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3.xml" ContentType="application/vnd.openxmlformats-officedocument.themeOverr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0"/>
  </p:notesMasterIdLst>
  <p:sldIdLst>
    <p:sldId id="305" r:id="rId5"/>
    <p:sldId id="313" r:id="rId6"/>
    <p:sldId id="311" r:id="rId7"/>
    <p:sldId id="312" r:id="rId8"/>
    <p:sldId id="31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26C1"/>
    <a:srgbClr val="EF2F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348EE9-B217-45CC-8B18-EA831C3E5F16}" v="1131" dt="2022-02-23T19:07:33.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030" autoAdjust="0"/>
  </p:normalViewPr>
  <p:slideViewPr>
    <p:cSldViewPr snapToGrid="0">
      <p:cViewPr>
        <p:scale>
          <a:sx n="44" d="100"/>
          <a:sy n="44" d="100"/>
        </p:scale>
        <p:origin x="1524"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c Williams private" userId="7f9978330b81d6aa" providerId="LiveId" clId="{7F348EE9-B217-45CC-8B18-EA831C3E5F16}"/>
    <pc:docChg chg="undo redo custSel addSld delSld modSld sldOrd">
      <pc:chgData name="Dominic Williams private" userId="7f9978330b81d6aa" providerId="LiveId" clId="{7F348EE9-B217-45CC-8B18-EA831C3E5F16}" dt="2022-02-23T19:07:36.024" v="2844" actId="1076"/>
      <pc:docMkLst>
        <pc:docMk/>
      </pc:docMkLst>
      <pc:sldChg chg="addSp delSp modSp mod">
        <pc:chgData name="Dominic Williams private" userId="7f9978330b81d6aa" providerId="LiveId" clId="{7F348EE9-B217-45CC-8B18-EA831C3E5F16}" dt="2022-02-23T17:51:52.465" v="2347" actId="20577"/>
        <pc:sldMkLst>
          <pc:docMk/>
          <pc:sldMk cId="651443823" sldId="311"/>
        </pc:sldMkLst>
        <pc:spChg chg="mod">
          <ac:chgData name="Dominic Williams private" userId="7f9978330b81d6aa" providerId="LiveId" clId="{7F348EE9-B217-45CC-8B18-EA831C3E5F16}" dt="2022-02-21T18:15:10.087" v="2019" actId="207"/>
          <ac:spMkLst>
            <pc:docMk/>
            <pc:sldMk cId="651443823" sldId="311"/>
            <ac:spMk id="2" creationId="{D63C606D-E560-4820-9C3E-3B881D30AD5A}"/>
          </ac:spMkLst>
        </pc:spChg>
        <pc:spChg chg="add del mod">
          <ac:chgData name="Dominic Williams private" userId="7f9978330b81d6aa" providerId="LiveId" clId="{7F348EE9-B217-45CC-8B18-EA831C3E5F16}" dt="2022-02-23T17:39:14.523" v="2138" actId="478"/>
          <ac:spMkLst>
            <pc:docMk/>
            <pc:sldMk cId="651443823" sldId="311"/>
            <ac:spMk id="10" creationId="{1B204F4B-28C7-46F4-8EF4-D0D4C5A5217E}"/>
          </ac:spMkLst>
        </pc:spChg>
        <pc:spChg chg="add mod">
          <ac:chgData name="Dominic Williams private" userId="7f9978330b81d6aa" providerId="LiveId" clId="{7F348EE9-B217-45CC-8B18-EA831C3E5F16}" dt="2022-02-23T17:51:52.465" v="2347" actId="20577"/>
          <ac:spMkLst>
            <pc:docMk/>
            <pc:sldMk cId="651443823" sldId="311"/>
            <ac:spMk id="12" creationId="{2102B6A7-042C-401F-8D2F-648226E7CC3E}"/>
          </ac:spMkLst>
        </pc:spChg>
        <pc:graphicFrameChg chg="mod modGraphic">
          <ac:chgData name="Dominic Williams private" userId="7f9978330b81d6aa" providerId="LiveId" clId="{7F348EE9-B217-45CC-8B18-EA831C3E5F16}" dt="2022-02-23T17:49:52.917" v="2296" actId="20577"/>
          <ac:graphicFrameMkLst>
            <pc:docMk/>
            <pc:sldMk cId="651443823" sldId="311"/>
            <ac:graphicFrameMk id="5" creationId="{D6E2B9AC-73A3-4B9A-84F6-A0F50427C9AE}"/>
          </ac:graphicFrameMkLst>
        </pc:graphicFrameChg>
        <pc:picChg chg="mod">
          <ac:chgData name="Dominic Williams private" userId="7f9978330b81d6aa" providerId="LiveId" clId="{7F348EE9-B217-45CC-8B18-EA831C3E5F16}" dt="2022-02-21T15:19:41.940" v="1298" actId="14100"/>
          <ac:picMkLst>
            <pc:docMk/>
            <pc:sldMk cId="651443823" sldId="311"/>
            <ac:picMk id="4" creationId="{A8649318-F66C-4C40-AE18-A5DB623213C2}"/>
          </ac:picMkLst>
        </pc:picChg>
        <pc:picChg chg="add mod">
          <ac:chgData name="Dominic Williams private" userId="7f9978330b81d6aa" providerId="LiveId" clId="{7F348EE9-B217-45CC-8B18-EA831C3E5F16}" dt="2022-02-21T15:18:03.023" v="1197" actId="1035"/>
          <ac:picMkLst>
            <pc:docMk/>
            <pc:sldMk cId="651443823" sldId="311"/>
            <ac:picMk id="6" creationId="{2E59EEE1-71F5-4C57-B3B3-04704FD2C30C}"/>
          </ac:picMkLst>
        </pc:picChg>
        <pc:picChg chg="add mod">
          <ac:chgData name="Dominic Williams private" userId="7f9978330b81d6aa" providerId="LiveId" clId="{7F348EE9-B217-45CC-8B18-EA831C3E5F16}" dt="2022-02-21T15:17:56.546" v="1185" actId="1035"/>
          <ac:picMkLst>
            <pc:docMk/>
            <pc:sldMk cId="651443823" sldId="311"/>
            <ac:picMk id="1026" creationId="{B21CA00F-8055-42A2-A526-36AF5DBF0FF9}"/>
          </ac:picMkLst>
        </pc:picChg>
        <pc:picChg chg="add del">
          <ac:chgData name="Dominic Williams private" userId="7f9978330b81d6aa" providerId="LiveId" clId="{7F348EE9-B217-45CC-8B18-EA831C3E5F16}" dt="2022-02-21T15:17:14.511" v="1146" actId="478"/>
          <ac:picMkLst>
            <pc:docMk/>
            <pc:sldMk cId="651443823" sldId="311"/>
            <ac:picMk id="1028" creationId="{DC60F5C9-7D0C-409E-B775-833F9D0D3168}"/>
          </ac:picMkLst>
        </pc:picChg>
        <pc:picChg chg="add mod">
          <ac:chgData name="Dominic Williams private" userId="7f9978330b81d6aa" providerId="LiveId" clId="{7F348EE9-B217-45CC-8B18-EA831C3E5F16}" dt="2022-02-21T15:18:06.826" v="1208" actId="1037"/>
          <ac:picMkLst>
            <pc:docMk/>
            <pc:sldMk cId="651443823" sldId="311"/>
            <ac:picMk id="1030" creationId="{FA201406-491A-4D08-A0CF-0BE7B1E10954}"/>
          </ac:picMkLst>
        </pc:picChg>
      </pc:sldChg>
      <pc:sldChg chg="addSp delSp modSp mod ord">
        <pc:chgData name="Dominic Williams private" userId="7f9978330b81d6aa" providerId="LiveId" clId="{7F348EE9-B217-45CC-8B18-EA831C3E5F16}" dt="2022-02-23T19:07:36.024" v="2844" actId="1076"/>
        <pc:sldMkLst>
          <pc:docMk/>
          <pc:sldMk cId="2936691871" sldId="312"/>
        </pc:sldMkLst>
        <pc:spChg chg="mod ord">
          <ac:chgData name="Dominic Williams private" userId="7f9978330b81d6aa" providerId="LiveId" clId="{7F348EE9-B217-45CC-8B18-EA831C3E5F16}" dt="2022-02-21T18:15:15.095" v="2020" actId="207"/>
          <ac:spMkLst>
            <pc:docMk/>
            <pc:sldMk cId="2936691871" sldId="312"/>
            <ac:spMk id="2" creationId="{D63C606D-E560-4820-9C3E-3B881D30AD5A}"/>
          </ac:spMkLst>
        </pc:spChg>
        <pc:spChg chg="add del mod">
          <ac:chgData name="Dominic Williams private" userId="7f9978330b81d6aa" providerId="LiveId" clId="{7F348EE9-B217-45CC-8B18-EA831C3E5F16}" dt="2022-02-21T15:13:15.865" v="1134" actId="478"/>
          <ac:spMkLst>
            <pc:docMk/>
            <pc:sldMk cId="2936691871" sldId="312"/>
            <ac:spMk id="6" creationId="{2114CC05-E7BC-4E4C-BBE1-95B5CE1CB549}"/>
          </ac:spMkLst>
        </pc:spChg>
        <pc:spChg chg="add del mod">
          <ac:chgData name="Dominic Williams private" userId="7f9978330b81d6aa" providerId="LiveId" clId="{7F348EE9-B217-45CC-8B18-EA831C3E5F16}" dt="2022-02-21T15:35:56.374" v="1323" actId="478"/>
          <ac:spMkLst>
            <pc:docMk/>
            <pc:sldMk cId="2936691871" sldId="312"/>
            <ac:spMk id="9" creationId="{62D6D2AE-F45D-4E91-A059-F81A919866A2}"/>
          </ac:spMkLst>
        </pc:spChg>
        <pc:spChg chg="add mod">
          <ac:chgData name="Dominic Williams private" userId="7f9978330b81d6aa" providerId="LiveId" clId="{7F348EE9-B217-45CC-8B18-EA831C3E5F16}" dt="2022-02-21T15:43:34.682" v="1454" actId="1076"/>
          <ac:spMkLst>
            <pc:docMk/>
            <pc:sldMk cId="2936691871" sldId="312"/>
            <ac:spMk id="10" creationId="{E0AEE28F-F87A-4EA4-862F-F76B5106558B}"/>
          </ac:spMkLst>
        </pc:spChg>
        <pc:spChg chg="add mod">
          <ac:chgData name="Dominic Williams private" userId="7f9978330b81d6aa" providerId="LiveId" clId="{7F348EE9-B217-45CC-8B18-EA831C3E5F16}" dt="2022-02-21T15:43:28.447" v="1452" actId="1076"/>
          <ac:spMkLst>
            <pc:docMk/>
            <pc:sldMk cId="2936691871" sldId="312"/>
            <ac:spMk id="11" creationId="{CA99173D-C861-4122-858C-0063D6F06770}"/>
          </ac:spMkLst>
        </pc:spChg>
        <pc:spChg chg="add mod">
          <ac:chgData name="Dominic Williams private" userId="7f9978330b81d6aa" providerId="LiveId" clId="{7F348EE9-B217-45CC-8B18-EA831C3E5F16}" dt="2022-02-23T18:02:17.364" v="2696" actId="1035"/>
          <ac:spMkLst>
            <pc:docMk/>
            <pc:sldMk cId="2936691871" sldId="312"/>
            <ac:spMk id="13" creationId="{3267B2CC-A13F-49F2-BEE2-0F5BBDA175F2}"/>
          </ac:spMkLst>
        </pc:spChg>
        <pc:spChg chg="add mod">
          <ac:chgData name="Dominic Williams private" userId="7f9978330b81d6aa" providerId="LiveId" clId="{7F348EE9-B217-45CC-8B18-EA831C3E5F16}" dt="2022-02-23T19:07:36.024" v="2844" actId="1076"/>
          <ac:spMkLst>
            <pc:docMk/>
            <pc:sldMk cId="2936691871" sldId="312"/>
            <ac:spMk id="15" creationId="{B3F55BE9-C1D9-4597-860F-3895CC21649F}"/>
          </ac:spMkLst>
        </pc:spChg>
        <pc:graphicFrameChg chg="del">
          <ac:chgData name="Dominic Williams private" userId="7f9978330b81d6aa" providerId="LiveId" clId="{7F348EE9-B217-45CC-8B18-EA831C3E5F16}" dt="2022-02-21T15:13:13.579" v="1133" actId="478"/>
          <ac:graphicFrameMkLst>
            <pc:docMk/>
            <pc:sldMk cId="2936691871" sldId="312"/>
            <ac:graphicFrameMk id="5" creationId="{D6E2B9AC-73A3-4B9A-84F6-A0F50427C9AE}"/>
          </ac:graphicFrameMkLst>
        </pc:graphicFrameChg>
        <pc:picChg chg="del">
          <ac:chgData name="Dominic Williams private" userId="7f9978330b81d6aa" providerId="LiveId" clId="{7F348EE9-B217-45CC-8B18-EA831C3E5F16}" dt="2022-02-21T14:51:46.169" v="703" actId="478"/>
          <ac:picMkLst>
            <pc:docMk/>
            <pc:sldMk cId="2936691871" sldId="312"/>
            <ac:picMk id="4" creationId="{A8649318-F66C-4C40-AE18-A5DB623213C2}"/>
          </ac:picMkLst>
        </pc:picChg>
        <pc:picChg chg="add mod ord">
          <ac:chgData name="Dominic Williams private" userId="7f9978330b81d6aa" providerId="LiveId" clId="{7F348EE9-B217-45CC-8B18-EA831C3E5F16}" dt="2022-02-23T19:07:33.076" v="2843" actId="1035"/>
          <ac:picMkLst>
            <pc:docMk/>
            <pc:sldMk cId="2936691871" sldId="312"/>
            <ac:picMk id="2050" creationId="{E29F2389-2C88-4A55-8CA4-9748B182CC3B}"/>
          </ac:picMkLst>
        </pc:picChg>
        <pc:picChg chg="add mod">
          <ac:chgData name="Dominic Williams private" userId="7f9978330b81d6aa" providerId="LiveId" clId="{7F348EE9-B217-45CC-8B18-EA831C3E5F16}" dt="2022-02-21T15:43:31.048" v="1453" actId="1076"/>
          <ac:picMkLst>
            <pc:docMk/>
            <pc:sldMk cId="2936691871" sldId="312"/>
            <ac:picMk id="2052" creationId="{CFC14BDF-F557-48B2-89AA-9169939930ED}"/>
          </ac:picMkLst>
        </pc:picChg>
      </pc:sldChg>
      <pc:sldChg chg="addSp delSp modSp new mod ord setBg">
        <pc:chgData name="Dominic Williams private" userId="7f9978330b81d6aa" providerId="LiveId" clId="{7F348EE9-B217-45CC-8B18-EA831C3E5F16}" dt="2022-02-23T18:03:10.900" v="2799" actId="20577"/>
        <pc:sldMkLst>
          <pc:docMk/>
          <pc:sldMk cId="2967958828" sldId="313"/>
        </pc:sldMkLst>
        <pc:spChg chg="mod">
          <ac:chgData name="Dominic Williams private" userId="7f9978330b81d6aa" providerId="LiveId" clId="{7F348EE9-B217-45CC-8B18-EA831C3E5F16}" dt="2022-02-21T18:15:04.878" v="2018" actId="207"/>
          <ac:spMkLst>
            <pc:docMk/>
            <pc:sldMk cId="2967958828" sldId="313"/>
            <ac:spMk id="2" creationId="{A7D7322A-C07A-402F-8D4A-8D929ADA6FA3}"/>
          </ac:spMkLst>
        </pc:spChg>
        <pc:spChg chg="del">
          <ac:chgData name="Dominic Williams private" userId="7f9978330b81d6aa" providerId="LiveId" clId="{7F348EE9-B217-45CC-8B18-EA831C3E5F16}" dt="2022-02-21T17:39:46.379" v="1489" actId="478"/>
          <ac:spMkLst>
            <pc:docMk/>
            <pc:sldMk cId="2967958828" sldId="313"/>
            <ac:spMk id="3" creationId="{3E167585-50AD-453D-8512-985B27ED6470}"/>
          </ac:spMkLst>
        </pc:spChg>
        <pc:spChg chg="add del mod">
          <ac:chgData name="Dominic Williams private" userId="7f9978330b81d6aa" providerId="LiveId" clId="{7F348EE9-B217-45CC-8B18-EA831C3E5F16}" dt="2022-02-21T18:03:16.008" v="1507" actId="478"/>
          <ac:spMkLst>
            <pc:docMk/>
            <pc:sldMk cId="2967958828" sldId="313"/>
            <ac:spMk id="4" creationId="{714DE058-EEDB-4E09-B07E-5140565B2DFE}"/>
          </ac:spMkLst>
        </pc:spChg>
        <pc:spChg chg="add mod ord">
          <ac:chgData name="Dominic Williams private" userId="7f9978330b81d6aa" providerId="LiveId" clId="{7F348EE9-B217-45CC-8B18-EA831C3E5F16}" dt="2022-02-21T18:18:29.180" v="2022" actId="207"/>
          <ac:spMkLst>
            <pc:docMk/>
            <pc:sldMk cId="2967958828" sldId="313"/>
            <ac:spMk id="7" creationId="{1704F27F-B51A-460D-939B-8C692D7D9638}"/>
          </ac:spMkLst>
        </pc:spChg>
        <pc:spChg chg="add del mod">
          <ac:chgData name="Dominic Williams private" userId="7f9978330b81d6aa" providerId="LiveId" clId="{7F348EE9-B217-45CC-8B18-EA831C3E5F16}" dt="2022-02-21T18:08:01.543" v="1675" actId="478"/>
          <ac:spMkLst>
            <pc:docMk/>
            <pc:sldMk cId="2967958828" sldId="313"/>
            <ac:spMk id="8" creationId="{6727D8B4-0D77-4CDF-A4C1-BEE546956CE8}"/>
          </ac:spMkLst>
        </pc:spChg>
        <pc:spChg chg="add mod">
          <ac:chgData name="Dominic Williams private" userId="7f9978330b81d6aa" providerId="LiveId" clId="{7F348EE9-B217-45CC-8B18-EA831C3E5F16}" dt="2022-02-23T18:03:10.900" v="2799" actId="20577"/>
          <ac:spMkLst>
            <pc:docMk/>
            <pc:sldMk cId="2967958828" sldId="313"/>
            <ac:spMk id="14" creationId="{E333FA28-1338-45A1-B89D-BCF69935A57A}"/>
          </ac:spMkLst>
        </pc:spChg>
        <pc:spChg chg="add del">
          <ac:chgData name="Dominic Williams private" userId="7f9978330b81d6aa" providerId="LiveId" clId="{7F348EE9-B217-45CC-8B18-EA831C3E5F16}" dt="2022-02-21T18:08:12.032" v="1677" actId="26606"/>
          <ac:spMkLst>
            <pc:docMk/>
            <pc:sldMk cId="2967958828" sldId="313"/>
            <ac:spMk id="73" creationId="{94AB646F-3BE3-47A3-B14F-9CB84F6BF5BD}"/>
          </ac:spMkLst>
        </pc:spChg>
        <pc:spChg chg="add">
          <ac:chgData name="Dominic Williams private" userId="7f9978330b81d6aa" providerId="LiveId" clId="{7F348EE9-B217-45CC-8B18-EA831C3E5F16}" dt="2022-02-21T18:08:12.077" v="1678" actId="26606"/>
          <ac:spMkLst>
            <pc:docMk/>
            <pc:sldMk cId="2967958828" sldId="313"/>
            <ac:spMk id="3078" creationId="{28CDD186-03E3-4AED-BEB6-0B3BEC20807E}"/>
          </ac:spMkLst>
        </pc:spChg>
        <pc:picChg chg="add del">
          <ac:chgData name="Dominic Williams private" userId="7f9978330b81d6aa" providerId="LiveId" clId="{7F348EE9-B217-45CC-8B18-EA831C3E5F16}" dt="2022-02-21T18:08:12.032" v="1677" actId="26606"/>
          <ac:picMkLst>
            <pc:docMk/>
            <pc:sldMk cId="2967958828" sldId="313"/>
            <ac:picMk id="75" creationId="{E0BE7827-5B1A-4F37-BF70-19F7C5C6BDEB}"/>
          </ac:picMkLst>
        </pc:picChg>
        <pc:picChg chg="add mod ord">
          <ac:chgData name="Dominic Williams private" userId="7f9978330b81d6aa" providerId="LiveId" clId="{7F348EE9-B217-45CC-8B18-EA831C3E5F16}" dt="2022-02-21T18:08:12.077" v="1678" actId="26606"/>
          <ac:picMkLst>
            <pc:docMk/>
            <pc:sldMk cId="2967958828" sldId="313"/>
            <ac:picMk id="3074" creationId="{5C6A08E6-D692-4A1E-8D7C-E90C69653A70}"/>
          </ac:picMkLst>
        </pc:picChg>
        <pc:picChg chg="add mod ord">
          <ac:chgData name="Dominic Williams private" userId="7f9978330b81d6aa" providerId="LiveId" clId="{7F348EE9-B217-45CC-8B18-EA831C3E5F16}" dt="2022-02-21T18:08:12.077" v="1678" actId="26606"/>
          <ac:picMkLst>
            <pc:docMk/>
            <pc:sldMk cId="2967958828" sldId="313"/>
            <ac:picMk id="3076" creationId="{3C4034FF-5152-4EA4-BB24-B81350C2F045}"/>
          </ac:picMkLst>
        </pc:picChg>
        <pc:picChg chg="add">
          <ac:chgData name="Dominic Williams private" userId="7f9978330b81d6aa" providerId="LiveId" clId="{7F348EE9-B217-45CC-8B18-EA831C3E5F16}" dt="2022-02-21T18:08:12.077" v="1678" actId="26606"/>
          <ac:picMkLst>
            <pc:docMk/>
            <pc:sldMk cId="2967958828" sldId="313"/>
            <ac:picMk id="3079" creationId="{1CF706DA-13E8-4A4F-9260-551FB8127BDD}"/>
          </ac:picMkLst>
        </pc:picChg>
      </pc:sldChg>
      <pc:sldChg chg="delSp modSp add del mod setBg">
        <pc:chgData name="Dominic Williams private" userId="7f9978330b81d6aa" providerId="LiveId" clId="{7F348EE9-B217-45CC-8B18-EA831C3E5F16}" dt="2022-02-21T18:22:26.366" v="2068" actId="47"/>
        <pc:sldMkLst>
          <pc:docMk/>
          <pc:sldMk cId="1178410715" sldId="314"/>
        </pc:sldMkLst>
        <pc:spChg chg="mod">
          <ac:chgData name="Dominic Williams private" userId="7f9978330b81d6aa" providerId="LiveId" clId="{7F348EE9-B217-45CC-8B18-EA831C3E5F16}" dt="2022-02-21T18:22:09.692" v="2065" actId="20577"/>
          <ac:spMkLst>
            <pc:docMk/>
            <pc:sldMk cId="1178410715" sldId="314"/>
            <ac:spMk id="2" creationId="{D63C606D-E560-4820-9C3E-3B881D30AD5A}"/>
          </ac:spMkLst>
        </pc:spChg>
        <pc:spChg chg="del">
          <ac:chgData name="Dominic Williams private" userId="7f9978330b81d6aa" providerId="LiveId" clId="{7F348EE9-B217-45CC-8B18-EA831C3E5F16}" dt="2022-02-21T18:21:16.297" v="2031" actId="478"/>
          <ac:spMkLst>
            <pc:docMk/>
            <pc:sldMk cId="1178410715" sldId="314"/>
            <ac:spMk id="10" creationId="{E0AEE28F-F87A-4EA4-862F-F76B5106558B}"/>
          </ac:spMkLst>
        </pc:spChg>
        <pc:spChg chg="del">
          <ac:chgData name="Dominic Williams private" userId="7f9978330b81d6aa" providerId="LiveId" clId="{7F348EE9-B217-45CC-8B18-EA831C3E5F16}" dt="2022-02-21T18:21:13.432" v="2030" actId="478"/>
          <ac:spMkLst>
            <pc:docMk/>
            <pc:sldMk cId="1178410715" sldId="314"/>
            <ac:spMk id="11" creationId="{CA99173D-C861-4122-858C-0063D6F06770}"/>
          </ac:spMkLst>
        </pc:spChg>
        <pc:picChg chg="del">
          <ac:chgData name="Dominic Williams private" userId="7f9978330b81d6aa" providerId="LiveId" clId="{7F348EE9-B217-45CC-8B18-EA831C3E5F16}" dt="2022-02-21T18:21:11.034" v="2029" actId="478"/>
          <ac:picMkLst>
            <pc:docMk/>
            <pc:sldMk cId="1178410715" sldId="314"/>
            <ac:picMk id="2050" creationId="{E29F2389-2C88-4A55-8CA4-9748B182CC3B}"/>
          </ac:picMkLst>
        </pc:picChg>
        <pc:picChg chg="del">
          <ac:chgData name="Dominic Williams private" userId="7f9978330b81d6aa" providerId="LiveId" clId="{7F348EE9-B217-45CC-8B18-EA831C3E5F16}" dt="2022-02-21T18:21:09.592" v="2028" actId="478"/>
          <ac:picMkLst>
            <pc:docMk/>
            <pc:sldMk cId="1178410715" sldId="314"/>
            <ac:picMk id="2052" creationId="{CFC14BDF-F557-48B2-89AA-9169939930ED}"/>
          </ac:picMkLst>
        </pc:picChg>
      </pc:sldChg>
      <pc:sldChg chg="addSp delSp modSp add mod setBg delDesignElem">
        <pc:chgData name="Dominic Williams private" userId="7f9978330b81d6aa" providerId="LiveId" clId="{7F348EE9-B217-45CC-8B18-EA831C3E5F16}" dt="2022-02-21T18:23:31.832" v="2135" actId="20577"/>
        <pc:sldMkLst>
          <pc:docMk/>
          <pc:sldMk cId="2087559334" sldId="315"/>
        </pc:sldMkLst>
        <pc:spChg chg="mod">
          <ac:chgData name="Dominic Williams private" userId="7f9978330b81d6aa" providerId="LiveId" clId="{7F348EE9-B217-45CC-8B18-EA831C3E5F16}" dt="2022-02-21T18:23:31.832" v="2135" actId="20577"/>
          <ac:spMkLst>
            <pc:docMk/>
            <pc:sldMk cId="2087559334" sldId="315"/>
            <ac:spMk id="2" creationId="{0D1F047C-C727-42A7-85C5-68C5AA1B1A93}"/>
          </ac:spMkLst>
        </pc:spChg>
        <pc:spChg chg="del mod">
          <ac:chgData name="Dominic Williams private" userId="7f9978330b81d6aa" providerId="LiveId" clId="{7F348EE9-B217-45CC-8B18-EA831C3E5F16}" dt="2022-02-21T18:23:18.714" v="2131" actId="478"/>
          <ac:spMkLst>
            <pc:docMk/>
            <pc:sldMk cId="2087559334" sldId="315"/>
            <ac:spMk id="3" creationId="{DB93FB3F-A8D4-46D3-A1C6-C79C64563729}"/>
          </ac:spMkLst>
        </pc:spChg>
        <pc:spChg chg="add">
          <ac:chgData name="Dominic Williams private" userId="7f9978330b81d6aa" providerId="LiveId" clId="{7F348EE9-B217-45CC-8B18-EA831C3E5F16}" dt="2022-02-21T18:22:46.234" v="2073" actId="26606"/>
          <ac:spMkLst>
            <pc:docMk/>
            <pc:sldMk cId="2087559334" sldId="315"/>
            <ac:spMk id="11" creationId="{608EAA06-5488-416B-B2B2-E55213011012}"/>
          </ac:spMkLst>
        </pc:spChg>
        <pc:spChg chg="del">
          <ac:chgData name="Dominic Williams private" userId="7f9978330b81d6aa" providerId="LiveId" clId="{7F348EE9-B217-45CC-8B18-EA831C3E5F16}" dt="2022-02-21T18:22:22.774" v="2067"/>
          <ac:spMkLst>
            <pc:docMk/>
            <pc:sldMk cId="2087559334" sldId="315"/>
            <ac:spMk id="83" creationId="{608EAA06-5488-416B-B2B2-E55213011012}"/>
          </ac:spMkLst>
        </pc:spChg>
        <pc:picChg chg="add del mod">
          <ac:chgData name="Dominic Williams private" userId="7f9978330b81d6aa" providerId="LiveId" clId="{7F348EE9-B217-45CC-8B18-EA831C3E5F16}" dt="2022-02-21T18:22:43.381" v="2072" actId="478"/>
          <ac:picMkLst>
            <pc:docMk/>
            <pc:sldMk cId="2087559334" sldId="315"/>
            <ac:picMk id="7" creationId="{9C12F376-AC66-4A5F-A1F4-E5EE80CE49B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2194AD-BC1D-40A5-8061-74ED970CF0EC}" type="doc">
      <dgm:prSet loTypeId="urn:microsoft.com/office/officeart/2016/7/layout/HexagonTimeline" loCatId="process" qsTypeId="urn:microsoft.com/office/officeart/2005/8/quickstyle/3d4" qsCatId="3D" csTypeId="urn:microsoft.com/office/officeart/2005/8/colors/accent1_1" csCatId="accent1" phldr="1"/>
      <dgm:spPr/>
      <dgm:t>
        <a:bodyPr/>
        <a:lstStyle/>
        <a:p>
          <a:endParaRPr lang="en-US"/>
        </a:p>
      </dgm:t>
    </dgm:pt>
    <dgm:pt modelId="{470436C2-AB8C-44D2-A601-D202EF28CAB9}">
      <dgm:prSet custT="1"/>
      <dgm:spPr>
        <a:solidFill>
          <a:schemeClr val="accent1">
            <a:lumMod val="75000"/>
          </a:schemeClr>
        </a:solidFill>
      </dgm:spPr>
      <dgm:t>
        <a:bodyPr/>
        <a:lstStyle/>
        <a:p>
          <a:r>
            <a:rPr lang="en-US" sz="1800" dirty="0">
              <a:solidFill>
                <a:srgbClr val="F826C1"/>
              </a:solidFill>
            </a:rPr>
            <a:t>1662</a:t>
          </a:r>
        </a:p>
      </dgm:t>
    </dgm:pt>
    <dgm:pt modelId="{5730B730-F013-48B6-BBEF-5A501064EB00}" type="parTrans" cxnId="{F942B8C5-7323-42C5-81E3-24148E3D8472}">
      <dgm:prSet/>
      <dgm:spPr/>
      <dgm:t>
        <a:bodyPr/>
        <a:lstStyle/>
        <a:p>
          <a:endParaRPr lang="en-US"/>
        </a:p>
      </dgm:t>
    </dgm:pt>
    <dgm:pt modelId="{2125FE7A-30E1-4461-8054-0105ED556DC5}" type="sibTrans" cxnId="{F942B8C5-7323-42C5-81E3-24148E3D8472}">
      <dgm:prSet/>
      <dgm:spPr/>
      <dgm:t>
        <a:bodyPr/>
        <a:lstStyle/>
        <a:p>
          <a:endParaRPr lang="en-US"/>
        </a:p>
      </dgm:t>
    </dgm:pt>
    <dgm:pt modelId="{784C4D9C-6BD9-46A6-818E-2F9E32A0005D}">
      <dgm:prSet custT="1"/>
      <dgm:spPr>
        <a:solidFill>
          <a:schemeClr val="accent1">
            <a:lumMod val="75000"/>
          </a:schemeClr>
        </a:solidFill>
      </dgm:spPr>
      <dgm:t>
        <a:bodyPr/>
        <a:lstStyle/>
        <a:p>
          <a:r>
            <a:rPr lang="en-US" sz="1800" dirty="0">
              <a:solidFill>
                <a:srgbClr val="F826C1"/>
              </a:solidFill>
            </a:rPr>
            <a:t>1800</a:t>
          </a:r>
        </a:p>
      </dgm:t>
    </dgm:pt>
    <dgm:pt modelId="{8A955203-16FE-4E4A-A198-0745DE545A9D}" type="parTrans" cxnId="{46802EFC-9BBB-47EF-8ED9-9055FA2CDFB1}">
      <dgm:prSet/>
      <dgm:spPr/>
      <dgm:t>
        <a:bodyPr/>
        <a:lstStyle/>
        <a:p>
          <a:endParaRPr lang="en-US"/>
        </a:p>
      </dgm:t>
    </dgm:pt>
    <dgm:pt modelId="{C821C06E-AE69-427E-BAC3-DD095C5F5DE2}" type="sibTrans" cxnId="{46802EFC-9BBB-47EF-8ED9-9055FA2CDFB1}">
      <dgm:prSet/>
      <dgm:spPr/>
      <dgm:t>
        <a:bodyPr/>
        <a:lstStyle/>
        <a:p>
          <a:endParaRPr lang="en-US"/>
        </a:p>
      </dgm:t>
    </dgm:pt>
    <dgm:pt modelId="{2B69C150-C962-46ED-A032-6DFF25CF63C4}">
      <dgm:prSet custT="1"/>
      <dgm:spPr>
        <a:solidFill>
          <a:schemeClr val="accent1">
            <a:lumMod val="75000"/>
          </a:schemeClr>
        </a:solidFill>
        <a:ln>
          <a:solidFill>
            <a:schemeClr val="tx1"/>
          </a:solidFill>
        </a:ln>
      </dgm:spPr>
      <dgm:t>
        <a:bodyPr/>
        <a:lstStyle/>
        <a:p>
          <a:r>
            <a:rPr lang="en-US" sz="1800" dirty="0">
              <a:solidFill>
                <a:srgbClr val="F826C1"/>
              </a:solidFill>
            </a:rPr>
            <a:t>1850-2022</a:t>
          </a:r>
        </a:p>
      </dgm:t>
    </dgm:pt>
    <dgm:pt modelId="{985FED35-869E-42B1-BCFA-A365B4BDACEE}" type="parTrans" cxnId="{32E6360B-3755-4D38-8AB6-CAC505AB303E}">
      <dgm:prSet/>
      <dgm:spPr/>
      <dgm:t>
        <a:bodyPr/>
        <a:lstStyle/>
        <a:p>
          <a:endParaRPr lang="en-US"/>
        </a:p>
      </dgm:t>
    </dgm:pt>
    <dgm:pt modelId="{C2F2AFDD-9240-4783-9934-D9D85FC72453}" type="sibTrans" cxnId="{32E6360B-3755-4D38-8AB6-CAC505AB303E}">
      <dgm:prSet/>
      <dgm:spPr/>
      <dgm:t>
        <a:bodyPr/>
        <a:lstStyle/>
        <a:p>
          <a:endParaRPr lang="en-US"/>
        </a:p>
      </dgm:t>
    </dgm:pt>
    <dgm:pt modelId="{F8C565CB-F02F-49DD-8F1A-E2D32306B445}">
      <dgm:prSet custT="1"/>
      <dgm:spPr/>
      <dgm:t>
        <a:bodyPr/>
        <a:lstStyle/>
        <a:p>
          <a:r>
            <a:rPr lang="en-US" sz="1800" dirty="0">
              <a:solidFill>
                <a:srgbClr val="F826C1"/>
              </a:solidFill>
            </a:rPr>
            <a:t>Due to the reduction in tax duty on tea the drink became popular with all classes in society. Today, Britain is the third largest consumer of tea in the world.</a:t>
          </a:r>
        </a:p>
      </dgm:t>
    </dgm:pt>
    <dgm:pt modelId="{116086E4-3DA2-4410-9B39-9F62847B9BDE}" type="parTrans" cxnId="{ADD64242-AC47-4D8E-B6CF-E68B6EBBE21C}">
      <dgm:prSet/>
      <dgm:spPr/>
      <dgm:t>
        <a:bodyPr/>
        <a:lstStyle/>
        <a:p>
          <a:endParaRPr lang="en-US"/>
        </a:p>
      </dgm:t>
    </dgm:pt>
    <dgm:pt modelId="{CF4455B3-6B7C-4013-9023-23B5421D7AF5}" type="sibTrans" cxnId="{ADD64242-AC47-4D8E-B6CF-E68B6EBBE21C}">
      <dgm:prSet/>
      <dgm:spPr/>
      <dgm:t>
        <a:bodyPr/>
        <a:lstStyle/>
        <a:p>
          <a:endParaRPr lang="en-US"/>
        </a:p>
      </dgm:t>
    </dgm:pt>
    <dgm:pt modelId="{FA711432-52FF-449A-96AC-E9B964DAEC35}">
      <dgm:prSet custT="1"/>
      <dgm:spPr/>
      <dgm:t>
        <a:bodyPr/>
        <a:lstStyle/>
        <a:p>
          <a:r>
            <a:rPr lang="en-US" sz="1800" dirty="0" err="1">
              <a:solidFill>
                <a:srgbClr val="F826C1"/>
              </a:solidFill>
            </a:rPr>
            <a:t>Cathrin</a:t>
          </a:r>
          <a:r>
            <a:rPr lang="en-US" sz="1800" dirty="0">
              <a:solidFill>
                <a:srgbClr val="F826C1"/>
              </a:solidFill>
            </a:rPr>
            <a:t> of </a:t>
          </a:r>
          <a:r>
            <a:rPr lang="en-US" sz="1800" dirty="0" err="1">
              <a:solidFill>
                <a:srgbClr val="F826C1"/>
              </a:solidFill>
            </a:rPr>
            <a:t>Breganza</a:t>
          </a:r>
          <a:r>
            <a:rPr lang="en-US" sz="1800" dirty="0">
              <a:solidFill>
                <a:srgbClr val="F826C1"/>
              </a:solidFill>
            </a:rPr>
            <a:t>, a tea addict, </a:t>
          </a:r>
          <a:r>
            <a:rPr lang="en-US" sz="1800" dirty="0">
              <a:solidFill>
                <a:srgbClr val="EF2FCA"/>
              </a:solidFill>
            </a:rPr>
            <a:t>introduces</a:t>
          </a:r>
          <a:r>
            <a:rPr lang="en-US" sz="1800" dirty="0">
              <a:solidFill>
                <a:srgbClr val="F826C1"/>
              </a:solidFill>
            </a:rPr>
            <a:t> Britain to tea.</a:t>
          </a:r>
        </a:p>
      </dgm:t>
    </dgm:pt>
    <dgm:pt modelId="{C416A550-A52D-406F-B186-5FDD3F472F71}" type="sibTrans" cxnId="{517CB325-62EC-4E0E-91C0-0C1B58BB5F0A}">
      <dgm:prSet/>
      <dgm:spPr/>
      <dgm:t>
        <a:bodyPr/>
        <a:lstStyle/>
        <a:p>
          <a:endParaRPr lang="en-US"/>
        </a:p>
      </dgm:t>
    </dgm:pt>
    <dgm:pt modelId="{548254CE-91A1-47E3-A412-38531D7A795D}" type="parTrans" cxnId="{517CB325-62EC-4E0E-91C0-0C1B58BB5F0A}">
      <dgm:prSet/>
      <dgm:spPr/>
      <dgm:t>
        <a:bodyPr/>
        <a:lstStyle/>
        <a:p>
          <a:endParaRPr lang="en-US"/>
        </a:p>
      </dgm:t>
    </dgm:pt>
    <dgm:pt modelId="{8436AEBE-E8DE-4E9B-AA95-1A275D3FAE60}">
      <dgm:prSet custT="1"/>
      <dgm:spPr/>
      <dgm:t>
        <a:bodyPr/>
        <a:lstStyle/>
        <a:p>
          <a:r>
            <a:rPr lang="en-US" sz="1800" dirty="0">
              <a:solidFill>
                <a:srgbClr val="F826C1"/>
              </a:solidFill>
            </a:rPr>
            <a:t>Tea was  imported from China by the British East India Company and was extremely expensive. </a:t>
          </a:r>
        </a:p>
      </dgm:t>
    </dgm:pt>
    <dgm:pt modelId="{9ED62267-4CD5-4078-9E8A-3F6879AB04D6}" type="parTrans" cxnId="{531A055E-A8EE-4CF0-9AE4-FD5EFA2CA7F1}">
      <dgm:prSet/>
      <dgm:spPr/>
      <dgm:t>
        <a:bodyPr/>
        <a:lstStyle/>
        <a:p>
          <a:endParaRPr lang="cy-GB"/>
        </a:p>
      </dgm:t>
    </dgm:pt>
    <dgm:pt modelId="{96CA0436-3217-4218-9244-B0D135F68759}" type="sibTrans" cxnId="{531A055E-A8EE-4CF0-9AE4-FD5EFA2CA7F1}">
      <dgm:prSet/>
      <dgm:spPr/>
      <dgm:t>
        <a:bodyPr/>
        <a:lstStyle/>
        <a:p>
          <a:endParaRPr lang="cy-GB"/>
        </a:p>
      </dgm:t>
    </dgm:pt>
    <dgm:pt modelId="{D0A82FB8-1752-4D6F-8410-65D45BE9561E}">
      <dgm:prSet custT="1"/>
      <dgm:spPr/>
      <dgm:t>
        <a:bodyPr/>
        <a:lstStyle/>
        <a:p>
          <a:r>
            <a:rPr lang="en-US" sz="1800" dirty="0">
              <a:solidFill>
                <a:srgbClr val="F826C1"/>
              </a:solidFill>
            </a:rPr>
            <a:t>Tea was still a luxury item due to the high levels of duty. It was the Duchess of Bedford who started the tradition of drinking tea with snacks in the afternoon.</a:t>
          </a:r>
        </a:p>
        <a:p>
          <a:r>
            <a:rPr lang="en-US" sz="1800" dirty="0">
              <a:solidFill>
                <a:srgbClr val="F826C1"/>
              </a:solidFill>
            </a:rPr>
            <a:t>Tea was taxed at 3 pence per pound of tea.</a:t>
          </a:r>
        </a:p>
      </dgm:t>
    </dgm:pt>
    <dgm:pt modelId="{BC71044F-3945-4433-9507-0F1DA1FDC91A}" type="sibTrans" cxnId="{652564C5-1C9F-4165-825D-2B5E369E9B08}">
      <dgm:prSet/>
      <dgm:spPr/>
      <dgm:t>
        <a:bodyPr/>
        <a:lstStyle/>
        <a:p>
          <a:endParaRPr lang="en-US"/>
        </a:p>
      </dgm:t>
    </dgm:pt>
    <dgm:pt modelId="{61919C9B-67C1-4818-8B22-371F0349AF0B}" type="parTrans" cxnId="{652564C5-1C9F-4165-825D-2B5E369E9B08}">
      <dgm:prSet/>
      <dgm:spPr/>
      <dgm:t>
        <a:bodyPr/>
        <a:lstStyle/>
        <a:p>
          <a:endParaRPr lang="en-US"/>
        </a:p>
      </dgm:t>
    </dgm:pt>
    <dgm:pt modelId="{CF9C7F8B-ACA5-4AF8-A08B-0E80CF03A32B}" type="pres">
      <dgm:prSet presAssocID="{B52194AD-BC1D-40A5-8061-74ED970CF0EC}" presName="Name0" presStyleCnt="0">
        <dgm:presLayoutVars>
          <dgm:chMax/>
          <dgm:chPref/>
          <dgm:animLvl val="lvl"/>
        </dgm:presLayoutVars>
      </dgm:prSet>
      <dgm:spPr/>
    </dgm:pt>
    <dgm:pt modelId="{33687FA3-D696-4D05-A921-E657360E9153}" type="pres">
      <dgm:prSet presAssocID="{470436C2-AB8C-44D2-A601-D202EF28CAB9}" presName="composite" presStyleCnt="0"/>
      <dgm:spPr/>
    </dgm:pt>
    <dgm:pt modelId="{28B7E585-1DEC-4555-8326-DC322CE6A0D9}" type="pres">
      <dgm:prSet presAssocID="{470436C2-AB8C-44D2-A601-D202EF28CAB9}" presName="Parent1" presStyleLbl="alignNode1" presStyleIdx="0" presStyleCnt="3" custLinFactY="91379" custLinFactNeighborX="-3276" custLinFactNeighborY="100000">
        <dgm:presLayoutVars>
          <dgm:chMax val="1"/>
          <dgm:chPref val="1"/>
          <dgm:bulletEnabled val="1"/>
        </dgm:presLayoutVars>
      </dgm:prSet>
      <dgm:spPr/>
    </dgm:pt>
    <dgm:pt modelId="{E6B3F149-FD9C-4184-B517-50DE17DC9F42}" type="pres">
      <dgm:prSet presAssocID="{470436C2-AB8C-44D2-A601-D202EF28CAB9}" presName="Childtext1" presStyleLbl="revTx" presStyleIdx="0" presStyleCnt="3">
        <dgm:presLayoutVars>
          <dgm:chMax val="0"/>
          <dgm:chPref val="0"/>
          <dgm:bulletEnabled/>
        </dgm:presLayoutVars>
      </dgm:prSet>
      <dgm:spPr/>
    </dgm:pt>
    <dgm:pt modelId="{9A3567F5-3505-4A84-B150-84541A114DAE}" type="pres">
      <dgm:prSet presAssocID="{470436C2-AB8C-44D2-A601-D202EF28CAB9}" presName="ConnectLine" presStyleLbl="sibTrans1D1" presStyleIdx="0" presStyleCnt="3"/>
      <dgm:spPr>
        <a:noFill/>
        <a:ln w="12700" cap="rnd" cmpd="sng" algn="ctr">
          <a:solidFill>
            <a:schemeClr val="accent1">
              <a:hueOff val="0"/>
              <a:satOff val="0"/>
              <a:lumOff val="0"/>
              <a:alphaOff val="0"/>
            </a:schemeClr>
          </a:solidFill>
          <a:prstDash val="dash"/>
        </a:ln>
        <a:effectLst/>
      </dgm:spPr>
    </dgm:pt>
    <dgm:pt modelId="{3C2BEDA3-A6CB-4551-9245-20E856721676}" type="pres">
      <dgm:prSet presAssocID="{470436C2-AB8C-44D2-A601-D202EF28CAB9}" presName="ConnectLineEnd" presStyleLbl="node1" presStyleIdx="0" presStyleCnt="3"/>
      <dgm:spPr/>
    </dgm:pt>
    <dgm:pt modelId="{C300CFD9-A852-4630-9F5A-D9052EC40FAA}" type="pres">
      <dgm:prSet presAssocID="{470436C2-AB8C-44D2-A601-D202EF28CAB9}" presName="EmptyPane" presStyleCnt="0"/>
      <dgm:spPr/>
    </dgm:pt>
    <dgm:pt modelId="{89A522A2-C968-4BB0-AA0D-5C276045D013}" type="pres">
      <dgm:prSet presAssocID="{2125FE7A-30E1-4461-8054-0105ED556DC5}" presName="spaceBetweenRectangles" presStyleLbl="fgAcc1" presStyleIdx="0" presStyleCnt="2"/>
      <dgm:spPr/>
    </dgm:pt>
    <dgm:pt modelId="{3F8C7F44-0E39-4E64-AFA3-81ED9F564258}" type="pres">
      <dgm:prSet presAssocID="{784C4D9C-6BD9-46A6-818E-2F9E32A0005D}" presName="composite" presStyleCnt="0"/>
      <dgm:spPr/>
    </dgm:pt>
    <dgm:pt modelId="{8EAC610B-FC2D-4E66-A096-2E23A75E8CE6}" type="pres">
      <dgm:prSet presAssocID="{784C4D9C-6BD9-46A6-818E-2F9E32A0005D}" presName="Parent1" presStyleLbl="alignNode1" presStyleIdx="1" presStyleCnt="3" custScaleX="128655" custLinFactY="-45958" custLinFactNeighborX="3273" custLinFactNeighborY="-100000">
        <dgm:presLayoutVars>
          <dgm:chMax val="1"/>
          <dgm:chPref val="1"/>
          <dgm:bulletEnabled val="1"/>
        </dgm:presLayoutVars>
      </dgm:prSet>
      <dgm:spPr/>
    </dgm:pt>
    <dgm:pt modelId="{4EBF67CA-7B13-4FE6-A5D4-F2B5DBB8EF10}" type="pres">
      <dgm:prSet presAssocID="{784C4D9C-6BD9-46A6-818E-2F9E32A0005D}" presName="Childtext1" presStyleLbl="revTx" presStyleIdx="1" presStyleCnt="3">
        <dgm:presLayoutVars>
          <dgm:chMax val="0"/>
          <dgm:chPref val="0"/>
          <dgm:bulletEnabled/>
        </dgm:presLayoutVars>
      </dgm:prSet>
      <dgm:spPr/>
    </dgm:pt>
    <dgm:pt modelId="{EF2BCF49-D21A-4CE2-AE95-81209766FB18}" type="pres">
      <dgm:prSet presAssocID="{784C4D9C-6BD9-46A6-818E-2F9E32A0005D}" presName="ConnectLine" presStyleLbl="sibTrans1D1" presStyleIdx="1" presStyleCnt="3"/>
      <dgm:spPr>
        <a:noFill/>
        <a:ln w="12700" cap="rnd" cmpd="sng" algn="ctr">
          <a:solidFill>
            <a:schemeClr val="accent1">
              <a:hueOff val="0"/>
              <a:satOff val="0"/>
              <a:lumOff val="0"/>
              <a:alphaOff val="0"/>
            </a:schemeClr>
          </a:solidFill>
          <a:prstDash val="dash"/>
        </a:ln>
        <a:effectLst/>
      </dgm:spPr>
    </dgm:pt>
    <dgm:pt modelId="{0CC65804-80E2-457A-A25B-A52705EE142F}" type="pres">
      <dgm:prSet presAssocID="{784C4D9C-6BD9-46A6-818E-2F9E32A0005D}" presName="ConnectLineEnd" presStyleLbl="node1" presStyleIdx="1" presStyleCnt="3"/>
      <dgm:spPr/>
    </dgm:pt>
    <dgm:pt modelId="{004F0C39-4635-43A3-8A4E-EA640B51ABF7}" type="pres">
      <dgm:prSet presAssocID="{784C4D9C-6BD9-46A6-818E-2F9E32A0005D}" presName="EmptyPane" presStyleCnt="0"/>
      <dgm:spPr/>
    </dgm:pt>
    <dgm:pt modelId="{61A8C36E-8A1B-40F2-AED1-4DCA68BADEF4}" type="pres">
      <dgm:prSet presAssocID="{C821C06E-AE69-427E-BAC3-DD095C5F5DE2}" presName="spaceBetweenRectangles" presStyleLbl="fgAcc1" presStyleIdx="1" presStyleCnt="2"/>
      <dgm:spPr/>
    </dgm:pt>
    <dgm:pt modelId="{25653124-9BAA-4AE1-8304-AA26FB2E3F53}" type="pres">
      <dgm:prSet presAssocID="{2B69C150-C962-46ED-A032-6DFF25CF63C4}" presName="composite" presStyleCnt="0"/>
      <dgm:spPr/>
    </dgm:pt>
    <dgm:pt modelId="{218458F2-C6C1-4CA1-95FD-E5E7768E5C6B}" type="pres">
      <dgm:prSet presAssocID="{2B69C150-C962-46ED-A032-6DFF25CF63C4}" presName="Parent1" presStyleLbl="alignNode1" presStyleIdx="2" presStyleCnt="3" custLinFactY="100000" custLinFactNeighborX="4866" custLinFactNeighborY="176909">
        <dgm:presLayoutVars>
          <dgm:chMax val="1"/>
          <dgm:chPref val="1"/>
          <dgm:bulletEnabled val="1"/>
        </dgm:presLayoutVars>
      </dgm:prSet>
      <dgm:spPr/>
    </dgm:pt>
    <dgm:pt modelId="{5401E5BC-5137-49E4-9201-53966AC64854}" type="pres">
      <dgm:prSet presAssocID="{2B69C150-C962-46ED-A032-6DFF25CF63C4}" presName="Childtext1" presStyleLbl="revTx" presStyleIdx="2" presStyleCnt="3">
        <dgm:presLayoutVars>
          <dgm:chMax val="0"/>
          <dgm:chPref val="0"/>
          <dgm:bulletEnabled/>
        </dgm:presLayoutVars>
      </dgm:prSet>
      <dgm:spPr/>
    </dgm:pt>
    <dgm:pt modelId="{74850E5A-A27F-4C49-B524-9BDA42FD5C7E}" type="pres">
      <dgm:prSet presAssocID="{2B69C150-C962-46ED-A032-6DFF25CF63C4}" presName="ConnectLine" presStyleLbl="sibTrans1D1" presStyleIdx="2" presStyleCnt="3"/>
      <dgm:spPr>
        <a:noFill/>
        <a:ln w="12700" cap="rnd" cmpd="sng" algn="ctr">
          <a:solidFill>
            <a:schemeClr val="accent1">
              <a:hueOff val="0"/>
              <a:satOff val="0"/>
              <a:lumOff val="0"/>
              <a:alphaOff val="0"/>
            </a:schemeClr>
          </a:solidFill>
          <a:prstDash val="dash"/>
        </a:ln>
        <a:effectLst/>
      </dgm:spPr>
    </dgm:pt>
    <dgm:pt modelId="{59A7864F-BA2A-4DE3-9F4E-36E9E79426E5}" type="pres">
      <dgm:prSet presAssocID="{2B69C150-C962-46ED-A032-6DFF25CF63C4}" presName="ConnectLineEnd" presStyleLbl="node1" presStyleIdx="2" presStyleCnt="3"/>
      <dgm:spPr/>
    </dgm:pt>
    <dgm:pt modelId="{EC21299B-726A-4025-B88D-0937A475202F}" type="pres">
      <dgm:prSet presAssocID="{2B69C150-C962-46ED-A032-6DFF25CF63C4}" presName="EmptyPane" presStyleCnt="0"/>
      <dgm:spPr/>
    </dgm:pt>
  </dgm:ptLst>
  <dgm:cxnLst>
    <dgm:cxn modelId="{32E6360B-3755-4D38-8AB6-CAC505AB303E}" srcId="{B52194AD-BC1D-40A5-8061-74ED970CF0EC}" destId="{2B69C150-C962-46ED-A032-6DFF25CF63C4}" srcOrd="2" destOrd="0" parTransId="{985FED35-869E-42B1-BCFA-A365B4BDACEE}" sibTransId="{C2F2AFDD-9240-4783-9934-D9D85FC72453}"/>
    <dgm:cxn modelId="{E68B4513-2346-4BC4-A736-5E30B7B2BE9E}" type="presOf" srcId="{D0A82FB8-1752-4D6F-8410-65D45BE9561E}" destId="{4EBF67CA-7B13-4FE6-A5D4-F2B5DBB8EF10}" srcOrd="0" destOrd="0" presId="urn:microsoft.com/office/officeart/2016/7/layout/HexagonTimeline"/>
    <dgm:cxn modelId="{517CB325-62EC-4E0E-91C0-0C1B58BB5F0A}" srcId="{470436C2-AB8C-44D2-A601-D202EF28CAB9}" destId="{FA711432-52FF-449A-96AC-E9B964DAEC35}" srcOrd="0" destOrd="0" parTransId="{548254CE-91A1-47E3-A412-38531D7A795D}" sibTransId="{C416A550-A52D-406F-B186-5FDD3F472F71}"/>
    <dgm:cxn modelId="{531A055E-A8EE-4CF0-9AE4-FD5EFA2CA7F1}" srcId="{470436C2-AB8C-44D2-A601-D202EF28CAB9}" destId="{8436AEBE-E8DE-4E9B-AA95-1A275D3FAE60}" srcOrd="1" destOrd="0" parTransId="{9ED62267-4CD5-4078-9E8A-3F6879AB04D6}" sibTransId="{96CA0436-3217-4218-9244-B0D135F68759}"/>
    <dgm:cxn modelId="{ADD64242-AC47-4D8E-B6CF-E68B6EBBE21C}" srcId="{2B69C150-C962-46ED-A032-6DFF25CF63C4}" destId="{F8C565CB-F02F-49DD-8F1A-E2D32306B445}" srcOrd="0" destOrd="0" parTransId="{116086E4-3DA2-4410-9B39-9F62847B9BDE}" sibTransId="{CF4455B3-6B7C-4013-9023-23B5421D7AF5}"/>
    <dgm:cxn modelId="{2432EB4C-0748-49AE-8EF9-301ED03B48E7}" type="presOf" srcId="{8436AEBE-E8DE-4E9B-AA95-1A275D3FAE60}" destId="{E6B3F149-FD9C-4184-B517-50DE17DC9F42}" srcOrd="0" destOrd="1" presId="urn:microsoft.com/office/officeart/2016/7/layout/HexagonTimeline"/>
    <dgm:cxn modelId="{53019453-0969-41D9-8CC8-44ED82421A39}" type="presOf" srcId="{B52194AD-BC1D-40A5-8061-74ED970CF0EC}" destId="{CF9C7F8B-ACA5-4AF8-A08B-0E80CF03A32B}" srcOrd="0" destOrd="0" presId="urn:microsoft.com/office/officeart/2016/7/layout/HexagonTimeline"/>
    <dgm:cxn modelId="{FEB8B378-063C-43BD-B48F-8704453FCE39}" type="presOf" srcId="{F8C565CB-F02F-49DD-8F1A-E2D32306B445}" destId="{5401E5BC-5137-49E4-9201-53966AC64854}" srcOrd="0" destOrd="0" presId="urn:microsoft.com/office/officeart/2016/7/layout/HexagonTimeline"/>
    <dgm:cxn modelId="{4E11AE7D-60F8-4533-9F07-C8EED28647B2}" type="presOf" srcId="{FA711432-52FF-449A-96AC-E9B964DAEC35}" destId="{E6B3F149-FD9C-4184-B517-50DE17DC9F42}" srcOrd="0" destOrd="0" presId="urn:microsoft.com/office/officeart/2016/7/layout/HexagonTimeline"/>
    <dgm:cxn modelId="{7B132C82-C23B-42A3-ABBB-55E47E316820}" type="presOf" srcId="{784C4D9C-6BD9-46A6-818E-2F9E32A0005D}" destId="{8EAC610B-FC2D-4E66-A096-2E23A75E8CE6}" srcOrd="0" destOrd="0" presId="urn:microsoft.com/office/officeart/2016/7/layout/HexagonTimeline"/>
    <dgm:cxn modelId="{6FEBC895-0000-449D-9CFC-BE64F544A9B7}" type="presOf" srcId="{2B69C150-C962-46ED-A032-6DFF25CF63C4}" destId="{218458F2-C6C1-4CA1-95FD-E5E7768E5C6B}" srcOrd="0" destOrd="0" presId="urn:microsoft.com/office/officeart/2016/7/layout/HexagonTimeline"/>
    <dgm:cxn modelId="{A3808DBB-A8EC-4BF2-9D04-EECD876B6F64}" type="presOf" srcId="{470436C2-AB8C-44D2-A601-D202EF28CAB9}" destId="{28B7E585-1DEC-4555-8326-DC322CE6A0D9}" srcOrd="0" destOrd="0" presId="urn:microsoft.com/office/officeart/2016/7/layout/HexagonTimeline"/>
    <dgm:cxn modelId="{652564C5-1C9F-4165-825D-2B5E369E9B08}" srcId="{784C4D9C-6BD9-46A6-818E-2F9E32A0005D}" destId="{D0A82FB8-1752-4D6F-8410-65D45BE9561E}" srcOrd="0" destOrd="0" parTransId="{61919C9B-67C1-4818-8B22-371F0349AF0B}" sibTransId="{BC71044F-3945-4433-9507-0F1DA1FDC91A}"/>
    <dgm:cxn modelId="{F942B8C5-7323-42C5-81E3-24148E3D8472}" srcId="{B52194AD-BC1D-40A5-8061-74ED970CF0EC}" destId="{470436C2-AB8C-44D2-A601-D202EF28CAB9}" srcOrd="0" destOrd="0" parTransId="{5730B730-F013-48B6-BBEF-5A501064EB00}" sibTransId="{2125FE7A-30E1-4461-8054-0105ED556DC5}"/>
    <dgm:cxn modelId="{46802EFC-9BBB-47EF-8ED9-9055FA2CDFB1}" srcId="{B52194AD-BC1D-40A5-8061-74ED970CF0EC}" destId="{784C4D9C-6BD9-46A6-818E-2F9E32A0005D}" srcOrd="1" destOrd="0" parTransId="{8A955203-16FE-4E4A-A198-0745DE545A9D}" sibTransId="{C821C06E-AE69-427E-BAC3-DD095C5F5DE2}"/>
    <dgm:cxn modelId="{44ECAFA0-2169-46A1-8DEA-D62D887018A7}" type="presParOf" srcId="{CF9C7F8B-ACA5-4AF8-A08B-0E80CF03A32B}" destId="{33687FA3-D696-4D05-A921-E657360E9153}" srcOrd="0" destOrd="0" presId="urn:microsoft.com/office/officeart/2016/7/layout/HexagonTimeline"/>
    <dgm:cxn modelId="{460A7C98-D803-4727-A1DC-72EDEA07D4D6}" type="presParOf" srcId="{33687FA3-D696-4D05-A921-E657360E9153}" destId="{28B7E585-1DEC-4555-8326-DC322CE6A0D9}" srcOrd="0" destOrd="0" presId="urn:microsoft.com/office/officeart/2016/7/layout/HexagonTimeline"/>
    <dgm:cxn modelId="{E24777EC-6AC8-4377-B2D8-0D9493BDAB45}" type="presParOf" srcId="{33687FA3-D696-4D05-A921-E657360E9153}" destId="{E6B3F149-FD9C-4184-B517-50DE17DC9F42}" srcOrd="1" destOrd="0" presId="urn:microsoft.com/office/officeart/2016/7/layout/HexagonTimeline"/>
    <dgm:cxn modelId="{C6329462-37FF-4AFE-8912-32D76D759CD0}" type="presParOf" srcId="{33687FA3-D696-4D05-A921-E657360E9153}" destId="{9A3567F5-3505-4A84-B150-84541A114DAE}" srcOrd="2" destOrd="0" presId="urn:microsoft.com/office/officeart/2016/7/layout/HexagonTimeline"/>
    <dgm:cxn modelId="{45E52CEC-751D-4640-A2D6-3D5241A19C02}" type="presParOf" srcId="{33687FA3-D696-4D05-A921-E657360E9153}" destId="{3C2BEDA3-A6CB-4551-9245-20E856721676}" srcOrd="3" destOrd="0" presId="urn:microsoft.com/office/officeart/2016/7/layout/HexagonTimeline"/>
    <dgm:cxn modelId="{D72EBEDE-A9C4-4B81-BAAD-56F500EA7084}" type="presParOf" srcId="{33687FA3-D696-4D05-A921-E657360E9153}" destId="{C300CFD9-A852-4630-9F5A-D9052EC40FAA}" srcOrd="4" destOrd="0" presId="urn:microsoft.com/office/officeart/2016/7/layout/HexagonTimeline"/>
    <dgm:cxn modelId="{407A32A1-2F19-4BD8-B53F-D3A8FC036823}" type="presParOf" srcId="{CF9C7F8B-ACA5-4AF8-A08B-0E80CF03A32B}" destId="{89A522A2-C968-4BB0-AA0D-5C276045D013}" srcOrd="1" destOrd="0" presId="urn:microsoft.com/office/officeart/2016/7/layout/HexagonTimeline"/>
    <dgm:cxn modelId="{9D37C8CB-3E82-4C96-B28B-B407581E554F}" type="presParOf" srcId="{CF9C7F8B-ACA5-4AF8-A08B-0E80CF03A32B}" destId="{3F8C7F44-0E39-4E64-AFA3-81ED9F564258}" srcOrd="2" destOrd="0" presId="urn:microsoft.com/office/officeart/2016/7/layout/HexagonTimeline"/>
    <dgm:cxn modelId="{34E19442-60C1-40F9-A532-9F6088F823B7}" type="presParOf" srcId="{3F8C7F44-0E39-4E64-AFA3-81ED9F564258}" destId="{8EAC610B-FC2D-4E66-A096-2E23A75E8CE6}" srcOrd="0" destOrd="0" presId="urn:microsoft.com/office/officeart/2016/7/layout/HexagonTimeline"/>
    <dgm:cxn modelId="{ACCCCA10-412D-49F3-BDDE-7F2620822A4F}" type="presParOf" srcId="{3F8C7F44-0E39-4E64-AFA3-81ED9F564258}" destId="{4EBF67CA-7B13-4FE6-A5D4-F2B5DBB8EF10}" srcOrd="1" destOrd="0" presId="urn:microsoft.com/office/officeart/2016/7/layout/HexagonTimeline"/>
    <dgm:cxn modelId="{DE58CB4F-28A4-41A7-AD9D-0786C2CBE573}" type="presParOf" srcId="{3F8C7F44-0E39-4E64-AFA3-81ED9F564258}" destId="{EF2BCF49-D21A-4CE2-AE95-81209766FB18}" srcOrd="2" destOrd="0" presId="urn:microsoft.com/office/officeart/2016/7/layout/HexagonTimeline"/>
    <dgm:cxn modelId="{49F451C7-46F1-4D88-95C8-0EE862A46B8C}" type="presParOf" srcId="{3F8C7F44-0E39-4E64-AFA3-81ED9F564258}" destId="{0CC65804-80E2-457A-A25B-A52705EE142F}" srcOrd="3" destOrd="0" presId="urn:microsoft.com/office/officeart/2016/7/layout/HexagonTimeline"/>
    <dgm:cxn modelId="{6EC57F56-5F73-422F-A881-0737F4A8749F}" type="presParOf" srcId="{3F8C7F44-0E39-4E64-AFA3-81ED9F564258}" destId="{004F0C39-4635-43A3-8A4E-EA640B51ABF7}" srcOrd="4" destOrd="0" presId="urn:microsoft.com/office/officeart/2016/7/layout/HexagonTimeline"/>
    <dgm:cxn modelId="{010D9234-25DE-4A44-97EF-DB4F5DBC61F2}" type="presParOf" srcId="{CF9C7F8B-ACA5-4AF8-A08B-0E80CF03A32B}" destId="{61A8C36E-8A1B-40F2-AED1-4DCA68BADEF4}" srcOrd="3" destOrd="0" presId="urn:microsoft.com/office/officeart/2016/7/layout/HexagonTimeline"/>
    <dgm:cxn modelId="{8CCB8D40-E4B5-4972-BD51-A718E2557FB0}" type="presParOf" srcId="{CF9C7F8B-ACA5-4AF8-A08B-0E80CF03A32B}" destId="{25653124-9BAA-4AE1-8304-AA26FB2E3F53}" srcOrd="4" destOrd="0" presId="urn:microsoft.com/office/officeart/2016/7/layout/HexagonTimeline"/>
    <dgm:cxn modelId="{39B4A008-607F-4E02-BA02-B61B20CC491F}" type="presParOf" srcId="{25653124-9BAA-4AE1-8304-AA26FB2E3F53}" destId="{218458F2-C6C1-4CA1-95FD-E5E7768E5C6B}" srcOrd="0" destOrd="0" presId="urn:microsoft.com/office/officeart/2016/7/layout/HexagonTimeline"/>
    <dgm:cxn modelId="{B5EE1C41-7BF2-4595-8AD9-41F8F808BCFE}" type="presParOf" srcId="{25653124-9BAA-4AE1-8304-AA26FB2E3F53}" destId="{5401E5BC-5137-49E4-9201-53966AC64854}" srcOrd="1" destOrd="0" presId="urn:microsoft.com/office/officeart/2016/7/layout/HexagonTimeline"/>
    <dgm:cxn modelId="{DD7B6716-3267-4B0D-95F8-E6C8763DC697}" type="presParOf" srcId="{25653124-9BAA-4AE1-8304-AA26FB2E3F53}" destId="{74850E5A-A27F-4C49-B524-9BDA42FD5C7E}" srcOrd="2" destOrd="0" presId="urn:microsoft.com/office/officeart/2016/7/layout/HexagonTimeline"/>
    <dgm:cxn modelId="{7476A7B6-D3D8-479B-9A47-744FE27358A6}" type="presParOf" srcId="{25653124-9BAA-4AE1-8304-AA26FB2E3F53}" destId="{59A7864F-BA2A-4DE3-9F4E-36E9E79426E5}" srcOrd="3" destOrd="0" presId="urn:microsoft.com/office/officeart/2016/7/layout/HexagonTimeline"/>
    <dgm:cxn modelId="{917F477E-0683-4988-8DC4-6AC282324A2E}" type="presParOf" srcId="{25653124-9BAA-4AE1-8304-AA26FB2E3F53}" destId="{EC21299B-726A-4025-B88D-0937A475202F}" srcOrd="4" destOrd="0" presId="urn:microsoft.com/office/officeart/2016/7/layout/HexagonTimeline"/>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B7E585-1DEC-4555-8326-DC322CE6A0D9}">
      <dsp:nvSpPr>
        <dsp:cNvPr id="0" name=""/>
        <dsp:cNvSpPr/>
      </dsp:nvSpPr>
      <dsp:spPr>
        <a:xfrm>
          <a:off x="367863" y="2487600"/>
          <a:ext cx="2267697" cy="445770"/>
        </a:xfrm>
        <a:prstGeom prst="homePlate">
          <a:avLst>
            <a:gd name="adj" fmla="val 40000"/>
          </a:avLst>
        </a:prstGeom>
        <a:solidFill>
          <a:schemeClr val="accent1">
            <a:lumMod val="75000"/>
          </a:schemeClr>
        </a:solidFill>
        <a:ln w="9525" cap="rnd" cmpd="sng" algn="ctr">
          <a:solidFill>
            <a:schemeClr val="accent1">
              <a:shade val="80000"/>
              <a:hueOff val="0"/>
              <a:satOff val="0"/>
              <a:lumOff val="0"/>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F826C1"/>
              </a:solidFill>
            </a:rPr>
            <a:t>1662</a:t>
          </a:r>
        </a:p>
      </dsp:txBody>
      <dsp:txXfrm>
        <a:off x="367863" y="2487600"/>
        <a:ext cx="2178543" cy="445770"/>
      </dsp:txXfrm>
    </dsp:sp>
    <dsp:sp modelId="{E6B3F149-FD9C-4184-B517-50DE17DC9F42}">
      <dsp:nvSpPr>
        <dsp:cNvPr id="0" name=""/>
        <dsp:cNvSpPr/>
      </dsp:nvSpPr>
      <dsp:spPr>
        <a:xfrm>
          <a:off x="-73078" y="853110"/>
          <a:ext cx="3149579" cy="1188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0020" rIns="0" bIns="160020" numCol="1" spcCol="1270" anchor="b" anchorCtr="1">
          <a:noAutofit/>
        </a:bodyPr>
        <a:lstStyle/>
        <a:p>
          <a:pPr marL="0" lvl="0" indent="0" algn="ctr" defTabSz="800100">
            <a:lnSpc>
              <a:spcPct val="90000"/>
            </a:lnSpc>
            <a:spcBef>
              <a:spcPct val="0"/>
            </a:spcBef>
            <a:spcAft>
              <a:spcPct val="35000"/>
            </a:spcAft>
            <a:buNone/>
          </a:pPr>
          <a:r>
            <a:rPr lang="en-US" sz="1800" kern="1200" dirty="0" err="1">
              <a:solidFill>
                <a:srgbClr val="F826C1"/>
              </a:solidFill>
            </a:rPr>
            <a:t>Cathrin</a:t>
          </a:r>
          <a:r>
            <a:rPr lang="en-US" sz="1800" kern="1200" dirty="0">
              <a:solidFill>
                <a:srgbClr val="F826C1"/>
              </a:solidFill>
            </a:rPr>
            <a:t> of </a:t>
          </a:r>
          <a:r>
            <a:rPr lang="en-US" sz="1800" kern="1200" dirty="0" err="1">
              <a:solidFill>
                <a:srgbClr val="F826C1"/>
              </a:solidFill>
            </a:rPr>
            <a:t>Breganza</a:t>
          </a:r>
          <a:r>
            <a:rPr lang="en-US" sz="1800" kern="1200" dirty="0">
              <a:solidFill>
                <a:srgbClr val="F826C1"/>
              </a:solidFill>
            </a:rPr>
            <a:t>, a tea addict, </a:t>
          </a:r>
          <a:r>
            <a:rPr lang="en-US" sz="1800" kern="1200" dirty="0">
              <a:solidFill>
                <a:srgbClr val="EF2FCA"/>
              </a:solidFill>
            </a:rPr>
            <a:t>introduces</a:t>
          </a:r>
          <a:r>
            <a:rPr lang="en-US" sz="1800" kern="1200" dirty="0">
              <a:solidFill>
                <a:srgbClr val="F826C1"/>
              </a:solidFill>
            </a:rPr>
            <a:t> Britain to tea.</a:t>
          </a:r>
        </a:p>
        <a:p>
          <a:pPr marL="0" lvl="0" indent="0" algn="ctr" defTabSz="800100">
            <a:lnSpc>
              <a:spcPct val="90000"/>
            </a:lnSpc>
            <a:spcBef>
              <a:spcPct val="0"/>
            </a:spcBef>
            <a:spcAft>
              <a:spcPct val="35000"/>
            </a:spcAft>
            <a:buNone/>
          </a:pPr>
          <a:r>
            <a:rPr lang="en-US" sz="1800" kern="1200" dirty="0">
              <a:solidFill>
                <a:srgbClr val="F826C1"/>
              </a:solidFill>
            </a:rPr>
            <a:t>Tea was  imported from China by the British East India Company and was extremely expensive. </a:t>
          </a:r>
        </a:p>
      </dsp:txBody>
      <dsp:txXfrm>
        <a:off x="-73078" y="853110"/>
        <a:ext cx="3149579" cy="1188720"/>
      </dsp:txXfrm>
    </dsp:sp>
    <dsp:sp modelId="{89A522A2-C968-4BB0-AA0D-5C276045D013}">
      <dsp:nvSpPr>
        <dsp:cNvPr id="0" name=""/>
        <dsp:cNvSpPr/>
      </dsp:nvSpPr>
      <dsp:spPr>
        <a:xfrm rot="18454140">
          <a:off x="2265340" y="1958611"/>
          <a:ext cx="1897186" cy="0"/>
        </a:xfrm>
        <a:custGeom>
          <a:avLst/>
          <a:gdLst/>
          <a:ahLst/>
          <a:cxnLst/>
          <a:rect l="0" t="0" r="0" b="0"/>
          <a:pathLst>
            <a:path>
              <a:moveTo>
                <a:pt x="0" y="0"/>
              </a:moveTo>
              <a:lnTo>
                <a:pt x="1897186" y="0"/>
              </a:lnTo>
            </a:path>
          </a:pathLst>
        </a:custGeom>
        <a:noFill/>
        <a:ln w="9525"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9A3567F5-3505-4A84-B150-84541A114DAE}">
      <dsp:nvSpPr>
        <dsp:cNvPr id="0" name=""/>
        <dsp:cNvSpPr/>
      </dsp:nvSpPr>
      <dsp:spPr>
        <a:xfrm>
          <a:off x="1501711" y="2116125"/>
          <a:ext cx="0" cy="371475"/>
        </a:xfrm>
        <a:prstGeom prst="line">
          <a:avLst/>
        </a:prstGeom>
        <a:noFill/>
        <a:ln w="12700" cap="rnd" cmpd="sng" algn="ctr">
          <a:solidFill>
            <a:schemeClr val="accent1">
              <a:hueOff val="0"/>
              <a:satOff val="0"/>
              <a:lumOff val="0"/>
              <a:alphaOff val="0"/>
            </a:schemeClr>
          </a:solidFill>
          <a:prstDash val="dash"/>
        </a:ln>
        <a:effectLst/>
        <a:scene3d>
          <a:camera prst="orthographicFront"/>
          <a:lightRig rig="chilly" dir="t"/>
        </a:scene3d>
        <a:sp3d z="-40000" prstMaterial="matte"/>
      </dsp:spPr>
      <dsp:style>
        <a:lnRef idx="1">
          <a:scrgbClr r="0" g="0" b="0"/>
        </a:lnRef>
        <a:fillRef idx="0">
          <a:scrgbClr r="0" g="0" b="0"/>
        </a:fillRef>
        <a:effectRef idx="0">
          <a:scrgbClr r="0" g="0" b="0"/>
        </a:effectRef>
        <a:fontRef idx="minor"/>
      </dsp:style>
    </dsp:sp>
    <dsp:sp modelId="{3C2BEDA3-A6CB-4551-9245-20E856721676}">
      <dsp:nvSpPr>
        <dsp:cNvPr id="0" name=""/>
        <dsp:cNvSpPr/>
      </dsp:nvSpPr>
      <dsp:spPr>
        <a:xfrm>
          <a:off x="1464564" y="2041830"/>
          <a:ext cx="74295" cy="74295"/>
        </a:xfrm>
        <a:prstGeom prst="rect">
          <a:avLst/>
        </a:prstGeom>
        <a:solidFill>
          <a:schemeClr val="l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8EAC610B-FC2D-4E66-A096-2E23A75E8CE6}">
      <dsp:nvSpPr>
        <dsp:cNvPr id="0" name=""/>
        <dsp:cNvSpPr/>
      </dsp:nvSpPr>
      <dsp:spPr>
        <a:xfrm>
          <a:off x="3792306" y="983853"/>
          <a:ext cx="2917506" cy="445770"/>
        </a:xfrm>
        <a:prstGeom prst="hexagon">
          <a:avLst>
            <a:gd name="adj" fmla="val 40000"/>
            <a:gd name="vf" fmla="val 115470"/>
          </a:avLst>
        </a:prstGeom>
        <a:solidFill>
          <a:schemeClr val="accent1">
            <a:lumMod val="75000"/>
          </a:schemeClr>
        </a:solidFill>
        <a:ln w="9525" cap="rnd" cmpd="sng" algn="ctr">
          <a:solidFill>
            <a:schemeClr val="accent1">
              <a:shade val="80000"/>
              <a:hueOff val="0"/>
              <a:satOff val="0"/>
              <a:lumOff val="0"/>
              <a:alphaOff val="0"/>
            </a:schemeClr>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F826C1"/>
              </a:solidFill>
            </a:rPr>
            <a:t>1800</a:t>
          </a:r>
        </a:p>
      </dsp:txBody>
      <dsp:txXfrm>
        <a:off x="4094868" y="1030082"/>
        <a:ext cx="2312383" cy="353312"/>
      </dsp:txXfrm>
    </dsp:sp>
    <dsp:sp modelId="{4EBF67CA-7B13-4FE6-A5D4-F2B5DBB8EF10}">
      <dsp:nvSpPr>
        <dsp:cNvPr id="0" name=""/>
        <dsp:cNvSpPr/>
      </dsp:nvSpPr>
      <dsp:spPr>
        <a:xfrm>
          <a:off x="3225013" y="1875393"/>
          <a:ext cx="4052091" cy="1188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0020" rIns="0" bIns="160020" numCol="1" spcCol="1270" anchor="t" anchorCtr="1">
          <a:noAutofit/>
        </a:bodyPr>
        <a:lstStyle/>
        <a:p>
          <a:pPr marL="0" lvl="0" indent="0" algn="ctr" defTabSz="800100">
            <a:lnSpc>
              <a:spcPct val="90000"/>
            </a:lnSpc>
            <a:spcBef>
              <a:spcPct val="0"/>
            </a:spcBef>
            <a:spcAft>
              <a:spcPct val="35000"/>
            </a:spcAft>
            <a:buNone/>
          </a:pPr>
          <a:r>
            <a:rPr lang="en-US" sz="1800" kern="1200" dirty="0">
              <a:solidFill>
                <a:srgbClr val="F826C1"/>
              </a:solidFill>
            </a:rPr>
            <a:t>Tea was still a luxury item due to the high levels of duty. It was the Duchess of Bedford who started the tradition of drinking tea with snacks in the afternoon.</a:t>
          </a:r>
        </a:p>
        <a:p>
          <a:pPr marL="0" lvl="0" indent="0" algn="ctr" defTabSz="800100">
            <a:lnSpc>
              <a:spcPct val="90000"/>
            </a:lnSpc>
            <a:spcBef>
              <a:spcPct val="0"/>
            </a:spcBef>
            <a:spcAft>
              <a:spcPct val="35000"/>
            </a:spcAft>
            <a:buNone/>
          </a:pPr>
          <a:r>
            <a:rPr lang="en-US" sz="1800" kern="1200" dirty="0">
              <a:solidFill>
                <a:srgbClr val="F826C1"/>
              </a:solidFill>
            </a:rPr>
            <a:t>Tea was taxed at 3 pence per pound of tea.</a:t>
          </a:r>
        </a:p>
      </dsp:txBody>
      <dsp:txXfrm>
        <a:off x="3225013" y="1875393"/>
        <a:ext cx="4052091" cy="1188720"/>
      </dsp:txXfrm>
    </dsp:sp>
    <dsp:sp modelId="{61A8C36E-8A1B-40F2-AED1-4DCA68BADEF4}">
      <dsp:nvSpPr>
        <dsp:cNvPr id="0" name=""/>
        <dsp:cNvSpPr/>
      </dsp:nvSpPr>
      <dsp:spPr>
        <a:xfrm rot="3660728">
          <a:off x="6154498" y="2149245"/>
          <a:ext cx="2154985" cy="0"/>
        </a:xfrm>
        <a:custGeom>
          <a:avLst/>
          <a:gdLst/>
          <a:ahLst/>
          <a:cxnLst/>
          <a:rect l="0" t="0" r="0" b="0"/>
          <a:pathLst>
            <a:path>
              <a:moveTo>
                <a:pt x="0" y="0"/>
              </a:moveTo>
              <a:lnTo>
                <a:pt x="2154985" y="0"/>
              </a:lnTo>
            </a:path>
          </a:pathLst>
        </a:custGeom>
        <a:noFill/>
        <a:ln w="9525"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EF2BCF49-D21A-4CE2-AE95-81209766FB18}">
      <dsp:nvSpPr>
        <dsp:cNvPr id="0" name=""/>
        <dsp:cNvSpPr/>
      </dsp:nvSpPr>
      <dsp:spPr>
        <a:xfrm>
          <a:off x="5251059" y="1429623"/>
          <a:ext cx="0" cy="371475"/>
        </a:xfrm>
        <a:prstGeom prst="line">
          <a:avLst/>
        </a:prstGeom>
        <a:noFill/>
        <a:ln w="12700" cap="rnd" cmpd="sng" algn="ctr">
          <a:solidFill>
            <a:schemeClr val="accent1">
              <a:hueOff val="0"/>
              <a:satOff val="0"/>
              <a:lumOff val="0"/>
              <a:alphaOff val="0"/>
            </a:schemeClr>
          </a:solidFill>
          <a:prstDash val="dash"/>
        </a:ln>
        <a:effectLst/>
        <a:scene3d>
          <a:camera prst="orthographicFront"/>
          <a:lightRig rig="chilly" dir="t"/>
        </a:scene3d>
        <a:sp3d z="-40000" prstMaterial="matte"/>
      </dsp:spPr>
      <dsp:style>
        <a:lnRef idx="1">
          <a:scrgbClr r="0" g="0" b="0"/>
        </a:lnRef>
        <a:fillRef idx="0">
          <a:scrgbClr r="0" g="0" b="0"/>
        </a:fillRef>
        <a:effectRef idx="0">
          <a:scrgbClr r="0" g="0" b="0"/>
        </a:effectRef>
        <a:fontRef idx="minor"/>
      </dsp:style>
    </dsp:sp>
    <dsp:sp modelId="{0CC65804-80E2-457A-A25B-A52705EE142F}">
      <dsp:nvSpPr>
        <dsp:cNvPr id="0" name=""/>
        <dsp:cNvSpPr/>
      </dsp:nvSpPr>
      <dsp:spPr>
        <a:xfrm>
          <a:off x="5203267" y="1801098"/>
          <a:ext cx="95584" cy="74295"/>
        </a:xfrm>
        <a:prstGeom prst="rect">
          <a:avLst/>
        </a:prstGeom>
        <a:solidFill>
          <a:schemeClr val="l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 modelId="{218458F2-C6C1-4CA1-95FD-E5E7768E5C6B}">
      <dsp:nvSpPr>
        <dsp:cNvPr id="0" name=""/>
        <dsp:cNvSpPr/>
      </dsp:nvSpPr>
      <dsp:spPr>
        <a:xfrm rot="10800000">
          <a:off x="7754170" y="2868867"/>
          <a:ext cx="2267697" cy="445770"/>
        </a:xfrm>
        <a:prstGeom prst="homePlate">
          <a:avLst>
            <a:gd name="adj" fmla="val 40000"/>
          </a:avLst>
        </a:prstGeom>
        <a:solidFill>
          <a:schemeClr val="accent1">
            <a:lumMod val="75000"/>
          </a:schemeClr>
        </a:solidFill>
        <a:ln w="9525" cap="rnd" cmpd="sng" algn="ctr">
          <a:solidFill>
            <a:schemeClr val="tx1"/>
          </a:solidFill>
          <a:prstDash val="solid"/>
        </a:ln>
        <a:effectLst/>
        <a:scene3d>
          <a:camera prst="orthographicFront"/>
          <a:lightRig rig="chilly" dir="t"/>
        </a:scene3d>
        <a:sp3d prstMaterial="translucentPowder">
          <a:bevelT w="127000" h="25400" prst="softRound"/>
        </a:sp3d>
      </dsp:spPr>
      <dsp:style>
        <a:lnRef idx="1">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F826C1"/>
              </a:solidFill>
            </a:rPr>
            <a:t>1850-2022</a:t>
          </a:r>
        </a:p>
      </dsp:txBody>
      <dsp:txXfrm rot="10800000">
        <a:off x="7843324" y="2868867"/>
        <a:ext cx="2178543" cy="445770"/>
      </dsp:txXfrm>
    </dsp:sp>
    <dsp:sp modelId="{5401E5BC-5137-49E4-9201-53966AC64854}">
      <dsp:nvSpPr>
        <dsp:cNvPr id="0" name=""/>
        <dsp:cNvSpPr/>
      </dsp:nvSpPr>
      <dsp:spPr>
        <a:xfrm>
          <a:off x="7313229" y="1234377"/>
          <a:ext cx="3149579" cy="1188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60020" rIns="0" bIns="160020" numCol="1" spcCol="1270" anchor="b" anchorCtr="1">
          <a:noAutofit/>
        </a:bodyPr>
        <a:lstStyle/>
        <a:p>
          <a:pPr marL="0" lvl="0" indent="0" algn="ctr" defTabSz="800100">
            <a:lnSpc>
              <a:spcPct val="90000"/>
            </a:lnSpc>
            <a:spcBef>
              <a:spcPct val="0"/>
            </a:spcBef>
            <a:spcAft>
              <a:spcPct val="35000"/>
            </a:spcAft>
            <a:buNone/>
          </a:pPr>
          <a:r>
            <a:rPr lang="en-US" sz="1800" kern="1200" dirty="0">
              <a:solidFill>
                <a:srgbClr val="F826C1"/>
              </a:solidFill>
            </a:rPr>
            <a:t>Due to the reduction in tax duty on tea the drink became popular with all classes in society. Today, Britain is the third largest consumer of tea in the world.</a:t>
          </a:r>
        </a:p>
      </dsp:txBody>
      <dsp:txXfrm>
        <a:off x="7313229" y="1234377"/>
        <a:ext cx="3149579" cy="1188720"/>
      </dsp:txXfrm>
    </dsp:sp>
    <dsp:sp modelId="{74850E5A-A27F-4C49-B524-9BDA42FD5C7E}">
      <dsp:nvSpPr>
        <dsp:cNvPr id="0" name=""/>
        <dsp:cNvSpPr/>
      </dsp:nvSpPr>
      <dsp:spPr>
        <a:xfrm>
          <a:off x="8888019" y="2497392"/>
          <a:ext cx="0" cy="371475"/>
        </a:xfrm>
        <a:prstGeom prst="line">
          <a:avLst/>
        </a:prstGeom>
        <a:noFill/>
        <a:ln w="12700" cap="rnd" cmpd="sng" algn="ctr">
          <a:solidFill>
            <a:schemeClr val="accent1">
              <a:hueOff val="0"/>
              <a:satOff val="0"/>
              <a:lumOff val="0"/>
              <a:alphaOff val="0"/>
            </a:schemeClr>
          </a:solidFill>
          <a:prstDash val="dash"/>
        </a:ln>
        <a:effectLst/>
        <a:scene3d>
          <a:camera prst="orthographicFront"/>
          <a:lightRig rig="chilly" dir="t"/>
        </a:scene3d>
        <a:sp3d z="-40000" prstMaterial="matte"/>
      </dsp:spPr>
      <dsp:style>
        <a:lnRef idx="1">
          <a:scrgbClr r="0" g="0" b="0"/>
        </a:lnRef>
        <a:fillRef idx="0">
          <a:scrgbClr r="0" g="0" b="0"/>
        </a:fillRef>
        <a:effectRef idx="0">
          <a:scrgbClr r="0" g="0" b="0"/>
        </a:effectRef>
        <a:fontRef idx="minor"/>
      </dsp:style>
    </dsp:sp>
    <dsp:sp modelId="{59A7864F-BA2A-4DE3-9F4E-36E9E79426E5}">
      <dsp:nvSpPr>
        <dsp:cNvPr id="0" name=""/>
        <dsp:cNvSpPr/>
      </dsp:nvSpPr>
      <dsp:spPr>
        <a:xfrm>
          <a:off x="8850872" y="2423097"/>
          <a:ext cx="74295" cy="74295"/>
        </a:xfrm>
        <a:prstGeom prst="rect">
          <a:avLst/>
        </a:prstGeom>
        <a:solidFill>
          <a:schemeClr val="l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CAC763-73E2-4D6F-BA50-C484C8F7B237}" type="datetimeFigureOut">
              <a:rPr lang="cy-GB" smtClean="0"/>
              <a:t>21/02/2022</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71C40A-4E34-4FDB-8272-8F7F41706178}" type="slidenum">
              <a:rPr lang="cy-GB" smtClean="0"/>
              <a:t>‹#›</a:t>
            </a:fld>
            <a:endParaRPr lang="cy-GB"/>
          </a:p>
        </p:txBody>
      </p:sp>
    </p:spTree>
    <p:extLst>
      <p:ext uri="{BB962C8B-B14F-4D97-AF65-F5344CB8AC3E}">
        <p14:creationId xmlns:p14="http://schemas.microsoft.com/office/powerpoint/2010/main" val="822013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0571C40A-4E34-4FDB-8272-8F7F41706178}" type="slidenum">
              <a:rPr lang="cy-GB" smtClean="0"/>
              <a:t>1</a:t>
            </a:fld>
            <a:endParaRPr lang="cy-GB"/>
          </a:p>
        </p:txBody>
      </p:sp>
    </p:spTree>
    <p:extLst>
      <p:ext uri="{BB962C8B-B14F-4D97-AF65-F5344CB8AC3E}">
        <p14:creationId xmlns:p14="http://schemas.microsoft.com/office/powerpoint/2010/main" val="2092836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0571C40A-4E34-4FDB-8272-8F7F41706178}" type="slidenum">
              <a:rPr lang="cy-GB" smtClean="0"/>
              <a:t>4</a:t>
            </a:fld>
            <a:endParaRPr lang="cy-GB"/>
          </a:p>
        </p:txBody>
      </p:sp>
    </p:spTree>
    <p:extLst>
      <p:ext uri="{BB962C8B-B14F-4D97-AF65-F5344CB8AC3E}">
        <p14:creationId xmlns:p14="http://schemas.microsoft.com/office/powerpoint/2010/main" val="1014732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508280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5516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6120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03605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2/20/2022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9299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2/20/2022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729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2/20/2022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1489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69114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2/20/2022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42305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392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77243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82853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2/20/2022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97252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2/20/2022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92141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2/20/2022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9391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491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2/20/2022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47370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2/20/2022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3620715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6.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13" Type="http://schemas.openxmlformats.org/officeDocument/2006/relationships/hyperlink" Target="https://qz.com/168690/where-the-worlds-biggest-tea-drinkers-are/" TargetMode="External"/><Relationship Id="rId3" Type="http://schemas.openxmlformats.org/officeDocument/2006/relationships/image" Target="../media/image1.jpeg"/><Relationship Id="rId7" Type="http://schemas.openxmlformats.org/officeDocument/2006/relationships/diagramColors" Target="../diagrams/colors1.xml"/><Relationship Id="rId12"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1.xml"/><Relationship Id="rId11" Type="http://schemas.openxmlformats.org/officeDocument/2006/relationships/image" Target="../media/image11.png"/><Relationship Id="rId5" Type="http://schemas.openxmlformats.org/officeDocument/2006/relationships/diagramLayout" Target="../diagrams/layout1.xml"/><Relationship Id="rId10" Type="http://schemas.openxmlformats.org/officeDocument/2006/relationships/image" Target="../media/image10.jpeg"/><Relationship Id="rId4" Type="http://schemas.openxmlformats.org/officeDocument/2006/relationships/diagramData" Target="../diagrams/data1.xml"/><Relationship Id="rId9"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hyperlink" Target="https://medium.com/satoyama/robert-fortune-the-man-who-stole-tea-from-china-a9f5be876d3" TargetMode="External"/><Relationship Id="rId2" Type="http://schemas.openxmlformats.org/officeDocument/2006/relationships/slideLayout" Target="../slideLayouts/slideLayout2.xml"/><Relationship Id="rId1" Type="http://schemas.openxmlformats.org/officeDocument/2006/relationships/themeOverride" Target="../theme/themeOverride3.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A05AC74-6838-4CD9-B157-B3BB3E2F5415}"/>
              </a:ext>
              <a:ext uri="{C183D7F6-B498-43B3-948B-1728B52AA6E4}">
                <adec:decorative xmlns:adec="http://schemas.microsoft.com/office/drawing/2017/decorative" val="1"/>
              </a:ext>
            </a:extLst>
          </p:cNvPr>
          <p:cNvPicPr>
            <a:picLocks noChangeAspect="1"/>
          </p:cNvPicPr>
          <p:nvPr/>
        </p:nvPicPr>
        <p:blipFill rotWithShape="1">
          <a:blip r:embed="rId5">
            <a:extLst>
              <a:ext uri="{28A0092B-C50C-407E-A947-70E740481C1C}">
                <a14:useLocalDpi xmlns:a14="http://schemas.microsoft.com/office/drawing/2010/main" val="0"/>
              </a:ext>
            </a:extLst>
          </a:blip>
          <a:srcRect/>
          <a:stretch/>
        </p:blipFill>
        <p:spPr>
          <a:xfrm>
            <a:off x="20" y="10"/>
            <a:ext cx="12191980" cy="6857990"/>
          </a:xfrm>
          <a:prstGeom prst="rect">
            <a:avLst/>
          </a:prstGeom>
        </p:spPr>
      </p:pic>
      <p:sp useBgFill="1">
        <p:nvSpPr>
          <p:cNvPr id="83"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99829" y="1101852"/>
            <a:ext cx="4254640" cy="4654297"/>
          </a:xfrm>
          <a:prstGeom prst="round2SameRect">
            <a:avLst>
              <a:gd name="adj1" fmla="val 5146"/>
              <a:gd name="adj2" fmla="val 400"/>
            </a:avLst>
          </a:pr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804336" y="1623412"/>
            <a:ext cx="3503122" cy="2287229"/>
          </a:xfrm>
        </p:spPr>
        <p:txBody>
          <a:bodyPr>
            <a:normAutofit/>
          </a:bodyPr>
          <a:lstStyle/>
          <a:p>
            <a:pPr algn="l"/>
            <a:r>
              <a:rPr lang="en-US" sz="4400" dirty="0"/>
              <a:t>Why are we obsessed with tea in the UK?</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804335" y="4009771"/>
            <a:ext cx="3503122" cy="1244361"/>
          </a:xfrm>
        </p:spPr>
        <p:txBody>
          <a:bodyPr>
            <a:normAutofit/>
          </a:bodyPr>
          <a:lstStyle/>
          <a:p>
            <a:pPr algn="l"/>
            <a:r>
              <a:rPr lang="en-US" sz="1800" dirty="0">
                <a:solidFill>
                  <a:srgbClr val="FC05CB"/>
                </a:solidFill>
              </a:rPr>
              <a:t>The journey of tea from China to the UK. </a:t>
            </a:r>
          </a:p>
        </p:txBody>
      </p:sp>
    </p:spTree>
    <p:extLst>
      <p:ext uri="{BB962C8B-B14F-4D97-AF65-F5344CB8AC3E}">
        <p14:creationId xmlns:p14="http://schemas.microsoft.com/office/powerpoint/2010/main" val="1946576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3078" name="Rectangle 72">
            <a:extLst>
              <a:ext uri="{FF2B5EF4-FFF2-40B4-BE49-F238E27FC236}">
                <a16:creationId xmlns:a16="http://schemas.microsoft.com/office/drawing/2014/main" id="{28CDD186-03E3-4AED-BEB6-0B3BEC208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D7322A-C07A-402F-8D4A-8D929ADA6FA3}"/>
              </a:ext>
            </a:extLst>
          </p:cNvPr>
          <p:cNvSpPr>
            <a:spLocks noGrp="1"/>
          </p:cNvSpPr>
          <p:nvPr>
            <p:ph type="title"/>
          </p:nvPr>
        </p:nvSpPr>
        <p:spPr>
          <a:xfrm>
            <a:off x="978035" y="299908"/>
            <a:ext cx="5978072" cy="1389798"/>
          </a:xfrm>
        </p:spPr>
        <p:txBody>
          <a:bodyPr vert="horz" lIns="91440" tIns="45720" rIns="91440" bIns="45720" rtlCol="0" anchor="ctr">
            <a:normAutofit/>
          </a:bodyPr>
          <a:lstStyle/>
          <a:p>
            <a:r>
              <a:rPr lang="en-US" sz="4000" dirty="0">
                <a:solidFill>
                  <a:schemeClr val="tx1">
                    <a:lumMod val="85000"/>
                  </a:schemeClr>
                </a:solidFill>
              </a:rPr>
              <a:t>A brief history of tea.</a:t>
            </a:r>
          </a:p>
        </p:txBody>
      </p:sp>
      <p:sp>
        <p:nvSpPr>
          <p:cNvPr id="7" name="Title 1">
            <a:extLst>
              <a:ext uri="{FF2B5EF4-FFF2-40B4-BE49-F238E27FC236}">
                <a16:creationId xmlns:a16="http://schemas.microsoft.com/office/drawing/2014/main" id="{1704F27F-B51A-460D-939B-8C692D7D9638}"/>
              </a:ext>
            </a:extLst>
          </p:cNvPr>
          <p:cNvSpPr txBox="1">
            <a:spLocks/>
          </p:cNvSpPr>
          <p:nvPr/>
        </p:nvSpPr>
        <p:spPr>
          <a:xfrm>
            <a:off x="978035" y="1640487"/>
            <a:ext cx="6254870" cy="4204980"/>
          </a:xfrm>
          <a:prstGeom prst="rect">
            <a:avLst/>
          </a:prstGeom>
        </p:spPr>
        <p:txBody>
          <a:bodyPr vert="horz" lIns="91440" tIns="45720" rIns="91440" bIns="45720" rtlCol="0" anchor="ctr">
            <a:normAutofit fontScale="47500" lnSpcReduction="20000"/>
          </a:bodyPr>
          <a:lst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spcBef>
                <a:spcPct val="20000"/>
              </a:spcBef>
              <a:spcAft>
                <a:spcPts val="600"/>
              </a:spcAft>
              <a:buClr>
                <a:srgbClr val="D8A24B"/>
              </a:buClr>
              <a:buSzPct val="70000"/>
              <a:buFont typeface="Wingdings 2" charset="2"/>
            </a:pPr>
            <a:r>
              <a:rPr lang="en-US" dirty="0">
                <a:solidFill>
                  <a:srgbClr val="EF2FCA"/>
                </a:solidFill>
                <a:latin typeface="+mn-lt"/>
                <a:ea typeface="+mn-ea"/>
                <a:cs typeface="+mn-cs"/>
              </a:rPr>
              <a:t>It is believed that tea was discovered by the mythical Emperor </a:t>
            </a:r>
            <a:r>
              <a:rPr lang="en-US" dirty="0" err="1">
                <a:solidFill>
                  <a:srgbClr val="EF2FCA"/>
                </a:solidFill>
                <a:latin typeface="+mn-lt"/>
                <a:ea typeface="+mn-ea"/>
                <a:cs typeface="+mn-cs"/>
              </a:rPr>
              <a:t>Shennong</a:t>
            </a:r>
            <a:r>
              <a:rPr lang="en-US" dirty="0">
                <a:solidFill>
                  <a:srgbClr val="EF2FCA"/>
                </a:solidFill>
                <a:latin typeface="+mn-lt"/>
                <a:ea typeface="+mn-ea"/>
                <a:cs typeface="+mn-cs"/>
              </a:rPr>
              <a:t>. </a:t>
            </a:r>
          </a:p>
          <a:p>
            <a:pPr algn="l">
              <a:spcBef>
                <a:spcPct val="20000"/>
              </a:spcBef>
              <a:spcAft>
                <a:spcPts val="600"/>
              </a:spcAft>
              <a:buClr>
                <a:srgbClr val="D8A24B"/>
              </a:buClr>
              <a:buSzPct val="70000"/>
              <a:buFont typeface="Wingdings 2" charset="2"/>
            </a:pPr>
            <a:endParaRPr lang="en-US" dirty="0">
              <a:solidFill>
                <a:srgbClr val="EF2FCA"/>
              </a:solidFill>
              <a:latin typeface="+mn-lt"/>
              <a:ea typeface="+mn-ea"/>
              <a:cs typeface="+mn-cs"/>
            </a:endParaRPr>
          </a:p>
          <a:p>
            <a:pPr algn="l">
              <a:spcBef>
                <a:spcPct val="20000"/>
              </a:spcBef>
              <a:spcAft>
                <a:spcPts val="600"/>
              </a:spcAft>
              <a:buClr>
                <a:srgbClr val="D8A24B"/>
              </a:buClr>
              <a:buSzPct val="70000"/>
              <a:buFont typeface="Wingdings 2" charset="2"/>
            </a:pPr>
            <a:r>
              <a:rPr lang="en-US" dirty="0">
                <a:solidFill>
                  <a:srgbClr val="EF2FCA"/>
                </a:solidFill>
                <a:latin typeface="+mn-lt"/>
                <a:ea typeface="+mn-ea"/>
                <a:cs typeface="+mn-cs"/>
              </a:rPr>
              <a:t>The discovery developed into a unique and intricate tea culture full of ceremony. Tea has influenced artists and poets. </a:t>
            </a:r>
          </a:p>
          <a:p>
            <a:pPr algn="l">
              <a:spcBef>
                <a:spcPct val="20000"/>
              </a:spcBef>
              <a:spcAft>
                <a:spcPts val="600"/>
              </a:spcAft>
              <a:buClr>
                <a:srgbClr val="D8A24B"/>
              </a:buClr>
              <a:buSzPct val="70000"/>
              <a:buFont typeface="Wingdings 2" charset="2"/>
            </a:pPr>
            <a:endParaRPr lang="en-US" dirty="0">
              <a:solidFill>
                <a:srgbClr val="EF2FCA"/>
              </a:solidFill>
              <a:latin typeface="+mn-lt"/>
              <a:ea typeface="+mn-ea"/>
              <a:cs typeface="+mn-cs"/>
            </a:endParaRPr>
          </a:p>
          <a:p>
            <a:pPr algn="l">
              <a:spcBef>
                <a:spcPct val="20000"/>
              </a:spcBef>
              <a:spcAft>
                <a:spcPts val="600"/>
              </a:spcAft>
              <a:buClr>
                <a:srgbClr val="D8A24B"/>
              </a:buClr>
              <a:buSzPct val="70000"/>
              <a:buFont typeface="Wingdings 2" charset="2"/>
            </a:pPr>
            <a:r>
              <a:rPr lang="en-US" dirty="0">
                <a:solidFill>
                  <a:srgbClr val="EF2FCA"/>
                </a:solidFill>
                <a:latin typeface="+mn-lt"/>
                <a:ea typeface="+mn-ea"/>
                <a:cs typeface="+mn-cs"/>
              </a:rPr>
              <a:t>Famous sayings also developed from this culture </a:t>
            </a:r>
            <a:r>
              <a:rPr lang="en-US" dirty="0" err="1">
                <a:solidFill>
                  <a:srgbClr val="EF2FCA"/>
                </a:solidFill>
                <a:latin typeface="+mn-lt"/>
                <a:ea typeface="+mn-ea"/>
                <a:cs typeface="+mn-cs"/>
              </a:rPr>
              <a:t>e.e.</a:t>
            </a:r>
            <a:r>
              <a:rPr lang="en-US" dirty="0">
                <a:solidFill>
                  <a:srgbClr val="EF2FCA"/>
                </a:solidFill>
                <a:latin typeface="+mn-lt"/>
                <a:ea typeface="+mn-ea"/>
                <a:cs typeface="+mn-cs"/>
              </a:rPr>
              <a:t> </a:t>
            </a:r>
          </a:p>
          <a:p>
            <a:pPr algn="l">
              <a:spcBef>
                <a:spcPct val="20000"/>
              </a:spcBef>
              <a:spcAft>
                <a:spcPts val="600"/>
              </a:spcAft>
              <a:buClr>
                <a:srgbClr val="D8A24B"/>
              </a:buClr>
              <a:buSzPct val="70000"/>
              <a:buFont typeface="Wingdings 2" charset="2"/>
            </a:pPr>
            <a:r>
              <a:rPr lang="en-GB" sz="8700" i="1" dirty="0">
                <a:solidFill>
                  <a:srgbClr val="EF2FCA"/>
                </a:solidFill>
                <a:latin typeface="+mn-lt"/>
                <a:ea typeface="+mn-ea"/>
                <a:cs typeface="+mn-cs"/>
              </a:rPr>
              <a:t>“The first cup is for your enemies”.</a:t>
            </a:r>
            <a:endParaRPr lang="en-US" sz="8700" i="1" dirty="0">
              <a:solidFill>
                <a:srgbClr val="EF2FCA"/>
              </a:solidFill>
              <a:latin typeface="+mn-lt"/>
              <a:ea typeface="+mn-ea"/>
              <a:cs typeface="+mn-cs"/>
            </a:endParaRPr>
          </a:p>
        </p:txBody>
      </p:sp>
      <p:pic>
        <p:nvPicPr>
          <p:cNvPr id="3079" name="Picture 74">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3074" name="Picture 2">
            <a:extLst>
              <a:ext uri="{FF2B5EF4-FFF2-40B4-BE49-F238E27FC236}">
                <a16:creationId xmlns:a16="http://schemas.microsoft.com/office/drawing/2014/main" id="{5C6A08E6-D692-4A1E-8D7C-E90C69653A7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372" r="-1" b="52868"/>
          <a:stretch/>
        </p:blipFill>
        <p:spPr bwMode="auto">
          <a:xfrm>
            <a:off x="7678736" y="643465"/>
            <a:ext cx="4003193" cy="255117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3C4034FF-5152-4EA4-BB24-B81350C2F04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4527"/>
          <a:stretch/>
        </p:blipFill>
        <p:spPr bwMode="auto">
          <a:xfrm>
            <a:off x="7678736" y="3294291"/>
            <a:ext cx="4003193" cy="2551176"/>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E333FA28-1338-45A1-B89D-BCF69935A57A}"/>
              </a:ext>
            </a:extLst>
          </p:cNvPr>
          <p:cNvSpPr txBox="1"/>
          <p:nvPr/>
        </p:nvSpPr>
        <p:spPr>
          <a:xfrm>
            <a:off x="568453" y="6105512"/>
            <a:ext cx="6096000" cy="553998"/>
          </a:xfrm>
          <a:prstGeom prst="rect">
            <a:avLst/>
          </a:prstGeom>
          <a:noFill/>
        </p:spPr>
        <p:txBody>
          <a:bodyPr wrap="square">
            <a:spAutoFit/>
          </a:bodyPr>
          <a:lstStyle/>
          <a:p>
            <a:r>
              <a:rPr lang="en-GB" sz="1000" b="0" i="0" dirty="0">
                <a:effectLst/>
                <a:latin typeface="Times New Roman" panose="02020603050405020304" pitchFamily="18" charset="0"/>
                <a:cs typeface="Times New Roman" panose="02020603050405020304" pitchFamily="18" charset="0"/>
              </a:rPr>
              <a:t>Image of Emperor </a:t>
            </a:r>
            <a:r>
              <a:rPr lang="en-GB" sz="1000" b="0" i="0" dirty="0" err="1">
                <a:effectLst/>
                <a:latin typeface="Times New Roman" panose="02020603050405020304" pitchFamily="18" charset="0"/>
                <a:cs typeface="Times New Roman" panose="02020603050405020304" pitchFamily="18" charset="0"/>
              </a:rPr>
              <a:t>Shennong</a:t>
            </a:r>
            <a:r>
              <a:rPr lang="en-GB" sz="1000" b="0" i="0" dirty="0">
                <a:effectLst/>
                <a:latin typeface="Times New Roman" panose="02020603050405020304" pitchFamily="18" charset="0"/>
                <a:cs typeface="Times New Roman" panose="02020603050405020304" pitchFamily="18" charset="0"/>
              </a:rPr>
              <a:t>. (both images </a:t>
            </a:r>
            <a:r>
              <a:rPr lang="en-GB" sz="1000" dirty="0">
                <a:latin typeface="Times New Roman" panose="02020603050405020304" pitchFamily="18" charset="0"/>
                <a:cs typeface="Times New Roman" panose="02020603050405020304" pitchFamily="18" charset="0"/>
              </a:rPr>
              <a:t>are in the Public Domain).</a:t>
            </a:r>
            <a:endParaRPr lang="en-GB" sz="1000" b="0" i="0" dirty="0">
              <a:effectLst/>
              <a:latin typeface="Times New Roman" panose="02020603050405020304" pitchFamily="18" charset="0"/>
              <a:cs typeface="Times New Roman" panose="02020603050405020304" pitchFamily="18" charset="0"/>
            </a:endParaRPr>
          </a:p>
          <a:p>
            <a:r>
              <a:rPr lang="en-GB" sz="1000" b="0" i="0" dirty="0">
                <a:effectLst/>
                <a:latin typeface="Times New Roman" panose="02020603050405020304" pitchFamily="18" charset="0"/>
                <a:cs typeface="Times New Roman" panose="02020603050405020304" pitchFamily="18" charset="0"/>
              </a:rPr>
              <a:t>Sarah Rose, ‘For All the Tea in China: How England Stole the World’s </a:t>
            </a:r>
            <a:r>
              <a:rPr lang="en-GB" sz="1000" b="0" i="0" dirty="0" err="1">
                <a:effectLst/>
                <a:latin typeface="Times New Roman" panose="02020603050405020304" pitchFamily="18" charset="0"/>
                <a:cs typeface="Times New Roman" panose="02020603050405020304" pitchFamily="18" charset="0"/>
              </a:rPr>
              <a:t>Favorite</a:t>
            </a:r>
            <a:r>
              <a:rPr lang="en-GB" sz="1000" b="0" i="0" dirty="0">
                <a:effectLst/>
                <a:latin typeface="Times New Roman" panose="02020603050405020304" pitchFamily="18" charset="0"/>
                <a:cs typeface="Times New Roman" panose="02020603050405020304" pitchFamily="18" charset="0"/>
              </a:rPr>
              <a:t> Drink and Changed History’ (</a:t>
            </a:r>
            <a:r>
              <a:rPr lang="en-GB" sz="1000" b="0" i="0" dirty="0" err="1">
                <a:effectLst/>
                <a:latin typeface="Times New Roman" panose="02020603050405020304" pitchFamily="18" charset="0"/>
                <a:cs typeface="Times New Roman" panose="02020603050405020304" pitchFamily="18" charset="0"/>
              </a:rPr>
              <a:t>Vikinig</a:t>
            </a:r>
            <a:r>
              <a:rPr lang="en-GB" sz="1000" b="0" i="0" dirty="0">
                <a:effectLst/>
                <a:latin typeface="Times New Roman" panose="02020603050405020304" pitchFamily="18" charset="0"/>
                <a:cs typeface="Times New Roman" panose="02020603050405020304" pitchFamily="18" charset="0"/>
              </a:rPr>
              <a:t>: Penguin Group, New York, 2010).</a:t>
            </a:r>
            <a:endParaRPr lang="cy-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7958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C606D-E560-4820-9C3E-3B881D30AD5A}"/>
              </a:ext>
            </a:extLst>
          </p:cNvPr>
          <p:cNvSpPr>
            <a:spLocks noGrp="1"/>
          </p:cNvSpPr>
          <p:nvPr>
            <p:ph type="title"/>
          </p:nvPr>
        </p:nvSpPr>
        <p:spPr>
          <a:xfrm>
            <a:off x="1051693" y="-2359"/>
            <a:ext cx="10353762" cy="1257300"/>
          </a:xfrm>
        </p:spPr>
        <p:txBody>
          <a:bodyPr>
            <a:normAutofit/>
          </a:bodyPr>
          <a:lstStyle/>
          <a:p>
            <a:r>
              <a:rPr lang="en-US" dirty="0">
                <a:solidFill>
                  <a:schemeClr val="tx1">
                    <a:lumMod val="85000"/>
                  </a:schemeClr>
                </a:solidFill>
              </a:rPr>
              <a:t>How did tea arrive in Britain?</a:t>
            </a:r>
          </a:p>
        </p:txBody>
      </p:sp>
      <p:graphicFrame>
        <p:nvGraphicFramePr>
          <p:cNvPr id="5" name="Content Placeholder 2" descr="SmartArt Graphic">
            <a:extLst>
              <a:ext uri="{FF2B5EF4-FFF2-40B4-BE49-F238E27FC236}">
                <a16:creationId xmlns:a16="http://schemas.microsoft.com/office/drawing/2014/main" id="{D6E2B9AC-73A3-4B9A-84F6-A0F50427C9AE}"/>
              </a:ext>
            </a:extLst>
          </p:cNvPr>
          <p:cNvGraphicFramePr>
            <a:graphicFrameLocks noGrp="1"/>
          </p:cNvGraphicFramePr>
          <p:nvPr>
            <p:ph idx="1"/>
            <p:extLst>
              <p:ext uri="{D42A27DB-BD31-4B8C-83A1-F6EECF244321}">
                <p14:modId xmlns:p14="http://schemas.microsoft.com/office/powerpoint/2010/main" val="2083059082"/>
              </p:ext>
            </p:extLst>
          </p:nvPr>
        </p:nvGraphicFramePr>
        <p:xfrm>
          <a:off x="936036" y="2875104"/>
          <a:ext cx="10353675" cy="37147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2" descr="See the source image">
            <a:extLst>
              <a:ext uri="{FF2B5EF4-FFF2-40B4-BE49-F238E27FC236}">
                <a16:creationId xmlns:a16="http://schemas.microsoft.com/office/drawing/2014/main" id="{A8649318-F66C-4C40-AE18-A5DB623213C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15670" y="1053296"/>
            <a:ext cx="2163717" cy="236886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B21CA00F-8055-42A2-A526-36AF5DBF0FF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69957" y="951074"/>
            <a:ext cx="2256558" cy="28107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The-world-s-biggest-tea-drinkers-Average-annual-tea-consumption_chartbuilder (1)">
            <a:extLst>
              <a:ext uri="{FF2B5EF4-FFF2-40B4-BE49-F238E27FC236}">
                <a16:creationId xmlns:a16="http://schemas.microsoft.com/office/drawing/2014/main" id="{2E59EEE1-71F5-4C57-B3B3-04704FD2C30C}"/>
              </a:ext>
            </a:extLst>
          </p:cNvPr>
          <p:cNvPicPr>
            <a:picLocks noChangeAspect="1"/>
          </p:cNvPicPr>
          <p:nvPr/>
        </p:nvPicPr>
        <p:blipFill rotWithShape="1">
          <a:blip r:embed="rId11">
            <a:extLst>
              <a:ext uri="{28A0092B-C50C-407E-A947-70E740481C1C}">
                <a14:useLocalDpi xmlns:a14="http://schemas.microsoft.com/office/drawing/2010/main" val="0"/>
              </a:ext>
            </a:extLst>
          </a:blip>
          <a:srcRect b="62677"/>
          <a:stretch/>
        </p:blipFill>
        <p:spPr bwMode="auto">
          <a:xfrm>
            <a:off x="8143939" y="1162343"/>
            <a:ext cx="3740735" cy="2488343"/>
          </a:xfrm>
          <a:prstGeom prst="rect">
            <a:avLst/>
          </a:prstGeom>
          <a:noFill/>
          <a:ln>
            <a:noFill/>
          </a:ln>
          <a:extLst>
            <a:ext uri="{53640926-AAD7-44D8-BBD7-CCE9431645EC}">
              <a14:shadowObscured xmlns:a14="http://schemas.microsoft.com/office/drawing/2010/main"/>
            </a:ext>
          </a:extLst>
        </p:spPr>
      </p:pic>
      <p:pic>
        <p:nvPicPr>
          <p:cNvPr id="1030" name="Picture 6" descr="Image result for builder and  cup of tea">
            <a:extLst>
              <a:ext uri="{FF2B5EF4-FFF2-40B4-BE49-F238E27FC236}">
                <a16:creationId xmlns:a16="http://schemas.microsoft.com/office/drawing/2014/main" id="{FA201406-491A-4D08-A0CF-0BE7B1E1095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062382" y="2215497"/>
            <a:ext cx="1762126" cy="131921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2102B6A7-042C-401F-8D2F-648226E7CC3E}"/>
              </a:ext>
            </a:extLst>
          </p:cNvPr>
          <p:cNvSpPr txBox="1"/>
          <p:nvPr/>
        </p:nvSpPr>
        <p:spPr>
          <a:xfrm>
            <a:off x="104166" y="6466743"/>
            <a:ext cx="6094070" cy="400110"/>
          </a:xfrm>
          <a:prstGeom prst="rect">
            <a:avLst/>
          </a:prstGeom>
          <a:noFill/>
        </p:spPr>
        <p:txBody>
          <a:bodyPr wrap="square">
            <a:spAutoFit/>
          </a:bodyPr>
          <a:lstStyle/>
          <a:p>
            <a:r>
              <a:rPr lang="en-GB" sz="1000" dirty="0"/>
              <a:t>Graph --Euromonitor, World Bank </a:t>
            </a:r>
            <a:r>
              <a:rPr lang="en-GB" sz="1000" dirty="0">
                <a:hlinkClick r:id="rId13"/>
              </a:rPr>
              <a:t>Where the world’s biggest tea drinkers are — Quartz (qz.com)</a:t>
            </a:r>
            <a:endParaRPr lang="en-GB" sz="1000" dirty="0"/>
          </a:p>
          <a:p>
            <a:r>
              <a:rPr lang="en-GB" sz="1000" dirty="0"/>
              <a:t>Images are in the public domain.</a:t>
            </a:r>
          </a:p>
        </p:txBody>
      </p:sp>
    </p:spTree>
    <p:extLst>
      <p:ext uri="{BB962C8B-B14F-4D97-AF65-F5344CB8AC3E}">
        <p14:creationId xmlns:p14="http://schemas.microsoft.com/office/powerpoint/2010/main" val="651443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C606D-E560-4820-9C3E-3B881D30AD5A}"/>
              </a:ext>
            </a:extLst>
          </p:cNvPr>
          <p:cNvSpPr>
            <a:spLocks noGrp="1"/>
          </p:cNvSpPr>
          <p:nvPr>
            <p:ph type="title"/>
          </p:nvPr>
        </p:nvSpPr>
        <p:spPr>
          <a:xfrm>
            <a:off x="919119" y="308658"/>
            <a:ext cx="10353762" cy="1257300"/>
          </a:xfrm>
        </p:spPr>
        <p:txBody>
          <a:bodyPr>
            <a:normAutofit fontScale="90000"/>
          </a:bodyPr>
          <a:lstStyle/>
          <a:p>
            <a:r>
              <a:rPr lang="en-US" dirty="0">
                <a:solidFill>
                  <a:schemeClr val="tx1">
                    <a:lumMod val="85000"/>
                  </a:schemeClr>
                </a:solidFill>
              </a:rPr>
              <a:t>What happened between the start of the 19</a:t>
            </a:r>
            <a:r>
              <a:rPr lang="en-US" baseline="30000" dirty="0">
                <a:solidFill>
                  <a:schemeClr val="tx1">
                    <a:lumMod val="85000"/>
                  </a:schemeClr>
                </a:solidFill>
              </a:rPr>
              <a:t>th</a:t>
            </a:r>
            <a:r>
              <a:rPr lang="en-US" dirty="0">
                <a:solidFill>
                  <a:schemeClr val="tx1">
                    <a:lumMod val="85000"/>
                  </a:schemeClr>
                </a:solidFill>
              </a:rPr>
              <a:t> Century and the end?</a:t>
            </a:r>
          </a:p>
        </p:txBody>
      </p:sp>
      <p:pic>
        <p:nvPicPr>
          <p:cNvPr id="2050" name="Picture 2" descr="See the source image">
            <a:extLst>
              <a:ext uri="{FF2B5EF4-FFF2-40B4-BE49-F238E27FC236}">
                <a16:creationId xmlns:a16="http://schemas.microsoft.com/office/drawing/2014/main" id="{E29F2389-2C88-4A55-8CA4-9748B182CC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13007" y="2183634"/>
            <a:ext cx="4559874" cy="43815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2052" name="Picture 4" descr="See the source image">
            <a:extLst>
              <a:ext uri="{FF2B5EF4-FFF2-40B4-BE49-F238E27FC236}">
                <a16:creationId xmlns:a16="http://schemas.microsoft.com/office/drawing/2014/main" id="{CFC14BDF-F557-48B2-89AA-9169939930E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2068" y="2167842"/>
            <a:ext cx="5187818" cy="4381500"/>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E0AEE28F-F87A-4EA4-862F-F76B5106558B}"/>
              </a:ext>
            </a:extLst>
          </p:cNvPr>
          <p:cNvSpPr txBox="1">
            <a:spLocks/>
          </p:cNvSpPr>
          <p:nvPr/>
        </p:nvSpPr>
        <p:spPr>
          <a:xfrm>
            <a:off x="402068" y="1565958"/>
            <a:ext cx="2498250" cy="659758"/>
          </a:xfrm>
          <a:prstGeom prst="rect">
            <a:avLst/>
          </a:prstGeom>
          <a:effectLst>
            <a:outerShdw blurRad="25400" dir="17880000">
              <a:srgbClr val="000000">
                <a:alpha val="46000"/>
              </a:srgbClr>
            </a:outerShdw>
          </a:effectLst>
        </p:spPr>
        <p:txBody>
          <a:bodyPr vert="horz" lIns="91440" tIns="45720" rIns="91440" bIns="45720" rtlCol="0" anchor="ctr">
            <a:normAutofit fontScale="55000" lnSpcReduction="20000"/>
          </a:bodyPr>
          <a:lst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0" i="0" dirty="0">
                <a:solidFill>
                  <a:schemeClr val="accent1"/>
                </a:solidFill>
                <a:effectLst/>
                <a:latin typeface="Times New Roman" panose="02020603050405020304" pitchFamily="18" charset="0"/>
                <a:cs typeface="Times New Roman" panose="02020603050405020304" pitchFamily="18" charset="0"/>
              </a:rPr>
              <a:t>The Opium Wars 1839 - 1842</a:t>
            </a:r>
            <a:endParaRPr lang="en-US" dirty="0">
              <a:solidFill>
                <a:schemeClr val="accent1"/>
              </a:solidFill>
              <a:latin typeface="Times New Roman" panose="02020603050405020304" pitchFamily="18" charset="0"/>
              <a:cs typeface="Times New Roman" panose="02020603050405020304" pitchFamily="18" charset="0"/>
            </a:endParaRPr>
          </a:p>
        </p:txBody>
      </p:sp>
      <p:sp>
        <p:nvSpPr>
          <p:cNvPr id="11" name="Title 1">
            <a:extLst>
              <a:ext uri="{FF2B5EF4-FFF2-40B4-BE49-F238E27FC236}">
                <a16:creationId xmlns:a16="http://schemas.microsoft.com/office/drawing/2014/main" id="{CA99173D-C861-4122-858C-0063D6F06770}"/>
              </a:ext>
            </a:extLst>
          </p:cNvPr>
          <p:cNvSpPr txBox="1">
            <a:spLocks/>
          </p:cNvSpPr>
          <p:nvPr/>
        </p:nvSpPr>
        <p:spPr>
          <a:xfrm>
            <a:off x="8753580" y="1427303"/>
            <a:ext cx="3642422" cy="1011098"/>
          </a:xfrm>
          <a:prstGeom prst="rect">
            <a:avLst/>
          </a:prstGeom>
          <a:effectLst>
            <a:outerShdw blurRad="25400" dir="17880000">
              <a:srgbClr val="000000">
                <a:alpha val="46000"/>
              </a:srgbClr>
            </a:outerShdw>
          </a:effectLst>
        </p:spPr>
        <p:txBody>
          <a:bodyPr vert="horz" lIns="91440" tIns="45720" rIns="91440" bIns="45720" rtlCol="0" anchor="ctr">
            <a:normAutofit fontScale="55000" lnSpcReduction="20000"/>
          </a:bodyPr>
          <a:lst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chemeClr val="accent1"/>
                </a:solidFill>
                <a:effectLst/>
                <a:latin typeface="Times New Roman" panose="02020603050405020304" pitchFamily="18" charset="0"/>
                <a:cs typeface="Times New Roman" panose="02020603050405020304" pitchFamily="18" charset="0"/>
              </a:rPr>
              <a:t>Robert Fortune</a:t>
            </a:r>
          </a:p>
          <a:p>
            <a:r>
              <a:rPr lang="en-GB" dirty="0">
                <a:solidFill>
                  <a:schemeClr val="accent1"/>
                </a:solidFill>
                <a:effectLst/>
                <a:latin typeface="Times New Roman" panose="02020603050405020304" pitchFamily="18" charset="0"/>
                <a:cs typeface="Times New Roman" panose="02020603050405020304" pitchFamily="18" charset="0"/>
              </a:rPr>
              <a:t>The man who stole tea from China.</a:t>
            </a:r>
            <a:endParaRPr lang="en-US" dirty="0">
              <a:solidFill>
                <a:schemeClr val="accent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267B2CC-A13F-49F2-BEE2-0F5BBDA175F2}"/>
              </a:ext>
            </a:extLst>
          </p:cNvPr>
          <p:cNvSpPr txBox="1"/>
          <p:nvPr/>
        </p:nvSpPr>
        <p:spPr>
          <a:xfrm>
            <a:off x="79828" y="6476772"/>
            <a:ext cx="6212114" cy="400110"/>
          </a:xfrm>
          <a:prstGeom prst="rect">
            <a:avLst/>
          </a:prstGeom>
          <a:noFill/>
        </p:spPr>
        <p:txBody>
          <a:bodyPr wrap="square">
            <a:spAutoFit/>
          </a:bodyPr>
          <a:lstStyle/>
          <a:p>
            <a:r>
              <a:rPr lang="cy-GB" sz="1000" dirty="0"/>
              <a:t>A </a:t>
            </a:r>
            <a:r>
              <a:rPr lang="cy-GB" sz="1000" dirty="0" err="1"/>
              <a:t>French</a:t>
            </a:r>
            <a:r>
              <a:rPr lang="cy-GB" sz="1000" dirty="0"/>
              <a:t> </a:t>
            </a:r>
            <a:r>
              <a:rPr lang="cy-GB" sz="1000" dirty="0" err="1"/>
              <a:t>cartoon</a:t>
            </a:r>
            <a:r>
              <a:rPr lang="cy-GB" sz="1000" dirty="0"/>
              <a:t> </a:t>
            </a:r>
            <a:r>
              <a:rPr lang="cy-GB" sz="1000" dirty="0" err="1"/>
              <a:t>showing</a:t>
            </a:r>
            <a:r>
              <a:rPr lang="cy-GB" sz="1000" dirty="0"/>
              <a:t> a British Admiral </a:t>
            </a:r>
            <a:r>
              <a:rPr lang="cy-GB" sz="1000" dirty="0" err="1"/>
              <a:t>pouring</a:t>
            </a:r>
            <a:r>
              <a:rPr lang="cy-GB" sz="1000" dirty="0"/>
              <a:t> </a:t>
            </a:r>
            <a:r>
              <a:rPr lang="cy-GB" sz="1000" dirty="0" err="1"/>
              <a:t>opium</a:t>
            </a:r>
            <a:r>
              <a:rPr lang="cy-GB" sz="1000" dirty="0"/>
              <a:t> </a:t>
            </a:r>
            <a:r>
              <a:rPr lang="cy-GB" sz="1000" dirty="0" err="1"/>
              <a:t>fown</a:t>
            </a:r>
            <a:r>
              <a:rPr lang="cy-GB" sz="1000" dirty="0"/>
              <a:t> the </a:t>
            </a:r>
            <a:r>
              <a:rPr lang="cy-GB" sz="1000" dirty="0" err="1"/>
              <a:t>throat</a:t>
            </a:r>
            <a:r>
              <a:rPr lang="cy-GB" sz="1000" dirty="0"/>
              <a:t> of a </a:t>
            </a:r>
            <a:r>
              <a:rPr lang="cy-GB" sz="1000" dirty="0" err="1"/>
              <a:t>Chinese</a:t>
            </a:r>
            <a:r>
              <a:rPr lang="cy-GB" sz="1000" dirty="0"/>
              <a:t> person. </a:t>
            </a:r>
          </a:p>
          <a:p>
            <a:r>
              <a:rPr lang="cy-GB" sz="1000" dirty="0" err="1"/>
              <a:t>Images</a:t>
            </a:r>
            <a:r>
              <a:rPr lang="cy-GB" sz="1000" dirty="0"/>
              <a:t> </a:t>
            </a:r>
            <a:r>
              <a:rPr lang="cy-GB" sz="1000" dirty="0" err="1"/>
              <a:t>are</a:t>
            </a:r>
            <a:r>
              <a:rPr lang="cy-GB" sz="1000" dirty="0"/>
              <a:t> </a:t>
            </a:r>
            <a:r>
              <a:rPr lang="cy-GB" sz="1000" dirty="0" err="1"/>
              <a:t>in</a:t>
            </a:r>
            <a:r>
              <a:rPr lang="cy-GB" sz="1000" dirty="0"/>
              <a:t> the </a:t>
            </a:r>
            <a:r>
              <a:rPr lang="cy-GB" sz="1000" dirty="0" err="1"/>
              <a:t>Public</a:t>
            </a:r>
            <a:r>
              <a:rPr lang="cy-GB" sz="1000" dirty="0"/>
              <a:t> </a:t>
            </a:r>
            <a:r>
              <a:rPr lang="cy-GB" sz="1000" dirty="0" err="1"/>
              <a:t>Domain</a:t>
            </a:r>
            <a:endParaRPr lang="cy-GB" sz="1000" dirty="0"/>
          </a:p>
        </p:txBody>
      </p:sp>
      <p:sp>
        <p:nvSpPr>
          <p:cNvPr id="15" name="TextBox 14">
            <a:extLst>
              <a:ext uri="{FF2B5EF4-FFF2-40B4-BE49-F238E27FC236}">
                <a16:creationId xmlns:a16="http://schemas.microsoft.com/office/drawing/2014/main" id="{B3F55BE9-C1D9-4597-860F-3895CC21649F}"/>
              </a:ext>
            </a:extLst>
          </p:cNvPr>
          <p:cNvSpPr txBox="1"/>
          <p:nvPr/>
        </p:nvSpPr>
        <p:spPr>
          <a:xfrm>
            <a:off x="5886887" y="6489402"/>
            <a:ext cx="6212114" cy="400110"/>
          </a:xfrm>
          <a:prstGeom prst="rect">
            <a:avLst/>
          </a:prstGeom>
          <a:noFill/>
        </p:spPr>
        <p:txBody>
          <a:bodyPr wrap="square">
            <a:spAutoFit/>
          </a:bodyPr>
          <a:lstStyle/>
          <a:p>
            <a:pPr algn="l"/>
            <a:r>
              <a:rPr lang="en-GB" sz="1000" b="1" i="0" dirty="0">
                <a:effectLst/>
                <a:latin typeface="sohne"/>
              </a:rPr>
              <a:t>Y.M. </a:t>
            </a:r>
            <a:r>
              <a:rPr lang="en-GB" sz="1000" b="1" i="0" dirty="0" err="1">
                <a:effectLst/>
                <a:latin typeface="sohne"/>
              </a:rPr>
              <a:t>Saegusa</a:t>
            </a:r>
            <a:r>
              <a:rPr lang="en-GB" sz="1000" b="1" i="0" dirty="0">
                <a:effectLst/>
                <a:latin typeface="sohne"/>
              </a:rPr>
              <a:t>, ‘Robert Fortune: The Man Who Stole Tea From China’ (2021).</a:t>
            </a:r>
            <a:r>
              <a:rPr lang="en-GB" sz="1000" dirty="0">
                <a:hlinkClick r:id="rId7"/>
              </a:rPr>
              <a:t> Robert Fortune: The Man Who Stole Tea From China | by Y.M. </a:t>
            </a:r>
            <a:r>
              <a:rPr lang="en-GB" sz="1000" dirty="0" err="1">
                <a:hlinkClick r:id="rId7"/>
              </a:rPr>
              <a:t>Saegusa</a:t>
            </a:r>
            <a:r>
              <a:rPr lang="en-GB" sz="1000" dirty="0">
                <a:hlinkClick r:id="rId7"/>
              </a:rPr>
              <a:t> | </a:t>
            </a:r>
            <a:r>
              <a:rPr lang="en-GB" sz="1000" dirty="0" err="1">
                <a:hlinkClick r:id="rId7"/>
              </a:rPr>
              <a:t>Satoyama</a:t>
            </a:r>
            <a:r>
              <a:rPr lang="en-GB" sz="1000" dirty="0">
                <a:hlinkClick r:id="rId7"/>
              </a:rPr>
              <a:t> (medium.com)</a:t>
            </a:r>
            <a:endParaRPr lang="en-GB" sz="1000" b="1" i="0" dirty="0">
              <a:effectLst/>
              <a:latin typeface="sohne"/>
            </a:endParaRPr>
          </a:p>
        </p:txBody>
      </p:sp>
    </p:spTree>
    <p:extLst>
      <p:ext uri="{BB962C8B-B14F-4D97-AF65-F5344CB8AC3E}">
        <p14:creationId xmlns:p14="http://schemas.microsoft.com/office/powerpoint/2010/main" val="2936691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A05AC74-6838-4CD9-B157-B3BB3E2F5415}"/>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 useBgFill="1">
        <p:nvSpPr>
          <p:cNvPr id="11"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71651" y="1762886"/>
            <a:ext cx="7656919" cy="3332229"/>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2486023" y="2514599"/>
            <a:ext cx="7219954" cy="1828801"/>
          </a:xfrm>
        </p:spPr>
        <p:txBody>
          <a:bodyPr>
            <a:normAutofit fontScale="90000"/>
          </a:bodyPr>
          <a:lstStyle/>
          <a:p>
            <a:r>
              <a:rPr lang="en-US" sz="4800" dirty="0"/>
              <a:t>Tea:</a:t>
            </a:r>
            <a:br>
              <a:rPr lang="en-US" sz="4800" dirty="0"/>
            </a:br>
            <a:r>
              <a:rPr lang="en-US" sz="4800" dirty="0"/>
              <a:t> a simple drink with a complex history.</a:t>
            </a:r>
          </a:p>
        </p:txBody>
      </p:sp>
    </p:spTree>
    <p:extLst>
      <p:ext uri="{BB962C8B-B14F-4D97-AF65-F5344CB8AC3E}">
        <p14:creationId xmlns:p14="http://schemas.microsoft.com/office/powerpoint/2010/main" val="20875593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2">
    <a:dk1>
      <a:sysClr val="windowText" lastClr="000000"/>
    </a:dk1>
    <a:lt1>
      <a:sysClr val="window" lastClr="FFFFFF"/>
    </a:lt1>
    <a:dk2>
      <a:srgbClr val="454551"/>
    </a:dk2>
    <a:lt2>
      <a:srgbClr val="E3E3E5"/>
    </a:lt2>
    <a:accent1>
      <a:srgbClr val="FE09E3"/>
    </a:accent1>
    <a:accent2>
      <a:srgbClr val="00ACF5"/>
    </a:accent2>
    <a:accent3>
      <a:srgbClr val="55CB72"/>
    </a:accent3>
    <a:accent4>
      <a:srgbClr val="EFC926"/>
    </a:accent4>
    <a:accent5>
      <a:srgbClr val="969696"/>
    </a:accent5>
    <a:accent6>
      <a:srgbClr val="D54773"/>
    </a:accent6>
    <a:hlink>
      <a:srgbClr val="6B9F25"/>
    </a:hlink>
    <a:folHlink>
      <a:srgbClr val="8C8C8C"/>
    </a:folHlink>
  </a:clrScheme>
</a:themeOverride>
</file>

<file path=ppt/theme/themeOverride2.xml><?xml version="1.0" encoding="utf-8"?>
<a:themeOverride xmlns:a="http://schemas.openxmlformats.org/drawingml/2006/main">
  <a:clrScheme name="Custom 42">
    <a:dk1>
      <a:sysClr val="windowText" lastClr="000000"/>
    </a:dk1>
    <a:lt1>
      <a:sysClr val="window" lastClr="FFFFFF"/>
    </a:lt1>
    <a:dk2>
      <a:srgbClr val="454551"/>
    </a:dk2>
    <a:lt2>
      <a:srgbClr val="E3E3E5"/>
    </a:lt2>
    <a:accent1>
      <a:srgbClr val="FE09E3"/>
    </a:accent1>
    <a:accent2>
      <a:srgbClr val="00ACF5"/>
    </a:accent2>
    <a:accent3>
      <a:srgbClr val="55CB72"/>
    </a:accent3>
    <a:accent4>
      <a:srgbClr val="EFC926"/>
    </a:accent4>
    <a:accent5>
      <a:srgbClr val="969696"/>
    </a:accent5>
    <a:accent6>
      <a:srgbClr val="D54773"/>
    </a:accent6>
    <a:hlink>
      <a:srgbClr val="6B9F25"/>
    </a:hlink>
    <a:folHlink>
      <a:srgbClr val="8C8C8C"/>
    </a:folHlink>
  </a:clrScheme>
</a:themeOverride>
</file>

<file path=ppt/theme/themeOverride3.xml><?xml version="1.0" encoding="utf-8"?>
<a:themeOverride xmlns:a="http://schemas.openxmlformats.org/drawingml/2006/main">
  <a:clrScheme name="Custom 42">
    <a:dk1>
      <a:sysClr val="windowText" lastClr="000000"/>
    </a:dk1>
    <a:lt1>
      <a:sysClr val="window" lastClr="FFFFFF"/>
    </a:lt1>
    <a:dk2>
      <a:srgbClr val="454551"/>
    </a:dk2>
    <a:lt2>
      <a:srgbClr val="E3E3E5"/>
    </a:lt2>
    <a:accent1>
      <a:srgbClr val="FE09E3"/>
    </a:accent1>
    <a:accent2>
      <a:srgbClr val="00ACF5"/>
    </a:accent2>
    <a:accent3>
      <a:srgbClr val="55CB72"/>
    </a:accent3>
    <a:accent4>
      <a:srgbClr val="EFC926"/>
    </a:accent4>
    <a:accent5>
      <a:srgbClr val="969696"/>
    </a:accent5>
    <a:accent6>
      <a:srgbClr val="D54773"/>
    </a:accent6>
    <a:hlink>
      <a:srgbClr val="6B9F25"/>
    </a:hlink>
    <a:folHlink>
      <a:srgbClr val="8C8C8C"/>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3CC670F-05B9-4BB7-BA2C-0DE5B5C1E5D3}">
  <ds:schemaRefs>
    <ds:schemaRef ds:uri="http://schemas.microsoft.com/sharepoint/v3/contenttype/forms"/>
  </ds:schemaRefs>
</ds:datastoreItem>
</file>

<file path=customXml/itemProps2.xml><?xml version="1.0" encoding="utf-8"?>
<ds:datastoreItem xmlns:ds="http://schemas.openxmlformats.org/officeDocument/2006/customXml" ds:itemID="{02A3AD49-9331-450C-A2FE-6857A4DB38C6}">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89B453C-F2B2-4ECA-A6ED-7DBEF1B6D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{DE59D180-4D7E-4CFA-ABB2-5E7A5BC11F46}tf00934815_win32</Template>
  <TotalTime>6036</TotalTime>
  <Words>381</Words>
  <Application>Microsoft Office PowerPoint</Application>
  <PresentationFormat>Widescreen</PresentationFormat>
  <Paragraphs>32</Paragraphs>
  <Slides>5</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sohne</vt:lpstr>
      <vt:lpstr>Calibri</vt:lpstr>
      <vt:lpstr>Goudy Old Style</vt:lpstr>
      <vt:lpstr>Times New Roman</vt:lpstr>
      <vt:lpstr>Wingdings 2</vt:lpstr>
      <vt:lpstr>SlateVTI</vt:lpstr>
      <vt:lpstr>Why are we obsessed with tea in the UK?</vt:lpstr>
      <vt:lpstr>A brief history of tea.</vt:lpstr>
      <vt:lpstr>How did tea arrive in Britain?</vt:lpstr>
      <vt:lpstr>What happened between the start of the 19th Century and the end?</vt:lpstr>
      <vt:lpstr>Tea:  a simple drink with a complex history.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are we obsessed with tea in the UK?</dc:title>
  <dc:creator>Dominic Williams private</dc:creator>
  <cp:lastModifiedBy>Dominic Williams private</cp:lastModifiedBy>
  <cp:revision>1</cp:revision>
  <dcterms:created xsi:type="dcterms:W3CDTF">2022-02-19T12:59:41Z</dcterms:created>
  <dcterms:modified xsi:type="dcterms:W3CDTF">2022-02-23T19:07:42Z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