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0.xml"/>
  <Override ContentType="application/vnd.openxmlformats-officedocument.presentationml.slide+xml" PartName="/ppt/slides/slide51.xml"/>
  <Override ContentType="application/vnd.openxmlformats-officedocument.presentationml.slide+xml" PartName="/ppt/slides/slide52.xml"/>
  <Override ContentType="application/vnd.openxmlformats-officedocument.presentationml.slide+xml" PartName="/ppt/slides/slide53.xml"/>
  <Override ContentType="application/vnd.openxmlformats-officedocument.presentationml.slide+xml" PartName="/ppt/slides/slide54.xml"/>
  <Override ContentType="application/vnd.openxmlformats-officedocument.presentationml.slide+xml" PartName="/ppt/slides/slide55.xml"/>
  <Override ContentType="application/vnd.openxmlformats-officedocument.presentationml.slide+xml" PartName="/ppt/slides/slide56.xml"/>
  <Override ContentType="application/vnd.openxmlformats-officedocument.presentationml.slide+xml" PartName="/ppt/slides/slide57.xml"/>
  <Override ContentType="application/vnd.openxmlformats-officedocument.presentationml.slide+xml" PartName="/ppt/slides/slide58.xml"/>
  <Override ContentType="application/vnd.openxmlformats-officedocument.presentationml.slide+xml" PartName="/ppt/slides/slide59.xml"/>
  <Override ContentType="application/vnd.openxmlformats-officedocument.presentationml.slide+xml" PartName="/ppt/slides/slide6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Lst>
  <p:sldSz cx="9144000" cy="5143500"/>
  <p:notesSz cx="6858000" cy="9144000"/>
  <p:embeddedFontLst>
    <p:embeddedFont>
      <p:font typeface="Raleway Bold" charset="1" panose="00000000000000000000"/>
      <p:regular r:id="rId66"/>
    </p:embeddedFont>
    <p:embeddedFont>
      <p:font typeface="Roboto" charset="1" panose="02000000000000000000"/>
      <p:regular r:id="rId67"/>
    </p:embeddedFont>
    <p:embeddedFont>
      <p:font typeface="Lato" charset="1" panose="020F0502020204030203"/>
      <p:regular r:id="rId68"/>
    </p:embeddedFont>
    <p:embeddedFont>
      <p:font typeface="Lato Bold" charset="1" panose="020F0502020204030203"/>
      <p:regular r:id="rId69"/>
    </p:embeddedFont>
    <p:embeddedFont>
      <p:font typeface="Arial" charset="1" panose="020B0604020202020204"/>
      <p:regular r:id="rId7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41" Target="slides/slide36.xml" Type="http://schemas.openxmlformats.org/officeDocument/2006/relationships/slide"/><Relationship Id="rId42" Target="slides/slide37.xml" Type="http://schemas.openxmlformats.org/officeDocument/2006/relationships/slide"/><Relationship Id="rId43" Target="slides/slide38.xml" Type="http://schemas.openxmlformats.org/officeDocument/2006/relationships/slide"/><Relationship Id="rId44" Target="slides/slide39.xml" Type="http://schemas.openxmlformats.org/officeDocument/2006/relationships/slide"/><Relationship Id="rId45" Target="slides/slide40.xml" Type="http://schemas.openxmlformats.org/officeDocument/2006/relationships/slide"/><Relationship Id="rId46" Target="slides/slide41.xml" Type="http://schemas.openxmlformats.org/officeDocument/2006/relationships/slide"/><Relationship Id="rId47" Target="slides/slide42.xml" Type="http://schemas.openxmlformats.org/officeDocument/2006/relationships/slide"/><Relationship Id="rId48" Target="slides/slide43.xml" Type="http://schemas.openxmlformats.org/officeDocument/2006/relationships/slide"/><Relationship Id="rId49" Target="slides/slide44.xml" Type="http://schemas.openxmlformats.org/officeDocument/2006/relationships/slide"/><Relationship Id="rId5" Target="tableStyles.xml" Type="http://schemas.openxmlformats.org/officeDocument/2006/relationships/tableStyles"/><Relationship Id="rId50" Target="slides/slide45.xml" Type="http://schemas.openxmlformats.org/officeDocument/2006/relationships/slide"/><Relationship Id="rId51" Target="slides/slide46.xml" Type="http://schemas.openxmlformats.org/officeDocument/2006/relationships/slide"/><Relationship Id="rId52" Target="slides/slide47.xml" Type="http://schemas.openxmlformats.org/officeDocument/2006/relationships/slide"/><Relationship Id="rId53" Target="slides/slide48.xml" Type="http://schemas.openxmlformats.org/officeDocument/2006/relationships/slide"/><Relationship Id="rId54" Target="slides/slide49.xml" Type="http://schemas.openxmlformats.org/officeDocument/2006/relationships/slide"/><Relationship Id="rId55" Target="slides/slide50.xml" Type="http://schemas.openxmlformats.org/officeDocument/2006/relationships/slide"/><Relationship Id="rId56" Target="slides/slide51.xml" Type="http://schemas.openxmlformats.org/officeDocument/2006/relationships/slide"/><Relationship Id="rId57" Target="slides/slide52.xml" Type="http://schemas.openxmlformats.org/officeDocument/2006/relationships/slide"/><Relationship Id="rId58" Target="slides/slide53.xml" Type="http://schemas.openxmlformats.org/officeDocument/2006/relationships/slide"/><Relationship Id="rId59" Target="slides/slide54.xml" Type="http://schemas.openxmlformats.org/officeDocument/2006/relationships/slide"/><Relationship Id="rId6" Target="slides/slide1.xml" Type="http://schemas.openxmlformats.org/officeDocument/2006/relationships/slide"/><Relationship Id="rId60" Target="slides/slide55.xml" Type="http://schemas.openxmlformats.org/officeDocument/2006/relationships/slide"/><Relationship Id="rId61" Target="slides/slide56.xml" Type="http://schemas.openxmlformats.org/officeDocument/2006/relationships/slide"/><Relationship Id="rId62" Target="slides/slide57.xml" Type="http://schemas.openxmlformats.org/officeDocument/2006/relationships/slide"/><Relationship Id="rId63" Target="slides/slide58.xml" Type="http://schemas.openxmlformats.org/officeDocument/2006/relationships/slide"/><Relationship Id="rId64" Target="slides/slide59.xml" Type="http://schemas.openxmlformats.org/officeDocument/2006/relationships/slide"/><Relationship Id="rId65" Target="slides/slide60.xml" Type="http://schemas.openxmlformats.org/officeDocument/2006/relationships/slide"/><Relationship Id="rId66" Target="fonts/font66.fntdata" Type="http://schemas.openxmlformats.org/officeDocument/2006/relationships/font"/><Relationship Id="rId67" Target="fonts/font67.fntdata" Type="http://schemas.openxmlformats.org/officeDocument/2006/relationships/font"/><Relationship Id="rId68" Target="fonts/font68.fntdata" Type="http://schemas.openxmlformats.org/officeDocument/2006/relationships/font"/><Relationship Id="rId69" Target="fonts/font69.fntdata" Type="http://schemas.openxmlformats.org/officeDocument/2006/relationships/font"/><Relationship Id="rId7" Target="slides/slide2.xml" Type="http://schemas.openxmlformats.org/officeDocument/2006/relationships/slide"/><Relationship Id="rId70" Target="fonts/font70.fntdata" Type="http://schemas.openxmlformats.org/officeDocument/2006/relationships/font"/><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3.png" Type="http://schemas.openxmlformats.org/officeDocument/2006/relationships/image"/><Relationship Id="rId11" Target="../media/image14.svg" Type="http://schemas.openxmlformats.org/officeDocument/2006/relationships/image"/><Relationship Id="rId12" Target="../media/image15.png" Type="http://schemas.openxmlformats.org/officeDocument/2006/relationships/image"/><Relationship Id="rId13" Target="../media/image16.jpe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1.svg" Type="http://schemas.openxmlformats.org/officeDocument/2006/relationships/image"/><Relationship Id="rId9" Target="../media/image1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5.png" Type="http://schemas.openxmlformats.org/officeDocument/2006/relationships/image"/><Relationship Id="rId11" Target="../media/image26.svg" Type="http://schemas.openxmlformats.org/officeDocument/2006/relationships/image"/><Relationship Id="rId12" Target="../media/image27.png" Type="http://schemas.openxmlformats.org/officeDocument/2006/relationships/image"/><Relationship Id="rId13" Target="../media/image28.svg" Type="http://schemas.openxmlformats.org/officeDocument/2006/relationships/image"/><Relationship Id="rId14" Target="../media/image29.png" Type="http://schemas.openxmlformats.org/officeDocument/2006/relationships/image"/><Relationship Id="rId15" Target="../media/image30.svg" Type="http://schemas.openxmlformats.org/officeDocument/2006/relationships/image"/><Relationship Id="rId16" Target="../media/image31.png" Type="http://schemas.openxmlformats.org/officeDocument/2006/relationships/image"/><Relationship Id="rId17" Target="../media/image32.svg" Type="http://schemas.openxmlformats.org/officeDocument/2006/relationships/image"/><Relationship Id="rId18" Target="../media/image33.png" Type="http://schemas.openxmlformats.org/officeDocument/2006/relationships/image"/><Relationship Id="rId19" Target="../media/image34.jpe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21.png" Type="http://schemas.openxmlformats.org/officeDocument/2006/relationships/image"/><Relationship Id="rId7" Target="../media/image22.svg" Type="http://schemas.openxmlformats.org/officeDocument/2006/relationships/image"/><Relationship Id="rId8" Target="../media/image23.png" Type="http://schemas.openxmlformats.org/officeDocument/2006/relationships/image"/><Relationship Id="rId9" Target="../media/image24.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37.png" Type="http://schemas.openxmlformats.org/officeDocument/2006/relationships/image"/><Relationship Id="rId5" Target="../media/image38.svg" Type="http://schemas.openxmlformats.org/officeDocument/2006/relationships/image"/><Relationship Id="rId6" Target="../media/image39.svg" Type="http://schemas.openxmlformats.org/officeDocument/2006/relationships/image"/><Relationship Id="rId7" Target="../media/image40.jpeg" Type="http://schemas.openxmlformats.org/officeDocument/2006/relationships/image"/><Relationship Id="rId8" Target="../media/image41.jpeg" Type="http://schemas.openxmlformats.org/officeDocument/2006/relationships/image"/><Relationship Id="rId9" Target="../media/image42.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37.png" Type="http://schemas.openxmlformats.org/officeDocument/2006/relationships/image"/><Relationship Id="rId5" Target="../media/image43.svg" Type="http://schemas.openxmlformats.org/officeDocument/2006/relationships/image"/><Relationship Id="rId6" Target="../media/image39.svg" Type="http://schemas.openxmlformats.org/officeDocument/2006/relationships/image"/><Relationship Id="rId7" Target="../media/image44.svg" Type="http://schemas.openxmlformats.org/officeDocument/2006/relationships/image"/><Relationship Id="rId8" Target="../media/image45.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46.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47.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48.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49.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0.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1.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2.jpe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3.jpe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4.jpe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5.jpe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6.jpe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7.jpe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8.jpe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59.jpe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60.jpe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1.png" Type="http://schemas.openxmlformats.org/officeDocument/2006/relationships/image"/><Relationship Id="rId3" Target="../media/image62.svg" Type="http://schemas.openxmlformats.org/officeDocument/2006/relationships/image"/><Relationship Id="rId4" Target="../media/image63.jpeg" Type="http://schemas.openxmlformats.org/officeDocument/2006/relationships/image"/><Relationship Id="rId5" Target="../media/image64.png" Type="http://schemas.openxmlformats.org/officeDocument/2006/relationships/image"/><Relationship Id="rId6" Target="../media/image65.sv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66.jpeg" Type="http://schemas.openxmlformats.org/officeDocument/2006/relationships/image"/><Relationship Id="rId5" Target="../media/image67.png" Type="http://schemas.openxmlformats.org/officeDocument/2006/relationships/image"/><Relationship Id="rId6" Target="../media/image68.sv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69.jpe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70.jpe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71.jpe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72.jpeg" Type="http://schemas.openxmlformats.org/officeDocument/2006/relationships/image"/><Relationship Id="rId5" Target="../media/image73.png" Type="http://schemas.openxmlformats.org/officeDocument/2006/relationships/image"/><Relationship Id="rId6" Target="../media/image74.sv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72.jpeg" Type="http://schemas.openxmlformats.org/officeDocument/2006/relationships/image"/><Relationship Id="rId5" Target="../media/image75.png" Type="http://schemas.openxmlformats.org/officeDocument/2006/relationships/image"/><Relationship Id="rId6" Target="../media/image76.svg" Type="http://schemas.openxmlformats.org/officeDocument/2006/relationships/image"/><Relationship Id="rId7" Target="../media/image77.jpe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78.jpe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79.jpe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80.jpe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81.jpeg" Type="http://schemas.openxmlformats.org/officeDocument/2006/relationships/image"/><Relationship Id="rId5" Target="../media/image82.png" Type="http://schemas.openxmlformats.org/officeDocument/2006/relationships/image"/><Relationship Id="rId6" Target="../media/image83.sv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84.jpe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5.png" Type="http://schemas.openxmlformats.org/officeDocument/2006/relationships/image"/><Relationship Id="rId3" Target="../media/image86.svg" Type="http://schemas.openxmlformats.org/officeDocument/2006/relationships/image"/><Relationship Id="rId4" Target="../media/image87.png" Type="http://schemas.openxmlformats.org/officeDocument/2006/relationships/image"/><Relationship Id="rId5" Target="../media/image88.svg" Type="http://schemas.openxmlformats.org/officeDocument/2006/relationships/image"/><Relationship Id="rId6" Target="../media/image89.png" Type="http://schemas.openxmlformats.org/officeDocument/2006/relationships/image"/><Relationship Id="rId7" Target="../media/image90.svg" Type="http://schemas.openxmlformats.org/officeDocument/2006/relationships/image"/><Relationship Id="rId8" Target="../media/image91.jpeg" Type="http://schemas.openxmlformats.org/officeDocument/2006/relationships/image"/></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92.png" Type="http://schemas.openxmlformats.org/officeDocument/2006/relationships/image"/><Relationship Id="rId5" Target="../media/image93.svg" Type="http://schemas.openxmlformats.org/officeDocument/2006/relationships/image"/><Relationship Id="rId6" Target="../media/image94.png" Type="http://schemas.openxmlformats.org/officeDocument/2006/relationships/image"/><Relationship Id="rId7" Target="../media/image95.svg" Type="http://schemas.openxmlformats.org/officeDocument/2006/relationships/image"/><Relationship Id="rId8" Target="../media/image96.jpeg" Type="http://schemas.openxmlformats.org/officeDocument/2006/relationships/image"/></Relationships>
</file>

<file path=ppt/slides/_rels/slide3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s>
</file>

<file path=ppt/slides/_rels/slide3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97.png" Type="http://schemas.openxmlformats.org/officeDocument/2006/relationships/image"/><Relationship Id="rId5" Target="../media/image98.svg" Type="http://schemas.openxmlformats.org/officeDocument/2006/relationships/image"/><Relationship Id="rId6" Target="../media/image99.jpeg" Type="http://schemas.openxmlformats.org/officeDocument/2006/relationships/image"/></Relationships>
</file>

<file path=ppt/slides/_rels/slide3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2.jpeg" Type="http://schemas.openxmlformats.org/officeDocument/2006/relationships/image"/><Relationship Id="rId11" Target="../media/image103.png" Type="http://schemas.openxmlformats.org/officeDocument/2006/relationships/image"/><Relationship Id="rId12" Target="../media/image104.svg" Type="http://schemas.openxmlformats.org/officeDocument/2006/relationships/image"/><Relationship Id="rId13" Target="../media/image105.jpe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23.png" Type="http://schemas.openxmlformats.org/officeDocument/2006/relationships/image"/><Relationship Id="rId7" Target="../media/image24.svg" Type="http://schemas.openxmlformats.org/officeDocument/2006/relationships/image"/><Relationship Id="rId8" Target="../media/image100.png" Type="http://schemas.openxmlformats.org/officeDocument/2006/relationships/image"/><Relationship Id="rId9" Target="../media/image101.svg" Type="http://schemas.openxmlformats.org/officeDocument/2006/relationships/image"/></Relationships>
</file>

<file path=ppt/slides/_rels/slide4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8.png" Type="http://schemas.openxmlformats.org/officeDocument/2006/relationships/image"/><Relationship Id="rId11" Target="../media/image109.svg" Type="http://schemas.openxmlformats.org/officeDocument/2006/relationships/image"/><Relationship Id="rId12" Target="../media/image110.jpeg" Type="http://schemas.openxmlformats.org/officeDocument/2006/relationships/image"/><Relationship Id="rId13" Target="../media/image111.jpeg" Type="http://schemas.openxmlformats.org/officeDocument/2006/relationships/image"/><Relationship Id="rId2" Target="../media/image17.png" Type="http://schemas.openxmlformats.org/officeDocument/2006/relationships/image"/><Relationship Id="rId3" Target="../media/image18.svg" Type="http://schemas.openxmlformats.org/officeDocument/2006/relationships/image"/><Relationship Id="rId4" Target="../media/image19.png" Type="http://schemas.openxmlformats.org/officeDocument/2006/relationships/image"/><Relationship Id="rId5" Target="../media/image20.svg" Type="http://schemas.openxmlformats.org/officeDocument/2006/relationships/image"/><Relationship Id="rId6" Target="../media/image23.png" Type="http://schemas.openxmlformats.org/officeDocument/2006/relationships/image"/><Relationship Id="rId7" Target="../media/image24.svg" Type="http://schemas.openxmlformats.org/officeDocument/2006/relationships/image"/><Relationship Id="rId8" Target="../media/image106.png" Type="http://schemas.openxmlformats.org/officeDocument/2006/relationships/image"/><Relationship Id="rId9" Target="../media/image107.svg" Type="http://schemas.openxmlformats.org/officeDocument/2006/relationships/image"/></Relationships>
</file>

<file path=ppt/slides/_rels/slide4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112.png" Type="http://schemas.openxmlformats.org/officeDocument/2006/relationships/image"/><Relationship Id="rId5" Target="../media/image113.svg" Type="http://schemas.openxmlformats.org/officeDocument/2006/relationships/image"/><Relationship Id="rId6" Target="../media/image94.png" Type="http://schemas.openxmlformats.org/officeDocument/2006/relationships/image"/><Relationship Id="rId7" Target="../media/image95.svg" Type="http://schemas.openxmlformats.org/officeDocument/2006/relationships/image"/><Relationship Id="rId8" Target="../media/image96.jpeg" Type="http://schemas.openxmlformats.org/officeDocument/2006/relationships/image"/><Relationship Id="rId9" Target="https://digital-photography-school.com/using-manual-mode-exposure-lesson-4/" TargetMode="External" Type="http://schemas.openxmlformats.org/officeDocument/2006/relationships/hyperlink"/></Relationships>
</file>

<file path=ppt/slides/_rels/slide4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114.png" Type="http://schemas.openxmlformats.org/officeDocument/2006/relationships/image"/><Relationship Id="rId5" Target="../media/image115.svg" Type="http://schemas.openxmlformats.org/officeDocument/2006/relationships/image"/><Relationship Id="rId6" Target="../media/image94.png" Type="http://schemas.openxmlformats.org/officeDocument/2006/relationships/image"/><Relationship Id="rId7" Target="../media/image95.svg" Type="http://schemas.openxmlformats.org/officeDocument/2006/relationships/image"/><Relationship Id="rId8" Target="../media/image96.jpeg" Type="http://schemas.openxmlformats.org/officeDocument/2006/relationships/image"/></Relationships>
</file>

<file path=ppt/slides/_rels/slide4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116.png" Type="http://schemas.openxmlformats.org/officeDocument/2006/relationships/image"/><Relationship Id="rId5" Target="../media/image117.svg" Type="http://schemas.openxmlformats.org/officeDocument/2006/relationships/image"/><Relationship Id="rId6" Target="../media/image94.png" Type="http://schemas.openxmlformats.org/officeDocument/2006/relationships/image"/><Relationship Id="rId7" Target="../media/image95.svg" Type="http://schemas.openxmlformats.org/officeDocument/2006/relationships/image"/><Relationship Id="rId8" Target="../media/image96.jpeg" Type="http://schemas.openxmlformats.org/officeDocument/2006/relationships/image"/></Relationships>
</file>

<file path=ppt/slides/_rels/slide4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118.png" Type="http://schemas.openxmlformats.org/officeDocument/2006/relationships/image"/><Relationship Id="rId5" Target="../media/image119.svg" Type="http://schemas.openxmlformats.org/officeDocument/2006/relationships/image"/><Relationship Id="rId6" Target="../media/image94.png" Type="http://schemas.openxmlformats.org/officeDocument/2006/relationships/image"/><Relationship Id="rId7" Target="../media/image95.svg" Type="http://schemas.openxmlformats.org/officeDocument/2006/relationships/image"/><Relationship Id="rId8" Target="../media/image96.jpeg" Type="http://schemas.openxmlformats.org/officeDocument/2006/relationships/image"/></Relationships>
</file>

<file path=ppt/slides/_rels/slide4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7.png" Type="http://schemas.openxmlformats.org/officeDocument/2006/relationships/image"/><Relationship Id="rId3" Target="../media/image18.svg" Type="http://schemas.openxmlformats.org/officeDocument/2006/relationships/image"/><Relationship Id="rId4" Target="../media/image120.png" Type="http://schemas.openxmlformats.org/officeDocument/2006/relationships/image"/><Relationship Id="rId5" Target="../media/image121.svg" Type="http://schemas.openxmlformats.org/officeDocument/2006/relationships/image"/><Relationship Id="rId6" Target="../media/image94.png" Type="http://schemas.openxmlformats.org/officeDocument/2006/relationships/image"/><Relationship Id="rId7" Target="../media/image95.svg" Type="http://schemas.openxmlformats.org/officeDocument/2006/relationships/image"/><Relationship Id="rId8" Target="../media/image96.jpeg" Type="http://schemas.openxmlformats.org/officeDocument/2006/relationships/image"/></Relationships>
</file>

<file path=ppt/slides/_rels/slide4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s>
</file>

<file path=ppt/slides/_rels/slide4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22.jpeg" Type="http://schemas.openxmlformats.org/officeDocument/2006/relationships/image"/></Relationships>
</file>

<file path=ppt/slides/_rels/slide4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23.jpeg" Type="http://schemas.openxmlformats.org/officeDocument/2006/relationships/image"/></Relationships>
</file>

<file path=ppt/slides/_rels/slide4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24.jpeg" Type="http://schemas.openxmlformats.org/officeDocument/2006/relationships/image"/></Relationships>
</file>

<file path=ppt/slides/_rels/slide5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25.jpeg" Type="http://schemas.openxmlformats.org/officeDocument/2006/relationships/image"/></Relationships>
</file>

<file path=ppt/slides/_rels/slide5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26.jpeg" Type="http://schemas.openxmlformats.org/officeDocument/2006/relationships/image"/></Relationships>
</file>

<file path=ppt/slides/_rels/slide5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27.jpeg" Type="http://schemas.openxmlformats.org/officeDocument/2006/relationships/image"/></Relationships>
</file>

<file path=ppt/slides/_rels/slide5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28.png" Type="http://schemas.openxmlformats.org/officeDocument/2006/relationships/image"/><Relationship Id="rId5" Target="../media/image129.svg" Type="http://schemas.openxmlformats.org/officeDocument/2006/relationships/image"/><Relationship Id="rId6" Target="../media/image130.png" Type="http://schemas.openxmlformats.org/officeDocument/2006/relationships/image"/></Relationships>
</file>

<file path=ppt/slides/_rels/slide5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31.png" Type="http://schemas.openxmlformats.org/officeDocument/2006/relationships/image"/><Relationship Id="rId5" Target="../media/image132.svg" Type="http://schemas.openxmlformats.org/officeDocument/2006/relationships/image"/><Relationship Id="rId6" Target="../media/image133.png" Type="http://schemas.openxmlformats.org/officeDocument/2006/relationships/image"/></Relationships>
</file>

<file path=ppt/slides/_rels/slide5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s>
</file>

<file path=ppt/slides/_rels/slide5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34.jpeg" Type="http://schemas.openxmlformats.org/officeDocument/2006/relationships/image"/></Relationships>
</file>

<file path=ppt/slides/_rels/slide5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1.jpeg" Type="http://schemas.openxmlformats.org/officeDocument/2006/relationships/image"/><Relationship Id="rId2" Target="../media/image35.png" Type="http://schemas.openxmlformats.org/officeDocument/2006/relationships/image"/><Relationship Id="rId3" Target="../media/image36.svg" Type="http://schemas.openxmlformats.org/officeDocument/2006/relationships/image"/><Relationship Id="rId4" Target="../media/image135.png" Type="http://schemas.openxmlformats.org/officeDocument/2006/relationships/image"/><Relationship Id="rId5" Target="../media/image136.svg" Type="http://schemas.openxmlformats.org/officeDocument/2006/relationships/image"/><Relationship Id="rId6" Target="../media/image137.png" Type="http://schemas.openxmlformats.org/officeDocument/2006/relationships/image"/><Relationship Id="rId7" Target="../media/image138.svg" Type="http://schemas.openxmlformats.org/officeDocument/2006/relationships/image"/><Relationship Id="rId8" Target="../media/image139.jpeg" Type="http://schemas.openxmlformats.org/officeDocument/2006/relationships/image"/><Relationship Id="rId9" Target="../media/image140.jpeg" Type="http://schemas.openxmlformats.org/officeDocument/2006/relationships/image"/></Relationships>
</file>

<file path=ppt/slides/_rels/slide5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5.png" Type="http://schemas.openxmlformats.org/officeDocument/2006/relationships/image"/><Relationship Id="rId3" Target="../media/image36.svg" Type="http://schemas.openxmlformats.org/officeDocument/2006/relationships/image"/><Relationship Id="rId4" Target="../media/image142.png" Type="http://schemas.openxmlformats.org/officeDocument/2006/relationships/image"/><Relationship Id="rId5" Target="../media/image143.svg" Type="http://schemas.openxmlformats.org/officeDocument/2006/relationships/image"/><Relationship Id="rId6" Target="../media/image144.jpeg" Type="http://schemas.openxmlformats.org/officeDocument/2006/relationships/image"/><Relationship Id="rId7" Target="../media/image145.jpeg" Type="http://schemas.openxmlformats.org/officeDocument/2006/relationships/image"/></Relationships>
</file>

<file path=ppt/slides/_rels/slide5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6.png" Type="http://schemas.openxmlformats.org/officeDocument/2006/relationships/image"/><Relationship Id="rId3" Target="../media/image147.svg" Type="http://schemas.openxmlformats.org/officeDocument/2006/relationships/image"/></Relationships>
</file>

<file path=ppt/slides/_rels/slide6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5.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48.png" Type="http://schemas.openxmlformats.org/officeDocument/2006/relationships/image"/><Relationship Id="rId7" Target="../media/image149.svg" Type="http://schemas.openxmlformats.org/officeDocument/2006/relationships/image"/><Relationship Id="rId8" Target="../media/image150.png" Type="http://schemas.openxmlformats.org/officeDocument/2006/relationships/image"/><Relationship Id="rId9" Target="../media/image151.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396602"/>
            <a:ext cx="8296799" cy="38100"/>
          </a:xfrm>
          <a:custGeom>
            <a:avLst/>
            <a:gdLst/>
            <a:ahLst/>
            <a:cxnLst/>
            <a:rect r="r" b="b" t="t" l="l"/>
            <a:pathLst>
              <a:path h="38100" w="8296799">
                <a:moveTo>
                  <a:pt x="0" y="0"/>
                </a:moveTo>
                <a:lnTo>
                  <a:pt x="8296799" y="0"/>
                </a:lnTo>
                <a:lnTo>
                  <a:pt x="8296799" y="38100"/>
                </a:lnTo>
                <a:lnTo>
                  <a:pt x="0" y="381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5196" y="4730477"/>
            <a:ext cx="8296799" cy="19050"/>
          </a:xfrm>
          <a:custGeom>
            <a:avLst/>
            <a:gdLst/>
            <a:ahLst/>
            <a:cxnLst/>
            <a:rect r="r" b="b" t="t" l="l"/>
            <a:pathLst>
              <a:path h="19050" w="8296799">
                <a:moveTo>
                  <a:pt x="0" y="0"/>
                </a:moveTo>
                <a:lnTo>
                  <a:pt x="8296799" y="0"/>
                </a:lnTo>
                <a:lnTo>
                  <a:pt x="8296799" y="19050"/>
                </a:lnTo>
                <a:lnTo>
                  <a:pt x="0" y="190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0797" y="2106797"/>
            <a:ext cx="8282397" cy="1516504"/>
          </a:xfrm>
          <a:custGeom>
            <a:avLst/>
            <a:gdLst/>
            <a:ahLst/>
            <a:cxnLst/>
            <a:rect r="r" b="b" t="t" l="l"/>
            <a:pathLst>
              <a:path h="1516504" w="8282397">
                <a:moveTo>
                  <a:pt x="0" y="0"/>
                </a:moveTo>
                <a:lnTo>
                  <a:pt x="8282397" y="0"/>
                </a:lnTo>
                <a:lnTo>
                  <a:pt x="8282397" y="1516503"/>
                </a:lnTo>
                <a:lnTo>
                  <a:pt x="0" y="15165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5" id="5"/>
          <p:cNvSpPr txBox="true"/>
          <p:nvPr/>
        </p:nvSpPr>
        <p:spPr>
          <a:xfrm rot="0">
            <a:off x="1645320" y="2403577"/>
            <a:ext cx="5971689" cy="822808"/>
          </a:xfrm>
          <a:prstGeom prst="rect">
            <a:avLst/>
          </a:prstGeom>
        </p:spPr>
        <p:txBody>
          <a:bodyPr anchor="t" rtlCol="false" tIns="0" lIns="0" bIns="0" rIns="0">
            <a:spAutoFit/>
          </a:bodyPr>
          <a:lstStyle/>
          <a:p>
            <a:pPr algn="l">
              <a:lnSpc>
                <a:spcPts val="6719"/>
              </a:lnSpc>
            </a:pPr>
            <a:r>
              <a:rPr lang="en-US" b="true" sz="4800">
                <a:solidFill>
                  <a:srgbClr val="FFFFFF"/>
                </a:solidFill>
                <a:latin typeface="Raleway Bold"/>
                <a:ea typeface="Raleway Bold"/>
                <a:cs typeface="Raleway Bold"/>
                <a:sym typeface="Raleway Bold"/>
              </a:rPr>
              <a:t>Dr Brett Aggersberg</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396602"/>
            <a:ext cx="8296799" cy="38100"/>
          </a:xfrm>
          <a:custGeom>
            <a:avLst/>
            <a:gdLst/>
            <a:ahLst/>
            <a:cxnLst/>
            <a:rect r="r" b="b" t="t" l="l"/>
            <a:pathLst>
              <a:path h="38100" w="8296799">
                <a:moveTo>
                  <a:pt x="0" y="0"/>
                </a:moveTo>
                <a:lnTo>
                  <a:pt x="8296799" y="0"/>
                </a:lnTo>
                <a:lnTo>
                  <a:pt x="8296799" y="38100"/>
                </a:lnTo>
                <a:lnTo>
                  <a:pt x="0" y="381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062628" y="1137628"/>
            <a:ext cx="2893200" cy="2842955"/>
          </a:xfrm>
          <a:custGeom>
            <a:avLst/>
            <a:gdLst/>
            <a:ahLst/>
            <a:cxnLst/>
            <a:rect r="r" b="b" t="t" l="l"/>
            <a:pathLst>
              <a:path h="2842955" w="2893200">
                <a:moveTo>
                  <a:pt x="0" y="0"/>
                </a:moveTo>
                <a:lnTo>
                  <a:pt x="2893200" y="0"/>
                </a:lnTo>
                <a:lnTo>
                  <a:pt x="2893200" y="2842955"/>
                </a:lnTo>
                <a:lnTo>
                  <a:pt x="0" y="284295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317125" y="4267943"/>
            <a:ext cx="8468373" cy="545078"/>
          </a:xfrm>
          <a:custGeom>
            <a:avLst/>
            <a:gdLst/>
            <a:ahLst/>
            <a:cxnLst/>
            <a:rect r="r" b="b" t="t" l="l"/>
            <a:pathLst>
              <a:path h="545078" w="8468373">
                <a:moveTo>
                  <a:pt x="0" y="0"/>
                </a:moveTo>
                <a:lnTo>
                  <a:pt x="8468373" y="0"/>
                </a:lnTo>
                <a:lnTo>
                  <a:pt x="8468373" y="545078"/>
                </a:lnTo>
                <a:lnTo>
                  <a:pt x="0" y="54507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5125222" y="1137628"/>
            <a:ext cx="2893200" cy="2842955"/>
          </a:xfrm>
          <a:custGeom>
            <a:avLst/>
            <a:gdLst/>
            <a:ahLst/>
            <a:cxnLst/>
            <a:rect r="r" b="b" t="t" l="l"/>
            <a:pathLst>
              <a:path h="2842955" w="2893200">
                <a:moveTo>
                  <a:pt x="0" y="0"/>
                </a:moveTo>
                <a:lnTo>
                  <a:pt x="2893199" y="0"/>
                </a:lnTo>
                <a:lnTo>
                  <a:pt x="2893199" y="2842955"/>
                </a:lnTo>
                <a:lnTo>
                  <a:pt x="0" y="2842955"/>
                </a:lnTo>
                <a:lnTo>
                  <a:pt x="0" y="0"/>
                </a:lnTo>
                <a:close/>
              </a:path>
            </a:pathLst>
          </a:custGeom>
          <a:blipFill>
            <a:blip r:embed="rId4">
              <a:extLst>
                <a:ext uri="{96DAC541-7B7A-43D3-8B79-37D633B846F1}">
                  <asvg:svgBlip xmlns:asvg="http://schemas.microsoft.com/office/drawing/2016/SVG/main" r:embed="rId8"/>
                </a:ext>
              </a:extLst>
            </a:blip>
            <a:stretch>
              <a:fillRect l="0" t="0" r="0" b="0"/>
            </a:stretch>
          </a:blipFill>
        </p:spPr>
      </p:sp>
      <p:sp>
        <p:nvSpPr>
          <p:cNvPr name="Freeform 6" id="6"/>
          <p:cNvSpPr/>
          <p:nvPr/>
        </p:nvSpPr>
        <p:spPr>
          <a:xfrm flipH="false" flipV="false" rot="0">
            <a:off x="1122598" y="1137628"/>
            <a:ext cx="2802196" cy="2842955"/>
          </a:xfrm>
          <a:custGeom>
            <a:avLst/>
            <a:gdLst/>
            <a:ahLst/>
            <a:cxnLst/>
            <a:rect r="r" b="b" t="t" l="l"/>
            <a:pathLst>
              <a:path h="2842955" w="2802196">
                <a:moveTo>
                  <a:pt x="0" y="0"/>
                </a:moveTo>
                <a:lnTo>
                  <a:pt x="2802196" y="0"/>
                </a:lnTo>
                <a:lnTo>
                  <a:pt x="2802196" y="2842955"/>
                </a:lnTo>
                <a:lnTo>
                  <a:pt x="0" y="2842955"/>
                </a:lnTo>
                <a:lnTo>
                  <a:pt x="0" y="0"/>
                </a:lnTo>
                <a:close/>
              </a:path>
            </a:pathLst>
          </a:custGeom>
          <a:blipFill>
            <a:blip r:embed="rId9"/>
            <a:stretch>
              <a:fillRect l="-10726" t="-55707" r="-10657" b="-56992"/>
            </a:stretch>
          </a:blipFill>
        </p:spPr>
      </p:sp>
      <p:sp>
        <p:nvSpPr>
          <p:cNvPr name="Freeform 7" id="7"/>
          <p:cNvSpPr/>
          <p:nvPr/>
        </p:nvSpPr>
        <p:spPr>
          <a:xfrm flipH="false" flipV="false" rot="0">
            <a:off x="3245625" y="4331446"/>
            <a:ext cx="318602" cy="318602"/>
          </a:xfrm>
          <a:custGeom>
            <a:avLst/>
            <a:gdLst/>
            <a:ahLst/>
            <a:cxnLst/>
            <a:rect r="r" b="b" t="t" l="l"/>
            <a:pathLst>
              <a:path h="318602" w="318602">
                <a:moveTo>
                  <a:pt x="0" y="0"/>
                </a:moveTo>
                <a:lnTo>
                  <a:pt x="318601" y="0"/>
                </a:lnTo>
                <a:lnTo>
                  <a:pt x="318601" y="318602"/>
                </a:lnTo>
                <a:lnTo>
                  <a:pt x="0" y="318602"/>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8" id="8"/>
          <p:cNvSpPr/>
          <p:nvPr/>
        </p:nvSpPr>
        <p:spPr>
          <a:xfrm flipH="false" flipV="false" rot="0">
            <a:off x="3245625" y="4331446"/>
            <a:ext cx="318602" cy="318602"/>
          </a:xfrm>
          <a:custGeom>
            <a:avLst/>
            <a:gdLst/>
            <a:ahLst/>
            <a:cxnLst/>
            <a:rect r="r" b="b" t="t" l="l"/>
            <a:pathLst>
              <a:path h="318602" w="318602">
                <a:moveTo>
                  <a:pt x="0" y="0"/>
                </a:moveTo>
                <a:lnTo>
                  <a:pt x="318601" y="0"/>
                </a:lnTo>
                <a:lnTo>
                  <a:pt x="318601" y="318602"/>
                </a:lnTo>
                <a:lnTo>
                  <a:pt x="0" y="318602"/>
                </a:lnTo>
                <a:lnTo>
                  <a:pt x="0" y="0"/>
                </a:lnTo>
                <a:close/>
              </a:path>
            </a:pathLst>
          </a:custGeom>
          <a:blipFill>
            <a:blip r:embed="rId12"/>
            <a:stretch>
              <a:fillRect l="0" t="0" r="0" b="0"/>
            </a:stretch>
          </a:blipFill>
        </p:spPr>
      </p:sp>
      <p:sp>
        <p:nvSpPr>
          <p:cNvPr name="Freeform 9" id="9"/>
          <p:cNvSpPr/>
          <p:nvPr/>
        </p:nvSpPr>
        <p:spPr>
          <a:xfrm flipH="false" flipV="false" rot="0">
            <a:off x="4348607" y="1137628"/>
            <a:ext cx="4061365" cy="2842955"/>
          </a:xfrm>
          <a:custGeom>
            <a:avLst/>
            <a:gdLst/>
            <a:ahLst/>
            <a:cxnLst/>
            <a:rect r="r" b="b" t="t" l="l"/>
            <a:pathLst>
              <a:path h="2842955" w="4061365">
                <a:moveTo>
                  <a:pt x="0" y="0"/>
                </a:moveTo>
                <a:lnTo>
                  <a:pt x="4061365" y="0"/>
                </a:lnTo>
                <a:lnTo>
                  <a:pt x="4061365" y="2842955"/>
                </a:lnTo>
                <a:lnTo>
                  <a:pt x="0" y="2842955"/>
                </a:lnTo>
                <a:lnTo>
                  <a:pt x="0" y="0"/>
                </a:lnTo>
                <a:close/>
              </a:path>
            </a:pathLst>
          </a:custGeom>
          <a:blipFill>
            <a:blip r:embed="rId13"/>
            <a:stretch>
              <a:fillRect l="0" t="0" r="0" b="0"/>
            </a:stretch>
          </a:blipFill>
        </p:spPr>
      </p:sp>
      <p:sp>
        <p:nvSpPr>
          <p:cNvPr name="TextBox 10" id="10"/>
          <p:cNvSpPr txBox="true"/>
          <p:nvPr/>
        </p:nvSpPr>
        <p:spPr>
          <a:xfrm rot="0">
            <a:off x="3615538" y="4310520"/>
            <a:ext cx="1848231" cy="333975"/>
          </a:xfrm>
          <a:prstGeom prst="rect">
            <a:avLst/>
          </a:prstGeom>
        </p:spPr>
        <p:txBody>
          <a:bodyPr anchor="t" rtlCol="false" tIns="0" lIns="0" bIns="0" rIns="0">
            <a:spAutoFit/>
          </a:bodyPr>
          <a:lstStyle/>
          <a:p>
            <a:pPr algn="l">
              <a:lnSpc>
                <a:spcPts val="2645"/>
              </a:lnSpc>
            </a:pPr>
            <a:r>
              <a:rPr lang="en-US" sz="1889">
                <a:solidFill>
                  <a:srgbClr val="262626"/>
                </a:solidFill>
                <a:latin typeface="Roboto"/>
                <a:ea typeface="Roboto"/>
                <a:cs typeface="Roboto"/>
                <a:sym typeface="Roboto"/>
              </a:rPr>
              <a:t>brett_aggersberg</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73422" y="563851"/>
            <a:ext cx="3827097" cy="635403"/>
          </a:xfrm>
          <a:custGeom>
            <a:avLst/>
            <a:gdLst/>
            <a:ahLst/>
            <a:cxnLst/>
            <a:rect r="r" b="b" t="t" l="l"/>
            <a:pathLst>
              <a:path h="635403" w="3827097">
                <a:moveTo>
                  <a:pt x="0" y="0"/>
                </a:moveTo>
                <a:lnTo>
                  <a:pt x="3827097" y="0"/>
                </a:lnTo>
                <a:lnTo>
                  <a:pt x="3827097" y="635404"/>
                </a:lnTo>
                <a:lnTo>
                  <a:pt x="0" y="6354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311696" y="1468822"/>
            <a:ext cx="4794904" cy="3099902"/>
          </a:xfrm>
          <a:custGeom>
            <a:avLst/>
            <a:gdLst/>
            <a:ahLst/>
            <a:cxnLst/>
            <a:rect r="r" b="b" t="t" l="l"/>
            <a:pathLst>
              <a:path h="3099902" w="4794904">
                <a:moveTo>
                  <a:pt x="0" y="0"/>
                </a:moveTo>
                <a:lnTo>
                  <a:pt x="4794904" y="0"/>
                </a:lnTo>
                <a:lnTo>
                  <a:pt x="4794904" y="3099901"/>
                </a:lnTo>
                <a:lnTo>
                  <a:pt x="0" y="309990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2477729" y="396602"/>
            <a:ext cx="6244199" cy="38100"/>
          </a:xfrm>
          <a:custGeom>
            <a:avLst/>
            <a:gdLst/>
            <a:ahLst/>
            <a:cxnLst/>
            <a:rect r="r" b="b" t="t" l="l"/>
            <a:pathLst>
              <a:path h="38100" w="6244199">
                <a:moveTo>
                  <a:pt x="0" y="0"/>
                </a:moveTo>
                <a:lnTo>
                  <a:pt x="6244199" y="0"/>
                </a:lnTo>
                <a:lnTo>
                  <a:pt x="6244199" y="38100"/>
                </a:lnTo>
                <a:lnTo>
                  <a:pt x="0" y="381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2477729" y="4730477"/>
            <a:ext cx="6244199" cy="19050"/>
          </a:xfrm>
          <a:custGeom>
            <a:avLst/>
            <a:gdLst/>
            <a:ahLst/>
            <a:cxnLst/>
            <a:rect r="r" b="b" t="t" l="l"/>
            <a:pathLst>
              <a:path h="19050" w="6244199">
                <a:moveTo>
                  <a:pt x="0" y="0"/>
                </a:moveTo>
                <a:lnTo>
                  <a:pt x="6244199" y="0"/>
                </a:lnTo>
                <a:lnTo>
                  <a:pt x="6244199" y="19050"/>
                </a:lnTo>
                <a:lnTo>
                  <a:pt x="0" y="1905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5234521" y="563851"/>
            <a:ext cx="3490474" cy="3318319"/>
          </a:xfrm>
          <a:custGeom>
            <a:avLst/>
            <a:gdLst/>
            <a:ahLst/>
            <a:cxnLst/>
            <a:rect r="r" b="b" t="t" l="l"/>
            <a:pathLst>
              <a:path h="3318319" w="3490474">
                <a:moveTo>
                  <a:pt x="0" y="0"/>
                </a:moveTo>
                <a:lnTo>
                  <a:pt x="3490474" y="0"/>
                </a:lnTo>
                <a:lnTo>
                  <a:pt x="3490474" y="3318320"/>
                </a:lnTo>
                <a:lnTo>
                  <a:pt x="0" y="3318320"/>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8" id="8"/>
          <p:cNvSpPr/>
          <p:nvPr/>
        </p:nvSpPr>
        <p:spPr>
          <a:xfrm flipH="false" flipV="false" rot="0">
            <a:off x="6377654" y="3934349"/>
            <a:ext cx="2347351" cy="762895"/>
          </a:xfrm>
          <a:custGeom>
            <a:avLst/>
            <a:gdLst/>
            <a:ahLst/>
            <a:cxnLst/>
            <a:rect r="r" b="b" t="t" l="l"/>
            <a:pathLst>
              <a:path h="762895" w="2347351">
                <a:moveTo>
                  <a:pt x="0" y="0"/>
                </a:moveTo>
                <a:lnTo>
                  <a:pt x="2347351" y="0"/>
                </a:lnTo>
                <a:lnTo>
                  <a:pt x="2347351" y="762895"/>
                </a:lnTo>
                <a:lnTo>
                  <a:pt x="0" y="762895"/>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9" id="9"/>
          <p:cNvSpPr/>
          <p:nvPr/>
        </p:nvSpPr>
        <p:spPr>
          <a:xfrm flipH="false" flipV="false" rot="0">
            <a:off x="5234521" y="3967629"/>
            <a:ext cx="934545" cy="696325"/>
          </a:xfrm>
          <a:custGeom>
            <a:avLst/>
            <a:gdLst/>
            <a:ahLst/>
            <a:cxnLst/>
            <a:rect r="r" b="b" t="t" l="l"/>
            <a:pathLst>
              <a:path h="696325" w="934545">
                <a:moveTo>
                  <a:pt x="0" y="0"/>
                </a:moveTo>
                <a:lnTo>
                  <a:pt x="934545" y="0"/>
                </a:lnTo>
                <a:lnTo>
                  <a:pt x="934545" y="696325"/>
                </a:lnTo>
                <a:lnTo>
                  <a:pt x="0" y="696325"/>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Freeform 10" id="10"/>
          <p:cNvSpPr/>
          <p:nvPr/>
        </p:nvSpPr>
        <p:spPr>
          <a:xfrm flipH="false" flipV="false" rot="0">
            <a:off x="5234521" y="563851"/>
            <a:ext cx="3490474" cy="4133402"/>
          </a:xfrm>
          <a:custGeom>
            <a:avLst/>
            <a:gdLst/>
            <a:ahLst/>
            <a:cxnLst/>
            <a:rect r="r" b="b" t="t" l="l"/>
            <a:pathLst>
              <a:path h="4133402" w="3490474">
                <a:moveTo>
                  <a:pt x="0" y="0"/>
                </a:moveTo>
                <a:lnTo>
                  <a:pt x="3490474" y="0"/>
                </a:lnTo>
                <a:lnTo>
                  <a:pt x="3490474" y="4133403"/>
                </a:lnTo>
                <a:lnTo>
                  <a:pt x="0" y="4133403"/>
                </a:lnTo>
                <a:lnTo>
                  <a:pt x="0" y="0"/>
                </a:lnTo>
                <a:close/>
              </a:path>
            </a:pathLst>
          </a:custGeom>
          <a:blipFill>
            <a:blip r:embed="rId18"/>
            <a:stretch>
              <a:fillRect l="0" t="0" r="0" b="0"/>
            </a:stretch>
          </a:blipFill>
        </p:spPr>
      </p:sp>
      <p:sp>
        <p:nvSpPr>
          <p:cNvPr name="Freeform 11" id="11"/>
          <p:cNvSpPr/>
          <p:nvPr/>
        </p:nvSpPr>
        <p:spPr>
          <a:xfrm flipH="false" flipV="false" rot="0">
            <a:off x="5209570" y="3915347"/>
            <a:ext cx="1158559" cy="772373"/>
          </a:xfrm>
          <a:custGeom>
            <a:avLst/>
            <a:gdLst/>
            <a:ahLst/>
            <a:cxnLst/>
            <a:rect r="r" b="b" t="t" l="l"/>
            <a:pathLst>
              <a:path h="772373" w="1158559">
                <a:moveTo>
                  <a:pt x="0" y="0"/>
                </a:moveTo>
                <a:lnTo>
                  <a:pt x="1158559" y="0"/>
                </a:lnTo>
                <a:lnTo>
                  <a:pt x="1158559" y="772372"/>
                </a:lnTo>
                <a:lnTo>
                  <a:pt x="0" y="772372"/>
                </a:lnTo>
                <a:lnTo>
                  <a:pt x="0" y="0"/>
                </a:lnTo>
                <a:close/>
              </a:path>
            </a:pathLst>
          </a:custGeom>
          <a:blipFill>
            <a:blip r:embed="rId19"/>
            <a:stretch>
              <a:fillRect l="0" t="0" r="0" b="0"/>
            </a:stretch>
          </a:blipFill>
        </p:spPr>
      </p:sp>
      <p:sp>
        <p:nvSpPr>
          <p:cNvPr name="TextBox 12" id="12"/>
          <p:cNvSpPr txBox="true"/>
          <p:nvPr/>
        </p:nvSpPr>
        <p:spPr>
          <a:xfrm rot="0">
            <a:off x="259147" y="592169"/>
            <a:ext cx="1877854"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Experience</a:t>
            </a:r>
          </a:p>
        </p:txBody>
      </p:sp>
      <p:sp>
        <p:nvSpPr>
          <p:cNvPr name="TextBox 13" id="13"/>
          <p:cNvSpPr txBox="true"/>
          <p:nvPr/>
        </p:nvSpPr>
        <p:spPr>
          <a:xfrm rot="0">
            <a:off x="628421" y="1533954"/>
            <a:ext cx="4429293" cy="2704714"/>
          </a:xfrm>
          <a:prstGeom prst="rect">
            <a:avLst/>
          </a:prstGeom>
        </p:spPr>
        <p:txBody>
          <a:bodyPr anchor="t" rtlCol="false" tIns="0" lIns="0" bIns="0" rIns="0">
            <a:spAutoFit/>
          </a:bodyPr>
          <a:lstStyle/>
          <a:p>
            <a:pPr algn="l">
              <a:lnSpc>
                <a:spcPts val="1948"/>
              </a:lnSpc>
            </a:pPr>
            <a:r>
              <a:rPr lang="en-US" sz="1708">
                <a:solidFill>
                  <a:srgbClr val="000000"/>
                </a:solidFill>
                <a:latin typeface="Lato"/>
                <a:ea typeface="Lato"/>
                <a:cs typeface="Lato"/>
                <a:sym typeface="Lato"/>
              </a:rPr>
              <a:t>BSc Multimedia </a:t>
            </a:r>
          </a:p>
          <a:p>
            <a:pPr algn="l">
              <a:lnSpc>
                <a:spcPts val="1948"/>
              </a:lnSpc>
            </a:pPr>
            <a:r>
              <a:rPr lang="en-US" sz="1708">
                <a:solidFill>
                  <a:srgbClr val="000000"/>
                </a:solidFill>
                <a:latin typeface="Lato"/>
                <a:ea typeface="Lato"/>
                <a:cs typeface="Lato"/>
                <a:sym typeface="Lato"/>
              </a:rPr>
              <a:t>MA Visual Communication </a:t>
            </a:r>
          </a:p>
          <a:p>
            <a:pPr algn="l">
              <a:lnSpc>
                <a:spcPts val="1948"/>
              </a:lnSpc>
            </a:pPr>
            <a:r>
              <a:rPr lang="en-US" sz="1708">
                <a:solidFill>
                  <a:srgbClr val="000000"/>
                </a:solidFill>
                <a:latin typeface="Lato"/>
                <a:ea typeface="Lato"/>
                <a:cs typeface="Lato"/>
                <a:sym typeface="Lato"/>
              </a:rPr>
              <a:t>PhD In Fine Art and Photography Filmmaking in Industry for 25 years Freelance Photographer and Filmmaker Adobe Creative Educator </a:t>
            </a:r>
          </a:p>
          <a:p>
            <a:pPr algn="l">
              <a:lnSpc>
                <a:spcPts val="1948"/>
              </a:lnSpc>
            </a:pPr>
            <a:r>
              <a:rPr lang="en-US" sz="1708">
                <a:solidFill>
                  <a:srgbClr val="000000"/>
                </a:solidFill>
                <a:latin typeface="Lato"/>
                <a:ea typeface="Lato"/>
                <a:cs typeface="Lato"/>
                <a:sym typeface="Lato"/>
              </a:rPr>
              <a:t>Societies of International Wildlife &amp; Nature Photographers</a:t>
            </a:r>
          </a:p>
          <a:p>
            <a:pPr algn="l">
              <a:lnSpc>
                <a:spcPts val="1948"/>
              </a:lnSpc>
            </a:pPr>
            <a:r>
              <a:rPr lang="en-US" sz="1708">
                <a:solidFill>
                  <a:srgbClr val="000000"/>
                </a:solidFill>
                <a:latin typeface="Lato"/>
                <a:ea typeface="Lato"/>
                <a:cs typeface="Lato"/>
                <a:sym typeface="Lato"/>
              </a:rPr>
              <a:t>Director of International media Festival of Wales</a:t>
            </a:r>
          </a:p>
          <a:p>
            <a:pPr algn="l">
              <a:lnSpc>
                <a:spcPts val="1948"/>
              </a:lnSpc>
            </a:pPr>
            <a:r>
              <a:rPr lang="en-US" sz="1708">
                <a:solidFill>
                  <a:srgbClr val="000000"/>
                </a:solidFill>
                <a:latin typeface="Lato"/>
                <a:ea typeface="Lato"/>
                <a:cs typeface="Lato"/>
                <a:sym typeface="Lato"/>
              </a:rPr>
              <a:t>Industry Consultant for CBFF</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396602"/>
            <a:ext cx="8296799" cy="38100"/>
          </a:xfrm>
          <a:custGeom>
            <a:avLst/>
            <a:gdLst/>
            <a:ahLst/>
            <a:cxnLst/>
            <a:rect r="r" b="b" t="t" l="l"/>
            <a:pathLst>
              <a:path h="38100" w="8296799">
                <a:moveTo>
                  <a:pt x="0" y="0"/>
                </a:moveTo>
                <a:lnTo>
                  <a:pt x="8296799" y="0"/>
                </a:lnTo>
                <a:lnTo>
                  <a:pt x="8296799" y="38100"/>
                </a:lnTo>
                <a:lnTo>
                  <a:pt x="0" y="381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5196" y="4730477"/>
            <a:ext cx="8296799" cy="19050"/>
          </a:xfrm>
          <a:custGeom>
            <a:avLst/>
            <a:gdLst/>
            <a:ahLst/>
            <a:cxnLst/>
            <a:rect r="r" b="b" t="t" l="l"/>
            <a:pathLst>
              <a:path h="19050" w="8296799">
                <a:moveTo>
                  <a:pt x="0" y="0"/>
                </a:moveTo>
                <a:lnTo>
                  <a:pt x="8296799" y="0"/>
                </a:lnTo>
                <a:lnTo>
                  <a:pt x="8296799" y="19050"/>
                </a:lnTo>
                <a:lnTo>
                  <a:pt x="0" y="190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0797" y="2106797"/>
            <a:ext cx="8282397" cy="1516504"/>
          </a:xfrm>
          <a:custGeom>
            <a:avLst/>
            <a:gdLst/>
            <a:ahLst/>
            <a:cxnLst/>
            <a:rect r="r" b="b" t="t" l="l"/>
            <a:pathLst>
              <a:path h="1516504" w="8282397">
                <a:moveTo>
                  <a:pt x="0" y="0"/>
                </a:moveTo>
                <a:lnTo>
                  <a:pt x="8282397" y="0"/>
                </a:lnTo>
                <a:lnTo>
                  <a:pt x="8282397" y="1516503"/>
                </a:lnTo>
                <a:lnTo>
                  <a:pt x="0" y="15165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5" id="5"/>
          <p:cNvSpPr txBox="true"/>
          <p:nvPr/>
        </p:nvSpPr>
        <p:spPr>
          <a:xfrm rot="0">
            <a:off x="1675190" y="2403577"/>
            <a:ext cx="5910758" cy="822808"/>
          </a:xfrm>
          <a:prstGeom prst="rect">
            <a:avLst/>
          </a:prstGeom>
        </p:spPr>
        <p:txBody>
          <a:bodyPr anchor="t" rtlCol="false" tIns="0" lIns="0" bIns="0" rIns="0">
            <a:spAutoFit/>
          </a:bodyPr>
          <a:lstStyle/>
          <a:p>
            <a:pPr algn="l">
              <a:lnSpc>
                <a:spcPts val="6719"/>
              </a:lnSpc>
            </a:pPr>
            <a:r>
              <a:rPr lang="en-US" b="true" sz="4800">
                <a:solidFill>
                  <a:srgbClr val="FFFFFF"/>
                </a:solidFill>
                <a:latin typeface="Raleway Bold"/>
                <a:ea typeface="Raleway Bold"/>
                <a:cs typeface="Raleway Bold"/>
                <a:sym typeface="Raleway Bold"/>
              </a:rPr>
              <a:t>What’s My Practice?</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3394805" y="0"/>
            <a:ext cx="2436133" cy="5143500"/>
          </a:xfrm>
          <a:custGeom>
            <a:avLst/>
            <a:gdLst/>
            <a:ahLst/>
            <a:cxnLst/>
            <a:rect r="r" b="b" t="t" l="l"/>
            <a:pathLst>
              <a:path h="5143500" w="2436133">
                <a:moveTo>
                  <a:pt x="0" y="0"/>
                </a:moveTo>
                <a:lnTo>
                  <a:pt x="2436133" y="0"/>
                </a:lnTo>
                <a:lnTo>
                  <a:pt x="2436133" y="5143500"/>
                </a:lnTo>
                <a:lnTo>
                  <a:pt x="0" y="51435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6707781" y="0"/>
            <a:ext cx="2436133" cy="5143500"/>
          </a:xfrm>
          <a:custGeom>
            <a:avLst/>
            <a:gdLst/>
            <a:ahLst/>
            <a:cxnLst/>
            <a:rect r="r" b="b" t="t" l="l"/>
            <a:pathLst>
              <a:path h="5143500" w="2436133">
                <a:moveTo>
                  <a:pt x="0" y="0"/>
                </a:moveTo>
                <a:lnTo>
                  <a:pt x="2436133" y="0"/>
                </a:lnTo>
                <a:lnTo>
                  <a:pt x="2436133" y="5143500"/>
                </a:lnTo>
                <a:lnTo>
                  <a:pt x="0" y="5143500"/>
                </a:lnTo>
                <a:lnTo>
                  <a:pt x="0" y="0"/>
                </a:lnTo>
                <a:close/>
              </a:path>
            </a:pathLst>
          </a:custGeom>
          <a:blipFill>
            <a:blip r:embed="rId4">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0" y="0"/>
            <a:ext cx="2436133" cy="5143500"/>
          </a:xfrm>
          <a:custGeom>
            <a:avLst/>
            <a:gdLst/>
            <a:ahLst/>
            <a:cxnLst/>
            <a:rect r="r" b="b" t="t" l="l"/>
            <a:pathLst>
              <a:path h="5143500" w="2436133">
                <a:moveTo>
                  <a:pt x="0" y="0"/>
                </a:moveTo>
                <a:lnTo>
                  <a:pt x="2436133" y="0"/>
                </a:lnTo>
                <a:lnTo>
                  <a:pt x="2436133" y="5143500"/>
                </a:lnTo>
                <a:lnTo>
                  <a:pt x="0" y="5143500"/>
                </a:lnTo>
                <a:lnTo>
                  <a:pt x="0" y="0"/>
                </a:lnTo>
                <a:close/>
              </a:path>
            </a:pathLst>
          </a:custGeom>
          <a:blipFill>
            <a:blip r:embed="rId7"/>
            <a:stretch>
              <a:fillRect l="0" t="0" r="0" b="0"/>
            </a:stretch>
          </a:blipFill>
        </p:spPr>
      </p:sp>
      <p:sp>
        <p:nvSpPr>
          <p:cNvPr name="Freeform 6" id="6"/>
          <p:cNvSpPr/>
          <p:nvPr/>
        </p:nvSpPr>
        <p:spPr>
          <a:xfrm flipH="false" flipV="false" rot="0">
            <a:off x="3394805" y="0"/>
            <a:ext cx="2436133" cy="5143500"/>
          </a:xfrm>
          <a:custGeom>
            <a:avLst/>
            <a:gdLst/>
            <a:ahLst/>
            <a:cxnLst/>
            <a:rect r="r" b="b" t="t" l="l"/>
            <a:pathLst>
              <a:path h="5143500" w="2436133">
                <a:moveTo>
                  <a:pt x="0" y="0"/>
                </a:moveTo>
                <a:lnTo>
                  <a:pt x="2436133" y="0"/>
                </a:lnTo>
                <a:lnTo>
                  <a:pt x="2436133" y="5143500"/>
                </a:lnTo>
                <a:lnTo>
                  <a:pt x="0" y="5143500"/>
                </a:lnTo>
                <a:lnTo>
                  <a:pt x="0" y="0"/>
                </a:lnTo>
                <a:close/>
              </a:path>
            </a:pathLst>
          </a:custGeom>
          <a:blipFill>
            <a:blip r:embed="rId8"/>
            <a:stretch>
              <a:fillRect l="0" t="0" r="0" b="0"/>
            </a:stretch>
          </a:blipFill>
        </p:spPr>
      </p:sp>
      <p:sp>
        <p:nvSpPr>
          <p:cNvPr name="Freeform 7" id="7"/>
          <p:cNvSpPr/>
          <p:nvPr/>
        </p:nvSpPr>
        <p:spPr>
          <a:xfrm flipH="false" flipV="false" rot="0">
            <a:off x="6707781" y="0"/>
            <a:ext cx="2436133" cy="5143500"/>
          </a:xfrm>
          <a:custGeom>
            <a:avLst/>
            <a:gdLst/>
            <a:ahLst/>
            <a:cxnLst/>
            <a:rect r="r" b="b" t="t" l="l"/>
            <a:pathLst>
              <a:path h="5143500" w="2436133">
                <a:moveTo>
                  <a:pt x="0" y="0"/>
                </a:moveTo>
                <a:lnTo>
                  <a:pt x="2436133" y="0"/>
                </a:lnTo>
                <a:lnTo>
                  <a:pt x="2436133" y="5143500"/>
                </a:lnTo>
                <a:lnTo>
                  <a:pt x="0" y="5143500"/>
                </a:lnTo>
                <a:lnTo>
                  <a:pt x="0" y="0"/>
                </a:lnTo>
                <a:close/>
              </a:path>
            </a:pathLst>
          </a:custGeom>
          <a:blipFill>
            <a:blip r:embed="rId9"/>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71639" y="0"/>
            <a:ext cx="2436133" cy="5143500"/>
          </a:xfrm>
          <a:custGeom>
            <a:avLst/>
            <a:gdLst/>
            <a:ahLst/>
            <a:cxnLst/>
            <a:rect r="r" b="b" t="t" l="l"/>
            <a:pathLst>
              <a:path h="5143500" w="2436133">
                <a:moveTo>
                  <a:pt x="0" y="0"/>
                </a:moveTo>
                <a:lnTo>
                  <a:pt x="2436133" y="0"/>
                </a:lnTo>
                <a:lnTo>
                  <a:pt x="2436133" y="5143500"/>
                </a:lnTo>
                <a:lnTo>
                  <a:pt x="0" y="51435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6707781" y="0"/>
            <a:ext cx="2436133" cy="5143500"/>
          </a:xfrm>
          <a:custGeom>
            <a:avLst/>
            <a:gdLst/>
            <a:ahLst/>
            <a:cxnLst/>
            <a:rect r="r" b="b" t="t" l="l"/>
            <a:pathLst>
              <a:path h="5143500" w="2436133">
                <a:moveTo>
                  <a:pt x="0" y="0"/>
                </a:moveTo>
                <a:lnTo>
                  <a:pt x="2436133" y="0"/>
                </a:lnTo>
                <a:lnTo>
                  <a:pt x="2436133" y="5143500"/>
                </a:lnTo>
                <a:lnTo>
                  <a:pt x="0" y="5143500"/>
                </a:lnTo>
                <a:lnTo>
                  <a:pt x="0" y="0"/>
                </a:lnTo>
                <a:close/>
              </a:path>
            </a:pathLst>
          </a:custGeom>
          <a:blipFill>
            <a:blip r:embed="rId4">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0" y="0"/>
            <a:ext cx="2436133" cy="5143500"/>
          </a:xfrm>
          <a:custGeom>
            <a:avLst/>
            <a:gdLst/>
            <a:ahLst/>
            <a:cxnLst/>
            <a:rect r="r" b="b" t="t" l="l"/>
            <a:pathLst>
              <a:path h="5143500" w="2436133">
                <a:moveTo>
                  <a:pt x="0" y="0"/>
                </a:moveTo>
                <a:lnTo>
                  <a:pt x="2436133" y="0"/>
                </a:lnTo>
                <a:lnTo>
                  <a:pt x="2436133" y="5143500"/>
                </a:lnTo>
                <a:lnTo>
                  <a:pt x="0" y="5143500"/>
                </a:lnTo>
                <a:lnTo>
                  <a:pt x="0" y="0"/>
                </a:lnTo>
                <a:close/>
              </a:path>
            </a:pathLst>
          </a:custGeom>
          <a:blipFill>
            <a:blip r:embed="rId4">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10" y="0"/>
            <a:ext cx="9143905" cy="5143500"/>
          </a:xfrm>
          <a:custGeom>
            <a:avLst/>
            <a:gdLst/>
            <a:ahLst/>
            <a:cxnLst/>
            <a:rect r="r" b="b" t="t" l="l"/>
            <a:pathLst>
              <a:path h="5143500" w="9143905">
                <a:moveTo>
                  <a:pt x="0" y="0"/>
                </a:moveTo>
                <a:lnTo>
                  <a:pt x="9143904" y="0"/>
                </a:lnTo>
                <a:lnTo>
                  <a:pt x="9143904" y="5143500"/>
                </a:lnTo>
                <a:lnTo>
                  <a:pt x="0" y="5143500"/>
                </a:lnTo>
                <a:lnTo>
                  <a:pt x="0" y="0"/>
                </a:lnTo>
                <a:close/>
              </a:path>
            </a:pathLst>
          </a:custGeom>
          <a:blipFill>
            <a:blip r:embed="rId8"/>
            <a:stretch>
              <a:fillRect l="0" t="0" r="0" b="0"/>
            </a:stretch>
          </a:blipFill>
        </p:spPr>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01945" y="0"/>
            <a:ext cx="5139947" cy="5143500"/>
          </a:xfrm>
          <a:custGeom>
            <a:avLst/>
            <a:gdLst/>
            <a:ahLst/>
            <a:cxnLst/>
            <a:rect r="r" b="b" t="t" l="l"/>
            <a:pathLst>
              <a:path h="5143500" w="5139947">
                <a:moveTo>
                  <a:pt x="0" y="0"/>
                </a:moveTo>
                <a:lnTo>
                  <a:pt x="5139948" y="0"/>
                </a:lnTo>
                <a:lnTo>
                  <a:pt x="5139948" y="5143500"/>
                </a:lnTo>
                <a:lnTo>
                  <a:pt x="0" y="5143500"/>
                </a:lnTo>
                <a:lnTo>
                  <a:pt x="0" y="0"/>
                </a:lnTo>
                <a:close/>
              </a:path>
            </a:pathLst>
          </a:custGeom>
          <a:blipFill>
            <a:blip r:embed="rId4"/>
            <a:stretch>
              <a:fillRect l="0" t="0" r="0" b="0"/>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726635" y="0"/>
            <a:ext cx="5690730" cy="5143500"/>
          </a:xfrm>
          <a:custGeom>
            <a:avLst/>
            <a:gdLst/>
            <a:ahLst/>
            <a:cxnLst/>
            <a:rect r="r" b="b" t="t" l="l"/>
            <a:pathLst>
              <a:path h="5143500" w="5690730">
                <a:moveTo>
                  <a:pt x="0" y="0"/>
                </a:moveTo>
                <a:lnTo>
                  <a:pt x="5690730" y="0"/>
                </a:lnTo>
                <a:lnTo>
                  <a:pt x="5690730" y="5143500"/>
                </a:lnTo>
                <a:lnTo>
                  <a:pt x="0" y="5143500"/>
                </a:lnTo>
                <a:lnTo>
                  <a:pt x="0" y="0"/>
                </a:lnTo>
                <a:close/>
              </a:path>
            </a:pathLst>
          </a:custGeom>
          <a:blipFill>
            <a:blip r:embed="rId4"/>
            <a:stretch>
              <a:fillRect l="0" t="0" r="0" b="-11009"/>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767669" y="0"/>
            <a:ext cx="5608653" cy="5143500"/>
          </a:xfrm>
          <a:custGeom>
            <a:avLst/>
            <a:gdLst/>
            <a:ahLst/>
            <a:cxnLst/>
            <a:rect r="r" b="b" t="t" l="l"/>
            <a:pathLst>
              <a:path h="5143500" w="5608653">
                <a:moveTo>
                  <a:pt x="0" y="0"/>
                </a:moveTo>
                <a:lnTo>
                  <a:pt x="5608653" y="0"/>
                </a:lnTo>
                <a:lnTo>
                  <a:pt x="5608653" y="5143500"/>
                </a:lnTo>
                <a:lnTo>
                  <a:pt x="0" y="5143500"/>
                </a:lnTo>
                <a:lnTo>
                  <a:pt x="0" y="0"/>
                </a:lnTo>
                <a:close/>
              </a:path>
            </a:pathLst>
          </a:custGeom>
          <a:blipFill>
            <a:blip r:embed="rId4"/>
            <a:stretch>
              <a:fillRect l="0" t="0" r="0" b="-9588"/>
            </a:stretch>
          </a:blipFill>
        </p:spPr>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996669" y="0"/>
            <a:ext cx="5150653" cy="5143500"/>
          </a:xfrm>
          <a:custGeom>
            <a:avLst/>
            <a:gdLst/>
            <a:ahLst/>
            <a:cxnLst/>
            <a:rect r="r" b="b" t="t" l="l"/>
            <a:pathLst>
              <a:path h="5143500" w="5150653">
                <a:moveTo>
                  <a:pt x="0" y="0"/>
                </a:moveTo>
                <a:lnTo>
                  <a:pt x="5150653" y="0"/>
                </a:lnTo>
                <a:lnTo>
                  <a:pt x="5150653" y="5143500"/>
                </a:lnTo>
                <a:lnTo>
                  <a:pt x="0" y="5143500"/>
                </a:lnTo>
                <a:lnTo>
                  <a:pt x="0" y="0"/>
                </a:lnTo>
                <a:close/>
              </a:path>
            </a:pathLst>
          </a:custGeom>
          <a:blipFill>
            <a:blip r:embed="rId4"/>
            <a:stretch>
              <a:fillRect l="0" t="0" r="0" b="0"/>
            </a:stretch>
          </a:blipFill>
        </p:spPr>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00250" y="0"/>
            <a:ext cx="5143500" cy="5143500"/>
          </a:xfrm>
          <a:custGeom>
            <a:avLst/>
            <a:gdLst/>
            <a:ahLst/>
            <a:cxnLst/>
            <a:rect r="r" b="b" t="t" l="l"/>
            <a:pathLst>
              <a:path h="5143500" w="5143500">
                <a:moveTo>
                  <a:pt x="0" y="0"/>
                </a:moveTo>
                <a:lnTo>
                  <a:pt x="5143500" y="0"/>
                </a:lnTo>
                <a:lnTo>
                  <a:pt x="5143500" y="5143500"/>
                </a:lnTo>
                <a:lnTo>
                  <a:pt x="0" y="5143500"/>
                </a:lnTo>
                <a:lnTo>
                  <a:pt x="0" y="0"/>
                </a:lnTo>
                <a:close/>
              </a:path>
            </a:pathLst>
          </a:custGeom>
          <a:blipFill>
            <a:blip r:embed="rId4"/>
            <a:stretch>
              <a:fillRect l="0" t="0" r="0" b="0"/>
            </a:stretch>
          </a:blipFill>
        </p:spPr>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3000" y="0"/>
            <a:ext cx="6858000" cy="5143500"/>
          </a:xfrm>
          <a:custGeom>
            <a:avLst/>
            <a:gdLst/>
            <a:ahLst/>
            <a:cxnLst/>
            <a:rect r="r" b="b" t="t" l="l"/>
            <a:pathLst>
              <a:path h="5143500" w="6858000">
                <a:moveTo>
                  <a:pt x="0" y="0"/>
                </a:moveTo>
                <a:lnTo>
                  <a:pt x="6858000" y="0"/>
                </a:lnTo>
                <a:lnTo>
                  <a:pt x="6858000" y="5143500"/>
                </a:lnTo>
                <a:lnTo>
                  <a:pt x="0" y="5143500"/>
                </a:lnTo>
                <a:lnTo>
                  <a:pt x="0" y="0"/>
                </a:lnTo>
                <a:close/>
              </a:path>
            </a:pathLst>
          </a:custGeom>
          <a:blipFill>
            <a:blip r:embed="rId4"/>
            <a:stretch>
              <a:fillRect l="0" t="0" r="0" b="0"/>
            </a:stretch>
          </a:blipFill>
        </p:spPr>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3000" y="0"/>
            <a:ext cx="6858000" cy="5143500"/>
          </a:xfrm>
          <a:custGeom>
            <a:avLst/>
            <a:gdLst/>
            <a:ahLst/>
            <a:cxnLst/>
            <a:rect r="r" b="b" t="t" l="l"/>
            <a:pathLst>
              <a:path h="5143500" w="6858000">
                <a:moveTo>
                  <a:pt x="0" y="0"/>
                </a:moveTo>
                <a:lnTo>
                  <a:pt x="6858000" y="0"/>
                </a:lnTo>
                <a:lnTo>
                  <a:pt x="6858000" y="5143500"/>
                </a:lnTo>
                <a:lnTo>
                  <a:pt x="0" y="5143500"/>
                </a:lnTo>
                <a:lnTo>
                  <a:pt x="0" y="0"/>
                </a:lnTo>
                <a:close/>
              </a:path>
            </a:pathLst>
          </a:custGeom>
          <a:blipFill>
            <a:blip r:embed="rId4"/>
            <a:stretch>
              <a:fillRect l="0" t="0" r="0" b="0"/>
            </a:stretch>
          </a:blipFill>
        </p:spPr>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00250" y="0"/>
            <a:ext cx="5143500" cy="5143500"/>
          </a:xfrm>
          <a:custGeom>
            <a:avLst/>
            <a:gdLst/>
            <a:ahLst/>
            <a:cxnLst/>
            <a:rect r="r" b="b" t="t" l="l"/>
            <a:pathLst>
              <a:path h="5143500" w="5143500">
                <a:moveTo>
                  <a:pt x="0" y="0"/>
                </a:moveTo>
                <a:lnTo>
                  <a:pt x="5143500" y="0"/>
                </a:lnTo>
                <a:lnTo>
                  <a:pt x="5143500" y="5143500"/>
                </a:lnTo>
                <a:lnTo>
                  <a:pt x="0" y="5143500"/>
                </a:lnTo>
                <a:lnTo>
                  <a:pt x="0" y="0"/>
                </a:lnTo>
                <a:close/>
              </a:path>
            </a:pathLst>
          </a:custGeom>
          <a:blipFill>
            <a:blip r:embed="rId4"/>
            <a:stretch>
              <a:fillRect l="0" t="0" r="0" b="0"/>
            </a:stretch>
          </a:blipFill>
        </p:spPr>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718186" y="0"/>
            <a:ext cx="5707475" cy="5143500"/>
          </a:xfrm>
          <a:custGeom>
            <a:avLst/>
            <a:gdLst/>
            <a:ahLst/>
            <a:cxnLst/>
            <a:rect r="r" b="b" t="t" l="l"/>
            <a:pathLst>
              <a:path h="5143500" w="5707475">
                <a:moveTo>
                  <a:pt x="0" y="0"/>
                </a:moveTo>
                <a:lnTo>
                  <a:pt x="5707475" y="0"/>
                </a:lnTo>
                <a:lnTo>
                  <a:pt x="5707475" y="5143500"/>
                </a:lnTo>
                <a:lnTo>
                  <a:pt x="0" y="5143500"/>
                </a:lnTo>
                <a:lnTo>
                  <a:pt x="0" y="0"/>
                </a:lnTo>
                <a:close/>
              </a:path>
            </a:pathLst>
          </a:custGeom>
          <a:blipFill>
            <a:blip r:embed="rId4"/>
            <a:stretch>
              <a:fillRect l="0" t="0" r="0" b="-10779"/>
            </a:stretch>
          </a:blipFill>
        </p:spPr>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75040" y="81724"/>
            <a:ext cx="4993929" cy="4980051"/>
          </a:xfrm>
          <a:custGeom>
            <a:avLst/>
            <a:gdLst/>
            <a:ahLst/>
            <a:cxnLst/>
            <a:rect r="r" b="b" t="t" l="l"/>
            <a:pathLst>
              <a:path h="4980051" w="4993929">
                <a:moveTo>
                  <a:pt x="0" y="0"/>
                </a:moveTo>
                <a:lnTo>
                  <a:pt x="4993929" y="0"/>
                </a:lnTo>
                <a:lnTo>
                  <a:pt x="4993929" y="4980052"/>
                </a:lnTo>
                <a:lnTo>
                  <a:pt x="0" y="4980052"/>
                </a:lnTo>
                <a:lnTo>
                  <a:pt x="0" y="0"/>
                </a:lnTo>
                <a:close/>
              </a:path>
            </a:pathLst>
          </a:custGeom>
          <a:blipFill>
            <a:blip r:embed="rId4"/>
            <a:stretch>
              <a:fillRect l="0" t="-34659" r="0" b="-43610"/>
            </a:stretch>
          </a:blipFill>
        </p:spPr>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995135" y="0"/>
            <a:ext cx="5153577" cy="5143500"/>
          </a:xfrm>
          <a:custGeom>
            <a:avLst/>
            <a:gdLst/>
            <a:ahLst/>
            <a:cxnLst/>
            <a:rect r="r" b="b" t="t" l="l"/>
            <a:pathLst>
              <a:path h="5143500" w="5153577">
                <a:moveTo>
                  <a:pt x="0" y="0"/>
                </a:moveTo>
                <a:lnTo>
                  <a:pt x="5153578" y="0"/>
                </a:lnTo>
                <a:lnTo>
                  <a:pt x="5153578" y="5143500"/>
                </a:lnTo>
                <a:lnTo>
                  <a:pt x="0" y="5143500"/>
                </a:lnTo>
                <a:lnTo>
                  <a:pt x="0" y="0"/>
                </a:lnTo>
                <a:close/>
              </a:path>
            </a:pathLst>
          </a:custGeom>
          <a:blipFill>
            <a:blip r:embed="rId4"/>
            <a:stretch>
              <a:fillRect l="0" t="-34402" r="0" b="-43722"/>
            </a:stretch>
          </a:blipFill>
        </p:spPr>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697517" y="0"/>
            <a:ext cx="5748823" cy="5143500"/>
          </a:xfrm>
          <a:custGeom>
            <a:avLst/>
            <a:gdLst/>
            <a:ahLst/>
            <a:cxnLst/>
            <a:rect r="r" b="b" t="t" l="l"/>
            <a:pathLst>
              <a:path h="5143500" w="5748823">
                <a:moveTo>
                  <a:pt x="0" y="0"/>
                </a:moveTo>
                <a:lnTo>
                  <a:pt x="5748823" y="0"/>
                </a:lnTo>
                <a:lnTo>
                  <a:pt x="5748823" y="5143500"/>
                </a:lnTo>
                <a:lnTo>
                  <a:pt x="0" y="5143500"/>
                </a:lnTo>
                <a:lnTo>
                  <a:pt x="0" y="0"/>
                </a:lnTo>
                <a:close/>
              </a:path>
            </a:pathLst>
          </a:custGeom>
          <a:blipFill>
            <a:blip r:embed="rId4"/>
            <a:stretch>
              <a:fillRect l="0" t="0" r="0" b="-11212"/>
            </a:stretch>
          </a:blipFill>
        </p:spPr>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743123" y="0"/>
            <a:ext cx="5657602" cy="5143500"/>
          </a:xfrm>
          <a:custGeom>
            <a:avLst/>
            <a:gdLst/>
            <a:ahLst/>
            <a:cxnLst/>
            <a:rect r="r" b="b" t="t" l="l"/>
            <a:pathLst>
              <a:path h="5143500" w="5657602">
                <a:moveTo>
                  <a:pt x="0" y="0"/>
                </a:moveTo>
                <a:lnTo>
                  <a:pt x="5657602" y="0"/>
                </a:lnTo>
                <a:lnTo>
                  <a:pt x="5657602" y="5143500"/>
                </a:lnTo>
                <a:lnTo>
                  <a:pt x="0" y="5143500"/>
                </a:lnTo>
                <a:lnTo>
                  <a:pt x="0" y="0"/>
                </a:lnTo>
                <a:close/>
              </a:path>
            </a:pathLst>
          </a:custGeom>
          <a:blipFill>
            <a:blip r:embed="rId4"/>
            <a:stretch>
              <a:fillRect l="0" t="0" r="0" b="-9995"/>
            </a:stretch>
          </a:blipFill>
        </p:spPr>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33602" y="0"/>
            <a:ext cx="7276776" cy="5143500"/>
          </a:xfrm>
          <a:custGeom>
            <a:avLst/>
            <a:gdLst/>
            <a:ahLst/>
            <a:cxnLst/>
            <a:rect r="r" b="b" t="t" l="l"/>
            <a:pathLst>
              <a:path h="5143500" w="7276776">
                <a:moveTo>
                  <a:pt x="0" y="0"/>
                </a:moveTo>
                <a:lnTo>
                  <a:pt x="7276777" y="0"/>
                </a:lnTo>
                <a:lnTo>
                  <a:pt x="7276777" y="5143500"/>
                </a:lnTo>
                <a:lnTo>
                  <a:pt x="0" y="5143500"/>
                </a:lnTo>
                <a:lnTo>
                  <a:pt x="0" y="0"/>
                </a:lnTo>
                <a:close/>
              </a:path>
            </a:pathLst>
          </a:custGeom>
          <a:blipFill>
            <a:blip r:embed="rId4"/>
            <a:stretch>
              <a:fillRect l="0" t="-1420" r="0" b="-11288"/>
            </a:stretch>
          </a:blipFill>
        </p:spPr>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04536" y="0"/>
            <a:ext cx="5134928" cy="5143500"/>
          </a:xfrm>
          <a:custGeom>
            <a:avLst/>
            <a:gdLst/>
            <a:ahLst/>
            <a:cxnLst/>
            <a:rect r="r" b="b" t="t" l="l"/>
            <a:pathLst>
              <a:path h="5143500" w="5134928">
                <a:moveTo>
                  <a:pt x="0" y="0"/>
                </a:moveTo>
                <a:lnTo>
                  <a:pt x="5134928" y="0"/>
                </a:lnTo>
                <a:lnTo>
                  <a:pt x="5134928" y="5143500"/>
                </a:lnTo>
                <a:lnTo>
                  <a:pt x="0" y="5143500"/>
                </a:lnTo>
                <a:lnTo>
                  <a:pt x="0" y="0"/>
                </a:lnTo>
                <a:close/>
              </a:path>
            </a:pathLst>
          </a:custGeom>
          <a:blipFill>
            <a:blip r:embed="rId4"/>
            <a:stretch>
              <a:fillRect l="0" t="0" r="0" b="0"/>
            </a:stretch>
          </a:blipFill>
        </p:spPr>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396602"/>
            <a:ext cx="8296799" cy="38100"/>
          </a:xfrm>
          <a:custGeom>
            <a:avLst/>
            <a:gdLst/>
            <a:ahLst/>
            <a:cxnLst/>
            <a:rect r="r" b="b" t="t" l="l"/>
            <a:pathLst>
              <a:path h="38100" w="8296799">
                <a:moveTo>
                  <a:pt x="0" y="0"/>
                </a:moveTo>
                <a:lnTo>
                  <a:pt x="8296799" y="0"/>
                </a:lnTo>
                <a:lnTo>
                  <a:pt x="8296799" y="38100"/>
                </a:lnTo>
                <a:lnTo>
                  <a:pt x="0" y="381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5196" y="4730477"/>
            <a:ext cx="8296799" cy="19050"/>
          </a:xfrm>
          <a:custGeom>
            <a:avLst/>
            <a:gdLst/>
            <a:ahLst/>
            <a:cxnLst/>
            <a:rect r="r" b="b" t="t" l="l"/>
            <a:pathLst>
              <a:path h="19050" w="8296799">
                <a:moveTo>
                  <a:pt x="0" y="0"/>
                </a:moveTo>
                <a:lnTo>
                  <a:pt x="8296799" y="0"/>
                </a:lnTo>
                <a:lnTo>
                  <a:pt x="8296799" y="19050"/>
                </a:lnTo>
                <a:lnTo>
                  <a:pt x="0" y="190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0797" y="2106797"/>
            <a:ext cx="8282397" cy="1516504"/>
          </a:xfrm>
          <a:custGeom>
            <a:avLst/>
            <a:gdLst/>
            <a:ahLst/>
            <a:cxnLst/>
            <a:rect r="r" b="b" t="t" l="l"/>
            <a:pathLst>
              <a:path h="1516504" w="8282397">
                <a:moveTo>
                  <a:pt x="0" y="0"/>
                </a:moveTo>
                <a:lnTo>
                  <a:pt x="8282397" y="0"/>
                </a:lnTo>
                <a:lnTo>
                  <a:pt x="8282397" y="1516503"/>
                </a:lnTo>
                <a:lnTo>
                  <a:pt x="0" y="15165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5" id="5"/>
          <p:cNvSpPr txBox="true"/>
          <p:nvPr/>
        </p:nvSpPr>
        <p:spPr>
          <a:xfrm rot="0">
            <a:off x="1970837" y="2403577"/>
            <a:ext cx="5308235" cy="822808"/>
          </a:xfrm>
          <a:prstGeom prst="rect">
            <a:avLst/>
          </a:prstGeom>
        </p:spPr>
        <p:txBody>
          <a:bodyPr anchor="t" rtlCol="false" tIns="0" lIns="0" bIns="0" rIns="0">
            <a:spAutoFit/>
          </a:bodyPr>
          <a:lstStyle/>
          <a:p>
            <a:pPr algn="l">
              <a:lnSpc>
                <a:spcPts val="6719"/>
              </a:lnSpc>
            </a:pPr>
            <a:r>
              <a:rPr lang="en-US" b="true" sz="4800">
                <a:solidFill>
                  <a:srgbClr val="FFFFFF"/>
                </a:solidFill>
                <a:latin typeface="Raleway Bold"/>
                <a:ea typeface="Raleway Bold"/>
                <a:cs typeface="Raleway Bold"/>
                <a:sym typeface="Raleway Bold"/>
              </a:rPr>
              <a:t>Portfolio Samples</a:t>
            </a:r>
          </a:p>
        </p:txBody>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0" y="1"/>
            <a:ext cx="9144000" cy="5143500"/>
          </a:xfrm>
          <a:custGeom>
            <a:avLst/>
            <a:gdLst/>
            <a:ahLst/>
            <a:cxnLst/>
            <a:rect r="r" b="b" t="t" l="l"/>
            <a:pathLst>
              <a:path h="5143500" w="9144000">
                <a:moveTo>
                  <a:pt x="0" y="0"/>
                </a:moveTo>
                <a:lnTo>
                  <a:pt x="9144000" y="0"/>
                </a:lnTo>
                <a:lnTo>
                  <a:pt x="9144000" y="5143500"/>
                </a:lnTo>
                <a:lnTo>
                  <a:pt x="0" y="5143500"/>
                </a:lnTo>
                <a:lnTo>
                  <a:pt x="0" y="0"/>
                </a:lnTo>
                <a:close/>
              </a:path>
            </a:pathLst>
          </a:custGeom>
          <a:blipFill>
            <a:blip r:embed="rId4"/>
            <a:stretch>
              <a:fillRect l="-75" t="-45070" r="0" b="-32899"/>
            </a:stretch>
          </a:blipFill>
        </p:spPr>
      </p:sp>
      <p:sp>
        <p:nvSpPr>
          <p:cNvPr name="Freeform 4" id="4"/>
          <p:cNvSpPr/>
          <p:nvPr/>
        </p:nvSpPr>
        <p:spPr>
          <a:xfrm flipH="false" flipV="false" rot="0">
            <a:off x="3936597" y="4682147"/>
            <a:ext cx="1254004" cy="400202"/>
          </a:xfrm>
          <a:custGeom>
            <a:avLst/>
            <a:gdLst/>
            <a:ahLst/>
            <a:cxnLst/>
            <a:rect r="r" b="b" t="t" l="l"/>
            <a:pathLst>
              <a:path h="400202" w="1254004">
                <a:moveTo>
                  <a:pt x="0" y="0"/>
                </a:moveTo>
                <a:lnTo>
                  <a:pt x="1254004" y="0"/>
                </a:lnTo>
                <a:lnTo>
                  <a:pt x="1254004" y="400203"/>
                </a:lnTo>
                <a:lnTo>
                  <a:pt x="0" y="400203"/>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4022322" y="4719104"/>
            <a:ext cx="1055856" cy="251460"/>
          </a:xfrm>
          <a:prstGeom prst="rect">
            <a:avLst/>
          </a:prstGeom>
        </p:spPr>
        <p:txBody>
          <a:bodyPr anchor="t" rtlCol="false" tIns="0" lIns="0" bIns="0" rIns="0">
            <a:spAutoFit/>
          </a:bodyPr>
          <a:lstStyle/>
          <a:p>
            <a:pPr algn="l">
              <a:lnSpc>
                <a:spcPts val="1959"/>
              </a:lnSpc>
            </a:pPr>
            <a:r>
              <a:rPr lang="en-US" b="true" sz="1399">
                <a:solidFill>
                  <a:srgbClr val="FFFFFF"/>
                </a:solidFill>
                <a:latin typeface="Lato Bold"/>
                <a:ea typeface="Lato Bold"/>
                <a:cs typeface="Lato Bold"/>
                <a:sym typeface="Lato Bold"/>
              </a:rPr>
              <a:t>3.2s, ISO 200</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39076" y="0"/>
            <a:ext cx="6849056" cy="5143500"/>
          </a:xfrm>
          <a:custGeom>
            <a:avLst/>
            <a:gdLst/>
            <a:ahLst/>
            <a:cxnLst/>
            <a:rect r="r" b="b" t="t" l="l"/>
            <a:pathLst>
              <a:path h="5143500" w="6849056">
                <a:moveTo>
                  <a:pt x="0" y="0"/>
                </a:moveTo>
                <a:lnTo>
                  <a:pt x="6849056" y="0"/>
                </a:lnTo>
                <a:lnTo>
                  <a:pt x="6849056" y="5143500"/>
                </a:lnTo>
                <a:lnTo>
                  <a:pt x="0" y="5143500"/>
                </a:lnTo>
                <a:lnTo>
                  <a:pt x="0" y="0"/>
                </a:lnTo>
                <a:close/>
              </a:path>
            </a:pathLst>
          </a:custGeom>
          <a:blipFill>
            <a:blip r:embed="rId4"/>
            <a:stretch>
              <a:fillRect l="0" t="0" r="0" b="0"/>
            </a:stretch>
          </a:blipFill>
        </p:spPr>
      </p:sp>
      <p:sp>
        <p:nvSpPr>
          <p:cNvPr name="Freeform 4" id="4"/>
          <p:cNvSpPr/>
          <p:nvPr/>
        </p:nvSpPr>
        <p:spPr>
          <a:xfrm flipH="false" flipV="false" rot="0">
            <a:off x="3332102" y="4665402"/>
            <a:ext cx="2479796" cy="400202"/>
          </a:xfrm>
          <a:custGeom>
            <a:avLst/>
            <a:gdLst/>
            <a:ahLst/>
            <a:cxnLst/>
            <a:rect r="r" b="b" t="t" l="l"/>
            <a:pathLst>
              <a:path h="400202" w="2479796">
                <a:moveTo>
                  <a:pt x="0" y="0"/>
                </a:moveTo>
                <a:lnTo>
                  <a:pt x="2479796" y="0"/>
                </a:lnTo>
                <a:lnTo>
                  <a:pt x="2479796" y="400203"/>
                </a:lnTo>
                <a:lnTo>
                  <a:pt x="0" y="400203"/>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3417827" y="4702359"/>
            <a:ext cx="2313918" cy="251460"/>
          </a:xfrm>
          <a:prstGeom prst="rect">
            <a:avLst/>
          </a:prstGeom>
        </p:spPr>
        <p:txBody>
          <a:bodyPr anchor="t" rtlCol="false" tIns="0" lIns="0" bIns="0" rIns="0">
            <a:spAutoFit/>
          </a:bodyPr>
          <a:lstStyle/>
          <a:p>
            <a:pPr algn="l">
              <a:lnSpc>
                <a:spcPts val="1959"/>
              </a:lnSpc>
            </a:pPr>
            <a:r>
              <a:rPr lang="en-US" b="true" sz="1399">
                <a:solidFill>
                  <a:srgbClr val="FFFFFF"/>
                </a:solidFill>
                <a:latin typeface="Lato Bold"/>
                <a:ea typeface="Lato Bold"/>
                <a:cs typeface="Lato Bold"/>
                <a:sym typeface="Lato Bold"/>
              </a:rPr>
              <a:t>3.2s, ISO 200, f.9-11?, 7.5mm</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6696" y="0"/>
            <a:ext cx="6850609" cy="5143500"/>
          </a:xfrm>
          <a:custGeom>
            <a:avLst/>
            <a:gdLst/>
            <a:ahLst/>
            <a:cxnLst/>
            <a:rect r="r" b="b" t="t" l="l"/>
            <a:pathLst>
              <a:path h="5143500" w="6850609">
                <a:moveTo>
                  <a:pt x="0" y="0"/>
                </a:moveTo>
                <a:lnTo>
                  <a:pt x="6850608" y="0"/>
                </a:lnTo>
                <a:lnTo>
                  <a:pt x="6850608" y="5143500"/>
                </a:lnTo>
                <a:lnTo>
                  <a:pt x="0" y="5143500"/>
                </a:lnTo>
                <a:lnTo>
                  <a:pt x="0" y="0"/>
                </a:lnTo>
                <a:close/>
              </a:path>
            </a:pathLst>
          </a:custGeom>
          <a:blipFill>
            <a:blip r:embed="rId4"/>
            <a:stretch>
              <a:fillRect l="0" t="0" r="0" b="0"/>
            </a:stretch>
          </a:blipFill>
        </p:spPr>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4"/>
            <a:stretch>
              <a:fillRect l="0" t="0" r="0" b="0"/>
            </a:stretch>
          </a:blipFill>
        </p:spPr>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4"/>
            <a:stretch>
              <a:fillRect l="0" t="0" r="0" b="0"/>
            </a:stretch>
          </a:blipFill>
        </p:spPr>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615383" y="0"/>
            <a:ext cx="5913234" cy="5143500"/>
          </a:xfrm>
          <a:custGeom>
            <a:avLst/>
            <a:gdLst/>
            <a:ahLst/>
            <a:cxnLst/>
            <a:rect r="r" b="b" t="t" l="l"/>
            <a:pathLst>
              <a:path h="5143500" w="5913234">
                <a:moveTo>
                  <a:pt x="0" y="0"/>
                </a:moveTo>
                <a:lnTo>
                  <a:pt x="5913234" y="0"/>
                </a:lnTo>
                <a:lnTo>
                  <a:pt x="5913234" y="5143500"/>
                </a:lnTo>
                <a:lnTo>
                  <a:pt x="0" y="5143500"/>
                </a:lnTo>
                <a:lnTo>
                  <a:pt x="0" y="0"/>
                </a:lnTo>
                <a:close/>
              </a:path>
            </a:pathLst>
          </a:custGeom>
          <a:blipFill>
            <a:blip r:embed="rId4"/>
            <a:stretch>
              <a:fillRect l="0" t="0" r="0" b="0"/>
            </a:stretch>
          </a:blipFill>
        </p:spPr>
      </p:sp>
      <p:sp>
        <p:nvSpPr>
          <p:cNvPr name="Freeform 4" id="4"/>
          <p:cNvSpPr/>
          <p:nvPr/>
        </p:nvSpPr>
        <p:spPr>
          <a:xfrm flipH="false" flipV="false" rot="0">
            <a:off x="3625653" y="4673775"/>
            <a:ext cx="1875901" cy="400202"/>
          </a:xfrm>
          <a:custGeom>
            <a:avLst/>
            <a:gdLst/>
            <a:ahLst/>
            <a:cxnLst/>
            <a:rect r="r" b="b" t="t" l="l"/>
            <a:pathLst>
              <a:path h="400202" w="1875901">
                <a:moveTo>
                  <a:pt x="0" y="0"/>
                </a:moveTo>
                <a:lnTo>
                  <a:pt x="1875901" y="0"/>
                </a:lnTo>
                <a:lnTo>
                  <a:pt x="1875901" y="400202"/>
                </a:lnTo>
                <a:lnTo>
                  <a:pt x="0" y="40020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3711378" y="4710732"/>
            <a:ext cx="1681534" cy="251460"/>
          </a:xfrm>
          <a:prstGeom prst="rect">
            <a:avLst/>
          </a:prstGeom>
        </p:spPr>
        <p:txBody>
          <a:bodyPr anchor="t" rtlCol="false" tIns="0" lIns="0" bIns="0" rIns="0">
            <a:spAutoFit/>
          </a:bodyPr>
          <a:lstStyle/>
          <a:p>
            <a:pPr algn="l">
              <a:lnSpc>
                <a:spcPts val="1959"/>
              </a:lnSpc>
            </a:pPr>
            <a:r>
              <a:rPr lang="en-US" b="true" sz="1399">
                <a:solidFill>
                  <a:srgbClr val="FFFFFF"/>
                </a:solidFill>
                <a:latin typeface="Lato Bold"/>
                <a:ea typeface="Lato Bold"/>
                <a:cs typeface="Lato Bold"/>
                <a:sym typeface="Lato Bold"/>
              </a:rPr>
              <a:t>3.2s, ISO 200, f.9-11?</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615383" y="0"/>
            <a:ext cx="5913234" cy="5143500"/>
          </a:xfrm>
          <a:custGeom>
            <a:avLst/>
            <a:gdLst/>
            <a:ahLst/>
            <a:cxnLst/>
            <a:rect r="r" b="b" t="t" l="l"/>
            <a:pathLst>
              <a:path h="5143500" w="5913234">
                <a:moveTo>
                  <a:pt x="0" y="0"/>
                </a:moveTo>
                <a:lnTo>
                  <a:pt x="5913234" y="0"/>
                </a:lnTo>
                <a:lnTo>
                  <a:pt x="5913234" y="5143500"/>
                </a:lnTo>
                <a:lnTo>
                  <a:pt x="0" y="5143500"/>
                </a:lnTo>
                <a:lnTo>
                  <a:pt x="0" y="0"/>
                </a:lnTo>
                <a:close/>
              </a:path>
            </a:pathLst>
          </a:custGeom>
          <a:blipFill>
            <a:blip r:embed="rId4"/>
            <a:stretch>
              <a:fillRect l="0" t="0" r="0" b="0"/>
            </a:stretch>
          </a:blipFill>
        </p:spPr>
      </p:sp>
      <p:sp>
        <p:nvSpPr>
          <p:cNvPr name="Freeform 4" id="4"/>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5" id="5"/>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7"/>
            <a:stretch>
              <a:fillRect l="0" t="0" r="0" b="0"/>
            </a:stretch>
          </a:blipFill>
        </p:spPr>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4"/>
            <a:stretch>
              <a:fillRect l="0" t="0" r="0" b="0"/>
            </a:stretch>
          </a:blipFill>
        </p:spPr>
      </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4"/>
            <a:stretch>
              <a:fillRect l="0" t="0" r="0" b="0"/>
            </a:stretch>
          </a:blipFill>
        </p:spPr>
      </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4"/>
            <a:stretch>
              <a:fillRect l="0" t="0" r="0" b="0"/>
            </a:stretch>
          </a:blipFill>
        </p:spPr>
      </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4"/>
            <a:stretch>
              <a:fillRect l="0" t="0" r="0" b="0"/>
            </a:stretch>
          </a:blipFill>
        </p:spPr>
      </p:sp>
      <p:sp>
        <p:nvSpPr>
          <p:cNvPr name="Freeform 4" id="4"/>
          <p:cNvSpPr/>
          <p:nvPr/>
        </p:nvSpPr>
        <p:spPr>
          <a:xfrm flipH="false" flipV="false" rot="0">
            <a:off x="3470253" y="4657049"/>
            <a:ext cx="2203504" cy="400202"/>
          </a:xfrm>
          <a:custGeom>
            <a:avLst/>
            <a:gdLst/>
            <a:ahLst/>
            <a:cxnLst/>
            <a:rect r="r" b="b" t="t" l="l"/>
            <a:pathLst>
              <a:path h="400202" w="2203504">
                <a:moveTo>
                  <a:pt x="0" y="0"/>
                </a:moveTo>
                <a:lnTo>
                  <a:pt x="2203504" y="0"/>
                </a:lnTo>
                <a:lnTo>
                  <a:pt x="2203504" y="400202"/>
                </a:lnTo>
                <a:lnTo>
                  <a:pt x="0" y="400202"/>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5" id="5"/>
          <p:cNvSpPr txBox="true"/>
          <p:nvPr/>
        </p:nvSpPr>
        <p:spPr>
          <a:xfrm rot="0">
            <a:off x="3555978" y="4694006"/>
            <a:ext cx="1985848" cy="251460"/>
          </a:xfrm>
          <a:prstGeom prst="rect">
            <a:avLst/>
          </a:prstGeom>
        </p:spPr>
        <p:txBody>
          <a:bodyPr anchor="t" rtlCol="false" tIns="0" lIns="0" bIns="0" rIns="0">
            <a:spAutoFit/>
          </a:bodyPr>
          <a:lstStyle/>
          <a:p>
            <a:pPr algn="l">
              <a:lnSpc>
                <a:spcPts val="1959"/>
              </a:lnSpc>
            </a:pPr>
            <a:r>
              <a:rPr lang="en-US" b="true" sz="1399">
                <a:solidFill>
                  <a:srgbClr val="FFFFFF"/>
                </a:solidFill>
                <a:latin typeface="Lato Bold"/>
                <a:ea typeface="Lato Bold"/>
                <a:cs typeface="Lato Bold"/>
                <a:sym typeface="Lato Bold"/>
              </a:rPr>
              <a:t>10s, ISO 200, f.13, 25mm</a:t>
            </a:r>
          </a:p>
        </p:txBody>
      </p:sp>
    </p:spTree>
  </p:cSld>
  <p:clrMapOvr>
    <a:masterClrMapping/>
  </p:clrMapOvr>
</p:sld>
</file>

<file path=ppt/slides/slide34.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146981" y="0"/>
            <a:ext cx="6850047" cy="5143500"/>
          </a:xfrm>
          <a:custGeom>
            <a:avLst/>
            <a:gdLst/>
            <a:ahLst/>
            <a:cxnLst/>
            <a:rect r="r" b="b" t="t" l="l"/>
            <a:pathLst>
              <a:path h="5143500" w="6850047">
                <a:moveTo>
                  <a:pt x="0" y="0"/>
                </a:moveTo>
                <a:lnTo>
                  <a:pt x="6850047" y="0"/>
                </a:lnTo>
                <a:lnTo>
                  <a:pt x="6850047" y="5143500"/>
                </a:lnTo>
                <a:lnTo>
                  <a:pt x="0" y="5143500"/>
                </a:lnTo>
                <a:lnTo>
                  <a:pt x="0" y="0"/>
                </a:lnTo>
                <a:close/>
              </a:path>
            </a:pathLst>
          </a:custGeom>
          <a:blipFill>
            <a:blip r:embed="rId4"/>
            <a:stretch>
              <a:fillRect l="0" t="0" r="0" b="0"/>
            </a:stretch>
          </a:blipFill>
        </p:spPr>
      </p:sp>
    </p:spTree>
  </p:cSld>
  <p:clrMapOvr>
    <a:masterClrMapping/>
  </p:clrMapOvr>
</p:sld>
</file>

<file path=ppt/slides/slide35.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477729" y="396602"/>
            <a:ext cx="6244199" cy="38100"/>
          </a:xfrm>
          <a:custGeom>
            <a:avLst/>
            <a:gdLst/>
            <a:ahLst/>
            <a:cxnLst/>
            <a:rect r="r" b="b" t="t" l="l"/>
            <a:pathLst>
              <a:path h="38100" w="6244199">
                <a:moveTo>
                  <a:pt x="0" y="0"/>
                </a:moveTo>
                <a:lnTo>
                  <a:pt x="6244199" y="0"/>
                </a:lnTo>
                <a:lnTo>
                  <a:pt x="6244199" y="38100"/>
                </a:lnTo>
                <a:lnTo>
                  <a:pt x="0" y="381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612248" y="540268"/>
            <a:ext cx="8451475" cy="4336104"/>
          </a:xfrm>
          <a:custGeom>
            <a:avLst/>
            <a:gdLst/>
            <a:ahLst/>
            <a:cxnLst/>
            <a:rect r="r" b="b" t="t" l="l"/>
            <a:pathLst>
              <a:path h="4336104" w="8451475">
                <a:moveTo>
                  <a:pt x="0" y="0"/>
                </a:moveTo>
                <a:lnTo>
                  <a:pt x="8451475" y="0"/>
                </a:lnTo>
                <a:lnTo>
                  <a:pt x="8451475" y="4336103"/>
                </a:lnTo>
                <a:lnTo>
                  <a:pt x="0" y="43361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5309549" y="938927"/>
            <a:ext cx="3690671" cy="3692547"/>
          </a:xfrm>
          <a:custGeom>
            <a:avLst/>
            <a:gdLst/>
            <a:ahLst/>
            <a:cxnLst/>
            <a:rect r="r" b="b" t="t" l="l"/>
            <a:pathLst>
              <a:path h="3692547" w="3690671">
                <a:moveTo>
                  <a:pt x="0" y="0"/>
                </a:moveTo>
                <a:lnTo>
                  <a:pt x="3690671" y="0"/>
                </a:lnTo>
                <a:lnTo>
                  <a:pt x="3690671" y="3692547"/>
                </a:lnTo>
                <a:lnTo>
                  <a:pt x="0" y="3692547"/>
                </a:lnTo>
                <a:lnTo>
                  <a:pt x="0" y="0"/>
                </a:lnTo>
                <a:close/>
              </a:path>
            </a:pathLst>
          </a:custGeom>
          <a:blipFill>
            <a:blip r:embed="rId8"/>
            <a:stretch>
              <a:fillRect l="0" t="0" r="0" b="0"/>
            </a:stretch>
          </a:blipFill>
        </p:spPr>
      </p:sp>
      <p:sp>
        <p:nvSpPr>
          <p:cNvPr name="TextBox 6" id="6"/>
          <p:cNvSpPr txBox="true"/>
          <p:nvPr/>
        </p:nvSpPr>
        <p:spPr>
          <a:xfrm rot="0">
            <a:off x="761476" y="689038"/>
            <a:ext cx="4584468" cy="1459078"/>
          </a:xfrm>
          <a:prstGeom prst="rect">
            <a:avLst/>
          </a:prstGeom>
        </p:spPr>
        <p:txBody>
          <a:bodyPr anchor="t" rtlCol="false" tIns="0" lIns="0" bIns="0" rIns="0">
            <a:spAutoFit/>
          </a:bodyPr>
          <a:lstStyle/>
          <a:p>
            <a:pPr algn="l">
              <a:lnSpc>
                <a:spcPts val="5759"/>
              </a:lnSpc>
            </a:pPr>
            <a:r>
              <a:rPr lang="en-US" b="true" sz="4800">
                <a:solidFill>
                  <a:srgbClr val="FFFFFF"/>
                </a:solidFill>
                <a:latin typeface="Raleway Bold"/>
                <a:ea typeface="Raleway Bold"/>
                <a:cs typeface="Raleway Bold"/>
                <a:sym typeface="Raleway Bold"/>
              </a:rPr>
              <a:t>Photographing Firespinning</a:t>
            </a:r>
          </a:p>
        </p:txBody>
      </p:sp>
      <p:sp>
        <p:nvSpPr>
          <p:cNvPr name="TextBox 7" id="7"/>
          <p:cNvSpPr txBox="true"/>
          <p:nvPr/>
        </p:nvSpPr>
        <p:spPr>
          <a:xfrm rot="0">
            <a:off x="3874275" y="4391949"/>
            <a:ext cx="816569" cy="321945"/>
          </a:xfrm>
          <a:prstGeom prst="rect">
            <a:avLst/>
          </a:prstGeom>
        </p:spPr>
        <p:txBody>
          <a:bodyPr anchor="t" rtlCol="false" tIns="0" lIns="0" bIns="0" rIns="0">
            <a:spAutoFit/>
          </a:bodyPr>
          <a:lstStyle/>
          <a:p>
            <a:pPr algn="l">
              <a:lnSpc>
                <a:spcPts val="2520"/>
              </a:lnSpc>
            </a:pPr>
            <a:r>
              <a:rPr lang="en-US" sz="1800">
                <a:solidFill>
                  <a:srgbClr val="FFFFFF"/>
                </a:solidFill>
                <a:latin typeface="Lato"/>
                <a:ea typeface="Lato"/>
                <a:cs typeface="Lato"/>
                <a:sym typeface="Lato"/>
              </a:rPr>
              <a:t>A Guide</a:t>
            </a:r>
          </a:p>
        </p:txBody>
      </p:sp>
    </p:spTree>
  </p:cSld>
  <p:clrMapOvr>
    <a:masterClrMapping/>
  </p:clrMapOvr>
</p:sld>
</file>

<file path=ppt/slides/slide3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311696" y="1468822"/>
            <a:ext cx="3373498" cy="3099902"/>
          </a:xfrm>
          <a:custGeom>
            <a:avLst/>
            <a:gdLst/>
            <a:ahLst/>
            <a:cxnLst/>
            <a:rect r="r" b="b" t="t" l="l"/>
            <a:pathLst>
              <a:path h="3099902" w="3373498">
                <a:moveTo>
                  <a:pt x="0" y="0"/>
                </a:moveTo>
                <a:lnTo>
                  <a:pt x="3373498" y="0"/>
                </a:lnTo>
                <a:lnTo>
                  <a:pt x="3373498" y="3099901"/>
                </a:lnTo>
                <a:lnTo>
                  <a:pt x="0" y="309990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9918" y="-63503"/>
            <a:ext cx="9097575" cy="5270497"/>
          </a:xfrm>
          <a:custGeom>
            <a:avLst/>
            <a:gdLst/>
            <a:ahLst/>
            <a:cxnLst/>
            <a:rect r="r" b="b" t="t" l="l"/>
            <a:pathLst>
              <a:path h="5270497" w="9097575">
                <a:moveTo>
                  <a:pt x="0" y="0"/>
                </a:moveTo>
                <a:lnTo>
                  <a:pt x="9097576" y="0"/>
                </a:lnTo>
                <a:lnTo>
                  <a:pt x="9097576" y="5270497"/>
                </a:lnTo>
                <a:lnTo>
                  <a:pt x="0" y="527049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000500" y="0"/>
            <a:ext cx="5143500" cy="5143500"/>
          </a:xfrm>
          <a:custGeom>
            <a:avLst/>
            <a:gdLst/>
            <a:ahLst/>
            <a:cxnLst/>
            <a:rect r="r" b="b" t="t" l="l"/>
            <a:pathLst>
              <a:path h="5143500" w="5143500">
                <a:moveTo>
                  <a:pt x="0" y="0"/>
                </a:moveTo>
                <a:lnTo>
                  <a:pt x="5143500" y="0"/>
                </a:lnTo>
                <a:lnTo>
                  <a:pt x="5143500" y="5143500"/>
                </a:lnTo>
                <a:lnTo>
                  <a:pt x="0" y="5143500"/>
                </a:lnTo>
                <a:lnTo>
                  <a:pt x="0" y="0"/>
                </a:lnTo>
                <a:close/>
              </a:path>
            </a:pathLst>
          </a:custGeom>
          <a:blipFill>
            <a:blip r:embed="rId8"/>
            <a:stretch>
              <a:fillRect l="0" t="0" r="0" b="0"/>
            </a:stretch>
          </a:blipFill>
        </p:spPr>
      </p:sp>
      <p:sp>
        <p:nvSpPr>
          <p:cNvPr name="TextBox 6" id="6"/>
          <p:cNvSpPr txBox="true"/>
          <p:nvPr/>
        </p:nvSpPr>
        <p:spPr>
          <a:xfrm rot="0">
            <a:off x="259147" y="592169"/>
            <a:ext cx="3574180"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What is Firespinning?</a:t>
            </a:r>
          </a:p>
        </p:txBody>
      </p:sp>
      <p:sp>
        <p:nvSpPr>
          <p:cNvPr name="TextBox 7" id="7"/>
          <p:cNvSpPr txBox="true"/>
          <p:nvPr/>
        </p:nvSpPr>
        <p:spPr>
          <a:xfrm rot="0">
            <a:off x="397421" y="1503188"/>
            <a:ext cx="3156918" cy="2042160"/>
          </a:xfrm>
          <a:prstGeom prst="rect">
            <a:avLst/>
          </a:prstGeom>
        </p:spPr>
        <p:txBody>
          <a:bodyPr anchor="t" rtlCol="false" tIns="0" lIns="0" bIns="0" rIns="0">
            <a:spAutoFit/>
          </a:bodyPr>
          <a:lstStyle/>
          <a:p>
            <a:pPr algn="l">
              <a:lnSpc>
                <a:spcPts val="2483"/>
              </a:lnSpc>
            </a:pPr>
            <a:r>
              <a:rPr lang="en-US" sz="1800">
                <a:solidFill>
                  <a:srgbClr val="000000"/>
                </a:solidFill>
                <a:latin typeface="Lato"/>
                <a:ea typeface="Lato"/>
                <a:cs typeface="Lato"/>
                <a:sym typeface="Lato"/>
              </a:rPr>
              <a:t>Controlled burning on Poi's, swords, and other objects that are spun or moved in a performative manner.</a:t>
            </a:r>
          </a:p>
          <a:p>
            <a:pPr algn="l">
              <a:lnSpc>
                <a:spcPts val="4500"/>
              </a:lnSpc>
            </a:pPr>
            <a:r>
              <a:rPr lang="en-US" sz="1800">
                <a:solidFill>
                  <a:srgbClr val="000000"/>
                </a:solidFill>
                <a:latin typeface="Lato"/>
                <a:ea typeface="Lato"/>
                <a:cs typeface="Lato"/>
                <a:sym typeface="Lato"/>
              </a:rPr>
              <a:t>Smoke Bombs can also be used </a:t>
            </a:r>
          </a:p>
          <a:p>
            <a:pPr algn="l">
              <a:lnSpc>
                <a:spcPts val="900"/>
              </a:lnSpc>
            </a:pPr>
            <a:r>
              <a:rPr lang="en-US" sz="1800">
                <a:solidFill>
                  <a:srgbClr val="000000"/>
                </a:solidFill>
                <a:latin typeface="Lato"/>
                <a:ea typeface="Lato"/>
                <a:cs typeface="Lato"/>
                <a:sym typeface="Lato"/>
              </a:rPr>
              <a:t>for dramatic effect.</a:t>
            </a:r>
          </a:p>
        </p:txBody>
      </p:sp>
    </p:spTree>
  </p:cSld>
  <p:clrMapOvr>
    <a:masterClrMapping/>
  </p:clrMapOvr>
</p:sld>
</file>

<file path=ppt/slides/slide37.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396602"/>
            <a:ext cx="8296799" cy="38100"/>
          </a:xfrm>
          <a:custGeom>
            <a:avLst/>
            <a:gdLst/>
            <a:ahLst/>
            <a:cxnLst/>
            <a:rect r="r" b="b" t="t" l="l"/>
            <a:pathLst>
              <a:path h="38100" w="8296799">
                <a:moveTo>
                  <a:pt x="0" y="0"/>
                </a:moveTo>
                <a:lnTo>
                  <a:pt x="8296799" y="0"/>
                </a:lnTo>
                <a:lnTo>
                  <a:pt x="8296799" y="38100"/>
                </a:lnTo>
                <a:lnTo>
                  <a:pt x="0" y="381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5196" y="4730477"/>
            <a:ext cx="8296799" cy="19050"/>
          </a:xfrm>
          <a:custGeom>
            <a:avLst/>
            <a:gdLst/>
            <a:ahLst/>
            <a:cxnLst/>
            <a:rect r="r" b="b" t="t" l="l"/>
            <a:pathLst>
              <a:path h="19050" w="8296799">
                <a:moveTo>
                  <a:pt x="0" y="0"/>
                </a:moveTo>
                <a:lnTo>
                  <a:pt x="8296799" y="0"/>
                </a:lnTo>
                <a:lnTo>
                  <a:pt x="8296799" y="19050"/>
                </a:lnTo>
                <a:lnTo>
                  <a:pt x="0" y="190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0797" y="2106797"/>
            <a:ext cx="8282397" cy="1516504"/>
          </a:xfrm>
          <a:custGeom>
            <a:avLst/>
            <a:gdLst/>
            <a:ahLst/>
            <a:cxnLst/>
            <a:rect r="r" b="b" t="t" l="l"/>
            <a:pathLst>
              <a:path h="1516504" w="8282397">
                <a:moveTo>
                  <a:pt x="0" y="0"/>
                </a:moveTo>
                <a:lnTo>
                  <a:pt x="8282397" y="0"/>
                </a:lnTo>
                <a:lnTo>
                  <a:pt x="8282397" y="1516503"/>
                </a:lnTo>
                <a:lnTo>
                  <a:pt x="0" y="15165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5" id="5"/>
          <p:cNvSpPr txBox="true"/>
          <p:nvPr/>
        </p:nvSpPr>
        <p:spPr>
          <a:xfrm rot="0">
            <a:off x="1845564" y="2403577"/>
            <a:ext cx="5565038" cy="822808"/>
          </a:xfrm>
          <a:prstGeom prst="rect">
            <a:avLst/>
          </a:prstGeom>
        </p:spPr>
        <p:txBody>
          <a:bodyPr anchor="t" rtlCol="false" tIns="0" lIns="0" bIns="0" rIns="0">
            <a:spAutoFit/>
          </a:bodyPr>
          <a:lstStyle/>
          <a:p>
            <a:pPr algn="l">
              <a:lnSpc>
                <a:spcPts val="6719"/>
              </a:lnSpc>
            </a:pPr>
            <a:r>
              <a:rPr lang="en-US" b="true" sz="4800">
                <a:solidFill>
                  <a:srgbClr val="FFFFFF"/>
                </a:solidFill>
                <a:latin typeface="Raleway Bold"/>
                <a:ea typeface="Raleway Bold"/>
                <a:cs typeface="Raleway Bold"/>
                <a:sym typeface="Raleway Bold"/>
              </a:rPr>
              <a:t>Photography Skills</a:t>
            </a:r>
          </a:p>
        </p:txBody>
      </p:sp>
    </p:spTree>
  </p:cSld>
  <p:clrMapOvr>
    <a:masterClrMapping/>
  </p:clrMapOvr>
</p:sld>
</file>

<file path=ppt/slides/slide3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09918" y="-63503"/>
            <a:ext cx="8675503" cy="5270497"/>
          </a:xfrm>
          <a:custGeom>
            <a:avLst/>
            <a:gdLst/>
            <a:ahLst/>
            <a:cxnLst/>
            <a:rect r="r" b="b" t="t" l="l"/>
            <a:pathLst>
              <a:path h="5270497" w="8675503">
                <a:moveTo>
                  <a:pt x="0" y="0"/>
                </a:moveTo>
                <a:lnTo>
                  <a:pt x="8675504" y="0"/>
                </a:lnTo>
                <a:lnTo>
                  <a:pt x="8675504" y="5270497"/>
                </a:lnTo>
                <a:lnTo>
                  <a:pt x="0" y="527049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3518325" y="0"/>
            <a:ext cx="4117477" cy="5143500"/>
          </a:xfrm>
          <a:custGeom>
            <a:avLst/>
            <a:gdLst/>
            <a:ahLst/>
            <a:cxnLst/>
            <a:rect r="r" b="b" t="t" l="l"/>
            <a:pathLst>
              <a:path h="5143500" w="4117477">
                <a:moveTo>
                  <a:pt x="0" y="0"/>
                </a:moveTo>
                <a:lnTo>
                  <a:pt x="4117477" y="0"/>
                </a:lnTo>
                <a:lnTo>
                  <a:pt x="4117477" y="5143500"/>
                </a:lnTo>
                <a:lnTo>
                  <a:pt x="0" y="5143500"/>
                </a:lnTo>
                <a:lnTo>
                  <a:pt x="0" y="0"/>
                </a:lnTo>
                <a:close/>
              </a:path>
            </a:pathLst>
          </a:custGeom>
          <a:blipFill>
            <a:blip r:embed="rId6"/>
            <a:stretch>
              <a:fillRect l="0" t="-3998" r="0" b="-2184"/>
            </a:stretch>
          </a:blipFill>
        </p:spPr>
      </p:sp>
      <p:sp>
        <p:nvSpPr>
          <p:cNvPr name="TextBox 5" id="5"/>
          <p:cNvSpPr txBox="true"/>
          <p:nvPr/>
        </p:nvSpPr>
        <p:spPr>
          <a:xfrm rot="0">
            <a:off x="259147" y="592169"/>
            <a:ext cx="1408128"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How to...</a:t>
            </a:r>
          </a:p>
        </p:txBody>
      </p:sp>
    </p:spTree>
  </p:cSld>
  <p:clrMapOvr>
    <a:masterClrMapping/>
  </p:clrMapOvr>
</p:sld>
</file>

<file path=ppt/slides/slide3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73422" y="563851"/>
            <a:ext cx="3827097" cy="635403"/>
          </a:xfrm>
          <a:custGeom>
            <a:avLst/>
            <a:gdLst/>
            <a:ahLst/>
            <a:cxnLst/>
            <a:rect r="r" b="b" t="t" l="l"/>
            <a:pathLst>
              <a:path h="635403" w="3827097">
                <a:moveTo>
                  <a:pt x="0" y="0"/>
                </a:moveTo>
                <a:lnTo>
                  <a:pt x="3827097" y="0"/>
                </a:lnTo>
                <a:lnTo>
                  <a:pt x="3827097" y="635404"/>
                </a:lnTo>
                <a:lnTo>
                  <a:pt x="0" y="6354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2477729" y="396602"/>
            <a:ext cx="6244199" cy="38100"/>
          </a:xfrm>
          <a:custGeom>
            <a:avLst/>
            <a:gdLst/>
            <a:ahLst/>
            <a:cxnLst/>
            <a:rect r="r" b="b" t="t" l="l"/>
            <a:pathLst>
              <a:path h="38100" w="6244199">
                <a:moveTo>
                  <a:pt x="0" y="0"/>
                </a:moveTo>
                <a:lnTo>
                  <a:pt x="6244199" y="0"/>
                </a:lnTo>
                <a:lnTo>
                  <a:pt x="6244199" y="38100"/>
                </a:lnTo>
                <a:lnTo>
                  <a:pt x="0" y="381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292276" y="2997498"/>
            <a:ext cx="7915227" cy="2165823"/>
          </a:xfrm>
          <a:custGeom>
            <a:avLst/>
            <a:gdLst/>
            <a:ahLst/>
            <a:cxnLst/>
            <a:rect r="r" b="b" t="t" l="l"/>
            <a:pathLst>
              <a:path h="2165823" w="7915227">
                <a:moveTo>
                  <a:pt x="0" y="0"/>
                </a:moveTo>
                <a:lnTo>
                  <a:pt x="7915227" y="0"/>
                </a:lnTo>
                <a:lnTo>
                  <a:pt x="7915227" y="2165824"/>
                </a:lnTo>
                <a:lnTo>
                  <a:pt x="0" y="216582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1355779" y="3061002"/>
            <a:ext cx="7788221" cy="2038826"/>
          </a:xfrm>
          <a:custGeom>
            <a:avLst/>
            <a:gdLst/>
            <a:ahLst/>
            <a:cxnLst/>
            <a:rect r="r" b="b" t="t" l="l"/>
            <a:pathLst>
              <a:path h="2038826" w="7788221">
                <a:moveTo>
                  <a:pt x="0" y="0"/>
                </a:moveTo>
                <a:lnTo>
                  <a:pt x="7788221" y="0"/>
                </a:lnTo>
                <a:lnTo>
                  <a:pt x="7788221" y="2038826"/>
                </a:lnTo>
                <a:lnTo>
                  <a:pt x="0" y="2038826"/>
                </a:lnTo>
                <a:lnTo>
                  <a:pt x="0" y="0"/>
                </a:lnTo>
                <a:close/>
              </a:path>
            </a:pathLst>
          </a:custGeom>
          <a:blipFill>
            <a:blip r:embed="rId10"/>
            <a:stretch>
              <a:fillRect l="0" t="-66229" r="-775" b="-50309"/>
            </a:stretch>
          </a:blipFill>
        </p:spPr>
      </p:sp>
      <p:sp>
        <p:nvSpPr>
          <p:cNvPr name="Freeform 7" id="7"/>
          <p:cNvSpPr/>
          <p:nvPr/>
        </p:nvSpPr>
        <p:spPr>
          <a:xfrm flipH="false" flipV="false" rot="0">
            <a:off x="2402900" y="0"/>
            <a:ext cx="5828328" cy="3278448"/>
          </a:xfrm>
          <a:custGeom>
            <a:avLst/>
            <a:gdLst/>
            <a:ahLst/>
            <a:cxnLst/>
            <a:rect r="r" b="b" t="t" l="l"/>
            <a:pathLst>
              <a:path h="3278448" w="5828328">
                <a:moveTo>
                  <a:pt x="0" y="0"/>
                </a:moveTo>
                <a:lnTo>
                  <a:pt x="5828329" y="0"/>
                </a:lnTo>
                <a:lnTo>
                  <a:pt x="5828329" y="3278448"/>
                </a:lnTo>
                <a:lnTo>
                  <a:pt x="0" y="3278448"/>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8" id="8"/>
          <p:cNvSpPr/>
          <p:nvPr/>
        </p:nvSpPr>
        <p:spPr>
          <a:xfrm flipH="false" flipV="false" rot="0">
            <a:off x="2402900" y="0"/>
            <a:ext cx="5828328" cy="3278448"/>
          </a:xfrm>
          <a:custGeom>
            <a:avLst/>
            <a:gdLst/>
            <a:ahLst/>
            <a:cxnLst/>
            <a:rect r="r" b="b" t="t" l="l"/>
            <a:pathLst>
              <a:path h="3278448" w="5828328">
                <a:moveTo>
                  <a:pt x="0" y="0"/>
                </a:moveTo>
                <a:lnTo>
                  <a:pt x="5828329" y="0"/>
                </a:lnTo>
                <a:lnTo>
                  <a:pt x="5828329" y="3278448"/>
                </a:lnTo>
                <a:lnTo>
                  <a:pt x="0" y="3278448"/>
                </a:lnTo>
                <a:lnTo>
                  <a:pt x="0" y="0"/>
                </a:lnTo>
                <a:close/>
              </a:path>
            </a:pathLst>
          </a:custGeom>
          <a:blipFill>
            <a:blip r:embed="rId13"/>
            <a:stretch>
              <a:fillRect l="0" t="0" r="0" b="0"/>
            </a:stretch>
          </a:blipFill>
        </p:spPr>
      </p:sp>
      <p:sp>
        <p:nvSpPr>
          <p:cNvPr name="TextBox 9" id="9"/>
          <p:cNvSpPr txBox="true"/>
          <p:nvPr/>
        </p:nvSpPr>
        <p:spPr>
          <a:xfrm rot="0">
            <a:off x="259147" y="592169"/>
            <a:ext cx="1408128"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How to...</a:t>
            </a:r>
          </a:p>
        </p:txBody>
      </p:sp>
    </p:spTree>
  </p:cSld>
  <p:clrMapOvr>
    <a:masterClrMapping/>
  </p:clrMapOvr>
</p:sld>
</file>

<file path=ppt/slides/slide4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73422" y="563851"/>
            <a:ext cx="3827097" cy="635403"/>
          </a:xfrm>
          <a:custGeom>
            <a:avLst/>
            <a:gdLst/>
            <a:ahLst/>
            <a:cxnLst/>
            <a:rect r="r" b="b" t="t" l="l"/>
            <a:pathLst>
              <a:path h="635403" w="3827097">
                <a:moveTo>
                  <a:pt x="0" y="0"/>
                </a:moveTo>
                <a:lnTo>
                  <a:pt x="3827097" y="0"/>
                </a:lnTo>
                <a:lnTo>
                  <a:pt x="3827097" y="635404"/>
                </a:lnTo>
                <a:lnTo>
                  <a:pt x="0" y="63540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2477729" y="396602"/>
            <a:ext cx="6244199" cy="38100"/>
          </a:xfrm>
          <a:custGeom>
            <a:avLst/>
            <a:gdLst/>
            <a:ahLst/>
            <a:cxnLst/>
            <a:rect r="r" b="b" t="t" l="l"/>
            <a:pathLst>
              <a:path h="38100" w="6244199">
                <a:moveTo>
                  <a:pt x="0" y="0"/>
                </a:moveTo>
                <a:lnTo>
                  <a:pt x="6244199" y="0"/>
                </a:lnTo>
                <a:lnTo>
                  <a:pt x="6244199" y="38100"/>
                </a:lnTo>
                <a:lnTo>
                  <a:pt x="0" y="381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63503" y="1630947"/>
            <a:ext cx="9270997" cy="3576047"/>
          </a:xfrm>
          <a:custGeom>
            <a:avLst/>
            <a:gdLst/>
            <a:ahLst/>
            <a:cxnLst/>
            <a:rect r="r" b="b" t="t" l="l"/>
            <a:pathLst>
              <a:path h="3576047" w="9270997">
                <a:moveTo>
                  <a:pt x="0" y="0"/>
                </a:moveTo>
                <a:lnTo>
                  <a:pt x="9270997" y="0"/>
                </a:lnTo>
                <a:lnTo>
                  <a:pt x="9270997" y="3576047"/>
                </a:lnTo>
                <a:lnTo>
                  <a:pt x="0" y="357604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5676700" y="0"/>
            <a:ext cx="3467300" cy="3980974"/>
          </a:xfrm>
          <a:custGeom>
            <a:avLst/>
            <a:gdLst/>
            <a:ahLst/>
            <a:cxnLst/>
            <a:rect r="r" b="b" t="t" l="l"/>
            <a:pathLst>
              <a:path h="3980974" w="3467300">
                <a:moveTo>
                  <a:pt x="0" y="0"/>
                </a:moveTo>
                <a:lnTo>
                  <a:pt x="3467300" y="0"/>
                </a:lnTo>
                <a:lnTo>
                  <a:pt x="3467300" y="3980974"/>
                </a:lnTo>
                <a:lnTo>
                  <a:pt x="0" y="3980974"/>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0" y="1694450"/>
            <a:ext cx="9144000" cy="3449050"/>
          </a:xfrm>
          <a:custGeom>
            <a:avLst/>
            <a:gdLst/>
            <a:ahLst/>
            <a:cxnLst/>
            <a:rect r="r" b="b" t="t" l="l"/>
            <a:pathLst>
              <a:path h="3449050" w="9144000">
                <a:moveTo>
                  <a:pt x="0" y="0"/>
                </a:moveTo>
                <a:lnTo>
                  <a:pt x="9144000" y="0"/>
                </a:lnTo>
                <a:lnTo>
                  <a:pt x="9144000" y="3449050"/>
                </a:lnTo>
                <a:lnTo>
                  <a:pt x="0" y="3449050"/>
                </a:lnTo>
                <a:lnTo>
                  <a:pt x="0" y="0"/>
                </a:lnTo>
                <a:close/>
              </a:path>
            </a:pathLst>
          </a:custGeom>
          <a:blipFill>
            <a:blip r:embed="rId12"/>
            <a:stretch>
              <a:fillRect l="0" t="0" r="0" b="0"/>
            </a:stretch>
          </a:blipFill>
        </p:spPr>
      </p:sp>
      <p:sp>
        <p:nvSpPr>
          <p:cNvPr name="Freeform 8" id="8"/>
          <p:cNvSpPr/>
          <p:nvPr/>
        </p:nvSpPr>
        <p:spPr>
          <a:xfrm flipH="false" flipV="false" rot="0">
            <a:off x="5676700" y="0"/>
            <a:ext cx="3467300" cy="3980974"/>
          </a:xfrm>
          <a:custGeom>
            <a:avLst/>
            <a:gdLst/>
            <a:ahLst/>
            <a:cxnLst/>
            <a:rect r="r" b="b" t="t" l="l"/>
            <a:pathLst>
              <a:path h="3980974" w="3467300">
                <a:moveTo>
                  <a:pt x="0" y="0"/>
                </a:moveTo>
                <a:lnTo>
                  <a:pt x="3467300" y="0"/>
                </a:lnTo>
                <a:lnTo>
                  <a:pt x="3467300" y="3980974"/>
                </a:lnTo>
                <a:lnTo>
                  <a:pt x="0" y="3980974"/>
                </a:lnTo>
                <a:lnTo>
                  <a:pt x="0" y="0"/>
                </a:lnTo>
                <a:close/>
              </a:path>
            </a:pathLst>
          </a:custGeom>
          <a:blipFill>
            <a:blip r:embed="rId13"/>
            <a:stretch>
              <a:fillRect l="0" t="0" r="0" b="0"/>
            </a:stretch>
          </a:blipFill>
        </p:spPr>
      </p:sp>
      <p:sp>
        <p:nvSpPr>
          <p:cNvPr name="TextBox 9" id="9"/>
          <p:cNvSpPr txBox="true"/>
          <p:nvPr/>
        </p:nvSpPr>
        <p:spPr>
          <a:xfrm rot="0">
            <a:off x="259147" y="592169"/>
            <a:ext cx="1408128"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How to...</a:t>
            </a:r>
          </a:p>
        </p:txBody>
      </p:sp>
    </p:spTree>
  </p:cSld>
  <p:clrMapOvr>
    <a:masterClrMapping/>
  </p:clrMapOvr>
</p:sld>
</file>

<file path=ppt/slides/slide4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48202" y="1405328"/>
            <a:ext cx="3500504" cy="3226899"/>
          </a:xfrm>
          <a:custGeom>
            <a:avLst/>
            <a:gdLst/>
            <a:ahLst/>
            <a:cxnLst/>
            <a:rect r="r" b="b" t="t" l="l"/>
            <a:pathLst>
              <a:path h="3226899" w="3500504">
                <a:moveTo>
                  <a:pt x="0" y="0"/>
                </a:moveTo>
                <a:lnTo>
                  <a:pt x="3500505" y="0"/>
                </a:lnTo>
                <a:lnTo>
                  <a:pt x="3500505" y="3226899"/>
                </a:lnTo>
                <a:lnTo>
                  <a:pt x="0" y="32268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9918" y="-63503"/>
            <a:ext cx="9097575" cy="5270497"/>
          </a:xfrm>
          <a:custGeom>
            <a:avLst/>
            <a:gdLst/>
            <a:ahLst/>
            <a:cxnLst/>
            <a:rect r="r" b="b" t="t" l="l"/>
            <a:pathLst>
              <a:path h="5270497" w="9097575">
                <a:moveTo>
                  <a:pt x="0" y="0"/>
                </a:moveTo>
                <a:lnTo>
                  <a:pt x="9097576" y="0"/>
                </a:lnTo>
                <a:lnTo>
                  <a:pt x="9097576" y="5270497"/>
                </a:lnTo>
                <a:lnTo>
                  <a:pt x="0" y="527049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000500" y="0"/>
            <a:ext cx="5143500" cy="5143500"/>
          </a:xfrm>
          <a:custGeom>
            <a:avLst/>
            <a:gdLst/>
            <a:ahLst/>
            <a:cxnLst/>
            <a:rect r="r" b="b" t="t" l="l"/>
            <a:pathLst>
              <a:path h="5143500" w="5143500">
                <a:moveTo>
                  <a:pt x="0" y="0"/>
                </a:moveTo>
                <a:lnTo>
                  <a:pt x="5143500" y="0"/>
                </a:lnTo>
                <a:lnTo>
                  <a:pt x="5143500" y="5143500"/>
                </a:lnTo>
                <a:lnTo>
                  <a:pt x="0" y="5143500"/>
                </a:lnTo>
                <a:lnTo>
                  <a:pt x="0" y="0"/>
                </a:lnTo>
                <a:close/>
              </a:path>
            </a:pathLst>
          </a:custGeom>
          <a:blipFill>
            <a:blip r:embed="rId8"/>
            <a:stretch>
              <a:fillRect l="0" t="0" r="0" b="0"/>
            </a:stretch>
          </a:blipFill>
        </p:spPr>
      </p:sp>
      <p:sp>
        <p:nvSpPr>
          <p:cNvPr name="TextBox 6" id="6"/>
          <p:cNvSpPr txBox="true"/>
          <p:nvPr/>
        </p:nvSpPr>
        <p:spPr>
          <a:xfrm rot="0">
            <a:off x="259147" y="592169"/>
            <a:ext cx="1408128"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How to...</a:t>
            </a:r>
          </a:p>
        </p:txBody>
      </p:sp>
      <p:sp>
        <p:nvSpPr>
          <p:cNvPr name="TextBox 7" id="7"/>
          <p:cNvSpPr txBox="true"/>
          <p:nvPr/>
        </p:nvSpPr>
        <p:spPr>
          <a:xfrm rot="0">
            <a:off x="397421" y="1539726"/>
            <a:ext cx="3282077" cy="1896494"/>
          </a:xfrm>
          <a:prstGeom prst="rect">
            <a:avLst/>
          </a:prstGeom>
        </p:spPr>
        <p:txBody>
          <a:bodyPr anchor="t" rtlCol="false" tIns="0" lIns="0" bIns="0" rIns="0">
            <a:spAutoFit/>
          </a:bodyPr>
          <a:lstStyle/>
          <a:p>
            <a:pPr algn="l">
              <a:lnSpc>
                <a:spcPts val="1863"/>
              </a:lnSpc>
            </a:pPr>
            <a:r>
              <a:rPr lang="en-US" sz="1350">
                <a:solidFill>
                  <a:srgbClr val="222222"/>
                </a:solidFill>
                <a:latin typeface="Arial"/>
                <a:ea typeface="Arial"/>
                <a:cs typeface="Arial"/>
                <a:sym typeface="Arial"/>
              </a:rPr>
              <a:t>Put your camera on a tripod, and set your exposure using </a:t>
            </a:r>
            <a:r>
              <a:rPr lang="en-US" sz="1350">
                <a:solidFill>
                  <a:srgbClr val="9CB700"/>
                </a:solidFill>
                <a:latin typeface="Arial"/>
                <a:ea typeface="Arial"/>
                <a:cs typeface="Arial"/>
                <a:sym typeface="Arial"/>
                <a:hlinkClick r:id="rId9" tooltip="https://digital-photography-school.com/using-manual-mode-exposure-lesson-4/"/>
              </a:rPr>
              <a:t>manual mode</a:t>
            </a:r>
            <a:r>
              <a:rPr lang="en-US" sz="1350">
                <a:solidFill>
                  <a:srgbClr val="222222"/>
                </a:solidFill>
                <a:latin typeface="Arial"/>
                <a:ea typeface="Arial"/>
                <a:cs typeface="Arial"/>
                <a:sym typeface="Arial"/>
              </a:rPr>
              <a:t>. Aim for a shutter speed of around eight to 15 seconds (10 is about right for most of the actions)– there’s no harm in underexposing the background for dramatic effect (I find the steel wool burns for about ten seconds).</a:t>
            </a:r>
          </a:p>
        </p:txBody>
      </p:sp>
    </p:spTree>
  </p:cSld>
  <p:clrMapOvr>
    <a:masterClrMapping/>
  </p:clrMapOvr>
</p:sld>
</file>

<file path=ppt/slides/slide4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48202" y="1405328"/>
            <a:ext cx="3500504" cy="3226899"/>
          </a:xfrm>
          <a:custGeom>
            <a:avLst/>
            <a:gdLst/>
            <a:ahLst/>
            <a:cxnLst/>
            <a:rect r="r" b="b" t="t" l="l"/>
            <a:pathLst>
              <a:path h="3226899" w="3500504">
                <a:moveTo>
                  <a:pt x="0" y="0"/>
                </a:moveTo>
                <a:lnTo>
                  <a:pt x="3500505" y="0"/>
                </a:lnTo>
                <a:lnTo>
                  <a:pt x="3500505" y="3226899"/>
                </a:lnTo>
                <a:lnTo>
                  <a:pt x="0" y="32268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9918" y="-63503"/>
            <a:ext cx="9097575" cy="5270497"/>
          </a:xfrm>
          <a:custGeom>
            <a:avLst/>
            <a:gdLst/>
            <a:ahLst/>
            <a:cxnLst/>
            <a:rect r="r" b="b" t="t" l="l"/>
            <a:pathLst>
              <a:path h="5270497" w="9097575">
                <a:moveTo>
                  <a:pt x="0" y="0"/>
                </a:moveTo>
                <a:lnTo>
                  <a:pt x="9097576" y="0"/>
                </a:lnTo>
                <a:lnTo>
                  <a:pt x="9097576" y="5270497"/>
                </a:lnTo>
                <a:lnTo>
                  <a:pt x="0" y="527049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000500" y="0"/>
            <a:ext cx="5143500" cy="5143500"/>
          </a:xfrm>
          <a:custGeom>
            <a:avLst/>
            <a:gdLst/>
            <a:ahLst/>
            <a:cxnLst/>
            <a:rect r="r" b="b" t="t" l="l"/>
            <a:pathLst>
              <a:path h="5143500" w="5143500">
                <a:moveTo>
                  <a:pt x="0" y="0"/>
                </a:moveTo>
                <a:lnTo>
                  <a:pt x="5143500" y="0"/>
                </a:lnTo>
                <a:lnTo>
                  <a:pt x="5143500" y="5143500"/>
                </a:lnTo>
                <a:lnTo>
                  <a:pt x="0" y="5143500"/>
                </a:lnTo>
                <a:lnTo>
                  <a:pt x="0" y="0"/>
                </a:lnTo>
                <a:close/>
              </a:path>
            </a:pathLst>
          </a:custGeom>
          <a:blipFill>
            <a:blip r:embed="rId8"/>
            <a:stretch>
              <a:fillRect l="0" t="0" r="0" b="0"/>
            </a:stretch>
          </a:blipFill>
        </p:spPr>
      </p:sp>
      <p:sp>
        <p:nvSpPr>
          <p:cNvPr name="TextBox 6" id="6"/>
          <p:cNvSpPr txBox="true"/>
          <p:nvPr/>
        </p:nvSpPr>
        <p:spPr>
          <a:xfrm rot="0">
            <a:off x="259147" y="592169"/>
            <a:ext cx="1408128"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How to...</a:t>
            </a:r>
          </a:p>
        </p:txBody>
      </p:sp>
      <p:sp>
        <p:nvSpPr>
          <p:cNvPr name="TextBox 7" id="7"/>
          <p:cNvSpPr txBox="true"/>
          <p:nvPr/>
        </p:nvSpPr>
        <p:spPr>
          <a:xfrm rot="0">
            <a:off x="397421" y="1539726"/>
            <a:ext cx="3275848" cy="1896494"/>
          </a:xfrm>
          <a:prstGeom prst="rect">
            <a:avLst/>
          </a:prstGeom>
        </p:spPr>
        <p:txBody>
          <a:bodyPr anchor="t" rtlCol="false" tIns="0" lIns="0" bIns="0" rIns="0">
            <a:spAutoFit/>
          </a:bodyPr>
          <a:lstStyle/>
          <a:p>
            <a:pPr algn="l">
              <a:lnSpc>
                <a:spcPts val="1863"/>
              </a:lnSpc>
            </a:pPr>
            <a:r>
              <a:rPr lang="en-US" sz="1350">
                <a:solidFill>
                  <a:srgbClr val="222222"/>
                </a:solidFill>
                <a:latin typeface="Arial"/>
                <a:ea typeface="Arial"/>
                <a:cs typeface="Arial"/>
                <a:sym typeface="Arial"/>
              </a:rPr>
              <a:t>Set your camera to manual focus, focus on the person doing the steel wool spinning, and use a small aperture (f8-16: f11 is about right for most cameras) to compensate for any focusing errors. As this is a kind of landscape photo you’ll no doubt want the entire scene in focus anyway.</a:t>
            </a:r>
          </a:p>
        </p:txBody>
      </p:sp>
    </p:spTree>
  </p:cSld>
  <p:clrMapOvr>
    <a:masterClrMapping/>
  </p:clrMapOvr>
</p:sld>
</file>

<file path=ppt/slides/slide4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48202" y="1405328"/>
            <a:ext cx="3500504" cy="3226899"/>
          </a:xfrm>
          <a:custGeom>
            <a:avLst/>
            <a:gdLst/>
            <a:ahLst/>
            <a:cxnLst/>
            <a:rect r="r" b="b" t="t" l="l"/>
            <a:pathLst>
              <a:path h="3226899" w="3500504">
                <a:moveTo>
                  <a:pt x="0" y="0"/>
                </a:moveTo>
                <a:lnTo>
                  <a:pt x="3500505" y="0"/>
                </a:lnTo>
                <a:lnTo>
                  <a:pt x="3500505" y="3226899"/>
                </a:lnTo>
                <a:lnTo>
                  <a:pt x="0" y="32268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9918" y="-63503"/>
            <a:ext cx="9097575" cy="5270497"/>
          </a:xfrm>
          <a:custGeom>
            <a:avLst/>
            <a:gdLst/>
            <a:ahLst/>
            <a:cxnLst/>
            <a:rect r="r" b="b" t="t" l="l"/>
            <a:pathLst>
              <a:path h="5270497" w="9097575">
                <a:moveTo>
                  <a:pt x="0" y="0"/>
                </a:moveTo>
                <a:lnTo>
                  <a:pt x="9097576" y="0"/>
                </a:lnTo>
                <a:lnTo>
                  <a:pt x="9097576" y="5270497"/>
                </a:lnTo>
                <a:lnTo>
                  <a:pt x="0" y="527049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000500" y="0"/>
            <a:ext cx="5143500" cy="5143500"/>
          </a:xfrm>
          <a:custGeom>
            <a:avLst/>
            <a:gdLst/>
            <a:ahLst/>
            <a:cxnLst/>
            <a:rect r="r" b="b" t="t" l="l"/>
            <a:pathLst>
              <a:path h="5143500" w="5143500">
                <a:moveTo>
                  <a:pt x="0" y="0"/>
                </a:moveTo>
                <a:lnTo>
                  <a:pt x="5143500" y="0"/>
                </a:lnTo>
                <a:lnTo>
                  <a:pt x="5143500" y="5143500"/>
                </a:lnTo>
                <a:lnTo>
                  <a:pt x="0" y="5143500"/>
                </a:lnTo>
                <a:lnTo>
                  <a:pt x="0" y="0"/>
                </a:lnTo>
                <a:close/>
              </a:path>
            </a:pathLst>
          </a:custGeom>
          <a:blipFill>
            <a:blip r:embed="rId8"/>
            <a:stretch>
              <a:fillRect l="0" t="0" r="0" b="0"/>
            </a:stretch>
          </a:blipFill>
        </p:spPr>
      </p:sp>
      <p:sp>
        <p:nvSpPr>
          <p:cNvPr name="TextBox 6" id="6"/>
          <p:cNvSpPr txBox="true"/>
          <p:nvPr/>
        </p:nvSpPr>
        <p:spPr>
          <a:xfrm rot="0">
            <a:off x="259147" y="592169"/>
            <a:ext cx="1408128"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How to...</a:t>
            </a:r>
          </a:p>
        </p:txBody>
      </p:sp>
      <p:sp>
        <p:nvSpPr>
          <p:cNvPr name="TextBox 7" id="7"/>
          <p:cNvSpPr txBox="true"/>
          <p:nvPr/>
        </p:nvSpPr>
        <p:spPr>
          <a:xfrm rot="0">
            <a:off x="397421" y="1539726"/>
            <a:ext cx="3253645" cy="1186691"/>
          </a:xfrm>
          <a:prstGeom prst="rect">
            <a:avLst/>
          </a:prstGeom>
        </p:spPr>
        <p:txBody>
          <a:bodyPr anchor="t" rtlCol="false" tIns="0" lIns="0" bIns="0" rIns="0">
            <a:spAutoFit/>
          </a:bodyPr>
          <a:lstStyle/>
          <a:p>
            <a:pPr algn="l">
              <a:lnSpc>
                <a:spcPts val="1863"/>
              </a:lnSpc>
            </a:pPr>
            <a:r>
              <a:rPr lang="en-US" sz="1350">
                <a:solidFill>
                  <a:srgbClr val="222222"/>
                </a:solidFill>
                <a:latin typeface="Arial"/>
                <a:ea typeface="Arial"/>
                <a:cs typeface="Arial"/>
                <a:sym typeface="Arial"/>
              </a:rPr>
              <a:t>Set your focus manually using a light shone on or held by the performer. You can can use auto- but it must be locked once set. The depth depth of field caused by f11 will help you with focus. </a:t>
            </a:r>
          </a:p>
        </p:txBody>
      </p:sp>
    </p:spTree>
  </p:cSld>
  <p:clrMapOvr>
    <a:masterClrMapping/>
  </p:clrMapOvr>
</p:sld>
</file>

<file path=ppt/slides/slide4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48202" y="1405328"/>
            <a:ext cx="3500504" cy="3226899"/>
          </a:xfrm>
          <a:custGeom>
            <a:avLst/>
            <a:gdLst/>
            <a:ahLst/>
            <a:cxnLst/>
            <a:rect r="r" b="b" t="t" l="l"/>
            <a:pathLst>
              <a:path h="3226899" w="3500504">
                <a:moveTo>
                  <a:pt x="0" y="0"/>
                </a:moveTo>
                <a:lnTo>
                  <a:pt x="3500505" y="0"/>
                </a:lnTo>
                <a:lnTo>
                  <a:pt x="3500505" y="3226899"/>
                </a:lnTo>
                <a:lnTo>
                  <a:pt x="0" y="32268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9918" y="-63503"/>
            <a:ext cx="9097575" cy="5270497"/>
          </a:xfrm>
          <a:custGeom>
            <a:avLst/>
            <a:gdLst/>
            <a:ahLst/>
            <a:cxnLst/>
            <a:rect r="r" b="b" t="t" l="l"/>
            <a:pathLst>
              <a:path h="5270497" w="9097575">
                <a:moveTo>
                  <a:pt x="0" y="0"/>
                </a:moveTo>
                <a:lnTo>
                  <a:pt x="9097576" y="0"/>
                </a:lnTo>
                <a:lnTo>
                  <a:pt x="9097576" y="5270497"/>
                </a:lnTo>
                <a:lnTo>
                  <a:pt x="0" y="527049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000500" y="0"/>
            <a:ext cx="5143500" cy="5143500"/>
          </a:xfrm>
          <a:custGeom>
            <a:avLst/>
            <a:gdLst/>
            <a:ahLst/>
            <a:cxnLst/>
            <a:rect r="r" b="b" t="t" l="l"/>
            <a:pathLst>
              <a:path h="5143500" w="5143500">
                <a:moveTo>
                  <a:pt x="0" y="0"/>
                </a:moveTo>
                <a:lnTo>
                  <a:pt x="5143500" y="0"/>
                </a:lnTo>
                <a:lnTo>
                  <a:pt x="5143500" y="5143500"/>
                </a:lnTo>
                <a:lnTo>
                  <a:pt x="0" y="5143500"/>
                </a:lnTo>
                <a:lnTo>
                  <a:pt x="0" y="0"/>
                </a:lnTo>
                <a:close/>
              </a:path>
            </a:pathLst>
          </a:custGeom>
          <a:blipFill>
            <a:blip r:embed="rId8"/>
            <a:stretch>
              <a:fillRect l="0" t="0" r="0" b="0"/>
            </a:stretch>
          </a:blipFill>
        </p:spPr>
      </p:sp>
      <p:sp>
        <p:nvSpPr>
          <p:cNvPr name="TextBox 6" id="6"/>
          <p:cNvSpPr txBox="true"/>
          <p:nvPr/>
        </p:nvSpPr>
        <p:spPr>
          <a:xfrm rot="0">
            <a:off x="259147" y="592169"/>
            <a:ext cx="1408128"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How to...</a:t>
            </a:r>
          </a:p>
        </p:txBody>
      </p:sp>
      <p:sp>
        <p:nvSpPr>
          <p:cNvPr name="TextBox 7" id="7"/>
          <p:cNvSpPr txBox="true"/>
          <p:nvPr/>
        </p:nvSpPr>
        <p:spPr>
          <a:xfrm rot="0">
            <a:off x="397421" y="1539726"/>
            <a:ext cx="3256378" cy="1423292"/>
          </a:xfrm>
          <a:prstGeom prst="rect">
            <a:avLst/>
          </a:prstGeom>
        </p:spPr>
        <p:txBody>
          <a:bodyPr anchor="t" rtlCol="false" tIns="0" lIns="0" bIns="0" rIns="0">
            <a:spAutoFit/>
          </a:bodyPr>
          <a:lstStyle/>
          <a:p>
            <a:pPr algn="l">
              <a:lnSpc>
                <a:spcPts val="1863"/>
              </a:lnSpc>
            </a:pPr>
            <a:r>
              <a:rPr lang="en-US" sz="1350">
                <a:solidFill>
                  <a:srgbClr val="222222"/>
                </a:solidFill>
                <a:latin typeface="Arial"/>
                <a:ea typeface="Arial"/>
                <a:cs typeface="Arial"/>
                <a:sym typeface="Arial"/>
              </a:rPr>
              <a:t>Shoot Raw so you can make fine adjustments to colour temperature and exposure in post-processing. In the meantime, set white balance to daylight – that will help the camera record the colours accurately.</a:t>
            </a:r>
          </a:p>
        </p:txBody>
      </p:sp>
    </p:spTree>
  </p:cSld>
  <p:clrMapOvr>
    <a:masterClrMapping/>
  </p:clrMapOvr>
</p:sld>
</file>

<file path=ppt/slides/slide4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425196" y="406127"/>
            <a:ext cx="183299" cy="19050"/>
          </a:xfrm>
          <a:custGeom>
            <a:avLst/>
            <a:gdLst/>
            <a:ahLst/>
            <a:cxnLst/>
            <a:rect r="r" b="b" t="t" l="l"/>
            <a:pathLst>
              <a:path h="19050" w="183299">
                <a:moveTo>
                  <a:pt x="0" y="0"/>
                </a:moveTo>
                <a:lnTo>
                  <a:pt x="183299" y="0"/>
                </a:lnTo>
                <a:lnTo>
                  <a:pt x="183299" y="19050"/>
                </a:lnTo>
                <a:lnTo>
                  <a:pt x="0" y="1905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48202" y="1405328"/>
            <a:ext cx="3500504" cy="3226899"/>
          </a:xfrm>
          <a:custGeom>
            <a:avLst/>
            <a:gdLst/>
            <a:ahLst/>
            <a:cxnLst/>
            <a:rect r="r" b="b" t="t" l="l"/>
            <a:pathLst>
              <a:path h="3226899" w="3500504">
                <a:moveTo>
                  <a:pt x="0" y="0"/>
                </a:moveTo>
                <a:lnTo>
                  <a:pt x="3500505" y="0"/>
                </a:lnTo>
                <a:lnTo>
                  <a:pt x="3500505" y="3226899"/>
                </a:lnTo>
                <a:lnTo>
                  <a:pt x="0" y="322689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09918" y="-63503"/>
            <a:ext cx="9097575" cy="5270497"/>
          </a:xfrm>
          <a:custGeom>
            <a:avLst/>
            <a:gdLst/>
            <a:ahLst/>
            <a:cxnLst/>
            <a:rect r="r" b="b" t="t" l="l"/>
            <a:pathLst>
              <a:path h="5270497" w="9097575">
                <a:moveTo>
                  <a:pt x="0" y="0"/>
                </a:moveTo>
                <a:lnTo>
                  <a:pt x="9097576" y="0"/>
                </a:lnTo>
                <a:lnTo>
                  <a:pt x="9097576" y="5270497"/>
                </a:lnTo>
                <a:lnTo>
                  <a:pt x="0" y="5270497"/>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4000500" y="0"/>
            <a:ext cx="5143500" cy="5143500"/>
          </a:xfrm>
          <a:custGeom>
            <a:avLst/>
            <a:gdLst/>
            <a:ahLst/>
            <a:cxnLst/>
            <a:rect r="r" b="b" t="t" l="l"/>
            <a:pathLst>
              <a:path h="5143500" w="5143500">
                <a:moveTo>
                  <a:pt x="0" y="0"/>
                </a:moveTo>
                <a:lnTo>
                  <a:pt x="5143500" y="0"/>
                </a:lnTo>
                <a:lnTo>
                  <a:pt x="5143500" y="5143500"/>
                </a:lnTo>
                <a:lnTo>
                  <a:pt x="0" y="5143500"/>
                </a:lnTo>
                <a:lnTo>
                  <a:pt x="0" y="0"/>
                </a:lnTo>
                <a:close/>
              </a:path>
            </a:pathLst>
          </a:custGeom>
          <a:blipFill>
            <a:blip r:embed="rId8"/>
            <a:stretch>
              <a:fillRect l="0" t="0" r="0" b="0"/>
            </a:stretch>
          </a:blipFill>
        </p:spPr>
      </p:sp>
      <p:sp>
        <p:nvSpPr>
          <p:cNvPr name="TextBox 6" id="6"/>
          <p:cNvSpPr txBox="true"/>
          <p:nvPr/>
        </p:nvSpPr>
        <p:spPr>
          <a:xfrm rot="0">
            <a:off x="259147" y="592169"/>
            <a:ext cx="1408128" cy="466401"/>
          </a:xfrm>
          <a:prstGeom prst="rect">
            <a:avLst/>
          </a:prstGeom>
        </p:spPr>
        <p:txBody>
          <a:bodyPr anchor="t" rtlCol="false" tIns="0" lIns="0" bIns="0" rIns="0">
            <a:spAutoFit/>
          </a:bodyPr>
          <a:lstStyle/>
          <a:p>
            <a:pPr algn="l">
              <a:lnSpc>
                <a:spcPts val="3779"/>
              </a:lnSpc>
            </a:pPr>
            <a:r>
              <a:rPr lang="en-US" b="true" sz="2700">
                <a:solidFill>
                  <a:srgbClr val="000000"/>
                </a:solidFill>
                <a:latin typeface="Raleway Bold"/>
                <a:ea typeface="Raleway Bold"/>
                <a:cs typeface="Raleway Bold"/>
                <a:sym typeface="Raleway Bold"/>
              </a:rPr>
              <a:t>How to...</a:t>
            </a:r>
          </a:p>
        </p:txBody>
      </p:sp>
      <p:sp>
        <p:nvSpPr>
          <p:cNvPr name="TextBox 7" id="7"/>
          <p:cNvSpPr txBox="true"/>
          <p:nvPr/>
        </p:nvSpPr>
        <p:spPr>
          <a:xfrm rot="0">
            <a:off x="522465" y="1539726"/>
            <a:ext cx="105623" cy="713489"/>
          </a:xfrm>
          <a:prstGeom prst="rect">
            <a:avLst/>
          </a:prstGeom>
        </p:spPr>
        <p:txBody>
          <a:bodyPr anchor="t" rtlCol="false" tIns="0" lIns="0" bIns="0" rIns="0">
            <a:spAutoFit/>
          </a:bodyPr>
          <a:lstStyle/>
          <a:p>
            <a:pPr algn="just">
              <a:lnSpc>
                <a:spcPts val="1863"/>
              </a:lnSpc>
            </a:pPr>
            <a:r>
              <a:rPr lang="en-US" sz="1350">
                <a:solidFill>
                  <a:srgbClr val="222222"/>
                </a:solidFill>
                <a:latin typeface="Arial"/>
                <a:ea typeface="Arial"/>
                <a:cs typeface="Arial"/>
                <a:sym typeface="Arial"/>
              </a:rPr>
              <a:t>● ● ●</a:t>
            </a:r>
          </a:p>
        </p:txBody>
      </p:sp>
      <p:sp>
        <p:nvSpPr>
          <p:cNvPr name="TextBox 8" id="8"/>
          <p:cNvSpPr txBox="true"/>
          <p:nvPr/>
        </p:nvSpPr>
        <p:spPr>
          <a:xfrm rot="0">
            <a:off x="854621" y="1539726"/>
            <a:ext cx="2799283" cy="950090"/>
          </a:xfrm>
          <a:prstGeom prst="rect">
            <a:avLst/>
          </a:prstGeom>
        </p:spPr>
        <p:txBody>
          <a:bodyPr anchor="t" rtlCol="false" tIns="0" lIns="0" bIns="0" rIns="0">
            <a:spAutoFit/>
          </a:bodyPr>
          <a:lstStyle/>
          <a:p>
            <a:pPr algn="just">
              <a:lnSpc>
                <a:spcPts val="1863"/>
              </a:lnSpc>
            </a:pPr>
            <a:r>
              <a:rPr lang="en-US" sz="1350">
                <a:solidFill>
                  <a:srgbClr val="222222"/>
                </a:solidFill>
                <a:latin typeface="Arial"/>
                <a:ea typeface="Arial"/>
                <a:cs typeface="Arial"/>
                <a:sym typeface="Arial"/>
              </a:rPr>
              <a:t>Set up in daylight; Start shooting in twilight (blue hour); Check your images and experiment with length of exposure.</a:t>
            </a:r>
          </a:p>
        </p:txBody>
      </p:sp>
    </p:spTree>
  </p:cSld>
  <p:clrMapOvr>
    <a:masterClrMapping/>
  </p:clrMapOvr>
</p:sld>
</file>

<file path=ppt/slides/slide46.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396602"/>
            <a:ext cx="8296799" cy="38100"/>
          </a:xfrm>
          <a:custGeom>
            <a:avLst/>
            <a:gdLst/>
            <a:ahLst/>
            <a:cxnLst/>
            <a:rect r="r" b="b" t="t" l="l"/>
            <a:pathLst>
              <a:path h="38100" w="8296799">
                <a:moveTo>
                  <a:pt x="0" y="0"/>
                </a:moveTo>
                <a:lnTo>
                  <a:pt x="8296799" y="0"/>
                </a:lnTo>
                <a:lnTo>
                  <a:pt x="8296799" y="38100"/>
                </a:lnTo>
                <a:lnTo>
                  <a:pt x="0" y="381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5196" y="4730477"/>
            <a:ext cx="8296799" cy="19050"/>
          </a:xfrm>
          <a:custGeom>
            <a:avLst/>
            <a:gdLst/>
            <a:ahLst/>
            <a:cxnLst/>
            <a:rect r="r" b="b" t="t" l="l"/>
            <a:pathLst>
              <a:path h="19050" w="8296799">
                <a:moveTo>
                  <a:pt x="0" y="0"/>
                </a:moveTo>
                <a:lnTo>
                  <a:pt x="8296799" y="0"/>
                </a:lnTo>
                <a:lnTo>
                  <a:pt x="8296799" y="19050"/>
                </a:lnTo>
                <a:lnTo>
                  <a:pt x="0" y="190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0797" y="2106797"/>
            <a:ext cx="8282397" cy="1516504"/>
          </a:xfrm>
          <a:custGeom>
            <a:avLst/>
            <a:gdLst/>
            <a:ahLst/>
            <a:cxnLst/>
            <a:rect r="r" b="b" t="t" l="l"/>
            <a:pathLst>
              <a:path h="1516504" w="8282397">
                <a:moveTo>
                  <a:pt x="0" y="0"/>
                </a:moveTo>
                <a:lnTo>
                  <a:pt x="8282397" y="0"/>
                </a:lnTo>
                <a:lnTo>
                  <a:pt x="8282397" y="1516503"/>
                </a:lnTo>
                <a:lnTo>
                  <a:pt x="0" y="15165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5" id="5"/>
          <p:cNvSpPr txBox="true"/>
          <p:nvPr/>
        </p:nvSpPr>
        <p:spPr>
          <a:xfrm rot="0">
            <a:off x="1435008" y="2403577"/>
            <a:ext cx="6400724" cy="822808"/>
          </a:xfrm>
          <a:prstGeom prst="rect">
            <a:avLst/>
          </a:prstGeom>
        </p:spPr>
        <p:txBody>
          <a:bodyPr anchor="t" rtlCol="false" tIns="0" lIns="0" bIns="0" rIns="0">
            <a:spAutoFit/>
          </a:bodyPr>
          <a:lstStyle/>
          <a:p>
            <a:pPr algn="l">
              <a:lnSpc>
                <a:spcPts val="6719"/>
              </a:lnSpc>
            </a:pPr>
            <a:r>
              <a:rPr lang="en-US" b="true" sz="4800">
                <a:solidFill>
                  <a:srgbClr val="FFFFFF"/>
                </a:solidFill>
                <a:latin typeface="Raleway Bold"/>
                <a:ea typeface="Raleway Bold"/>
                <a:cs typeface="Raleway Bold"/>
                <a:sym typeface="Raleway Bold"/>
              </a:rPr>
              <a:t>Firespinning Samples</a:t>
            </a:r>
          </a:p>
        </p:txBody>
      </p:sp>
    </p:spTree>
  </p:cSld>
  <p:clrMapOvr>
    <a:masterClrMapping/>
  </p:clrMapOvr>
</p:sld>
</file>

<file path=ppt/slides/slide47.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464364" y="0"/>
            <a:ext cx="6215282" cy="5143500"/>
          </a:xfrm>
          <a:custGeom>
            <a:avLst/>
            <a:gdLst/>
            <a:ahLst/>
            <a:cxnLst/>
            <a:rect r="r" b="b" t="t" l="l"/>
            <a:pathLst>
              <a:path h="5143500" w="6215282">
                <a:moveTo>
                  <a:pt x="0" y="0"/>
                </a:moveTo>
                <a:lnTo>
                  <a:pt x="6215282" y="0"/>
                </a:lnTo>
                <a:lnTo>
                  <a:pt x="6215282" y="5143500"/>
                </a:lnTo>
                <a:lnTo>
                  <a:pt x="0" y="5143500"/>
                </a:lnTo>
                <a:lnTo>
                  <a:pt x="0" y="0"/>
                </a:lnTo>
                <a:close/>
              </a:path>
            </a:pathLst>
          </a:custGeom>
          <a:blipFill>
            <a:blip r:embed="rId4"/>
            <a:stretch>
              <a:fillRect l="0" t="0" r="0" b="0"/>
            </a:stretch>
          </a:blipFill>
        </p:spPr>
      </p:sp>
    </p:spTree>
  </p:cSld>
  <p:clrMapOvr>
    <a:masterClrMapping/>
  </p:clrMapOvr>
</p:sld>
</file>

<file path=ppt/slides/slide48.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967113" y="0"/>
            <a:ext cx="5209784" cy="5143500"/>
          </a:xfrm>
          <a:custGeom>
            <a:avLst/>
            <a:gdLst/>
            <a:ahLst/>
            <a:cxnLst/>
            <a:rect r="r" b="b" t="t" l="l"/>
            <a:pathLst>
              <a:path h="5143500" w="5209784">
                <a:moveTo>
                  <a:pt x="0" y="0"/>
                </a:moveTo>
                <a:lnTo>
                  <a:pt x="5209784" y="0"/>
                </a:lnTo>
                <a:lnTo>
                  <a:pt x="5209784" y="5143500"/>
                </a:lnTo>
                <a:lnTo>
                  <a:pt x="0" y="5143500"/>
                </a:lnTo>
                <a:lnTo>
                  <a:pt x="0" y="0"/>
                </a:lnTo>
                <a:close/>
              </a:path>
            </a:pathLst>
          </a:custGeom>
          <a:blipFill>
            <a:blip r:embed="rId4"/>
            <a:stretch>
              <a:fillRect l="0" t="0" r="0" b="0"/>
            </a:stretch>
          </a:blipFill>
        </p:spPr>
      </p:sp>
    </p:spTree>
  </p:cSld>
  <p:clrMapOvr>
    <a:masterClrMapping/>
  </p:clrMapOvr>
</p:sld>
</file>

<file path=ppt/slides/slide49.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509352" y="0"/>
            <a:ext cx="4125287" cy="5143500"/>
          </a:xfrm>
          <a:custGeom>
            <a:avLst/>
            <a:gdLst/>
            <a:ahLst/>
            <a:cxnLst/>
            <a:rect r="r" b="b" t="t" l="l"/>
            <a:pathLst>
              <a:path h="5143500" w="4125287">
                <a:moveTo>
                  <a:pt x="0" y="0"/>
                </a:moveTo>
                <a:lnTo>
                  <a:pt x="4125287" y="0"/>
                </a:lnTo>
                <a:lnTo>
                  <a:pt x="4125287" y="5143500"/>
                </a:lnTo>
                <a:lnTo>
                  <a:pt x="0" y="5143500"/>
                </a:lnTo>
                <a:lnTo>
                  <a:pt x="0" y="0"/>
                </a:lnTo>
                <a:close/>
              </a:path>
            </a:pathLst>
          </a:custGeom>
          <a:blipFill>
            <a:blip r:embed="rId4"/>
            <a:stretch>
              <a:fillRect l="0" t="0" r="0" b="0"/>
            </a:stretch>
          </a:blipFill>
        </p:spPr>
      </p:sp>
    </p:spTree>
  </p:cSld>
  <p:clrMapOvr>
    <a:masterClrMapping/>
  </p:clrMapOvr>
</p:sld>
</file>

<file path=ppt/slides/slide50.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19767" y="0"/>
            <a:ext cx="5104467" cy="5143500"/>
          </a:xfrm>
          <a:custGeom>
            <a:avLst/>
            <a:gdLst/>
            <a:ahLst/>
            <a:cxnLst/>
            <a:rect r="r" b="b" t="t" l="l"/>
            <a:pathLst>
              <a:path h="5143500" w="5104467">
                <a:moveTo>
                  <a:pt x="0" y="0"/>
                </a:moveTo>
                <a:lnTo>
                  <a:pt x="5104466" y="0"/>
                </a:lnTo>
                <a:lnTo>
                  <a:pt x="5104466" y="5143500"/>
                </a:lnTo>
                <a:lnTo>
                  <a:pt x="0" y="5143500"/>
                </a:lnTo>
                <a:lnTo>
                  <a:pt x="0" y="0"/>
                </a:lnTo>
                <a:close/>
              </a:path>
            </a:pathLst>
          </a:custGeom>
          <a:blipFill>
            <a:blip r:embed="rId4"/>
            <a:stretch>
              <a:fillRect l="0" t="0" r="0" b="0"/>
            </a:stretch>
          </a:blipFill>
        </p:spPr>
      </p:sp>
    </p:spTree>
  </p:cSld>
  <p:clrMapOvr>
    <a:masterClrMapping/>
  </p:clrMapOvr>
</p:sld>
</file>

<file path=ppt/slides/slide51.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80539" y="0"/>
            <a:ext cx="7982931" cy="5143500"/>
          </a:xfrm>
          <a:custGeom>
            <a:avLst/>
            <a:gdLst/>
            <a:ahLst/>
            <a:cxnLst/>
            <a:rect r="r" b="b" t="t" l="l"/>
            <a:pathLst>
              <a:path h="5143500" w="7982931">
                <a:moveTo>
                  <a:pt x="0" y="0"/>
                </a:moveTo>
                <a:lnTo>
                  <a:pt x="7982931" y="0"/>
                </a:lnTo>
                <a:lnTo>
                  <a:pt x="7982931" y="5143500"/>
                </a:lnTo>
                <a:lnTo>
                  <a:pt x="0" y="5143500"/>
                </a:lnTo>
                <a:lnTo>
                  <a:pt x="0" y="0"/>
                </a:lnTo>
                <a:close/>
              </a:path>
            </a:pathLst>
          </a:custGeom>
          <a:blipFill>
            <a:blip r:embed="rId4"/>
            <a:stretch>
              <a:fillRect l="0" t="0" r="0" b="0"/>
            </a:stretch>
          </a:blipFill>
        </p:spPr>
      </p:sp>
    </p:spTree>
  </p:cSld>
  <p:clrMapOvr>
    <a:masterClrMapping/>
  </p:clrMapOvr>
</p:sld>
</file>

<file path=ppt/slides/slide52.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703699" y="0"/>
            <a:ext cx="5736603" cy="5143500"/>
          </a:xfrm>
          <a:custGeom>
            <a:avLst/>
            <a:gdLst/>
            <a:ahLst/>
            <a:cxnLst/>
            <a:rect r="r" b="b" t="t" l="l"/>
            <a:pathLst>
              <a:path h="5143500" w="5736603">
                <a:moveTo>
                  <a:pt x="0" y="0"/>
                </a:moveTo>
                <a:lnTo>
                  <a:pt x="5736602" y="0"/>
                </a:lnTo>
                <a:lnTo>
                  <a:pt x="5736602" y="5143500"/>
                </a:lnTo>
                <a:lnTo>
                  <a:pt x="0" y="5143500"/>
                </a:lnTo>
                <a:lnTo>
                  <a:pt x="0" y="0"/>
                </a:lnTo>
                <a:close/>
              </a:path>
            </a:pathLst>
          </a:custGeom>
          <a:blipFill>
            <a:blip r:embed="rId4"/>
            <a:stretch>
              <a:fillRect l="0" t="0" r="0" b="0"/>
            </a:stretch>
          </a:blipFill>
        </p:spPr>
      </p:sp>
    </p:spTree>
  </p:cSld>
  <p:clrMapOvr>
    <a:masterClrMapping/>
  </p:clrMapOvr>
</p:sld>
</file>

<file path=ppt/slides/slide53.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009273" y="0"/>
            <a:ext cx="5134651" cy="5143500"/>
          </a:xfrm>
          <a:custGeom>
            <a:avLst/>
            <a:gdLst/>
            <a:ahLst/>
            <a:cxnLst/>
            <a:rect r="r" b="b" t="t" l="l"/>
            <a:pathLst>
              <a:path h="5143500" w="5134651">
                <a:moveTo>
                  <a:pt x="0" y="0"/>
                </a:moveTo>
                <a:lnTo>
                  <a:pt x="5134651" y="0"/>
                </a:lnTo>
                <a:lnTo>
                  <a:pt x="5134651" y="5143500"/>
                </a:lnTo>
                <a:lnTo>
                  <a:pt x="0" y="51435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0" y="0"/>
            <a:ext cx="9143924" cy="5143500"/>
          </a:xfrm>
          <a:custGeom>
            <a:avLst/>
            <a:gdLst/>
            <a:ahLst/>
            <a:cxnLst/>
            <a:rect r="r" b="b" t="t" l="l"/>
            <a:pathLst>
              <a:path h="5143500" w="9143924">
                <a:moveTo>
                  <a:pt x="0" y="0"/>
                </a:moveTo>
                <a:lnTo>
                  <a:pt x="9143924" y="0"/>
                </a:lnTo>
                <a:lnTo>
                  <a:pt x="9143924" y="5143500"/>
                </a:lnTo>
                <a:lnTo>
                  <a:pt x="0" y="5143500"/>
                </a:lnTo>
                <a:lnTo>
                  <a:pt x="0" y="0"/>
                </a:lnTo>
                <a:close/>
              </a:path>
            </a:pathLst>
          </a:custGeom>
          <a:blipFill>
            <a:blip r:embed="rId6"/>
            <a:stretch>
              <a:fillRect l="0" t="0" r="0" b="0"/>
            </a:stretch>
          </a:blipFill>
        </p:spPr>
      </p:sp>
    </p:spTree>
  </p:cSld>
  <p:clrMapOvr>
    <a:masterClrMapping/>
  </p:clrMapOvr>
</p:sld>
</file>

<file path=ppt/slides/slide54.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040086" y="0"/>
            <a:ext cx="5103828" cy="5143500"/>
          </a:xfrm>
          <a:custGeom>
            <a:avLst/>
            <a:gdLst/>
            <a:ahLst/>
            <a:cxnLst/>
            <a:rect r="r" b="b" t="t" l="l"/>
            <a:pathLst>
              <a:path h="5143500" w="5103828">
                <a:moveTo>
                  <a:pt x="0" y="0"/>
                </a:moveTo>
                <a:lnTo>
                  <a:pt x="5103828" y="0"/>
                </a:lnTo>
                <a:lnTo>
                  <a:pt x="5103828" y="5143500"/>
                </a:lnTo>
                <a:lnTo>
                  <a:pt x="0" y="51435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0" y="0"/>
            <a:ext cx="9143914" cy="5143500"/>
          </a:xfrm>
          <a:custGeom>
            <a:avLst/>
            <a:gdLst/>
            <a:ahLst/>
            <a:cxnLst/>
            <a:rect r="r" b="b" t="t" l="l"/>
            <a:pathLst>
              <a:path h="5143500" w="9143914">
                <a:moveTo>
                  <a:pt x="0" y="0"/>
                </a:moveTo>
                <a:lnTo>
                  <a:pt x="9143914" y="0"/>
                </a:lnTo>
                <a:lnTo>
                  <a:pt x="9143914" y="5143500"/>
                </a:lnTo>
                <a:lnTo>
                  <a:pt x="0" y="5143500"/>
                </a:lnTo>
                <a:lnTo>
                  <a:pt x="0" y="0"/>
                </a:lnTo>
                <a:close/>
              </a:path>
            </a:pathLst>
          </a:custGeom>
          <a:blipFill>
            <a:blip r:embed="rId6"/>
            <a:stretch>
              <a:fillRect l="0" t="0" r="0" b="0"/>
            </a:stretch>
          </a:blipFill>
        </p:spPr>
      </p:sp>
    </p:spTree>
  </p:cSld>
  <p:clrMapOvr>
    <a:masterClrMapping/>
  </p:clrMapOvr>
</p:sld>
</file>

<file path=ppt/slides/slide55.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396602"/>
            <a:ext cx="8296799" cy="38100"/>
          </a:xfrm>
          <a:custGeom>
            <a:avLst/>
            <a:gdLst/>
            <a:ahLst/>
            <a:cxnLst/>
            <a:rect r="r" b="b" t="t" l="l"/>
            <a:pathLst>
              <a:path h="38100" w="8296799">
                <a:moveTo>
                  <a:pt x="0" y="0"/>
                </a:moveTo>
                <a:lnTo>
                  <a:pt x="8296799" y="0"/>
                </a:lnTo>
                <a:lnTo>
                  <a:pt x="8296799" y="38100"/>
                </a:lnTo>
                <a:lnTo>
                  <a:pt x="0" y="381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5196" y="4730477"/>
            <a:ext cx="8296799" cy="19050"/>
          </a:xfrm>
          <a:custGeom>
            <a:avLst/>
            <a:gdLst/>
            <a:ahLst/>
            <a:cxnLst/>
            <a:rect r="r" b="b" t="t" l="l"/>
            <a:pathLst>
              <a:path h="19050" w="8296799">
                <a:moveTo>
                  <a:pt x="0" y="0"/>
                </a:moveTo>
                <a:lnTo>
                  <a:pt x="8296799" y="0"/>
                </a:lnTo>
                <a:lnTo>
                  <a:pt x="8296799" y="19050"/>
                </a:lnTo>
                <a:lnTo>
                  <a:pt x="0" y="190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430797" y="2106797"/>
            <a:ext cx="8282397" cy="1516504"/>
          </a:xfrm>
          <a:custGeom>
            <a:avLst/>
            <a:gdLst/>
            <a:ahLst/>
            <a:cxnLst/>
            <a:rect r="r" b="b" t="t" l="l"/>
            <a:pathLst>
              <a:path h="1516504" w="8282397">
                <a:moveTo>
                  <a:pt x="0" y="0"/>
                </a:moveTo>
                <a:lnTo>
                  <a:pt x="8282397" y="0"/>
                </a:lnTo>
                <a:lnTo>
                  <a:pt x="8282397" y="1516503"/>
                </a:lnTo>
                <a:lnTo>
                  <a:pt x="0" y="151650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5" id="5"/>
          <p:cNvSpPr txBox="true"/>
          <p:nvPr/>
        </p:nvSpPr>
        <p:spPr>
          <a:xfrm rot="0">
            <a:off x="3297936" y="2403577"/>
            <a:ext cx="2599087" cy="822808"/>
          </a:xfrm>
          <a:prstGeom prst="rect">
            <a:avLst/>
          </a:prstGeom>
        </p:spPr>
        <p:txBody>
          <a:bodyPr anchor="t" rtlCol="false" tIns="0" lIns="0" bIns="0" rIns="0">
            <a:spAutoFit/>
          </a:bodyPr>
          <a:lstStyle/>
          <a:p>
            <a:pPr algn="l">
              <a:lnSpc>
                <a:spcPts val="6719"/>
              </a:lnSpc>
            </a:pPr>
            <a:r>
              <a:rPr lang="en-US" b="true" sz="4800">
                <a:solidFill>
                  <a:srgbClr val="FFFFFF"/>
                </a:solidFill>
                <a:latin typeface="Raleway Bold"/>
                <a:ea typeface="Raleway Bold"/>
                <a:cs typeface="Raleway Bold"/>
                <a:sym typeface="Raleway Bold"/>
              </a:rPr>
              <a:t>The Plan</a:t>
            </a:r>
          </a:p>
        </p:txBody>
      </p:sp>
    </p:spTree>
  </p:cSld>
  <p:clrMapOvr>
    <a:masterClrMapping/>
  </p:clrMapOvr>
</p:sld>
</file>

<file path=ppt/slides/slide56.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29828" y="0"/>
            <a:ext cx="8084334" cy="5143500"/>
          </a:xfrm>
          <a:custGeom>
            <a:avLst/>
            <a:gdLst/>
            <a:ahLst/>
            <a:cxnLst/>
            <a:rect r="r" b="b" t="t" l="l"/>
            <a:pathLst>
              <a:path h="5143500" w="8084334">
                <a:moveTo>
                  <a:pt x="0" y="0"/>
                </a:moveTo>
                <a:lnTo>
                  <a:pt x="8084334" y="0"/>
                </a:lnTo>
                <a:lnTo>
                  <a:pt x="8084334" y="5143500"/>
                </a:lnTo>
                <a:lnTo>
                  <a:pt x="0" y="5143500"/>
                </a:lnTo>
                <a:lnTo>
                  <a:pt x="0" y="0"/>
                </a:lnTo>
                <a:close/>
              </a:path>
            </a:pathLst>
          </a:custGeom>
          <a:blipFill>
            <a:blip r:embed="rId4"/>
            <a:stretch>
              <a:fillRect l="0" t="0" r="0" b="0"/>
            </a:stretch>
          </a:blipFill>
        </p:spPr>
      </p:sp>
    </p:spTree>
  </p:cSld>
  <p:clrMapOvr>
    <a:masterClrMapping/>
  </p:clrMapOvr>
</p:sld>
</file>

<file path=ppt/slides/slide57.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0" y="0"/>
            <a:ext cx="2078098" cy="1639224"/>
          </a:xfrm>
          <a:custGeom>
            <a:avLst/>
            <a:gdLst/>
            <a:ahLst/>
            <a:cxnLst/>
            <a:rect r="r" b="b" t="t" l="l"/>
            <a:pathLst>
              <a:path h="1639224" w="2078098">
                <a:moveTo>
                  <a:pt x="0" y="0"/>
                </a:moveTo>
                <a:lnTo>
                  <a:pt x="2078098" y="0"/>
                </a:lnTo>
                <a:lnTo>
                  <a:pt x="2078098" y="1639224"/>
                </a:lnTo>
                <a:lnTo>
                  <a:pt x="0" y="1639224"/>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0" y="2611622"/>
            <a:ext cx="3830450" cy="2435228"/>
          </a:xfrm>
          <a:custGeom>
            <a:avLst/>
            <a:gdLst/>
            <a:ahLst/>
            <a:cxnLst/>
            <a:rect r="r" b="b" t="t" l="l"/>
            <a:pathLst>
              <a:path h="2435228" w="3830450">
                <a:moveTo>
                  <a:pt x="0" y="0"/>
                </a:moveTo>
                <a:lnTo>
                  <a:pt x="3830450" y="0"/>
                </a:lnTo>
                <a:lnTo>
                  <a:pt x="3830450" y="2435228"/>
                </a:lnTo>
                <a:lnTo>
                  <a:pt x="0" y="243522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3614480" y="0"/>
            <a:ext cx="5529443" cy="5143500"/>
          </a:xfrm>
          <a:custGeom>
            <a:avLst/>
            <a:gdLst/>
            <a:ahLst/>
            <a:cxnLst/>
            <a:rect r="r" b="b" t="t" l="l"/>
            <a:pathLst>
              <a:path h="5143500" w="5529443">
                <a:moveTo>
                  <a:pt x="0" y="0"/>
                </a:moveTo>
                <a:lnTo>
                  <a:pt x="5529444" y="0"/>
                </a:lnTo>
                <a:lnTo>
                  <a:pt x="5529444" y="5143500"/>
                </a:lnTo>
                <a:lnTo>
                  <a:pt x="0" y="5143500"/>
                </a:lnTo>
                <a:lnTo>
                  <a:pt x="0" y="0"/>
                </a:lnTo>
                <a:close/>
              </a:path>
            </a:pathLst>
          </a:custGeom>
          <a:blipFill>
            <a:blip r:embed="rId8"/>
            <a:stretch>
              <a:fillRect l="0" t="0" r="0" b="0"/>
            </a:stretch>
          </a:blipFill>
        </p:spPr>
      </p:sp>
      <p:sp>
        <p:nvSpPr>
          <p:cNvPr name="Freeform 6" id="6"/>
          <p:cNvSpPr/>
          <p:nvPr/>
        </p:nvSpPr>
        <p:spPr>
          <a:xfrm flipH="false" flipV="false" rot="0">
            <a:off x="0" y="0"/>
            <a:ext cx="2078098" cy="1639224"/>
          </a:xfrm>
          <a:custGeom>
            <a:avLst/>
            <a:gdLst/>
            <a:ahLst/>
            <a:cxnLst/>
            <a:rect r="r" b="b" t="t" l="l"/>
            <a:pathLst>
              <a:path h="1639224" w="2078098">
                <a:moveTo>
                  <a:pt x="0" y="0"/>
                </a:moveTo>
                <a:lnTo>
                  <a:pt x="2078098" y="0"/>
                </a:lnTo>
                <a:lnTo>
                  <a:pt x="2078098" y="1639224"/>
                </a:lnTo>
                <a:lnTo>
                  <a:pt x="0" y="1639224"/>
                </a:lnTo>
                <a:lnTo>
                  <a:pt x="0" y="0"/>
                </a:lnTo>
                <a:close/>
              </a:path>
            </a:pathLst>
          </a:custGeom>
          <a:blipFill>
            <a:blip r:embed="rId9"/>
            <a:stretch>
              <a:fillRect l="0" t="0" r="0" b="0"/>
            </a:stretch>
          </a:blipFill>
        </p:spPr>
      </p:sp>
      <p:sp>
        <p:nvSpPr>
          <p:cNvPr name="Freeform 7" id="7"/>
          <p:cNvSpPr/>
          <p:nvPr/>
        </p:nvSpPr>
        <p:spPr>
          <a:xfrm flipH="false" flipV="false" rot="0">
            <a:off x="0" y="2611622"/>
            <a:ext cx="3830450" cy="2435228"/>
          </a:xfrm>
          <a:custGeom>
            <a:avLst/>
            <a:gdLst/>
            <a:ahLst/>
            <a:cxnLst/>
            <a:rect r="r" b="b" t="t" l="l"/>
            <a:pathLst>
              <a:path h="2435228" w="3830450">
                <a:moveTo>
                  <a:pt x="0" y="0"/>
                </a:moveTo>
                <a:lnTo>
                  <a:pt x="3830450" y="0"/>
                </a:lnTo>
                <a:lnTo>
                  <a:pt x="3830450" y="2435228"/>
                </a:lnTo>
                <a:lnTo>
                  <a:pt x="0" y="2435228"/>
                </a:lnTo>
                <a:lnTo>
                  <a:pt x="0" y="0"/>
                </a:lnTo>
                <a:close/>
              </a:path>
            </a:pathLst>
          </a:custGeom>
          <a:blipFill>
            <a:blip r:embed="rId10"/>
            <a:stretch>
              <a:fillRect l="-1" t="0" r="0" b="0"/>
            </a:stretch>
          </a:blipFill>
        </p:spPr>
      </p:sp>
    </p:spTree>
  </p:cSld>
  <p:clrMapOvr>
    <a:masterClrMapping/>
  </p:clrMapOvr>
</p:sld>
</file>

<file path=ppt/slides/slide58.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63503" y="-63503"/>
            <a:ext cx="9270997" cy="5270497"/>
          </a:xfrm>
          <a:custGeom>
            <a:avLst/>
            <a:gdLst/>
            <a:ahLst/>
            <a:cxnLst/>
            <a:rect r="r" b="b" t="t" l="l"/>
            <a:pathLst>
              <a:path h="5270497" w="9270997">
                <a:moveTo>
                  <a:pt x="0" y="0"/>
                </a:moveTo>
                <a:lnTo>
                  <a:pt x="9270997" y="0"/>
                </a:lnTo>
                <a:lnTo>
                  <a:pt x="9270997" y="5270497"/>
                </a:lnTo>
                <a:lnTo>
                  <a:pt x="0" y="5270497"/>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410829" y="0"/>
            <a:ext cx="3733086" cy="5143500"/>
          </a:xfrm>
          <a:custGeom>
            <a:avLst/>
            <a:gdLst/>
            <a:ahLst/>
            <a:cxnLst/>
            <a:rect r="r" b="b" t="t" l="l"/>
            <a:pathLst>
              <a:path h="5143500" w="3733086">
                <a:moveTo>
                  <a:pt x="0" y="0"/>
                </a:moveTo>
                <a:lnTo>
                  <a:pt x="3733085" y="0"/>
                </a:lnTo>
                <a:lnTo>
                  <a:pt x="3733085" y="5143500"/>
                </a:lnTo>
                <a:lnTo>
                  <a:pt x="0" y="51435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5" y="0"/>
            <a:ext cx="3844090" cy="5143500"/>
          </a:xfrm>
          <a:custGeom>
            <a:avLst/>
            <a:gdLst/>
            <a:ahLst/>
            <a:cxnLst/>
            <a:rect r="r" b="b" t="t" l="l"/>
            <a:pathLst>
              <a:path h="5143500" w="3844090">
                <a:moveTo>
                  <a:pt x="0" y="0"/>
                </a:moveTo>
                <a:lnTo>
                  <a:pt x="3844090" y="0"/>
                </a:lnTo>
                <a:lnTo>
                  <a:pt x="3844090" y="5143500"/>
                </a:lnTo>
                <a:lnTo>
                  <a:pt x="0" y="5143500"/>
                </a:lnTo>
                <a:lnTo>
                  <a:pt x="0" y="0"/>
                </a:lnTo>
                <a:close/>
              </a:path>
            </a:pathLst>
          </a:custGeom>
          <a:blipFill>
            <a:blip r:embed="rId6"/>
            <a:stretch>
              <a:fillRect l="0" t="0" r="0" b="0"/>
            </a:stretch>
          </a:blipFill>
        </p:spPr>
      </p:sp>
      <p:sp>
        <p:nvSpPr>
          <p:cNvPr name="Freeform 5" id="5"/>
          <p:cNvSpPr/>
          <p:nvPr/>
        </p:nvSpPr>
        <p:spPr>
          <a:xfrm flipH="false" flipV="false" rot="0">
            <a:off x="5410829" y="0"/>
            <a:ext cx="3733086" cy="5143500"/>
          </a:xfrm>
          <a:custGeom>
            <a:avLst/>
            <a:gdLst/>
            <a:ahLst/>
            <a:cxnLst/>
            <a:rect r="r" b="b" t="t" l="l"/>
            <a:pathLst>
              <a:path h="5143500" w="3733086">
                <a:moveTo>
                  <a:pt x="0" y="0"/>
                </a:moveTo>
                <a:lnTo>
                  <a:pt x="3733085" y="0"/>
                </a:lnTo>
                <a:lnTo>
                  <a:pt x="3733085" y="5143500"/>
                </a:lnTo>
                <a:lnTo>
                  <a:pt x="0" y="5143500"/>
                </a:lnTo>
                <a:lnTo>
                  <a:pt x="0" y="0"/>
                </a:lnTo>
                <a:close/>
              </a:path>
            </a:pathLst>
          </a:custGeom>
          <a:blipFill>
            <a:blip r:embed="rId7"/>
            <a:stretch>
              <a:fillRect l="0" t="0" r="0" b="0"/>
            </a:stretch>
          </a:blipFill>
        </p:spPr>
      </p:sp>
    </p:spTree>
  </p:cSld>
  <p:clrMapOvr>
    <a:masterClrMapping/>
  </p:clrMapOvr>
</p:sld>
</file>

<file path=ppt/slides/slide59.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9144000" cy="5143500"/>
          </a:xfrm>
          <a:custGeom>
            <a:avLst/>
            <a:gdLst/>
            <a:ahLst/>
            <a:cxnLst/>
            <a:rect r="r" b="b" t="t" l="l"/>
            <a:pathLst>
              <a:path h="5143500" w="9144000">
                <a:moveTo>
                  <a:pt x="0" y="0"/>
                </a:moveTo>
                <a:lnTo>
                  <a:pt x="9144000" y="0"/>
                </a:lnTo>
                <a:lnTo>
                  <a:pt x="9144000" y="5143500"/>
                </a:lnTo>
                <a:lnTo>
                  <a:pt x="0" y="51435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60.xml><?xml version="1.0" encoding="utf-8"?>
<p:sld xmlns:p="http://schemas.openxmlformats.org/presentationml/2006/main" xmlns:a="http://schemas.openxmlformats.org/drawingml/2006/main" xmlns:r="http://schemas.openxmlformats.org/officeDocument/2006/relationships">
  <p:cSld>
    <p:bg>
      <p:bgPr>
        <a:solidFill>
          <a:srgbClr val="F46524"/>
        </a:solidFill>
      </p:bgPr>
    </p:bg>
    <p:spTree>
      <p:nvGrpSpPr>
        <p:cNvPr id="1" name=""/>
        <p:cNvGrpSpPr/>
        <p:nvPr/>
      </p:nvGrpSpPr>
      <p:grpSpPr>
        <a:xfrm>
          <a:off x="0" y="0"/>
          <a:ext cx="0" cy="0"/>
          <a:chOff x="0" y="0"/>
          <a:chExt cx="0" cy="0"/>
        </a:xfrm>
      </p:grpSpPr>
      <p:sp>
        <p:nvSpPr>
          <p:cNvPr name="Freeform 2" id="2"/>
          <p:cNvSpPr/>
          <p:nvPr/>
        </p:nvSpPr>
        <p:spPr>
          <a:xfrm flipH="false" flipV="false" rot="0">
            <a:off x="425196" y="396602"/>
            <a:ext cx="8296799" cy="38100"/>
          </a:xfrm>
          <a:custGeom>
            <a:avLst/>
            <a:gdLst/>
            <a:ahLst/>
            <a:cxnLst/>
            <a:rect r="r" b="b" t="t" l="l"/>
            <a:pathLst>
              <a:path h="38100" w="8296799">
                <a:moveTo>
                  <a:pt x="0" y="0"/>
                </a:moveTo>
                <a:lnTo>
                  <a:pt x="8296799" y="0"/>
                </a:lnTo>
                <a:lnTo>
                  <a:pt x="8296799" y="38100"/>
                </a:lnTo>
                <a:lnTo>
                  <a:pt x="0" y="381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425196" y="4730477"/>
            <a:ext cx="8296799" cy="19050"/>
          </a:xfrm>
          <a:custGeom>
            <a:avLst/>
            <a:gdLst/>
            <a:ahLst/>
            <a:cxnLst/>
            <a:rect r="r" b="b" t="t" l="l"/>
            <a:pathLst>
              <a:path h="19050" w="8296799">
                <a:moveTo>
                  <a:pt x="0" y="0"/>
                </a:moveTo>
                <a:lnTo>
                  <a:pt x="8296799" y="0"/>
                </a:lnTo>
                <a:lnTo>
                  <a:pt x="8296799" y="19050"/>
                </a:lnTo>
                <a:lnTo>
                  <a:pt x="0" y="1905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367303" y="2043293"/>
            <a:ext cx="8409403" cy="1998926"/>
          </a:xfrm>
          <a:custGeom>
            <a:avLst/>
            <a:gdLst/>
            <a:ahLst/>
            <a:cxnLst/>
            <a:rect r="r" b="b" t="t" l="l"/>
            <a:pathLst>
              <a:path h="1998926" w="8409403">
                <a:moveTo>
                  <a:pt x="0" y="0"/>
                </a:moveTo>
                <a:lnTo>
                  <a:pt x="8409403" y="0"/>
                </a:lnTo>
                <a:lnTo>
                  <a:pt x="8409403" y="1998926"/>
                </a:lnTo>
                <a:lnTo>
                  <a:pt x="0" y="199892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375029" y="3986279"/>
            <a:ext cx="6330696" cy="958301"/>
          </a:xfrm>
          <a:custGeom>
            <a:avLst/>
            <a:gdLst/>
            <a:ahLst/>
            <a:cxnLst/>
            <a:rect r="r" b="b" t="t" l="l"/>
            <a:pathLst>
              <a:path h="958301" w="6330696">
                <a:moveTo>
                  <a:pt x="0" y="0"/>
                </a:moveTo>
                <a:lnTo>
                  <a:pt x="6330696" y="0"/>
                </a:lnTo>
                <a:lnTo>
                  <a:pt x="6330696" y="958301"/>
                </a:lnTo>
                <a:lnTo>
                  <a:pt x="0" y="958301"/>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3487579" y="3563017"/>
            <a:ext cx="323526" cy="323526"/>
          </a:xfrm>
          <a:custGeom>
            <a:avLst/>
            <a:gdLst/>
            <a:ahLst/>
            <a:cxnLst/>
            <a:rect r="r" b="b" t="t" l="l"/>
            <a:pathLst>
              <a:path h="323526" w="323526">
                <a:moveTo>
                  <a:pt x="0" y="0"/>
                </a:moveTo>
                <a:lnTo>
                  <a:pt x="323526" y="0"/>
                </a:lnTo>
                <a:lnTo>
                  <a:pt x="323526" y="323526"/>
                </a:lnTo>
                <a:lnTo>
                  <a:pt x="0" y="323526"/>
                </a:lnTo>
                <a:lnTo>
                  <a:pt x="0" y="0"/>
                </a:lnTo>
                <a:close/>
              </a:path>
            </a:pathLst>
          </a:custGeom>
          <a:blipFill>
            <a:blip r:embed="rId10"/>
            <a:stretch>
              <a:fillRect l="0" t="0" r="0" b="0"/>
            </a:stretch>
          </a:blipFill>
        </p:spPr>
      </p:sp>
      <p:sp>
        <p:nvSpPr>
          <p:cNvPr name="Freeform 7" id="7"/>
          <p:cNvSpPr/>
          <p:nvPr/>
        </p:nvSpPr>
        <p:spPr>
          <a:xfrm flipH="false" flipV="false" rot="0">
            <a:off x="3487579" y="4141965"/>
            <a:ext cx="323526" cy="323526"/>
          </a:xfrm>
          <a:custGeom>
            <a:avLst/>
            <a:gdLst/>
            <a:ahLst/>
            <a:cxnLst/>
            <a:rect r="r" b="b" t="t" l="l"/>
            <a:pathLst>
              <a:path h="323526" w="323526">
                <a:moveTo>
                  <a:pt x="0" y="0"/>
                </a:moveTo>
                <a:lnTo>
                  <a:pt x="323526" y="0"/>
                </a:lnTo>
                <a:lnTo>
                  <a:pt x="323526" y="323526"/>
                </a:lnTo>
                <a:lnTo>
                  <a:pt x="0" y="323526"/>
                </a:lnTo>
                <a:lnTo>
                  <a:pt x="0" y="0"/>
                </a:lnTo>
                <a:close/>
              </a:path>
            </a:pathLst>
          </a:custGeom>
          <a:blipFill>
            <a:blip r:embed="rId10"/>
            <a:stretch>
              <a:fillRect l="0" t="0" r="0" b="0"/>
            </a:stretch>
          </a:blipFill>
        </p:spPr>
      </p:sp>
      <p:sp>
        <p:nvSpPr>
          <p:cNvPr name="TextBox 8" id="8"/>
          <p:cNvSpPr txBox="true"/>
          <p:nvPr/>
        </p:nvSpPr>
        <p:spPr>
          <a:xfrm rot="0">
            <a:off x="2727655" y="2813152"/>
            <a:ext cx="3763089" cy="413233"/>
          </a:xfrm>
          <a:prstGeom prst="rect">
            <a:avLst/>
          </a:prstGeom>
        </p:spPr>
        <p:txBody>
          <a:bodyPr anchor="t" rtlCol="false" tIns="0" lIns="0" bIns="0" rIns="0">
            <a:spAutoFit/>
          </a:bodyPr>
          <a:lstStyle/>
          <a:p>
            <a:pPr algn="l">
              <a:lnSpc>
                <a:spcPts val="2400"/>
              </a:lnSpc>
            </a:pPr>
            <a:r>
              <a:rPr lang="en-US" b="true" sz="4800">
                <a:solidFill>
                  <a:srgbClr val="FFFFFF"/>
                </a:solidFill>
                <a:latin typeface="Raleway Bold"/>
                <a:ea typeface="Raleway Bold"/>
                <a:cs typeface="Raleway Bold"/>
                <a:sym typeface="Raleway Bold"/>
              </a:rPr>
              <a:t>6:30pm start</a:t>
            </a:r>
          </a:p>
        </p:txBody>
      </p:sp>
      <p:sp>
        <p:nvSpPr>
          <p:cNvPr name="TextBox 9" id="9"/>
          <p:cNvSpPr txBox="true"/>
          <p:nvPr/>
        </p:nvSpPr>
        <p:spPr>
          <a:xfrm rot="0">
            <a:off x="2230469" y="3450603"/>
            <a:ext cx="35004" cy="394335"/>
          </a:xfrm>
          <a:prstGeom prst="rect">
            <a:avLst/>
          </a:prstGeom>
        </p:spPr>
        <p:txBody>
          <a:bodyPr anchor="t" rtlCol="false" tIns="0" lIns="0" bIns="0" rIns="0">
            <a:spAutoFit/>
          </a:bodyPr>
          <a:lstStyle/>
          <a:p>
            <a:pPr algn="l">
              <a:lnSpc>
                <a:spcPts val="3499"/>
              </a:lnSpc>
            </a:pPr>
            <a:r>
              <a:rPr lang="en-US" sz="1399">
                <a:solidFill>
                  <a:srgbClr val="000000"/>
                </a:solidFill>
                <a:latin typeface="Lato"/>
                <a:ea typeface="Lato"/>
                <a:cs typeface="Lato"/>
                <a:sym typeface="Lato"/>
              </a:rPr>
              <a:t> </a:t>
            </a:r>
          </a:p>
        </p:txBody>
      </p:sp>
      <p:sp>
        <p:nvSpPr>
          <p:cNvPr name="TextBox 10" id="10"/>
          <p:cNvSpPr txBox="true"/>
          <p:nvPr/>
        </p:nvSpPr>
        <p:spPr>
          <a:xfrm rot="0">
            <a:off x="1524248" y="3593478"/>
            <a:ext cx="1553499" cy="251460"/>
          </a:xfrm>
          <a:prstGeom prst="rect">
            <a:avLst/>
          </a:prstGeom>
        </p:spPr>
        <p:txBody>
          <a:bodyPr anchor="t" rtlCol="false" tIns="0" lIns="0" bIns="0" rIns="0">
            <a:spAutoFit/>
          </a:bodyPr>
          <a:lstStyle/>
          <a:p>
            <a:pPr algn="l">
              <a:lnSpc>
                <a:spcPts val="1959"/>
              </a:lnSpc>
            </a:pPr>
            <a:r>
              <a:rPr lang="en-US" sz="1399">
                <a:solidFill>
                  <a:srgbClr val="000000"/>
                </a:solidFill>
                <a:latin typeface="Lato"/>
                <a:ea typeface="Lato"/>
                <a:cs typeface="Lato"/>
                <a:sym typeface="Lato"/>
              </a:rPr>
              <a:t>Tag us onInstagram</a:t>
            </a:r>
          </a:p>
        </p:txBody>
      </p:sp>
      <p:sp>
        <p:nvSpPr>
          <p:cNvPr name="TextBox 11" id="11"/>
          <p:cNvSpPr txBox="true"/>
          <p:nvPr/>
        </p:nvSpPr>
        <p:spPr>
          <a:xfrm rot="0">
            <a:off x="1524248" y="4172436"/>
            <a:ext cx="1718529" cy="251460"/>
          </a:xfrm>
          <a:prstGeom prst="rect">
            <a:avLst/>
          </a:prstGeom>
        </p:spPr>
        <p:txBody>
          <a:bodyPr anchor="t" rtlCol="false" tIns="0" lIns="0" bIns="0" rIns="0">
            <a:spAutoFit/>
          </a:bodyPr>
          <a:lstStyle/>
          <a:p>
            <a:pPr algn="l">
              <a:lnSpc>
                <a:spcPts val="1959"/>
              </a:lnSpc>
            </a:pPr>
            <a:r>
              <a:rPr lang="en-US" sz="1399">
                <a:solidFill>
                  <a:srgbClr val="000000"/>
                </a:solidFill>
                <a:latin typeface="Lato"/>
                <a:ea typeface="Lato"/>
                <a:cs typeface="Lato"/>
                <a:sym typeface="Lato"/>
              </a:rPr>
              <a:t>Tag PFS on Instagram </a:t>
            </a:r>
          </a:p>
        </p:txBody>
      </p:sp>
      <p:sp>
        <p:nvSpPr>
          <p:cNvPr name="TextBox 12" id="12"/>
          <p:cNvSpPr txBox="true"/>
          <p:nvPr/>
        </p:nvSpPr>
        <p:spPr>
          <a:xfrm rot="0">
            <a:off x="3810248" y="3369212"/>
            <a:ext cx="3218164" cy="1097137"/>
          </a:xfrm>
          <a:prstGeom prst="rect">
            <a:avLst/>
          </a:prstGeom>
        </p:spPr>
        <p:txBody>
          <a:bodyPr anchor="t" rtlCol="false" tIns="0" lIns="0" bIns="0" rIns="0">
            <a:spAutoFit/>
          </a:bodyPr>
          <a:lstStyle/>
          <a:p>
            <a:pPr algn="l">
              <a:lnSpc>
                <a:spcPts val="4559"/>
              </a:lnSpc>
            </a:pPr>
            <a:r>
              <a:rPr lang="en-US" sz="2100">
                <a:solidFill>
                  <a:srgbClr val="262626"/>
                </a:solidFill>
                <a:latin typeface="Roboto"/>
                <a:ea typeface="Roboto"/>
                <a:cs typeface="Roboto"/>
                <a:sym typeface="Roboto"/>
              </a:rPr>
              <a:t>uwtsd_ﬁlmandmedia pembrokeshireﬁrespinners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DAG0GpZKJNI</dc:identifier>
  <dcterms:modified xsi:type="dcterms:W3CDTF">2011-08-01T06:04:30Z</dcterms:modified>
  <cp:revision>1</cp:revision>
  <dc:title>Photo Talk 23rd Sept 2021.pdf</dc:title>
</cp:coreProperties>
</file>