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9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</p:sldMasterIdLst>
  <p:notesMasterIdLst>
    <p:notesMasterId r:id="rId49"/>
  </p:notesMasterIdLst>
  <p:sldIdLst>
    <p:sldId id="294" r:id="rId8"/>
    <p:sldId id="295" r:id="rId9"/>
    <p:sldId id="980" r:id="rId10"/>
    <p:sldId id="400" r:id="rId11"/>
    <p:sldId id="981" r:id="rId12"/>
    <p:sldId id="955" r:id="rId13"/>
    <p:sldId id="982" r:id="rId14"/>
    <p:sldId id="983" r:id="rId15"/>
    <p:sldId id="991" r:id="rId16"/>
    <p:sldId id="992" r:id="rId17"/>
    <p:sldId id="993" r:id="rId18"/>
    <p:sldId id="984" r:id="rId19"/>
    <p:sldId id="985" r:id="rId20"/>
    <p:sldId id="986" r:id="rId21"/>
    <p:sldId id="987" r:id="rId22"/>
    <p:sldId id="988" r:id="rId23"/>
    <p:sldId id="997" r:id="rId24"/>
    <p:sldId id="990" r:id="rId25"/>
    <p:sldId id="994" r:id="rId26"/>
    <p:sldId id="995" r:id="rId27"/>
    <p:sldId id="998" r:id="rId28"/>
    <p:sldId id="317" r:id="rId29"/>
    <p:sldId id="318" r:id="rId30"/>
    <p:sldId id="319" r:id="rId31"/>
    <p:sldId id="320" r:id="rId32"/>
    <p:sldId id="322" r:id="rId33"/>
    <p:sldId id="323" r:id="rId34"/>
    <p:sldId id="329" r:id="rId35"/>
    <p:sldId id="999" r:id="rId36"/>
    <p:sldId id="324" r:id="rId37"/>
    <p:sldId id="263" r:id="rId38"/>
    <p:sldId id="264" r:id="rId39"/>
    <p:sldId id="996" r:id="rId40"/>
    <p:sldId id="325" r:id="rId41"/>
    <p:sldId id="1000" r:id="rId42"/>
    <p:sldId id="306" r:id="rId43"/>
    <p:sldId id="1001" r:id="rId44"/>
    <p:sldId id="331" r:id="rId45"/>
    <p:sldId id="1002" r:id="rId46"/>
    <p:sldId id="305" r:id="rId47"/>
    <p:sldId id="405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A6DCD6-0BF7-4711-9C03-4D4FAFD64BF2}" v="732" dt="2021-10-07T08:19:51.9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824" autoAdjust="0"/>
    <p:restoredTop sz="86869" autoAdjust="0"/>
  </p:normalViewPr>
  <p:slideViewPr>
    <p:cSldViewPr snapToGrid="0">
      <p:cViewPr varScale="1">
        <p:scale>
          <a:sx n="100" d="100"/>
          <a:sy n="100" d="100"/>
        </p:scale>
        <p:origin x="184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8" Type="http://schemas.openxmlformats.org/officeDocument/2006/relationships/slide" Target="slides/slide1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53A6DCD6-0BF7-4711-9C03-4D4FAFD64BF2}"/>
    <pc:docChg chg="undo custSel addSld delSld modSld sldOrd">
      <pc:chgData name="Nitheesh Kaliyamurthy" userId="2821ebda-f4ac-4963-9a4e-a836dfc45829" providerId="ADAL" clId="{53A6DCD6-0BF7-4711-9C03-4D4FAFD64BF2}" dt="2021-10-07T08:19:56.444" v="2448" actId="20577"/>
      <pc:docMkLst>
        <pc:docMk/>
      </pc:docMkLst>
      <pc:sldChg chg="delSp modSp del mod">
        <pc:chgData name="Nitheesh Kaliyamurthy" userId="2821ebda-f4ac-4963-9a4e-a836dfc45829" providerId="ADAL" clId="{53A6DCD6-0BF7-4711-9C03-4D4FAFD64BF2}" dt="2021-10-07T08:07:03.615" v="2195" actId="47"/>
        <pc:sldMkLst>
          <pc:docMk/>
          <pc:sldMk cId="3465446400" sldId="285"/>
        </pc:sldMkLst>
        <pc:spChg chg="mod">
          <ac:chgData name="Nitheesh Kaliyamurthy" userId="2821ebda-f4ac-4963-9a4e-a836dfc45829" providerId="ADAL" clId="{53A6DCD6-0BF7-4711-9C03-4D4FAFD64BF2}" dt="2021-10-07T08:06:05.857" v="2182" actId="27636"/>
          <ac:spMkLst>
            <pc:docMk/>
            <pc:sldMk cId="3465446400" sldId="285"/>
            <ac:spMk id="3" creationId="{54A1C25E-7EBF-4A13-B167-E80F199FF570}"/>
          </ac:spMkLst>
        </pc:spChg>
        <pc:graphicFrameChg chg="del">
          <ac:chgData name="Nitheesh Kaliyamurthy" userId="2821ebda-f4ac-4963-9a4e-a836dfc45829" providerId="ADAL" clId="{53A6DCD6-0BF7-4711-9C03-4D4FAFD64BF2}" dt="2021-10-07T08:06:48.933" v="2191" actId="21"/>
          <ac:graphicFrameMkLst>
            <pc:docMk/>
            <pc:sldMk cId="3465446400" sldId="285"/>
            <ac:graphicFrameMk id="9" creationId="{00000000-0000-0000-0000-000000000000}"/>
          </ac:graphicFrameMkLst>
        </pc:graphicFrameChg>
      </pc:sldChg>
      <pc:sldChg chg="modSp mod">
        <pc:chgData name="Nitheesh Kaliyamurthy" userId="2821ebda-f4ac-4963-9a4e-a836dfc45829" providerId="ADAL" clId="{53A6DCD6-0BF7-4711-9C03-4D4FAFD64BF2}" dt="2021-10-07T05:48:32.866" v="1" actId="20577"/>
        <pc:sldMkLst>
          <pc:docMk/>
          <pc:sldMk cId="4059603072" sldId="294"/>
        </pc:sldMkLst>
        <pc:spChg chg="mod">
          <ac:chgData name="Nitheesh Kaliyamurthy" userId="2821ebda-f4ac-4963-9a4e-a836dfc45829" providerId="ADAL" clId="{53A6DCD6-0BF7-4711-9C03-4D4FAFD64BF2}" dt="2021-10-07T05:48:32.866" v="1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addSp delSp modSp mod">
        <pc:chgData name="Nitheesh Kaliyamurthy" userId="2821ebda-f4ac-4963-9a4e-a836dfc45829" providerId="ADAL" clId="{53A6DCD6-0BF7-4711-9C03-4D4FAFD64BF2}" dt="2021-10-07T05:55:27.476" v="324" actId="1076"/>
        <pc:sldMkLst>
          <pc:docMk/>
          <pc:sldMk cId="3229398234" sldId="295"/>
        </pc:sldMkLst>
        <pc:spChg chg="mod">
          <ac:chgData name="Nitheesh Kaliyamurthy" userId="2821ebda-f4ac-4963-9a4e-a836dfc45829" providerId="ADAL" clId="{53A6DCD6-0BF7-4711-9C03-4D4FAFD64BF2}" dt="2021-10-07T05:48:52.155" v="10" actId="20577"/>
          <ac:spMkLst>
            <pc:docMk/>
            <pc:sldMk cId="3229398234" sldId="29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5:55:27.476" v="324" actId="1076"/>
          <ac:spMkLst>
            <pc:docMk/>
            <pc:sldMk cId="3229398234" sldId="295"/>
            <ac:spMk id="4" creationId="{00000000-0000-0000-0000-000000000000}"/>
          </ac:spMkLst>
        </pc:spChg>
        <pc:picChg chg="del">
          <ac:chgData name="Nitheesh Kaliyamurthy" userId="2821ebda-f4ac-4963-9a4e-a836dfc45829" providerId="ADAL" clId="{53A6DCD6-0BF7-4711-9C03-4D4FAFD64BF2}" dt="2021-10-07T05:55:18.748" v="321" actId="478"/>
          <ac:picMkLst>
            <pc:docMk/>
            <pc:sldMk cId="3229398234" sldId="295"/>
            <ac:picMk id="5" creationId="{961390BA-6482-4793-8E13-AAF02E89961F}"/>
          </ac:picMkLst>
        </pc:picChg>
        <pc:picChg chg="add mod">
          <ac:chgData name="Nitheesh Kaliyamurthy" userId="2821ebda-f4ac-4963-9a4e-a836dfc45829" providerId="ADAL" clId="{53A6DCD6-0BF7-4711-9C03-4D4FAFD64BF2}" dt="2021-10-07T05:55:24.406" v="323" actId="1076"/>
          <ac:picMkLst>
            <pc:docMk/>
            <pc:sldMk cId="3229398234" sldId="295"/>
            <ac:picMk id="6" creationId="{47BCCA20-DDA3-453F-8DF6-29718126BC82}"/>
          </ac:picMkLst>
        </pc:picChg>
      </pc:sldChg>
      <pc:sldChg chg="modSp del mod">
        <pc:chgData name="Nitheesh Kaliyamurthy" userId="2821ebda-f4ac-4963-9a4e-a836dfc45829" providerId="ADAL" clId="{53A6DCD6-0BF7-4711-9C03-4D4FAFD64BF2}" dt="2021-10-07T07:25:53.519" v="1948" actId="47"/>
        <pc:sldMkLst>
          <pc:docMk/>
          <pc:sldMk cId="1179357710" sldId="301"/>
        </pc:sldMkLst>
        <pc:spChg chg="mod">
          <ac:chgData name="Nitheesh Kaliyamurthy" userId="2821ebda-f4ac-4963-9a4e-a836dfc45829" providerId="ADAL" clId="{53A6DCD6-0BF7-4711-9C03-4D4FAFD64BF2}" dt="2021-10-07T07:25:18.187" v="1946" actId="108"/>
          <ac:spMkLst>
            <pc:docMk/>
            <pc:sldMk cId="1179357710" sldId="301"/>
            <ac:spMk id="2" creationId="{9DC1F187-2245-4473-832B-C31E662AB1DC}"/>
          </ac:spMkLst>
        </pc:spChg>
        <pc:spChg chg="mod">
          <ac:chgData name="Nitheesh Kaliyamurthy" userId="2821ebda-f4ac-4963-9a4e-a836dfc45829" providerId="ADAL" clId="{53A6DCD6-0BF7-4711-9C03-4D4FAFD64BF2}" dt="2021-10-07T07:25:38.401" v="1947" actId="1076"/>
          <ac:spMkLst>
            <pc:docMk/>
            <pc:sldMk cId="1179357710" sldId="301"/>
            <ac:spMk id="18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25:38.401" v="1947" actId="1076"/>
          <ac:spMkLst>
            <pc:docMk/>
            <pc:sldMk cId="1179357710" sldId="301"/>
            <ac:spMk id="19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25:38.401" v="1947" actId="1076"/>
          <ac:spMkLst>
            <pc:docMk/>
            <pc:sldMk cId="1179357710" sldId="301"/>
            <ac:spMk id="20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25:38.401" v="1947" actId="1076"/>
          <ac:spMkLst>
            <pc:docMk/>
            <pc:sldMk cId="1179357710" sldId="301"/>
            <ac:spMk id="21" creationId="{00000000-0000-0000-0000-000000000000}"/>
          </ac:spMkLst>
        </pc:spChg>
        <pc:graphicFrameChg chg="mod">
          <ac:chgData name="Nitheesh Kaliyamurthy" userId="2821ebda-f4ac-4963-9a4e-a836dfc45829" providerId="ADAL" clId="{53A6DCD6-0BF7-4711-9C03-4D4FAFD64BF2}" dt="2021-10-07T07:25:38.401" v="1947" actId="1076"/>
          <ac:graphicFrameMkLst>
            <pc:docMk/>
            <pc:sldMk cId="1179357710" sldId="301"/>
            <ac:graphicFrameMk id="7" creationId="{00000000-0000-0000-0000-000000000000}"/>
          </ac:graphicFrameMkLst>
        </pc:graphicFrameChg>
        <pc:graphicFrameChg chg="mod">
          <ac:chgData name="Nitheesh Kaliyamurthy" userId="2821ebda-f4ac-4963-9a4e-a836dfc45829" providerId="ADAL" clId="{53A6DCD6-0BF7-4711-9C03-4D4FAFD64BF2}" dt="2021-10-07T07:25:38.401" v="1947" actId="1076"/>
          <ac:graphicFrameMkLst>
            <pc:docMk/>
            <pc:sldMk cId="1179357710" sldId="301"/>
            <ac:graphicFrameMk id="10" creationId="{00000000-0000-0000-0000-000000000000}"/>
          </ac:graphicFrameMkLst>
        </pc:graphicFrameChg>
        <pc:graphicFrameChg chg="mod">
          <ac:chgData name="Nitheesh Kaliyamurthy" userId="2821ebda-f4ac-4963-9a4e-a836dfc45829" providerId="ADAL" clId="{53A6DCD6-0BF7-4711-9C03-4D4FAFD64BF2}" dt="2021-10-07T07:25:38.401" v="1947" actId="1076"/>
          <ac:graphicFrameMkLst>
            <pc:docMk/>
            <pc:sldMk cId="1179357710" sldId="301"/>
            <ac:graphicFrameMk id="12" creationId="{00000000-0000-0000-0000-000000000000}"/>
          </ac:graphicFrameMkLst>
        </pc:graphicFrameChg>
        <pc:picChg chg="mod">
          <ac:chgData name="Nitheesh Kaliyamurthy" userId="2821ebda-f4ac-4963-9a4e-a836dfc45829" providerId="ADAL" clId="{53A6DCD6-0BF7-4711-9C03-4D4FAFD64BF2}" dt="2021-10-07T07:25:38.401" v="1947" actId="1076"/>
          <ac:picMkLst>
            <pc:docMk/>
            <pc:sldMk cId="1179357710" sldId="301"/>
            <ac:picMk id="3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7:25:38.401" v="1947" actId="1076"/>
          <ac:picMkLst>
            <pc:docMk/>
            <pc:sldMk cId="1179357710" sldId="301"/>
            <ac:picMk id="4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7:25:38.401" v="1947" actId="1076"/>
          <ac:picMkLst>
            <pc:docMk/>
            <pc:sldMk cId="1179357710" sldId="301"/>
            <ac:picMk id="6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7:25:38.401" v="1947" actId="1076"/>
          <ac:picMkLst>
            <pc:docMk/>
            <pc:sldMk cId="1179357710" sldId="301"/>
            <ac:picMk id="13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7:25:38.401" v="1947" actId="1076"/>
          <ac:picMkLst>
            <pc:docMk/>
            <pc:sldMk cId="1179357710" sldId="301"/>
            <ac:picMk id="14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7:25:38.401" v="1947" actId="1076"/>
          <ac:picMkLst>
            <pc:docMk/>
            <pc:sldMk cId="1179357710" sldId="301"/>
            <ac:picMk id="15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7:25:38.401" v="1947" actId="1076"/>
          <ac:picMkLst>
            <pc:docMk/>
            <pc:sldMk cId="1179357710" sldId="301"/>
            <ac:picMk id="16" creationId="{00000000-0000-0000-0000-000000000000}"/>
          </ac:picMkLst>
        </pc:picChg>
      </pc:sldChg>
      <pc:sldChg chg="ord">
        <pc:chgData name="Nitheesh Kaliyamurthy" userId="2821ebda-f4ac-4963-9a4e-a836dfc45829" providerId="ADAL" clId="{53A6DCD6-0BF7-4711-9C03-4D4FAFD64BF2}" dt="2021-10-07T08:04:23.291" v="2168"/>
        <pc:sldMkLst>
          <pc:docMk/>
          <pc:sldMk cId="3946452518" sldId="303"/>
        </pc:sldMkLst>
      </pc:sldChg>
      <pc:sldChg chg="ord">
        <pc:chgData name="Nitheesh Kaliyamurthy" userId="2821ebda-f4ac-4963-9a4e-a836dfc45829" providerId="ADAL" clId="{53A6DCD6-0BF7-4711-9C03-4D4FAFD64BF2}" dt="2021-10-07T08:04:23.291" v="2168"/>
        <pc:sldMkLst>
          <pc:docMk/>
          <pc:sldMk cId="1218356566" sldId="304"/>
        </pc:sldMkLst>
      </pc:sldChg>
      <pc:sldChg chg="delSp modSp mod">
        <pc:chgData name="Nitheesh Kaliyamurthy" userId="2821ebda-f4ac-4963-9a4e-a836dfc45829" providerId="ADAL" clId="{53A6DCD6-0BF7-4711-9C03-4D4FAFD64BF2}" dt="2021-10-07T08:10:53.213" v="2281" actId="1076"/>
        <pc:sldMkLst>
          <pc:docMk/>
          <pc:sldMk cId="1917120957" sldId="305"/>
        </pc:sldMkLst>
        <pc:spChg chg="mod">
          <ac:chgData name="Nitheesh Kaliyamurthy" userId="2821ebda-f4ac-4963-9a4e-a836dfc45829" providerId="ADAL" clId="{53A6DCD6-0BF7-4711-9C03-4D4FAFD64BF2}" dt="2021-10-07T08:10:46.606" v="2279" actId="6549"/>
          <ac:spMkLst>
            <pc:docMk/>
            <pc:sldMk cId="1917120957" sldId="305"/>
            <ac:spMk id="2" creationId="{9DC1F187-2245-4473-832B-C31E662AB1DC}"/>
          </ac:spMkLst>
        </pc:spChg>
        <pc:spChg chg="del">
          <ac:chgData name="Nitheesh Kaliyamurthy" userId="2821ebda-f4ac-4963-9a4e-a836dfc45829" providerId="ADAL" clId="{53A6DCD6-0BF7-4711-9C03-4D4FAFD64BF2}" dt="2021-10-07T08:10:20.089" v="2259" actId="478"/>
          <ac:spMkLst>
            <pc:docMk/>
            <pc:sldMk cId="1917120957" sldId="305"/>
            <ac:spMk id="5" creationId="{00000000-0000-0000-0000-000000000000}"/>
          </ac:spMkLst>
        </pc:spChg>
        <pc:spChg chg="del">
          <ac:chgData name="Nitheesh Kaliyamurthy" userId="2821ebda-f4ac-4963-9a4e-a836dfc45829" providerId="ADAL" clId="{53A6DCD6-0BF7-4711-9C03-4D4FAFD64BF2}" dt="2021-10-07T08:10:22.657" v="2260" actId="478"/>
          <ac:spMkLst>
            <pc:docMk/>
            <pc:sldMk cId="1917120957" sldId="305"/>
            <ac:spMk id="10" creationId="{00000000-0000-0000-0000-000000000000}"/>
          </ac:spMkLst>
        </pc:spChg>
        <pc:picChg chg="mod">
          <ac:chgData name="Nitheesh Kaliyamurthy" userId="2821ebda-f4ac-4963-9a4e-a836dfc45829" providerId="ADAL" clId="{53A6DCD6-0BF7-4711-9C03-4D4FAFD64BF2}" dt="2021-10-07T08:10:53.213" v="2281" actId="1076"/>
          <ac:picMkLst>
            <pc:docMk/>
            <pc:sldMk cId="1917120957" sldId="305"/>
            <ac:picMk id="6" creationId="{00000000-0000-0000-0000-000000000000}"/>
          </ac:picMkLst>
        </pc:picChg>
      </pc:sldChg>
      <pc:sldChg chg="addSp delSp modSp mod">
        <pc:chgData name="Nitheesh Kaliyamurthy" userId="2821ebda-f4ac-4963-9a4e-a836dfc45829" providerId="ADAL" clId="{53A6DCD6-0BF7-4711-9C03-4D4FAFD64BF2}" dt="2021-10-07T08:06:58.394" v="2194" actId="14100"/>
        <pc:sldMkLst>
          <pc:docMk/>
          <pc:sldMk cId="1082546889" sldId="306"/>
        </pc:sldMkLst>
        <pc:spChg chg="mod">
          <ac:chgData name="Nitheesh Kaliyamurthy" userId="2821ebda-f4ac-4963-9a4e-a836dfc45829" providerId="ADAL" clId="{53A6DCD6-0BF7-4711-9C03-4D4FAFD64BF2}" dt="2021-10-07T08:05:18.761" v="2173" actId="404"/>
          <ac:spMkLst>
            <pc:docMk/>
            <pc:sldMk cId="1082546889" sldId="306"/>
            <ac:spMk id="2" creationId="{9DC1F187-2245-4473-832B-C31E662AB1DC}"/>
          </ac:spMkLst>
        </pc:spChg>
        <pc:spChg chg="mod">
          <ac:chgData name="Nitheesh Kaliyamurthy" userId="2821ebda-f4ac-4963-9a4e-a836dfc45829" providerId="ADAL" clId="{53A6DCD6-0BF7-4711-9C03-4D4FAFD64BF2}" dt="2021-10-07T08:06:42.183" v="2190" actId="14100"/>
          <ac:spMkLst>
            <pc:docMk/>
            <pc:sldMk cId="1082546889" sldId="306"/>
            <ac:spMk id="3" creationId="{54A1C25E-7EBF-4A13-B167-E80F199FF570}"/>
          </ac:spMkLst>
        </pc:spChg>
        <pc:spChg chg="del">
          <ac:chgData name="Nitheesh Kaliyamurthy" userId="2821ebda-f4ac-4963-9a4e-a836dfc45829" providerId="ADAL" clId="{53A6DCD6-0BF7-4711-9C03-4D4FAFD64BF2}" dt="2021-10-07T08:05:29.538" v="2176" actId="478"/>
          <ac:spMkLst>
            <pc:docMk/>
            <pc:sldMk cId="1082546889" sldId="306"/>
            <ac:spMk id="7" creationId="{00000000-0000-0000-0000-000000000000}"/>
          </ac:spMkLst>
        </pc:spChg>
        <pc:graphicFrameChg chg="add mod modGraphic">
          <ac:chgData name="Nitheesh Kaliyamurthy" userId="2821ebda-f4ac-4963-9a4e-a836dfc45829" providerId="ADAL" clId="{53A6DCD6-0BF7-4711-9C03-4D4FAFD64BF2}" dt="2021-10-07T08:06:58.394" v="2194" actId="14100"/>
          <ac:graphicFrameMkLst>
            <pc:docMk/>
            <pc:sldMk cId="1082546889" sldId="306"/>
            <ac:graphicFrameMk id="5" creationId="{5C18FF86-5F0E-4BC3-85FA-9B89F7A2714B}"/>
          </ac:graphicFrameMkLst>
        </pc:graphicFrameChg>
      </pc:sldChg>
      <pc:sldChg chg="modSp mod">
        <pc:chgData name="Nitheesh Kaliyamurthy" userId="2821ebda-f4ac-4963-9a4e-a836dfc45829" providerId="ADAL" clId="{53A6DCD6-0BF7-4711-9C03-4D4FAFD64BF2}" dt="2021-10-07T07:51:56.448" v="1976" actId="1076"/>
        <pc:sldMkLst>
          <pc:docMk/>
          <pc:sldMk cId="1009043614" sldId="317"/>
        </pc:sldMkLst>
        <pc:spChg chg="mod">
          <ac:chgData name="Nitheesh Kaliyamurthy" userId="2821ebda-f4ac-4963-9a4e-a836dfc45829" providerId="ADAL" clId="{53A6DCD6-0BF7-4711-9C03-4D4FAFD64BF2}" dt="2021-10-07T07:27:30.428" v="1960" actId="108"/>
          <ac:spMkLst>
            <pc:docMk/>
            <pc:sldMk cId="1009043614" sldId="317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27:06.504" v="1957" actId="14100"/>
          <ac:spMkLst>
            <pc:docMk/>
            <pc:sldMk cId="1009043614" sldId="317"/>
            <ac:spMk id="3" creationId="{00000000-0000-0000-0000-000000000000}"/>
          </ac:spMkLst>
        </pc:spChg>
        <pc:picChg chg="mod">
          <ac:chgData name="Nitheesh Kaliyamurthy" userId="2821ebda-f4ac-4963-9a4e-a836dfc45829" providerId="ADAL" clId="{53A6DCD6-0BF7-4711-9C03-4D4FAFD64BF2}" dt="2021-10-07T07:51:56.448" v="1976" actId="1076"/>
          <ac:picMkLst>
            <pc:docMk/>
            <pc:sldMk cId="1009043614" sldId="317"/>
            <ac:picMk id="11" creationId="{00000000-0000-0000-0000-000000000000}"/>
          </ac:picMkLst>
        </pc:picChg>
      </pc:sldChg>
      <pc:sldChg chg="modSp mod">
        <pc:chgData name="Nitheesh Kaliyamurthy" userId="2821ebda-f4ac-4963-9a4e-a836dfc45829" providerId="ADAL" clId="{53A6DCD6-0BF7-4711-9C03-4D4FAFD64BF2}" dt="2021-10-07T07:27:47.251" v="1966" actId="1076"/>
        <pc:sldMkLst>
          <pc:docMk/>
          <pc:sldMk cId="3184221314" sldId="318"/>
        </pc:sldMkLst>
        <pc:spChg chg="mod">
          <ac:chgData name="Nitheesh Kaliyamurthy" userId="2821ebda-f4ac-4963-9a4e-a836dfc45829" providerId="ADAL" clId="{53A6DCD6-0BF7-4711-9C03-4D4FAFD64BF2}" dt="2021-10-07T07:27:39.026" v="1962" actId="403"/>
          <ac:spMkLst>
            <pc:docMk/>
            <pc:sldMk cId="3184221314" sldId="318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27:44.851" v="1965" actId="14100"/>
          <ac:spMkLst>
            <pc:docMk/>
            <pc:sldMk cId="3184221314" sldId="318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27:47.251" v="1966" actId="1076"/>
          <ac:spMkLst>
            <pc:docMk/>
            <pc:sldMk cId="3184221314" sldId="318"/>
            <ac:spMk id="6" creationId="{00000000-0000-0000-0000-000000000000}"/>
          </ac:spMkLst>
        </pc:spChg>
      </pc:sldChg>
      <pc:sldChg chg="modSp mod">
        <pc:chgData name="Nitheesh Kaliyamurthy" userId="2821ebda-f4ac-4963-9a4e-a836dfc45829" providerId="ADAL" clId="{53A6DCD6-0BF7-4711-9C03-4D4FAFD64BF2}" dt="2021-10-07T07:52:42.664" v="1978" actId="255"/>
        <pc:sldMkLst>
          <pc:docMk/>
          <pc:sldMk cId="2880310221" sldId="319"/>
        </pc:sldMkLst>
        <pc:spChg chg="mod">
          <ac:chgData name="Nitheesh Kaliyamurthy" userId="2821ebda-f4ac-4963-9a4e-a836dfc45829" providerId="ADAL" clId="{53A6DCD6-0BF7-4711-9C03-4D4FAFD64BF2}" dt="2021-10-07T07:52:42.664" v="1978" actId="255"/>
          <ac:spMkLst>
            <pc:docMk/>
            <pc:sldMk cId="2880310221" sldId="319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51:42.723" v="1975" actId="33524"/>
          <ac:spMkLst>
            <pc:docMk/>
            <pc:sldMk cId="2880310221" sldId="319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53A6DCD6-0BF7-4711-9C03-4D4FAFD64BF2}" dt="2021-10-07T07:55:17.275" v="2030" actId="1076"/>
        <pc:sldMkLst>
          <pc:docMk/>
          <pc:sldMk cId="1895529102" sldId="320"/>
        </pc:sldMkLst>
        <pc:spChg chg="mod">
          <ac:chgData name="Nitheesh Kaliyamurthy" userId="2821ebda-f4ac-4963-9a4e-a836dfc45829" providerId="ADAL" clId="{53A6DCD6-0BF7-4711-9C03-4D4FAFD64BF2}" dt="2021-10-07T07:53:06.832" v="1981" actId="404"/>
          <ac:spMkLst>
            <pc:docMk/>
            <pc:sldMk cId="1895529102" sldId="320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55:10.993" v="2029" actId="6549"/>
          <ac:spMkLst>
            <pc:docMk/>
            <pc:sldMk cId="1895529102" sldId="320"/>
            <ac:spMk id="7" creationId="{00000000-0000-0000-0000-000000000000}"/>
          </ac:spMkLst>
        </pc:spChg>
        <pc:graphicFrameChg chg="mod">
          <ac:chgData name="Nitheesh Kaliyamurthy" userId="2821ebda-f4ac-4963-9a4e-a836dfc45829" providerId="ADAL" clId="{53A6DCD6-0BF7-4711-9C03-4D4FAFD64BF2}" dt="2021-10-07T07:53:20.064" v="1984" actId="1076"/>
          <ac:graphicFrameMkLst>
            <pc:docMk/>
            <pc:sldMk cId="1895529102" sldId="320"/>
            <ac:graphicFrameMk id="4" creationId="{00000000-0000-0000-0000-000000000000}"/>
          </ac:graphicFrameMkLst>
        </pc:graphicFrameChg>
        <pc:graphicFrameChg chg="mod">
          <ac:chgData name="Nitheesh Kaliyamurthy" userId="2821ebda-f4ac-4963-9a4e-a836dfc45829" providerId="ADAL" clId="{53A6DCD6-0BF7-4711-9C03-4D4FAFD64BF2}" dt="2021-10-07T07:53:26.976" v="1986" actId="1076"/>
          <ac:graphicFrameMkLst>
            <pc:docMk/>
            <pc:sldMk cId="1895529102" sldId="320"/>
            <ac:graphicFrameMk id="5" creationId="{00000000-0000-0000-0000-000000000000}"/>
          </ac:graphicFrameMkLst>
        </pc:graphicFrameChg>
        <pc:picChg chg="mod">
          <ac:chgData name="Nitheesh Kaliyamurthy" userId="2821ebda-f4ac-4963-9a4e-a836dfc45829" providerId="ADAL" clId="{53A6DCD6-0BF7-4711-9C03-4D4FAFD64BF2}" dt="2021-10-07T07:53:23.358" v="1985" actId="1076"/>
          <ac:picMkLst>
            <pc:docMk/>
            <pc:sldMk cId="1895529102" sldId="320"/>
            <ac:picMk id="8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7:53:26.976" v="1986" actId="1076"/>
          <ac:picMkLst>
            <pc:docMk/>
            <pc:sldMk cId="1895529102" sldId="320"/>
            <ac:picMk id="9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7:55:17.275" v="2030" actId="1076"/>
          <ac:picMkLst>
            <pc:docMk/>
            <pc:sldMk cId="1895529102" sldId="320"/>
            <ac:picMk id="10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7:53:37.335" v="1988" actId="1076"/>
          <ac:picMkLst>
            <pc:docMk/>
            <pc:sldMk cId="1895529102" sldId="320"/>
            <ac:picMk id="1026" creationId="{00000000-0000-0000-0000-000000000000}"/>
          </ac:picMkLst>
        </pc:picChg>
      </pc:sldChg>
      <pc:sldChg chg="modSp del mod">
        <pc:chgData name="Nitheesh Kaliyamurthy" userId="2821ebda-f4ac-4963-9a4e-a836dfc45829" providerId="ADAL" clId="{53A6DCD6-0BF7-4711-9C03-4D4FAFD64BF2}" dt="2021-10-07T07:55:20.899" v="2031" actId="47"/>
        <pc:sldMkLst>
          <pc:docMk/>
          <pc:sldMk cId="708551572" sldId="321"/>
        </pc:sldMkLst>
        <pc:spChg chg="mod">
          <ac:chgData name="Nitheesh Kaliyamurthy" userId="2821ebda-f4ac-4963-9a4e-a836dfc45829" providerId="ADAL" clId="{53A6DCD6-0BF7-4711-9C03-4D4FAFD64BF2}" dt="2021-10-07T07:53:56.281" v="1992" actId="404"/>
          <ac:spMkLst>
            <pc:docMk/>
            <pc:sldMk cId="708551572" sldId="32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54:17.676" v="1997" actId="21"/>
          <ac:spMkLst>
            <pc:docMk/>
            <pc:sldMk cId="708551572" sldId="321"/>
            <ac:spMk id="7" creationId="{00000000-0000-0000-0000-000000000000}"/>
          </ac:spMkLst>
        </pc:spChg>
        <pc:picChg chg="mod">
          <ac:chgData name="Nitheesh Kaliyamurthy" userId="2821ebda-f4ac-4963-9a4e-a836dfc45829" providerId="ADAL" clId="{53A6DCD6-0BF7-4711-9C03-4D4FAFD64BF2}" dt="2021-10-07T07:54:07.007" v="1996" actId="1076"/>
          <ac:picMkLst>
            <pc:docMk/>
            <pc:sldMk cId="708551572" sldId="321"/>
            <ac:picMk id="10" creationId="{00000000-0000-0000-0000-000000000000}"/>
          </ac:picMkLst>
        </pc:picChg>
      </pc:sldChg>
      <pc:sldChg chg="modSp mod">
        <pc:chgData name="Nitheesh Kaliyamurthy" userId="2821ebda-f4ac-4963-9a4e-a836dfc45829" providerId="ADAL" clId="{53A6DCD6-0BF7-4711-9C03-4D4FAFD64BF2}" dt="2021-10-07T07:55:52.703" v="2039" actId="1076"/>
        <pc:sldMkLst>
          <pc:docMk/>
          <pc:sldMk cId="4066685106" sldId="322"/>
        </pc:sldMkLst>
        <pc:spChg chg="mod">
          <ac:chgData name="Nitheesh Kaliyamurthy" userId="2821ebda-f4ac-4963-9a4e-a836dfc45829" providerId="ADAL" clId="{53A6DCD6-0BF7-4711-9C03-4D4FAFD64BF2}" dt="2021-10-07T07:55:39.377" v="2035" actId="404"/>
          <ac:spMkLst>
            <pc:docMk/>
            <pc:sldMk cId="4066685106" sldId="322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55:50.836" v="2038" actId="14100"/>
          <ac:spMkLst>
            <pc:docMk/>
            <pc:sldMk cId="4066685106" sldId="322"/>
            <ac:spMk id="7" creationId="{00000000-0000-0000-0000-000000000000}"/>
          </ac:spMkLst>
        </pc:spChg>
        <pc:picChg chg="mod">
          <ac:chgData name="Nitheesh Kaliyamurthy" userId="2821ebda-f4ac-4963-9a4e-a836dfc45829" providerId="ADAL" clId="{53A6DCD6-0BF7-4711-9C03-4D4FAFD64BF2}" dt="2021-10-07T07:55:52.703" v="2039" actId="1076"/>
          <ac:picMkLst>
            <pc:docMk/>
            <pc:sldMk cId="4066685106" sldId="322"/>
            <ac:picMk id="11" creationId="{00000000-0000-0000-0000-000000000000}"/>
          </ac:picMkLst>
        </pc:picChg>
      </pc:sldChg>
      <pc:sldChg chg="modSp mod">
        <pc:chgData name="Nitheesh Kaliyamurthy" userId="2821ebda-f4ac-4963-9a4e-a836dfc45829" providerId="ADAL" clId="{53A6DCD6-0BF7-4711-9C03-4D4FAFD64BF2}" dt="2021-10-07T07:56:18.634" v="2047" actId="404"/>
        <pc:sldMkLst>
          <pc:docMk/>
          <pc:sldMk cId="3786529029" sldId="323"/>
        </pc:sldMkLst>
        <pc:spChg chg="mod">
          <ac:chgData name="Nitheesh Kaliyamurthy" userId="2821ebda-f4ac-4963-9a4e-a836dfc45829" providerId="ADAL" clId="{53A6DCD6-0BF7-4711-9C03-4D4FAFD64BF2}" dt="2021-10-07T07:56:18.634" v="2047" actId="404"/>
          <ac:spMkLst>
            <pc:docMk/>
            <pc:sldMk cId="3786529029" sldId="323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56:01.664" v="2042" actId="14100"/>
          <ac:spMkLst>
            <pc:docMk/>
            <pc:sldMk cId="3786529029" sldId="323"/>
            <ac:spMk id="7" creationId="{00000000-0000-0000-0000-000000000000}"/>
          </ac:spMkLst>
        </pc:spChg>
        <pc:picChg chg="mod">
          <ac:chgData name="Nitheesh Kaliyamurthy" userId="2821ebda-f4ac-4963-9a4e-a836dfc45829" providerId="ADAL" clId="{53A6DCD6-0BF7-4711-9C03-4D4FAFD64BF2}" dt="2021-10-07T07:56:03.710" v="2043" actId="1076"/>
          <ac:picMkLst>
            <pc:docMk/>
            <pc:sldMk cId="3786529029" sldId="323"/>
            <ac:picMk id="13" creationId="{00000000-0000-0000-0000-000000000000}"/>
          </ac:picMkLst>
        </pc:picChg>
      </pc:sldChg>
      <pc:sldChg chg="addSp modSp mod">
        <pc:chgData name="Nitheesh Kaliyamurthy" userId="2821ebda-f4ac-4963-9a4e-a836dfc45829" providerId="ADAL" clId="{53A6DCD6-0BF7-4711-9C03-4D4FAFD64BF2}" dt="2021-10-07T08:02:36.183" v="2147" actId="1076"/>
        <pc:sldMkLst>
          <pc:docMk/>
          <pc:sldMk cId="508009090" sldId="324"/>
        </pc:sldMkLst>
        <pc:spChg chg="mod">
          <ac:chgData name="Nitheesh Kaliyamurthy" userId="2821ebda-f4ac-4963-9a4e-a836dfc45829" providerId="ADAL" clId="{53A6DCD6-0BF7-4711-9C03-4D4FAFD64BF2}" dt="2021-10-07T07:59:18.050" v="2091" actId="404"/>
          <ac:spMkLst>
            <pc:docMk/>
            <pc:sldMk cId="508009090" sldId="324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59:57.324" v="2100" actId="403"/>
          <ac:spMkLst>
            <pc:docMk/>
            <pc:sldMk cId="508009090" sldId="324"/>
            <ac:spMk id="7" creationId="{00000000-0000-0000-0000-000000000000}"/>
          </ac:spMkLst>
        </pc:spChg>
        <pc:spChg chg="add mod">
          <ac:chgData name="Nitheesh Kaliyamurthy" userId="2821ebda-f4ac-4963-9a4e-a836dfc45829" providerId="ADAL" clId="{53A6DCD6-0BF7-4711-9C03-4D4FAFD64BF2}" dt="2021-10-07T08:02:36.183" v="2147" actId="1076"/>
          <ac:spMkLst>
            <pc:docMk/>
            <pc:sldMk cId="508009090" sldId="324"/>
            <ac:spMk id="15" creationId="{0244743F-62A6-4DAC-8014-236C30669912}"/>
          </ac:spMkLst>
        </pc:spChg>
        <pc:spChg chg="add mod">
          <ac:chgData name="Nitheesh Kaliyamurthy" userId="2821ebda-f4ac-4963-9a4e-a836dfc45829" providerId="ADAL" clId="{53A6DCD6-0BF7-4711-9C03-4D4FAFD64BF2}" dt="2021-10-07T08:02:17.185" v="2144" actId="1076"/>
          <ac:spMkLst>
            <pc:docMk/>
            <pc:sldMk cId="508009090" sldId="324"/>
            <ac:spMk id="17" creationId="{87BADA6D-DA82-4D4B-9444-ECE51F8CDE6A}"/>
          </ac:spMkLst>
        </pc:spChg>
        <pc:spChg chg="add mod">
          <ac:chgData name="Nitheesh Kaliyamurthy" userId="2821ebda-f4ac-4963-9a4e-a836dfc45829" providerId="ADAL" clId="{53A6DCD6-0BF7-4711-9C03-4D4FAFD64BF2}" dt="2021-10-07T08:02:31.030" v="2146" actId="1076"/>
          <ac:spMkLst>
            <pc:docMk/>
            <pc:sldMk cId="508009090" sldId="324"/>
            <ac:spMk id="18" creationId="{896DC009-6D02-4737-8F50-A3DCAEB7394F}"/>
          </ac:spMkLst>
        </pc:spChg>
        <pc:spChg chg="add mod">
          <ac:chgData name="Nitheesh Kaliyamurthy" userId="2821ebda-f4ac-4963-9a4e-a836dfc45829" providerId="ADAL" clId="{53A6DCD6-0BF7-4711-9C03-4D4FAFD64BF2}" dt="2021-10-07T08:02:24.120" v="2145" actId="1076"/>
          <ac:spMkLst>
            <pc:docMk/>
            <pc:sldMk cId="508009090" sldId="324"/>
            <ac:spMk id="19" creationId="{C704B91A-604E-44E5-A6A1-2368065B057E}"/>
          </ac:spMkLst>
        </pc:spChg>
        <pc:graphicFrameChg chg="mod">
          <ac:chgData name="Nitheesh Kaliyamurthy" userId="2821ebda-f4ac-4963-9a4e-a836dfc45829" providerId="ADAL" clId="{53A6DCD6-0BF7-4711-9C03-4D4FAFD64BF2}" dt="2021-10-07T08:01:36.126" v="2131" actId="1076"/>
          <ac:graphicFrameMkLst>
            <pc:docMk/>
            <pc:sldMk cId="508009090" sldId="324"/>
            <ac:graphicFrameMk id="4" creationId="{00000000-0000-0000-0000-000000000000}"/>
          </ac:graphicFrameMkLst>
        </pc:graphicFrameChg>
        <pc:graphicFrameChg chg="mod">
          <ac:chgData name="Nitheesh Kaliyamurthy" userId="2821ebda-f4ac-4963-9a4e-a836dfc45829" providerId="ADAL" clId="{53A6DCD6-0BF7-4711-9C03-4D4FAFD64BF2}" dt="2021-10-07T08:01:48.255" v="2132" actId="1076"/>
          <ac:graphicFrameMkLst>
            <pc:docMk/>
            <pc:sldMk cId="508009090" sldId="324"/>
            <ac:graphicFrameMk id="5" creationId="{00000000-0000-0000-0000-000000000000}"/>
          </ac:graphicFrameMkLst>
        </pc:graphicFrameChg>
        <pc:picChg chg="mod">
          <ac:chgData name="Nitheesh Kaliyamurthy" userId="2821ebda-f4ac-4963-9a4e-a836dfc45829" providerId="ADAL" clId="{53A6DCD6-0BF7-4711-9C03-4D4FAFD64BF2}" dt="2021-10-07T08:01:48.255" v="2132" actId="1076"/>
          <ac:picMkLst>
            <pc:docMk/>
            <pc:sldMk cId="508009090" sldId="324"/>
            <ac:picMk id="8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8:01:48.255" v="2132" actId="1076"/>
          <ac:picMkLst>
            <pc:docMk/>
            <pc:sldMk cId="508009090" sldId="324"/>
            <ac:picMk id="9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8:01:36.126" v="2131" actId="1076"/>
          <ac:picMkLst>
            <pc:docMk/>
            <pc:sldMk cId="508009090" sldId="324"/>
            <ac:picMk id="10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8:02:11.184" v="2142" actId="14100"/>
          <ac:picMkLst>
            <pc:docMk/>
            <pc:sldMk cId="508009090" sldId="324"/>
            <ac:picMk id="11" creationId="{8A8FA508-7561-8C48-9358-A4BB397A0444}"/>
          </ac:picMkLst>
        </pc:picChg>
        <pc:picChg chg="add mod">
          <ac:chgData name="Nitheesh Kaliyamurthy" userId="2821ebda-f4ac-4963-9a4e-a836dfc45829" providerId="ADAL" clId="{53A6DCD6-0BF7-4711-9C03-4D4FAFD64BF2}" dt="2021-10-07T07:59:44.040" v="2095" actId="1076"/>
          <ac:picMkLst>
            <pc:docMk/>
            <pc:sldMk cId="508009090" sldId="324"/>
            <ac:picMk id="12" creationId="{05887D40-58F3-451B-A59A-C3A0B8D44B09}"/>
          </ac:picMkLst>
        </pc:picChg>
        <pc:picChg chg="add mod">
          <ac:chgData name="Nitheesh Kaliyamurthy" userId="2821ebda-f4ac-4963-9a4e-a836dfc45829" providerId="ADAL" clId="{53A6DCD6-0BF7-4711-9C03-4D4FAFD64BF2}" dt="2021-10-07T07:59:44.040" v="2095" actId="1076"/>
          <ac:picMkLst>
            <pc:docMk/>
            <pc:sldMk cId="508009090" sldId="324"/>
            <ac:picMk id="13" creationId="{4BE8F644-5069-452E-B2D3-D339BDAA70A9}"/>
          </ac:picMkLst>
        </pc:picChg>
        <pc:picChg chg="add mod">
          <ac:chgData name="Nitheesh Kaliyamurthy" userId="2821ebda-f4ac-4963-9a4e-a836dfc45829" providerId="ADAL" clId="{53A6DCD6-0BF7-4711-9C03-4D4FAFD64BF2}" dt="2021-10-07T07:59:44.040" v="2095" actId="1076"/>
          <ac:picMkLst>
            <pc:docMk/>
            <pc:sldMk cId="508009090" sldId="324"/>
            <ac:picMk id="14" creationId="{495226D2-EAA3-4E63-8D43-29793321A0D4}"/>
          </ac:picMkLst>
        </pc:picChg>
        <pc:picChg chg="add mod ord">
          <ac:chgData name="Nitheesh Kaliyamurthy" userId="2821ebda-f4ac-4963-9a4e-a836dfc45829" providerId="ADAL" clId="{53A6DCD6-0BF7-4711-9C03-4D4FAFD64BF2}" dt="2021-10-07T08:02:06.347" v="2140" actId="167"/>
          <ac:picMkLst>
            <pc:docMk/>
            <pc:sldMk cId="508009090" sldId="324"/>
            <ac:picMk id="16" creationId="{9070FED9-6C1C-4E50-A79E-0A240014A2C1}"/>
          </ac:picMkLst>
        </pc:picChg>
        <pc:picChg chg="mod">
          <ac:chgData name="Nitheesh Kaliyamurthy" userId="2821ebda-f4ac-4963-9a4e-a836dfc45829" providerId="ADAL" clId="{53A6DCD6-0BF7-4711-9C03-4D4FAFD64BF2}" dt="2021-10-07T08:01:49.789" v="2133" actId="1076"/>
          <ac:picMkLst>
            <pc:docMk/>
            <pc:sldMk cId="508009090" sldId="324"/>
            <ac:picMk id="2050" creationId="{00000000-0000-0000-0000-000000000000}"/>
          </ac:picMkLst>
        </pc:picChg>
      </pc:sldChg>
      <pc:sldChg chg="addSp delSp modSp mod ord">
        <pc:chgData name="Nitheesh Kaliyamurthy" userId="2821ebda-f4ac-4963-9a4e-a836dfc45829" providerId="ADAL" clId="{53A6DCD6-0BF7-4711-9C03-4D4FAFD64BF2}" dt="2021-10-07T08:19:15.160" v="2427" actId="478"/>
        <pc:sldMkLst>
          <pc:docMk/>
          <pc:sldMk cId="3611754189" sldId="325"/>
        </pc:sldMkLst>
        <pc:spChg chg="mod">
          <ac:chgData name="Nitheesh Kaliyamurthy" userId="2821ebda-f4ac-4963-9a4e-a836dfc45829" providerId="ADAL" clId="{53A6DCD6-0BF7-4711-9C03-4D4FAFD64BF2}" dt="2021-10-07T08:15:34.830" v="2369" actId="20577"/>
          <ac:spMkLst>
            <pc:docMk/>
            <pc:sldMk cId="3611754189" sldId="325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8:17:50.188" v="2419" actId="14100"/>
          <ac:spMkLst>
            <pc:docMk/>
            <pc:sldMk cId="3611754189" sldId="32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8:17:06.054" v="2395" actId="404"/>
          <ac:spMkLst>
            <pc:docMk/>
            <pc:sldMk cId="3611754189" sldId="325"/>
            <ac:spMk id="7" creationId="{D618D6EA-969A-496F-BE51-F443C45E2593}"/>
          </ac:spMkLst>
        </pc:spChg>
        <pc:spChg chg="mod">
          <ac:chgData name="Nitheesh Kaliyamurthy" userId="2821ebda-f4ac-4963-9a4e-a836dfc45829" providerId="ADAL" clId="{53A6DCD6-0BF7-4711-9C03-4D4FAFD64BF2}" dt="2021-10-07T08:17:02.748" v="2393" actId="14100"/>
          <ac:spMkLst>
            <pc:docMk/>
            <pc:sldMk cId="3611754189" sldId="325"/>
            <ac:spMk id="8" creationId="{DBCEC2DA-5BFD-42FC-B332-63F8AE3C672D}"/>
          </ac:spMkLst>
        </pc:spChg>
        <pc:spChg chg="mod">
          <ac:chgData name="Nitheesh Kaliyamurthy" userId="2821ebda-f4ac-4963-9a4e-a836dfc45829" providerId="ADAL" clId="{53A6DCD6-0BF7-4711-9C03-4D4FAFD64BF2}" dt="2021-10-07T08:17:20.405" v="2406" actId="404"/>
          <ac:spMkLst>
            <pc:docMk/>
            <pc:sldMk cId="3611754189" sldId="325"/>
            <ac:spMk id="9" creationId="{9D636B69-E8FA-4E9A-A0FC-112D0D797523}"/>
          </ac:spMkLst>
        </pc:spChg>
        <pc:spChg chg="mod">
          <ac:chgData name="Nitheesh Kaliyamurthy" userId="2821ebda-f4ac-4963-9a4e-a836dfc45829" providerId="ADAL" clId="{53A6DCD6-0BF7-4711-9C03-4D4FAFD64BF2}" dt="2021-10-07T08:17:28.038" v="2414" actId="404"/>
          <ac:spMkLst>
            <pc:docMk/>
            <pc:sldMk cId="3611754189" sldId="325"/>
            <ac:spMk id="10" creationId="{97314553-BB07-4A93-8ED5-B5E41E276AC5}"/>
          </ac:spMkLst>
        </pc:spChg>
        <pc:spChg chg="mod">
          <ac:chgData name="Nitheesh Kaliyamurthy" userId="2821ebda-f4ac-4963-9a4e-a836dfc45829" providerId="ADAL" clId="{53A6DCD6-0BF7-4711-9C03-4D4FAFD64BF2}" dt="2021-10-07T08:17:02.748" v="2393" actId="14100"/>
          <ac:spMkLst>
            <pc:docMk/>
            <pc:sldMk cId="3611754189" sldId="325"/>
            <ac:spMk id="11" creationId="{D976CD25-DBA2-4100-98C7-F37464D3B8CB}"/>
          </ac:spMkLst>
        </pc:spChg>
        <pc:spChg chg="mod">
          <ac:chgData name="Nitheesh Kaliyamurthy" userId="2821ebda-f4ac-4963-9a4e-a836dfc45829" providerId="ADAL" clId="{53A6DCD6-0BF7-4711-9C03-4D4FAFD64BF2}" dt="2021-10-07T08:17:14.831" v="2401" actId="404"/>
          <ac:spMkLst>
            <pc:docMk/>
            <pc:sldMk cId="3611754189" sldId="325"/>
            <ac:spMk id="12" creationId="{0F2426B3-E3FA-4BF8-AF92-F45665577174}"/>
          </ac:spMkLst>
        </pc:spChg>
        <pc:spChg chg="mod">
          <ac:chgData name="Nitheesh Kaliyamurthy" userId="2821ebda-f4ac-4963-9a4e-a836dfc45829" providerId="ADAL" clId="{53A6DCD6-0BF7-4711-9C03-4D4FAFD64BF2}" dt="2021-10-07T08:17:24.831" v="2411" actId="404"/>
          <ac:spMkLst>
            <pc:docMk/>
            <pc:sldMk cId="3611754189" sldId="325"/>
            <ac:spMk id="13" creationId="{FEC040EA-2214-4CE5-9B21-A0C56E800E44}"/>
          </ac:spMkLst>
        </pc:spChg>
        <pc:spChg chg="mod">
          <ac:chgData name="Nitheesh Kaliyamurthy" userId="2821ebda-f4ac-4963-9a4e-a836dfc45829" providerId="ADAL" clId="{53A6DCD6-0BF7-4711-9C03-4D4FAFD64BF2}" dt="2021-10-07T08:17:10.551" v="2398" actId="404"/>
          <ac:spMkLst>
            <pc:docMk/>
            <pc:sldMk cId="3611754189" sldId="325"/>
            <ac:spMk id="14" creationId="{DEDC0CA9-80E1-464F-BADC-DA8D5A51F551}"/>
          </ac:spMkLst>
        </pc:spChg>
        <pc:spChg chg="add mod">
          <ac:chgData name="Nitheesh Kaliyamurthy" userId="2821ebda-f4ac-4963-9a4e-a836dfc45829" providerId="ADAL" clId="{53A6DCD6-0BF7-4711-9C03-4D4FAFD64BF2}" dt="2021-10-07T08:15:53.461" v="2377" actId="1076"/>
          <ac:spMkLst>
            <pc:docMk/>
            <pc:sldMk cId="3611754189" sldId="325"/>
            <ac:spMk id="16" creationId="{149DEF40-1F53-4DAF-9937-5EBC8678DD9C}"/>
          </ac:spMkLst>
        </pc:spChg>
        <pc:grpChg chg="add mod">
          <ac:chgData name="Nitheesh Kaliyamurthy" userId="2821ebda-f4ac-4963-9a4e-a836dfc45829" providerId="ADAL" clId="{53A6DCD6-0BF7-4711-9C03-4D4FAFD64BF2}" dt="2021-10-07T08:17:02.748" v="2393" actId="14100"/>
          <ac:grpSpMkLst>
            <pc:docMk/>
            <pc:sldMk cId="3611754189" sldId="325"/>
            <ac:grpSpMk id="5" creationId="{FFCF9747-D18F-4B97-AAEE-310B5BD3DD59}"/>
          </ac:grpSpMkLst>
        </pc:grpChg>
        <pc:picChg chg="add del mod">
          <ac:chgData name="Nitheesh Kaliyamurthy" userId="2821ebda-f4ac-4963-9a4e-a836dfc45829" providerId="ADAL" clId="{53A6DCD6-0BF7-4711-9C03-4D4FAFD64BF2}" dt="2021-10-07T08:16:51.294" v="2389" actId="478"/>
          <ac:picMkLst>
            <pc:docMk/>
            <pc:sldMk cId="3611754189" sldId="325"/>
            <ac:picMk id="4" creationId="{E05F4010-3833-4930-A011-9691DFDA8080}"/>
          </ac:picMkLst>
        </pc:picChg>
        <pc:picChg chg="mod">
          <ac:chgData name="Nitheesh Kaliyamurthy" userId="2821ebda-f4ac-4963-9a4e-a836dfc45829" providerId="ADAL" clId="{53A6DCD6-0BF7-4711-9C03-4D4FAFD64BF2}" dt="2021-10-07T08:17:02.748" v="2393" actId="14100"/>
          <ac:picMkLst>
            <pc:docMk/>
            <pc:sldMk cId="3611754189" sldId="325"/>
            <ac:picMk id="6" creationId="{DBC6A666-5BEC-4291-802A-AA0784134DF0}"/>
          </ac:picMkLst>
        </pc:picChg>
        <pc:picChg chg="add mod">
          <ac:chgData name="Nitheesh Kaliyamurthy" userId="2821ebda-f4ac-4963-9a4e-a836dfc45829" providerId="ADAL" clId="{53A6DCD6-0BF7-4711-9C03-4D4FAFD64BF2}" dt="2021-10-07T08:17:45.980" v="2418" actId="1076"/>
          <ac:picMkLst>
            <pc:docMk/>
            <pc:sldMk cId="3611754189" sldId="325"/>
            <ac:picMk id="17" creationId="{977F8BA9-E263-4DE8-AB28-3AB099DECC8E}"/>
          </ac:picMkLst>
        </pc:picChg>
        <pc:picChg chg="add del mod">
          <ac:chgData name="Nitheesh Kaliyamurthy" userId="2821ebda-f4ac-4963-9a4e-a836dfc45829" providerId="ADAL" clId="{53A6DCD6-0BF7-4711-9C03-4D4FAFD64BF2}" dt="2021-10-07T08:19:15.160" v="2427" actId="478"/>
          <ac:picMkLst>
            <pc:docMk/>
            <pc:sldMk cId="3611754189" sldId="325"/>
            <ac:picMk id="18" creationId="{FEF84B6C-722F-43B3-88FE-C0DC4B5B488E}"/>
          </ac:picMkLst>
        </pc:picChg>
      </pc:sldChg>
      <pc:sldChg chg="delSp del">
        <pc:chgData name="Nitheesh Kaliyamurthy" userId="2821ebda-f4ac-4963-9a4e-a836dfc45829" providerId="ADAL" clId="{53A6DCD6-0BF7-4711-9C03-4D4FAFD64BF2}" dt="2021-10-07T08:03:29.944" v="2160" actId="47"/>
        <pc:sldMkLst>
          <pc:docMk/>
          <pc:sldMk cId="3016968262" sldId="326"/>
        </pc:sldMkLst>
        <pc:grpChg chg="del">
          <ac:chgData name="Nitheesh Kaliyamurthy" userId="2821ebda-f4ac-4963-9a4e-a836dfc45829" providerId="ADAL" clId="{53A6DCD6-0BF7-4711-9C03-4D4FAFD64BF2}" dt="2021-10-07T08:03:16.399" v="2153" actId="21"/>
          <ac:grpSpMkLst>
            <pc:docMk/>
            <pc:sldMk cId="3016968262" sldId="326"/>
            <ac:grpSpMk id="3" creationId="{B4447568-B4CC-445F-B2BE-E5E71BC16B55}"/>
          </ac:grpSpMkLst>
        </pc:grpChg>
        <pc:picChg chg="del">
          <ac:chgData name="Nitheesh Kaliyamurthy" userId="2821ebda-f4ac-4963-9a4e-a836dfc45829" providerId="ADAL" clId="{53A6DCD6-0BF7-4711-9C03-4D4FAFD64BF2}" dt="2021-10-07T08:03:16.399" v="2153" actId="21"/>
          <ac:picMkLst>
            <pc:docMk/>
            <pc:sldMk cId="3016968262" sldId="326"/>
            <ac:picMk id="16" creationId="{00000000-0000-0000-0000-000000000000}"/>
          </ac:picMkLst>
        </pc:picChg>
      </pc:sldChg>
      <pc:sldChg chg="delSp del mod">
        <pc:chgData name="Nitheesh Kaliyamurthy" userId="2821ebda-f4ac-4963-9a4e-a836dfc45829" providerId="ADAL" clId="{53A6DCD6-0BF7-4711-9C03-4D4FAFD64BF2}" dt="2021-10-07T08:02:39.008" v="2148" actId="47"/>
        <pc:sldMkLst>
          <pc:docMk/>
          <pc:sldMk cId="4075100010" sldId="327"/>
        </pc:sldMkLst>
        <pc:spChg chg="del">
          <ac:chgData name="Nitheesh Kaliyamurthy" userId="2821ebda-f4ac-4963-9a4e-a836dfc45829" providerId="ADAL" clId="{53A6DCD6-0BF7-4711-9C03-4D4FAFD64BF2}" dt="2021-10-07T07:59:36.812" v="2093" actId="21"/>
          <ac:spMkLst>
            <pc:docMk/>
            <pc:sldMk cId="4075100010" sldId="327"/>
            <ac:spMk id="3" creationId="{00000000-0000-0000-0000-000000000000}"/>
          </ac:spMkLst>
        </pc:spChg>
        <pc:spChg chg="del">
          <ac:chgData name="Nitheesh Kaliyamurthy" userId="2821ebda-f4ac-4963-9a4e-a836dfc45829" providerId="ADAL" clId="{53A6DCD6-0BF7-4711-9C03-4D4FAFD64BF2}" dt="2021-10-07T08:00:57.836" v="2123" actId="21"/>
          <ac:spMkLst>
            <pc:docMk/>
            <pc:sldMk cId="4075100010" sldId="327"/>
            <ac:spMk id="15" creationId="{B661482A-007E-BE46-BEAF-3DA2CB5B442B}"/>
          </ac:spMkLst>
        </pc:spChg>
        <pc:spChg chg="del">
          <ac:chgData name="Nitheesh Kaliyamurthy" userId="2821ebda-f4ac-4963-9a4e-a836dfc45829" providerId="ADAL" clId="{53A6DCD6-0BF7-4711-9C03-4D4FAFD64BF2}" dt="2021-10-07T08:00:57.836" v="2123" actId="21"/>
          <ac:spMkLst>
            <pc:docMk/>
            <pc:sldMk cId="4075100010" sldId="327"/>
            <ac:spMk id="16" creationId="{77BAD6EB-A82B-CC4A-B7B5-C06FE8DEA4F2}"/>
          </ac:spMkLst>
        </pc:spChg>
        <pc:spChg chg="del">
          <ac:chgData name="Nitheesh Kaliyamurthy" userId="2821ebda-f4ac-4963-9a4e-a836dfc45829" providerId="ADAL" clId="{53A6DCD6-0BF7-4711-9C03-4D4FAFD64BF2}" dt="2021-10-07T08:00:57.836" v="2123" actId="21"/>
          <ac:spMkLst>
            <pc:docMk/>
            <pc:sldMk cId="4075100010" sldId="327"/>
            <ac:spMk id="17" creationId="{649305C5-A24C-804E-9F7C-9668430FDC07}"/>
          </ac:spMkLst>
        </pc:spChg>
        <pc:picChg chg="del">
          <ac:chgData name="Nitheesh Kaliyamurthy" userId="2821ebda-f4ac-4963-9a4e-a836dfc45829" providerId="ADAL" clId="{53A6DCD6-0BF7-4711-9C03-4D4FAFD64BF2}" dt="2021-10-07T07:59:36.812" v="2093" actId="21"/>
          <ac:picMkLst>
            <pc:docMk/>
            <pc:sldMk cId="4075100010" sldId="327"/>
            <ac:picMk id="12" creationId="{A269CFD5-4CF5-6F41-84C4-121383F6B569}"/>
          </ac:picMkLst>
        </pc:picChg>
        <pc:picChg chg="del">
          <ac:chgData name="Nitheesh Kaliyamurthy" userId="2821ebda-f4ac-4963-9a4e-a836dfc45829" providerId="ADAL" clId="{53A6DCD6-0BF7-4711-9C03-4D4FAFD64BF2}" dt="2021-10-07T07:59:36.812" v="2093" actId="21"/>
          <ac:picMkLst>
            <pc:docMk/>
            <pc:sldMk cId="4075100010" sldId="327"/>
            <ac:picMk id="13" creationId="{7417B433-B0D6-D348-A6BA-E2DE3E28C539}"/>
          </ac:picMkLst>
        </pc:picChg>
        <pc:picChg chg="del">
          <ac:chgData name="Nitheesh Kaliyamurthy" userId="2821ebda-f4ac-4963-9a4e-a836dfc45829" providerId="ADAL" clId="{53A6DCD6-0BF7-4711-9C03-4D4FAFD64BF2}" dt="2021-10-07T07:59:36.812" v="2093" actId="21"/>
          <ac:picMkLst>
            <pc:docMk/>
            <pc:sldMk cId="4075100010" sldId="327"/>
            <ac:picMk id="14" creationId="{D4B1E1AC-C55C-7B4C-80AC-FDBBEFFFCFA3}"/>
          </ac:picMkLst>
        </pc:picChg>
        <pc:picChg chg="del">
          <ac:chgData name="Nitheesh Kaliyamurthy" userId="2821ebda-f4ac-4963-9a4e-a836dfc45829" providerId="ADAL" clId="{53A6DCD6-0BF7-4711-9C03-4D4FAFD64BF2}" dt="2021-10-07T07:59:36.812" v="2093" actId="21"/>
          <ac:picMkLst>
            <pc:docMk/>
            <pc:sldMk cId="4075100010" sldId="327"/>
            <ac:picMk id="18" creationId="{00000000-0000-0000-0000-000000000000}"/>
          </ac:picMkLst>
        </pc:picChg>
      </pc:sldChg>
      <pc:sldChg chg="delSp del mod">
        <pc:chgData name="Nitheesh Kaliyamurthy" userId="2821ebda-f4ac-4963-9a4e-a836dfc45829" providerId="ADAL" clId="{53A6DCD6-0BF7-4711-9C03-4D4FAFD64BF2}" dt="2021-10-07T07:57:25.781" v="2061" actId="47"/>
        <pc:sldMkLst>
          <pc:docMk/>
          <pc:sldMk cId="1451332087" sldId="328"/>
        </pc:sldMkLst>
        <pc:picChg chg="del">
          <ac:chgData name="Nitheesh Kaliyamurthy" userId="2821ebda-f4ac-4963-9a4e-a836dfc45829" providerId="ADAL" clId="{53A6DCD6-0BF7-4711-9C03-4D4FAFD64BF2}" dt="2021-10-07T07:56:50.326" v="2051" actId="21"/>
          <ac:picMkLst>
            <pc:docMk/>
            <pc:sldMk cId="1451332087" sldId="328"/>
            <ac:picMk id="14" creationId="{34482E20-85AC-4A71-B6F1-35D714F52EA3}"/>
          </ac:picMkLst>
        </pc:picChg>
      </pc:sldChg>
      <pc:sldChg chg="addSp modSp mod">
        <pc:chgData name="Nitheesh Kaliyamurthy" userId="2821ebda-f4ac-4963-9a4e-a836dfc45829" providerId="ADAL" clId="{53A6DCD6-0BF7-4711-9C03-4D4FAFD64BF2}" dt="2021-10-07T07:58:59.039" v="2087" actId="1076"/>
        <pc:sldMkLst>
          <pc:docMk/>
          <pc:sldMk cId="2898652109" sldId="329"/>
        </pc:sldMkLst>
        <pc:spChg chg="mod">
          <ac:chgData name="Nitheesh Kaliyamurthy" userId="2821ebda-f4ac-4963-9a4e-a836dfc45829" providerId="ADAL" clId="{53A6DCD6-0BF7-4711-9C03-4D4FAFD64BF2}" dt="2021-10-07T07:56:40.144" v="2050" actId="404"/>
          <ac:spMkLst>
            <pc:docMk/>
            <pc:sldMk cId="2898652109" sldId="329"/>
            <ac:spMk id="2" creationId="{00000000-0000-0000-0000-000000000000}"/>
          </ac:spMkLst>
        </pc:spChg>
        <pc:spChg chg="add mod">
          <ac:chgData name="Nitheesh Kaliyamurthy" userId="2821ebda-f4ac-4963-9a4e-a836dfc45829" providerId="ADAL" clId="{53A6DCD6-0BF7-4711-9C03-4D4FAFD64BF2}" dt="2021-10-07T07:58:59.039" v="2087" actId="1076"/>
          <ac:spMkLst>
            <pc:docMk/>
            <pc:sldMk cId="2898652109" sldId="329"/>
            <ac:spMk id="16" creationId="{5DDC086E-EADF-47D4-9389-F7ECE97B3E28}"/>
          </ac:spMkLst>
        </pc:spChg>
        <pc:graphicFrameChg chg="mod">
          <ac:chgData name="Nitheesh Kaliyamurthy" userId="2821ebda-f4ac-4963-9a4e-a836dfc45829" providerId="ADAL" clId="{53A6DCD6-0BF7-4711-9C03-4D4FAFD64BF2}" dt="2021-10-07T07:58:25.103" v="2076" actId="1076"/>
          <ac:graphicFrameMkLst>
            <pc:docMk/>
            <pc:sldMk cId="2898652109" sldId="329"/>
            <ac:graphicFrameMk id="4" creationId="{00000000-0000-0000-0000-000000000000}"/>
          </ac:graphicFrameMkLst>
        </pc:graphicFrameChg>
        <pc:graphicFrameChg chg="mod">
          <ac:chgData name="Nitheesh Kaliyamurthy" userId="2821ebda-f4ac-4963-9a4e-a836dfc45829" providerId="ADAL" clId="{53A6DCD6-0BF7-4711-9C03-4D4FAFD64BF2}" dt="2021-10-07T07:58:40.023" v="2080" actId="1076"/>
          <ac:graphicFrameMkLst>
            <pc:docMk/>
            <pc:sldMk cId="2898652109" sldId="329"/>
            <ac:graphicFrameMk id="5" creationId="{00000000-0000-0000-0000-000000000000}"/>
          </ac:graphicFrameMkLst>
        </pc:graphicFrameChg>
        <pc:picChg chg="mod">
          <ac:chgData name="Nitheesh Kaliyamurthy" userId="2821ebda-f4ac-4963-9a4e-a836dfc45829" providerId="ADAL" clId="{53A6DCD6-0BF7-4711-9C03-4D4FAFD64BF2}" dt="2021-10-07T07:58:25.103" v="2076" actId="1076"/>
          <ac:picMkLst>
            <pc:docMk/>
            <pc:sldMk cId="2898652109" sldId="329"/>
            <ac:picMk id="10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7:58:40.023" v="2080" actId="1076"/>
          <ac:picMkLst>
            <pc:docMk/>
            <pc:sldMk cId="2898652109" sldId="329"/>
            <ac:picMk id="11" creationId="{00000000-0000-0000-0000-000000000000}"/>
          </ac:picMkLst>
        </pc:picChg>
        <pc:picChg chg="mod">
          <ac:chgData name="Nitheesh Kaliyamurthy" userId="2821ebda-f4ac-4963-9a4e-a836dfc45829" providerId="ADAL" clId="{53A6DCD6-0BF7-4711-9C03-4D4FAFD64BF2}" dt="2021-10-07T07:58:40.023" v="2080" actId="1076"/>
          <ac:picMkLst>
            <pc:docMk/>
            <pc:sldMk cId="2898652109" sldId="329"/>
            <ac:picMk id="12" creationId="{00000000-0000-0000-0000-000000000000}"/>
          </ac:picMkLst>
        </pc:picChg>
        <pc:picChg chg="add mod">
          <ac:chgData name="Nitheesh Kaliyamurthy" userId="2821ebda-f4ac-4963-9a4e-a836dfc45829" providerId="ADAL" clId="{53A6DCD6-0BF7-4711-9C03-4D4FAFD64BF2}" dt="2021-10-07T07:58:44.550" v="2082" actId="14100"/>
          <ac:picMkLst>
            <pc:docMk/>
            <pc:sldMk cId="2898652109" sldId="329"/>
            <ac:picMk id="13" creationId="{57ED3257-A657-4143-BC24-C70117CCD0D3}"/>
          </ac:picMkLst>
        </pc:picChg>
        <pc:picChg chg="add mod">
          <ac:chgData name="Nitheesh Kaliyamurthy" userId="2821ebda-f4ac-4963-9a4e-a836dfc45829" providerId="ADAL" clId="{53A6DCD6-0BF7-4711-9C03-4D4FAFD64BF2}" dt="2021-10-07T07:57:49.216" v="2066" actId="14100"/>
          <ac:picMkLst>
            <pc:docMk/>
            <pc:sldMk cId="2898652109" sldId="329"/>
            <ac:picMk id="14" creationId="{D6610169-3AC7-41E4-B3E8-7854767139B3}"/>
          </ac:picMkLst>
        </pc:picChg>
        <pc:picChg chg="mod">
          <ac:chgData name="Nitheesh Kaliyamurthy" userId="2821ebda-f4ac-4963-9a4e-a836dfc45829" providerId="ADAL" clId="{53A6DCD6-0BF7-4711-9C03-4D4FAFD64BF2}" dt="2021-10-07T07:57:10.671" v="2057" actId="14100"/>
          <ac:picMkLst>
            <pc:docMk/>
            <pc:sldMk cId="2898652109" sldId="329"/>
            <ac:picMk id="15" creationId="{48E17D93-6D91-9A41-B7B0-366DE18C84BA}"/>
          </ac:picMkLst>
        </pc:picChg>
        <pc:picChg chg="mod">
          <ac:chgData name="Nitheesh Kaliyamurthy" userId="2821ebda-f4ac-4963-9a4e-a836dfc45829" providerId="ADAL" clId="{53A6DCD6-0BF7-4711-9C03-4D4FAFD64BF2}" dt="2021-10-07T07:58:31.790" v="2078" actId="1076"/>
          <ac:picMkLst>
            <pc:docMk/>
            <pc:sldMk cId="2898652109" sldId="329"/>
            <ac:picMk id="1026" creationId="{00000000-0000-0000-0000-000000000000}"/>
          </ac:picMkLst>
        </pc:picChg>
      </pc:sldChg>
      <pc:sldChg chg="delSp modSp del mod">
        <pc:chgData name="Nitheesh Kaliyamurthy" userId="2821ebda-f4ac-4963-9a4e-a836dfc45829" providerId="ADAL" clId="{53A6DCD6-0BF7-4711-9C03-4D4FAFD64BF2}" dt="2021-10-07T07:59:04.740" v="2088" actId="47"/>
        <pc:sldMkLst>
          <pc:docMk/>
          <pc:sldMk cId="608119147" sldId="330"/>
        </pc:sldMkLst>
        <pc:spChg chg="del mod">
          <ac:chgData name="Nitheesh Kaliyamurthy" userId="2821ebda-f4ac-4963-9a4e-a836dfc45829" providerId="ADAL" clId="{53A6DCD6-0BF7-4711-9C03-4D4FAFD64BF2}" dt="2021-10-07T07:57:53.335" v="2069"/>
          <ac:spMkLst>
            <pc:docMk/>
            <pc:sldMk cId="608119147" sldId="330"/>
            <ac:spMk id="3" creationId="{00000000-0000-0000-0000-000000000000}"/>
          </ac:spMkLst>
        </pc:spChg>
      </pc:sldChg>
      <pc:sldChg chg="modSp mod modNotesTx">
        <pc:chgData name="Nitheesh Kaliyamurthy" userId="2821ebda-f4ac-4963-9a4e-a836dfc45829" providerId="ADAL" clId="{53A6DCD6-0BF7-4711-9C03-4D4FAFD64BF2}" dt="2021-10-07T08:10:08.334" v="2258" actId="1076"/>
        <pc:sldMkLst>
          <pc:docMk/>
          <pc:sldMk cId="1201480213" sldId="331"/>
        </pc:sldMkLst>
        <pc:spChg chg="mod">
          <ac:chgData name="Nitheesh Kaliyamurthy" userId="2821ebda-f4ac-4963-9a4e-a836dfc45829" providerId="ADAL" clId="{53A6DCD6-0BF7-4711-9C03-4D4FAFD64BF2}" dt="2021-10-07T08:07:33.076" v="2213" actId="404"/>
          <ac:spMkLst>
            <pc:docMk/>
            <pc:sldMk cId="1201480213" sldId="331"/>
            <ac:spMk id="3" creationId="{C02AA8F8-1E43-384B-8982-C0BB94049B5C}"/>
          </ac:spMkLst>
        </pc:spChg>
        <pc:picChg chg="mod">
          <ac:chgData name="Nitheesh Kaliyamurthy" userId="2821ebda-f4ac-4963-9a4e-a836dfc45829" providerId="ADAL" clId="{53A6DCD6-0BF7-4711-9C03-4D4FAFD64BF2}" dt="2021-10-07T08:08:48.445" v="2246" actId="14100"/>
          <ac:picMkLst>
            <pc:docMk/>
            <pc:sldMk cId="1201480213" sldId="331"/>
            <ac:picMk id="5" creationId="{96B69223-7D35-3345-89F2-D23C56D422F0}"/>
          </ac:picMkLst>
        </pc:picChg>
        <pc:picChg chg="mod">
          <ac:chgData name="Nitheesh Kaliyamurthy" userId="2821ebda-f4ac-4963-9a4e-a836dfc45829" providerId="ADAL" clId="{53A6DCD6-0BF7-4711-9C03-4D4FAFD64BF2}" dt="2021-10-07T08:08:59.846" v="2249" actId="14100"/>
          <ac:picMkLst>
            <pc:docMk/>
            <pc:sldMk cId="1201480213" sldId="331"/>
            <ac:picMk id="7" creationId="{5AC423A4-E5CC-3D4C-8FD2-2A3C0F10D304}"/>
          </ac:picMkLst>
        </pc:picChg>
        <pc:picChg chg="mod">
          <ac:chgData name="Nitheesh Kaliyamurthy" userId="2821ebda-f4ac-4963-9a4e-a836dfc45829" providerId="ADAL" clId="{53A6DCD6-0BF7-4711-9C03-4D4FAFD64BF2}" dt="2021-10-07T08:10:08.334" v="2258" actId="1076"/>
          <ac:picMkLst>
            <pc:docMk/>
            <pc:sldMk cId="1201480213" sldId="331"/>
            <ac:picMk id="8" creationId="{9BB74621-5EE7-1449-9518-A33F812065C0}"/>
          </ac:picMkLst>
        </pc:picChg>
        <pc:picChg chg="mod">
          <ac:chgData name="Nitheesh Kaliyamurthy" userId="2821ebda-f4ac-4963-9a4e-a836dfc45829" providerId="ADAL" clId="{53A6DCD6-0BF7-4711-9C03-4D4FAFD64BF2}" dt="2021-10-07T08:09:18.542" v="2252" actId="1076"/>
          <ac:picMkLst>
            <pc:docMk/>
            <pc:sldMk cId="1201480213" sldId="331"/>
            <ac:picMk id="9" creationId="{C2CEE847-F74D-1643-8791-340AD51F8CE0}"/>
          </ac:picMkLst>
        </pc:picChg>
        <pc:picChg chg="mod">
          <ac:chgData name="Nitheesh Kaliyamurthy" userId="2821ebda-f4ac-4963-9a4e-a836dfc45829" providerId="ADAL" clId="{53A6DCD6-0BF7-4711-9C03-4D4FAFD64BF2}" dt="2021-10-07T08:09:49.349" v="2254" actId="14100"/>
          <ac:picMkLst>
            <pc:docMk/>
            <pc:sldMk cId="1201480213" sldId="331"/>
            <ac:picMk id="10" creationId="{449A7AB3-F150-504C-93AA-B753EDE0AF2D}"/>
          </ac:picMkLst>
        </pc:picChg>
      </pc:sldChg>
      <pc:sldChg chg="addSp delSp modSp mod modAnim">
        <pc:chgData name="Nitheesh Kaliyamurthy" userId="2821ebda-f4ac-4963-9a4e-a836dfc45829" providerId="ADAL" clId="{53A6DCD6-0BF7-4711-9C03-4D4FAFD64BF2}" dt="2021-10-07T06:07:13.659" v="626" actId="255"/>
        <pc:sldMkLst>
          <pc:docMk/>
          <pc:sldMk cId="2035034296" sldId="400"/>
        </pc:sldMkLst>
        <pc:spChg chg="mod">
          <ac:chgData name="Nitheesh Kaliyamurthy" userId="2821ebda-f4ac-4963-9a4e-a836dfc45829" providerId="ADAL" clId="{53A6DCD6-0BF7-4711-9C03-4D4FAFD64BF2}" dt="2021-10-07T06:07:13.659" v="626" actId="255"/>
          <ac:spMkLst>
            <pc:docMk/>
            <pc:sldMk cId="2035034296" sldId="400"/>
            <ac:spMk id="3" creationId="{C02AA8F8-1E43-384B-8982-C0BB94049B5C}"/>
          </ac:spMkLst>
        </pc:spChg>
        <pc:spChg chg="mod">
          <ac:chgData name="Nitheesh Kaliyamurthy" userId="2821ebda-f4ac-4963-9a4e-a836dfc45829" providerId="ADAL" clId="{53A6DCD6-0BF7-4711-9C03-4D4FAFD64BF2}" dt="2021-10-07T05:59:53.527" v="533" actId="207"/>
          <ac:spMkLst>
            <pc:docMk/>
            <pc:sldMk cId="2035034296" sldId="400"/>
            <ac:spMk id="5" creationId="{70EF733A-51C9-4841-81B5-FF55AEB4CF5A}"/>
          </ac:spMkLst>
        </pc:spChg>
        <pc:spChg chg="mod">
          <ac:chgData name="Nitheesh Kaliyamurthy" userId="2821ebda-f4ac-4963-9a4e-a836dfc45829" providerId="ADAL" clId="{53A6DCD6-0BF7-4711-9C03-4D4FAFD64BF2}" dt="2021-10-07T06:00:58.078" v="551" actId="20577"/>
          <ac:spMkLst>
            <pc:docMk/>
            <pc:sldMk cId="2035034296" sldId="400"/>
            <ac:spMk id="10" creationId="{4278A6FB-CD7C-45B9-85A9-08F8987DD26A}"/>
          </ac:spMkLst>
        </pc:spChg>
        <pc:spChg chg="add mod">
          <ac:chgData name="Nitheesh Kaliyamurthy" userId="2821ebda-f4ac-4963-9a4e-a836dfc45829" providerId="ADAL" clId="{53A6DCD6-0BF7-4711-9C03-4D4FAFD64BF2}" dt="2021-10-07T06:04:51.320" v="594" actId="113"/>
          <ac:spMkLst>
            <pc:docMk/>
            <pc:sldMk cId="2035034296" sldId="400"/>
            <ac:spMk id="13" creationId="{4EA4D921-7EE4-4186-8010-4335C243CC20}"/>
          </ac:spMkLst>
        </pc:spChg>
        <pc:spChg chg="del">
          <ac:chgData name="Nitheesh Kaliyamurthy" userId="2821ebda-f4ac-4963-9a4e-a836dfc45829" providerId="ADAL" clId="{53A6DCD6-0BF7-4711-9C03-4D4FAFD64BF2}" dt="2021-10-07T06:00:04.954" v="538" actId="478"/>
          <ac:spMkLst>
            <pc:docMk/>
            <pc:sldMk cId="2035034296" sldId="400"/>
            <ac:spMk id="17" creationId="{07C338CE-8B9A-46E0-9891-B872FA558ECA}"/>
          </ac:spMkLst>
        </pc:spChg>
        <pc:graphicFrameChg chg="del">
          <ac:chgData name="Nitheesh Kaliyamurthy" userId="2821ebda-f4ac-4963-9a4e-a836dfc45829" providerId="ADAL" clId="{53A6DCD6-0BF7-4711-9C03-4D4FAFD64BF2}" dt="2021-10-07T06:00:02.932" v="537" actId="478"/>
          <ac:graphicFrameMkLst>
            <pc:docMk/>
            <pc:sldMk cId="2035034296" sldId="400"/>
            <ac:graphicFrameMk id="8" creationId="{D0FC5B70-244F-49A4-B5FD-79AB61415BD9}"/>
          </ac:graphicFrameMkLst>
        </pc:graphicFrameChg>
        <pc:graphicFrameChg chg="del">
          <ac:chgData name="Nitheesh Kaliyamurthy" userId="2821ebda-f4ac-4963-9a4e-a836dfc45829" providerId="ADAL" clId="{53A6DCD6-0BF7-4711-9C03-4D4FAFD64BF2}" dt="2021-10-07T06:00:01.230" v="536" actId="478"/>
          <ac:graphicFrameMkLst>
            <pc:docMk/>
            <pc:sldMk cId="2035034296" sldId="400"/>
            <ac:graphicFrameMk id="16" creationId="{9C15BD3E-7935-47DF-B72B-EAC4DAC5D049}"/>
          </ac:graphicFrameMkLst>
        </pc:graphicFrameChg>
        <pc:picChg chg="del">
          <ac:chgData name="Nitheesh Kaliyamurthy" userId="2821ebda-f4ac-4963-9a4e-a836dfc45829" providerId="ADAL" clId="{53A6DCD6-0BF7-4711-9C03-4D4FAFD64BF2}" dt="2021-10-07T05:59:58.711" v="535" actId="478"/>
          <ac:picMkLst>
            <pc:docMk/>
            <pc:sldMk cId="2035034296" sldId="400"/>
            <ac:picMk id="7" creationId="{B4A9A4E2-64F7-4A7E-A596-AA9A772B9164}"/>
          </ac:picMkLst>
        </pc:picChg>
        <pc:picChg chg="add mod">
          <ac:chgData name="Nitheesh Kaliyamurthy" userId="2821ebda-f4ac-4963-9a4e-a836dfc45829" providerId="ADAL" clId="{53A6DCD6-0BF7-4711-9C03-4D4FAFD64BF2}" dt="2021-10-07T06:02:23.413" v="559" actId="14100"/>
          <ac:picMkLst>
            <pc:docMk/>
            <pc:sldMk cId="2035034296" sldId="400"/>
            <ac:picMk id="11" creationId="{9E85C06B-593B-415E-A705-BDADF2759CF1}"/>
          </ac:picMkLst>
        </pc:picChg>
        <pc:picChg chg="add mod">
          <ac:chgData name="Nitheesh Kaliyamurthy" userId="2821ebda-f4ac-4963-9a4e-a836dfc45829" providerId="ADAL" clId="{53A6DCD6-0BF7-4711-9C03-4D4FAFD64BF2}" dt="2021-10-07T06:03:11.868" v="572" actId="14100"/>
          <ac:picMkLst>
            <pc:docMk/>
            <pc:sldMk cId="2035034296" sldId="400"/>
            <ac:picMk id="12" creationId="{D274BA64-8BC0-4F7F-AE1B-9D30B7B85DCC}"/>
          </ac:picMkLst>
        </pc:picChg>
        <pc:picChg chg="del">
          <ac:chgData name="Nitheesh Kaliyamurthy" userId="2821ebda-f4ac-4963-9a4e-a836dfc45829" providerId="ADAL" clId="{53A6DCD6-0BF7-4711-9C03-4D4FAFD64BF2}" dt="2021-10-07T05:59:57.496" v="534" actId="478"/>
          <ac:picMkLst>
            <pc:docMk/>
            <pc:sldMk cId="2035034296" sldId="400"/>
            <ac:picMk id="15" creationId="{9C324E1A-BE6C-4D6F-972B-AE3DBB68FB58}"/>
          </ac:picMkLst>
        </pc:picChg>
      </pc:sldChg>
      <pc:sldChg chg="del">
        <pc:chgData name="Nitheesh Kaliyamurthy" userId="2821ebda-f4ac-4963-9a4e-a836dfc45829" providerId="ADAL" clId="{53A6DCD6-0BF7-4711-9C03-4D4FAFD64BF2}" dt="2021-10-07T06:20:06.710" v="1029" actId="47"/>
        <pc:sldMkLst>
          <pc:docMk/>
          <pc:sldMk cId="3645155727" sldId="412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49223303" sldId="788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2900830122" sldId="795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2942420759" sldId="928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818232113" sldId="932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226712653" sldId="942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109904776" sldId="946"/>
        </pc:sldMkLst>
      </pc:sldChg>
      <pc:sldChg chg="addSp delSp modSp mod">
        <pc:chgData name="Nitheesh Kaliyamurthy" userId="2821ebda-f4ac-4963-9a4e-a836dfc45829" providerId="ADAL" clId="{53A6DCD6-0BF7-4711-9C03-4D4FAFD64BF2}" dt="2021-10-07T06:41:04.264" v="1254" actId="255"/>
        <pc:sldMkLst>
          <pc:docMk/>
          <pc:sldMk cId="2018958278" sldId="955"/>
        </pc:sldMkLst>
        <pc:spChg chg="del">
          <ac:chgData name="Nitheesh Kaliyamurthy" userId="2821ebda-f4ac-4963-9a4e-a836dfc45829" providerId="ADAL" clId="{53A6DCD6-0BF7-4711-9C03-4D4FAFD64BF2}" dt="2021-10-07T06:20:50.463" v="1057" actId="478"/>
          <ac:spMkLst>
            <pc:docMk/>
            <pc:sldMk cId="2018958278" sldId="955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6:41:04.264" v="1254" actId="255"/>
          <ac:spMkLst>
            <pc:docMk/>
            <pc:sldMk cId="2018958278" sldId="955"/>
            <ac:spMk id="13314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6:21:02.846" v="1060" actId="12"/>
          <ac:spMkLst>
            <pc:docMk/>
            <pc:sldMk cId="2018958278" sldId="955"/>
            <ac:spMk id="13315" creationId="{00000000-0000-0000-0000-000000000000}"/>
          </ac:spMkLst>
        </pc:spChg>
        <pc:picChg chg="del">
          <ac:chgData name="Nitheesh Kaliyamurthy" userId="2821ebda-f4ac-4963-9a4e-a836dfc45829" providerId="ADAL" clId="{53A6DCD6-0BF7-4711-9C03-4D4FAFD64BF2}" dt="2021-10-07T06:21:06.548" v="1061" actId="478"/>
          <ac:picMkLst>
            <pc:docMk/>
            <pc:sldMk cId="2018958278" sldId="955"/>
            <ac:picMk id="3" creationId="{00000000-0000-0000-0000-000000000000}"/>
          </ac:picMkLst>
        </pc:picChg>
        <pc:picChg chg="add mod">
          <ac:chgData name="Nitheesh Kaliyamurthy" userId="2821ebda-f4ac-4963-9a4e-a836dfc45829" providerId="ADAL" clId="{53A6DCD6-0BF7-4711-9C03-4D4FAFD64BF2}" dt="2021-10-07T06:21:49.527" v="1065" actId="1076"/>
          <ac:picMkLst>
            <pc:docMk/>
            <pc:sldMk cId="2018958278" sldId="955"/>
            <ac:picMk id="7" creationId="{2A91047D-FEFB-4720-9FD6-D118F3F5FE14}"/>
          </ac:picMkLst>
        </pc:picChg>
        <pc:picChg chg="add mod">
          <ac:chgData name="Nitheesh Kaliyamurthy" userId="2821ebda-f4ac-4963-9a4e-a836dfc45829" providerId="ADAL" clId="{53A6DCD6-0BF7-4711-9C03-4D4FAFD64BF2}" dt="2021-10-07T06:22:20.208" v="1074" actId="1076"/>
          <ac:picMkLst>
            <pc:docMk/>
            <pc:sldMk cId="2018958278" sldId="955"/>
            <ac:picMk id="8" creationId="{A2EE6AC2-F7D1-4803-BCF8-2DF3D1F85644}"/>
          </ac:picMkLst>
        </pc:picChg>
        <pc:picChg chg="del">
          <ac:chgData name="Nitheesh Kaliyamurthy" userId="2821ebda-f4ac-4963-9a4e-a836dfc45829" providerId="ADAL" clId="{53A6DCD6-0BF7-4711-9C03-4D4FAFD64BF2}" dt="2021-10-07T06:21:07.119" v="1062" actId="478"/>
          <ac:picMkLst>
            <pc:docMk/>
            <pc:sldMk cId="2018958278" sldId="955"/>
            <ac:picMk id="1026" creationId="{00000000-0000-0000-0000-000000000000}"/>
          </ac:picMkLst>
        </pc:picChg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1974960778" sldId="956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564681745" sldId="957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4100435784" sldId="958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3061454137" sldId="960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3001470487" sldId="972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3797363101" sldId="973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1249535414" sldId="974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2812935166" sldId="975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2408451795" sldId="976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862664536" sldId="977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3007561476" sldId="978"/>
        </pc:sldMkLst>
      </pc:sldChg>
      <pc:sldChg chg="del">
        <pc:chgData name="Nitheesh Kaliyamurthy" userId="2821ebda-f4ac-4963-9a4e-a836dfc45829" providerId="ADAL" clId="{53A6DCD6-0BF7-4711-9C03-4D4FAFD64BF2}" dt="2021-10-07T06:38:53.691" v="1233" actId="47"/>
        <pc:sldMkLst>
          <pc:docMk/>
          <pc:sldMk cId="326127213" sldId="979"/>
        </pc:sldMkLst>
      </pc:sldChg>
      <pc:sldChg chg="addSp delSp modSp mod">
        <pc:chgData name="Nitheesh Kaliyamurthy" userId="2821ebda-f4ac-4963-9a4e-a836dfc45829" providerId="ADAL" clId="{53A6DCD6-0BF7-4711-9C03-4D4FAFD64BF2}" dt="2021-10-07T08:08:30.765" v="2244" actId="20577"/>
        <pc:sldMkLst>
          <pc:docMk/>
          <pc:sldMk cId="189244553" sldId="980"/>
        </pc:sldMkLst>
        <pc:spChg chg="mod">
          <ac:chgData name="Nitheesh Kaliyamurthy" userId="2821ebda-f4ac-4963-9a4e-a836dfc45829" providerId="ADAL" clId="{53A6DCD6-0BF7-4711-9C03-4D4FAFD64BF2}" dt="2021-10-07T08:08:30.765" v="2244" actId="20577"/>
          <ac:spMkLst>
            <pc:docMk/>
            <pc:sldMk cId="189244553" sldId="980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5:58:39.959" v="484" actId="20577"/>
          <ac:spMkLst>
            <pc:docMk/>
            <pc:sldMk cId="189244553" sldId="980"/>
            <ac:spMk id="4" creationId="{00000000-0000-0000-0000-000000000000}"/>
          </ac:spMkLst>
        </pc:spChg>
        <pc:picChg chg="del">
          <ac:chgData name="Nitheesh Kaliyamurthy" userId="2821ebda-f4ac-4963-9a4e-a836dfc45829" providerId="ADAL" clId="{53A6DCD6-0BF7-4711-9C03-4D4FAFD64BF2}" dt="2021-10-07T05:55:08.827" v="318" actId="478"/>
          <ac:picMkLst>
            <pc:docMk/>
            <pc:sldMk cId="189244553" sldId="980"/>
            <ac:picMk id="5" creationId="{961390BA-6482-4793-8E13-AAF02E89961F}"/>
          </ac:picMkLst>
        </pc:picChg>
        <pc:picChg chg="add mod">
          <ac:chgData name="Nitheesh Kaliyamurthy" userId="2821ebda-f4ac-4963-9a4e-a836dfc45829" providerId="ADAL" clId="{53A6DCD6-0BF7-4711-9C03-4D4FAFD64BF2}" dt="2021-10-07T05:55:13.944" v="320" actId="1076"/>
          <ac:picMkLst>
            <pc:docMk/>
            <pc:sldMk cId="189244553" sldId="980"/>
            <ac:picMk id="6" creationId="{ED5998D1-38C5-4DF4-B0E9-4C6382FA4006}"/>
          </ac:picMkLst>
        </pc:picChg>
      </pc:sldChg>
      <pc:sldChg chg="addSp delSp modSp add mod delAnim modAnim">
        <pc:chgData name="Nitheesh Kaliyamurthy" userId="2821ebda-f4ac-4963-9a4e-a836dfc45829" providerId="ADAL" clId="{53A6DCD6-0BF7-4711-9C03-4D4FAFD64BF2}" dt="2021-10-07T06:18:50.097" v="1028" actId="1076"/>
        <pc:sldMkLst>
          <pc:docMk/>
          <pc:sldMk cId="4090285672" sldId="981"/>
        </pc:sldMkLst>
        <pc:spChg chg="mod">
          <ac:chgData name="Nitheesh Kaliyamurthy" userId="2821ebda-f4ac-4963-9a4e-a836dfc45829" providerId="ADAL" clId="{53A6DCD6-0BF7-4711-9C03-4D4FAFD64BF2}" dt="2021-10-07T06:07:07.835" v="625" actId="255"/>
          <ac:spMkLst>
            <pc:docMk/>
            <pc:sldMk cId="4090285672" sldId="981"/>
            <ac:spMk id="3" creationId="{C02AA8F8-1E43-384B-8982-C0BB94049B5C}"/>
          </ac:spMkLst>
        </pc:spChg>
        <pc:spChg chg="add del mod">
          <ac:chgData name="Nitheesh Kaliyamurthy" userId="2821ebda-f4ac-4963-9a4e-a836dfc45829" providerId="ADAL" clId="{53A6DCD6-0BF7-4711-9C03-4D4FAFD64BF2}" dt="2021-10-07T06:07:41.067" v="630" actId="478"/>
          <ac:spMkLst>
            <pc:docMk/>
            <pc:sldMk cId="4090285672" sldId="981"/>
            <ac:spMk id="4" creationId="{C9BAB7D9-24BE-4711-A329-57173644E8B3}"/>
          </ac:spMkLst>
        </pc:spChg>
        <pc:spChg chg="del">
          <ac:chgData name="Nitheesh Kaliyamurthy" userId="2821ebda-f4ac-4963-9a4e-a836dfc45829" providerId="ADAL" clId="{53A6DCD6-0BF7-4711-9C03-4D4FAFD64BF2}" dt="2021-10-07T06:07:37.360" v="629" actId="478"/>
          <ac:spMkLst>
            <pc:docMk/>
            <pc:sldMk cId="4090285672" sldId="981"/>
            <ac:spMk id="5" creationId="{70EF733A-51C9-4841-81B5-FF55AEB4CF5A}"/>
          </ac:spMkLst>
        </pc:spChg>
        <pc:spChg chg="mod">
          <ac:chgData name="Nitheesh Kaliyamurthy" userId="2821ebda-f4ac-4963-9a4e-a836dfc45829" providerId="ADAL" clId="{53A6DCD6-0BF7-4711-9C03-4D4FAFD64BF2}" dt="2021-10-07T06:08:21.707" v="698" actId="20577"/>
          <ac:spMkLst>
            <pc:docMk/>
            <pc:sldMk cId="4090285672" sldId="981"/>
            <ac:spMk id="10" creationId="{4278A6FB-CD7C-45B9-85A9-08F8987DD26A}"/>
          </ac:spMkLst>
        </pc:spChg>
        <pc:spChg chg="mod">
          <ac:chgData name="Nitheesh Kaliyamurthy" userId="2821ebda-f4ac-4963-9a4e-a836dfc45829" providerId="ADAL" clId="{53A6DCD6-0BF7-4711-9C03-4D4FAFD64BF2}" dt="2021-10-07T06:17:27.106" v="1017" actId="1076"/>
          <ac:spMkLst>
            <pc:docMk/>
            <pc:sldMk cId="4090285672" sldId="981"/>
            <ac:spMk id="13" creationId="{4EA4D921-7EE4-4186-8010-4335C243CC20}"/>
          </ac:spMkLst>
        </pc:spChg>
        <pc:spChg chg="add mod">
          <ac:chgData name="Nitheesh Kaliyamurthy" userId="2821ebda-f4ac-4963-9a4e-a836dfc45829" providerId="ADAL" clId="{53A6DCD6-0BF7-4711-9C03-4D4FAFD64BF2}" dt="2021-10-07T06:18:34.698" v="1026" actId="1076"/>
          <ac:spMkLst>
            <pc:docMk/>
            <pc:sldMk cId="4090285672" sldId="981"/>
            <ac:spMk id="15" creationId="{3A0037F7-E554-47B4-A86B-96A3B794987A}"/>
          </ac:spMkLst>
        </pc:spChg>
        <pc:spChg chg="add mod">
          <ac:chgData name="Nitheesh Kaliyamurthy" userId="2821ebda-f4ac-4963-9a4e-a836dfc45829" providerId="ADAL" clId="{53A6DCD6-0BF7-4711-9C03-4D4FAFD64BF2}" dt="2021-10-07T06:09:12.418" v="739" actId="571"/>
          <ac:spMkLst>
            <pc:docMk/>
            <pc:sldMk cId="4090285672" sldId="981"/>
            <ac:spMk id="16" creationId="{9BA60100-23CC-476D-A168-7647CD1C7DCA}"/>
          </ac:spMkLst>
        </pc:spChg>
        <pc:spChg chg="add mod">
          <ac:chgData name="Nitheesh Kaliyamurthy" userId="2821ebda-f4ac-4963-9a4e-a836dfc45829" providerId="ADAL" clId="{53A6DCD6-0BF7-4711-9C03-4D4FAFD64BF2}" dt="2021-10-07T06:18:45.513" v="1027" actId="1076"/>
          <ac:spMkLst>
            <pc:docMk/>
            <pc:sldMk cId="4090285672" sldId="981"/>
            <ac:spMk id="18" creationId="{DAAB2C64-1D36-4A28-99BA-636F9DB0B89C}"/>
          </ac:spMkLst>
        </pc:spChg>
        <pc:spChg chg="add mod">
          <ac:chgData name="Nitheesh Kaliyamurthy" userId="2821ebda-f4ac-4963-9a4e-a836dfc45829" providerId="ADAL" clId="{53A6DCD6-0BF7-4711-9C03-4D4FAFD64BF2}" dt="2021-10-07T06:18:50.097" v="1028" actId="1076"/>
          <ac:spMkLst>
            <pc:docMk/>
            <pc:sldMk cId="4090285672" sldId="981"/>
            <ac:spMk id="19" creationId="{1D12B640-DCAC-4669-86A5-E568E03D5912}"/>
          </ac:spMkLst>
        </pc:spChg>
        <pc:spChg chg="add mod">
          <ac:chgData name="Nitheesh Kaliyamurthy" userId="2821ebda-f4ac-4963-9a4e-a836dfc45829" providerId="ADAL" clId="{53A6DCD6-0BF7-4711-9C03-4D4FAFD64BF2}" dt="2021-10-07T06:18:11.930" v="1024" actId="1076"/>
          <ac:spMkLst>
            <pc:docMk/>
            <pc:sldMk cId="4090285672" sldId="981"/>
            <ac:spMk id="20" creationId="{FCF3F8C3-4099-4807-9103-CAA205374F17}"/>
          </ac:spMkLst>
        </pc:spChg>
        <pc:spChg chg="add mod">
          <ac:chgData name="Nitheesh Kaliyamurthy" userId="2821ebda-f4ac-4963-9a4e-a836dfc45829" providerId="ADAL" clId="{53A6DCD6-0BF7-4711-9C03-4D4FAFD64BF2}" dt="2021-10-07T06:18:04.156" v="1023" actId="113"/>
          <ac:spMkLst>
            <pc:docMk/>
            <pc:sldMk cId="4090285672" sldId="981"/>
            <ac:spMk id="21" creationId="{67DF37EF-54DB-461A-AEF8-280DB97E93A9}"/>
          </ac:spMkLst>
        </pc:spChg>
        <pc:picChg chg="del">
          <ac:chgData name="Nitheesh Kaliyamurthy" userId="2821ebda-f4ac-4963-9a4e-a836dfc45829" providerId="ADAL" clId="{53A6DCD6-0BF7-4711-9C03-4D4FAFD64BF2}" dt="2021-10-07T06:07:32.402" v="628" actId="478"/>
          <ac:picMkLst>
            <pc:docMk/>
            <pc:sldMk cId="4090285672" sldId="981"/>
            <ac:picMk id="11" creationId="{9E85C06B-593B-415E-A705-BDADF2759CF1}"/>
          </ac:picMkLst>
        </pc:picChg>
        <pc:picChg chg="del">
          <ac:chgData name="Nitheesh Kaliyamurthy" userId="2821ebda-f4ac-4963-9a4e-a836dfc45829" providerId="ADAL" clId="{53A6DCD6-0BF7-4711-9C03-4D4FAFD64BF2}" dt="2021-10-07T06:07:31.545" v="627" actId="478"/>
          <ac:picMkLst>
            <pc:docMk/>
            <pc:sldMk cId="4090285672" sldId="981"/>
            <ac:picMk id="12" creationId="{D274BA64-8BC0-4F7F-AE1B-9D30B7B85DCC}"/>
          </ac:picMkLst>
        </pc:picChg>
        <pc:picChg chg="add mod">
          <ac:chgData name="Nitheesh Kaliyamurthy" userId="2821ebda-f4ac-4963-9a4e-a836dfc45829" providerId="ADAL" clId="{53A6DCD6-0BF7-4711-9C03-4D4FAFD64BF2}" dt="2021-10-07T06:08:33.667" v="700" actId="1076"/>
          <ac:picMkLst>
            <pc:docMk/>
            <pc:sldMk cId="4090285672" sldId="981"/>
            <ac:picMk id="14" creationId="{2F0EAB82-0C54-4ABF-AC8C-BB2666B35103}"/>
          </ac:picMkLst>
        </pc:picChg>
        <pc:picChg chg="add mod">
          <ac:chgData name="Nitheesh Kaliyamurthy" userId="2821ebda-f4ac-4963-9a4e-a836dfc45829" providerId="ADAL" clId="{53A6DCD6-0BF7-4711-9C03-4D4FAFD64BF2}" dt="2021-10-07T06:10:19.155" v="779" actId="1076"/>
          <ac:picMkLst>
            <pc:docMk/>
            <pc:sldMk cId="4090285672" sldId="981"/>
            <ac:picMk id="17" creationId="{64341A29-B492-4074-A7AD-77900A5E2878}"/>
          </ac:picMkLst>
        </pc:picChg>
      </pc:sldChg>
      <pc:sldChg chg="addSp delSp modSp add mod">
        <pc:chgData name="Nitheesh Kaliyamurthy" userId="2821ebda-f4ac-4963-9a4e-a836dfc45829" providerId="ADAL" clId="{53A6DCD6-0BF7-4711-9C03-4D4FAFD64BF2}" dt="2021-10-07T06:41:16.699" v="1257" actId="404"/>
        <pc:sldMkLst>
          <pc:docMk/>
          <pc:sldMk cId="3582711152" sldId="982"/>
        </pc:sldMkLst>
        <pc:spChg chg="add mod">
          <ac:chgData name="Nitheesh Kaliyamurthy" userId="2821ebda-f4ac-4963-9a4e-a836dfc45829" providerId="ADAL" clId="{53A6DCD6-0BF7-4711-9C03-4D4FAFD64BF2}" dt="2021-10-07T06:28:02.704" v="1173" actId="1076"/>
          <ac:spMkLst>
            <pc:docMk/>
            <pc:sldMk cId="3582711152" sldId="982"/>
            <ac:spMk id="10" creationId="{9FF8B68D-4E23-4370-A2C7-0901AE6CB05A}"/>
          </ac:spMkLst>
        </pc:spChg>
        <pc:spChg chg="mod">
          <ac:chgData name="Nitheesh Kaliyamurthy" userId="2821ebda-f4ac-4963-9a4e-a836dfc45829" providerId="ADAL" clId="{53A6DCD6-0BF7-4711-9C03-4D4FAFD64BF2}" dt="2021-10-07T06:41:16.699" v="1257" actId="404"/>
          <ac:spMkLst>
            <pc:docMk/>
            <pc:sldMk cId="3582711152" sldId="982"/>
            <ac:spMk id="13314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6:26:44.301" v="1146" actId="21"/>
          <ac:spMkLst>
            <pc:docMk/>
            <pc:sldMk cId="3582711152" sldId="982"/>
            <ac:spMk id="13315" creationId="{00000000-0000-0000-0000-000000000000}"/>
          </ac:spMkLst>
        </pc:spChg>
        <pc:picChg chg="add mod">
          <ac:chgData name="Nitheesh Kaliyamurthy" userId="2821ebda-f4ac-4963-9a4e-a836dfc45829" providerId="ADAL" clId="{53A6DCD6-0BF7-4711-9C03-4D4FAFD64BF2}" dt="2021-10-07T06:27:17.121" v="1160" actId="14100"/>
          <ac:picMkLst>
            <pc:docMk/>
            <pc:sldMk cId="3582711152" sldId="982"/>
            <ac:picMk id="6" creationId="{BD4373FC-7843-438A-8257-5B1B61EF16B5}"/>
          </ac:picMkLst>
        </pc:picChg>
        <pc:picChg chg="del">
          <ac:chgData name="Nitheesh Kaliyamurthy" userId="2821ebda-f4ac-4963-9a4e-a836dfc45829" providerId="ADAL" clId="{53A6DCD6-0BF7-4711-9C03-4D4FAFD64BF2}" dt="2021-10-07T06:24:21.827" v="1101" actId="478"/>
          <ac:picMkLst>
            <pc:docMk/>
            <pc:sldMk cId="3582711152" sldId="982"/>
            <ac:picMk id="7" creationId="{2A91047D-FEFB-4720-9FD6-D118F3F5FE14}"/>
          </ac:picMkLst>
        </pc:picChg>
        <pc:picChg chg="del">
          <ac:chgData name="Nitheesh Kaliyamurthy" userId="2821ebda-f4ac-4963-9a4e-a836dfc45829" providerId="ADAL" clId="{53A6DCD6-0BF7-4711-9C03-4D4FAFD64BF2}" dt="2021-10-07T06:24:22.489" v="1102" actId="478"/>
          <ac:picMkLst>
            <pc:docMk/>
            <pc:sldMk cId="3582711152" sldId="982"/>
            <ac:picMk id="8" creationId="{A2EE6AC2-F7D1-4803-BCF8-2DF3D1F85644}"/>
          </ac:picMkLst>
        </pc:picChg>
        <pc:picChg chg="add mod">
          <ac:chgData name="Nitheesh Kaliyamurthy" userId="2821ebda-f4ac-4963-9a4e-a836dfc45829" providerId="ADAL" clId="{53A6DCD6-0BF7-4711-9C03-4D4FAFD64BF2}" dt="2021-10-07T06:27:59.177" v="1172" actId="1076"/>
          <ac:picMkLst>
            <pc:docMk/>
            <pc:sldMk cId="3582711152" sldId="982"/>
            <ac:picMk id="9" creationId="{86C1E448-477F-4494-8A74-A0F2BE800B95}"/>
          </ac:picMkLst>
        </pc:picChg>
      </pc:sldChg>
      <pc:sldChg chg="addSp delSp modSp add mod ord">
        <pc:chgData name="Nitheesh Kaliyamurthy" userId="2821ebda-f4ac-4963-9a4e-a836dfc45829" providerId="ADAL" clId="{53A6DCD6-0BF7-4711-9C03-4D4FAFD64BF2}" dt="2021-10-07T06:41:37.592" v="1260" actId="404"/>
        <pc:sldMkLst>
          <pc:docMk/>
          <pc:sldMk cId="2127937925" sldId="983"/>
        </pc:sldMkLst>
        <pc:spChg chg="mod">
          <ac:chgData name="Nitheesh Kaliyamurthy" userId="2821ebda-f4ac-4963-9a4e-a836dfc45829" providerId="ADAL" clId="{53A6DCD6-0BF7-4711-9C03-4D4FAFD64BF2}" dt="2021-10-07T06:41:37.592" v="1260" actId="404"/>
          <ac:spMkLst>
            <pc:docMk/>
            <pc:sldMk cId="2127937925" sldId="983"/>
            <ac:spMk id="13314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6:29:53.609" v="1222" actId="33524"/>
          <ac:spMkLst>
            <pc:docMk/>
            <pc:sldMk cId="2127937925" sldId="983"/>
            <ac:spMk id="13315" creationId="{00000000-0000-0000-0000-000000000000}"/>
          </ac:spMkLst>
        </pc:spChg>
        <pc:picChg chg="add mod">
          <ac:chgData name="Nitheesh Kaliyamurthy" userId="2821ebda-f4ac-4963-9a4e-a836dfc45829" providerId="ADAL" clId="{53A6DCD6-0BF7-4711-9C03-4D4FAFD64BF2}" dt="2021-10-07T06:30:06.545" v="1225" actId="1076"/>
          <ac:picMkLst>
            <pc:docMk/>
            <pc:sldMk cId="2127937925" sldId="983"/>
            <ac:picMk id="6" creationId="{EAC1F93A-DAC3-4C78-9A56-C67A2894D2D2}"/>
          </ac:picMkLst>
        </pc:picChg>
        <pc:picChg chg="del">
          <ac:chgData name="Nitheesh Kaliyamurthy" userId="2821ebda-f4ac-4963-9a4e-a836dfc45829" providerId="ADAL" clId="{53A6DCD6-0BF7-4711-9C03-4D4FAFD64BF2}" dt="2021-10-07T06:29:02.505" v="1204" actId="478"/>
          <ac:picMkLst>
            <pc:docMk/>
            <pc:sldMk cId="2127937925" sldId="983"/>
            <ac:picMk id="7" creationId="{2A91047D-FEFB-4720-9FD6-D118F3F5FE14}"/>
          </ac:picMkLst>
        </pc:picChg>
        <pc:picChg chg="del">
          <ac:chgData name="Nitheesh Kaliyamurthy" userId="2821ebda-f4ac-4963-9a4e-a836dfc45829" providerId="ADAL" clId="{53A6DCD6-0BF7-4711-9C03-4D4FAFD64BF2}" dt="2021-10-07T06:29:03.505" v="1205" actId="478"/>
          <ac:picMkLst>
            <pc:docMk/>
            <pc:sldMk cId="2127937925" sldId="983"/>
            <ac:picMk id="8" creationId="{A2EE6AC2-F7D1-4803-BCF8-2DF3D1F85644}"/>
          </ac:picMkLst>
        </pc:picChg>
        <pc:picChg chg="add mod">
          <ac:chgData name="Nitheesh Kaliyamurthy" userId="2821ebda-f4ac-4963-9a4e-a836dfc45829" providerId="ADAL" clId="{53A6DCD6-0BF7-4711-9C03-4D4FAFD64BF2}" dt="2021-10-07T06:30:18.263" v="1228" actId="1076"/>
          <ac:picMkLst>
            <pc:docMk/>
            <pc:sldMk cId="2127937925" sldId="983"/>
            <ac:picMk id="9" creationId="{6CCE6B1D-23C3-4084-B7EA-A83FF24B349F}"/>
          </ac:picMkLst>
        </pc:picChg>
        <pc:picChg chg="add mod">
          <ac:chgData name="Nitheesh Kaliyamurthy" userId="2821ebda-f4ac-4963-9a4e-a836dfc45829" providerId="ADAL" clId="{53A6DCD6-0BF7-4711-9C03-4D4FAFD64BF2}" dt="2021-10-07T06:30:14.495" v="1227" actId="1076"/>
          <ac:picMkLst>
            <pc:docMk/>
            <pc:sldMk cId="2127937925" sldId="983"/>
            <ac:picMk id="10" creationId="{D447DBB3-85AB-4732-94C6-A9CDC13F9684}"/>
          </ac:picMkLst>
        </pc:picChg>
        <pc:picChg chg="add mod">
          <ac:chgData name="Nitheesh Kaliyamurthy" userId="2821ebda-f4ac-4963-9a4e-a836dfc45829" providerId="ADAL" clId="{53A6DCD6-0BF7-4711-9C03-4D4FAFD64BF2}" dt="2021-10-07T06:30:42.727" v="1232" actId="1076"/>
          <ac:picMkLst>
            <pc:docMk/>
            <pc:sldMk cId="2127937925" sldId="983"/>
            <ac:picMk id="11" creationId="{ED98CF42-8165-4042-846D-6D6B0BDD01E9}"/>
          </ac:picMkLst>
        </pc:picChg>
      </pc:sldChg>
      <pc:sldChg chg="addSp delSp modSp add mod ord">
        <pc:chgData name="Nitheesh Kaliyamurthy" userId="2821ebda-f4ac-4963-9a4e-a836dfc45829" providerId="ADAL" clId="{53A6DCD6-0BF7-4711-9C03-4D4FAFD64BF2}" dt="2021-10-07T06:43:14.975" v="1298" actId="1076"/>
        <pc:sldMkLst>
          <pc:docMk/>
          <pc:sldMk cId="1431419515" sldId="984"/>
        </pc:sldMkLst>
        <pc:spChg chg="del">
          <ac:chgData name="Nitheesh Kaliyamurthy" userId="2821ebda-f4ac-4963-9a4e-a836dfc45829" providerId="ADAL" clId="{53A6DCD6-0BF7-4711-9C03-4D4FAFD64BF2}" dt="2021-10-07T06:42:43.542" v="1290" actId="478"/>
          <ac:spMkLst>
            <pc:docMk/>
            <pc:sldMk cId="1431419515" sldId="984"/>
            <ac:spMk id="10" creationId="{9FF8B68D-4E23-4370-A2C7-0901AE6CB05A}"/>
          </ac:spMkLst>
        </pc:spChg>
        <pc:spChg chg="mod">
          <ac:chgData name="Nitheesh Kaliyamurthy" userId="2821ebda-f4ac-4963-9a4e-a836dfc45829" providerId="ADAL" clId="{53A6DCD6-0BF7-4711-9C03-4D4FAFD64BF2}" dt="2021-10-07T06:42:00.759" v="1281" actId="20577"/>
          <ac:spMkLst>
            <pc:docMk/>
            <pc:sldMk cId="1431419515" sldId="984"/>
            <ac:spMk id="13314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6:42:40.518" v="1289" actId="12"/>
          <ac:spMkLst>
            <pc:docMk/>
            <pc:sldMk cId="1431419515" sldId="984"/>
            <ac:spMk id="13315" creationId="{00000000-0000-0000-0000-000000000000}"/>
          </ac:spMkLst>
        </pc:spChg>
        <pc:graphicFrameChg chg="add mod modGraphic">
          <ac:chgData name="Nitheesh Kaliyamurthy" userId="2821ebda-f4ac-4963-9a4e-a836dfc45829" providerId="ADAL" clId="{53A6DCD6-0BF7-4711-9C03-4D4FAFD64BF2}" dt="2021-10-07T06:43:14.975" v="1298" actId="1076"/>
          <ac:graphicFrameMkLst>
            <pc:docMk/>
            <pc:sldMk cId="1431419515" sldId="984"/>
            <ac:graphicFrameMk id="7" creationId="{C85B1A38-2EE9-4A8B-8945-6EFFEEEF0450}"/>
          </ac:graphicFrameMkLst>
        </pc:graphicFrameChg>
        <pc:picChg chg="del">
          <ac:chgData name="Nitheesh Kaliyamurthy" userId="2821ebda-f4ac-4963-9a4e-a836dfc45829" providerId="ADAL" clId="{53A6DCD6-0BF7-4711-9C03-4D4FAFD64BF2}" dt="2021-10-07T06:42:46.943" v="1292" actId="478"/>
          <ac:picMkLst>
            <pc:docMk/>
            <pc:sldMk cId="1431419515" sldId="984"/>
            <ac:picMk id="6" creationId="{BD4373FC-7843-438A-8257-5B1B61EF16B5}"/>
          </ac:picMkLst>
        </pc:picChg>
        <pc:picChg chg="del">
          <ac:chgData name="Nitheesh Kaliyamurthy" userId="2821ebda-f4ac-4963-9a4e-a836dfc45829" providerId="ADAL" clId="{53A6DCD6-0BF7-4711-9C03-4D4FAFD64BF2}" dt="2021-10-07T06:42:44.336" v="1291" actId="478"/>
          <ac:picMkLst>
            <pc:docMk/>
            <pc:sldMk cId="1431419515" sldId="984"/>
            <ac:picMk id="9" creationId="{86C1E448-477F-4494-8A74-A0F2BE800B95}"/>
          </ac:picMkLst>
        </pc:picChg>
      </pc:sldChg>
      <pc:sldChg chg="modSp add del mod ord">
        <pc:chgData name="Nitheesh Kaliyamurthy" userId="2821ebda-f4ac-4963-9a4e-a836dfc45829" providerId="ADAL" clId="{53A6DCD6-0BF7-4711-9C03-4D4FAFD64BF2}" dt="2021-10-07T06:41:44.238" v="1261" actId="47"/>
        <pc:sldMkLst>
          <pc:docMk/>
          <pc:sldMk cId="1845298819" sldId="984"/>
        </pc:sldMkLst>
        <pc:spChg chg="mod">
          <ac:chgData name="Nitheesh Kaliyamurthy" userId="2821ebda-f4ac-4963-9a4e-a836dfc45829" providerId="ADAL" clId="{53A6DCD6-0BF7-4711-9C03-4D4FAFD64BF2}" dt="2021-10-07T06:40:29.017" v="1252" actId="27636"/>
          <ac:spMkLst>
            <pc:docMk/>
            <pc:sldMk cId="1845298819" sldId="984"/>
            <ac:spMk id="13314" creationId="{00000000-0000-0000-0000-000000000000}"/>
          </ac:spMkLst>
        </pc:spChg>
      </pc:sldChg>
      <pc:sldChg chg="addSp delSp modSp add mod">
        <pc:chgData name="Nitheesh Kaliyamurthy" userId="2821ebda-f4ac-4963-9a4e-a836dfc45829" providerId="ADAL" clId="{53A6DCD6-0BF7-4711-9C03-4D4FAFD64BF2}" dt="2021-10-07T06:48:29.551" v="1362" actId="164"/>
        <pc:sldMkLst>
          <pc:docMk/>
          <pc:sldMk cId="3902038694" sldId="985"/>
        </pc:sldMkLst>
        <pc:spChg chg="mod">
          <ac:chgData name="Nitheesh Kaliyamurthy" userId="2821ebda-f4ac-4963-9a4e-a836dfc45829" providerId="ADAL" clId="{53A6DCD6-0BF7-4711-9C03-4D4FAFD64BF2}" dt="2021-10-07T06:43:42.478" v="1308" actId="20577"/>
          <ac:spMkLst>
            <pc:docMk/>
            <pc:sldMk cId="3902038694" sldId="985"/>
            <ac:spMk id="13314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6:46:28.785" v="1342" actId="108"/>
          <ac:spMkLst>
            <pc:docMk/>
            <pc:sldMk cId="3902038694" sldId="985"/>
            <ac:spMk id="13315" creationId="{00000000-0000-0000-0000-000000000000}"/>
          </ac:spMkLst>
        </pc:spChg>
        <pc:grpChg chg="add mod">
          <ac:chgData name="Nitheesh Kaliyamurthy" userId="2821ebda-f4ac-4963-9a4e-a836dfc45829" providerId="ADAL" clId="{53A6DCD6-0BF7-4711-9C03-4D4FAFD64BF2}" dt="2021-10-07T06:48:29.551" v="1362" actId="164"/>
          <ac:grpSpMkLst>
            <pc:docMk/>
            <pc:sldMk cId="3902038694" sldId="985"/>
            <ac:grpSpMk id="2" creationId="{436E95B4-D173-462C-B140-255F6ED69623}"/>
          </ac:grpSpMkLst>
        </pc:grpChg>
        <pc:graphicFrameChg chg="add mod modGraphic">
          <ac:chgData name="Nitheesh Kaliyamurthy" userId="2821ebda-f4ac-4963-9a4e-a836dfc45829" providerId="ADAL" clId="{53A6DCD6-0BF7-4711-9C03-4D4FAFD64BF2}" dt="2021-10-07T06:45:15.438" v="1330" actId="1076"/>
          <ac:graphicFrameMkLst>
            <pc:docMk/>
            <pc:sldMk cId="3902038694" sldId="985"/>
            <ac:graphicFrameMk id="6" creationId="{1DEFD4E8-3E50-4CA3-8F29-825AA58EF283}"/>
          </ac:graphicFrameMkLst>
        </pc:graphicFrameChg>
        <pc:graphicFrameChg chg="del">
          <ac:chgData name="Nitheesh Kaliyamurthy" userId="2821ebda-f4ac-4963-9a4e-a836dfc45829" providerId="ADAL" clId="{53A6DCD6-0BF7-4711-9C03-4D4FAFD64BF2}" dt="2021-10-07T06:44:24.853" v="1318" actId="478"/>
          <ac:graphicFrameMkLst>
            <pc:docMk/>
            <pc:sldMk cId="3902038694" sldId="985"/>
            <ac:graphicFrameMk id="7" creationId="{C85B1A38-2EE9-4A8B-8945-6EFFEEEF0450}"/>
          </ac:graphicFrameMkLst>
        </pc:graphicFrameChg>
        <pc:picChg chg="add mod">
          <ac:chgData name="Nitheesh Kaliyamurthy" userId="2821ebda-f4ac-4963-9a4e-a836dfc45829" providerId="ADAL" clId="{53A6DCD6-0BF7-4711-9C03-4D4FAFD64BF2}" dt="2021-10-07T06:48:29.551" v="1362" actId="164"/>
          <ac:picMkLst>
            <pc:docMk/>
            <pc:sldMk cId="3902038694" sldId="985"/>
            <ac:picMk id="5" creationId="{A45E5D92-3995-40E3-B696-1A6C7FA3CE2A}"/>
          </ac:picMkLst>
        </pc:picChg>
        <pc:picChg chg="add mod">
          <ac:chgData name="Nitheesh Kaliyamurthy" userId="2821ebda-f4ac-4963-9a4e-a836dfc45829" providerId="ADAL" clId="{53A6DCD6-0BF7-4711-9C03-4D4FAFD64BF2}" dt="2021-10-07T06:48:29.551" v="1362" actId="164"/>
          <ac:picMkLst>
            <pc:docMk/>
            <pc:sldMk cId="3902038694" sldId="985"/>
            <ac:picMk id="8" creationId="{9909591D-4AA7-4F45-A914-0ECF012A5D01}"/>
          </ac:picMkLst>
        </pc:picChg>
        <pc:picChg chg="add mod">
          <ac:chgData name="Nitheesh Kaliyamurthy" userId="2821ebda-f4ac-4963-9a4e-a836dfc45829" providerId="ADAL" clId="{53A6DCD6-0BF7-4711-9C03-4D4FAFD64BF2}" dt="2021-10-07T06:48:29.551" v="1362" actId="164"/>
          <ac:picMkLst>
            <pc:docMk/>
            <pc:sldMk cId="3902038694" sldId="985"/>
            <ac:picMk id="9" creationId="{68E0B167-8FC2-40F9-8667-06E3AA0B5789}"/>
          </ac:picMkLst>
        </pc:picChg>
      </pc:sldChg>
      <pc:sldChg chg="addSp delSp modSp add mod">
        <pc:chgData name="Nitheesh Kaliyamurthy" userId="2821ebda-f4ac-4963-9a4e-a836dfc45829" providerId="ADAL" clId="{53A6DCD6-0BF7-4711-9C03-4D4FAFD64BF2}" dt="2021-10-07T06:49:26.293" v="1372" actId="14734"/>
        <pc:sldMkLst>
          <pc:docMk/>
          <pc:sldMk cId="3167128630" sldId="986"/>
        </pc:sldMkLst>
        <pc:spChg chg="mod">
          <ac:chgData name="Nitheesh Kaliyamurthy" userId="2821ebda-f4ac-4963-9a4e-a836dfc45829" providerId="ADAL" clId="{53A6DCD6-0BF7-4711-9C03-4D4FAFD64BF2}" dt="2021-10-07T06:49:02.083" v="1366"/>
          <ac:spMkLst>
            <pc:docMk/>
            <pc:sldMk cId="3167128630" sldId="986"/>
            <ac:spMk id="13315" creationId="{00000000-0000-0000-0000-000000000000}"/>
          </ac:spMkLst>
        </pc:spChg>
        <pc:graphicFrameChg chg="del">
          <ac:chgData name="Nitheesh Kaliyamurthy" userId="2821ebda-f4ac-4963-9a4e-a836dfc45829" providerId="ADAL" clId="{53A6DCD6-0BF7-4711-9C03-4D4FAFD64BF2}" dt="2021-10-07T06:48:59.260" v="1364" actId="478"/>
          <ac:graphicFrameMkLst>
            <pc:docMk/>
            <pc:sldMk cId="3167128630" sldId="986"/>
            <ac:graphicFrameMk id="6" creationId="{1DEFD4E8-3E50-4CA3-8F29-825AA58EF283}"/>
          </ac:graphicFrameMkLst>
        </pc:graphicFrameChg>
        <pc:graphicFrameChg chg="add mod modGraphic">
          <ac:chgData name="Nitheesh Kaliyamurthy" userId="2821ebda-f4ac-4963-9a4e-a836dfc45829" providerId="ADAL" clId="{53A6DCD6-0BF7-4711-9C03-4D4FAFD64BF2}" dt="2021-10-07T06:49:26.293" v="1372" actId="14734"/>
          <ac:graphicFrameMkLst>
            <pc:docMk/>
            <pc:sldMk cId="3167128630" sldId="986"/>
            <ac:graphicFrameMk id="10" creationId="{67D82A7C-F357-4987-8A1C-86F5EEED353E}"/>
          </ac:graphicFrameMkLst>
        </pc:graphicFrameChg>
      </pc:sldChg>
      <pc:sldChg chg="addSp delSp modSp add mod ord">
        <pc:chgData name="Nitheesh Kaliyamurthy" userId="2821ebda-f4ac-4963-9a4e-a836dfc45829" providerId="ADAL" clId="{53A6DCD6-0BF7-4711-9C03-4D4FAFD64BF2}" dt="2021-10-07T06:52:21.085" v="1421" actId="1076"/>
        <pc:sldMkLst>
          <pc:docMk/>
          <pc:sldMk cId="14867015" sldId="987"/>
        </pc:sldMkLst>
        <pc:spChg chg="mod">
          <ac:chgData name="Nitheesh Kaliyamurthy" userId="2821ebda-f4ac-4963-9a4e-a836dfc45829" providerId="ADAL" clId="{53A6DCD6-0BF7-4711-9C03-4D4FAFD64BF2}" dt="2021-10-07T06:50:07.966" v="1381" actId="20577"/>
          <ac:spMkLst>
            <pc:docMk/>
            <pc:sldMk cId="14867015" sldId="987"/>
            <ac:spMk id="13314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6:51:08.165" v="1411" actId="114"/>
          <ac:spMkLst>
            <pc:docMk/>
            <pc:sldMk cId="14867015" sldId="987"/>
            <ac:spMk id="13315" creationId="{00000000-0000-0000-0000-000000000000}"/>
          </ac:spMkLst>
        </pc:spChg>
        <pc:graphicFrameChg chg="del">
          <ac:chgData name="Nitheesh Kaliyamurthy" userId="2821ebda-f4ac-4963-9a4e-a836dfc45829" providerId="ADAL" clId="{53A6DCD6-0BF7-4711-9C03-4D4FAFD64BF2}" dt="2021-10-07T06:50:43.210" v="1389" actId="478"/>
          <ac:graphicFrameMkLst>
            <pc:docMk/>
            <pc:sldMk cId="14867015" sldId="987"/>
            <ac:graphicFrameMk id="7" creationId="{C85B1A38-2EE9-4A8B-8945-6EFFEEEF0450}"/>
          </ac:graphicFrameMkLst>
        </pc:graphicFrameChg>
        <pc:picChg chg="add mod">
          <ac:chgData name="Nitheesh Kaliyamurthy" userId="2821ebda-f4ac-4963-9a4e-a836dfc45829" providerId="ADAL" clId="{53A6DCD6-0BF7-4711-9C03-4D4FAFD64BF2}" dt="2021-10-07T06:52:21.085" v="1421" actId="1076"/>
          <ac:picMkLst>
            <pc:docMk/>
            <pc:sldMk cId="14867015" sldId="987"/>
            <ac:picMk id="5" creationId="{5C4CEE2D-E197-46A9-AB68-2331A68138CA}"/>
          </ac:picMkLst>
        </pc:picChg>
      </pc:sldChg>
      <pc:sldChg chg="addSp delSp modSp add mod">
        <pc:chgData name="Nitheesh Kaliyamurthy" userId="2821ebda-f4ac-4963-9a4e-a836dfc45829" providerId="ADAL" clId="{53A6DCD6-0BF7-4711-9C03-4D4FAFD64BF2}" dt="2021-10-07T06:55:01.804" v="1449" actId="1076"/>
        <pc:sldMkLst>
          <pc:docMk/>
          <pc:sldMk cId="1800478102" sldId="988"/>
        </pc:sldMkLst>
        <pc:spChg chg="mod">
          <ac:chgData name="Nitheesh Kaliyamurthy" userId="2821ebda-f4ac-4963-9a4e-a836dfc45829" providerId="ADAL" clId="{53A6DCD6-0BF7-4711-9C03-4D4FAFD64BF2}" dt="2021-10-07T06:53:16.966" v="1440" actId="14100"/>
          <ac:spMkLst>
            <pc:docMk/>
            <pc:sldMk cId="1800478102" sldId="988"/>
            <ac:spMk id="13315" creationId="{00000000-0000-0000-0000-000000000000}"/>
          </ac:spMkLst>
        </pc:spChg>
        <pc:picChg chg="del">
          <ac:chgData name="Nitheesh Kaliyamurthy" userId="2821ebda-f4ac-4963-9a4e-a836dfc45829" providerId="ADAL" clId="{53A6DCD6-0BF7-4711-9C03-4D4FAFD64BF2}" dt="2021-10-07T06:53:18.721" v="1441" actId="478"/>
          <ac:picMkLst>
            <pc:docMk/>
            <pc:sldMk cId="1800478102" sldId="988"/>
            <ac:picMk id="5" creationId="{5C4CEE2D-E197-46A9-AB68-2331A68138CA}"/>
          </ac:picMkLst>
        </pc:picChg>
        <pc:picChg chg="add mod">
          <ac:chgData name="Nitheesh Kaliyamurthy" userId="2821ebda-f4ac-4963-9a4e-a836dfc45829" providerId="ADAL" clId="{53A6DCD6-0BF7-4711-9C03-4D4FAFD64BF2}" dt="2021-10-07T06:55:01.804" v="1449" actId="1076"/>
          <ac:picMkLst>
            <pc:docMk/>
            <pc:sldMk cId="1800478102" sldId="988"/>
            <ac:picMk id="6" creationId="{C549DC6E-C3F5-4F42-9B30-3349BFD0DEF9}"/>
          </ac:picMkLst>
        </pc:picChg>
      </pc:sldChg>
      <pc:sldChg chg="addSp delSp modSp add mod">
        <pc:chgData name="Nitheesh Kaliyamurthy" userId="2821ebda-f4ac-4963-9a4e-a836dfc45829" providerId="ADAL" clId="{53A6DCD6-0BF7-4711-9C03-4D4FAFD64BF2}" dt="2021-10-07T06:59:39.233" v="1527" actId="1036"/>
        <pc:sldMkLst>
          <pc:docMk/>
          <pc:sldMk cId="112700197" sldId="989"/>
        </pc:sldMkLst>
        <pc:spChg chg="mod">
          <ac:chgData name="Nitheesh Kaliyamurthy" userId="2821ebda-f4ac-4963-9a4e-a836dfc45829" providerId="ADAL" clId="{53A6DCD6-0BF7-4711-9C03-4D4FAFD64BF2}" dt="2021-10-07T06:58:44.153" v="1506" actId="20577"/>
          <ac:spMkLst>
            <pc:docMk/>
            <pc:sldMk cId="112700197" sldId="989"/>
            <ac:spMk id="13315" creationId="{00000000-0000-0000-0000-000000000000}"/>
          </ac:spMkLst>
        </pc:spChg>
        <pc:picChg chg="add mod">
          <ac:chgData name="Nitheesh Kaliyamurthy" userId="2821ebda-f4ac-4963-9a4e-a836dfc45829" providerId="ADAL" clId="{53A6DCD6-0BF7-4711-9C03-4D4FAFD64BF2}" dt="2021-10-07T06:59:36.478" v="1521" actId="1035"/>
          <ac:picMkLst>
            <pc:docMk/>
            <pc:sldMk cId="112700197" sldId="989"/>
            <ac:picMk id="5" creationId="{4EDDA3F0-68F6-4C92-A012-343071D41883}"/>
          </ac:picMkLst>
        </pc:picChg>
        <pc:picChg chg="del">
          <ac:chgData name="Nitheesh Kaliyamurthy" userId="2821ebda-f4ac-4963-9a4e-a836dfc45829" providerId="ADAL" clId="{53A6DCD6-0BF7-4711-9C03-4D4FAFD64BF2}" dt="2021-10-07T06:55:29.854" v="1458" actId="478"/>
          <ac:picMkLst>
            <pc:docMk/>
            <pc:sldMk cId="112700197" sldId="989"/>
            <ac:picMk id="6" creationId="{C549DC6E-C3F5-4F42-9B30-3349BFD0DEF9}"/>
          </ac:picMkLst>
        </pc:picChg>
        <pc:picChg chg="add mod">
          <ac:chgData name="Nitheesh Kaliyamurthy" userId="2821ebda-f4ac-4963-9a4e-a836dfc45829" providerId="ADAL" clId="{53A6DCD6-0BF7-4711-9C03-4D4FAFD64BF2}" dt="2021-10-07T06:59:39.233" v="1527" actId="1036"/>
          <ac:picMkLst>
            <pc:docMk/>
            <pc:sldMk cId="112700197" sldId="989"/>
            <ac:picMk id="7" creationId="{0EA22E9F-91FE-456F-A3E5-421710FD7937}"/>
          </ac:picMkLst>
        </pc:picChg>
      </pc:sldChg>
      <pc:sldChg chg="addSp delSp modSp add mod ord">
        <pc:chgData name="Nitheesh Kaliyamurthy" userId="2821ebda-f4ac-4963-9a4e-a836dfc45829" providerId="ADAL" clId="{53A6DCD6-0BF7-4711-9C03-4D4FAFD64BF2}" dt="2021-10-07T08:19:56.444" v="2448" actId="20577"/>
        <pc:sldMkLst>
          <pc:docMk/>
          <pc:sldMk cId="2262501546" sldId="990"/>
        </pc:sldMkLst>
        <pc:spChg chg="add mod">
          <ac:chgData name="Nitheesh Kaliyamurthy" userId="2821ebda-f4ac-4963-9a4e-a836dfc45829" providerId="ADAL" clId="{53A6DCD6-0BF7-4711-9C03-4D4FAFD64BF2}" dt="2021-10-07T08:19:45.255" v="2442" actId="20577"/>
          <ac:spMkLst>
            <pc:docMk/>
            <pc:sldMk cId="2262501546" sldId="990"/>
            <ac:spMk id="10" creationId="{19965879-78C8-4931-B78F-89FA691D01A8}"/>
          </ac:spMkLst>
        </pc:spChg>
        <pc:spChg chg="add mod">
          <ac:chgData name="Nitheesh Kaliyamurthy" userId="2821ebda-f4ac-4963-9a4e-a836dfc45829" providerId="ADAL" clId="{53A6DCD6-0BF7-4711-9C03-4D4FAFD64BF2}" dt="2021-10-07T08:19:56.444" v="2448" actId="20577"/>
          <ac:spMkLst>
            <pc:docMk/>
            <pc:sldMk cId="2262501546" sldId="990"/>
            <ac:spMk id="11" creationId="{EB64ACEF-2A68-4AFB-BAA3-404D19745266}"/>
          </ac:spMkLst>
        </pc:spChg>
        <pc:spChg chg="mod">
          <ac:chgData name="Nitheesh Kaliyamurthy" userId="2821ebda-f4ac-4963-9a4e-a836dfc45829" providerId="ADAL" clId="{53A6DCD6-0BF7-4711-9C03-4D4FAFD64BF2}" dt="2021-10-07T07:03:48.964" v="1610" actId="113"/>
          <ac:spMkLst>
            <pc:docMk/>
            <pc:sldMk cId="2262501546" sldId="990"/>
            <ac:spMk id="13315" creationId="{00000000-0000-0000-0000-000000000000}"/>
          </ac:spMkLst>
        </pc:spChg>
        <pc:grpChg chg="add mod">
          <ac:chgData name="Nitheesh Kaliyamurthy" userId="2821ebda-f4ac-4963-9a4e-a836dfc45829" providerId="ADAL" clId="{53A6DCD6-0BF7-4711-9C03-4D4FAFD64BF2}" dt="2021-10-07T07:19:10.748" v="1880" actId="164"/>
          <ac:grpSpMkLst>
            <pc:docMk/>
            <pc:sldMk cId="2262501546" sldId="990"/>
            <ac:grpSpMk id="2" creationId="{4FBEA76A-4789-4E9D-892A-18DC966C6471}"/>
          </ac:grpSpMkLst>
        </pc:grpChg>
        <pc:picChg chg="add mod">
          <ac:chgData name="Nitheesh Kaliyamurthy" userId="2821ebda-f4ac-4963-9a4e-a836dfc45829" providerId="ADAL" clId="{53A6DCD6-0BF7-4711-9C03-4D4FAFD64BF2}" dt="2021-10-07T07:19:10.748" v="1880" actId="164"/>
          <ac:picMkLst>
            <pc:docMk/>
            <pc:sldMk cId="2262501546" sldId="990"/>
            <ac:picMk id="5" creationId="{AD970B6A-0AE9-4778-B44A-88EB645E7FD9}"/>
          </ac:picMkLst>
        </pc:picChg>
        <pc:picChg chg="del">
          <ac:chgData name="Nitheesh Kaliyamurthy" userId="2821ebda-f4ac-4963-9a4e-a836dfc45829" providerId="ADAL" clId="{53A6DCD6-0BF7-4711-9C03-4D4FAFD64BF2}" dt="2021-10-07T07:00:22.475" v="1559" actId="478"/>
          <ac:picMkLst>
            <pc:docMk/>
            <pc:sldMk cId="2262501546" sldId="990"/>
            <ac:picMk id="6" creationId="{C549DC6E-C3F5-4F42-9B30-3349BFD0DEF9}"/>
          </ac:picMkLst>
        </pc:picChg>
        <pc:picChg chg="add mod">
          <ac:chgData name="Nitheesh Kaliyamurthy" userId="2821ebda-f4ac-4963-9a4e-a836dfc45829" providerId="ADAL" clId="{53A6DCD6-0BF7-4711-9C03-4D4FAFD64BF2}" dt="2021-10-07T07:19:10.748" v="1880" actId="164"/>
          <ac:picMkLst>
            <pc:docMk/>
            <pc:sldMk cId="2262501546" sldId="990"/>
            <ac:picMk id="7" creationId="{F3013CA9-0D5F-47D7-9DF9-87AEC2777A9A}"/>
          </ac:picMkLst>
        </pc:picChg>
        <pc:picChg chg="add mod">
          <ac:chgData name="Nitheesh Kaliyamurthy" userId="2821ebda-f4ac-4963-9a4e-a836dfc45829" providerId="ADAL" clId="{53A6DCD6-0BF7-4711-9C03-4D4FAFD64BF2}" dt="2021-10-07T07:19:10.748" v="1880" actId="164"/>
          <ac:picMkLst>
            <pc:docMk/>
            <pc:sldMk cId="2262501546" sldId="990"/>
            <ac:picMk id="8" creationId="{279ECD79-7632-45FD-875B-6E2046AC2DEB}"/>
          </ac:picMkLst>
        </pc:picChg>
        <pc:picChg chg="add mod">
          <ac:chgData name="Nitheesh Kaliyamurthy" userId="2821ebda-f4ac-4963-9a4e-a836dfc45829" providerId="ADAL" clId="{53A6DCD6-0BF7-4711-9C03-4D4FAFD64BF2}" dt="2021-10-07T07:19:10.748" v="1880" actId="164"/>
          <ac:picMkLst>
            <pc:docMk/>
            <pc:sldMk cId="2262501546" sldId="990"/>
            <ac:picMk id="9" creationId="{B542A303-3BC5-47A0-ADD4-43095F6F313E}"/>
          </ac:picMkLst>
        </pc:picChg>
      </pc:sldChg>
      <pc:sldChg chg="addSp delSp modSp add mod">
        <pc:chgData name="Nitheesh Kaliyamurthy" userId="2821ebda-f4ac-4963-9a4e-a836dfc45829" providerId="ADAL" clId="{53A6DCD6-0BF7-4711-9C03-4D4FAFD64BF2}" dt="2021-10-07T07:11:15.124" v="1763" actId="1076"/>
        <pc:sldMkLst>
          <pc:docMk/>
          <pc:sldMk cId="2039875476" sldId="991"/>
        </pc:sldMkLst>
        <pc:spChg chg="add mod">
          <ac:chgData name="Nitheesh Kaliyamurthy" userId="2821ebda-f4ac-4963-9a4e-a836dfc45829" providerId="ADAL" clId="{53A6DCD6-0BF7-4711-9C03-4D4FAFD64BF2}" dt="2021-10-07T07:11:15.124" v="1763" actId="1076"/>
          <ac:spMkLst>
            <pc:docMk/>
            <pc:sldMk cId="2039875476" sldId="991"/>
            <ac:spMk id="13" creationId="{C089BF67-CB22-4F89-BB24-EECB64F9B609}"/>
          </ac:spMkLst>
        </pc:spChg>
        <pc:spChg chg="add mod">
          <ac:chgData name="Nitheesh Kaliyamurthy" userId="2821ebda-f4ac-4963-9a4e-a836dfc45829" providerId="ADAL" clId="{53A6DCD6-0BF7-4711-9C03-4D4FAFD64BF2}" dt="2021-10-07T07:11:10.498" v="1762" actId="1076"/>
          <ac:spMkLst>
            <pc:docMk/>
            <pc:sldMk cId="2039875476" sldId="991"/>
            <ac:spMk id="14" creationId="{8CA4F8C4-606C-4350-B67A-3B1ED61E8842}"/>
          </ac:spMkLst>
        </pc:spChg>
        <pc:spChg chg="add mod">
          <ac:chgData name="Nitheesh Kaliyamurthy" userId="2821ebda-f4ac-4963-9a4e-a836dfc45829" providerId="ADAL" clId="{53A6DCD6-0BF7-4711-9C03-4D4FAFD64BF2}" dt="2021-10-07T07:11:10.498" v="1762" actId="1076"/>
          <ac:spMkLst>
            <pc:docMk/>
            <pc:sldMk cId="2039875476" sldId="991"/>
            <ac:spMk id="15" creationId="{C1EA2D39-EA3F-484B-9D10-0075490E10A7}"/>
          </ac:spMkLst>
        </pc:spChg>
        <pc:spChg chg="add mod">
          <ac:chgData name="Nitheesh Kaliyamurthy" userId="2821ebda-f4ac-4963-9a4e-a836dfc45829" providerId="ADAL" clId="{53A6DCD6-0BF7-4711-9C03-4D4FAFD64BF2}" dt="2021-10-07T07:11:10.498" v="1762" actId="1076"/>
          <ac:spMkLst>
            <pc:docMk/>
            <pc:sldMk cId="2039875476" sldId="991"/>
            <ac:spMk id="16" creationId="{C7666698-BB54-4D66-BA5F-3E4598EBF3C2}"/>
          </ac:spMkLst>
        </pc:spChg>
        <pc:spChg chg="add mod">
          <ac:chgData name="Nitheesh Kaliyamurthy" userId="2821ebda-f4ac-4963-9a4e-a836dfc45829" providerId="ADAL" clId="{53A6DCD6-0BF7-4711-9C03-4D4FAFD64BF2}" dt="2021-10-07T07:11:10.498" v="1762" actId="1076"/>
          <ac:spMkLst>
            <pc:docMk/>
            <pc:sldMk cId="2039875476" sldId="991"/>
            <ac:spMk id="17" creationId="{9BDC845F-A2A5-47C2-80F2-55C1F9789966}"/>
          </ac:spMkLst>
        </pc:spChg>
        <pc:spChg chg="mod">
          <ac:chgData name="Nitheesh Kaliyamurthy" userId="2821ebda-f4ac-4963-9a4e-a836dfc45829" providerId="ADAL" clId="{53A6DCD6-0BF7-4711-9C03-4D4FAFD64BF2}" dt="2021-10-07T07:04:30.511" v="1636" actId="20577"/>
          <ac:spMkLst>
            <pc:docMk/>
            <pc:sldMk cId="2039875476" sldId="991"/>
            <ac:spMk id="13314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06:08.779" v="1665" actId="404"/>
          <ac:spMkLst>
            <pc:docMk/>
            <pc:sldMk cId="2039875476" sldId="991"/>
            <ac:spMk id="13315" creationId="{00000000-0000-0000-0000-000000000000}"/>
          </ac:spMkLst>
        </pc:spChg>
        <pc:grpChg chg="add mod">
          <ac:chgData name="Nitheesh Kaliyamurthy" userId="2821ebda-f4ac-4963-9a4e-a836dfc45829" providerId="ADAL" clId="{53A6DCD6-0BF7-4711-9C03-4D4FAFD64BF2}" dt="2021-10-07T07:11:10.498" v="1762" actId="1076"/>
          <ac:grpSpMkLst>
            <pc:docMk/>
            <pc:sldMk cId="2039875476" sldId="991"/>
            <ac:grpSpMk id="4" creationId="{76D49B2F-2703-4F9E-8D77-5A64D0B91F16}"/>
          </ac:grpSpMkLst>
        </pc:grpChg>
        <pc:picChg chg="del">
          <ac:chgData name="Nitheesh Kaliyamurthy" userId="2821ebda-f4ac-4963-9a4e-a836dfc45829" providerId="ADAL" clId="{53A6DCD6-0BF7-4711-9C03-4D4FAFD64BF2}" dt="2021-10-07T07:04:38.633" v="1640" actId="478"/>
          <ac:picMkLst>
            <pc:docMk/>
            <pc:sldMk cId="2039875476" sldId="991"/>
            <ac:picMk id="6" creationId="{EAC1F93A-DAC3-4C78-9A56-C67A2894D2D2}"/>
          </ac:picMkLst>
        </pc:picChg>
        <pc:picChg chg="add mod">
          <ac:chgData name="Nitheesh Kaliyamurthy" userId="2821ebda-f4ac-4963-9a4e-a836dfc45829" providerId="ADAL" clId="{53A6DCD6-0BF7-4711-9C03-4D4FAFD64BF2}" dt="2021-10-07T07:10:39.835" v="1748" actId="14100"/>
          <ac:picMkLst>
            <pc:docMk/>
            <pc:sldMk cId="2039875476" sldId="991"/>
            <ac:picMk id="8" creationId="{EF338DC2-FCEE-418F-AA71-65C51E3A63D9}"/>
          </ac:picMkLst>
        </pc:picChg>
        <pc:picChg chg="del">
          <ac:chgData name="Nitheesh Kaliyamurthy" userId="2821ebda-f4ac-4963-9a4e-a836dfc45829" providerId="ADAL" clId="{53A6DCD6-0BF7-4711-9C03-4D4FAFD64BF2}" dt="2021-10-07T07:04:37.180" v="1638" actId="478"/>
          <ac:picMkLst>
            <pc:docMk/>
            <pc:sldMk cId="2039875476" sldId="991"/>
            <ac:picMk id="9" creationId="{6CCE6B1D-23C3-4084-B7EA-A83FF24B349F}"/>
          </ac:picMkLst>
        </pc:picChg>
        <pc:picChg chg="del">
          <ac:chgData name="Nitheesh Kaliyamurthy" userId="2821ebda-f4ac-4963-9a4e-a836dfc45829" providerId="ADAL" clId="{53A6DCD6-0BF7-4711-9C03-4D4FAFD64BF2}" dt="2021-10-07T07:04:37.819" v="1639" actId="478"/>
          <ac:picMkLst>
            <pc:docMk/>
            <pc:sldMk cId="2039875476" sldId="991"/>
            <ac:picMk id="10" creationId="{D447DBB3-85AB-4732-94C6-A9CDC13F9684}"/>
          </ac:picMkLst>
        </pc:picChg>
        <pc:picChg chg="del">
          <ac:chgData name="Nitheesh Kaliyamurthy" userId="2821ebda-f4ac-4963-9a4e-a836dfc45829" providerId="ADAL" clId="{53A6DCD6-0BF7-4711-9C03-4D4FAFD64BF2}" dt="2021-10-07T07:04:36.399" v="1637" actId="478"/>
          <ac:picMkLst>
            <pc:docMk/>
            <pc:sldMk cId="2039875476" sldId="991"/>
            <ac:picMk id="11" creationId="{ED98CF42-8165-4042-846D-6D6B0BDD01E9}"/>
          </ac:picMkLst>
        </pc:picChg>
        <pc:picChg chg="add mod">
          <ac:chgData name="Nitheesh Kaliyamurthy" userId="2821ebda-f4ac-4963-9a4e-a836dfc45829" providerId="ADAL" clId="{53A6DCD6-0BF7-4711-9C03-4D4FAFD64BF2}" dt="2021-10-07T07:11:10.498" v="1762" actId="1076"/>
          <ac:picMkLst>
            <pc:docMk/>
            <pc:sldMk cId="2039875476" sldId="991"/>
            <ac:picMk id="12" creationId="{B2875AB9-CEE8-4707-B031-1DAFC5238021}"/>
          </ac:picMkLst>
        </pc:picChg>
      </pc:sldChg>
      <pc:sldChg chg="addSp delSp modSp add mod">
        <pc:chgData name="Nitheesh Kaliyamurthy" userId="2821ebda-f4ac-4963-9a4e-a836dfc45829" providerId="ADAL" clId="{53A6DCD6-0BF7-4711-9C03-4D4FAFD64BF2}" dt="2021-10-07T07:13:54.187" v="1800" actId="1076"/>
        <pc:sldMkLst>
          <pc:docMk/>
          <pc:sldMk cId="2631120018" sldId="992"/>
        </pc:sldMkLst>
        <pc:spChg chg="mod">
          <ac:chgData name="Nitheesh Kaliyamurthy" userId="2821ebda-f4ac-4963-9a4e-a836dfc45829" providerId="ADAL" clId="{53A6DCD6-0BF7-4711-9C03-4D4FAFD64BF2}" dt="2021-10-07T07:12:25.501" v="1776" actId="14100"/>
          <ac:spMkLst>
            <pc:docMk/>
            <pc:sldMk cId="2631120018" sldId="992"/>
            <ac:spMk id="13" creationId="{C089BF67-CB22-4F89-BB24-EECB64F9B609}"/>
          </ac:spMkLst>
        </pc:spChg>
        <pc:spChg chg="add mod">
          <ac:chgData name="Nitheesh Kaliyamurthy" userId="2821ebda-f4ac-4963-9a4e-a836dfc45829" providerId="ADAL" clId="{53A6DCD6-0BF7-4711-9C03-4D4FAFD64BF2}" dt="2021-10-07T07:13:54.187" v="1800" actId="1076"/>
          <ac:spMkLst>
            <pc:docMk/>
            <pc:sldMk cId="2631120018" sldId="992"/>
            <ac:spMk id="19" creationId="{7395EA43-C929-4837-AC4B-ADCE402F8ACE}"/>
          </ac:spMkLst>
        </pc:spChg>
        <pc:spChg chg="add mod">
          <ac:chgData name="Nitheesh Kaliyamurthy" userId="2821ebda-f4ac-4963-9a4e-a836dfc45829" providerId="ADAL" clId="{53A6DCD6-0BF7-4711-9C03-4D4FAFD64BF2}" dt="2021-10-07T07:13:07.906" v="1790" actId="114"/>
          <ac:spMkLst>
            <pc:docMk/>
            <pc:sldMk cId="2631120018" sldId="992"/>
            <ac:spMk id="20" creationId="{5B7B4C3D-B681-400D-9429-10D36767DE7E}"/>
          </ac:spMkLst>
        </pc:spChg>
        <pc:grpChg chg="del">
          <ac:chgData name="Nitheesh Kaliyamurthy" userId="2821ebda-f4ac-4963-9a4e-a836dfc45829" providerId="ADAL" clId="{53A6DCD6-0BF7-4711-9C03-4D4FAFD64BF2}" dt="2021-10-07T07:11:30.619" v="1765" actId="478"/>
          <ac:grpSpMkLst>
            <pc:docMk/>
            <pc:sldMk cId="2631120018" sldId="992"/>
            <ac:grpSpMk id="4" creationId="{76D49B2F-2703-4F9E-8D77-5A64D0B91F16}"/>
          </ac:grpSpMkLst>
        </pc:grpChg>
        <pc:picChg chg="add mod">
          <ac:chgData name="Nitheesh Kaliyamurthy" userId="2821ebda-f4ac-4963-9a4e-a836dfc45829" providerId="ADAL" clId="{53A6DCD6-0BF7-4711-9C03-4D4FAFD64BF2}" dt="2021-10-07T07:12:33.721" v="1780" actId="14100"/>
          <ac:picMkLst>
            <pc:docMk/>
            <pc:sldMk cId="2631120018" sldId="992"/>
            <ac:picMk id="18" creationId="{29602125-A697-4A6A-BD69-F778450D47CB}"/>
          </ac:picMkLst>
        </pc:picChg>
      </pc:sldChg>
      <pc:sldChg chg="delSp modSp add mod">
        <pc:chgData name="Nitheesh Kaliyamurthy" userId="2821ebda-f4ac-4963-9a4e-a836dfc45829" providerId="ADAL" clId="{53A6DCD6-0BF7-4711-9C03-4D4FAFD64BF2}" dt="2021-10-07T07:15:43.254" v="1876" actId="113"/>
        <pc:sldMkLst>
          <pc:docMk/>
          <pc:sldMk cId="290224901" sldId="993"/>
        </pc:sldMkLst>
        <pc:spChg chg="del">
          <ac:chgData name="Nitheesh Kaliyamurthy" userId="2821ebda-f4ac-4963-9a4e-a836dfc45829" providerId="ADAL" clId="{53A6DCD6-0BF7-4711-9C03-4D4FAFD64BF2}" dt="2021-10-07T07:14:20.081" v="1803" actId="478"/>
          <ac:spMkLst>
            <pc:docMk/>
            <pc:sldMk cId="290224901" sldId="993"/>
            <ac:spMk id="13" creationId="{C089BF67-CB22-4F89-BB24-EECB64F9B609}"/>
          </ac:spMkLst>
        </pc:spChg>
        <pc:spChg chg="del">
          <ac:chgData name="Nitheesh Kaliyamurthy" userId="2821ebda-f4ac-4963-9a4e-a836dfc45829" providerId="ADAL" clId="{53A6DCD6-0BF7-4711-9C03-4D4FAFD64BF2}" dt="2021-10-07T07:14:23.017" v="1805" actId="478"/>
          <ac:spMkLst>
            <pc:docMk/>
            <pc:sldMk cId="290224901" sldId="993"/>
            <ac:spMk id="19" creationId="{7395EA43-C929-4837-AC4B-ADCE402F8ACE}"/>
          </ac:spMkLst>
        </pc:spChg>
        <pc:spChg chg="del">
          <ac:chgData name="Nitheesh Kaliyamurthy" userId="2821ebda-f4ac-4963-9a4e-a836dfc45829" providerId="ADAL" clId="{53A6DCD6-0BF7-4711-9C03-4D4FAFD64BF2}" dt="2021-10-07T07:14:21.402" v="1804" actId="478"/>
          <ac:spMkLst>
            <pc:docMk/>
            <pc:sldMk cId="290224901" sldId="993"/>
            <ac:spMk id="20" creationId="{5B7B4C3D-B681-400D-9429-10D36767DE7E}"/>
          </ac:spMkLst>
        </pc:spChg>
        <pc:spChg chg="mod">
          <ac:chgData name="Nitheesh Kaliyamurthy" userId="2821ebda-f4ac-4963-9a4e-a836dfc45829" providerId="ADAL" clId="{53A6DCD6-0BF7-4711-9C03-4D4FAFD64BF2}" dt="2021-10-07T07:15:43.254" v="1876" actId="113"/>
          <ac:spMkLst>
            <pc:docMk/>
            <pc:sldMk cId="290224901" sldId="993"/>
            <ac:spMk id="13315" creationId="{00000000-0000-0000-0000-000000000000}"/>
          </ac:spMkLst>
        </pc:spChg>
        <pc:picChg chg="mod">
          <ac:chgData name="Nitheesh Kaliyamurthy" userId="2821ebda-f4ac-4963-9a4e-a836dfc45829" providerId="ADAL" clId="{53A6DCD6-0BF7-4711-9C03-4D4FAFD64BF2}" dt="2021-10-07T07:15:16.066" v="1860" actId="1076"/>
          <ac:picMkLst>
            <pc:docMk/>
            <pc:sldMk cId="290224901" sldId="993"/>
            <ac:picMk id="8" creationId="{EF338DC2-FCEE-418F-AA71-65C51E3A63D9}"/>
          </ac:picMkLst>
        </pc:picChg>
        <pc:picChg chg="del">
          <ac:chgData name="Nitheesh Kaliyamurthy" userId="2821ebda-f4ac-4963-9a4e-a836dfc45829" providerId="ADAL" clId="{53A6DCD6-0BF7-4711-9C03-4D4FAFD64BF2}" dt="2021-10-07T07:14:18.312" v="1802" actId="478"/>
          <ac:picMkLst>
            <pc:docMk/>
            <pc:sldMk cId="290224901" sldId="993"/>
            <ac:picMk id="18" creationId="{29602125-A697-4A6A-BD69-F778450D47CB}"/>
          </ac:picMkLst>
        </pc:picChg>
      </pc:sldChg>
      <pc:sldChg chg="addSp delSp modSp add mod">
        <pc:chgData name="Nitheesh Kaliyamurthy" userId="2821ebda-f4ac-4963-9a4e-a836dfc45829" providerId="ADAL" clId="{53A6DCD6-0BF7-4711-9C03-4D4FAFD64BF2}" dt="2021-10-07T07:21:25.642" v="1919" actId="1076"/>
        <pc:sldMkLst>
          <pc:docMk/>
          <pc:sldMk cId="308296735" sldId="994"/>
        </pc:sldMkLst>
        <pc:spChg chg="mod">
          <ac:chgData name="Nitheesh Kaliyamurthy" userId="2821ebda-f4ac-4963-9a4e-a836dfc45829" providerId="ADAL" clId="{53A6DCD6-0BF7-4711-9C03-4D4FAFD64BF2}" dt="2021-10-07T07:19:54.061" v="1898" actId="20577"/>
          <ac:spMkLst>
            <pc:docMk/>
            <pc:sldMk cId="308296735" sldId="994"/>
            <ac:spMk id="13314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20:30.884" v="1905" actId="12"/>
          <ac:spMkLst>
            <pc:docMk/>
            <pc:sldMk cId="308296735" sldId="994"/>
            <ac:spMk id="13315" creationId="{00000000-0000-0000-0000-000000000000}"/>
          </ac:spMkLst>
        </pc:spChg>
        <pc:grpChg chg="del">
          <ac:chgData name="Nitheesh Kaliyamurthy" userId="2821ebda-f4ac-4963-9a4e-a836dfc45829" providerId="ADAL" clId="{53A6DCD6-0BF7-4711-9C03-4D4FAFD64BF2}" dt="2021-10-07T07:20:32.849" v="1906" actId="478"/>
          <ac:grpSpMkLst>
            <pc:docMk/>
            <pc:sldMk cId="308296735" sldId="994"/>
            <ac:grpSpMk id="2" creationId="{4FBEA76A-4789-4E9D-892A-18DC966C6471}"/>
          </ac:grpSpMkLst>
        </pc:grpChg>
        <pc:picChg chg="add mod">
          <ac:chgData name="Nitheesh Kaliyamurthy" userId="2821ebda-f4ac-4963-9a4e-a836dfc45829" providerId="ADAL" clId="{53A6DCD6-0BF7-4711-9C03-4D4FAFD64BF2}" dt="2021-10-07T07:21:07.546" v="1913" actId="1076"/>
          <ac:picMkLst>
            <pc:docMk/>
            <pc:sldMk cId="308296735" sldId="994"/>
            <ac:picMk id="10" creationId="{3BE73721-9676-4166-9C41-4BC6C10E8ED3}"/>
          </ac:picMkLst>
        </pc:picChg>
        <pc:picChg chg="add mod">
          <ac:chgData name="Nitheesh Kaliyamurthy" userId="2821ebda-f4ac-4963-9a4e-a836dfc45829" providerId="ADAL" clId="{53A6DCD6-0BF7-4711-9C03-4D4FAFD64BF2}" dt="2021-10-07T07:21:25.642" v="1919" actId="1076"/>
          <ac:picMkLst>
            <pc:docMk/>
            <pc:sldMk cId="308296735" sldId="994"/>
            <ac:picMk id="11" creationId="{EEE699E3-D137-4FE8-A040-1FAFAFCDC5FF}"/>
          </ac:picMkLst>
        </pc:picChg>
      </pc:sldChg>
      <pc:sldChg chg="delSp modSp add mod">
        <pc:chgData name="Nitheesh Kaliyamurthy" userId="2821ebda-f4ac-4963-9a4e-a836dfc45829" providerId="ADAL" clId="{53A6DCD6-0BF7-4711-9C03-4D4FAFD64BF2}" dt="2021-10-07T07:26:24.203" v="1950" actId="108"/>
        <pc:sldMkLst>
          <pc:docMk/>
          <pc:sldMk cId="46079712" sldId="995"/>
        </pc:sldMkLst>
        <pc:spChg chg="mod">
          <ac:chgData name="Nitheesh Kaliyamurthy" userId="2821ebda-f4ac-4963-9a4e-a836dfc45829" providerId="ADAL" clId="{53A6DCD6-0BF7-4711-9C03-4D4FAFD64BF2}" dt="2021-10-07T07:26:24.203" v="1950" actId="108"/>
          <ac:spMkLst>
            <pc:docMk/>
            <pc:sldMk cId="46079712" sldId="995"/>
            <ac:spMk id="13314" creationId="{00000000-0000-0000-0000-000000000000}"/>
          </ac:spMkLst>
        </pc:spChg>
        <pc:spChg chg="mod">
          <ac:chgData name="Nitheesh Kaliyamurthy" userId="2821ebda-f4ac-4963-9a4e-a836dfc45829" providerId="ADAL" clId="{53A6DCD6-0BF7-4711-9C03-4D4FAFD64BF2}" dt="2021-10-07T07:23:34.076" v="1943" actId="114"/>
          <ac:spMkLst>
            <pc:docMk/>
            <pc:sldMk cId="46079712" sldId="995"/>
            <ac:spMk id="13315" creationId="{00000000-0000-0000-0000-000000000000}"/>
          </ac:spMkLst>
        </pc:spChg>
        <pc:picChg chg="del">
          <ac:chgData name="Nitheesh Kaliyamurthy" userId="2821ebda-f4ac-4963-9a4e-a836dfc45829" providerId="ADAL" clId="{53A6DCD6-0BF7-4711-9C03-4D4FAFD64BF2}" dt="2021-10-07T07:22:15.312" v="1928" actId="478"/>
          <ac:picMkLst>
            <pc:docMk/>
            <pc:sldMk cId="46079712" sldId="995"/>
            <ac:picMk id="10" creationId="{3BE73721-9676-4166-9C41-4BC6C10E8ED3}"/>
          </ac:picMkLst>
        </pc:picChg>
        <pc:picChg chg="mod">
          <ac:chgData name="Nitheesh Kaliyamurthy" userId="2821ebda-f4ac-4963-9a4e-a836dfc45829" providerId="ADAL" clId="{53A6DCD6-0BF7-4711-9C03-4D4FAFD64BF2}" dt="2021-10-07T07:22:46.282" v="1935" actId="1076"/>
          <ac:picMkLst>
            <pc:docMk/>
            <pc:sldMk cId="46079712" sldId="995"/>
            <ac:picMk id="11" creationId="{EEE699E3-D137-4FE8-A040-1FAFAFCDC5FF}"/>
          </ac:picMkLst>
        </pc:picChg>
      </pc:sldChg>
      <pc:sldChg chg="addSp delSp modSp add mod ord">
        <pc:chgData name="Nitheesh Kaliyamurthy" userId="2821ebda-f4ac-4963-9a4e-a836dfc45829" providerId="ADAL" clId="{53A6DCD6-0BF7-4711-9C03-4D4FAFD64BF2}" dt="2021-10-07T08:14:16.510" v="2339" actId="20577"/>
        <pc:sldMkLst>
          <pc:docMk/>
          <pc:sldMk cId="2651227656" sldId="996"/>
        </pc:sldMkLst>
        <pc:spChg chg="mod">
          <ac:chgData name="Nitheesh Kaliyamurthy" userId="2821ebda-f4ac-4963-9a4e-a836dfc45829" providerId="ADAL" clId="{53A6DCD6-0BF7-4711-9C03-4D4FAFD64BF2}" dt="2021-10-07T08:13:52.214" v="2331" actId="20577"/>
          <ac:spMkLst>
            <pc:docMk/>
            <pc:sldMk cId="2651227656" sldId="996"/>
            <ac:spMk id="2" creationId="{9DC1F187-2245-4473-832B-C31E662AB1DC}"/>
          </ac:spMkLst>
        </pc:spChg>
        <pc:spChg chg="mod">
          <ac:chgData name="Nitheesh Kaliyamurthy" userId="2821ebda-f4ac-4963-9a4e-a836dfc45829" providerId="ADAL" clId="{53A6DCD6-0BF7-4711-9C03-4D4FAFD64BF2}" dt="2021-10-07T08:14:16.510" v="2339" actId="20577"/>
          <ac:spMkLst>
            <pc:docMk/>
            <pc:sldMk cId="2651227656" sldId="996"/>
            <ac:spMk id="3" creationId="{54A1C25E-7EBF-4A13-B167-E80F199FF570}"/>
          </ac:spMkLst>
        </pc:spChg>
        <pc:graphicFrameChg chg="del">
          <ac:chgData name="Nitheesh Kaliyamurthy" userId="2821ebda-f4ac-4963-9a4e-a836dfc45829" providerId="ADAL" clId="{53A6DCD6-0BF7-4711-9C03-4D4FAFD64BF2}" dt="2021-10-07T08:12:53.788" v="2301" actId="478"/>
          <ac:graphicFrameMkLst>
            <pc:docMk/>
            <pc:sldMk cId="2651227656" sldId="996"/>
            <ac:graphicFrameMk id="5" creationId="{5C18FF86-5F0E-4BC3-85FA-9B89F7A2714B}"/>
          </ac:graphicFrameMkLst>
        </pc:graphicFrameChg>
        <pc:picChg chg="add mod">
          <ac:chgData name="Nitheesh Kaliyamurthy" userId="2821ebda-f4ac-4963-9a4e-a836dfc45829" providerId="ADAL" clId="{53A6DCD6-0BF7-4711-9C03-4D4FAFD64BF2}" dt="2021-10-07T08:13:34.397" v="2312" actId="1076"/>
          <ac:picMkLst>
            <pc:docMk/>
            <pc:sldMk cId="2651227656" sldId="996"/>
            <ac:picMk id="6" creationId="{0949BFEA-2C77-4A14-9F33-8C4736E929F7}"/>
          </ac:picMkLst>
        </pc:picChg>
        <pc:picChg chg="add mod">
          <ac:chgData name="Nitheesh Kaliyamurthy" userId="2821ebda-f4ac-4963-9a4e-a836dfc45829" providerId="ADAL" clId="{53A6DCD6-0BF7-4711-9C03-4D4FAFD64BF2}" dt="2021-10-07T08:13:46.702" v="2316" actId="1076"/>
          <ac:picMkLst>
            <pc:docMk/>
            <pc:sldMk cId="2651227656" sldId="996"/>
            <ac:picMk id="7" creationId="{ED747771-23D4-4064-BCE3-29E9083541B2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/>
            <a:t>7. APPLICATION</a:t>
          </a:r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</dgm:pt>
  </dgm:ptLst>
  <dgm:cxnLst>
    <dgm:cxn modelId="{C189B257-7E62-4FBD-9239-F3D0415B07AD}" type="presOf" srcId="{81CBC8F4-28F5-4C99-8289-7A69D912B084}" destId="{64B9228A-AEF4-46FB-804F-C5354CED0BE5}" srcOrd="0" destOrd="0" presId="urn:microsoft.com/office/officeart/2005/8/layout/vList4"/>
    <dgm:cxn modelId="{92064ADA-15CD-482F-A4AD-E7259541BEF6}" type="presOf" srcId="{0D9BCBC6-F818-4003-A0AC-82600C5FDBCC}" destId="{15C663BF-6177-4D2B-89A0-9E733B40AC13}" srcOrd="0" destOrd="0" presId="urn:microsoft.com/office/officeart/2005/8/layout/vList4"/>
    <dgm:cxn modelId="{F019DCF4-4734-4D39-8727-528E37DAD766}" type="presOf" srcId="{81CBC8F4-28F5-4C99-8289-7A69D912B084}" destId="{BB635F52-6D17-4F3E-A425-3504D93D0DA2}" srcOrd="1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04BC118C-C864-45D3-AC71-802ACEE15FB7}" type="presParOf" srcId="{15C663BF-6177-4D2B-89A0-9E733B40AC13}" destId="{BF37094C-ACBC-4BE4-9BE7-A93A667FAB6E}" srcOrd="0" destOrd="0" presId="urn:microsoft.com/office/officeart/2005/8/layout/vList4"/>
    <dgm:cxn modelId="{CC54E76A-E4D3-457A-A9A6-63E74801B052}" type="presParOf" srcId="{BF37094C-ACBC-4BE4-9BE7-A93A667FAB6E}" destId="{64B9228A-AEF4-46FB-804F-C5354CED0BE5}" srcOrd="0" destOrd="0" presId="urn:microsoft.com/office/officeart/2005/8/layout/vList4"/>
    <dgm:cxn modelId="{48444B4C-2D15-46AC-BBFC-CFB25C2D94EC}" type="presParOf" srcId="{BF37094C-ACBC-4BE4-9BE7-A93A667FAB6E}" destId="{E843EC7B-0D3E-418F-93EA-C894152B443E}" srcOrd="1" destOrd="0" presId="urn:microsoft.com/office/officeart/2005/8/layout/vList4"/>
    <dgm:cxn modelId="{74E714F6-1E5D-4F81-9593-3C046D80F6D7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/>
            <a:t>   4. APPLICATION</a:t>
          </a:r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</dgm:pt>
  </dgm:ptLst>
  <dgm:cxnLst>
    <dgm:cxn modelId="{3FBC4168-D0A1-486D-B282-8265B00540EA}" type="presOf" srcId="{DCD4729B-22DF-43A0-95B6-40E7657E5BB9}" destId="{85844FF5-5275-423C-A571-5852DCE46CBE}" srcOrd="1" destOrd="0" presId="urn:microsoft.com/office/officeart/2005/8/layout/vList4"/>
    <dgm:cxn modelId="{161CFF79-7125-48B0-9021-AFF98E351F91}" type="presOf" srcId="{42D4F01C-AF65-444D-A775-C561C5652FC0}" destId="{80E67A6F-F6BA-42F7-9491-7C92B2ED7948}" srcOrd="0" destOrd="0" presId="urn:microsoft.com/office/officeart/2005/8/layout/vList4"/>
    <dgm:cxn modelId="{25B176C3-2622-464B-A75D-2ED4D97A864E}" type="presOf" srcId="{DCD4729B-22DF-43A0-95B6-40E7657E5BB9}" destId="{826CC2CB-18BB-4E13-BA8B-7F902CAAC08D}" srcOrd="0" destOrd="0" presId="urn:microsoft.com/office/officeart/2005/8/layout/vList4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22E9404B-18B0-4006-BD32-7776F524216C}" type="presParOf" srcId="{80E67A6F-F6BA-42F7-9491-7C92B2ED7948}" destId="{5B589ABC-DCB4-4920-8BF2-A71196344131}" srcOrd="0" destOrd="0" presId="urn:microsoft.com/office/officeart/2005/8/layout/vList4"/>
    <dgm:cxn modelId="{93B615C8-9DDF-4A45-91D1-095334FF9928}" type="presParOf" srcId="{5B589ABC-DCB4-4920-8BF2-A71196344131}" destId="{826CC2CB-18BB-4E13-BA8B-7F902CAAC08D}" srcOrd="0" destOrd="0" presId="urn:microsoft.com/office/officeart/2005/8/layout/vList4"/>
    <dgm:cxn modelId="{30E5BE5E-2AF1-40F6-8349-A50C00386077}" type="presParOf" srcId="{5B589ABC-DCB4-4920-8BF2-A71196344131}" destId="{0EE79B08-2496-49DE-A60B-BA83411891EE}" srcOrd="1" destOrd="0" presId="urn:microsoft.com/office/officeart/2005/8/layout/vList4"/>
    <dgm:cxn modelId="{C7916FE9-1BD8-4B11-9114-BF2D47EB1A98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/>
            <a:t>6. PRESENTATION</a:t>
          </a:r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</dgm:pt>
  </dgm:ptLst>
  <dgm:cxnLst>
    <dgm:cxn modelId="{0EF0C984-1C0E-4922-9B3E-339CAFBE91A9}" type="presOf" srcId="{81CBC8F4-28F5-4C99-8289-7A69D912B084}" destId="{64B9228A-AEF4-46FB-804F-C5354CED0BE5}" srcOrd="0" destOrd="0" presId="urn:microsoft.com/office/officeart/2005/8/layout/vList4"/>
    <dgm:cxn modelId="{0BDAEEBF-E363-4782-89BB-C6935D95E4C7}" type="presOf" srcId="{0D9BCBC6-F818-4003-A0AC-82600C5FDBCC}" destId="{15C663BF-6177-4D2B-89A0-9E733B40AC13}" srcOrd="0" destOrd="0" presId="urn:microsoft.com/office/officeart/2005/8/layout/vList4"/>
    <dgm:cxn modelId="{35111BEB-B145-49F7-94AE-EB0ADA14E8DE}" type="presOf" srcId="{81CBC8F4-28F5-4C99-8289-7A69D912B084}" destId="{BB635F52-6D17-4F3E-A425-3504D93D0DA2}" srcOrd="1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B7348B8D-937A-407D-A4AB-8DB194211F98}" type="presParOf" srcId="{15C663BF-6177-4D2B-89A0-9E733B40AC13}" destId="{BF37094C-ACBC-4BE4-9BE7-A93A667FAB6E}" srcOrd="0" destOrd="0" presId="urn:microsoft.com/office/officeart/2005/8/layout/vList4"/>
    <dgm:cxn modelId="{B59FA377-22BE-4833-AB2E-19FD4D37851E}" type="presParOf" srcId="{BF37094C-ACBC-4BE4-9BE7-A93A667FAB6E}" destId="{64B9228A-AEF4-46FB-804F-C5354CED0BE5}" srcOrd="0" destOrd="0" presId="urn:microsoft.com/office/officeart/2005/8/layout/vList4"/>
    <dgm:cxn modelId="{3CF56511-387B-42AE-AFEC-2A2D7C59DA26}" type="presParOf" srcId="{BF37094C-ACBC-4BE4-9BE7-A93A667FAB6E}" destId="{E843EC7B-0D3E-418F-93EA-C894152B443E}" srcOrd="1" destOrd="0" presId="urn:microsoft.com/office/officeart/2005/8/layout/vList4"/>
    <dgm:cxn modelId="{2FD0EFAB-B3C9-457E-8863-89860CE5729B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/>
            <a:t>   4. APPLICATION</a:t>
          </a:r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</dgm:pt>
  </dgm:ptLst>
  <dgm:cxnLst>
    <dgm:cxn modelId="{7443D94E-76FA-4A46-B717-E1A9D6F06919}" type="presOf" srcId="{42D4F01C-AF65-444D-A775-C561C5652FC0}" destId="{80E67A6F-F6BA-42F7-9491-7C92B2ED7948}" srcOrd="0" destOrd="0" presId="urn:microsoft.com/office/officeart/2005/8/layout/vList4"/>
    <dgm:cxn modelId="{39F30366-D3A0-4F07-8E09-4D88DFBEE4F2}" type="presOf" srcId="{DCD4729B-22DF-43A0-95B6-40E7657E5BB9}" destId="{826CC2CB-18BB-4E13-BA8B-7F902CAAC08D}" srcOrd="0" destOrd="0" presId="urn:microsoft.com/office/officeart/2005/8/layout/vList4"/>
    <dgm:cxn modelId="{5BA6F891-1544-4395-9A0C-000772B24231}" type="presOf" srcId="{DCD4729B-22DF-43A0-95B6-40E7657E5BB9}" destId="{85844FF5-5275-423C-A571-5852DCE46CBE}" srcOrd="1" destOrd="0" presId="urn:microsoft.com/office/officeart/2005/8/layout/vList4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0357844A-9B62-4862-B8F7-5CA4D817D8BF}" type="presParOf" srcId="{80E67A6F-F6BA-42F7-9491-7C92B2ED7948}" destId="{5B589ABC-DCB4-4920-8BF2-A71196344131}" srcOrd="0" destOrd="0" presId="urn:microsoft.com/office/officeart/2005/8/layout/vList4"/>
    <dgm:cxn modelId="{D09A7F7C-F56D-4D76-A5E1-15F79A2CE9F7}" type="presParOf" srcId="{5B589ABC-DCB4-4920-8BF2-A71196344131}" destId="{826CC2CB-18BB-4E13-BA8B-7F902CAAC08D}" srcOrd="0" destOrd="0" presId="urn:microsoft.com/office/officeart/2005/8/layout/vList4"/>
    <dgm:cxn modelId="{143BA6BD-3FA7-4DC0-9B99-F2ED4836E024}" type="presParOf" srcId="{5B589ABC-DCB4-4920-8BF2-A71196344131}" destId="{0EE79B08-2496-49DE-A60B-BA83411891EE}" srcOrd="1" destOrd="0" presId="urn:microsoft.com/office/officeart/2005/8/layout/vList4"/>
    <dgm:cxn modelId="{B0940CFF-0800-4193-A23D-CD53D13BD347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/>
            <a:t>5. SESSIONS</a:t>
          </a:r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</dgm:pt>
  </dgm:ptLst>
  <dgm:cxnLst>
    <dgm:cxn modelId="{FEB73A33-A13D-4B90-9C8C-3BBC05F541A3}" type="presOf" srcId="{81CBC8F4-28F5-4C99-8289-7A69D912B084}" destId="{64B9228A-AEF4-46FB-804F-C5354CED0BE5}" srcOrd="0" destOrd="0" presId="urn:microsoft.com/office/officeart/2005/8/layout/vList4"/>
    <dgm:cxn modelId="{FB8D656D-21C3-4B87-9E59-15159B9711C1}" type="presOf" srcId="{81CBC8F4-28F5-4C99-8289-7A69D912B084}" destId="{BB635F52-6D17-4F3E-A425-3504D93D0DA2}" srcOrd="1" destOrd="0" presId="urn:microsoft.com/office/officeart/2005/8/layout/vList4"/>
    <dgm:cxn modelId="{81754AC0-CEFA-4B55-966E-9FAB6C1A2191}" type="presOf" srcId="{0D9BCBC6-F818-4003-A0AC-82600C5FDBCC}" destId="{15C663BF-6177-4D2B-89A0-9E733B40AC13}" srcOrd="0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BFFCB6EA-A892-43BF-9BEE-DC3524460700}" type="presParOf" srcId="{15C663BF-6177-4D2B-89A0-9E733B40AC13}" destId="{BF37094C-ACBC-4BE4-9BE7-A93A667FAB6E}" srcOrd="0" destOrd="0" presId="urn:microsoft.com/office/officeart/2005/8/layout/vList4"/>
    <dgm:cxn modelId="{C69DD1A9-36DF-4EA2-AF77-5373ADD21157}" type="presParOf" srcId="{BF37094C-ACBC-4BE4-9BE7-A93A667FAB6E}" destId="{64B9228A-AEF4-46FB-804F-C5354CED0BE5}" srcOrd="0" destOrd="0" presId="urn:microsoft.com/office/officeart/2005/8/layout/vList4"/>
    <dgm:cxn modelId="{FD36D3E7-5BBF-465E-9130-EB070F488785}" type="presParOf" srcId="{BF37094C-ACBC-4BE4-9BE7-A93A667FAB6E}" destId="{E843EC7B-0D3E-418F-93EA-C894152B443E}" srcOrd="1" destOrd="0" presId="urn:microsoft.com/office/officeart/2005/8/layout/vList4"/>
    <dgm:cxn modelId="{AFC4C555-0917-49D7-8018-6A3A8ECD416E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/>
            <a:t>    4. APPLICATION</a:t>
          </a:r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</dgm:pt>
  </dgm:ptLst>
  <dgm:cxnLst>
    <dgm:cxn modelId="{A93B7930-5B73-4867-AA2E-A07C72A41A7C}" type="presOf" srcId="{DCD4729B-22DF-43A0-95B6-40E7657E5BB9}" destId="{826CC2CB-18BB-4E13-BA8B-7F902CAAC08D}" srcOrd="0" destOrd="0" presId="urn:microsoft.com/office/officeart/2005/8/layout/vList4"/>
    <dgm:cxn modelId="{193D9274-744D-4E6E-8ABF-98B1E40B8962}" type="presOf" srcId="{DCD4729B-22DF-43A0-95B6-40E7657E5BB9}" destId="{85844FF5-5275-423C-A571-5852DCE46CBE}" srcOrd="1" destOrd="0" presId="urn:microsoft.com/office/officeart/2005/8/layout/vList4"/>
    <dgm:cxn modelId="{3EB5969A-AA2C-437C-BE75-50062FCBF3AA}" type="presOf" srcId="{42D4F01C-AF65-444D-A775-C561C5652FC0}" destId="{80E67A6F-F6BA-42F7-9491-7C92B2ED7948}" srcOrd="0" destOrd="0" presId="urn:microsoft.com/office/officeart/2005/8/layout/vList4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0D9D4B0D-75E6-47EA-B737-E9EA572A92DA}" type="presParOf" srcId="{80E67A6F-F6BA-42F7-9491-7C92B2ED7948}" destId="{5B589ABC-DCB4-4920-8BF2-A71196344131}" srcOrd="0" destOrd="0" presId="urn:microsoft.com/office/officeart/2005/8/layout/vList4"/>
    <dgm:cxn modelId="{BF1CD499-D887-47B7-9614-5D8A6B89E402}" type="presParOf" srcId="{5B589ABC-DCB4-4920-8BF2-A71196344131}" destId="{826CC2CB-18BB-4E13-BA8B-7F902CAAC08D}" srcOrd="0" destOrd="0" presId="urn:microsoft.com/office/officeart/2005/8/layout/vList4"/>
    <dgm:cxn modelId="{12D34DB4-AB95-4C24-9EB3-F29983ADDEBF}" type="presParOf" srcId="{5B589ABC-DCB4-4920-8BF2-A71196344131}" destId="{0EE79B08-2496-49DE-A60B-BA83411891EE}" srcOrd="1" destOrd="0" presId="urn:microsoft.com/office/officeart/2005/8/layout/vList4"/>
    <dgm:cxn modelId="{7D1473C0-5D3E-4DE0-AE17-9DECEBCC9724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/>
            <a:t>4. TRANSPORT</a:t>
          </a:r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 custLinFactNeighborX="-35865" custLinFactNeighborY="3935"/>
      <dgm:spPr/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</dgm:pt>
  </dgm:ptLst>
  <dgm:cxnLst>
    <dgm:cxn modelId="{D94B8315-9E7A-4D14-9E92-3058AF359752}" type="presOf" srcId="{0D9BCBC6-F818-4003-A0AC-82600C5FDBCC}" destId="{15C663BF-6177-4D2B-89A0-9E733B40AC13}" srcOrd="0" destOrd="0" presId="urn:microsoft.com/office/officeart/2005/8/layout/vList4"/>
    <dgm:cxn modelId="{2C737046-481E-4286-A2E6-BA338D0F4039}" type="presOf" srcId="{81CBC8F4-28F5-4C99-8289-7A69D912B084}" destId="{64B9228A-AEF4-46FB-804F-C5354CED0BE5}" srcOrd="0" destOrd="0" presId="urn:microsoft.com/office/officeart/2005/8/layout/vList4"/>
    <dgm:cxn modelId="{15BCEAC2-4858-4AD7-B716-6C6673DFFFEE}" type="presOf" srcId="{81CBC8F4-28F5-4C99-8289-7A69D912B084}" destId="{BB635F52-6D17-4F3E-A425-3504D93D0DA2}" srcOrd="1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DD668915-3898-4DC0-AF49-FF5367739199}" type="presParOf" srcId="{15C663BF-6177-4D2B-89A0-9E733B40AC13}" destId="{BF37094C-ACBC-4BE4-9BE7-A93A667FAB6E}" srcOrd="0" destOrd="0" presId="urn:microsoft.com/office/officeart/2005/8/layout/vList4"/>
    <dgm:cxn modelId="{7831FB07-274D-4022-84D2-EC8E43B4E40E}" type="presParOf" srcId="{BF37094C-ACBC-4BE4-9BE7-A93A667FAB6E}" destId="{64B9228A-AEF4-46FB-804F-C5354CED0BE5}" srcOrd="0" destOrd="0" presId="urn:microsoft.com/office/officeart/2005/8/layout/vList4"/>
    <dgm:cxn modelId="{D9C974D5-F937-40AC-8EDB-C2B224FE7E20}" type="presParOf" srcId="{BF37094C-ACBC-4BE4-9BE7-A93A667FAB6E}" destId="{E843EC7B-0D3E-418F-93EA-C894152B443E}" srcOrd="1" destOrd="0" presId="urn:microsoft.com/office/officeart/2005/8/layout/vList4"/>
    <dgm:cxn modelId="{513EF878-74E9-42C6-95AC-515EE3957DE2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/>
            <a:t>3. TRANSPORT</a:t>
          </a:r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</dgm:pt>
  </dgm:ptLst>
  <dgm:cxnLst>
    <dgm:cxn modelId="{A6ED6168-B8DB-4F39-9217-66D4915927AA}" type="presOf" srcId="{DCD4729B-22DF-43A0-95B6-40E7657E5BB9}" destId="{85844FF5-5275-423C-A571-5852DCE46CBE}" srcOrd="1" destOrd="0" presId="urn:microsoft.com/office/officeart/2005/8/layout/vList4"/>
    <dgm:cxn modelId="{3DBCAE76-20C3-4274-8E43-A2E6A87B56C0}" type="presOf" srcId="{42D4F01C-AF65-444D-A775-C561C5652FC0}" destId="{80E67A6F-F6BA-42F7-9491-7C92B2ED7948}" srcOrd="0" destOrd="0" presId="urn:microsoft.com/office/officeart/2005/8/layout/vList4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E87880D7-16D4-41CE-A04D-F81CBCB020A5}" type="presOf" srcId="{DCD4729B-22DF-43A0-95B6-40E7657E5BB9}" destId="{826CC2CB-18BB-4E13-BA8B-7F902CAAC08D}" srcOrd="0" destOrd="0" presId="urn:microsoft.com/office/officeart/2005/8/layout/vList4"/>
    <dgm:cxn modelId="{09BF2141-AF94-4EC5-9400-18F8F6698B12}" type="presParOf" srcId="{80E67A6F-F6BA-42F7-9491-7C92B2ED7948}" destId="{5B589ABC-DCB4-4920-8BF2-A71196344131}" srcOrd="0" destOrd="0" presId="urn:microsoft.com/office/officeart/2005/8/layout/vList4"/>
    <dgm:cxn modelId="{54110ED0-2E79-4B88-AFAD-E51271D80075}" type="presParOf" srcId="{5B589ABC-DCB4-4920-8BF2-A71196344131}" destId="{826CC2CB-18BB-4E13-BA8B-7F902CAAC08D}" srcOrd="0" destOrd="0" presId="urn:microsoft.com/office/officeart/2005/8/layout/vList4"/>
    <dgm:cxn modelId="{DFA38F52-709E-4E25-A264-81DD3BDD6484}" type="presParOf" srcId="{5B589ABC-DCB4-4920-8BF2-A71196344131}" destId="{0EE79B08-2496-49DE-A60B-BA83411891EE}" srcOrd="1" destOrd="0" presId="urn:microsoft.com/office/officeart/2005/8/layout/vList4"/>
    <dgm:cxn modelId="{AF52F40E-B2F8-4554-A961-58CF581A47E2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/>
            <a:t>3. Network</a:t>
          </a:r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 custLinFactNeighborX="-7692" custLinFactNeighborY="-20289"/>
      <dgm:spPr/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</dgm:pt>
  </dgm:ptLst>
  <dgm:cxnLst>
    <dgm:cxn modelId="{4DE1A001-7DD3-4C4C-B22A-0035971C5756}" type="presOf" srcId="{81CBC8F4-28F5-4C99-8289-7A69D912B084}" destId="{BB635F52-6D17-4F3E-A425-3504D93D0DA2}" srcOrd="1" destOrd="0" presId="urn:microsoft.com/office/officeart/2005/8/layout/vList4"/>
    <dgm:cxn modelId="{FB58D995-27AE-412B-82CB-9DBF69ABC471}" type="presOf" srcId="{0D9BCBC6-F818-4003-A0AC-82600C5FDBCC}" destId="{15C663BF-6177-4D2B-89A0-9E733B40AC13}" srcOrd="0" destOrd="0" presId="urn:microsoft.com/office/officeart/2005/8/layout/vList4"/>
    <dgm:cxn modelId="{71CCD0E7-0993-4187-B5DE-71B9E47636BD}" type="presOf" srcId="{81CBC8F4-28F5-4C99-8289-7A69D912B084}" destId="{64B9228A-AEF4-46FB-804F-C5354CED0BE5}" srcOrd="0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1E9A58D5-CE55-4520-A25F-E53EA701BC17}" type="presParOf" srcId="{15C663BF-6177-4D2B-89A0-9E733B40AC13}" destId="{BF37094C-ACBC-4BE4-9BE7-A93A667FAB6E}" srcOrd="0" destOrd="0" presId="urn:microsoft.com/office/officeart/2005/8/layout/vList4"/>
    <dgm:cxn modelId="{9A1CC8AA-2EE9-44F1-B943-0E1BDDF5ECAD}" type="presParOf" srcId="{BF37094C-ACBC-4BE4-9BE7-A93A667FAB6E}" destId="{64B9228A-AEF4-46FB-804F-C5354CED0BE5}" srcOrd="0" destOrd="0" presId="urn:microsoft.com/office/officeart/2005/8/layout/vList4"/>
    <dgm:cxn modelId="{CC427FE0-D842-45F5-BBCF-5B8FC45203A4}" type="presParOf" srcId="{BF37094C-ACBC-4BE4-9BE7-A93A667FAB6E}" destId="{E843EC7B-0D3E-418F-93EA-C894152B443E}" srcOrd="1" destOrd="0" presId="urn:microsoft.com/office/officeart/2005/8/layout/vList4"/>
    <dgm:cxn modelId="{FA23D142-2778-42AE-8E9A-3A7C026ED126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/>
            <a:t>2. Internet</a:t>
          </a:r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</dgm:pt>
  </dgm:ptLst>
  <dgm:cxnLst>
    <dgm:cxn modelId="{FB39171B-CEFE-4EDE-8963-888115A601B7}" type="presOf" srcId="{42D4F01C-AF65-444D-A775-C561C5652FC0}" destId="{80E67A6F-F6BA-42F7-9491-7C92B2ED7948}" srcOrd="0" destOrd="0" presId="urn:microsoft.com/office/officeart/2005/8/layout/vList4"/>
    <dgm:cxn modelId="{FE80D838-63E5-4E71-9110-1475E7DDD5F8}" type="presOf" srcId="{DCD4729B-22DF-43A0-95B6-40E7657E5BB9}" destId="{826CC2CB-18BB-4E13-BA8B-7F902CAAC08D}" srcOrd="0" destOrd="0" presId="urn:microsoft.com/office/officeart/2005/8/layout/vList4"/>
    <dgm:cxn modelId="{7D62F2A4-D465-4683-983B-582354C8E9B1}" type="presOf" srcId="{DCD4729B-22DF-43A0-95B6-40E7657E5BB9}" destId="{85844FF5-5275-423C-A571-5852DCE46CBE}" srcOrd="1" destOrd="0" presId="urn:microsoft.com/office/officeart/2005/8/layout/vList4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C8C4F081-1189-4EA6-A529-52FAC8255568}" type="presParOf" srcId="{80E67A6F-F6BA-42F7-9491-7C92B2ED7948}" destId="{5B589ABC-DCB4-4920-8BF2-A71196344131}" srcOrd="0" destOrd="0" presId="urn:microsoft.com/office/officeart/2005/8/layout/vList4"/>
    <dgm:cxn modelId="{E231F727-117E-4590-96AB-3ACF4532BE6B}" type="presParOf" srcId="{5B589ABC-DCB4-4920-8BF2-A71196344131}" destId="{826CC2CB-18BB-4E13-BA8B-7F902CAAC08D}" srcOrd="0" destOrd="0" presId="urn:microsoft.com/office/officeart/2005/8/layout/vList4"/>
    <dgm:cxn modelId="{4E981E20-AC55-4C4D-B291-59C30AEF6F2D}" type="presParOf" srcId="{5B589ABC-DCB4-4920-8BF2-A71196344131}" destId="{0EE79B08-2496-49DE-A60B-BA83411891EE}" srcOrd="1" destOrd="0" presId="urn:microsoft.com/office/officeart/2005/8/layout/vList4"/>
    <dgm:cxn modelId="{1CFFC01C-5B00-4A44-A225-0C015931B989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/>
            <a:t>2. Data Link</a:t>
          </a:r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 custLinFactNeighborY="2940"/>
      <dgm:spPr/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</dgm:pt>
  </dgm:ptLst>
  <dgm:cxnLst>
    <dgm:cxn modelId="{F43EBB57-CC04-40C1-9574-2582E61F4632}" type="presOf" srcId="{0D9BCBC6-F818-4003-A0AC-82600C5FDBCC}" destId="{15C663BF-6177-4D2B-89A0-9E733B40AC13}" srcOrd="0" destOrd="0" presId="urn:microsoft.com/office/officeart/2005/8/layout/vList4"/>
    <dgm:cxn modelId="{D2689076-7B43-48F3-A441-1ABED43998A4}" type="presOf" srcId="{81CBC8F4-28F5-4C99-8289-7A69D912B084}" destId="{64B9228A-AEF4-46FB-804F-C5354CED0BE5}" srcOrd="0" destOrd="0" presId="urn:microsoft.com/office/officeart/2005/8/layout/vList4"/>
    <dgm:cxn modelId="{EE5F46DD-40A9-437E-8515-A61948C5EDC6}" type="presOf" srcId="{81CBC8F4-28F5-4C99-8289-7A69D912B084}" destId="{BB635F52-6D17-4F3E-A425-3504D93D0DA2}" srcOrd="1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D5E515E7-5329-4A50-BA0C-EA7CA2AB8ED8}" type="presParOf" srcId="{15C663BF-6177-4D2B-89A0-9E733B40AC13}" destId="{BF37094C-ACBC-4BE4-9BE7-A93A667FAB6E}" srcOrd="0" destOrd="0" presId="urn:microsoft.com/office/officeart/2005/8/layout/vList4"/>
    <dgm:cxn modelId="{90739A11-215A-4CF4-85A9-C07C86154F86}" type="presParOf" srcId="{BF37094C-ACBC-4BE4-9BE7-A93A667FAB6E}" destId="{64B9228A-AEF4-46FB-804F-C5354CED0BE5}" srcOrd="0" destOrd="0" presId="urn:microsoft.com/office/officeart/2005/8/layout/vList4"/>
    <dgm:cxn modelId="{D2410907-33F4-4701-8671-12F009F8378C}" type="presParOf" srcId="{BF37094C-ACBC-4BE4-9BE7-A93A667FAB6E}" destId="{E843EC7B-0D3E-418F-93EA-C894152B443E}" srcOrd="1" destOrd="0" presId="urn:microsoft.com/office/officeart/2005/8/layout/vList4"/>
    <dgm:cxn modelId="{8681C28B-D07C-4261-A3BA-AA4C40026962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/>
            <a:t>1. Network Interface</a:t>
          </a:r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</dgm:pt>
  </dgm:ptLst>
  <dgm:cxnLst>
    <dgm:cxn modelId="{5244A505-8C0D-4549-A8D8-5F260EA58C2A}" type="presOf" srcId="{42D4F01C-AF65-444D-A775-C561C5652FC0}" destId="{80E67A6F-F6BA-42F7-9491-7C92B2ED7948}" srcOrd="0" destOrd="0" presId="urn:microsoft.com/office/officeart/2005/8/layout/vList4"/>
    <dgm:cxn modelId="{3ADA5C21-F2AB-4D2A-A2FA-D0A834D8F3D4}" type="presOf" srcId="{DCD4729B-22DF-43A0-95B6-40E7657E5BB9}" destId="{85844FF5-5275-423C-A571-5852DCE46CBE}" srcOrd="1" destOrd="0" presId="urn:microsoft.com/office/officeart/2005/8/layout/vList4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F3947BD6-A6D6-45C1-BDE9-C81E6E2095FF}" type="presOf" srcId="{DCD4729B-22DF-43A0-95B6-40E7657E5BB9}" destId="{826CC2CB-18BB-4E13-BA8B-7F902CAAC08D}" srcOrd="0" destOrd="0" presId="urn:microsoft.com/office/officeart/2005/8/layout/vList4"/>
    <dgm:cxn modelId="{FA3E9361-6318-44B6-AFDF-B2F7079055B6}" type="presParOf" srcId="{80E67A6F-F6BA-42F7-9491-7C92B2ED7948}" destId="{5B589ABC-DCB4-4920-8BF2-A71196344131}" srcOrd="0" destOrd="0" presId="urn:microsoft.com/office/officeart/2005/8/layout/vList4"/>
    <dgm:cxn modelId="{F576E016-C05F-4736-AFF7-4B56E693ACA6}" type="presParOf" srcId="{5B589ABC-DCB4-4920-8BF2-A71196344131}" destId="{826CC2CB-18BB-4E13-BA8B-7F902CAAC08D}" srcOrd="0" destOrd="0" presId="urn:microsoft.com/office/officeart/2005/8/layout/vList4"/>
    <dgm:cxn modelId="{BEB8EA08-2A03-478B-9DC5-BBE5122D7F7C}" type="presParOf" srcId="{5B589ABC-DCB4-4920-8BF2-A71196344131}" destId="{0EE79B08-2496-49DE-A60B-BA83411891EE}" srcOrd="1" destOrd="0" presId="urn:microsoft.com/office/officeart/2005/8/layout/vList4"/>
    <dgm:cxn modelId="{6ED6CDBF-519C-41D0-8E4D-CA4A213FDF29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</dgm:pt>
  </dgm:ptLst>
  <dgm:cxnLst>
    <dgm:cxn modelId="{F43EBB57-CC04-40C1-9574-2582E61F4632}" type="presOf" srcId="{0D9BCBC6-F818-4003-A0AC-82600C5FDBCC}" destId="{15C663BF-6177-4D2B-89A0-9E733B40AC13}" srcOrd="0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</dgm:pt>
  </dgm:ptLst>
  <dgm:cxnLst>
    <dgm:cxn modelId="{F43EBB57-CC04-40C1-9574-2582E61F4632}" type="presOf" srcId="{0D9BCBC6-F818-4003-A0AC-82600C5FDBCC}" destId="{15C663BF-6177-4D2B-89A0-9E733B40AC13}" srcOrd="0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/>
            <a:t>1. Physical</a:t>
          </a:r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</dgm:pt>
  </dgm:ptLst>
  <dgm:cxnLst>
    <dgm:cxn modelId="{128E6224-2085-4037-8F92-6401EF62F3D9}" type="presOf" srcId="{81CBC8F4-28F5-4C99-8289-7A69D912B084}" destId="{64B9228A-AEF4-46FB-804F-C5354CED0BE5}" srcOrd="0" destOrd="0" presId="urn:microsoft.com/office/officeart/2005/8/layout/vList4"/>
    <dgm:cxn modelId="{3C040C2C-49B0-4344-9F6B-280DE59E43DF}" type="presOf" srcId="{81CBC8F4-28F5-4C99-8289-7A69D912B084}" destId="{BB635F52-6D17-4F3E-A425-3504D93D0DA2}" srcOrd="1" destOrd="0" presId="urn:microsoft.com/office/officeart/2005/8/layout/vList4"/>
    <dgm:cxn modelId="{92A66AF8-C083-446D-8B46-E3BE30E1854D}" type="presOf" srcId="{0D9BCBC6-F818-4003-A0AC-82600C5FDBCC}" destId="{15C663BF-6177-4D2B-89A0-9E733B40AC13}" srcOrd="0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54B23131-1048-474E-ABCF-AE8D2D4E4862}" type="presParOf" srcId="{15C663BF-6177-4D2B-89A0-9E733B40AC13}" destId="{BF37094C-ACBC-4BE4-9BE7-A93A667FAB6E}" srcOrd="0" destOrd="0" presId="urn:microsoft.com/office/officeart/2005/8/layout/vList4"/>
    <dgm:cxn modelId="{EDB77EBF-45A5-4AA2-9B44-0DA2755B4D81}" type="presParOf" srcId="{BF37094C-ACBC-4BE4-9BE7-A93A667FAB6E}" destId="{64B9228A-AEF4-46FB-804F-C5354CED0BE5}" srcOrd="0" destOrd="0" presId="urn:microsoft.com/office/officeart/2005/8/layout/vList4"/>
    <dgm:cxn modelId="{8D0D4251-6366-4354-B981-7E1AFBA442DA}" type="presParOf" srcId="{BF37094C-ACBC-4BE4-9BE7-A93A667FAB6E}" destId="{E843EC7B-0D3E-418F-93EA-C894152B443E}" srcOrd="1" destOrd="0" presId="urn:microsoft.com/office/officeart/2005/8/layout/vList4"/>
    <dgm:cxn modelId="{945449E0-CE9F-40E2-A0FB-D13DC4656D87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/>
            <a:t>1. Network Interface</a:t>
          </a:r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</dgm:pt>
  </dgm:ptLst>
  <dgm:cxnLst>
    <dgm:cxn modelId="{0E79E831-9770-4C5B-B8F9-1C4C9F1FC1F4}" type="presOf" srcId="{42D4F01C-AF65-444D-A775-C561C5652FC0}" destId="{80E67A6F-F6BA-42F7-9491-7C92B2ED7948}" srcOrd="0" destOrd="0" presId="urn:microsoft.com/office/officeart/2005/8/layout/vList4"/>
    <dgm:cxn modelId="{26436FBF-3752-4F0D-95FD-2044EEF090C3}" type="presOf" srcId="{DCD4729B-22DF-43A0-95B6-40E7657E5BB9}" destId="{826CC2CB-18BB-4E13-BA8B-7F902CAAC08D}" srcOrd="0" destOrd="0" presId="urn:microsoft.com/office/officeart/2005/8/layout/vList4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81F5E4FE-5BE3-4E11-95A6-AB8D89586843}" type="presOf" srcId="{DCD4729B-22DF-43A0-95B6-40E7657E5BB9}" destId="{85844FF5-5275-423C-A571-5852DCE46CBE}" srcOrd="1" destOrd="0" presId="urn:microsoft.com/office/officeart/2005/8/layout/vList4"/>
    <dgm:cxn modelId="{BBFC5BC5-80AA-4DB6-99F9-219EA1F430A7}" type="presParOf" srcId="{80E67A6F-F6BA-42F7-9491-7C92B2ED7948}" destId="{5B589ABC-DCB4-4920-8BF2-A71196344131}" srcOrd="0" destOrd="0" presId="urn:microsoft.com/office/officeart/2005/8/layout/vList4"/>
    <dgm:cxn modelId="{4ED76372-687F-47B9-9905-CEDB0D544A9B}" type="presParOf" srcId="{5B589ABC-DCB4-4920-8BF2-A71196344131}" destId="{826CC2CB-18BB-4E13-BA8B-7F902CAAC08D}" srcOrd="0" destOrd="0" presId="urn:microsoft.com/office/officeart/2005/8/layout/vList4"/>
    <dgm:cxn modelId="{2CBABA17-A88D-403D-93D8-E1F652118AB7}" type="presParOf" srcId="{5B589ABC-DCB4-4920-8BF2-A71196344131}" destId="{0EE79B08-2496-49DE-A60B-BA83411891EE}" srcOrd="1" destOrd="0" presId="urn:microsoft.com/office/officeart/2005/8/layout/vList4"/>
    <dgm:cxn modelId="{70A4C60D-DCA0-4745-ABEB-DA5051B5CFEE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7. APPLICATION</a:t>
          </a:r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  4. APPLICATION</a:t>
          </a:r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6. PRESENTATION</a:t>
          </a:r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  4. APPLICATION</a:t>
          </a:r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5. SESSIONS</a:t>
          </a:r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   4. APPLICATION</a:t>
          </a:r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4. TRANSPORT</a:t>
          </a:r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3. TRANSPORT</a:t>
          </a:r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3. Network</a:t>
          </a:r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2. Internet</a:t>
          </a:r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2. Data Link</a:t>
          </a:r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1. Network Interface</a:t>
          </a:r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1. Physical</a:t>
          </a:r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1. Network Interface</a:t>
          </a:r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549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2857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07111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2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</a:pPr>
            <a:r>
              <a:rPr lang="en-US" sz="1600" i="1" dirty="0">
                <a:solidFill>
                  <a:srgbClr val="002060"/>
                </a:solidFill>
              </a:rPr>
              <a:t>There may be various rules governing issues like “collisions”. This is when more than one device sends traffic at the same time and the messages become corrupt. </a:t>
            </a:r>
          </a:p>
          <a:p>
            <a:pPr marL="0" lvl="2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</a:pPr>
            <a:r>
              <a:rPr lang="en-US" sz="1600" i="1" dirty="0">
                <a:solidFill>
                  <a:srgbClr val="002060"/>
                </a:solidFill>
              </a:rPr>
              <a:t>Some protocols are proactive and attempt to prevent collisions; other protocols are reactive and establish a recovery method after the collision occurs.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3225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8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1787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2142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10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2450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3592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0056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0167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14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4502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15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9241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1156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F41563-8ABF-9D6C-DF8F-4F86C98385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C7FA7F-F457-88A5-ABE2-C47407DC5D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D8E948-BF3A-F683-9215-DE886C32C2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761F10-2BB2-9342-346D-9DF33F7B4A1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22416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18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4105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7875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20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1798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F0EC34-5025-305D-34A3-C9B3FCAE96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7C2CD1-1DAA-1C09-3969-FE790DBCDE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039B57-A2C6-4964-C80A-B20603D5A4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563F5E-5753-80DD-5D77-828259C6665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1190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6997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21F6B69-CB3A-0E4D-80CA-CD7AF6C963FC}" type="slidenum">
              <a:rPr lang="en-US"/>
              <a:pPr/>
              <a:t>31</a:t>
            </a:fld>
            <a:endParaRPr lang="en-US"/>
          </a:p>
        </p:txBody>
      </p:sp>
      <p:sp>
        <p:nvSpPr>
          <p:cNvPr id="131891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31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6A9605-1513-4D4D-B4CF-08DFE8C373BF}" type="slidenum">
              <a:rPr lang="en-US"/>
              <a:pPr/>
              <a:t>32</a:t>
            </a:fld>
            <a:endParaRPr lang="en-US"/>
          </a:p>
        </p:txBody>
      </p:sp>
      <p:sp>
        <p:nvSpPr>
          <p:cNvPr id="131686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31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44098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33CD1F-CBCD-ACE8-57A5-35C5D39F0F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2B8C6F-CD37-33AB-914C-D3CB9CA88F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30CA76-A91E-DB6A-A8C6-163801A045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1FD5DF-592C-F189-7F7A-9807D2485E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4506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11297921" y="6605684"/>
            <a:ext cx="902547" cy="2523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>
                <a:solidFill>
                  <a:schemeClr val="tx2"/>
                </a:solidFill>
              </a:defRPr>
            </a:lvl1pPr>
          </a:lstStyle>
          <a:p>
            <a:pPr defTabSz="514338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514338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92087" y="1065260"/>
            <a:ext cx="11804381" cy="554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226478" indent="-226478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>
                <a:sym typeface="Arial" pitchFamily="34" charset="0"/>
              </a:rPr>
              <a:t>Third level</a:t>
            </a:r>
          </a:p>
          <a:p>
            <a:pPr lvl="3"/>
            <a:r>
              <a:rPr lang="en-US" dirty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55191"/>
            <a:ext cx="12192000" cy="1010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lvl="0"/>
            <a:r>
              <a:rPr lang="en-US" dirty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03457142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29.jpe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hyperlink" Target="http://www.soandso.com/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image" Target="../media/image25.png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image" Target="../media/image30.jp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image" Target="../media/image29.jpeg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12" Type="http://schemas.openxmlformats.org/officeDocument/2006/relationships/image" Target="../media/image30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image" Target="../media/image29.jpeg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image" Target="../media/image30.jp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13" Type="http://schemas.openxmlformats.org/officeDocument/2006/relationships/image" Target="../media/image30.jpg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12" Type="http://schemas.openxmlformats.org/officeDocument/2006/relationships/image" Target="../media/image31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Relationship Id="rId14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13" Type="http://schemas.openxmlformats.org/officeDocument/2006/relationships/image" Target="../media/image30.jpg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12" Type="http://schemas.openxmlformats.org/officeDocument/2006/relationships/image" Target="../media/image32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Relationship Id="rId1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13" Type="http://schemas.openxmlformats.org/officeDocument/2006/relationships/image" Target="../media/image30.jpg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12" Type="http://schemas.openxmlformats.org/officeDocument/2006/relationships/image" Target="../media/image33.pn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Relationship Id="rId14" Type="http://schemas.openxmlformats.org/officeDocument/2006/relationships/image" Target="../media/image2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34.pn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diagramLayout" Target="../diagrams/layout14.xml"/><Relationship Id="rId7" Type="http://schemas.openxmlformats.org/officeDocument/2006/relationships/image" Target="../media/image33.png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Relationship Id="rId9" Type="http://schemas.openxmlformats.org/officeDocument/2006/relationships/image" Target="../media/image36.png"/></Relationships>
</file>

<file path=ppt/slides/_rels/slide3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13" Type="http://schemas.microsoft.com/office/2007/relationships/diagramDrawing" Target="../diagrams/drawing16.xml"/><Relationship Id="rId18" Type="http://schemas.openxmlformats.org/officeDocument/2006/relationships/image" Target="../media/image41.png"/><Relationship Id="rId3" Type="http://schemas.openxmlformats.org/officeDocument/2006/relationships/image" Target="../media/image37.png"/><Relationship Id="rId7" Type="http://schemas.openxmlformats.org/officeDocument/2006/relationships/diagramColors" Target="../diagrams/colors15.xml"/><Relationship Id="rId12" Type="http://schemas.openxmlformats.org/officeDocument/2006/relationships/diagramColors" Target="../diagrams/colors16.xml"/><Relationship Id="rId17" Type="http://schemas.openxmlformats.org/officeDocument/2006/relationships/image" Target="../media/image40.png"/><Relationship Id="rId2" Type="http://schemas.openxmlformats.org/officeDocument/2006/relationships/notesSlide" Target="../notesSlides/notesSlide19.xml"/><Relationship Id="rId16" Type="http://schemas.openxmlformats.org/officeDocument/2006/relationships/image" Target="../media/image39.png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5.xml"/><Relationship Id="rId11" Type="http://schemas.openxmlformats.org/officeDocument/2006/relationships/diagramQuickStyle" Target="../diagrams/quickStyle16.xml"/><Relationship Id="rId5" Type="http://schemas.openxmlformats.org/officeDocument/2006/relationships/diagramLayout" Target="../diagrams/layout15.xml"/><Relationship Id="rId15" Type="http://schemas.openxmlformats.org/officeDocument/2006/relationships/image" Target="../media/image30.jpg"/><Relationship Id="rId10" Type="http://schemas.openxmlformats.org/officeDocument/2006/relationships/diagramLayout" Target="../diagrams/layout16.xml"/><Relationship Id="rId19" Type="http://schemas.openxmlformats.org/officeDocument/2006/relationships/image" Target="../media/image42.png"/><Relationship Id="rId4" Type="http://schemas.openxmlformats.org/officeDocument/2006/relationships/diagramData" Target="../diagrams/data15.xml"/><Relationship Id="rId9" Type="http://schemas.openxmlformats.org/officeDocument/2006/relationships/diagramData" Target="../diagrams/data16.xml"/><Relationship Id="rId14" Type="http://schemas.openxmlformats.org/officeDocument/2006/relationships/image" Target="../media/image3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Protocols and Models, </a:t>
            </a: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Physical Layer 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Advanced Networking </a:t>
            </a:r>
          </a:p>
          <a:p>
            <a:r>
              <a:rPr lang="en-GB" i="1" dirty="0"/>
              <a:t>(ACCA5024)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24096" y="1370252"/>
            <a:ext cx="515257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From our previous sessions, you must have understood the components of network, its topologies, types and various security measures taken at first instance.  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During the tutorial session, based on the topology given, you must have 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rgbClr val="FF0000"/>
                </a:solidFill>
              </a:rPr>
              <a:t>	Built a Topology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rgbClr val="FF0000"/>
                </a:solidFill>
              </a:rPr>
              <a:t>	Configure end and intermediate devices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rgbClr val="FF0000"/>
                </a:solidFill>
              </a:rPr>
              <a:t>	Save the configurations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rgbClr val="FF0000"/>
                </a:solidFill>
              </a:rPr>
              <a:t>	Test and Troubleshoot the network</a:t>
            </a:r>
          </a:p>
          <a:p>
            <a:pPr algn="just">
              <a:spcBef>
                <a:spcPts val="0"/>
              </a:spcBef>
            </a:pPr>
            <a:endParaRPr lang="en-US" b="1" i="1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67208" y="1370252"/>
            <a:ext cx="5670997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US" b="1" dirty="0">
                <a:solidFill>
                  <a:schemeClr val="bg1"/>
                </a:solidFill>
              </a:rPr>
              <a:t>Recap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Network Components, Topologies, Types</a:t>
            </a: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Network Trends and Security</a:t>
            </a: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Basic Device Configuration, Ports and Addresses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IP Addressing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Testing and Troubleshooting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US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BCCA20-DDA3-453F-8DF6-29718126BC82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7870" y="348650"/>
            <a:ext cx="2400935" cy="5537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523613" y="887791"/>
            <a:ext cx="547548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This session, you will understand </a:t>
            </a:r>
          </a:p>
          <a:p>
            <a:pPr marL="285750" indent="-285750" algn="just"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1800" dirty="0">
                <a:effectLst/>
              </a:rPr>
              <a:t>the types of </a:t>
            </a:r>
            <a:r>
              <a:rPr lang="en-US" sz="1800" b="1" dirty="0">
                <a:effectLst/>
              </a:rPr>
              <a:t>rules</a:t>
            </a:r>
            <a:r>
              <a:rPr lang="en-US" sz="1800" dirty="0">
                <a:effectLst/>
              </a:rPr>
              <a:t> that are required to successfully communicate, </a:t>
            </a:r>
          </a:p>
          <a:p>
            <a:pPr marL="285750" indent="-285750" algn="just"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the importance of </a:t>
            </a:r>
            <a:r>
              <a:rPr lang="en-US" sz="1800" dirty="0">
                <a:effectLst/>
              </a:rPr>
              <a:t>protocols and </a:t>
            </a:r>
            <a:r>
              <a:rPr lang="en-US" sz="1800" b="1" dirty="0">
                <a:effectLst/>
              </a:rPr>
              <a:t>why they are necessary</a:t>
            </a:r>
            <a:r>
              <a:rPr lang="en-US" sz="1800" dirty="0">
                <a:effectLst/>
              </a:rPr>
              <a:t> in network communication </a:t>
            </a: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network, </a:t>
            </a:r>
          </a:p>
          <a:p>
            <a:pPr marL="285750" indent="-285750" algn="just"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1800" dirty="0">
                <a:effectLst/>
              </a:rPr>
              <a:t>the purpose of </a:t>
            </a:r>
            <a:r>
              <a:rPr lang="en-US" sz="1800" b="1" dirty="0">
                <a:effectLst/>
              </a:rPr>
              <a:t>adhering to a protocol suite</a:t>
            </a:r>
            <a:endParaRPr lang="en-US" sz="1800" b="1" i="1" dirty="0">
              <a:solidFill>
                <a:schemeClr val="tx1">
                  <a:lumMod val="50000"/>
                </a:schemeClr>
              </a:solidFill>
              <a:effectLst/>
            </a:endParaRPr>
          </a:p>
          <a:p>
            <a:pPr marL="285750" indent="-285750" algn="just">
              <a:spcBef>
                <a:spcPts val="0"/>
              </a:spcBef>
              <a:buFont typeface="Wingdings" panose="05000000000000000000" pitchFamily="2" charset="2"/>
              <a:buChar char="ü"/>
            </a:pPr>
            <a:endParaRPr lang="en-US" sz="1800" dirty="0">
              <a:effectLst/>
            </a:endParaRPr>
          </a:p>
          <a:p>
            <a:pPr marL="285750" indent="-285750" algn="just"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1800" dirty="0">
                <a:effectLst/>
              </a:rPr>
              <a:t>the role of </a:t>
            </a:r>
            <a:r>
              <a:rPr lang="en-US" sz="1800" b="1" dirty="0">
                <a:effectLst/>
              </a:rPr>
              <a:t>standards organizations </a:t>
            </a:r>
            <a:r>
              <a:rPr lang="en-US" sz="1800" dirty="0">
                <a:effectLst/>
              </a:rPr>
              <a:t>in establishing protocols for network interoperability.</a:t>
            </a:r>
            <a:endParaRPr lang="en-US" sz="1800" i="1" dirty="0">
              <a:solidFill>
                <a:schemeClr val="tx1">
                  <a:lumMod val="50000"/>
                </a:schemeClr>
              </a:solidFill>
              <a:effectLst/>
            </a:endParaRPr>
          </a:p>
          <a:p>
            <a:pPr marL="285750" indent="-285750" algn="just"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1800" dirty="0">
                <a:effectLst/>
              </a:rPr>
              <a:t>how the </a:t>
            </a:r>
            <a:r>
              <a:rPr lang="en-US" sz="1800" b="1" dirty="0">
                <a:effectLst/>
              </a:rPr>
              <a:t>TCP/IP model and the OSI model </a:t>
            </a:r>
            <a:r>
              <a:rPr lang="en-US" sz="1800" dirty="0">
                <a:effectLst/>
              </a:rPr>
              <a:t>are used to facilitate standardization in the communication process</a:t>
            </a: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marL="285750" indent="-285750" algn="just">
              <a:spcBef>
                <a:spcPts val="0"/>
              </a:spcBef>
              <a:buFont typeface="Wingdings" panose="05000000000000000000" pitchFamily="2" charset="2"/>
              <a:buChar char="ü"/>
            </a:pPr>
            <a:endParaRPr lang="en-US" sz="1800" dirty="0">
              <a:effectLst/>
            </a:endParaRPr>
          </a:p>
          <a:p>
            <a:pPr marL="285750" indent="-285750" algn="just"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1800" dirty="0">
                <a:effectLst/>
              </a:rPr>
              <a:t>how </a:t>
            </a:r>
            <a:r>
              <a:rPr lang="en-US" sz="1800" b="1" dirty="0">
                <a:effectLst/>
              </a:rPr>
              <a:t>data encapsulation </a:t>
            </a:r>
            <a:r>
              <a:rPr lang="en-US" sz="1800" dirty="0">
                <a:effectLst/>
              </a:rPr>
              <a:t>allows data to be transported across the network.</a:t>
            </a:r>
            <a:endParaRPr lang="en-US" sz="1800" i="1" dirty="0">
              <a:solidFill>
                <a:schemeClr val="tx1">
                  <a:lumMod val="50000"/>
                </a:schemeClr>
              </a:solidFill>
              <a:effectLst/>
            </a:endParaRPr>
          </a:p>
          <a:p>
            <a:pPr marL="285750" indent="-285750" algn="just"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1800" dirty="0">
                <a:effectLst/>
              </a:rPr>
              <a:t>how </a:t>
            </a:r>
            <a:r>
              <a:rPr lang="en-US" sz="1800" b="1" dirty="0">
                <a:effectLst/>
              </a:rPr>
              <a:t>local hosts access </a:t>
            </a:r>
            <a:r>
              <a:rPr lang="en-US" sz="1800" dirty="0">
                <a:effectLst/>
              </a:rPr>
              <a:t>local resources on a network</a:t>
            </a:r>
            <a:endParaRPr lang="en-US" i="1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91921" y="1370252"/>
            <a:ext cx="567099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Protocol Suites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Standards and Organisations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Reference Models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Communication: Data Encapsulation and Access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Physical Layer Characteristics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US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5998D1-38C5-4DF4-B0E9-4C6382FA4006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8160" y="96167"/>
            <a:ext cx="2400935" cy="5537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9244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465" y="1"/>
            <a:ext cx="10767852" cy="97578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Rules: </a:t>
            </a: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Always go by rules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465" y="1001843"/>
            <a:ext cx="11468009" cy="4455952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</a:rPr>
              <a:t>There are three elements to any communication. </a:t>
            </a:r>
            <a:r>
              <a:rPr lang="en-US" b="1" dirty="0">
                <a:solidFill>
                  <a:srgbClr val="FF0000"/>
                </a:solidFill>
              </a:rPr>
              <a:t>What are they?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78A6FB-CD7C-45B9-85A9-08F8987DD26A}"/>
              </a:ext>
            </a:extLst>
          </p:cNvPr>
          <p:cNvSpPr txBox="1"/>
          <p:nvPr/>
        </p:nvSpPr>
        <p:spPr>
          <a:xfrm>
            <a:off x="7722996" y="1475493"/>
            <a:ext cx="363492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 algn="just"/>
            <a:r>
              <a:rPr lang="en-US" i="1" dirty="0"/>
              <a:t>There will be a </a:t>
            </a:r>
            <a:r>
              <a:rPr lang="en-US" b="1" i="1" dirty="0"/>
              <a:t>source</a:t>
            </a:r>
            <a:r>
              <a:rPr lang="en-US" i="1" dirty="0"/>
              <a:t> (sender).</a:t>
            </a:r>
          </a:p>
          <a:p>
            <a:pPr marL="0" lvl="1" algn="just"/>
            <a:r>
              <a:rPr lang="en-US" i="1" dirty="0"/>
              <a:t>There will be a </a:t>
            </a:r>
            <a:r>
              <a:rPr lang="en-US" b="1" i="1" dirty="0"/>
              <a:t>destination</a:t>
            </a:r>
            <a:r>
              <a:rPr lang="en-US" i="1" dirty="0"/>
              <a:t> (receiver).</a:t>
            </a:r>
          </a:p>
          <a:p>
            <a:pPr marL="0" lvl="1" algn="just"/>
            <a:r>
              <a:rPr lang="en-US" i="1" dirty="0"/>
              <a:t>There will be a </a:t>
            </a:r>
            <a:r>
              <a:rPr lang="en-US" b="1" i="1" dirty="0"/>
              <a:t>channel</a:t>
            </a:r>
            <a:r>
              <a:rPr lang="en-US" i="1" dirty="0"/>
              <a:t> (media) that provides for the path of communications to occur.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9E85C06B-593B-415E-A705-BDADF2759C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88" y="1638929"/>
            <a:ext cx="5699490" cy="3511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3">
            <a:extLst>
              <a:ext uri="{FF2B5EF4-FFF2-40B4-BE49-F238E27FC236}">
                <a16:creationId xmlns:a16="http://schemas.microsoft.com/office/drawing/2014/main" id="{D274BA64-8BC0-4F7F-AE1B-9D30B7B85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51" y="1638929"/>
            <a:ext cx="6247536" cy="3511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EA4D921-7EE4-4186-8010-4335C243CC20}"/>
              </a:ext>
            </a:extLst>
          </p:cNvPr>
          <p:cNvSpPr txBox="1"/>
          <p:nvPr/>
        </p:nvSpPr>
        <p:spPr>
          <a:xfrm>
            <a:off x="6272750" y="3672613"/>
            <a:ext cx="569442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1" indent="-285750" algn="just">
              <a:buFont typeface="Courier New" panose="02070309020205020404" pitchFamily="49" charset="0"/>
              <a:buChar char="o"/>
            </a:pPr>
            <a:r>
              <a:rPr lang="en-US" i="1" dirty="0"/>
              <a:t>All </a:t>
            </a:r>
            <a:r>
              <a:rPr lang="en-US" b="1" i="1" dirty="0"/>
              <a:t>communications</a:t>
            </a:r>
            <a:r>
              <a:rPr lang="en-US" i="1" dirty="0"/>
              <a:t> are </a:t>
            </a:r>
            <a:r>
              <a:rPr lang="en-US" b="1" i="1" dirty="0"/>
              <a:t>governed by protocols</a:t>
            </a:r>
            <a:r>
              <a:rPr lang="en-US" i="1" dirty="0"/>
              <a:t>.</a:t>
            </a:r>
          </a:p>
          <a:p>
            <a:pPr marL="285750" lvl="1" indent="-285750" algn="just">
              <a:buFont typeface="Courier New" panose="02070309020205020404" pitchFamily="49" charset="0"/>
              <a:buChar char="o"/>
            </a:pPr>
            <a:endParaRPr lang="en-US" i="1" dirty="0"/>
          </a:p>
          <a:p>
            <a:pPr marL="285750" lvl="1" indent="-285750" algn="just">
              <a:buFont typeface="Courier New" panose="02070309020205020404" pitchFamily="49" charset="0"/>
              <a:buChar char="o"/>
            </a:pPr>
            <a:r>
              <a:rPr lang="en-US" b="1" i="1" dirty="0"/>
              <a:t>Protocols are the rules </a:t>
            </a:r>
            <a:r>
              <a:rPr lang="en-US" i="1" dirty="0"/>
              <a:t>that communications will follow.</a:t>
            </a:r>
          </a:p>
          <a:p>
            <a:pPr marL="285750" lvl="1" indent="-285750" algn="just">
              <a:buFont typeface="Courier New" panose="02070309020205020404" pitchFamily="49" charset="0"/>
              <a:buChar char="o"/>
            </a:pPr>
            <a:endParaRPr lang="en-US" i="1" dirty="0"/>
          </a:p>
          <a:p>
            <a:pPr marL="285750" lvl="1" indent="-285750" algn="just">
              <a:buFont typeface="Courier New" panose="02070309020205020404" pitchFamily="49" charset="0"/>
              <a:buChar char="o"/>
            </a:pPr>
            <a:r>
              <a:rPr lang="en-US" i="1" dirty="0"/>
              <a:t>These </a:t>
            </a:r>
            <a:r>
              <a:rPr lang="en-US" b="1" i="1" dirty="0"/>
              <a:t>rules </a:t>
            </a:r>
            <a:r>
              <a:rPr lang="en-US" i="1" dirty="0"/>
              <a:t>will </a:t>
            </a:r>
            <a:r>
              <a:rPr lang="en-US" b="1" i="1" dirty="0"/>
              <a:t>vary depending on the protocol</a:t>
            </a:r>
            <a:r>
              <a:rPr lang="en-US" i="1" dirty="0"/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3503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10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572" y="1"/>
            <a:ext cx="10725745" cy="97578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Rules: Why we must always go by rules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78A6FB-CD7C-45B9-85A9-08F8987DD26A}"/>
              </a:ext>
            </a:extLst>
          </p:cNvPr>
          <p:cNvSpPr txBox="1"/>
          <p:nvPr/>
        </p:nvSpPr>
        <p:spPr>
          <a:xfrm>
            <a:off x="502791" y="847994"/>
            <a:ext cx="74655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 algn="just"/>
            <a:r>
              <a:rPr lang="en-US" i="1" dirty="0"/>
              <a:t>Can you tell what the below statement says?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A4D921-7EE4-4186-8010-4335C243CC20}"/>
              </a:ext>
            </a:extLst>
          </p:cNvPr>
          <p:cNvSpPr txBox="1"/>
          <p:nvPr/>
        </p:nvSpPr>
        <p:spPr>
          <a:xfrm>
            <a:off x="80980" y="3480940"/>
            <a:ext cx="56944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1" indent="-285750" algn="just">
              <a:buFont typeface="Wingdings" panose="05000000000000000000" pitchFamily="2" charset="2"/>
              <a:buChar char="Ø"/>
            </a:pPr>
            <a:r>
              <a:rPr lang="en-US" i="1" dirty="0"/>
              <a:t>Yes, It is difficult to read. Why?</a:t>
            </a:r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2F0EAB82-0C54-4ABF-AC8C-BB2666B351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91" y="1388307"/>
            <a:ext cx="10993411" cy="2040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A0037F7-E554-47B4-A86B-96A3B794987A}"/>
              </a:ext>
            </a:extLst>
          </p:cNvPr>
          <p:cNvSpPr txBox="1"/>
          <p:nvPr/>
        </p:nvSpPr>
        <p:spPr>
          <a:xfrm>
            <a:off x="401572" y="3801963"/>
            <a:ext cx="56944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 algn="just"/>
            <a:r>
              <a:rPr lang="en-US" i="1" dirty="0"/>
              <a:t>It is not formatted properly!!!</a:t>
            </a:r>
          </a:p>
        </p:txBody>
      </p:sp>
      <p:pic>
        <p:nvPicPr>
          <p:cNvPr id="17" name="Picture 3">
            <a:extLst>
              <a:ext uri="{FF2B5EF4-FFF2-40B4-BE49-F238E27FC236}">
                <a16:creationId xmlns:a16="http://schemas.microsoft.com/office/drawing/2014/main" id="{64341A29-B492-4074-A7AD-77900A5E2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91" y="1394198"/>
            <a:ext cx="10993411" cy="2040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AAB2C64-1D36-4A28-99BA-636F9DB0B89C}"/>
              </a:ext>
            </a:extLst>
          </p:cNvPr>
          <p:cNvSpPr txBox="1"/>
          <p:nvPr/>
        </p:nvSpPr>
        <p:spPr>
          <a:xfrm>
            <a:off x="3718484" y="3464530"/>
            <a:ext cx="76765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 algn="just"/>
            <a:r>
              <a:rPr lang="en-US" i="1" dirty="0"/>
              <a:t>After formatting, it is easy to read, and the communication is as anticipated.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D12B640-DCAC-4669-86A5-E568E03D5912}"/>
              </a:ext>
            </a:extLst>
          </p:cNvPr>
          <p:cNvSpPr txBox="1"/>
          <p:nvPr/>
        </p:nvSpPr>
        <p:spPr>
          <a:xfrm>
            <a:off x="1668619" y="4308068"/>
            <a:ext cx="54826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i="1" dirty="0"/>
              <a:t>Protocols must account for the following requirements: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CF3F8C3-4099-4807-9103-CAA205374F17}"/>
              </a:ext>
            </a:extLst>
          </p:cNvPr>
          <p:cNvSpPr txBox="1"/>
          <p:nvPr/>
        </p:nvSpPr>
        <p:spPr>
          <a:xfrm>
            <a:off x="6792686" y="3907969"/>
            <a:ext cx="559693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US" i="1" dirty="0"/>
              <a:t>An identified sender and receiver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US" i="1" dirty="0"/>
              <a:t>Common language and grammar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US" i="1" dirty="0"/>
              <a:t>Speed and timing of delivery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US" i="1" dirty="0"/>
              <a:t>Confirmation or acknowledgment requirements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7DF37EF-54DB-461A-AEF8-280DB97E93A9}"/>
              </a:ext>
            </a:extLst>
          </p:cNvPr>
          <p:cNvSpPr txBox="1"/>
          <p:nvPr/>
        </p:nvSpPr>
        <p:spPr>
          <a:xfrm>
            <a:off x="1514138" y="5041036"/>
            <a:ext cx="916372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/>
            <a:r>
              <a:rPr lang="en-US" b="1" i="1" dirty="0"/>
              <a:t>Common Computer Protocols must also agree on Message encoding, Message formatting and encapsulation, Message size, Message timing and Message delivery options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0285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5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378587" y="273839"/>
            <a:ext cx="8864267" cy="5326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Rules: Message Encoding</a:t>
            </a:r>
            <a:endParaRPr lang="en-CA" alt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78587" y="959710"/>
            <a:ext cx="11136824" cy="987291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tx1"/>
                </a:solidFill>
              </a:rPr>
              <a:t>Encoding is the process of converting information into another acceptable form for transmission.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tx1"/>
                </a:solidFill>
              </a:rPr>
              <a:t>Decoding reverses this process to interpret the information. 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2A91047D-FEFB-4720-9FD6-D118F3F5FE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588" y="1947001"/>
            <a:ext cx="8330887" cy="3634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>
            <a:extLst>
              <a:ext uri="{FF2B5EF4-FFF2-40B4-BE49-F238E27FC236}">
                <a16:creationId xmlns:a16="http://schemas.microsoft.com/office/drawing/2014/main" id="{A2EE6AC2-F7D1-4803-BCF8-2DF3D1F856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98" t="38801" r="25426"/>
          <a:stretch/>
        </p:blipFill>
        <p:spPr bwMode="auto">
          <a:xfrm>
            <a:off x="7465664" y="3241964"/>
            <a:ext cx="3720892" cy="2423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8958278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593125" y="277613"/>
            <a:ext cx="8562645" cy="5326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Rules: Message Size and Timing</a:t>
            </a:r>
            <a:endParaRPr lang="en-CA" alt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78587" y="1013254"/>
            <a:ext cx="8283092" cy="4559642"/>
          </a:xfrm>
        </p:spPr>
        <p:txBody>
          <a:bodyPr>
            <a:noAutofit/>
          </a:bodyPr>
          <a:lstStyle/>
          <a:p>
            <a:pPr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/>
                </a:solidFill>
              </a:rPr>
              <a:t>Encoding between hosts must be in an appropriate format for the medium. </a:t>
            </a:r>
          </a:p>
          <a:p>
            <a:pPr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/>
                </a:solidFill>
              </a:rPr>
              <a:t>Messages sent across the network are converted to bits</a:t>
            </a:r>
          </a:p>
          <a:p>
            <a:pPr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/>
                </a:solidFill>
              </a:rPr>
              <a:t>The bits are encoded into a pattern of light, sound, or electrical impulses. The destination host must decode the signals to interpret the message.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1800" b="1" dirty="0">
                <a:solidFill>
                  <a:schemeClr val="tx1"/>
                </a:solidFill>
              </a:rPr>
              <a:t>Message timing includes the following: </a:t>
            </a:r>
          </a:p>
          <a:p>
            <a:pPr marL="226478" lvl="1" indent="-226478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chemeClr val="tx1"/>
                </a:solidFill>
              </a:rPr>
              <a:t>Flow Control </a:t>
            </a:r>
            <a:r>
              <a:rPr lang="en-US" sz="1800" dirty="0">
                <a:solidFill>
                  <a:schemeClr val="tx1"/>
                </a:solidFill>
              </a:rPr>
              <a:t>Manages the rate of data transmission and defines how much information can be sent and the speed at which it can be delivered.</a:t>
            </a:r>
          </a:p>
          <a:p>
            <a:pPr marL="226478" lvl="1" indent="-226478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chemeClr val="tx1"/>
                </a:solidFill>
              </a:rPr>
              <a:t>Response Timeout </a:t>
            </a:r>
            <a:r>
              <a:rPr lang="en-US" sz="1800" dirty="0">
                <a:solidFill>
                  <a:schemeClr val="tx1"/>
                </a:solidFill>
              </a:rPr>
              <a:t>Manages how long a device waits when it does not hear a reply from the destination.</a:t>
            </a:r>
          </a:p>
          <a:p>
            <a:pPr marL="226478" lvl="1" indent="-226478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chemeClr val="tx1"/>
                </a:solidFill>
              </a:rPr>
              <a:t>Access method</a:t>
            </a:r>
            <a:r>
              <a:rPr lang="en-US" sz="1800" dirty="0">
                <a:solidFill>
                  <a:schemeClr val="tx1"/>
                </a:solidFill>
              </a:rPr>
              <a:t> Determines when someone can send a message. 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BD4373FC-7843-438A-8257-5B1B61EF16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1679" y="1698810"/>
            <a:ext cx="3188483" cy="1995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86C1E448-477F-4494-8A74-A0F2BE800B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03" t="27532" r="24963" b="35947"/>
          <a:stretch/>
        </p:blipFill>
        <p:spPr bwMode="auto">
          <a:xfrm>
            <a:off x="9155770" y="3055248"/>
            <a:ext cx="1423135" cy="747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2711152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529195" y="252899"/>
            <a:ext cx="9813409" cy="5326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Rules: Delivery Options</a:t>
            </a:r>
            <a:endParaRPr lang="en-CA" alt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676589" y="1221999"/>
            <a:ext cx="10838821" cy="2325070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US" sz="2000" dirty="0">
                <a:solidFill>
                  <a:schemeClr val="tx1"/>
                </a:solidFill>
              </a:rPr>
              <a:t>Message delivery may one of the following methods: </a:t>
            </a:r>
          </a:p>
          <a:p>
            <a:pPr marL="342900" lvl="1" indent="-342900" algn="just"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2000" b="1" dirty="0">
                <a:solidFill>
                  <a:schemeClr val="tx1"/>
                </a:solidFill>
              </a:rPr>
              <a:t>Unicast – one to one communication</a:t>
            </a:r>
          </a:p>
          <a:p>
            <a:pPr marL="342900" lvl="1" indent="-342900" algn="just"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2000" b="1" dirty="0">
                <a:solidFill>
                  <a:schemeClr val="tx1"/>
                </a:solidFill>
              </a:rPr>
              <a:t>Multicast – one to many, typically not all</a:t>
            </a:r>
          </a:p>
          <a:p>
            <a:pPr marL="342900" lvl="1" indent="-342900" algn="just"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2000" b="1" dirty="0">
                <a:solidFill>
                  <a:schemeClr val="tx1"/>
                </a:solidFill>
              </a:rPr>
              <a:t>Broadcast – one to all</a:t>
            </a:r>
          </a:p>
          <a:p>
            <a:pPr marL="0" indent="0" algn="just">
              <a:buNone/>
            </a:pPr>
            <a:r>
              <a:rPr lang="en-US" sz="2000" i="1" dirty="0">
                <a:solidFill>
                  <a:schemeClr val="tx1"/>
                </a:solidFill>
              </a:rPr>
              <a:t>Note: Broadcasts are used in IPv4 networks but are not an option for IPv6. Later we will also see “Anycast” as an additional delivery option for IPv6.</a:t>
            </a:r>
          </a:p>
          <a:p>
            <a:pPr marL="0" indent="0" algn="just">
              <a:buNone/>
            </a:pPr>
            <a:endParaRPr lang="en-US" dirty="0">
              <a:solidFill>
                <a:schemeClr val="tx1"/>
              </a:solidFill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/>
              </a:solidFill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AC1F93A-DAC3-4C78-9A56-C67A2894D2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678" y="3429000"/>
            <a:ext cx="2956709" cy="2207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6CCE6B1D-23C3-4084-B7EA-A83FF24B34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117" y="3428998"/>
            <a:ext cx="3023765" cy="2207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D447DBB3-85AB-4732-94C6-A9CDC13F96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6891" y="3429000"/>
            <a:ext cx="3058520" cy="220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7937925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24512" y="194728"/>
            <a:ext cx="7115402" cy="5326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Standards: Open Standards</a:t>
            </a:r>
            <a:endParaRPr lang="en-CA" alt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24512" y="1234193"/>
            <a:ext cx="11136824" cy="4413543"/>
          </a:xfrm>
        </p:spPr>
        <p:txBody>
          <a:bodyPr>
            <a:normAutofit/>
          </a:bodyPr>
          <a:lstStyle/>
          <a:p>
            <a:pPr marL="0" lvl="1" indent="0" algn="just">
              <a:spcBef>
                <a:spcPts val="800"/>
              </a:spcBef>
              <a:spcAft>
                <a:spcPts val="800"/>
              </a:spcAft>
              <a:buNone/>
            </a:pPr>
            <a:r>
              <a:rPr lang="en-US" sz="1800" b="1" dirty="0">
                <a:solidFill>
                  <a:schemeClr val="tx1"/>
                </a:solidFill>
              </a:rPr>
              <a:t>Open standards encourage:</a:t>
            </a:r>
          </a:p>
          <a:p>
            <a:pPr marL="342900" lvl="1" indent="-342900" algn="just"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interoperability</a:t>
            </a:r>
          </a:p>
          <a:p>
            <a:pPr marL="342900" lvl="1" indent="-342900" algn="just"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competition</a:t>
            </a:r>
          </a:p>
          <a:p>
            <a:pPr marL="342900" lvl="1" indent="-342900" algn="just"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innovation</a:t>
            </a:r>
          </a:p>
          <a:p>
            <a:pPr marL="0" lvl="1" indent="0" algn="just">
              <a:spcBef>
                <a:spcPts val="800"/>
              </a:spcBef>
              <a:spcAft>
                <a:spcPts val="800"/>
              </a:spcAft>
              <a:buNone/>
            </a:pPr>
            <a:endParaRPr lang="en-US" sz="1800" b="1" dirty="0">
              <a:solidFill>
                <a:schemeClr val="tx1"/>
              </a:solidFill>
            </a:endParaRPr>
          </a:p>
          <a:p>
            <a:pPr marL="0" lvl="1" indent="0" algn="just">
              <a:spcBef>
                <a:spcPts val="800"/>
              </a:spcBef>
              <a:spcAft>
                <a:spcPts val="800"/>
              </a:spcAft>
              <a:buNone/>
            </a:pPr>
            <a:r>
              <a:rPr lang="en-US" sz="1800" b="1" dirty="0">
                <a:solidFill>
                  <a:schemeClr val="tx1"/>
                </a:solidFill>
              </a:rPr>
              <a:t>Standards </a:t>
            </a:r>
            <a:r>
              <a:rPr lang="en-US" sz="1800" b="1" dirty="0" err="1">
                <a:solidFill>
                  <a:schemeClr val="tx1"/>
                </a:solidFill>
              </a:rPr>
              <a:t>organisations</a:t>
            </a:r>
            <a:r>
              <a:rPr lang="en-US" sz="1800" b="1" dirty="0">
                <a:solidFill>
                  <a:schemeClr val="tx1"/>
                </a:solidFill>
              </a:rPr>
              <a:t> are:</a:t>
            </a:r>
          </a:p>
          <a:p>
            <a:pPr marL="342900" lvl="1" indent="-342900" algn="just"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vendor-neutral </a:t>
            </a:r>
          </a:p>
          <a:p>
            <a:pPr marL="342900" lvl="1" indent="-342900" algn="just"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non-profit </a:t>
            </a:r>
            <a:r>
              <a:rPr lang="en-US" sz="1800" dirty="0" err="1">
                <a:solidFill>
                  <a:schemeClr val="tx1"/>
                </a:solidFill>
              </a:rPr>
              <a:t>organisations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</a:p>
          <a:p>
            <a:pPr marL="342900" lvl="1" indent="-342900" algn="just"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established to develop and promote the concept of open standards. </a:t>
            </a:r>
            <a:endParaRPr lang="en-CA" altLang="en-US" sz="18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89BF67-CB22-4F89-BB24-EECB64F9B609}"/>
              </a:ext>
            </a:extLst>
          </p:cNvPr>
          <p:cNvSpPr txBox="1"/>
          <p:nvPr/>
        </p:nvSpPr>
        <p:spPr>
          <a:xfrm>
            <a:off x="6647453" y="1012942"/>
            <a:ext cx="43317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/>
              <a:t>Internet Standards: Internet Society (ISOC)</a:t>
            </a:r>
            <a:r>
              <a:rPr lang="en-US" sz="1800" dirty="0"/>
              <a:t> 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6D49B2F-2703-4F9E-8D77-5A64D0B91F16}"/>
              </a:ext>
            </a:extLst>
          </p:cNvPr>
          <p:cNvGrpSpPr/>
          <p:nvPr/>
        </p:nvGrpSpPr>
        <p:grpSpPr>
          <a:xfrm>
            <a:off x="5869459" y="1383957"/>
            <a:ext cx="6110215" cy="3794077"/>
            <a:chOff x="7402187" y="2039816"/>
            <a:chExt cx="4970781" cy="3618150"/>
          </a:xfrm>
        </p:grpSpPr>
        <p:pic>
          <p:nvPicPr>
            <p:cNvPr id="12" name="Picture 2">
              <a:extLst>
                <a:ext uri="{FF2B5EF4-FFF2-40B4-BE49-F238E27FC236}">
                  <a16:creationId xmlns:a16="http://schemas.microsoft.com/office/drawing/2014/main" id="{B2875AB9-CEE8-4707-B031-1DAFC523802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02187" y="2039816"/>
              <a:ext cx="4789812" cy="3618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CA4F8C4-606C-4350-B67A-3B1ED61E8842}"/>
                </a:ext>
              </a:extLst>
            </p:cNvPr>
            <p:cNvSpPr txBox="1"/>
            <p:nvPr/>
          </p:nvSpPr>
          <p:spPr>
            <a:xfrm>
              <a:off x="9742212" y="2398392"/>
              <a:ext cx="2406244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200" i="1" dirty="0"/>
                <a:t>Promotes the open development and evolution of internet</a:t>
              </a:r>
              <a:endParaRPr lang="en-GB" sz="1200" i="1" dirty="0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C1EA2D39-EA3F-484B-9D10-0075490E10A7}"/>
                </a:ext>
              </a:extLst>
            </p:cNvPr>
            <p:cNvSpPr txBox="1"/>
            <p:nvPr/>
          </p:nvSpPr>
          <p:spPr>
            <a:xfrm>
              <a:off x="9425690" y="3218633"/>
              <a:ext cx="2406244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200" i="1" dirty="0"/>
                <a:t>Responsible for management and development of internet standards</a:t>
              </a:r>
              <a:endParaRPr lang="en-GB" sz="1200" i="1" dirty="0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C7666698-BB54-4D66-BA5F-3E4598EBF3C2}"/>
                </a:ext>
              </a:extLst>
            </p:cNvPr>
            <p:cNvSpPr txBox="1"/>
            <p:nvPr/>
          </p:nvSpPr>
          <p:spPr>
            <a:xfrm>
              <a:off x="8222568" y="4238181"/>
              <a:ext cx="1614768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800" i="1" dirty="0"/>
                <a:t>Develops, updates, and maintains internet and TCP/IP technologies</a:t>
              </a:r>
              <a:endParaRPr lang="en-GB" sz="800" i="1" dirty="0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9BDC845F-A2A5-47C2-80F2-55C1F9789966}"/>
                </a:ext>
              </a:extLst>
            </p:cNvPr>
            <p:cNvSpPr txBox="1"/>
            <p:nvPr/>
          </p:nvSpPr>
          <p:spPr>
            <a:xfrm>
              <a:off x="10497509" y="4233139"/>
              <a:ext cx="1875459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800" i="1" dirty="0"/>
                <a:t>Focused on long-term research related to internet and TCP/IP protocols</a:t>
              </a:r>
              <a:endParaRPr lang="en-GB" sz="800" i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039875476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85351" y="241982"/>
            <a:ext cx="6658383" cy="5326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Standards: Open Standards</a:t>
            </a:r>
            <a:endParaRPr lang="en-CA" alt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2">
            <a:extLst>
              <a:ext uri="{FF2B5EF4-FFF2-40B4-BE49-F238E27FC236}">
                <a16:creationId xmlns:a16="http://schemas.microsoft.com/office/drawing/2014/main" id="{29602125-A697-4A6A-BD69-F778450D47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1507" y="1210961"/>
            <a:ext cx="6336484" cy="39663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395EA43-C929-4837-AC4B-ADCE402F8ACE}"/>
              </a:ext>
            </a:extLst>
          </p:cNvPr>
          <p:cNvSpPr txBox="1"/>
          <p:nvPr/>
        </p:nvSpPr>
        <p:spPr>
          <a:xfrm>
            <a:off x="354009" y="1478611"/>
            <a:ext cx="495939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 algn="just"/>
            <a:r>
              <a:rPr lang="en-US" sz="2000" b="1" i="1" dirty="0"/>
              <a:t>Internet Assigned Numbers Authority (IANA) </a:t>
            </a:r>
            <a:r>
              <a:rPr lang="en-US" sz="2000" i="1" dirty="0"/>
              <a:t>- Oversees and manages IP address allocation, domain name management, and protocol identifiers for ICANN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B7B4C3D-B681-400D-9429-10D36767DE7E}"/>
              </a:ext>
            </a:extLst>
          </p:cNvPr>
          <p:cNvSpPr txBox="1"/>
          <p:nvPr/>
        </p:nvSpPr>
        <p:spPr>
          <a:xfrm>
            <a:off x="354009" y="3429000"/>
            <a:ext cx="495939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 algn="just"/>
            <a:r>
              <a:rPr lang="en-US" sz="2000" b="1" i="1" dirty="0"/>
              <a:t>Internet Corporation for Assigned Names and Numbers (ICANN) </a:t>
            </a:r>
            <a:r>
              <a:rPr lang="en-US" sz="2000" i="1" dirty="0"/>
              <a:t>Coordinates IP address allocation, the management of domain names, and assignment of other information</a:t>
            </a:r>
          </a:p>
        </p:txBody>
      </p:sp>
    </p:spTree>
    <p:extLst>
      <p:ext uri="{BB962C8B-B14F-4D97-AF65-F5344CB8AC3E}">
        <p14:creationId xmlns:p14="http://schemas.microsoft.com/office/powerpoint/2010/main" val="2631120018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320744" y="192145"/>
            <a:ext cx="9861223" cy="532638"/>
          </a:xfrm>
        </p:spPr>
        <p:txBody>
          <a:bodyPr>
            <a:noAutofit/>
          </a:bodyPr>
          <a:lstStyle/>
          <a:p>
            <a:pPr marL="0" lvl="1" indent="0" algn="just">
              <a:spcBef>
                <a:spcPts val="800"/>
              </a:spcBef>
              <a:spcAft>
                <a:spcPts val="800"/>
              </a:spcAft>
              <a:buNone/>
            </a:pPr>
            <a:r>
              <a:rPr lang="en-US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Electronic and Communications Standards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20744" y="972038"/>
            <a:ext cx="7430883" cy="4913924"/>
          </a:xfrm>
        </p:spPr>
        <p:txBody>
          <a:bodyPr>
            <a:normAutofit/>
          </a:bodyPr>
          <a:lstStyle/>
          <a:p>
            <a:pPr marL="342900" lvl="1" indent="-342900" algn="just">
              <a:lnSpc>
                <a:spcPct val="110000"/>
              </a:lnSpc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1800" b="1" dirty="0">
                <a:solidFill>
                  <a:schemeClr val="tx1"/>
                </a:solidFill>
              </a:rPr>
              <a:t>Institute of Electrical and Electronics Engineers (IEEE, pronounced “I-triple-E”) </a:t>
            </a:r>
            <a:r>
              <a:rPr lang="en-US" sz="1800" i="1" dirty="0">
                <a:solidFill>
                  <a:schemeClr val="tx1"/>
                </a:solidFill>
              </a:rPr>
              <a:t>dedicated to creating standards in power and energy, healthcare, telecommunications, and networking</a:t>
            </a:r>
          </a:p>
          <a:p>
            <a:pPr marL="342900" lvl="1" indent="-342900" algn="just">
              <a:lnSpc>
                <a:spcPct val="110000"/>
              </a:lnSpc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1800" b="1" dirty="0">
                <a:solidFill>
                  <a:schemeClr val="tx1"/>
                </a:solidFill>
              </a:rPr>
              <a:t>Electronic Industries Alliance (EIA) </a:t>
            </a:r>
            <a:r>
              <a:rPr lang="en-US" sz="1800" i="1" dirty="0">
                <a:solidFill>
                  <a:schemeClr val="tx1"/>
                </a:solidFill>
              </a:rPr>
              <a:t>develops standards relating to electrical wiring, connectors, and the 19-inch racks used to mount networking equipment</a:t>
            </a:r>
          </a:p>
          <a:p>
            <a:pPr marL="342900" lvl="1" indent="-342900" algn="just">
              <a:lnSpc>
                <a:spcPct val="110000"/>
              </a:lnSpc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1800" b="1" dirty="0">
                <a:solidFill>
                  <a:schemeClr val="tx1"/>
                </a:solidFill>
              </a:rPr>
              <a:t>Telecommunications Industry Association (TIA) </a:t>
            </a:r>
            <a:r>
              <a:rPr lang="en-US" sz="1800" i="1" dirty="0">
                <a:solidFill>
                  <a:schemeClr val="tx1"/>
                </a:solidFill>
              </a:rPr>
              <a:t>develops communication standards in radio equipment, cellular towers, Voice over IP (VoIP) devices, satellite communications, and more</a:t>
            </a:r>
          </a:p>
          <a:p>
            <a:pPr marL="342900" lvl="1" indent="-342900" algn="just">
              <a:lnSpc>
                <a:spcPct val="110000"/>
              </a:lnSpc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1800" b="1" dirty="0">
                <a:solidFill>
                  <a:schemeClr val="tx1"/>
                </a:solidFill>
              </a:rPr>
              <a:t>International Telecommunications Union-Telecommunication Standardization Sector (ITU-T) </a:t>
            </a:r>
            <a:r>
              <a:rPr lang="en-US" sz="1800" i="1" dirty="0">
                <a:solidFill>
                  <a:schemeClr val="tx1"/>
                </a:solidFill>
              </a:rPr>
              <a:t>defines standards for video compression, Internet Protocol Television (IPTV), and broadband communications, such as a digital subscriber line (DSL)</a:t>
            </a:r>
          </a:p>
          <a:p>
            <a:pPr marL="0" indent="0" algn="just">
              <a:buNone/>
            </a:pPr>
            <a:endParaRPr lang="en-US" sz="1600" dirty="0">
              <a:solidFill>
                <a:schemeClr val="tx1"/>
              </a:solidFill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EF338DC2-FCEE-418F-AA71-65C51E3A63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7800" y="1581667"/>
            <a:ext cx="4033894" cy="2875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224901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84207" y="192651"/>
            <a:ext cx="4855028" cy="5326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Protocols: Overview</a:t>
            </a:r>
            <a:endParaRPr lang="en-CA" alt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84207" y="1008481"/>
            <a:ext cx="8283092" cy="5108113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altLang="en-US" sz="1800" dirty="0">
                <a:solidFill>
                  <a:schemeClr val="tx1"/>
                </a:solidFill>
              </a:rPr>
              <a:t>Network protocols define a common set of rules.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altLang="en-US" sz="1800" dirty="0">
                <a:solidFill>
                  <a:schemeClr val="tx1"/>
                </a:solidFill>
              </a:rPr>
              <a:t>Can be implemented on devices in:</a:t>
            </a:r>
          </a:p>
          <a:p>
            <a:pPr marL="285750" lvl="1" indent="-285750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altLang="en-US" sz="1800" dirty="0">
                <a:solidFill>
                  <a:schemeClr val="tx1"/>
                </a:solidFill>
              </a:rPr>
              <a:t>Software</a:t>
            </a:r>
          </a:p>
          <a:p>
            <a:pPr marL="285750" lvl="1" indent="-285750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altLang="en-US" sz="1800" dirty="0">
                <a:solidFill>
                  <a:schemeClr val="tx1"/>
                </a:solidFill>
              </a:rPr>
              <a:t>Hardware</a:t>
            </a:r>
          </a:p>
          <a:p>
            <a:pPr marL="285750" lvl="1" indent="-285750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altLang="en-US" sz="1800" dirty="0">
                <a:solidFill>
                  <a:schemeClr val="tx1"/>
                </a:solidFill>
              </a:rPr>
              <a:t>Both</a:t>
            </a:r>
          </a:p>
          <a:p>
            <a:pPr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olidFill>
                  <a:schemeClr val="tx1"/>
                </a:solidFill>
              </a:rPr>
              <a:t>Protocols have their own:</a:t>
            </a:r>
          </a:p>
          <a:p>
            <a:pPr marL="285750" lvl="1" indent="-285750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altLang="en-US" sz="1800" dirty="0">
                <a:solidFill>
                  <a:schemeClr val="tx1"/>
                </a:solidFill>
              </a:rPr>
              <a:t>Function</a:t>
            </a:r>
          </a:p>
          <a:p>
            <a:pPr marL="285750" lvl="1" indent="-285750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altLang="en-US" sz="1800" dirty="0">
                <a:solidFill>
                  <a:schemeClr val="tx1"/>
                </a:solidFill>
              </a:rPr>
              <a:t>Format</a:t>
            </a:r>
          </a:p>
          <a:p>
            <a:pPr marL="285750" lvl="1" indent="-285750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altLang="en-US" sz="1800" dirty="0">
                <a:solidFill>
                  <a:schemeClr val="tx1"/>
                </a:solidFill>
              </a:rPr>
              <a:t>Rules</a:t>
            </a:r>
          </a:p>
          <a:p>
            <a:pPr marL="0" indent="0">
              <a:buNone/>
            </a:pPr>
            <a:r>
              <a:rPr lang="en-US" altLang="ja-JP" dirty="0">
                <a:solidFill>
                  <a:schemeClr val="tx1"/>
                </a:solidFill>
              </a:rPr>
              <a:t> </a:t>
            </a:r>
          </a:p>
          <a:p>
            <a:pPr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endParaRPr lang="en-US" sz="1800" dirty="0">
              <a:solidFill>
                <a:schemeClr val="tx1"/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85B1A38-2EE9-4A8B-8945-6EFFEEEF04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6297259"/>
              </p:ext>
            </p:extLst>
          </p:nvPr>
        </p:nvGraphicFramePr>
        <p:xfrm>
          <a:off x="3835400" y="1739899"/>
          <a:ext cx="8072393" cy="367235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1702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021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89554"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Protocol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5973"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Network Communications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enable two or more devices to communicate over one or more networks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5973"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Network</a:t>
                      </a:r>
                      <a:r>
                        <a:rPr lang="en-US" baseline="0" dirty="0"/>
                        <a:t> Security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secure data to provide authentication, data integrity, and data encryption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4885"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Routing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enable routers to exchange route information, compare path information, and select  best path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45973"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Service Discovery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/>
                        <a:t>used for the automatic detection of devices or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1419515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68187" y="392657"/>
            <a:ext cx="4855028" cy="5326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Protocols: Functions</a:t>
            </a:r>
            <a:endParaRPr lang="en-CA" alt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76862" y="1105979"/>
            <a:ext cx="11438275" cy="1842388"/>
          </a:xfrm>
        </p:spPr>
        <p:txBody>
          <a:bodyPr>
            <a:noAutofit/>
          </a:bodyPr>
          <a:lstStyle/>
          <a:p>
            <a:pPr algn="just">
              <a:lnSpc>
                <a:spcPct val="120000"/>
              </a:lnSpc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tx1"/>
                </a:solidFill>
              </a:rPr>
              <a:t>Devices use </a:t>
            </a:r>
            <a:r>
              <a:rPr lang="en-US" sz="1600" b="1" dirty="0">
                <a:solidFill>
                  <a:schemeClr val="tx1"/>
                </a:solidFill>
              </a:rPr>
              <a:t>agreed-upon protocols </a:t>
            </a:r>
            <a:r>
              <a:rPr lang="en-US" sz="1600" dirty="0">
                <a:solidFill>
                  <a:schemeClr val="tx1"/>
                </a:solidFill>
              </a:rPr>
              <a:t>to communicate</a:t>
            </a:r>
            <a:r>
              <a:rPr lang="en-US" altLang="ja-JP" sz="1600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ü"/>
            </a:pPr>
            <a:r>
              <a:rPr lang="en-US" altLang="ja-JP" sz="1600" dirty="0">
                <a:solidFill>
                  <a:schemeClr val="tx1"/>
                </a:solidFill>
              </a:rPr>
              <a:t>Protocols may </a:t>
            </a:r>
            <a:r>
              <a:rPr lang="en-US" altLang="ja-JP" sz="1600" b="1" dirty="0">
                <a:solidFill>
                  <a:schemeClr val="tx1"/>
                </a:solidFill>
              </a:rPr>
              <a:t>have one or more functions</a:t>
            </a:r>
            <a:r>
              <a:rPr lang="en-US" altLang="ja-JP" sz="1600" dirty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chemeClr val="tx1"/>
                </a:solidFill>
              </a:rPr>
              <a:t>Networks require the use of several protocols.</a:t>
            </a:r>
            <a:endParaRPr lang="en-US" altLang="ja-JP" sz="1600" dirty="0">
              <a:solidFill>
                <a:schemeClr val="tx1"/>
              </a:solidFill>
            </a:endParaRP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ü"/>
            </a:pPr>
            <a:r>
              <a:rPr lang="en-US" altLang="ja-JP" sz="1600" dirty="0">
                <a:solidFill>
                  <a:schemeClr val="tx1"/>
                </a:solidFill>
              </a:rPr>
              <a:t>Each protocol has its own function and format.</a:t>
            </a: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ü"/>
            </a:pPr>
            <a:endParaRPr lang="en-US" altLang="ja-JP" sz="1600" dirty="0">
              <a:solidFill>
                <a:schemeClr val="tx1"/>
              </a:solidFill>
            </a:endParaRP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ü"/>
            </a:pPr>
            <a:endParaRPr lang="en-US" altLang="ja-JP" sz="1600" dirty="0">
              <a:solidFill>
                <a:schemeClr val="tx1"/>
              </a:solidFill>
            </a:endParaRP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ü"/>
            </a:pPr>
            <a:endParaRPr lang="en-US" sz="1600" dirty="0">
              <a:solidFill>
                <a:schemeClr val="tx1"/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DEFD4E8-3E50-4CA3-8F29-825AA58EF2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9962417"/>
              </p:ext>
            </p:extLst>
          </p:nvPr>
        </p:nvGraphicFramePr>
        <p:xfrm>
          <a:off x="1336011" y="3094750"/>
          <a:ext cx="9519975" cy="25603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6916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282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7432">
                <a:tc>
                  <a:txBody>
                    <a:bodyPr/>
                    <a:lstStyle/>
                    <a:p>
                      <a:r>
                        <a:rPr lang="en-US" dirty="0"/>
                        <a:t>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3562">
                <a:tc>
                  <a:txBody>
                    <a:bodyPr/>
                    <a:lstStyle/>
                    <a:p>
                      <a:r>
                        <a:rPr lang="en-US" dirty="0"/>
                        <a:t>Addressing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Identifies</a:t>
                      </a:r>
                      <a:r>
                        <a:rPr lang="en-US" baseline="0" dirty="0"/>
                        <a:t> sender and receiver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3828">
                <a:tc>
                  <a:txBody>
                    <a:bodyPr/>
                    <a:lstStyle/>
                    <a:p>
                      <a:r>
                        <a:rPr lang="en-US" dirty="0"/>
                        <a:t>Reliability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Provides guaranteed delivery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5320">
                <a:tc>
                  <a:txBody>
                    <a:bodyPr/>
                    <a:lstStyle/>
                    <a:p>
                      <a:r>
                        <a:rPr lang="en-US" dirty="0"/>
                        <a:t>Flow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Ensures data flows at an efficient</a:t>
                      </a:r>
                      <a:r>
                        <a:rPr lang="en-US" baseline="0" dirty="0"/>
                        <a:t> rate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314">
                <a:tc>
                  <a:txBody>
                    <a:bodyPr/>
                    <a:lstStyle/>
                    <a:p>
                      <a:r>
                        <a:rPr lang="en-US" dirty="0"/>
                        <a:t>Sequencing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Uniquely labels each transmitted segment of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1867">
                <a:tc>
                  <a:txBody>
                    <a:bodyPr/>
                    <a:lstStyle/>
                    <a:p>
                      <a:r>
                        <a:rPr lang="en-US" dirty="0"/>
                        <a:t>Error Detection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Determines if data became corrupted during transmission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7432">
                <a:tc>
                  <a:txBody>
                    <a:bodyPr/>
                    <a:lstStyle/>
                    <a:p>
                      <a:r>
                        <a:rPr lang="en-US" dirty="0"/>
                        <a:t>Application Interface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Process-to-process communications between network applications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pSp>
        <p:nvGrpSpPr>
          <p:cNvPr id="2" name="Group 1">
            <a:extLst>
              <a:ext uri="{FF2B5EF4-FFF2-40B4-BE49-F238E27FC236}">
                <a16:creationId xmlns:a16="http://schemas.microsoft.com/office/drawing/2014/main" id="{436E95B4-D173-462C-B140-255F6ED69623}"/>
              </a:ext>
            </a:extLst>
          </p:cNvPr>
          <p:cNvGrpSpPr/>
          <p:nvPr/>
        </p:nvGrpSpPr>
        <p:grpSpPr>
          <a:xfrm>
            <a:off x="5646570" y="58712"/>
            <a:ext cx="6404243" cy="2919121"/>
            <a:chOff x="5646570" y="55191"/>
            <a:chExt cx="6404243" cy="2919121"/>
          </a:xfrm>
        </p:grpSpPr>
        <p:pic>
          <p:nvPicPr>
            <p:cNvPr id="5" name="Picture 2">
              <a:extLst>
                <a:ext uri="{FF2B5EF4-FFF2-40B4-BE49-F238E27FC236}">
                  <a16:creationId xmlns:a16="http://schemas.microsoft.com/office/drawing/2014/main" id="{A45E5D92-3995-40E3-B696-1A6C7FA3CE2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09" b="3101"/>
            <a:stretch/>
          </p:blipFill>
          <p:spPr bwMode="auto">
            <a:xfrm>
              <a:off x="5646570" y="55191"/>
              <a:ext cx="6404243" cy="2919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Picture 2">
              <a:extLst>
                <a:ext uri="{FF2B5EF4-FFF2-40B4-BE49-F238E27FC236}">
                  <a16:creationId xmlns:a16="http://schemas.microsoft.com/office/drawing/2014/main" id="{9909591D-4AA7-4F45-A914-0ECF012A5D0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018" t="9736" r="52434" b="73610"/>
            <a:stretch/>
          </p:blipFill>
          <p:spPr bwMode="auto">
            <a:xfrm>
              <a:off x="7073377" y="1891173"/>
              <a:ext cx="824627" cy="321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Picture 2">
              <a:extLst>
                <a:ext uri="{FF2B5EF4-FFF2-40B4-BE49-F238E27FC236}">
                  <a16:creationId xmlns:a16="http://schemas.microsoft.com/office/drawing/2014/main" id="{68E0B167-8FC2-40F9-8667-06E3AA0B578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037" t="44945" r="43110" b="3884"/>
            <a:stretch/>
          </p:blipFill>
          <p:spPr bwMode="auto">
            <a:xfrm>
              <a:off x="6984208" y="660678"/>
              <a:ext cx="1104716" cy="11100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02038694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96563" y="376467"/>
            <a:ext cx="4855028" cy="5326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Protocols: Functions</a:t>
            </a:r>
            <a:endParaRPr lang="en-CA" alt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7D82A7C-F357-4987-8A1C-86F5EEED35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4639674"/>
              </p:ext>
            </p:extLst>
          </p:nvPr>
        </p:nvGraphicFramePr>
        <p:xfrm>
          <a:off x="457200" y="1346886"/>
          <a:ext cx="11522482" cy="382204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585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1639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27179">
                <a:tc>
                  <a:txBody>
                    <a:bodyPr/>
                    <a:lstStyle/>
                    <a:p>
                      <a:r>
                        <a:rPr lang="en-US" dirty="0"/>
                        <a:t>Protocol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Function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2563">
                <a:tc>
                  <a:txBody>
                    <a:bodyPr/>
                    <a:lstStyle/>
                    <a:p>
                      <a:r>
                        <a:rPr lang="en-US" b="1" dirty="0"/>
                        <a:t>Hypertext Transfer Protocol (HTTP)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dirty="0"/>
                        <a:t>Governs the way a web server and a web client interact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dirty="0"/>
                        <a:t>Defines content and format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17946">
                <a:tc>
                  <a:txBody>
                    <a:bodyPr/>
                    <a:lstStyle/>
                    <a:p>
                      <a:r>
                        <a:rPr lang="en-US" b="1" dirty="0"/>
                        <a:t>Transmission Control Protocol (TCP)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dirty="0"/>
                        <a:t>Manages the individual conversations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dirty="0"/>
                        <a:t>Provides guaranteed delivery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dirty="0"/>
                        <a:t>Manages flow 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7179">
                <a:tc>
                  <a:txBody>
                    <a:bodyPr/>
                    <a:lstStyle/>
                    <a:p>
                      <a:r>
                        <a:rPr lang="en-US" b="1" dirty="0"/>
                        <a:t>Internet Protocol (IP)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Delivers messages globally from the sender to the receiver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7179">
                <a:tc>
                  <a:txBody>
                    <a:bodyPr/>
                    <a:lstStyle/>
                    <a:p>
                      <a:r>
                        <a:rPr lang="en-US" b="1" dirty="0"/>
                        <a:t>Ethernet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Delivers messages from one NIC to another NIC on the same Ethernet Local Area Network (LAN)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7128630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55019" y="354499"/>
            <a:ext cx="4855028" cy="5326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Protocols: Suites</a:t>
            </a:r>
            <a:endParaRPr lang="en-CA" alt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55019" y="1037968"/>
            <a:ext cx="5717413" cy="467085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800" dirty="0">
                <a:solidFill>
                  <a:schemeClr val="tx1"/>
                </a:solidFill>
              </a:rPr>
              <a:t>Protocols must be able to work with other protocols.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1800" b="1" dirty="0">
                <a:solidFill>
                  <a:schemeClr val="tx1"/>
                </a:solidFill>
              </a:rPr>
              <a:t>Protocol suite</a:t>
            </a:r>
            <a:r>
              <a:rPr lang="en-US" sz="1800" dirty="0">
                <a:solidFill>
                  <a:schemeClr val="tx1"/>
                </a:solidFill>
              </a:rPr>
              <a:t>:</a:t>
            </a:r>
          </a:p>
          <a:p>
            <a:pPr lvl="1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</a:pPr>
            <a:r>
              <a:rPr lang="en-US" sz="1800" dirty="0">
                <a:solidFill>
                  <a:schemeClr val="tx1"/>
                </a:solidFill>
              </a:rPr>
              <a:t>A </a:t>
            </a:r>
            <a:r>
              <a:rPr lang="en-US" sz="1800" b="1" dirty="0">
                <a:solidFill>
                  <a:schemeClr val="tx1"/>
                </a:solidFill>
              </a:rPr>
              <a:t>group of inter-related protocols </a:t>
            </a:r>
            <a:r>
              <a:rPr lang="en-US" sz="1800" dirty="0">
                <a:solidFill>
                  <a:schemeClr val="tx1"/>
                </a:solidFill>
              </a:rPr>
              <a:t>necessary to perform a communication function</a:t>
            </a:r>
          </a:p>
          <a:p>
            <a:pPr lvl="1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</a:pPr>
            <a:r>
              <a:rPr lang="en-US" sz="1800" b="1" i="1" dirty="0">
                <a:solidFill>
                  <a:schemeClr val="tx1"/>
                </a:solidFill>
              </a:rPr>
              <a:t>Sets of rules that work together to help solve a problem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1800" dirty="0">
                <a:solidFill>
                  <a:schemeClr val="tx1"/>
                </a:solidFill>
              </a:rPr>
              <a:t>The protocols are viewed in terms of layers:</a:t>
            </a:r>
          </a:p>
          <a:p>
            <a:pPr lvl="1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</a:pPr>
            <a:r>
              <a:rPr lang="en-US" sz="1800" dirty="0">
                <a:solidFill>
                  <a:schemeClr val="tx1"/>
                </a:solidFill>
              </a:rPr>
              <a:t>Higher Layers</a:t>
            </a:r>
          </a:p>
          <a:p>
            <a:pPr lvl="1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</a:pPr>
            <a:r>
              <a:rPr lang="en-US" sz="1800" dirty="0">
                <a:solidFill>
                  <a:schemeClr val="tx1"/>
                </a:solidFill>
              </a:rPr>
              <a:t>Lower Layers- concerned with moving data and provide services to upper layers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5C4CEE2D-E197-46A9-AB68-2331A68138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432" y="1341912"/>
            <a:ext cx="6071858" cy="4018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7015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78005" y="327039"/>
            <a:ext cx="4855028" cy="5326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Protocols: Suites</a:t>
            </a:r>
            <a:endParaRPr lang="en-CA" alt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78005" y="1086163"/>
            <a:ext cx="5717413" cy="27258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800" dirty="0">
                <a:solidFill>
                  <a:schemeClr val="tx1"/>
                </a:solidFill>
              </a:rPr>
              <a:t>There are several protocol suites.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fr-FR" sz="1800" b="1" dirty="0">
                <a:solidFill>
                  <a:schemeClr val="tx1"/>
                </a:solidFill>
              </a:rPr>
              <a:t>Internet Protocol Suite or TCP/IP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fr-FR" sz="1800" dirty="0">
                <a:solidFill>
                  <a:schemeClr val="tx1"/>
                </a:solidFill>
              </a:rPr>
              <a:t>The </a:t>
            </a:r>
            <a:r>
              <a:rPr lang="fr-FR" sz="1800" dirty="0" err="1">
                <a:solidFill>
                  <a:schemeClr val="tx1"/>
                </a:solidFill>
              </a:rPr>
              <a:t>most</a:t>
            </a:r>
            <a:r>
              <a:rPr lang="fr-FR" sz="1800" dirty="0">
                <a:solidFill>
                  <a:schemeClr val="tx1"/>
                </a:solidFill>
              </a:rPr>
              <a:t> </a:t>
            </a:r>
            <a:r>
              <a:rPr lang="fr-FR" sz="1800" dirty="0" err="1">
                <a:solidFill>
                  <a:schemeClr val="tx1"/>
                </a:solidFill>
              </a:rPr>
              <a:t>common</a:t>
            </a:r>
            <a:r>
              <a:rPr lang="fr-FR" sz="1800" dirty="0">
                <a:solidFill>
                  <a:schemeClr val="tx1"/>
                </a:solidFill>
              </a:rPr>
              <a:t> </a:t>
            </a:r>
            <a:r>
              <a:rPr lang="fr-FR" sz="1800" dirty="0" err="1">
                <a:solidFill>
                  <a:schemeClr val="tx1"/>
                </a:solidFill>
              </a:rPr>
              <a:t>protocol</a:t>
            </a:r>
            <a:r>
              <a:rPr lang="fr-FR" sz="1800" dirty="0">
                <a:solidFill>
                  <a:schemeClr val="tx1"/>
                </a:solidFill>
              </a:rPr>
              <a:t> suite and m</a:t>
            </a:r>
            <a:r>
              <a:rPr lang="en-US" sz="1800" dirty="0" err="1">
                <a:solidFill>
                  <a:schemeClr val="tx1"/>
                </a:solidFill>
              </a:rPr>
              <a:t>aintained</a:t>
            </a:r>
            <a:r>
              <a:rPr lang="en-US" sz="1800" dirty="0">
                <a:solidFill>
                  <a:schemeClr val="tx1"/>
                </a:solidFill>
              </a:rPr>
              <a:t> by the Internet Engineering Task Force (IETF)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1800" b="1" dirty="0">
                <a:solidFill>
                  <a:schemeClr val="tx1"/>
                </a:solidFill>
              </a:rPr>
              <a:t>Open Systems Interconnection (OSI) protocols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1800" dirty="0">
                <a:solidFill>
                  <a:schemeClr val="tx1"/>
                </a:solidFill>
              </a:rPr>
              <a:t>Developed by the International Organization for </a:t>
            </a:r>
            <a:r>
              <a:rPr lang="en-US" sz="1800" dirty="0" err="1">
                <a:solidFill>
                  <a:schemeClr val="tx1"/>
                </a:solidFill>
              </a:rPr>
              <a:t>Standardisation</a:t>
            </a:r>
            <a:r>
              <a:rPr lang="en-US" sz="1800" dirty="0">
                <a:solidFill>
                  <a:schemeClr val="tx1"/>
                </a:solidFill>
              </a:rPr>
              <a:t> (ISO) and the International Telecommunications Union (ITU)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1800" b="1" dirty="0">
                <a:solidFill>
                  <a:schemeClr val="tx1"/>
                </a:solidFill>
              </a:rPr>
              <a:t>AppleTalk</a:t>
            </a:r>
            <a:r>
              <a:rPr lang="en-US" sz="1800" dirty="0">
                <a:solidFill>
                  <a:schemeClr val="tx1"/>
                </a:solidFill>
              </a:rPr>
              <a:t> Proprietary suite release by Apple Inc.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1800" b="1" dirty="0">
                <a:solidFill>
                  <a:schemeClr val="tx1"/>
                </a:solidFill>
              </a:rPr>
              <a:t>Novell NetWare</a:t>
            </a:r>
            <a:r>
              <a:rPr lang="en-US" sz="1800" dirty="0">
                <a:solidFill>
                  <a:schemeClr val="tx1"/>
                </a:solidFill>
              </a:rPr>
              <a:t> Proprietary suite developed by Novell Inc.</a:t>
            </a:r>
            <a:endParaRPr lang="en-CA" altLang="en-US" sz="1800" dirty="0">
              <a:solidFill>
                <a:schemeClr val="tx1"/>
              </a:solidFill>
            </a:endParaRPr>
          </a:p>
          <a:p>
            <a:pPr marL="0" lvl="1" indent="0" algn="just">
              <a:lnSpc>
                <a:spcPct val="120000"/>
              </a:lnSpc>
              <a:spcBef>
                <a:spcPts val="800"/>
              </a:spcBef>
              <a:spcAft>
                <a:spcPts val="800"/>
              </a:spcAft>
              <a:buNone/>
            </a:pPr>
            <a:endParaRPr lang="en-CA" altLang="en-US" sz="1800" dirty="0">
              <a:solidFill>
                <a:schemeClr val="tx1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US" sz="1800" dirty="0">
              <a:solidFill>
                <a:schemeClr val="tx1"/>
              </a:solidFill>
            </a:endParaRP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C549DC6E-C3F5-4F42-9B30-3349BFD0DE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1" r="2141" b="3428"/>
          <a:stretch/>
        </p:blipFill>
        <p:spPr bwMode="auto">
          <a:xfrm>
            <a:off x="6709558" y="257556"/>
            <a:ext cx="5323189" cy="3107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4698D6CD-B191-4571-F251-84A289C723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4" r="1371"/>
          <a:stretch/>
        </p:blipFill>
        <p:spPr bwMode="auto">
          <a:xfrm>
            <a:off x="6555179" y="3429000"/>
            <a:ext cx="5477569" cy="3378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0478102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E5812-ADD3-3F60-DBDA-3957AB94B7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06F4464-F37B-A64A-2323-37745DE8F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068" y="252899"/>
            <a:ext cx="8649370" cy="532638"/>
          </a:xfrm>
        </p:spPr>
        <p:txBody>
          <a:bodyPr>
            <a:noAutofit/>
          </a:bodyPr>
          <a:lstStyle/>
          <a:p>
            <a:pPr algn="just">
              <a:lnSpc>
                <a:spcPct val="120000"/>
              </a:lnSpc>
            </a:pPr>
            <a:r>
              <a:rPr lang="fr-FR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Internet Protocol Suite or TCP/IP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DDFA811A-9823-1ECB-F63F-683022EDB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070" y="1167917"/>
            <a:ext cx="4299790" cy="4300831"/>
          </a:xfrm>
        </p:spPr>
        <p:txBody>
          <a:bodyPr>
            <a:noAutofit/>
          </a:bodyPr>
          <a:lstStyle/>
          <a:p>
            <a:pPr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/>
                </a:solidFill>
              </a:rPr>
              <a:t>TCP/IP is: An </a:t>
            </a:r>
            <a:r>
              <a:rPr lang="en-US" sz="1800" b="1" dirty="0">
                <a:solidFill>
                  <a:schemeClr val="tx1"/>
                </a:solidFill>
              </a:rPr>
              <a:t>open standard protocol suite</a:t>
            </a:r>
            <a:r>
              <a:rPr lang="en-US" sz="1800" dirty="0">
                <a:solidFill>
                  <a:schemeClr val="tx1"/>
                </a:solidFill>
              </a:rPr>
              <a:t> that is freely available to the public and can be used by any vendor. </a:t>
            </a:r>
          </a:p>
          <a:p>
            <a:pPr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/>
                </a:solidFill>
              </a:rPr>
              <a:t>A standards-based protocol suite that is endorsed by the networking industry and approved by a standards </a:t>
            </a:r>
            <a:r>
              <a:rPr lang="en-US" sz="1800" dirty="0" err="1">
                <a:solidFill>
                  <a:schemeClr val="tx1"/>
                </a:solidFill>
              </a:rPr>
              <a:t>organisation</a:t>
            </a:r>
            <a:r>
              <a:rPr lang="en-US" sz="1800" dirty="0">
                <a:solidFill>
                  <a:schemeClr val="tx1"/>
                </a:solidFill>
              </a:rPr>
              <a:t> to ensure interoperability 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63500389-B411-F081-AE33-8E4E194192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929" y="985080"/>
            <a:ext cx="7496071" cy="4666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3810925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308918" y="228461"/>
            <a:ext cx="9267568" cy="532638"/>
          </a:xfrm>
        </p:spPr>
        <p:txBody>
          <a:bodyPr>
            <a:noAutofit/>
          </a:bodyPr>
          <a:lstStyle/>
          <a:p>
            <a:pPr algn="just">
              <a:lnSpc>
                <a:spcPct val="120000"/>
              </a:lnSpc>
            </a:pPr>
            <a:r>
              <a:rPr lang="en-US" sz="4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TCP/IP Communication Process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16141" y="4765439"/>
            <a:ext cx="7006282" cy="82998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800" dirty="0">
                <a:solidFill>
                  <a:schemeClr val="tx1"/>
                </a:solidFill>
              </a:rPr>
              <a:t>A web server encapsulating and sending a web page to a client and a client de-encapsulating the web page for the web browser</a:t>
            </a:r>
            <a:endParaRPr lang="en-US" altLang="en-US" sz="1800" dirty="0">
              <a:solidFill>
                <a:schemeClr val="tx1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CA" altLang="en-US" sz="1800" dirty="0">
              <a:solidFill>
                <a:schemeClr val="tx1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US" sz="1800" dirty="0">
              <a:solidFill>
                <a:schemeClr val="tx1"/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FBEA76A-4789-4E9D-892A-18DC966C6471}"/>
              </a:ext>
            </a:extLst>
          </p:cNvPr>
          <p:cNvGrpSpPr/>
          <p:nvPr/>
        </p:nvGrpSpPr>
        <p:grpSpPr>
          <a:xfrm>
            <a:off x="1824459" y="976184"/>
            <a:ext cx="10011134" cy="4619237"/>
            <a:chOff x="6258448" y="1498350"/>
            <a:chExt cx="5554966" cy="3676552"/>
          </a:xfrm>
        </p:grpSpPr>
        <p:pic>
          <p:nvPicPr>
            <p:cNvPr id="5" name="Picture 2">
              <a:extLst>
                <a:ext uri="{FF2B5EF4-FFF2-40B4-BE49-F238E27FC236}">
                  <a16:creationId xmlns:a16="http://schemas.microsoft.com/office/drawing/2014/main" id="{AD970B6A-0AE9-4778-B44A-88EB645E7FD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0774"/>
            <a:stretch/>
          </p:blipFill>
          <p:spPr bwMode="auto">
            <a:xfrm>
              <a:off x="6258448" y="2774491"/>
              <a:ext cx="5349074" cy="1276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3">
              <a:extLst>
                <a:ext uri="{FF2B5EF4-FFF2-40B4-BE49-F238E27FC236}">
                  <a16:creationId xmlns:a16="http://schemas.microsoft.com/office/drawing/2014/main" id="{F3013CA9-0D5F-47D7-9DF9-87AEC2777A9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056" t="4138" r="2344" b="43302"/>
            <a:stretch/>
          </p:blipFill>
          <p:spPr bwMode="auto">
            <a:xfrm>
              <a:off x="6258448" y="1498350"/>
              <a:ext cx="2512087" cy="1276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Picture 3">
              <a:extLst>
                <a:ext uri="{FF2B5EF4-FFF2-40B4-BE49-F238E27FC236}">
                  <a16:creationId xmlns:a16="http://schemas.microsoft.com/office/drawing/2014/main" id="{279ECD79-7632-45FD-875B-6E2046AC2DE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073" t="90298" r="17062" b="3080"/>
            <a:stretch/>
          </p:blipFill>
          <p:spPr bwMode="auto">
            <a:xfrm>
              <a:off x="9421905" y="3788229"/>
              <a:ext cx="1499087" cy="1105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Picture 3">
              <a:extLst>
                <a:ext uri="{FF2B5EF4-FFF2-40B4-BE49-F238E27FC236}">
                  <a16:creationId xmlns:a16="http://schemas.microsoft.com/office/drawing/2014/main" id="{B542A303-3BC5-47A0-ADD4-43095F6F313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056" t="4138" r="2344" b="43302"/>
            <a:stretch/>
          </p:blipFill>
          <p:spPr bwMode="auto">
            <a:xfrm>
              <a:off x="9301327" y="3898761"/>
              <a:ext cx="2512087" cy="1276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19965879-78C8-4931-B78F-89FA691D01A8}"/>
              </a:ext>
            </a:extLst>
          </p:cNvPr>
          <p:cNvSpPr txBox="1"/>
          <p:nvPr/>
        </p:nvSpPr>
        <p:spPr>
          <a:xfrm>
            <a:off x="3269725" y="2541490"/>
            <a:ext cx="2178357" cy="32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40" u="sng" dirty="0">
                <a:latin typeface="Arial" panose="020B0604020202020204" pitchFamily="34" charset="0"/>
                <a:cs typeface="Arial" panose="020B0604020202020204" pitchFamily="34" charset="0"/>
              </a:rPr>
              <a:t>Encapsulation</a:t>
            </a:r>
            <a:endParaRPr lang="en-US" sz="154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64ACEF-2A68-4AFB-BAA3-404D19745266}"/>
              </a:ext>
            </a:extLst>
          </p:cNvPr>
          <p:cNvSpPr txBox="1"/>
          <p:nvPr/>
        </p:nvSpPr>
        <p:spPr>
          <a:xfrm>
            <a:off x="7856344" y="3381207"/>
            <a:ext cx="2370931" cy="32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40" u="sng" dirty="0">
                <a:latin typeface="Arial" panose="020B0604020202020204" pitchFamily="34" charset="0"/>
                <a:cs typeface="Arial" panose="020B0604020202020204" pitchFamily="34" charset="0"/>
              </a:rPr>
              <a:t>De-encapsulation</a:t>
            </a:r>
            <a:endParaRPr lang="en-US" sz="154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501546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59492" y="425894"/>
            <a:ext cx="5449329" cy="5326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Models</a:t>
            </a:r>
            <a:endParaRPr lang="en-CA" alt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09535" y="1358396"/>
            <a:ext cx="11304533" cy="27258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800" dirty="0">
                <a:solidFill>
                  <a:schemeClr val="tx1"/>
                </a:solidFill>
              </a:rPr>
              <a:t>Complex concepts such as how a network operates can be difficult to explain and understand. For this reason, a layered model is used.</a:t>
            </a:r>
            <a:endParaRPr lang="en-CA" altLang="en-US" sz="1800" dirty="0">
              <a:solidFill>
                <a:schemeClr val="tx1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1800" b="1" dirty="0">
                <a:solidFill>
                  <a:schemeClr val="tx1"/>
                </a:solidFill>
              </a:rPr>
              <a:t>Two layered models describe network operations:</a:t>
            </a: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</a:rPr>
              <a:t>Open System Interconnection (OSI) Reference Model</a:t>
            </a: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chemeClr val="tx1"/>
                </a:solidFill>
              </a:rPr>
              <a:t>TCP/IP Reference Model</a:t>
            </a:r>
          </a:p>
          <a:p>
            <a:pPr lvl="1" algn="just"/>
            <a:endParaRPr lang="en-CA" altLang="en-US" dirty="0">
              <a:solidFill>
                <a:schemeClr val="tx1"/>
              </a:solidFill>
            </a:endParaRPr>
          </a:p>
          <a:p>
            <a:pPr lvl="1" algn="just"/>
            <a:endParaRPr lang="en-CA" altLang="en-US" dirty="0">
              <a:solidFill>
                <a:schemeClr val="tx1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US" altLang="en-US" sz="1800" dirty="0">
              <a:solidFill>
                <a:schemeClr val="tx1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CA" altLang="en-US" sz="1800" dirty="0">
              <a:solidFill>
                <a:schemeClr val="tx1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US" sz="1800" dirty="0">
              <a:solidFill>
                <a:schemeClr val="tx1"/>
              </a:solidFill>
            </a:endParaRP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3BE73721-9676-4166-9C41-4BC6C10E8E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0" r="3492" b="63270"/>
          <a:stretch/>
        </p:blipFill>
        <p:spPr bwMode="auto">
          <a:xfrm>
            <a:off x="4696898" y="3218213"/>
            <a:ext cx="7185567" cy="2281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296735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34779" y="348595"/>
            <a:ext cx="8754841" cy="5326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Models: OSI &amp; TCP/IP</a:t>
            </a:r>
            <a:endParaRPr lang="en-CA" alt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97824" y="1601134"/>
            <a:ext cx="10775092" cy="3065707"/>
          </a:xfrm>
        </p:spPr>
        <p:txBody>
          <a:bodyPr>
            <a:noAutofit/>
          </a:bodyPr>
          <a:lstStyle/>
          <a:p>
            <a:pPr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US" sz="1800" b="1" i="1" dirty="0">
                <a:solidFill>
                  <a:schemeClr val="tx1"/>
                </a:solidFill>
              </a:rPr>
              <a:t>Assist in protocol design </a:t>
            </a:r>
            <a:r>
              <a:rPr lang="en-US" sz="1800" dirty="0">
                <a:solidFill>
                  <a:schemeClr val="tx1"/>
                </a:solidFill>
              </a:rPr>
              <a:t>because protocols that operate at a specific layer have defined information that they act upon and a defined interface to the layers above and below</a:t>
            </a:r>
          </a:p>
          <a:p>
            <a:pPr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US" sz="1800" b="1" i="1" dirty="0">
                <a:solidFill>
                  <a:schemeClr val="tx1"/>
                </a:solidFill>
              </a:rPr>
              <a:t>Foster competition </a:t>
            </a:r>
            <a:r>
              <a:rPr lang="en-US" sz="1800" dirty="0">
                <a:solidFill>
                  <a:schemeClr val="tx1"/>
                </a:solidFill>
              </a:rPr>
              <a:t>because products from different vendors can work together</a:t>
            </a:r>
          </a:p>
          <a:p>
            <a:pPr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/>
                </a:solidFill>
              </a:rPr>
              <a:t>Prevent technology or capability changes in </a:t>
            </a:r>
            <a:r>
              <a:rPr lang="en-US" sz="1800" b="1" i="1" dirty="0">
                <a:solidFill>
                  <a:schemeClr val="tx1"/>
                </a:solidFill>
              </a:rPr>
              <a:t>one layer from affecting other layers</a:t>
            </a:r>
            <a:r>
              <a:rPr lang="en-US" sz="1800" dirty="0">
                <a:solidFill>
                  <a:schemeClr val="tx1"/>
                </a:solidFill>
              </a:rPr>
              <a:t> above and below</a:t>
            </a:r>
          </a:p>
          <a:p>
            <a:pPr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/>
                </a:solidFill>
              </a:rPr>
              <a:t>Provide a </a:t>
            </a:r>
            <a:r>
              <a:rPr lang="en-US" sz="1800" b="1" i="1" dirty="0">
                <a:solidFill>
                  <a:schemeClr val="tx1"/>
                </a:solidFill>
              </a:rPr>
              <a:t>common language </a:t>
            </a:r>
            <a:r>
              <a:rPr lang="en-US" sz="1800" dirty="0">
                <a:solidFill>
                  <a:schemeClr val="tx1"/>
                </a:solidFill>
              </a:rPr>
              <a:t>to describe networking functions and capabilities 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CA" altLang="en-US" dirty="0">
              <a:solidFill>
                <a:schemeClr val="tx1"/>
              </a:solidFill>
            </a:endParaRPr>
          </a:p>
          <a:p>
            <a:pPr lvl="1" algn="just"/>
            <a:endParaRPr lang="en-CA" altLang="en-US" dirty="0">
              <a:solidFill>
                <a:schemeClr val="tx1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US" altLang="en-US" sz="1800" dirty="0">
              <a:solidFill>
                <a:schemeClr val="tx1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CA" altLang="en-US" sz="1800" dirty="0">
              <a:solidFill>
                <a:schemeClr val="tx1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079712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76534-E0B1-16EE-76C4-AB5DEE0BCA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0FD62F7-BC14-85B8-F157-2106E229F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904" y="241717"/>
            <a:ext cx="11355537" cy="5326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OSI v TCP/IP Model</a:t>
            </a:r>
            <a:endParaRPr lang="en-CA" alt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F2F62499-06E7-FCF6-A410-65BB3134D9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56"/>
          <a:stretch/>
        </p:blipFill>
        <p:spPr bwMode="auto">
          <a:xfrm>
            <a:off x="1024001" y="926757"/>
            <a:ext cx="10134150" cy="4749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9106451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421" y="55191"/>
            <a:ext cx="11969579" cy="1010068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 Layer</a:t>
            </a:r>
            <a:endParaRPr 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660658" y="1704145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73150029"/>
              </p:ext>
            </p:extLst>
          </p:nvPr>
        </p:nvGraphicFramePr>
        <p:xfrm>
          <a:off x="6034398" y="174440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752873" y="2492897"/>
            <a:ext cx="418982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WEB BROWSER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  <a:hlinkClick r:id="rId12"/>
              </a:rPr>
              <a:t>www.soac.com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The web browser will send request through HTTP and through Application layer the request is sent to the next layer and so on…..</a:t>
            </a: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Few Protocols which work in this layer are FTP, SNMP, HTTP, DNS etc…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519937" y="5013177"/>
            <a:ext cx="4656767" cy="32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40" u="sng" dirty="0">
                <a:latin typeface="Impact" pitchFamily="34" charset="0"/>
              </a:rPr>
              <a:t>COMMUNICATES WITH “NETWORK AWARE” APPLICATIONS</a:t>
            </a:r>
            <a:r>
              <a:rPr lang="en-US" sz="1540" dirty="0">
                <a:latin typeface="Impact" pitchFamily="34" charset="0"/>
              </a:rPr>
              <a:t>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6050928" y="1881831"/>
            <a:ext cx="405113" cy="34359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1775520" y="1769128"/>
            <a:ext cx="648072" cy="48605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6456040" y="1881830"/>
            <a:ext cx="288032" cy="31137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6744073" y="1881831"/>
            <a:ext cx="369612" cy="311370"/>
          </a:xfrm>
          <a:prstGeom prst="rect">
            <a:avLst/>
          </a:prstGeom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90" t="4835" r="18655" b="59284"/>
          <a:stretch/>
        </p:blipFill>
        <p:spPr bwMode="auto">
          <a:xfrm>
            <a:off x="5289132" y="2644220"/>
            <a:ext cx="5653553" cy="2044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9043614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275" y="55191"/>
            <a:ext cx="11870725" cy="101006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Layer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660658" y="1704145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05213751"/>
              </p:ext>
            </p:extLst>
          </p:nvPr>
        </p:nvGraphicFramePr>
        <p:xfrm>
          <a:off x="6034398" y="174440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161170" y="3214863"/>
            <a:ext cx="105897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Converts data from sessions layer into understandable form for application layer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If an image is sent….it is converted here as an image and so as a word doc or any other format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  <a:sym typeface="Wingdings" pitchFamily="2" charset="2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All other encryption services like TLS, SSL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etc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 happens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53886" y="2482564"/>
            <a:ext cx="6961023" cy="32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40" dirty="0">
                <a:latin typeface="Impact" pitchFamily="34" charset="0"/>
              </a:rPr>
              <a:t>ENCRYPTION SERVICES AND CONVERSTION HAPPENS HERE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1813412" y="1796131"/>
            <a:ext cx="648072" cy="43204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6050928" y="1881831"/>
            <a:ext cx="405113" cy="343599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6456040" y="1881830"/>
            <a:ext cx="288032" cy="31137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6744073" y="1881831"/>
            <a:ext cx="369612" cy="311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221314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059" y="55191"/>
            <a:ext cx="11808942" cy="1010068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Session Layer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660658" y="1704145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981558"/>
              </p:ext>
            </p:extLst>
          </p:nvPr>
        </p:nvGraphicFramePr>
        <p:xfrm>
          <a:off x="6034398" y="174440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761146" y="3131391"/>
            <a:ext cx="1098467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000" dirty="0">
                <a:latin typeface="+mj-lt"/>
                <a:sym typeface="Wingdings" pitchFamily="2" charset="2"/>
              </a:rPr>
              <a:t>Sessions are created because not to disturb various applications using a network…</a:t>
            </a:r>
          </a:p>
          <a:p>
            <a:pPr algn="just"/>
            <a:r>
              <a:rPr lang="en-US" sz="2000" dirty="0">
                <a:latin typeface="+mj-lt"/>
                <a:sym typeface="Wingdings" pitchFamily="2" charset="2"/>
              </a:rPr>
              <a:t>For instance, a telnet and web browser accessing the network need not be disturbed because of either of each other….</a:t>
            </a:r>
          </a:p>
          <a:p>
            <a:pPr algn="just"/>
            <a:endParaRPr lang="en-US" sz="2000" dirty="0">
              <a:latin typeface="+mj-lt"/>
              <a:sym typeface="Wingdings" pitchFamily="2" charset="2"/>
            </a:endParaRPr>
          </a:p>
          <a:p>
            <a:pPr algn="just"/>
            <a:r>
              <a:rPr lang="en-US" sz="2000" dirty="0">
                <a:latin typeface="+mj-lt"/>
                <a:sym typeface="Wingdings" pitchFamily="2" charset="2"/>
              </a:rPr>
              <a:t>However, these above 3 layers are taken care by the OS…..</a:t>
            </a:r>
            <a:endParaRPr lang="en-US" sz="2000" dirty="0">
              <a:sym typeface="Wingdings" pitchFamily="2" charset="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455886" y="2457592"/>
            <a:ext cx="69610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Impact" pitchFamily="34" charset="0"/>
              </a:rPr>
              <a:t>Creates and maintains sessions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1775520" y="1804582"/>
            <a:ext cx="661428" cy="41514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6050928" y="1881831"/>
            <a:ext cx="405113" cy="34359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6456040" y="1881830"/>
            <a:ext cx="288032" cy="31137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6744073" y="1881831"/>
            <a:ext cx="369612" cy="311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310221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Transport Layer</a:t>
            </a:r>
            <a:endParaRPr 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9735486"/>
              </p:ext>
            </p:extLst>
          </p:nvPr>
        </p:nvGraphicFramePr>
        <p:xfrm>
          <a:off x="2641184" y="1065259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90578789"/>
              </p:ext>
            </p:extLst>
          </p:nvPr>
        </p:nvGraphicFramePr>
        <p:xfrm>
          <a:off x="6947822" y="1114824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71" t="9272" r="13358" b="26728"/>
          <a:stretch/>
        </p:blipFill>
        <p:spPr bwMode="auto">
          <a:xfrm>
            <a:off x="6630027" y="1902090"/>
            <a:ext cx="5142468" cy="2927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10065" y="2075327"/>
            <a:ext cx="609188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91135" indent="-391135" algn="just">
              <a:buAutoNum type="arabicPeriod"/>
            </a:pPr>
            <a:r>
              <a:rPr lang="en-US" sz="2000" dirty="0"/>
              <a:t>Data from upper layers are divided into manageable segments and a header is provided for each segments.</a:t>
            </a:r>
          </a:p>
          <a:p>
            <a:pPr marL="391135" indent="-391135" algn="just">
              <a:buAutoNum type="arabicPeriod"/>
            </a:pPr>
            <a:r>
              <a:rPr lang="en-US" sz="2000" dirty="0"/>
              <a:t>Is it Reliable (TCP) (With </a:t>
            </a:r>
            <a:r>
              <a:rPr lang="en-US" sz="2000" dirty="0" err="1"/>
              <a:t>Ack</a:t>
            </a:r>
            <a:r>
              <a:rPr lang="en-US" sz="2000" dirty="0"/>
              <a:t>) Communication or Unreliable (UDP) (No </a:t>
            </a:r>
            <a:r>
              <a:rPr lang="en-US" sz="2000" dirty="0" err="1"/>
              <a:t>Ack</a:t>
            </a:r>
            <a:r>
              <a:rPr lang="en-US" sz="2000" dirty="0"/>
              <a:t>) Communication ? </a:t>
            </a:r>
          </a:p>
          <a:p>
            <a:pPr marL="391135" indent="-391135" algn="just">
              <a:buAutoNum type="arabicPeriod"/>
            </a:pPr>
            <a:r>
              <a:rPr lang="en-US" sz="2000" dirty="0"/>
              <a:t>User Datagram </a:t>
            </a:r>
            <a:r>
              <a:rPr lang="en-US" sz="2000" dirty="0" err="1"/>
              <a:t>Ptcl</a:t>
            </a:r>
            <a:r>
              <a:rPr lang="en-US" sz="2000" dirty="0"/>
              <a:t> is Faster than TCP. (Real Time Transmission – Live Telecast – Disturbances)</a:t>
            </a:r>
          </a:p>
          <a:p>
            <a:pPr marL="391135" indent="-391135" algn="just">
              <a:buAutoNum type="arabicPeriod"/>
            </a:pPr>
            <a:r>
              <a:rPr lang="en-US" sz="2000" dirty="0"/>
              <a:t>Create a Port Number. (Source Port No, IP Address and Destination Port No. : This is a Socket.) Why Source and Destination Port Nos? To send reply.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2" t="44750" r="34014" b="47900"/>
          <a:stretch/>
        </p:blipFill>
        <p:spPr>
          <a:xfrm>
            <a:off x="2767393" y="1184246"/>
            <a:ext cx="652199" cy="4304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2" t="44750" r="34014" b="47900"/>
          <a:stretch/>
        </p:blipFill>
        <p:spPr>
          <a:xfrm>
            <a:off x="7081433" y="1185007"/>
            <a:ext cx="652199" cy="430444"/>
          </a:xfrm>
          <a:prstGeom prst="rect">
            <a:avLst/>
          </a:prstGeom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53" t="40643" r="25745" b="42472"/>
          <a:stretch/>
        </p:blipFill>
        <p:spPr bwMode="auto">
          <a:xfrm>
            <a:off x="7914902" y="4923375"/>
            <a:ext cx="2592288" cy="57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5529102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275" y="55191"/>
            <a:ext cx="11870725" cy="101006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Network Layer</a:t>
            </a:r>
            <a:endParaRPr 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4088044"/>
              </p:ext>
            </p:extLst>
          </p:nvPr>
        </p:nvGraphicFramePr>
        <p:xfrm>
          <a:off x="2451490" y="1284016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26808492"/>
              </p:ext>
            </p:extLst>
          </p:nvPr>
        </p:nvGraphicFramePr>
        <p:xfrm>
          <a:off x="6825230" y="1324274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44843" y="2088935"/>
            <a:ext cx="570276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AutoNum type="arabicPeriod"/>
            </a:pPr>
            <a:r>
              <a:rPr lang="en-US" sz="2000" dirty="0"/>
              <a:t>In a Network layer it adds a Network Header. Once a Network Header is added then it is called a </a:t>
            </a:r>
            <a:r>
              <a:rPr lang="en-US" sz="2000" b="1" u="sng" dirty="0"/>
              <a:t>Packet.</a:t>
            </a:r>
          </a:p>
          <a:p>
            <a:pPr marL="457200" indent="-457200" algn="just">
              <a:buAutoNum type="arabicPeriod"/>
            </a:pPr>
            <a:endParaRPr lang="en-US" sz="2000" b="1" u="sng" dirty="0"/>
          </a:p>
          <a:p>
            <a:pPr marL="457200" indent="-457200" algn="just">
              <a:buAutoNum type="arabicPeriod"/>
            </a:pPr>
            <a:r>
              <a:rPr lang="en-US" sz="2000" dirty="0"/>
              <a:t>Then it will concentrate on </a:t>
            </a:r>
            <a:r>
              <a:rPr lang="en-US" sz="2000" b="1" u="sng" dirty="0"/>
              <a:t>IP Addressing</a:t>
            </a:r>
            <a:r>
              <a:rPr lang="en-US" sz="2000" dirty="0"/>
              <a:t>. Once IP Address is not within the Subnet, it searches for the best path to route the Data Packets</a:t>
            </a:r>
          </a:p>
          <a:p>
            <a:endParaRPr lang="en-US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82" t="10182" r="13358" b="26909"/>
          <a:stretch/>
        </p:blipFill>
        <p:spPr bwMode="auto">
          <a:xfrm>
            <a:off x="6211986" y="2088933"/>
            <a:ext cx="5155388" cy="2960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60" t="57350" r="27620" b="35300"/>
          <a:stretch/>
        </p:blipFill>
        <p:spPr>
          <a:xfrm>
            <a:off x="2589337" y="1409002"/>
            <a:ext cx="657889" cy="36604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60" t="57350" r="27620" b="35300"/>
          <a:stretch/>
        </p:blipFill>
        <p:spPr>
          <a:xfrm>
            <a:off x="6958841" y="1409002"/>
            <a:ext cx="657889" cy="366049"/>
          </a:xfrm>
          <a:prstGeom prst="rect">
            <a:avLst/>
          </a:prstGeom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69" t="57529" r="19175" b="17143"/>
          <a:stretch/>
        </p:blipFill>
        <p:spPr bwMode="auto">
          <a:xfrm>
            <a:off x="1013254" y="4429931"/>
            <a:ext cx="4855550" cy="1239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6685106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919" y="55191"/>
            <a:ext cx="11883082" cy="101006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Link Layer</a:t>
            </a:r>
            <a:endParaRPr 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9010030"/>
              </p:ext>
            </p:extLst>
          </p:nvPr>
        </p:nvGraphicFramePr>
        <p:xfrm>
          <a:off x="2246332" y="1321086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817750406"/>
              </p:ext>
            </p:extLst>
          </p:nvPr>
        </p:nvGraphicFramePr>
        <p:xfrm>
          <a:off x="6620072" y="1361344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08919" y="2126005"/>
            <a:ext cx="563353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000" dirty="0"/>
              <a:t>1. From the Network layer the </a:t>
            </a:r>
            <a:r>
              <a:rPr lang="en-US" sz="2000" b="1" u="sng" dirty="0"/>
              <a:t>Packet </a:t>
            </a:r>
            <a:r>
              <a:rPr lang="en-US" sz="2000" dirty="0"/>
              <a:t>is added with a Data Link Header. Then this Packet is called as a </a:t>
            </a:r>
            <a:r>
              <a:rPr lang="en-US" sz="2000" b="1" u="sng" dirty="0"/>
              <a:t>Frame</a:t>
            </a:r>
            <a:r>
              <a:rPr lang="en-US" sz="2000" dirty="0"/>
              <a:t>.</a:t>
            </a:r>
            <a:endParaRPr lang="en-US" sz="2000" b="1" u="sng" dirty="0"/>
          </a:p>
          <a:p>
            <a:pPr algn="just"/>
            <a:r>
              <a:rPr lang="en-US" sz="2000" dirty="0"/>
              <a:t>2. Data Link layer is responsible for </a:t>
            </a:r>
            <a:r>
              <a:rPr lang="en-US" sz="2000" b="1" u="sng" dirty="0"/>
              <a:t>MAC Addressing</a:t>
            </a:r>
            <a:r>
              <a:rPr lang="en-US" sz="2000" dirty="0"/>
              <a:t>. It is a Physical Device Address, which could not be changed.</a:t>
            </a:r>
          </a:p>
          <a:p>
            <a:pPr algn="just"/>
            <a:r>
              <a:rPr lang="en-US" sz="2000" dirty="0"/>
              <a:t>3. Also, It does Error Checking like Cyclic Redundancy Check, Parity  Check etc…</a:t>
            </a:r>
          </a:p>
          <a:p>
            <a:endParaRPr lang="en-US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8" t="10545" r="14205" b="27091"/>
          <a:stretch/>
        </p:blipFill>
        <p:spPr bwMode="auto">
          <a:xfrm>
            <a:off x="6432444" y="2126005"/>
            <a:ext cx="4901703" cy="2820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2361194" y="1443516"/>
            <a:ext cx="662858" cy="37116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7081094" y="1530993"/>
            <a:ext cx="608692" cy="25106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6632724" y="1521680"/>
            <a:ext cx="448371" cy="251061"/>
          </a:xfrm>
          <a:prstGeom prst="rect">
            <a:avLst/>
          </a:prstGeom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83" t="82857" r="21803"/>
          <a:stretch/>
        </p:blipFill>
        <p:spPr bwMode="auto">
          <a:xfrm>
            <a:off x="2431706" y="4810969"/>
            <a:ext cx="3510747" cy="8382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6529029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189" y="55191"/>
            <a:ext cx="12000812" cy="101006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Link Layer</a:t>
            </a:r>
            <a:endParaRPr 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8489788"/>
              </p:ext>
            </p:extLst>
          </p:nvPr>
        </p:nvGraphicFramePr>
        <p:xfrm>
          <a:off x="191189" y="915150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57ED3257-A657-4143-BC24-C70117CCD0D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4546" b="9188"/>
          <a:stretch/>
        </p:blipFill>
        <p:spPr>
          <a:xfrm>
            <a:off x="628135" y="1223160"/>
            <a:ext cx="10935730" cy="4038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652109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6185B4-8649-11AA-8A30-048FCA7C8F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E4B59-A1F3-34B0-AB2C-0A8FC752D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189" y="55191"/>
            <a:ext cx="12000812" cy="101006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Link Layer</a:t>
            </a:r>
            <a:endParaRPr 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3215298-C845-4B23-93A7-928781E25CB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1189" y="915150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>
            <a:extLst>
              <a:ext uri="{FF2B5EF4-FFF2-40B4-BE49-F238E27FC236}">
                <a16:creationId xmlns:a16="http://schemas.microsoft.com/office/drawing/2014/main" id="{72A37440-4019-00E6-41CD-D7B55026DD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68" t="12137" r="32484" b="79904"/>
          <a:stretch/>
        </p:blipFill>
        <p:spPr bwMode="auto">
          <a:xfrm>
            <a:off x="2264345" y="1171129"/>
            <a:ext cx="2160240" cy="360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D7295A4-6019-B5B0-F2ED-936B3549ED2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0043" y="1729293"/>
            <a:ext cx="6219659" cy="186298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3D0F3DF-010B-2F74-2EE1-66025C3B957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4213" y="3975372"/>
            <a:ext cx="6219659" cy="143059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CD278FD-B76B-C778-8740-EB7037B72556}"/>
              </a:ext>
            </a:extLst>
          </p:cNvPr>
          <p:cNvSpPr txBox="1"/>
          <p:nvPr/>
        </p:nvSpPr>
        <p:spPr>
          <a:xfrm>
            <a:off x="6740412" y="1859339"/>
            <a:ext cx="521695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0000"/>
                </a:solidFill>
              </a:rPr>
              <a:t>An Ethernet MAC address is a 48-bit address expressed using 12 hexadecimal digits. Because a byte equals 8 bits, we can also say that a MAC address is 6 bytes in length.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0000"/>
              </a:solidFill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0000"/>
                </a:solidFill>
              </a:rPr>
              <a:t>All MAC addresses must be unique to the Ethernet device or Ethernet interface. To ensure this, all vendors that sell Ethernet devices must register with the IEEE to obtain a unique 6 hexadecimal (i.e., 24-bit or 3-byte) code called the organizationally unique identifier (OUI).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FE6B2C-6BF5-A59F-0FC3-6AF51ECA5971}"/>
              </a:ext>
            </a:extLst>
          </p:cNvPr>
          <p:cNvSpPr txBox="1"/>
          <p:nvPr/>
        </p:nvSpPr>
        <p:spPr>
          <a:xfrm>
            <a:off x="1299431" y="5286761"/>
            <a:ext cx="38069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MAC Address Format</a:t>
            </a:r>
          </a:p>
        </p:txBody>
      </p:sp>
    </p:spTree>
    <p:extLst>
      <p:ext uri="{BB962C8B-B14F-4D97-AF65-F5344CB8AC3E}">
        <p14:creationId xmlns:p14="http://schemas.microsoft.com/office/powerpoint/2010/main" val="2503090364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9070FED9-6C1C-4E50-A79E-0A240014A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990" y="848530"/>
            <a:ext cx="2438087" cy="17883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887" y="55191"/>
            <a:ext cx="11978113" cy="101006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Layer</a:t>
            </a:r>
            <a:endParaRPr 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7004300"/>
              </p:ext>
            </p:extLst>
          </p:nvPr>
        </p:nvGraphicFramePr>
        <p:xfrm>
          <a:off x="736210" y="1143946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628853574"/>
              </p:ext>
            </p:extLst>
          </p:nvPr>
        </p:nvGraphicFramePr>
        <p:xfrm>
          <a:off x="7451664" y="116693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2932846" y="2886149"/>
            <a:ext cx="41867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91135" indent="-391135" algn="just">
              <a:buAutoNum type="arabicPeriod"/>
            </a:pPr>
            <a:r>
              <a:rPr lang="en-US" dirty="0"/>
              <a:t>Actual Data Transfer Happens.</a:t>
            </a:r>
          </a:p>
          <a:p>
            <a:pPr marL="391135" indent="-391135" algn="just">
              <a:buAutoNum type="arabicPeriod"/>
            </a:pPr>
            <a:r>
              <a:rPr lang="en-US" dirty="0"/>
              <a:t>Deals with wires, cables and hardware Ports etc.</a:t>
            </a:r>
          </a:p>
          <a:p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8" t="10000" r="13358" b="26727"/>
          <a:stretch/>
        </p:blipFill>
        <p:spPr bwMode="auto">
          <a:xfrm>
            <a:off x="7266858" y="2105548"/>
            <a:ext cx="4711254" cy="3087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7912686" y="1336582"/>
            <a:ext cx="608692" cy="25106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7464316" y="1327269"/>
            <a:ext cx="448371" cy="25106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923080" y="1344540"/>
            <a:ext cx="608692" cy="251061"/>
          </a:xfrm>
          <a:prstGeom prst="rect">
            <a:avLst/>
          </a:prstGeom>
        </p:spPr>
      </p:pic>
      <p:pic>
        <p:nvPicPr>
          <p:cNvPr id="11" name="Content Placeholder 7">
            <a:extLst>
              <a:ext uri="{FF2B5EF4-FFF2-40B4-BE49-F238E27FC236}">
                <a16:creationId xmlns:a16="http://schemas.microsoft.com/office/drawing/2014/main" id="{8A8FA508-7561-8C48-9358-A4BB397A0444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l="40719" t="60064" r="1251" b="1186"/>
          <a:stretch/>
        </p:blipFill>
        <p:spPr>
          <a:xfrm>
            <a:off x="3086349" y="4179399"/>
            <a:ext cx="3879756" cy="1464059"/>
          </a:xfrm>
          <a:prstGeom prst="rect">
            <a:avLst/>
          </a:prstGeom>
        </p:spPr>
      </p:pic>
      <p:pic>
        <p:nvPicPr>
          <p:cNvPr id="12" name="Content Placeholder 5">
            <a:extLst>
              <a:ext uri="{FF2B5EF4-FFF2-40B4-BE49-F238E27FC236}">
                <a16:creationId xmlns:a16="http://schemas.microsoft.com/office/drawing/2014/main" id="{05887D40-58F3-451B-A59A-C3A0B8D44B09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95130" y="2076657"/>
            <a:ext cx="2459202" cy="86722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BE8F644-5069-452E-B2D3-D339BDAA70A9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7002" y="4853041"/>
            <a:ext cx="2491126" cy="6793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95226D2-EAA3-4E63-8D43-29793321A0D4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5130" y="2932975"/>
            <a:ext cx="2449952" cy="184434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244743F-62A6-4DAC-8014-236C30669912}"/>
              </a:ext>
            </a:extLst>
          </p:cNvPr>
          <p:cNvSpPr/>
          <p:nvPr/>
        </p:nvSpPr>
        <p:spPr>
          <a:xfrm>
            <a:off x="3963666" y="5193885"/>
            <a:ext cx="292942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>
                <a:solidFill>
                  <a:srgbClr val="000000"/>
                </a:solidFill>
              </a:rPr>
              <a:t>Latency, Throughput, Goodput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7BADA6D-DA82-4D4B-9444-ECE51F8CDE6A}"/>
              </a:ext>
            </a:extLst>
          </p:cNvPr>
          <p:cNvSpPr txBox="1"/>
          <p:nvPr/>
        </p:nvSpPr>
        <p:spPr>
          <a:xfrm>
            <a:off x="133028" y="1828549"/>
            <a:ext cx="24213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Electrical Signals Over Copper Cable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96DC009-6D02-4737-8F50-A3DCAEB7394F}"/>
              </a:ext>
            </a:extLst>
          </p:cNvPr>
          <p:cNvSpPr txBox="1"/>
          <p:nvPr/>
        </p:nvSpPr>
        <p:spPr>
          <a:xfrm>
            <a:off x="95130" y="5486424"/>
            <a:ext cx="23659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Light Pulses Over Fiber-Optic Cable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704B91A-604E-44E5-A6A1-2368065B057E}"/>
              </a:ext>
            </a:extLst>
          </p:cNvPr>
          <p:cNvSpPr txBox="1"/>
          <p:nvPr/>
        </p:nvSpPr>
        <p:spPr>
          <a:xfrm>
            <a:off x="222482" y="4686501"/>
            <a:ext cx="22401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Microwave Signals Over Wireless</a:t>
            </a:r>
          </a:p>
        </p:txBody>
      </p:sp>
    </p:spTree>
    <p:extLst>
      <p:ext uri="{BB962C8B-B14F-4D97-AF65-F5344CB8AC3E}">
        <p14:creationId xmlns:p14="http://schemas.microsoft.com/office/powerpoint/2010/main" val="508009090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247135" y="55191"/>
            <a:ext cx="11944866" cy="1010068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CC68"/>
                </a:solidFill>
              </a14:hiddenFill>
            </a:ext>
          </a:extLst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Cables</a:t>
            </a:r>
          </a:p>
        </p:txBody>
      </p:sp>
      <p:pic>
        <p:nvPicPr>
          <p:cNvPr id="131789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01" y="1065259"/>
            <a:ext cx="4824399" cy="4385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31789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779" y="902114"/>
            <a:ext cx="5199220" cy="4385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1655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xmlns:p14="http://schemas.microsoft.com/office/powerpoint/2010/main"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58345" y="0"/>
            <a:ext cx="11833655" cy="1010068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WAN Connections</a:t>
            </a:r>
          </a:p>
        </p:txBody>
      </p:sp>
      <p:pic>
        <p:nvPicPr>
          <p:cNvPr id="131584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" y="961471"/>
            <a:ext cx="9811265" cy="4740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3456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xmlns:p14="http://schemas.microsoft.com/office/powerpoint/2010/main"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117" y="55191"/>
            <a:ext cx="11989883" cy="1010068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Segmentation and Sequencing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117" y="1273694"/>
            <a:ext cx="7113081" cy="396044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1800" b="1" dirty="0"/>
              <a:t>Segmenting is the process of breaking up messages into smaller units. Multiplexing is the processes of taking multiple streams of segmented data and interleaving them together.</a:t>
            </a:r>
          </a:p>
          <a:p>
            <a:pPr marL="0" indent="0" algn="just">
              <a:buNone/>
            </a:pPr>
            <a:r>
              <a:rPr lang="en-US" sz="1800" dirty="0"/>
              <a:t>Segmenting messages has two primary benefits: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/>
              <a:t>Increases speed</a:t>
            </a:r>
            <a:r>
              <a:rPr lang="en-US" sz="1800" dirty="0"/>
              <a:t> - Large amounts of data can be sent over the network without tying up a communications link.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/>
              <a:t>Increases efficiency</a:t>
            </a:r>
            <a:r>
              <a:rPr lang="en-US" sz="1800" dirty="0"/>
              <a:t> - Only segments which fail to reach the destination need to be retransmitted, not the entire data stream</a:t>
            </a:r>
            <a:r>
              <a:rPr lang="en-US" sz="1100" dirty="0"/>
              <a:t>.</a:t>
            </a:r>
          </a:p>
          <a:p>
            <a:pPr marL="0" indent="0" algn="just">
              <a:buNone/>
            </a:pPr>
            <a:r>
              <a:rPr lang="en-US" sz="1800" b="1" dirty="0"/>
              <a:t>Sequencing messages is the process of numbering the segments so that the message may be reassembled at the destination.</a:t>
            </a:r>
          </a:p>
          <a:p>
            <a:pPr marL="0" indent="0" algn="just">
              <a:buNone/>
            </a:pPr>
            <a:r>
              <a:rPr lang="en-US" sz="1800" b="1" dirty="0"/>
              <a:t>TCP is responsible for sequencing the individual segments.</a:t>
            </a:r>
            <a:endParaRPr lang="en-US" sz="1800" dirty="0"/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i="1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0949BFEA-2C77-4A14-9F33-8C4736E929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0185" y="266890"/>
            <a:ext cx="3590147" cy="2717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ED747771-23D4-4064-BCE3-29E9083541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0184" y="2944996"/>
            <a:ext cx="3590147" cy="2710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1227656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795" y="55191"/>
            <a:ext cx="11984205" cy="101006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Protocol Data Units </a:t>
            </a:r>
            <a:endParaRPr lang="en-US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796" y="841750"/>
            <a:ext cx="6691294" cy="415988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1800" b="1" dirty="0"/>
              <a:t>Encapsulation is the process where protocols add their information to the data.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At each stage of the process, a PDU has a different name to reflect its new functions.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There is no universal naming convention for PDUs, in this course, the PDUs are named according to the protocols of the TCP/IP suite.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PDUs passing down the stack are as follows:</a:t>
            </a:r>
          </a:p>
          <a:p>
            <a:pPr marL="485775" lvl="1" indent="-342900" algn="just">
              <a:buFont typeface="Wingdings" panose="05000000000000000000" pitchFamily="2" charset="2"/>
              <a:buChar char="ü"/>
            </a:pPr>
            <a:r>
              <a:rPr lang="en-US" sz="1800" dirty="0"/>
              <a:t>Data (Data Stream)</a:t>
            </a:r>
          </a:p>
          <a:p>
            <a:pPr marL="485775" lvl="1" indent="-342900" algn="just">
              <a:buFont typeface="Wingdings" panose="05000000000000000000" pitchFamily="2" charset="2"/>
              <a:buChar char="ü"/>
            </a:pPr>
            <a:r>
              <a:rPr lang="en-US" sz="1800" dirty="0"/>
              <a:t>Segment</a:t>
            </a:r>
          </a:p>
          <a:p>
            <a:pPr marL="485775" lvl="1" indent="-342900" algn="just">
              <a:buFont typeface="Wingdings" panose="05000000000000000000" pitchFamily="2" charset="2"/>
              <a:buChar char="ü"/>
            </a:pPr>
            <a:r>
              <a:rPr lang="en-US" sz="1800" dirty="0"/>
              <a:t>Packet</a:t>
            </a:r>
          </a:p>
          <a:p>
            <a:pPr marL="485775" lvl="1" indent="-342900" algn="just">
              <a:buFont typeface="Wingdings" panose="05000000000000000000" pitchFamily="2" charset="2"/>
              <a:buChar char="ü"/>
            </a:pPr>
            <a:r>
              <a:rPr lang="en-US" sz="1800" dirty="0"/>
              <a:t>Frame</a:t>
            </a:r>
          </a:p>
          <a:p>
            <a:pPr marL="485775" lvl="1" indent="-342900" algn="just">
              <a:buFont typeface="Wingdings" panose="05000000000000000000" pitchFamily="2" charset="2"/>
              <a:buChar char="ü"/>
            </a:pPr>
            <a:r>
              <a:rPr lang="en-US" sz="1800" dirty="0"/>
              <a:t>Bits (Bit Stream)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dirty="0"/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FCF9747-D18F-4B97-AAEE-310B5BD3DD59}"/>
              </a:ext>
            </a:extLst>
          </p:cNvPr>
          <p:cNvGrpSpPr/>
          <p:nvPr/>
        </p:nvGrpSpPr>
        <p:grpSpPr>
          <a:xfrm>
            <a:off x="6899090" y="1873685"/>
            <a:ext cx="4990433" cy="2733941"/>
            <a:chOff x="125598" y="2622244"/>
            <a:chExt cx="5812703" cy="3007014"/>
          </a:xfrm>
        </p:grpSpPr>
        <p:pic>
          <p:nvPicPr>
            <p:cNvPr id="6" name="Picture 2">
              <a:extLst>
                <a:ext uri="{FF2B5EF4-FFF2-40B4-BE49-F238E27FC236}">
                  <a16:creationId xmlns:a16="http://schemas.microsoft.com/office/drawing/2014/main" id="{DBC6A666-5BEC-4291-802A-AA0784134DF0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886" t="9091" r="15682" b="24363"/>
            <a:stretch/>
          </p:blipFill>
          <p:spPr bwMode="auto">
            <a:xfrm>
              <a:off x="125598" y="2622244"/>
              <a:ext cx="5812703" cy="30070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618D6EA-969A-496F-BE51-F443C45E2593}"/>
                </a:ext>
              </a:extLst>
            </p:cNvPr>
            <p:cNvSpPr txBox="1"/>
            <p:nvPr/>
          </p:nvSpPr>
          <p:spPr>
            <a:xfrm>
              <a:off x="2163434" y="3481053"/>
              <a:ext cx="1358110" cy="3591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/>
                <a:t>Upper Layer</a:t>
              </a:r>
            </a:p>
          </p:txBody>
        </p:sp>
        <p:sp>
          <p:nvSpPr>
            <p:cNvPr id="8" name="Right Brace 7">
              <a:extLst>
                <a:ext uri="{FF2B5EF4-FFF2-40B4-BE49-F238E27FC236}">
                  <a16:creationId xmlns:a16="http://schemas.microsoft.com/office/drawing/2014/main" id="{DBCEC2DA-5BFD-42FC-B332-63F8AE3C672D}"/>
                </a:ext>
              </a:extLst>
            </p:cNvPr>
            <p:cNvSpPr/>
            <p:nvPr/>
          </p:nvSpPr>
          <p:spPr>
            <a:xfrm>
              <a:off x="2007117" y="3269574"/>
              <a:ext cx="220567" cy="763597"/>
            </a:xfrm>
            <a:prstGeom prst="rightBrac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54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D636B69-E8FA-4E9A-A0FC-112D0D797523}"/>
                </a:ext>
              </a:extLst>
            </p:cNvPr>
            <p:cNvSpPr/>
            <p:nvPr/>
          </p:nvSpPr>
          <p:spPr>
            <a:xfrm>
              <a:off x="1929420" y="4588838"/>
              <a:ext cx="954414" cy="301802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800" dirty="0"/>
                <a:t>NH |</a:t>
              </a:r>
              <a:r>
                <a:rPr lang="en-US" sz="800" dirty="0" err="1"/>
                <a:t>TH|Seg</a:t>
              </a:r>
              <a:endParaRPr lang="en-US" sz="800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7314553-BB07-4A93-8ED5-B5E41E276AC5}"/>
                </a:ext>
              </a:extLst>
            </p:cNvPr>
            <p:cNvSpPr/>
            <p:nvPr/>
          </p:nvSpPr>
          <p:spPr>
            <a:xfrm>
              <a:off x="2261186" y="4975644"/>
              <a:ext cx="1509010" cy="301802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100" dirty="0"/>
                <a:t>DH |NH |</a:t>
              </a:r>
              <a:r>
                <a:rPr lang="en-US" sz="1100" dirty="0" err="1"/>
                <a:t>TH|Seg</a:t>
              </a:r>
              <a:endParaRPr lang="en-US" sz="1100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976CD25-DBA2-4100-98C7-F37464D3B8CB}"/>
                </a:ext>
              </a:extLst>
            </p:cNvPr>
            <p:cNvSpPr txBox="1"/>
            <p:nvPr/>
          </p:nvSpPr>
          <p:spPr>
            <a:xfrm>
              <a:off x="1888174" y="5299195"/>
              <a:ext cx="2313815" cy="3293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40" dirty="0"/>
                <a:t>100100010100101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F2426B3-E3FA-4BF8-AF92-F45665577174}"/>
                </a:ext>
              </a:extLst>
            </p:cNvPr>
            <p:cNvSpPr/>
            <p:nvPr/>
          </p:nvSpPr>
          <p:spPr>
            <a:xfrm>
              <a:off x="3346227" y="4172111"/>
              <a:ext cx="740027" cy="301802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00" dirty="0" err="1"/>
                <a:t>TH|Seg</a:t>
              </a:r>
              <a:endParaRPr lang="en-US" sz="1000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EC040EA-2214-4CE5-9B21-A0C56E800E44}"/>
                </a:ext>
              </a:extLst>
            </p:cNvPr>
            <p:cNvSpPr/>
            <p:nvPr/>
          </p:nvSpPr>
          <p:spPr>
            <a:xfrm>
              <a:off x="3131840" y="4588838"/>
              <a:ext cx="954414" cy="301802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800" dirty="0"/>
                <a:t>NH |</a:t>
              </a:r>
              <a:r>
                <a:rPr lang="en-US" sz="800" dirty="0" err="1"/>
                <a:t>TH|Seg</a:t>
              </a:r>
              <a:endParaRPr lang="en-US" sz="800" dirty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DEDC0CA9-80E1-464F-BADC-DA8D5A51F551}"/>
                </a:ext>
              </a:extLst>
            </p:cNvPr>
            <p:cNvSpPr/>
            <p:nvPr/>
          </p:nvSpPr>
          <p:spPr>
            <a:xfrm>
              <a:off x="1929420" y="4172111"/>
              <a:ext cx="740027" cy="301802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000" dirty="0" err="1"/>
                <a:t>TH|Seg</a:t>
              </a:r>
              <a:endParaRPr lang="en-US" sz="1000" dirty="0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149DEF40-1F53-4DAF-9937-5EBC8678DD9C}"/>
              </a:ext>
            </a:extLst>
          </p:cNvPr>
          <p:cNvSpPr txBox="1"/>
          <p:nvPr/>
        </p:nvSpPr>
        <p:spPr>
          <a:xfrm>
            <a:off x="4582048" y="5423408"/>
            <a:ext cx="7609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800" i="1" dirty="0"/>
              <a:t>As a Network Engineer, you should check from the Physical Layer and go on.</a:t>
            </a:r>
          </a:p>
        </p:txBody>
      </p:sp>
    </p:spTree>
    <p:extLst>
      <p:ext uri="{BB962C8B-B14F-4D97-AF65-F5344CB8AC3E}">
        <p14:creationId xmlns:p14="http://schemas.microsoft.com/office/powerpoint/2010/main" val="3611754189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02DAA4-52D4-4F3A-72BE-B17AC3939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>
            <a:extLst>
              <a:ext uri="{FF2B5EF4-FFF2-40B4-BE49-F238E27FC236}">
                <a16:creationId xmlns:a16="http://schemas.microsoft.com/office/drawing/2014/main" id="{88C8A5D7-28A7-20FA-ACE4-909710A725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6313" y="877330"/>
            <a:ext cx="9045145" cy="4711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1EFD11-5F1A-3FCF-E2D3-A0B59C197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795" y="55191"/>
            <a:ext cx="11984205" cy="101006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Encapsulation</a:t>
            </a:r>
            <a:endParaRPr lang="en-US" sz="40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4360058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511" y="55191"/>
            <a:ext cx="11947490" cy="1010068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Ethernet Networks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118" y="1248032"/>
            <a:ext cx="11745371" cy="3677184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1800" b="1" dirty="0"/>
              <a:t>Physical and Logical Addresses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A MAC address is physically assigned to a NIC and never changes.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An IP address (network address) is logically assigned to a host NIC.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i="1" dirty="0"/>
              <a:t>Both the physical MAC and logical IP addresses are required for a computer to communicate on a hierarchical network.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Layer 2 addresses are used to deliver frames from one NIC to another NIC on the same network.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If a destination IP address is on the same network, the destination MAC address will be that of the destination device.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dirty="0"/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i="1" dirty="0"/>
          </a:p>
        </p:txBody>
      </p:sp>
    </p:spTree>
    <p:extLst>
      <p:ext uri="{BB962C8B-B14F-4D97-AF65-F5344CB8AC3E}">
        <p14:creationId xmlns:p14="http://schemas.microsoft.com/office/powerpoint/2010/main" val="1082546889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C817C-AE2D-72EF-6044-D55B88234C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6198D-9DCB-0E74-B7D8-56F587AF5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511" y="55191"/>
            <a:ext cx="11947490" cy="1010068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Ethernet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23B85-CC21-C09D-FCF1-7D138EA6F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118" y="1336430"/>
            <a:ext cx="11745371" cy="3588786"/>
          </a:xfrm>
        </p:spPr>
        <p:txBody>
          <a:bodyPr>
            <a:noAutofit/>
          </a:bodyPr>
          <a:lstStyle/>
          <a:p>
            <a:pPr marL="226478" lvl="1" indent="-226478" algn="just">
              <a:spcBef>
                <a:spcPts val="800"/>
              </a:spcBef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US" sz="1800" i="1" dirty="0"/>
              <a:t>The Institute of Electrical and Electronic Engineers (IEEE) maintains Ethernet and wireless standards. </a:t>
            </a:r>
          </a:p>
          <a:p>
            <a:pPr marL="226478" lvl="1" indent="-226478" algn="just">
              <a:spcBef>
                <a:spcPts val="800"/>
              </a:spcBef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US" sz="1800" i="1" dirty="0"/>
              <a:t>Each host connected to an Ethernet network is assigned a unique physical address known as the Media Access Control (MAC) which identifies it on the network.</a:t>
            </a:r>
          </a:p>
          <a:p>
            <a:pPr marL="226478" lvl="1" indent="-226478" algn="just">
              <a:spcBef>
                <a:spcPts val="800"/>
              </a:spcBef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US" sz="1800" i="1" dirty="0"/>
              <a:t>The physical address is address and is assigned to a NIC it when it is manufactured. 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dirty="0"/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i="1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2E05D46-BC9A-7B73-585E-A2D64FBEDC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2231937"/>
              </p:ext>
            </p:extLst>
          </p:nvPr>
        </p:nvGraphicFramePr>
        <p:xfrm>
          <a:off x="815375" y="3195185"/>
          <a:ext cx="10561250" cy="2062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714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03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646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646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2793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62232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9984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53669">
                <a:tc gridSpan="7">
                  <a:txBody>
                    <a:bodyPr/>
                    <a:lstStyle/>
                    <a:p>
                      <a:r>
                        <a:rPr lang="en-US" sz="1500" dirty="0"/>
                        <a:t>IEEE 802.3 Ethernet Frame</a:t>
                      </a:r>
                    </a:p>
                  </a:txBody>
                  <a:tcPr marL="77992" marR="77992" marT="38996" marB="38996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3669"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7 bytes</a:t>
                      </a:r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1</a:t>
                      </a:r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6</a:t>
                      </a:r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6</a:t>
                      </a:r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2</a:t>
                      </a:r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46 to 1500</a:t>
                      </a:r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4</a:t>
                      </a:r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55649"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Preamble</a:t>
                      </a:r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Start</a:t>
                      </a:r>
                      <a:r>
                        <a:rPr lang="en-US" sz="1000" b="1" baseline="0" dirty="0"/>
                        <a:t> of Frame Delimiter</a:t>
                      </a:r>
                      <a:endParaRPr lang="en-US" sz="1000" b="1" dirty="0"/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Destination MAC Address</a:t>
                      </a:r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Source</a:t>
                      </a:r>
                      <a:r>
                        <a:rPr lang="en-US" sz="1000" b="1" baseline="0" dirty="0"/>
                        <a:t> MAC Address</a:t>
                      </a:r>
                      <a:endParaRPr lang="en-US" sz="1000" b="1" dirty="0"/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Type / Length </a:t>
                      </a:r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802.2 Header </a:t>
                      </a:r>
                    </a:p>
                    <a:p>
                      <a:pPr algn="ctr"/>
                      <a:r>
                        <a:rPr lang="en-US" sz="1000" b="1" dirty="0"/>
                        <a:t>and Data</a:t>
                      </a:r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Frame</a:t>
                      </a:r>
                      <a:r>
                        <a:rPr lang="en-US" sz="1000" b="1" baseline="0" dirty="0"/>
                        <a:t> Check Sequence</a:t>
                      </a:r>
                      <a:endParaRPr lang="en-US" sz="1000" b="1" dirty="0"/>
                    </a:p>
                  </a:txBody>
                  <a:tcPr marL="77992" marR="77992" marT="38996" marB="3899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8423373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51" y="227689"/>
            <a:ext cx="9038967" cy="731837"/>
          </a:xfrm>
        </p:spPr>
        <p:txBody>
          <a:bodyPr>
            <a:no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MAC Addresses Frame Processing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B69223-7D35-3345-89F2-D23C56D422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797" y="1450480"/>
            <a:ext cx="5521791" cy="34843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49A7AB3-F150-504C-93AA-B753EDE0AF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3912" y="1519752"/>
            <a:ext cx="6068291" cy="3178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48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10D5C8-C6BA-8227-6095-31B099B9C8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9F4CEA5-8888-D94E-A268-0AB63E09E1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55" y="1806738"/>
            <a:ext cx="4600874" cy="30574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0A98857-6108-2299-5730-62B8A2E106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529" y="3945419"/>
            <a:ext cx="4246523" cy="276125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62A3BC5-2D9D-2D4C-AAE6-9DA54CC24E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3012" y="883165"/>
            <a:ext cx="4445156" cy="3057404"/>
          </a:xfrm>
          <a:prstGeom prst="rect">
            <a:avLst/>
          </a:prstGeom>
        </p:spPr>
      </p:pic>
      <p:sp>
        <p:nvSpPr>
          <p:cNvPr id="4" name="Title 2">
            <a:extLst>
              <a:ext uri="{FF2B5EF4-FFF2-40B4-BE49-F238E27FC236}">
                <a16:creationId xmlns:a16="http://schemas.microsoft.com/office/drawing/2014/main" id="{7523CE1B-5C22-0430-50CE-BC390D70E88F}"/>
              </a:ext>
            </a:extLst>
          </p:cNvPr>
          <p:cNvSpPr txBox="1">
            <a:spLocks/>
          </p:cNvSpPr>
          <p:nvPr/>
        </p:nvSpPr>
        <p:spPr bwMode="auto">
          <a:xfrm>
            <a:off x="219372" y="151328"/>
            <a:ext cx="9038967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>
                <a:latin typeface="Arial" panose="020B0604020202020204" pitchFamily="34" charset="0"/>
                <a:cs typeface="Arial" panose="020B0604020202020204" pitchFamily="34" charset="0"/>
              </a:rPr>
              <a:t>MAC Addresses Frame Processing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9026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849" y="55191"/>
            <a:ext cx="11920152" cy="1010068"/>
          </a:xfrm>
        </p:spPr>
        <p:txBody>
          <a:bodyPr>
            <a:noAutofit/>
          </a:bodyPr>
          <a:lstStyle/>
          <a:p>
            <a:r>
              <a:rPr lang="en-US" sz="4000" dirty="0">
                <a:solidFill>
                  <a:srgbClr val="004C6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Communication: MAC Addresses Frame Processing</a:t>
            </a:r>
            <a:endParaRPr lang="en-GB" sz="4000" dirty="0">
              <a:solidFill>
                <a:srgbClr val="004C6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9243" y="1248164"/>
            <a:ext cx="9242854" cy="4361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7120957"/>
      </p:ext>
    </p:extLst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 </a:t>
            </a: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Advanced Networking </a:t>
            </a:r>
          </a:p>
          <a:p>
            <a:r>
              <a:rPr lang="en-GB" i="1" dirty="0"/>
              <a:t>(ACCA5024)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41C0C2-F5F1-4B28-B166-BFFEC8B89FE5}">
  <ds:schemaRefs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1070</TotalTime>
  <Words>2534</Words>
  <Application>Microsoft Macintosh PowerPoint</Application>
  <PresentationFormat>Widescreen</PresentationFormat>
  <Paragraphs>349</Paragraphs>
  <Slides>41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41</vt:i4>
      </vt:variant>
    </vt:vector>
  </HeadingPairs>
  <TitlesOfParts>
    <vt:vector size="51" baseType="lpstr">
      <vt:lpstr>Arial</vt:lpstr>
      <vt:lpstr>Calibri</vt:lpstr>
      <vt:lpstr>Calibri Light</vt:lpstr>
      <vt:lpstr>Courier New</vt:lpstr>
      <vt:lpstr>Impact</vt:lpstr>
      <vt:lpstr>Wingdings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Rules: Always go by rules</vt:lpstr>
      <vt:lpstr>Rules: Why we must always go by rules</vt:lpstr>
      <vt:lpstr>Rules: Message Encoding</vt:lpstr>
      <vt:lpstr>Rules: Message Size and Timing</vt:lpstr>
      <vt:lpstr>Rules: Delivery Options</vt:lpstr>
      <vt:lpstr>Standards: Open Standards</vt:lpstr>
      <vt:lpstr>Standards: Open Standards</vt:lpstr>
      <vt:lpstr>Electronic and Communications Standards</vt:lpstr>
      <vt:lpstr>Protocols: Overview</vt:lpstr>
      <vt:lpstr>Protocols: Functions</vt:lpstr>
      <vt:lpstr>Protocols: Functions</vt:lpstr>
      <vt:lpstr>Protocols: Suites</vt:lpstr>
      <vt:lpstr>Protocols: Suites</vt:lpstr>
      <vt:lpstr>Internet Protocol Suite or TCP/IP</vt:lpstr>
      <vt:lpstr>TCP/IP Communication Process</vt:lpstr>
      <vt:lpstr>Reference Models</vt:lpstr>
      <vt:lpstr>Reference Models: OSI &amp; TCP/IP</vt:lpstr>
      <vt:lpstr>OSI v TCP/IP Model</vt:lpstr>
      <vt:lpstr>Application Layer</vt:lpstr>
      <vt:lpstr>Presentation Layer</vt:lpstr>
      <vt:lpstr>Session Layer</vt:lpstr>
      <vt:lpstr>Transport Layer</vt:lpstr>
      <vt:lpstr> Network Layer</vt:lpstr>
      <vt:lpstr>Data Link Layer</vt:lpstr>
      <vt:lpstr>Data Link Layer</vt:lpstr>
      <vt:lpstr>Data Link Layer</vt:lpstr>
      <vt:lpstr>Physical Layer</vt:lpstr>
      <vt:lpstr>Types of Cables</vt:lpstr>
      <vt:lpstr>WAN Connections</vt:lpstr>
      <vt:lpstr>Segmentation and Sequencing</vt:lpstr>
      <vt:lpstr>Protocol Data Units </vt:lpstr>
      <vt:lpstr>Encapsulation</vt:lpstr>
      <vt:lpstr>Ethernet Networks</vt:lpstr>
      <vt:lpstr>Ethernet </vt:lpstr>
      <vt:lpstr>MAC Addresses Frame Processing</vt:lpstr>
      <vt:lpstr>PowerPoint Presentation</vt:lpstr>
      <vt:lpstr>Communication: MAC Addresses Frame Processing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Kapilan Radhakrishnan</cp:lastModifiedBy>
  <cp:revision>104</cp:revision>
  <dcterms:created xsi:type="dcterms:W3CDTF">2021-03-05T06:07:01Z</dcterms:created>
  <dcterms:modified xsi:type="dcterms:W3CDTF">2026-10-15T09:41:32Z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