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A32A70-40DC-4C5F-81EC-1B58D5FB7DB2}" v="7" dt="2024-05-14T18:52:00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6" d="100"/>
          <a:sy n="46" d="100"/>
        </p:scale>
        <p:origin x="62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ly George" userId="8803fd8986541c31" providerId="LiveId" clId="{91A32A70-40DC-4C5F-81EC-1B58D5FB7DB2}"/>
    <pc:docChg chg="custSel addSld modSld">
      <pc:chgData name="Sally George" userId="8803fd8986541c31" providerId="LiveId" clId="{91A32A70-40DC-4C5F-81EC-1B58D5FB7DB2}" dt="2024-05-18T22:59:33.792" v="2928" actId="20577"/>
      <pc:docMkLst>
        <pc:docMk/>
      </pc:docMkLst>
      <pc:sldChg chg="addSp delSp modSp mod">
        <pc:chgData name="Sally George" userId="8803fd8986541c31" providerId="LiveId" clId="{91A32A70-40DC-4C5F-81EC-1B58D5FB7DB2}" dt="2024-05-18T22:59:33.792" v="2928" actId="20577"/>
        <pc:sldMkLst>
          <pc:docMk/>
          <pc:sldMk cId="2058627144" sldId="257"/>
        </pc:sldMkLst>
        <pc:spChg chg="mod">
          <ac:chgData name="Sally George" userId="8803fd8986541c31" providerId="LiveId" clId="{91A32A70-40DC-4C5F-81EC-1B58D5FB7DB2}" dt="2024-05-14T18:47:09.033" v="2277" actId="404"/>
          <ac:spMkLst>
            <pc:docMk/>
            <pc:sldMk cId="2058627144" sldId="257"/>
            <ac:spMk id="4" creationId="{7E2B5CAF-4CDB-6649-53D2-A7CFC52E2C6C}"/>
          </ac:spMkLst>
        </pc:spChg>
        <pc:spChg chg="mod">
          <ac:chgData name="Sally George" userId="8803fd8986541c31" providerId="LiveId" clId="{91A32A70-40DC-4C5F-81EC-1B58D5FB7DB2}" dt="2024-05-15T16:38:26.940" v="2764" actId="20577"/>
          <ac:spMkLst>
            <pc:docMk/>
            <pc:sldMk cId="2058627144" sldId="257"/>
            <ac:spMk id="5" creationId="{45E2C27F-0ABA-AE51-A598-230850B0B609}"/>
          </ac:spMkLst>
        </pc:spChg>
        <pc:spChg chg="mod">
          <ac:chgData name="Sally George" userId="8803fd8986541c31" providerId="LiveId" clId="{91A32A70-40DC-4C5F-81EC-1B58D5FB7DB2}" dt="2024-05-18T22:59:33.792" v="2928" actId="20577"/>
          <ac:spMkLst>
            <pc:docMk/>
            <pc:sldMk cId="2058627144" sldId="257"/>
            <ac:spMk id="7" creationId="{1A8B3B06-EC88-C2CF-F294-36D8992D7864}"/>
          </ac:spMkLst>
        </pc:spChg>
        <pc:spChg chg="mod">
          <ac:chgData name="Sally George" userId="8803fd8986541c31" providerId="LiveId" clId="{91A32A70-40DC-4C5F-81EC-1B58D5FB7DB2}" dt="2024-05-15T09:14:10.861" v="2724" actId="20577"/>
          <ac:spMkLst>
            <pc:docMk/>
            <pc:sldMk cId="2058627144" sldId="257"/>
            <ac:spMk id="12" creationId="{746F1E43-AEE6-C08F-FE2A-96FCEF97B3AC}"/>
          </ac:spMkLst>
        </pc:spChg>
        <pc:spChg chg="mod">
          <ac:chgData name="Sally George" userId="8803fd8986541c31" providerId="LiveId" clId="{91A32A70-40DC-4C5F-81EC-1B58D5FB7DB2}" dt="2024-05-15T09:46:01.210" v="2745" actId="20577"/>
          <ac:spMkLst>
            <pc:docMk/>
            <pc:sldMk cId="2058627144" sldId="257"/>
            <ac:spMk id="13" creationId="{7AF1B660-6CEB-D55A-36A8-2C682DB3BB29}"/>
          </ac:spMkLst>
        </pc:spChg>
        <pc:spChg chg="add del mod">
          <ac:chgData name="Sally George" userId="8803fd8986541c31" providerId="LiveId" clId="{91A32A70-40DC-4C5F-81EC-1B58D5FB7DB2}" dt="2024-05-13T18:38:15.989" v="99"/>
          <ac:spMkLst>
            <pc:docMk/>
            <pc:sldMk cId="2058627144" sldId="257"/>
            <ac:spMk id="14" creationId="{C1EE9404-285C-3E00-3AE5-9DACECE48BA9}"/>
          </ac:spMkLst>
        </pc:spChg>
        <pc:spChg chg="add mod">
          <ac:chgData name="Sally George" userId="8803fd8986541c31" providerId="LiveId" clId="{91A32A70-40DC-4C5F-81EC-1B58D5FB7DB2}" dt="2024-05-14T18:55:45.245" v="2370" actId="20577"/>
          <ac:spMkLst>
            <pc:docMk/>
            <pc:sldMk cId="2058627144" sldId="257"/>
            <ac:spMk id="15" creationId="{9BB85631-219D-1DD2-8F8A-A99DD0EEBE5D}"/>
          </ac:spMkLst>
        </pc:spChg>
        <pc:spChg chg="add mod">
          <ac:chgData name="Sally George" userId="8803fd8986541c31" providerId="LiveId" clId="{91A32A70-40DC-4C5F-81EC-1B58D5FB7DB2}" dt="2024-05-15T09:13:27.210" v="2716" actId="20577"/>
          <ac:spMkLst>
            <pc:docMk/>
            <pc:sldMk cId="2058627144" sldId="257"/>
            <ac:spMk id="16" creationId="{D1297D5E-5D5E-9A7D-179F-326D5AE9CC5C}"/>
          </ac:spMkLst>
        </pc:spChg>
        <pc:spChg chg="add">
          <ac:chgData name="Sally George" userId="8803fd8986541c31" providerId="LiveId" clId="{91A32A70-40DC-4C5F-81EC-1B58D5FB7DB2}" dt="2024-05-14T18:36:21.460" v="2180"/>
          <ac:spMkLst>
            <pc:docMk/>
            <pc:sldMk cId="2058627144" sldId="257"/>
            <ac:spMk id="17" creationId="{409A2057-88C8-C696-C3D0-A56DBC001061}"/>
          </ac:spMkLst>
        </pc:spChg>
        <pc:spChg chg="add">
          <ac:chgData name="Sally George" userId="8803fd8986541c31" providerId="LiveId" clId="{91A32A70-40DC-4C5F-81EC-1B58D5FB7DB2}" dt="2024-05-14T18:51:57.374" v="2300"/>
          <ac:spMkLst>
            <pc:docMk/>
            <pc:sldMk cId="2058627144" sldId="257"/>
            <ac:spMk id="18" creationId="{0242E6ED-0140-B356-F0A8-8D8612EF8049}"/>
          </ac:spMkLst>
        </pc:spChg>
      </pc:sldChg>
      <pc:sldChg chg="delSp modSp new mod">
        <pc:chgData name="Sally George" userId="8803fd8986541c31" providerId="LiveId" clId="{91A32A70-40DC-4C5F-81EC-1B58D5FB7DB2}" dt="2024-05-18T22:47:21.968" v="2775" actId="27636"/>
        <pc:sldMkLst>
          <pc:docMk/>
          <pc:sldMk cId="1993389543" sldId="258"/>
        </pc:sldMkLst>
        <pc:spChg chg="del">
          <ac:chgData name="Sally George" userId="8803fd8986541c31" providerId="LiveId" clId="{91A32A70-40DC-4C5F-81EC-1B58D5FB7DB2}" dt="2024-05-18T22:46:41.361" v="2766" actId="478"/>
          <ac:spMkLst>
            <pc:docMk/>
            <pc:sldMk cId="1993389543" sldId="258"/>
            <ac:spMk id="2" creationId="{3280B4D4-6A5D-E11B-910C-787E4696ABBE}"/>
          </ac:spMkLst>
        </pc:spChg>
        <pc:spChg chg="mod">
          <ac:chgData name="Sally George" userId="8803fd8986541c31" providerId="LiveId" clId="{91A32A70-40DC-4C5F-81EC-1B58D5FB7DB2}" dt="2024-05-18T22:47:21.968" v="2775" actId="27636"/>
          <ac:spMkLst>
            <pc:docMk/>
            <pc:sldMk cId="1993389543" sldId="258"/>
            <ac:spMk id="3" creationId="{2D8638F2-9789-512D-214F-B5ABCE9CB815}"/>
          </ac:spMkLst>
        </pc:spChg>
      </pc:sldChg>
      <pc:sldChg chg="delSp modSp new mod">
        <pc:chgData name="Sally George" userId="8803fd8986541c31" providerId="LiveId" clId="{91A32A70-40DC-4C5F-81EC-1B58D5FB7DB2}" dt="2024-05-18T22:48:01.744" v="2782" actId="27636"/>
        <pc:sldMkLst>
          <pc:docMk/>
          <pc:sldMk cId="1108602967" sldId="259"/>
        </pc:sldMkLst>
        <pc:spChg chg="del">
          <ac:chgData name="Sally George" userId="8803fd8986541c31" providerId="LiveId" clId="{91A32A70-40DC-4C5F-81EC-1B58D5FB7DB2}" dt="2024-05-18T22:47:31.473" v="2777" actId="478"/>
          <ac:spMkLst>
            <pc:docMk/>
            <pc:sldMk cId="1108602967" sldId="259"/>
            <ac:spMk id="2" creationId="{874B0089-A937-C98B-E1A0-5A18E4768FEB}"/>
          </ac:spMkLst>
        </pc:spChg>
        <pc:spChg chg="mod">
          <ac:chgData name="Sally George" userId="8803fd8986541c31" providerId="LiveId" clId="{91A32A70-40DC-4C5F-81EC-1B58D5FB7DB2}" dt="2024-05-18T22:48:01.744" v="2782" actId="27636"/>
          <ac:spMkLst>
            <pc:docMk/>
            <pc:sldMk cId="1108602967" sldId="259"/>
            <ac:spMk id="3" creationId="{44217B92-7B56-9E5C-4389-0828A382B947}"/>
          </ac:spMkLst>
        </pc:spChg>
      </pc:sldChg>
      <pc:sldChg chg="delSp modSp new mod">
        <pc:chgData name="Sally George" userId="8803fd8986541c31" providerId="LiveId" clId="{91A32A70-40DC-4C5F-81EC-1B58D5FB7DB2}" dt="2024-05-18T22:48:46.270" v="2789" actId="27636"/>
        <pc:sldMkLst>
          <pc:docMk/>
          <pc:sldMk cId="1667223502" sldId="260"/>
        </pc:sldMkLst>
        <pc:spChg chg="del">
          <ac:chgData name="Sally George" userId="8803fd8986541c31" providerId="LiveId" clId="{91A32A70-40DC-4C5F-81EC-1B58D5FB7DB2}" dt="2024-05-18T22:48:11.121" v="2784" actId="478"/>
          <ac:spMkLst>
            <pc:docMk/>
            <pc:sldMk cId="1667223502" sldId="260"/>
            <ac:spMk id="2" creationId="{4B697E0A-753F-CE1A-3EC3-24E855FC04E0}"/>
          </ac:spMkLst>
        </pc:spChg>
        <pc:spChg chg="mod">
          <ac:chgData name="Sally George" userId="8803fd8986541c31" providerId="LiveId" clId="{91A32A70-40DC-4C5F-81EC-1B58D5FB7DB2}" dt="2024-05-18T22:48:46.270" v="2789" actId="27636"/>
          <ac:spMkLst>
            <pc:docMk/>
            <pc:sldMk cId="1667223502" sldId="260"/>
            <ac:spMk id="3" creationId="{50F0327C-7A22-564E-A85D-B11D9ECE88C0}"/>
          </ac:spMkLst>
        </pc:spChg>
      </pc:sldChg>
      <pc:sldChg chg="delSp modSp new mod">
        <pc:chgData name="Sally George" userId="8803fd8986541c31" providerId="LiveId" clId="{91A32A70-40DC-4C5F-81EC-1B58D5FB7DB2}" dt="2024-05-18T22:56:22.399" v="2892" actId="5793"/>
        <pc:sldMkLst>
          <pc:docMk/>
          <pc:sldMk cId="2946320376" sldId="261"/>
        </pc:sldMkLst>
        <pc:spChg chg="del">
          <ac:chgData name="Sally George" userId="8803fd8986541c31" providerId="LiveId" clId="{91A32A70-40DC-4C5F-81EC-1B58D5FB7DB2}" dt="2024-05-18T22:49:22.414" v="2799" actId="478"/>
          <ac:spMkLst>
            <pc:docMk/>
            <pc:sldMk cId="2946320376" sldId="261"/>
            <ac:spMk id="2" creationId="{3C23CACF-630F-B697-124E-0EDA0DB55667}"/>
          </ac:spMkLst>
        </pc:spChg>
        <pc:spChg chg="mod">
          <ac:chgData name="Sally George" userId="8803fd8986541c31" providerId="LiveId" clId="{91A32A70-40DC-4C5F-81EC-1B58D5FB7DB2}" dt="2024-05-18T22:56:22.399" v="2892" actId="5793"/>
          <ac:spMkLst>
            <pc:docMk/>
            <pc:sldMk cId="2946320376" sldId="261"/>
            <ac:spMk id="3" creationId="{AD430CFC-04D9-C6B7-BB9F-0CFDFD818962}"/>
          </ac:spMkLst>
        </pc:spChg>
      </pc:sldChg>
      <pc:sldChg chg="delSp modSp new mod">
        <pc:chgData name="Sally George" userId="8803fd8986541c31" providerId="LiveId" clId="{91A32A70-40DC-4C5F-81EC-1B58D5FB7DB2}" dt="2024-05-18T22:52:26.562" v="2841" actId="27636"/>
        <pc:sldMkLst>
          <pc:docMk/>
          <pc:sldMk cId="719229696" sldId="262"/>
        </pc:sldMkLst>
        <pc:spChg chg="del">
          <ac:chgData name="Sally George" userId="8803fd8986541c31" providerId="LiveId" clId="{91A32A70-40DC-4C5F-81EC-1B58D5FB7DB2}" dt="2024-05-18T22:50:49.177" v="2819" actId="478"/>
          <ac:spMkLst>
            <pc:docMk/>
            <pc:sldMk cId="719229696" sldId="262"/>
            <ac:spMk id="2" creationId="{B09A6614-7AA9-2DB5-8994-D913E5BD2A80}"/>
          </ac:spMkLst>
        </pc:spChg>
        <pc:spChg chg="mod">
          <ac:chgData name="Sally George" userId="8803fd8986541c31" providerId="LiveId" clId="{91A32A70-40DC-4C5F-81EC-1B58D5FB7DB2}" dt="2024-05-18T22:52:26.562" v="2841" actId="27636"/>
          <ac:spMkLst>
            <pc:docMk/>
            <pc:sldMk cId="719229696" sldId="262"/>
            <ac:spMk id="3" creationId="{DE28C593-19F9-5A00-8DBC-02132A8BA416}"/>
          </ac:spMkLst>
        </pc:spChg>
      </pc:sldChg>
      <pc:sldChg chg="delSp modSp new mod">
        <pc:chgData name="Sally George" userId="8803fd8986541c31" providerId="LiveId" clId="{91A32A70-40DC-4C5F-81EC-1B58D5FB7DB2}" dt="2024-05-18T22:55:03.707" v="2871" actId="5793"/>
        <pc:sldMkLst>
          <pc:docMk/>
          <pc:sldMk cId="3034126201" sldId="263"/>
        </pc:sldMkLst>
        <pc:spChg chg="del">
          <ac:chgData name="Sally George" userId="8803fd8986541c31" providerId="LiveId" clId="{91A32A70-40DC-4C5F-81EC-1B58D5FB7DB2}" dt="2024-05-18T22:53:12.100" v="2851" actId="478"/>
          <ac:spMkLst>
            <pc:docMk/>
            <pc:sldMk cId="3034126201" sldId="263"/>
            <ac:spMk id="2" creationId="{337F0C38-39FC-4F31-D22B-108E576CB7C8}"/>
          </ac:spMkLst>
        </pc:spChg>
        <pc:spChg chg="mod">
          <ac:chgData name="Sally George" userId="8803fd8986541c31" providerId="LiveId" clId="{91A32A70-40DC-4C5F-81EC-1B58D5FB7DB2}" dt="2024-05-18T22:55:03.707" v="2871" actId="5793"/>
          <ac:spMkLst>
            <pc:docMk/>
            <pc:sldMk cId="3034126201" sldId="263"/>
            <ac:spMk id="3" creationId="{ADBECBB8-4C6D-625C-734F-BABC6E3A7911}"/>
          </ac:spMkLst>
        </pc:spChg>
      </pc:sldChg>
      <pc:sldChg chg="delSp modSp new mod">
        <pc:chgData name="Sally George" userId="8803fd8986541c31" providerId="LiveId" clId="{91A32A70-40DC-4C5F-81EC-1B58D5FB7DB2}" dt="2024-05-18T22:56:04.725" v="2889" actId="255"/>
        <pc:sldMkLst>
          <pc:docMk/>
          <pc:sldMk cId="4140377143" sldId="264"/>
        </pc:sldMkLst>
        <pc:spChg chg="del">
          <ac:chgData name="Sally George" userId="8803fd8986541c31" providerId="LiveId" clId="{91A32A70-40DC-4C5F-81EC-1B58D5FB7DB2}" dt="2024-05-18T22:49:01.002" v="2794" actId="478"/>
          <ac:spMkLst>
            <pc:docMk/>
            <pc:sldMk cId="4140377143" sldId="264"/>
            <ac:spMk id="2" creationId="{D63AC677-FD1E-380F-7967-CE678DD0F507}"/>
          </ac:spMkLst>
        </pc:spChg>
        <pc:spChg chg="mod">
          <ac:chgData name="Sally George" userId="8803fd8986541c31" providerId="LiveId" clId="{91A32A70-40DC-4C5F-81EC-1B58D5FB7DB2}" dt="2024-05-18T22:56:04.725" v="2889" actId="255"/>
          <ac:spMkLst>
            <pc:docMk/>
            <pc:sldMk cId="4140377143" sldId="264"/>
            <ac:spMk id="3" creationId="{9B5D0E6A-8607-03F2-CFAB-BDCC1D64E2D6}"/>
          </ac:spMkLst>
        </pc:spChg>
      </pc:sldChg>
      <pc:sldChg chg="delSp modSp new mod">
        <pc:chgData name="Sally George" userId="8803fd8986541c31" providerId="LiveId" clId="{91A32A70-40DC-4C5F-81EC-1B58D5FB7DB2}" dt="2024-05-18T22:57:30.322" v="2907" actId="27636"/>
        <pc:sldMkLst>
          <pc:docMk/>
          <pc:sldMk cId="2781190216" sldId="265"/>
        </pc:sldMkLst>
        <pc:spChg chg="del">
          <ac:chgData name="Sally George" userId="8803fd8986541c31" providerId="LiveId" clId="{91A32A70-40DC-4C5F-81EC-1B58D5FB7DB2}" dt="2024-05-18T22:56:52.305" v="2896" actId="478"/>
          <ac:spMkLst>
            <pc:docMk/>
            <pc:sldMk cId="2781190216" sldId="265"/>
            <ac:spMk id="2" creationId="{2E51A696-0370-7F06-90A7-DE81A0025403}"/>
          </ac:spMkLst>
        </pc:spChg>
        <pc:spChg chg="mod">
          <ac:chgData name="Sally George" userId="8803fd8986541c31" providerId="LiveId" clId="{91A32A70-40DC-4C5F-81EC-1B58D5FB7DB2}" dt="2024-05-18T22:57:30.322" v="2907" actId="27636"/>
          <ac:spMkLst>
            <pc:docMk/>
            <pc:sldMk cId="2781190216" sldId="265"/>
            <ac:spMk id="3" creationId="{8EAA8D67-79D3-E521-17EA-9459660353D1}"/>
          </ac:spMkLst>
        </pc:spChg>
      </pc:sldChg>
      <pc:sldChg chg="delSp modSp new mod">
        <pc:chgData name="Sally George" userId="8803fd8986541c31" providerId="LiveId" clId="{91A32A70-40DC-4C5F-81EC-1B58D5FB7DB2}" dt="2024-05-18T22:58:12.842" v="2913" actId="27636"/>
        <pc:sldMkLst>
          <pc:docMk/>
          <pc:sldMk cId="1921298415" sldId="266"/>
        </pc:sldMkLst>
        <pc:spChg chg="del">
          <ac:chgData name="Sally George" userId="8803fd8986541c31" providerId="LiveId" clId="{91A32A70-40DC-4C5F-81EC-1B58D5FB7DB2}" dt="2024-05-18T22:57:38.508" v="2908" actId="478"/>
          <ac:spMkLst>
            <pc:docMk/>
            <pc:sldMk cId="1921298415" sldId="266"/>
            <ac:spMk id="2" creationId="{61AB77BC-594A-7A2F-2E2F-202121360AD8}"/>
          </ac:spMkLst>
        </pc:spChg>
        <pc:spChg chg="mod">
          <ac:chgData name="Sally George" userId="8803fd8986541c31" providerId="LiveId" clId="{91A32A70-40DC-4C5F-81EC-1B58D5FB7DB2}" dt="2024-05-18T22:58:12.842" v="2913" actId="27636"/>
          <ac:spMkLst>
            <pc:docMk/>
            <pc:sldMk cId="1921298415" sldId="266"/>
            <ac:spMk id="3" creationId="{DF9F8535-368C-CE04-A26A-9962E0CCDE67}"/>
          </ac:spMkLst>
        </pc:spChg>
      </pc:sldChg>
      <pc:sldChg chg="delSp modSp new mod">
        <pc:chgData name="Sally George" userId="8803fd8986541c31" providerId="LiveId" clId="{91A32A70-40DC-4C5F-81EC-1B58D5FB7DB2}" dt="2024-05-18T22:59:09.832" v="2918"/>
        <pc:sldMkLst>
          <pc:docMk/>
          <pc:sldMk cId="2477583061" sldId="267"/>
        </pc:sldMkLst>
        <pc:spChg chg="del">
          <ac:chgData name="Sally George" userId="8803fd8986541c31" providerId="LiveId" clId="{91A32A70-40DC-4C5F-81EC-1B58D5FB7DB2}" dt="2024-05-18T22:58:27.510" v="2914" actId="478"/>
          <ac:spMkLst>
            <pc:docMk/>
            <pc:sldMk cId="2477583061" sldId="267"/>
            <ac:spMk id="2" creationId="{A76A39F0-A67D-1B8D-A097-CF05CE644145}"/>
          </ac:spMkLst>
        </pc:spChg>
        <pc:spChg chg="mod">
          <ac:chgData name="Sally George" userId="8803fd8986541c31" providerId="LiveId" clId="{91A32A70-40DC-4C5F-81EC-1B58D5FB7DB2}" dt="2024-05-18T22:59:09.832" v="2918"/>
          <ac:spMkLst>
            <pc:docMk/>
            <pc:sldMk cId="2477583061" sldId="267"/>
            <ac:spMk id="3" creationId="{268D51DA-F4F2-A245-1361-0C949247A98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AC9A4-DC7B-5D12-B134-70F5FC6164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C7868E-6414-BC1B-2B10-DC9CF3C8B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9DDE5-7265-5C24-96E2-B6C891C45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BE60B-E2FB-D2DA-017A-F749B900A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ACC9B-5D39-A52A-DAA4-17B1FCBED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73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EF01F-E6E7-84A1-A360-308794941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4584B-24AC-1AD9-B5C3-2D1BF7A12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C8B8C-60FC-5EBF-C201-D2697C41C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7C32B-CE48-E5EF-DB49-B9ADAE579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BE18D-6A13-24D2-6EDA-D9C4BF662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999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011E-0124-5E3B-143C-51A6F7E05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992FBD-8004-706C-AC70-D76EAF04E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EE5F6-18E3-74E5-232A-9DAFB075C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70004-7B46-2E58-2A2B-91B95BA2D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1C0DA-3DD4-C169-998A-D10A2A095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5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BF9D9-591F-FE8B-C399-541FA2202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90740-52BC-4162-6F0E-C059C1EC3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F36EE-750E-5917-4872-8EA55154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FECF7-04DB-C8DD-5EDA-8B44CCA52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1A704-015C-9318-E518-C341CCBCA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8E852-15C8-01ED-95DC-A5294886C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968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D41F7-BCB3-F3B2-F54E-C37B8DFC0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D88C8-E99F-A4D7-CE9D-A180CDA342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E9ED3-981B-EE06-BC8A-B90C813692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14D61C-BD2A-3448-1134-0E6EB6145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D05826-F8C0-6A33-DAF6-DFA6AD7D92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082A21-3458-83B3-293F-FC8E6E8C6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DA7F6-9CC1-80A7-2752-70ABD944B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D31C5F-7E55-2260-C41B-98661B2A8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431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2C4C-A566-84BE-EDA3-D194629B3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5C3FEF-EDFE-3CB2-375E-29F924BEB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C31D8E-6C16-D0C9-B724-68D465482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95437-EC00-9176-1959-02A2852A9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2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8FEE15-5684-61F9-CADD-B27524905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C14AEE-2C18-5968-B19F-D8A186241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D586A8-5F7B-9329-578C-3CEF6A48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19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D66C8-3067-8220-10F1-D15084CA1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7A92D-E233-34CB-65BF-E7289047B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2FA6E-EBD4-B11E-F751-4DE951C1AE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F65FE-090D-53E3-F64E-7D2B201B3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D0ACE-A031-A1A2-8D67-BFF022286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F3757-42DF-319D-46A2-FBAD6442B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97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3BAA0-02D4-40D2-EBA9-578C38FEF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2C9435-6A9D-95A7-4182-005AE511F0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439EB8-DE47-5F75-9E8E-081207D07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23B69F-0393-AA74-8827-56A506C9F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F4D80-B46F-C71F-33DF-67C8C9751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071BA4-FB12-6E2A-D232-6A8669FCE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19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EE88A-6EF3-DCD6-BB9E-E05D76572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A7CB04-C275-76B8-922C-4F8DD77DAB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6BBD5-60B0-C7C1-9725-4D31CA868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D6B6E-ACBF-05BA-A309-917639ABF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31CC7-6670-C1FB-DE05-35FD3A8B3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33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F2D0B0-7D65-388E-FA65-851A4CC4D4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69162D-AEF0-76F4-4FDE-2E3E7C1C6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2F600-DE3E-5880-468C-C00B8E8B0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A65EC-96DA-7E7A-108B-C70F73CE3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F38D1-1E1D-7449-C1AF-1A540EFEA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088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4AA13-38F0-9CA0-AE50-8F49E4AC2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71A7E-8D14-8080-0F8F-BB8799C0A5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DD23C-B529-254B-DA6C-9371E9DC23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882091-292C-48CD-B9B8-6C7746CDDE52}" type="datetimeFigureOut">
              <a:rPr lang="en-GB" smtClean="0"/>
              <a:t>15/05/2024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1B0AD-2B61-6F97-DEFB-B1EFE4E8AF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8EF00-A60C-745A-BF6E-C76B9A487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59CF96-EFEB-4F0B-B0EB-8EA3558F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88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sbc.org.uk/get-our-help/key-facts/" TargetMode="External"/><Relationship Id="rId2" Type="http://schemas.openxmlformats.org/officeDocument/2006/relationships/hyperlink" Target="http://www.loc.gov/nls/services-and-resources/informational-publications/about-brail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9638288.2016.1231846" TargetMode="External"/><Relationship Id="rId5" Type="http://schemas.openxmlformats.org/officeDocument/2006/relationships/hyperlink" Target="https://doi.org/10.1007/s10639-022-11145-x" TargetMode="External"/><Relationship Id="rId4" Type="http://schemas.openxmlformats.org/officeDocument/2006/relationships/hyperlink" Target="http://www.bbc.co.uk/newsround/55234828%20Accessed%2011%20May%20202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600-0420.2006.00717.x" TargetMode="External"/><Relationship Id="rId2" Type="http://schemas.openxmlformats.org/officeDocument/2006/relationships/hyperlink" Target="https://doi.org/10.1177/026461962094188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36/bmjopen-2017-020562" TargetMode="External"/><Relationship Id="rId4" Type="http://schemas.openxmlformats.org/officeDocument/2006/relationships/hyperlink" Target="http://www.nhs.uk/conditions/vision-los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news-room/fact-sheets/detail/blindness-and-visual-impairment" TargetMode="External"/><Relationship Id="rId2" Type="http://schemas.openxmlformats.org/officeDocument/2006/relationships/hyperlink" Target="http://www.sense.org.uk/information-and-advice/communication/braill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26461960402200103" TargetMode="External"/><Relationship Id="rId2" Type="http://schemas.openxmlformats.org/officeDocument/2006/relationships/hyperlink" Target="http://www.allaboutvision.com/resources/braill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ws-medical.net/health/What-is-visual-impairment.aspx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264619615591866" TargetMode="External"/><Relationship Id="rId2" Type="http://schemas.openxmlformats.org/officeDocument/2006/relationships/hyperlink" Target="https://doi.org/10.1177/0145482x89083004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28C4-0A53-EE37-E3F9-F932C056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"/>
            <a:ext cx="12192000" cy="6857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400" dirty="0">
                <a:latin typeface="Dreaming Outloud Script Pro" panose="020F0502020204030204" pitchFamily="66" charset="0"/>
                <a:cs typeface="Dreaming Outloud Script Pro" panose="020F0502020204030204" pitchFamily="66" charset="0"/>
              </a:rPr>
              <a:t>Plant Nam </a:t>
            </a:r>
            <a:r>
              <a:rPr lang="en-GB" sz="1400" dirty="0" err="1">
                <a:latin typeface="Dreaming Outloud Script Pro" panose="020F0502020204030204" pitchFamily="66" charset="0"/>
                <a:cs typeface="Dreaming Outloud Script Pro" panose="020F0502020204030204" pitchFamily="66" charset="0"/>
              </a:rPr>
              <a:t>Golwg</a:t>
            </a:r>
            <a:r>
              <a:rPr lang="en-GB" sz="1400" dirty="0">
                <a:latin typeface="Dreaming Outloud Script Pro" panose="020F0502020204030204" pitchFamily="66" charset="0"/>
                <a:cs typeface="Dreaming Outloud Script Pro" panose="020F0502020204030204" pitchFamily="66" charset="0"/>
              </a:rPr>
              <a:t> </a:t>
            </a:r>
          </a:p>
          <a:p>
            <a:pPr marL="0" indent="0">
              <a:buNone/>
            </a:pPr>
            <a:endParaRPr lang="en-GB" sz="1400" dirty="0">
              <a:latin typeface="Dreaming Outloud Script Pro" panose="020F0502020204030204" pitchFamily="66" charset="0"/>
              <a:cs typeface="Dreaming Outloud Script Pro" panose="020F050202020403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B5CAF-4CDB-6649-53D2-A7CFC52E2C6C}"/>
              </a:ext>
            </a:extLst>
          </p:cNvPr>
          <p:cNvSpPr txBox="1"/>
          <p:nvPr/>
        </p:nvSpPr>
        <p:spPr>
          <a:xfrm>
            <a:off x="448732" y="108154"/>
            <a:ext cx="3405509" cy="3279167"/>
          </a:xfrm>
          <a:prstGeom prst="rect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cyfeirio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anhawster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naill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ai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rhannol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neu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ddallineb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llwyr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(Gavin, 2018).  Mae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colli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ellir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trwsio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sbectol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lensiau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neu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ddulliau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eraill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creu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(NHS, 2018).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y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byd-eang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leiaf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2.2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biliwn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bobl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(WHO, 2023). Mae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yna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dros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filiwn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bobl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Mhrydain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cholled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(WHO, 2023).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Amcangyfrifir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500,000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ddall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bob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blwyddyn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(WHO, 2023).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bob 1,000 (0.2%)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phobl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ifanc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25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Mhrydain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are u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radd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(RSBC, 2022). Mae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chwech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bob 10,000 0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difrifol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golwg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(RSBC, 2022). 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E2C27F-0ABA-AE51-A598-230850B0B609}"/>
              </a:ext>
            </a:extLst>
          </p:cNvPr>
          <p:cNvSpPr txBox="1"/>
          <p:nvPr/>
        </p:nvSpPr>
        <p:spPr>
          <a:xfrm>
            <a:off x="344126" y="3323303"/>
            <a:ext cx="5004622" cy="6597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diagnosio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dallineb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gwerthusiad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cynhwysfawr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weithwyr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100" kern="1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(Maria, et al, 2006).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werthusiad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beirniadol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</a:t>
            </a:r>
            <a:r>
              <a:rPr lang="en-GB" sz="1100" kern="1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rai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arferion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presennol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;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AC2ECA-8E28-83FE-71BC-61169DCEE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2346" y="363794"/>
            <a:ext cx="2228149" cy="11858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8B3B06-EC88-C2CF-F294-36D8992D7864}"/>
              </a:ext>
            </a:extLst>
          </p:cNvPr>
          <p:cNvSpPr txBox="1"/>
          <p:nvPr/>
        </p:nvSpPr>
        <p:spPr>
          <a:xfrm>
            <a:off x="4042346" y="1557580"/>
            <a:ext cx="193577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</a:t>
            </a:r>
            <a:r>
              <a:rPr lang="en-GB" dirty="0" err="1"/>
              <a:t>Lluniau</a:t>
            </a:r>
            <a:r>
              <a:rPr lang="en-GB" dirty="0"/>
              <a:t> 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Scheller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FDEAC9-732B-4499-9418-3F8350BAC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2927" y="2233943"/>
            <a:ext cx="1247307" cy="101417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6F1E43-AEE6-C08F-FE2A-96FCEF97B3AC}"/>
              </a:ext>
            </a:extLst>
          </p:cNvPr>
          <p:cNvSpPr txBox="1"/>
          <p:nvPr/>
        </p:nvSpPr>
        <p:spPr>
          <a:xfrm>
            <a:off x="6322249" y="306469"/>
            <a:ext cx="5817996" cy="330859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plant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dall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wynebu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gyrchu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deunyddiau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cyflwyno’n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weledol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bennaf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megis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gwerslyfrau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taflenni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gwaith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ac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Manitsa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Doikou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2020).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Heb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fformatau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hygyrch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deunyddiau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braille, sain neu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gyffyrddol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gallant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weld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hi’n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anodd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a’r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(Livingstone, 2021). Gall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cyfyngedig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ddeunyddiau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rwystro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gymryd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llawn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ystafell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cwblhau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aseiniadau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chyflawni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llwyddiant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Amponsah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2022). Gall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gyfrannu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deimladau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rwystredigaeth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gwaharddiad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anghyfartaledd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1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(NHS, 2018). </a:t>
            </a:r>
          </a:p>
          <a:p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bywyd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Gall plant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nam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wynebu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amgylcheddol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anhygrych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cludiant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chyfleoedd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cyfyngedig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cymdeithasu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gymuned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Manitsa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Doikou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2020). Gall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amgylcheddol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gyfyngu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chymhwyso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gyfyngu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hamlygiad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chyd-destunau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(Tariq, 2023).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ymdopi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dallineb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les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(Vision atlas, 2021).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iselder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ysbryd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neu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deimladau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annigonolrwydd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wynebu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bwlio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stigma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neu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(NHS, 2018).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F1B660-6CEB-D55A-36A8-2C682DB3BB29}"/>
              </a:ext>
            </a:extLst>
          </p:cNvPr>
          <p:cNvSpPr txBox="1"/>
          <p:nvPr/>
        </p:nvSpPr>
        <p:spPr>
          <a:xfrm>
            <a:off x="5629594" y="3818214"/>
            <a:ext cx="6562405" cy="178510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gyffyrddol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ysgrifenedig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(National library service, 2020). Mae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(BBC, 2021).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hwyluso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mynegiant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(Sight Scotland, 2023). Gallant,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llythyrau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negeseuon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aelodau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(Sight Scotland, 2023). 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gyfarwydd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(Sense, 2023). Mae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natur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gyffyrddol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meistroli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 gall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pontio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brint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braille (Sense, 2023).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B85631-219D-1DD2-8F8A-A99DD0EEBE5D}"/>
              </a:ext>
            </a:extLst>
          </p:cNvPr>
          <p:cNvSpPr txBox="1"/>
          <p:nvPr/>
        </p:nvSpPr>
        <p:spPr>
          <a:xfrm>
            <a:off x="279400" y="4252949"/>
            <a:ext cx="2726268" cy="277704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50" b="1" u="sng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sz="1050" b="1" u="sng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u="sng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GB" sz="1050" b="1" u="sng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b="1" u="sng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sgrinio</a:t>
            </a:r>
            <a:r>
              <a:rPr lang="en-GB" sz="105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Mae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sgrinio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namau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ganiatau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chymorth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(Hanna, et al, 2016).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sgrinio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math o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gynnil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gymhleth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(Hanna, et al, 2016). Gall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negative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ffug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naill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 breeder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diangen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ddiagnosisau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fethwyd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(Rowe, et al, 2018)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50" kern="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297D5E-5D5E-9A7D-179F-326D5AE9CC5C}"/>
              </a:ext>
            </a:extLst>
          </p:cNvPr>
          <p:cNvSpPr txBox="1"/>
          <p:nvPr/>
        </p:nvSpPr>
        <p:spPr>
          <a:xfrm>
            <a:off x="3057422" y="4252949"/>
            <a:ext cx="2468664" cy="236218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Arholiadau</a:t>
            </a: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cynhwysfawr</a:t>
            </a: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archwiliadau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cynhwysfawr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gynhelir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offthalmolegwyr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swyddogaeth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weledol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craffter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gwallau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plygiannol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iechyd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ocwlar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aliniad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Laitinen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et al, 2008). 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archwiliadau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cynhwysfawr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gyfyngedig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rhanbarthau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gymunedau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wahaniaethau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diagnosis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Laitinen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et al, 2008).</a:t>
            </a:r>
          </a:p>
        </p:txBody>
      </p:sp>
    </p:spTree>
    <p:extLst>
      <p:ext uri="{BB962C8B-B14F-4D97-AF65-F5344CB8AC3E}">
        <p14:creationId xmlns:p14="http://schemas.microsoft.com/office/powerpoint/2010/main" val="2058627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638F2-9789-512D-214F-B5ABCE9CB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78" y="149629"/>
            <a:ext cx="11903826" cy="653380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 poster;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“About Braille.”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Library Service for the Blind and Print Disabled (NLS) | Library of Congress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2020,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www.loc.gov/nls/services-and-resources/informational-publications/about-braille/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Accessed 11 May 2024.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“Key Facts.”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RSBC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14 June 2022,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www.rsbc.org.uk/get-our-help/key-facts/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“World Braille Day: Everything You Need to Know - CBBC Newsround.”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Www.bbc.co.uk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 Jan. 2021,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www.bbc.co.uk/newsround/55234828 Accessed 11 May 2024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Amponsah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Samuel,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Teklu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Abate Bekele. “Exploring Strategies for Including Visually Impaired Students in Online Learning.”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Education and Information Technologies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24 June 2022,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https://doi.org/10.1007/s10639-022-11145-x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8th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Gavin, Mary. “Visual Impairments Special Needs Factsheet (for Parents) -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KidsHealth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Kidshealth.org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2018, kidshealth.org/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/parents/vision-factsheet.html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Hanna, Kerry Louise, et al. “Screening Methods for Post-Stroke Visual Impairment: A Systematic Review.”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Disability and Rehabilitation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39, no. 25, 26 Sept. 2016, pp. 2531–2543,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https://doi.org/10.1080/09638288.2016.1231846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389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17B92-7B56-9E5C-4389-0828A382B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0"/>
            <a:ext cx="11820698" cy="6716684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LAITINEN, ARJA, et al. “Use of Eye Care Services and Need for Assistance in the Visually Impaired.”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Optometry and Vision Science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85, no. 5, May 2008, pp. 341–349, https://doi.org/10.1097/opx.0b013e31816bea29. (Accessed 8th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Livingstone, Katie. “The Challenge of Teaching Students with Visual Disabilities from Afar.”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Education Week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18 May 2021, www.edweek.org/teaching-learning/the-challenge-of-teaching-students-with-visual-disabilities-from-afar/2021/05#:~:text=While%20teaching%20during%20a%20pandemic%20has%20presented%20extraordinary. Accessed 14 May 2024.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Manitsa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Ifigeneia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and Maro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Doikou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“Social Support for Students with Visual Impairments in Educational Institutions: An Integrative Literature Review.”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Visual Impairment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40, no. 1, 17 July 2020, p. 026461962094188,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https://doi.org/10.1177/0264619620941885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8th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Maria, et al.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Key Role of Electrophysiology in the Diagnosis of Visually Impaired Children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Vol. 84, no. 6, 8 Aug. 2006, pp. 799–806,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https://doi.org/10.1111/j.1600-0420.2006.00717.x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. “Blindness and Vision Loss.”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 June 2018,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www.nhs.uk/conditions/vision-loss/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Rowe, Fiona J, et al. “Visual Impairment Screening Assessment (VISA) Tool: Pilot Validation.”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BMJ Open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8, no. 3, Mar. 2018, p. e020562, bmjopen.bmj.com/content/8/3/e020562,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https://doi.org/10.1136/bmjopen-2017-020562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602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0327C-7A22-564E-A85D-B11D9ECE8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92500"/>
          </a:bodyPr>
          <a:lstStyle/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Scheller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Meike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““Curing Blindness”: Why We Need a New Perspective on Sight Rehabilitation.”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Conversation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 Sept. 2020, theconversation.com/curing-blindness-why-we-need-a-new-perspective-on-sight-rehabilitation-145276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Sense. “Braille.”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Sense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Apr. 2023,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www.sense.org.uk/information-and-advice/communication/braille/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12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Sight Scotland. “Benefits of Braille | Sight Scotland 2020.”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Sightscotland.org.uk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2023, sightscotland.org.uk/articles/information-and-advice/benefits-braille Accessed 12th May 2024.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Tariq, Fouzia. “Importance of Social Skills for Blind People.”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Blindlearningzone.com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12 May 2023, blindlearningzone.com/importance-of-social-skills-for-blind-people/ (Accessed 11th of May).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Vision atlas. “Well-Being.”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International Agency for the Prevention of Blindness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2021, www.iapb.org/learn/vision-atlas/impact/well-being/. Accessed 14 May 2024.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Organization. “Blindness and Vision Impairment.”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10 Aug. 2023,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www.who.int/news-room/fact-sheets/detail/blindness-and-visual-impairment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223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30CFC-04D9-C6B7-BB9F-0CFDFD818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SGRIPT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Diolch Anwen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 ddechrau, hoffwn ddweud wrthych pa anghenion dysgu ychwanegol rwyf wedi dewis a pham. Felly, rwyf wedi dewis i drafod am blant nam golwg gan fy mod ar hyn o bryd yn gweithio gyda phlentyn dall yn yr ysgol rwy’n gweithio yn. Nid wyf yn gweithio gyda’r plentyn yn bersonol ar sail un i un, fodd bynnag rwy’n gweithio gyda hi a’i hathro o fewn grwpiau bach. Er fy mod wedi cael y cyfle i weithio gyda hi, rwyf wedi sylweddoli ar faint o heriau a rhwystrau mae hi’n eu hwynebu bob dydd. Fodd bynnag, rwyf hefyd wedi sylweddoli ar faint o strategaethau ac adnoddau sydd ar gael i’w helpu. Bydd hwn yn cael ei drafod ymhellach yn ystod fy nghyflwyniad. 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Felly, beth yw nam golwg?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 pobl nam golwg cael anhwaster gyda thasgau fel darllen, adnabod wynebau, neu lwyio eu hamgylchedd, hyd yn oed gyda sbectol neu lensys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(McCall and </a:t>
            </a:r>
            <a:r>
              <a:rPr lang="en-GB" sz="12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McLinden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2001)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Defnyddir y term ‘nam golwg’ yn aml i ddigrifio ystod amrywiol o gyflyrau gweledol a graddau o golli golwg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(Mandal, 2019)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 blant sydd â nam golwg, mae’n golygu profi cyfyngiadau yn eu gallu i weld, a all effeithio ar eu gweithgareddau dyddiol, eu dysgu a’u datblygiad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(Carey, 2007)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angen i blant sydd â nam ar eu golwg llywio amrywiaeth o heriau ac addasiadau i gymryd rhan mewn bywyd a chyrraedd eu potensial llawn (Carey, 2007). Mae’r rhwystrau yma yn gallu cynnwys y gallu i ddysgu a chael mynediad at ddeunyddiau addysgol, eu datblygiad cyffredinol, gan gynnwys sgiliau motor, rhyngweithio cymdeithasol, a datblygiad gwyboddol, hefyd gall creu goblygiadau emosiynol a chymdeithasol i blant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(Ibrahim et al, 2022.)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320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8C593-19F9-5A00-8DBC-02132A8BA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Gwerthusiad beirniadol o sut mae’r anghenionyn cael ei ddiagnosio. 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Rhaglenni canfod a sgrinio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 MANTESION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ogystal, gall rhaglenni canfod a sgrinio cynnar ymgorffori datblygiadau technolegol, megis dyfeisiau llaw neu apiau symudol, i symleiddio’r broses sgrinio a gwella cywirdeb, gan eu gwneud yn hygyrch ac yn ymarferol i ddarparwyr gofal iechyd mewn lleoliadau amrywiol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(Archibald, 2024)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highlight>
                  <a:srgbClr val="00FF00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 ANFANTESION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Gwendid arall o’r rhaglenni canfod a sgrinio cynnar ar gyfer nam golwg o fewn plant yw’r potensial ar gyfer mynediad cyfyngedig a chyfranogiad, yn enwedig ymhilth poblogaethau sydd heb gwasanaethu’n ddigonol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13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Sankethi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2015 )</a:t>
            </a: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y rhaglenni yma wynebu rhwystrau wrth gyrraedd plant o deuluoedd incwm isel, cymunedau gwledig, neu’r rhai sydd â mynediad cyfyngedig at wasanaethau gofal iechyd,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13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Sankethi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2015).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Dadansoddiad o effaith rhwystrau ar yr un enghraifft o anghenion dysgu ychwanegol. 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u="sng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r>
              <a:rPr lang="cy-GB" sz="13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ADDYSG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Hefyd, gall rhwystrau corfforol fel ystafelloedd anhygyrch, adeiladau ysgol ac amgylcheddau dysgu greu heriau i blant nam golwg wrth lywio eu hamgylchedd yn annibynnol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13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Schneekloth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1989)</a:t>
            </a: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diffyg ciwiau cyffyrddol, arwyddion a chyfeiriadedd gofodol beri risgiau diogelwch a rhwystro symudedd. Gall amgylcheddau anhygyrch gyfyngu cyfranogiad plant nam golwg mewn gweithgareddau dosbarth, digwyddiadau allgyrsiol, a rhyngweithio cymdeithasol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(Dutta, 2013)</a:t>
            </a:r>
            <a:r>
              <a:rPr lang="cy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hefyd gyfrannu at deimladau o unigedd, dibyniaeth ac allgau o gymuned ehangach yr ysgol </a:t>
            </a:r>
            <a:r>
              <a:rPr lang="en-GB" sz="1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(Dutta, 2013)</a:t>
            </a:r>
            <a:endParaRPr lang="en-GB" sz="1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229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CBB8-4C6D-625C-734F-BABC6E3A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SGILIAU BYWYD.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 plant dall hefyd wynebu heriau wrth gael mynediad at raglenni hyfforddi ac adnoddau sydd wedi’u cynllunio’n benodol i ddysgu sgiliau bywyd mewn modd sy’n hygyrch ac wedi’i deilwra i’w hanghenion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(Broadley, 2020)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mynediad cyfyngedig at hyfforddiant ac adnoddau rwystro gallu plant dall i ddatblygu sgiliau bywyd hanfodol fel gofal personol, coginio a llywio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(Broadley, 2020)</a:t>
            </a: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rwystro eu hannibyniaeth mewn gweithgareddau dyddiol (Vision atlas, 2021).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mynd i’r afael â’r rhwystrau mae plant dall yn wynebu  wrth ddatblygu sgiliau bywyd a derbyn addysg yn gofyn am ddull amlochrog sy’n cynnwys mynd i’r afael â heriau systemig, hyrwyddo agweddau a disgwyliadau cadarnhaol, darparu mynediad at offer a thechnoleg addasol, meithrin mentoriaeth a modelu rôl, a gwella cefnogaeth gan addysgwyr (NHS, 2018).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Archwiliad manwl i strategaeth gymorth briodol.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Hefyd, gan ddysgu braille, mae plant nam golwg yn cael mynediad eang o ddeunyddiau darllen, gan gynnwys, gwerslyfrau, llyfrau stori ac adnoddau addysgol nad ydynt efallai ar gael mewn fformatau sain neu electronig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12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Sadato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2005). 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hyn yn caniatau iddynt gymryd rhan llawn mewn gweithgareddau dosbarth a gweithgareddau academaidd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(Keil, 2004)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llythrennedd braille yn hwyluso cyfathrebu a mynegiant effeithiol ar gyfer plant dall 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(Roth and Fee, 2011)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 mynediad i ddeunyddiau braille, gwerslyfrau ac adnoddau dysgu fod yn gyfyngedig, yn enwedig mewn lleoliadau blynyddoedd cynnar ac amgylcheddau addysgol prif ffrwd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(Foster, 2023)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hyn beri rhwystrau i gyfarwyddyd braille effeithiol a rhwystro datblygiad sgiliau llythrennedd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(Mack, 2012)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trawsgrifio braille a chynhyrchu deunyddiau cyffyrddol fod yn gostus ac yn gallu cymryd llawer o amser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(Tobin and Hill, 2015)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ysgolion a sefydliadau addysgol wynebu heriau wrth gael cyllid ac adnoddau i gefnogi cyfarwyddyd llythrennedd braille, gan arwain at wahaniaethau o ran mynediad ac ansawdd y cyfarwyddyd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(Foster, 2023)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126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0E6A-8607-03F2-CFAB-BDCC1D64E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 gloi, mae’n amlwg bod plant nam golwg yn wynebu heriau a rhwystrau unigryw yn eu bywydau, yn enwedig ym meysydd addysg a datblygu sgiliau bywyd. Drwy gydol y cyflwyniad yma, rydw i wedi archwilio effaith ar nam golwg ar ddysgu, cymdeithasu, annibyniaeth a lles cyffredinol plentyn. Er gwaethaf yr heriau yma, mae’n bwysig i gydnabod cryfder a photensial plant dall. Gyda’r gefnogaeth, yr adnoddau gywir, gallant oresgyn rhwystrau, cyflawni eu potensial llawn, a byw bywydau boddhaus. Fel addysgwyr, ein rôl ni yw i sicrhau bod pob plentyn yn cael cyfleoedd cyfartal i ddysgu, tyfu a ffynnu.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Question Siriol-</a:t>
            </a: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fy marn i, mae sawl techneg ac adnodd ymyrraeth gynnar yn hanfodol ar gyfer cefnogi twf a lles plant ifanc ddall yn nwylo rhieni a gofalwyr. Ond, yr un sy’n sefyll allan yw Archwilio Cyffyrddol ac Ysgogiad Synhwyraidd gan fod y ferch yn yr ysgol yn defnyddio llawer o adnoddau synhwyriadd i ddysgu. Mae annog archwilio cyffyrddol ac ysgogiad synhwyraidd yn hanfodol ar gyfer datblygiad gwybyddol a motor plant ifanc ddall. Mae darparu amrywiaeth o brofiadau cyffyrddol, fel teganau gwead, biniau synhwyraidd, a gweithgareddau ymarferol, yn helpu i ysgogi eu synhwyrau a hyrwyddo chwilfrydedd ac archwilio.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0377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A8D67-79D3-E521-17EA-945966035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 speech 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Archibald, Ryan . “Blind Screening: 4 Practices to Elevate Recruiting in 2023 | Eddy.”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EddySoftware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2024, eddy.com/hr-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/blind-screening/. Accessed 14 May 2024.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Broadley, Fiona.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Supporting Life Skills for Young Children with Vision Impairment and Other Disabilities : An Early Years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Habilitation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Handbook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Abingdon, Oxon ; New York, Ny, Routledge, 2020 Accessed 8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Carey, Kevin. “The Opportunities and Challenges of the Digital Age: A Blind User’s Perspective.”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Library Trends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55, no. 4, 2007, pp. 767–784, https://doi.org/10.1353/lib.2007.0030. Accessed 7th of May.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Dutta,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Robene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“Supporting the Visually Impaired Learner | SEN Magazine.”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 Magazine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 Sept. 2013, senmagazine.co.uk/content/specific-needs/visual-impairment/1643/supporting-the-visually-impaired-learner/ Accessed 8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Elzahraa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Elsayed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Elsayed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Ibrahim, Fatma, et al. “Physical, Social and Psychological Challenges Facing Children Having Blindness.”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Egyptian Journal of Health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13, no. 1, 1 Mar. 2022, pp. 1142–1155, https://doi.org/10.21608/ejhc.2022.223445. Accessed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190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F8535-368C-CE04-A26A-9962E0CC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Foster, Hayley . “What Is Braille? Do a Lot of People Still Use It?”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 about Vision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www.allaboutvision.com/resources/braille/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Accessed 9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Keil, Sue. “Teaching Braille to Children.”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Visual Impairment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22, no. 1, Jan. 2004, pp. 13–16,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https://doi.org/10.1177/026461960402200103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Accessed 9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Mack, Catherine. “How Useful Is Braille? Reports of Blind Adults.”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Visual Impairment &amp; Blindness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78, no. 7, Sept. 2012, pp. 311–313, https://doi.org/10.1177/0145482x8407800704. Accessed 10th of May.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Mandal, Ananya. “What Is Visual Impairment?”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News-Medical.net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5 June 2019,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www.news-medical.net/health/What-is-visual-impairment.aspx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. Accessed 7th of May.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McCall, Steve, and Mike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McLinden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“Literacy and Children Who Are Blind and Who Have Additional Disabilities— the Challenges for Teachers and Researchers.”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Disability, Development and Education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48, no. 4, Dec. 2001, pp. 355–375, https://doi.org/10.1080/10349120120094266. Accessed 7th of May. 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Sadato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Norihiro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“How the Blind “See” Braille: Lessons from Functional Magnetic Resonance Imaging.”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Neuroscientist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11, no. 6, Dec. 2005, pp. 577–582, https://doi.org/10.1177/1073858405277314. Accessed 9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Sankethi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Ashok. “Why Blind Testing Is Important in Product Research.”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BLoC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11 Dec. 2015, bloncampus.thehindubusinessline.com/columns/fundamental/why-blind-testing-is-important-in-product-research/article23234072.ece. Accessed 14 May 2024.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298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D51DA-F4F2-A245-1361-0C949247A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733309"/>
          </a:xfrm>
        </p:spPr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Schneekloth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L.H. “Play Environments for Visually Impaired Children.”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Visual Impairment &amp; Blindness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83, no. 4, Apr. 1989, pp. 196–201,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https://doi.org/10.1177/0145482x8908300406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Accessed 8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May.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Tobin, Michael J, and Eileen W Hill. “Is Literacy for Blind People under Threat? Does Braille Have a Future?”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Visual Impairment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vol. 33, no. 3, Sept. 2015, pp. 239–250,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https://doi.org/10.1177/0264619615591866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Accessed 10th of May.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583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3397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Dreaming Outloud Script Pro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Sally George</dc:creator>
  <cp:lastModifiedBy>Sally George</cp:lastModifiedBy>
  <cp:revision>1</cp:revision>
  <dcterms:created xsi:type="dcterms:W3CDTF">2024-05-12T16:35:31Z</dcterms:created>
  <dcterms:modified xsi:type="dcterms:W3CDTF">2024-05-18T22:59:39Z</dcterms:modified>
</cp:coreProperties>
</file>