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4" r:id="rId11"/>
    <p:sldId id="268" r:id="rId12"/>
    <p:sldId id="267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DC3D2C-9272-49F3-ABB1-4ED54AD2710C}" v="19" dt="2024-03-11T00:19:05.7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57" d="100"/>
          <a:sy n="57" d="100"/>
        </p:scale>
        <p:origin x="1260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r Mhanna (2119514)" userId="42acdb1e-7c6a-4d29-81c4-afc75570156c" providerId="ADAL" clId="{45DC3D2C-9272-49F3-ABB1-4ED54AD2710C}"/>
    <pc:docChg chg="undo custSel addSld delSld modSld">
      <pc:chgData name="Samir Mhanna (2119514)" userId="42acdb1e-7c6a-4d29-81c4-afc75570156c" providerId="ADAL" clId="{45DC3D2C-9272-49F3-ABB1-4ED54AD2710C}" dt="2024-03-11T00:32:11.410" v="237" actId="108"/>
      <pc:docMkLst>
        <pc:docMk/>
      </pc:docMkLst>
      <pc:sldChg chg="addSp delSp modSp mod setBg addAnim delAnim">
        <pc:chgData name="Samir Mhanna (2119514)" userId="42acdb1e-7c6a-4d29-81c4-afc75570156c" providerId="ADAL" clId="{45DC3D2C-9272-49F3-ABB1-4ED54AD2710C}" dt="2024-03-11T00:19:05.766" v="83" actId="404"/>
        <pc:sldMkLst>
          <pc:docMk/>
          <pc:sldMk cId="3953059768" sldId="256"/>
        </pc:sldMkLst>
        <pc:spChg chg="mod">
          <ac:chgData name="Samir Mhanna (2119514)" userId="42acdb1e-7c6a-4d29-81c4-afc75570156c" providerId="ADAL" clId="{45DC3D2C-9272-49F3-ABB1-4ED54AD2710C}" dt="2024-03-11T00:19:05.766" v="83" actId="404"/>
          <ac:spMkLst>
            <pc:docMk/>
            <pc:sldMk cId="3953059768" sldId="256"/>
            <ac:spMk id="2" creationId="{4BE22FED-9F49-D341-B00C-F27A22EF718C}"/>
          </ac:spMkLst>
        </pc:spChg>
        <pc:spChg chg="add del mod">
          <ac:chgData name="Samir Mhanna (2119514)" userId="42acdb1e-7c6a-4d29-81c4-afc75570156c" providerId="ADAL" clId="{45DC3D2C-9272-49F3-ABB1-4ED54AD2710C}" dt="2024-03-11T00:16:57.930" v="55" actId="478"/>
          <ac:spMkLst>
            <pc:docMk/>
            <pc:sldMk cId="3953059768" sldId="256"/>
            <ac:spMk id="6" creationId="{E5F5C110-4C48-659A-B825-5E3EEDB8047B}"/>
          </ac:spMkLst>
        </pc:spChg>
        <pc:spChg chg="add del">
          <ac:chgData name="Samir Mhanna (2119514)" userId="42acdb1e-7c6a-4d29-81c4-afc75570156c" providerId="ADAL" clId="{45DC3D2C-9272-49F3-ABB1-4ED54AD2710C}" dt="2024-03-11T00:11:57.004" v="23" actId="26606"/>
          <ac:spMkLst>
            <pc:docMk/>
            <pc:sldMk cId="3953059768" sldId="256"/>
            <ac:spMk id="7" creationId="{943CAA20-3569-4189-9E48-239A229A86CA}"/>
          </ac:spMkLst>
        </pc:spChg>
        <pc:spChg chg="add del">
          <ac:chgData name="Samir Mhanna (2119514)" userId="42acdb1e-7c6a-4d29-81c4-afc75570156c" providerId="ADAL" clId="{45DC3D2C-9272-49F3-ABB1-4ED54AD2710C}" dt="2024-03-11T00:11:57.004" v="23" actId="26606"/>
          <ac:spMkLst>
            <pc:docMk/>
            <pc:sldMk cId="3953059768" sldId="256"/>
            <ac:spMk id="9" creationId="{DA542B6D-E775-4832-91DC-2D20F857813A}"/>
          </ac:spMkLst>
        </pc:spChg>
        <pc:spChg chg="add del">
          <ac:chgData name="Samir Mhanna (2119514)" userId="42acdb1e-7c6a-4d29-81c4-afc75570156c" providerId="ADAL" clId="{45DC3D2C-9272-49F3-ABB1-4ED54AD2710C}" dt="2024-03-11T00:12:13.840" v="27" actId="26606"/>
          <ac:spMkLst>
            <pc:docMk/>
            <pc:sldMk cId="3953059768" sldId="256"/>
            <ac:spMk id="11" creationId="{C7F28D52-2A5F-4D23-81AE-7CB8B591C7AF}"/>
          </ac:spMkLst>
        </pc:spChg>
        <pc:spChg chg="add del">
          <ac:chgData name="Samir Mhanna (2119514)" userId="42acdb1e-7c6a-4d29-81c4-afc75570156c" providerId="ADAL" clId="{45DC3D2C-9272-49F3-ABB1-4ED54AD2710C}" dt="2024-03-11T00:12:13.840" v="27" actId="26606"/>
          <ac:spMkLst>
            <pc:docMk/>
            <pc:sldMk cId="3953059768" sldId="256"/>
            <ac:spMk id="12" creationId="{FFD48BC7-DC40-47DE-87EE-9F4B6ECB9ABB}"/>
          </ac:spMkLst>
        </pc:spChg>
        <pc:spChg chg="add del">
          <ac:chgData name="Samir Mhanna (2119514)" userId="42acdb1e-7c6a-4d29-81c4-afc75570156c" providerId="ADAL" clId="{45DC3D2C-9272-49F3-ABB1-4ED54AD2710C}" dt="2024-03-11T00:12:13.840" v="27" actId="26606"/>
          <ac:spMkLst>
            <pc:docMk/>
            <pc:sldMk cId="3953059768" sldId="256"/>
            <ac:spMk id="13" creationId="{3629484E-3792-4B3D-89AD-7C8A1ED0E0D4}"/>
          </ac:spMkLst>
        </pc:spChg>
        <pc:spChg chg="add del">
          <ac:chgData name="Samir Mhanna (2119514)" userId="42acdb1e-7c6a-4d29-81c4-afc75570156c" providerId="ADAL" clId="{45DC3D2C-9272-49F3-ABB1-4ED54AD2710C}" dt="2024-03-11T00:12:13.840" v="27" actId="26606"/>
          <ac:spMkLst>
            <pc:docMk/>
            <pc:sldMk cId="3953059768" sldId="256"/>
            <ac:spMk id="14" creationId="{E502BBC7-2C76-46F3-BC24-5985BC13DB88}"/>
          </ac:spMkLst>
        </pc:spChg>
        <pc:spChg chg="add">
          <ac:chgData name="Samir Mhanna (2119514)" userId="42acdb1e-7c6a-4d29-81c4-afc75570156c" providerId="ADAL" clId="{45DC3D2C-9272-49F3-ABB1-4ED54AD2710C}" dt="2024-03-11T00:16:47.167" v="53" actId="26606"/>
          <ac:spMkLst>
            <pc:docMk/>
            <pc:sldMk cId="3953059768" sldId="256"/>
            <ac:spMk id="15" creationId="{E18F6E8B-15ED-43C7-94BA-91549A651C73}"/>
          </ac:spMkLst>
        </pc:spChg>
        <pc:spChg chg="add mod">
          <ac:chgData name="Samir Mhanna (2119514)" userId="42acdb1e-7c6a-4d29-81c4-afc75570156c" providerId="ADAL" clId="{45DC3D2C-9272-49F3-ABB1-4ED54AD2710C}" dt="2024-03-11T00:18:25.384" v="70" actId="1076"/>
          <ac:spMkLst>
            <pc:docMk/>
            <pc:sldMk cId="3953059768" sldId="256"/>
            <ac:spMk id="16" creationId="{EB96DD61-29D1-75F6-CAC8-1F67C07C4D47}"/>
          </ac:spMkLst>
        </pc:spChg>
        <pc:spChg chg="add">
          <ac:chgData name="Samir Mhanna (2119514)" userId="42acdb1e-7c6a-4d29-81c4-afc75570156c" providerId="ADAL" clId="{45DC3D2C-9272-49F3-ABB1-4ED54AD2710C}" dt="2024-03-11T00:16:47.167" v="53" actId="26606"/>
          <ac:spMkLst>
            <pc:docMk/>
            <pc:sldMk cId="3953059768" sldId="256"/>
            <ac:spMk id="22" creationId="{B81933D1-5615-42C7-9C0B-4EB7105CCE2D}"/>
          </ac:spMkLst>
        </pc:spChg>
        <pc:spChg chg="add">
          <ac:chgData name="Samir Mhanna (2119514)" userId="42acdb1e-7c6a-4d29-81c4-afc75570156c" providerId="ADAL" clId="{45DC3D2C-9272-49F3-ABB1-4ED54AD2710C}" dt="2024-03-11T00:16:47.167" v="53" actId="26606"/>
          <ac:spMkLst>
            <pc:docMk/>
            <pc:sldMk cId="3953059768" sldId="256"/>
            <ac:spMk id="24" creationId="{B089A89A-1E9C-4761-9DFF-53C275FBF870}"/>
          </ac:spMkLst>
        </pc:spChg>
        <pc:spChg chg="add">
          <ac:chgData name="Samir Mhanna (2119514)" userId="42acdb1e-7c6a-4d29-81c4-afc75570156c" providerId="ADAL" clId="{45DC3D2C-9272-49F3-ABB1-4ED54AD2710C}" dt="2024-03-11T00:16:47.167" v="53" actId="26606"/>
          <ac:spMkLst>
            <pc:docMk/>
            <pc:sldMk cId="3953059768" sldId="256"/>
            <ac:spMk id="26" creationId="{19C9EAEA-39D0-4B0E-A0EB-51E7B26740B1}"/>
          </ac:spMkLst>
        </pc:spChg>
        <pc:grpChg chg="add">
          <ac:chgData name="Samir Mhanna (2119514)" userId="42acdb1e-7c6a-4d29-81c4-afc75570156c" providerId="ADAL" clId="{45DC3D2C-9272-49F3-ABB1-4ED54AD2710C}" dt="2024-03-11T00:16:47.167" v="53" actId="26606"/>
          <ac:grpSpMkLst>
            <pc:docMk/>
            <pc:sldMk cId="3953059768" sldId="256"/>
            <ac:grpSpMk id="17" creationId="{032D8612-31EB-44CF-A1D0-14FD4C705424}"/>
          </ac:grpSpMkLst>
        </pc:grpChg>
        <pc:picChg chg="add mod">
          <ac:chgData name="Samir Mhanna (2119514)" userId="42acdb1e-7c6a-4d29-81c4-afc75570156c" providerId="ADAL" clId="{45DC3D2C-9272-49F3-ABB1-4ED54AD2710C}" dt="2024-03-11T00:16:47.167" v="53" actId="26606"/>
          <ac:picMkLst>
            <pc:docMk/>
            <pc:sldMk cId="3953059768" sldId="256"/>
            <ac:picMk id="5" creationId="{E121FC43-328F-17B6-76B0-41B4C64AA5D6}"/>
          </ac:picMkLst>
        </pc:picChg>
        <pc:picChg chg="add mod ord">
          <ac:chgData name="Samir Mhanna (2119514)" userId="42acdb1e-7c6a-4d29-81c4-afc75570156c" providerId="ADAL" clId="{45DC3D2C-9272-49F3-ABB1-4ED54AD2710C}" dt="2024-03-11T00:16:47.167" v="53" actId="26606"/>
          <ac:picMkLst>
            <pc:docMk/>
            <pc:sldMk cId="3953059768" sldId="256"/>
            <ac:picMk id="10" creationId="{6336E916-5A2C-EF91-FDF7-14E71E413F98}"/>
          </ac:picMkLst>
        </pc:picChg>
      </pc:sldChg>
      <pc:sldChg chg="modSp mod">
        <pc:chgData name="Samir Mhanna (2119514)" userId="42acdb1e-7c6a-4d29-81c4-afc75570156c" providerId="ADAL" clId="{45DC3D2C-9272-49F3-ABB1-4ED54AD2710C}" dt="2024-03-11T00:31:05.413" v="202" actId="108"/>
        <pc:sldMkLst>
          <pc:docMk/>
          <pc:sldMk cId="3425603320" sldId="257"/>
        </pc:sldMkLst>
        <pc:spChg chg="mod">
          <ac:chgData name="Samir Mhanna (2119514)" userId="42acdb1e-7c6a-4d29-81c4-afc75570156c" providerId="ADAL" clId="{45DC3D2C-9272-49F3-ABB1-4ED54AD2710C}" dt="2024-03-11T00:31:05.413" v="202" actId="108"/>
          <ac:spMkLst>
            <pc:docMk/>
            <pc:sldMk cId="3425603320" sldId="257"/>
            <ac:spMk id="2" creationId="{312A1EAE-CF89-A23A-B375-6346A24814D1}"/>
          </ac:spMkLst>
        </pc:spChg>
      </pc:sldChg>
      <pc:sldChg chg="addSp delSp modSp mod">
        <pc:chgData name="Samir Mhanna (2119514)" userId="42acdb1e-7c6a-4d29-81c4-afc75570156c" providerId="ADAL" clId="{45DC3D2C-9272-49F3-ABB1-4ED54AD2710C}" dt="2024-03-11T00:31:11.356" v="207" actId="108"/>
        <pc:sldMkLst>
          <pc:docMk/>
          <pc:sldMk cId="2882888814" sldId="259"/>
        </pc:sldMkLst>
        <pc:spChg chg="mod">
          <ac:chgData name="Samir Mhanna (2119514)" userId="42acdb1e-7c6a-4d29-81c4-afc75570156c" providerId="ADAL" clId="{45DC3D2C-9272-49F3-ABB1-4ED54AD2710C}" dt="2024-03-11T00:31:11.356" v="207" actId="108"/>
          <ac:spMkLst>
            <pc:docMk/>
            <pc:sldMk cId="2882888814" sldId="259"/>
            <ac:spMk id="2" creationId="{D3E08461-7F7D-DD25-3F6B-16A2018694ED}"/>
          </ac:spMkLst>
        </pc:spChg>
        <pc:spChg chg="mod ord">
          <ac:chgData name="Samir Mhanna (2119514)" userId="42acdb1e-7c6a-4d29-81c4-afc75570156c" providerId="ADAL" clId="{45DC3D2C-9272-49F3-ABB1-4ED54AD2710C}" dt="2024-03-11T00:20:48.184" v="103" actId="27636"/>
          <ac:spMkLst>
            <pc:docMk/>
            <pc:sldMk cId="2882888814" sldId="259"/>
            <ac:spMk id="3" creationId="{8D9050C8-32C5-890F-3865-7CDA3767DB8B}"/>
          </ac:spMkLst>
        </pc:spChg>
        <pc:spChg chg="del">
          <ac:chgData name="Samir Mhanna (2119514)" userId="42acdb1e-7c6a-4d29-81c4-afc75570156c" providerId="ADAL" clId="{45DC3D2C-9272-49F3-ABB1-4ED54AD2710C}" dt="2024-03-11T00:19:26.705" v="84" actId="478"/>
          <ac:spMkLst>
            <pc:docMk/>
            <pc:sldMk cId="2882888814" sldId="259"/>
            <ac:spMk id="7" creationId="{80266F9F-3FA0-1F47-4A40-2BB82ECAD9FA}"/>
          </ac:spMkLst>
        </pc:spChg>
        <pc:spChg chg="del">
          <ac:chgData name="Samir Mhanna (2119514)" userId="42acdb1e-7c6a-4d29-81c4-afc75570156c" providerId="ADAL" clId="{45DC3D2C-9272-49F3-ABB1-4ED54AD2710C}" dt="2024-03-11T00:19:37.596" v="85" actId="26606"/>
          <ac:spMkLst>
            <pc:docMk/>
            <pc:sldMk cId="2882888814" sldId="259"/>
            <ac:spMk id="23" creationId="{129F4FEF-3F4E-4042-8E6D-C24E201FB31A}"/>
          </ac:spMkLst>
        </pc:spChg>
        <pc:spChg chg="add">
          <ac:chgData name="Samir Mhanna (2119514)" userId="42acdb1e-7c6a-4d29-81c4-afc75570156c" providerId="ADAL" clId="{45DC3D2C-9272-49F3-ABB1-4ED54AD2710C}" dt="2024-03-11T00:19:37.596" v="85" actId="26606"/>
          <ac:spMkLst>
            <pc:docMk/>
            <pc:sldMk cId="2882888814" sldId="259"/>
            <ac:spMk id="28" creationId="{F5A5F1D7-F0D0-4687-9BD3-CA6A0714C634}"/>
          </ac:spMkLst>
        </pc:spChg>
        <pc:spChg chg="add">
          <ac:chgData name="Samir Mhanna (2119514)" userId="42acdb1e-7c6a-4d29-81c4-afc75570156c" providerId="ADAL" clId="{45DC3D2C-9272-49F3-ABB1-4ED54AD2710C}" dt="2024-03-11T00:19:37.596" v="85" actId="26606"/>
          <ac:spMkLst>
            <pc:docMk/>
            <pc:sldMk cId="2882888814" sldId="259"/>
            <ac:spMk id="35" creationId="{D5B0017B-2ECA-49AF-B397-DC140825DF8D}"/>
          </ac:spMkLst>
        </pc:spChg>
        <pc:grpChg chg="add">
          <ac:chgData name="Samir Mhanna (2119514)" userId="42acdb1e-7c6a-4d29-81c4-afc75570156c" providerId="ADAL" clId="{45DC3D2C-9272-49F3-ABB1-4ED54AD2710C}" dt="2024-03-11T00:19:37.596" v="85" actId="26606"/>
          <ac:grpSpMkLst>
            <pc:docMk/>
            <pc:sldMk cId="2882888814" sldId="259"/>
            <ac:grpSpMk id="30" creationId="{AE1C45F0-260A-458C-96ED-C1F6D2151219}"/>
          </ac:grpSpMkLst>
        </pc:grpChg>
        <pc:picChg chg="mod">
          <ac:chgData name="Samir Mhanna (2119514)" userId="42acdb1e-7c6a-4d29-81c4-afc75570156c" providerId="ADAL" clId="{45DC3D2C-9272-49F3-ABB1-4ED54AD2710C}" dt="2024-03-11T00:20:32.890" v="98" actId="1076"/>
          <ac:picMkLst>
            <pc:docMk/>
            <pc:sldMk cId="2882888814" sldId="259"/>
            <ac:picMk id="6" creationId="{96F1EAF2-0CFA-2CAB-A53E-55DA4F9ACA24}"/>
          </ac:picMkLst>
        </pc:picChg>
        <pc:picChg chg="del mod">
          <ac:chgData name="Samir Mhanna (2119514)" userId="42acdb1e-7c6a-4d29-81c4-afc75570156c" providerId="ADAL" clId="{45DC3D2C-9272-49F3-ABB1-4ED54AD2710C}" dt="2024-03-11T00:20:23.751" v="97" actId="478"/>
          <ac:picMkLst>
            <pc:docMk/>
            <pc:sldMk cId="2882888814" sldId="259"/>
            <ac:picMk id="17" creationId="{01702249-1AFC-336A-CDF7-E154795C1CAD}"/>
          </ac:picMkLst>
        </pc:picChg>
        <pc:cxnChg chg="add">
          <ac:chgData name="Samir Mhanna (2119514)" userId="42acdb1e-7c6a-4d29-81c4-afc75570156c" providerId="ADAL" clId="{45DC3D2C-9272-49F3-ABB1-4ED54AD2710C}" dt="2024-03-11T00:19:37.596" v="85" actId="26606"/>
          <ac:cxnSpMkLst>
            <pc:docMk/>
            <pc:sldMk cId="2882888814" sldId="259"/>
            <ac:cxnSpMk id="37" creationId="{6CF1BAF6-AD41-4082-B212-8A1F9A2E8779}"/>
          </ac:cxnSpMkLst>
        </pc:cxnChg>
      </pc:sldChg>
      <pc:sldChg chg="modSp mod">
        <pc:chgData name="Samir Mhanna (2119514)" userId="42acdb1e-7c6a-4d29-81c4-afc75570156c" providerId="ADAL" clId="{45DC3D2C-9272-49F3-ABB1-4ED54AD2710C}" dt="2024-03-11T00:31:34.506" v="214" actId="108"/>
        <pc:sldMkLst>
          <pc:docMk/>
          <pc:sldMk cId="1497936683" sldId="260"/>
        </pc:sldMkLst>
        <pc:spChg chg="mod">
          <ac:chgData name="Samir Mhanna (2119514)" userId="42acdb1e-7c6a-4d29-81c4-afc75570156c" providerId="ADAL" clId="{45DC3D2C-9272-49F3-ABB1-4ED54AD2710C}" dt="2024-03-11T00:31:34.506" v="214" actId="108"/>
          <ac:spMkLst>
            <pc:docMk/>
            <pc:sldMk cId="1497936683" sldId="260"/>
            <ac:spMk id="2" creationId="{7119D285-EF2A-2172-1A43-37A6E6579452}"/>
          </ac:spMkLst>
        </pc:spChg>
      </pc:sldChg>
      <pc:sldChg chg="modSp mod">
        <pc:chgData name="Samir Mhanna (2119514)" userId="42acdb1e-7c6a-4d29-81c4-afc75570156c" providerId="ADAL" clId="{45DC3D2C-9272-49F3-ABB1-4ED54AD2710C}" dt="2024-03-11T00:31:44.175" v="220" actId="108"/>
        <pc:sldMkLst>
          <pc:docMk/>
          <pc:sldMk cId="2920310669" sldId="261"/>
        </pc:sldMkLst>
        <pc:spChg chg="mod">
          <ac:chgData name="Samir Mhanna (2119514)" userId="42acdb1e-7c6a-4d29-81c4-afc75570156c" providerId="ADAL" clId="{45DC3D2C-9272-49F3-ABB1-4ED54AD2710C}" dt="2024-03-11T00:31:44.175" v="220" actId="108"/>
          <ac:spMkLst>
            <pc:docMk/>
            <pc:sldMk cId="2920310669" sldId="261"/>
            <ac:spMk id="2" creationId="{9BFC9A6A-6C57-01CC-22EF-B5E426EFE66D}"/>
          </ac:spMkLst>
        </pc:spChg>
      </pc:sldChg>
      <pc:sldChg chg="modSp mod">
        <pc:chgData name="Samir Mhanna (2119514)" userId="42acdb1e-7c6a-4d29-81c4-afc75570156c" providerId="ADAL" clId="{45DC3D2C-9272-49F3-ABB1-4ED54AD2710C}" dt="2024-03-11T00:31:50.426" v="226" actId="108"/>
        <pc:sldMkLst>
          <pc:docMk/>
          <pc:sldMk cId="3562194597" sldId="264"/>
        </pc:sldMkLst>
        <pc:spChg chg="mod">
          <ac:chgData name="Samir Mhanna (2119514)" userId="42acdb1e-7c6a-4d29-81c4-afc75570156c" providerId="ADAL" clId="{45DC3D2C-9272-49F3-ABB1-4ED54AD2710C}" dt="2024-03-11T00:31:50.426" v="226" actId="108"/>
          <ac:spMkLst>
            <pc:docMk/>
            <pc:sldMk cId="3562194597" sldId="264"/>
            <ac:spMk id="2" creationId="{242DE930-55D2-4B80-0258-BC213D67D13F}"/>
          </ac:spMkLst>
        </pc:spChg>
      </pc:sldChg>
      <pc:sldChg chg="modSp mod">
        <pc:chgData name="Samir Mhanna (2119514)" userId="42acdb1e-7c6a-4d29-81c4-afc75570156c" providerId="ADAL" clId="{45DC3D2C-9272-49F3-ABB1-4ED54AD2710C}" dt="2024-03-11T00:32:04.838" v="235" actId="108"/>
        <pc:sldMkLst>
          <pc:docMk/>
          <pc:sldMk cId="2219972789" sldId="267"/>
        </pc:sldMkLst>
        <pc:spChg chg="mod">
          <ac:chgData name="Samir Mhanna (2119514)" userId="42acdb1e-7c6a-4d29-81c4-afc75570156c" providerId="ADAL" clId="{45DC3D2C-9272-49F3-ABB1-4ED54AD2710C}" dt="2024-03-11T00:32:04.838" v="235" actId="108"/>
          <ac:spMkLst>
            <pc:docMk/>
            <pc:sldMk cId="2219972789" sldId="267"/>
            <ac:spMk id="2" creationId="{F195DE72-6F62-085B-78C3-A37BF483164F}"/>
          </ac:spMkLst>
        </pc:spChg>
      </pc:sldChg>
      <pc:sldChg chg="modSp mod">
        <pc:chgData name="Samir Mhanna (2119514)" userId="42acdb1e-7c6a-4d29-81c4-afc75570156c" providerId="ADAL" clId="{45DC3D2C-9272-49F3-ABB1-4ED54AD2710C}" dt="2024-03-11T00:31:58.081" v="231" actId="108"/>
        <pc:sldMkLst>
          <pc:docMk/>
          <pc:sldMk cId="4165281126" sldId="268"/>
        </pc:sldMkLst>
        <pc:spChg chg="mod">
          <ac:chgData name="Samir Mhanna (2119514)" userId="42acdb1e-7c6a-4d29-81c4-afc75570156c" providerId="ADAL" clId="{45DC3D2C-9272-49F3-ABB1-4ED54AD2710C}" dt="2024-03-11T00:31:58.081" v="231" actId="108"/>
          <ac:spMkLst>
            <pc:docMk/>
            <pc:sldMk cId="4165281126" sldId="268"/>
            <ac:spMk id="2" creationId="{ADAF6FA3-4F8F-7B83-8F86-B6C97D5941A9}"/>
          </ac:spMkLst>
        </pc:spChg>
      </pc:sldChg>
      <pc:sldChg chg="modSp mod">
        <pc:chgData name="Samir Mhanna (2119514)" userId="42acdb1e-7c6a-4d29-81c4-afc75570156c" providerId="ADAL" clId="{45DC3D2C-9272-49F3-ABB1-4ED54AD2710C}" dt="2024-03-11T00:32:11.410" v="237" actId="108"/>
        <pc:sldMkLst>
          <pc:docMk/>
          <pc:sldMk cId="431912564" sldId="269"/>
        </pc:sldMkLst>
        <pc:spChg chg="mod">
          <ac:chgData name="Samir Mhanna (2119514)" userId="42acdb1e-7c6a-4d29-81c4-afc75570156c" providerId="ADAL" clId="{45DC3D2C-9272-49F3-ABB1-4ED54AD2710C}" dt="2024-03-11T00:32:11.410" v="237" actId="108"/>
          <ac:spMkLst>
            <pc:docMk/>
            <pc:sldMk cId="431912564" sldId="269"/>
            <ac:spMk id="2" creationId="{6C7EC673-6F59-7FBF-ABDE-6F9DF87732BE}"/>
          </ac:spMkLst>
        </pc:spChg>
        <pc:spChg chg="mod">
          <ac:chgData name="Samir Mhanna (2119514)" userId="42acdb1e-7c6a-4d29-81c4-afc75570156c" providerId="ADAL" clId="{45DC3D2C-9272-49F3-ABB1-4ED54AD2710C}" dt="2024-03-11T00:26:55.149" v="136" actId="27636"/>
          <ac:spMkLst>
            <pc:docMk/>
            <pc:sldMk cId="431912564" sldId="269"/>
            <ac:spMk id="3" creationId="{3558C94C-5E4A-6156-3BB0-6A0E25AC8BBC}"/>
          </ac:spMkLst>
        </pc:spChg>
      </pc:sldChg>
      <pc:sldChg chg="modSp mod">
        <pc:chgData name="Samir Mhanna (2119514)" userId="42acdb1e-7c6a-4d29-81c4-afc75570156c" providerId="ADAL" clId="{45DC3D2C-9272-49F3-ABB1-4ED54AD2710C}" dt="2024-03-11T00:26:59.822" v="138" actId="27636"/>
        <pc:sldMkLst>
          <pc:docMk/>
          <pc:sldMk cId="609388338" sldId="270"/>
        </pc:sldMkLst>
        <pc:spChg chg="mod">
          <ac:chgData name="Samir Mhanna (2119514)" userId="42acdb1e-7c6a-4d29-81c4-afc75570156c" providerId="ADAL" clId="{45DC3D2C-9272-49F3-ABB1-4ED54AD2710C}" dt="2024-03-11T00:26:59.822" v="138" actId="27636"/>
          <ac:spMkLst>
            <pc:docMk/>
            <pc:sldMk cId="609388338" sldId="270"/>
            <ac:spMk id="3" creationId="{AA80E5F9-EA37-FD99-4CF7-AAF19C0E6C35}"/>
          </ac:spMkLst>
        </pc:spChg>
      </pc:sldChg>
      <pc:sldChg chg="addSp delSp modSp new mod setBg">
        <pc:chgData name="Samir Mhanna (2119514)" userId="42acdb1e-7c6a-4d29-81c4-afc75570156c" providerId="ADAL" clId="{45DC3D2C-9272-49F3-ABB1-4ED54AD2710C}" dt="2024-03-11T00:28:25.787" v="197" actId="1076"/>
        <pc:sldMkLst>
          <pc:docMk/>
          <pc:sldMk cId="2350588871" sldId="271"/>
        </pc:sldMkLst>
        <pc:spChg chg="del mod">
          <ac:chgData name="Samir Mhanna (2119514)" userId="42acdb1e-7c6a-4d29-81c4-afc75570156c" providerId="ADAL" clId="{45DC3D2C-9272-49F3-ABB1-4ED54AD2710C}" dt="2024-03-11T00:27:30.874" v="154" actId="478"/>
          <ac:spMkLst>
            <pc:docMk/>
            <pc:sldMk cId="2350588871" sldId="271"/>
            <ac:spMk id="2" creationId="{109D8D03-828A-779D-95A5-CF2FBC042865}"/>
          </ac:spMkLst>
        </pc:spChg>
        <pc:spChg chg="mod">
          <ac:chgData name="Samir Mhanna (2119514)" userId="42acdb1e-7c6a-4d29-81c4-afc75570156c" providerId="ADAL" clId="{45DC3D2C-9272-49F3-ABB1-4ED54AD2710C}" dt="2024-03-11T00:28:25.787" v="197" actId="1076"/>
          <ac:spMkLst>
            <pc:docMk/>
            <pc:sldMk cId="2350588871" sldId="271"/>
            <ac:spMk id="3" creationId="{CC165498-98A3-BFA6-5894-F94E31D191A4}"/>
          </ac:spMkLst>
        </pc:spChg>
        <pc:spChg chg="add del">
          <ac:chgData name="Samir Mhanna (2119514)" userId="42acdb1e-7c6a-4d29-81c4-afc75570156c" providerId="ADAL" clId="{45DC3D2C-9272-49F3-ABB1-4ED54AD2710C}" dt="2024-03-11T00:28:00.906" v="177" actId="26606"/>
          <ac:spMkLst>
            <pc:docMk/>
            <pc:sldMk cId="2350588871" sldId="271"/>
            <ac:spMk id="10" creationId="{7B831B6F-405A-4B47-B9BB-5CA88F285844}"/>
          </ac:spMkLst>
        </pc:spChg>
        <pc:spChg chg="add del">
          <ac:chgData name="Samir Mhanna (2119514)" userId="42acdb1e-7c6a-4d29-81c4-afc75570156c" providerId="ADAL" clId="{45DC3D2C-9272-49F3-ABB1-4ED54AD2710C}" dt="2024-03-11T00:28:00.906" v="177" actId="26606"/>
          <ac:spMkLst>
            <pc:docMk/>
            <pc:sldMk cId="2350588871" sldId="271"/>
            <ac:spMk id="12" creationId="{953EE71A-6488-4203-A7C4-77102FD0DCCA}"/>
          </ac:spMkLst>
        </pc:spChg>
        <pc:spChg chg="add">
          <ac:chgData name="Samir Mhanna (2119514)" userId="42acdb1e-7c6a-4d29-81c4-afc75570156c" providerId="ADAL" clId="{45DC3D2C-9272-49F3-ABB1-4ED54AD2710C}" dt="2024-03-11T00:28:00.906" v="177" actId="26606"/>
          <ac:spMkLst>
            <pc:docMk/>
            <pc:sldMk cId="2350588871" sldId="271"/>
            <ac:spMk id="17" creationId="{3346177D-ADC4-4968-B747-5CFCD390B5B9}"/>
          </ac:spMkLst>
        </pc:spChg>
        <pc:spChg chg="add">
          <ac:chgData name="Samir Mhanna (2119514)" userId="42acdb1e-7c6a-4d29-81c4-afc75570156c" providerId="ADAL" clId="{45DC3D2C-9272-49F3-ABB1-4ED54AD2710C}" dt="2024-03-11T00:28:00.906" v="177" actId="26606"/>
          <ac:spMkLst>
            <pc:docMk/>
            <pc:sldMk cId="2350588871" sldId="271"/>
            <ac:spMk id="19" creationId="{0844A943-BF79-4FEA-ABB1-3BD54D236606}"/>
          </ac:spMkLst>
        </pc:spChg>
        <pc:spChg chg="add">
          <ac:chgData name="Samir Mhanna (2119514)" userId="42acdb1e-7c6a-4d29-81c4-afc75570156c" providerId="ADAL" clId="{45DC3D2C-9272-49F3-ABB1-4ED54AD2710C}" dt="2024-03-11T00:28:00.906" v="177" actId="26606"/>
          <ac:spMkLst>
            <pc:docMk/>
            <pc:sldMk cId="2350588871" sldId="271"/>
            <ac:spMk id="21" creationId="{6437CC72-F4A8-4DC3-AFAB-D22C482C8100}"/>
          </ac:spMkLst>
        </pc:spChg>
        <pc:picChg chg="add del mod">
          <ac:chgData name="Samir Mhanna (2119514)" userId="42acdb1e-7c6a-4d29-81c4-afc75570156c" providerId="ADAL" clId="{45DC3D2C-9272-49F3-ABB1-4ED54AD2710C}" dt="2024-03-11T00:28:19.253" v="196" actId="478"/>
          <ac:picMkLst>
            <pc:docMk/>
            <pc:sldMk cId="2350588871" sldId="271"/>
            <ac:picMk id="7" creationId="{05CEA71E-0796-A4A0-AE0C-8CA4B6903AF7}"/>
          </ac:picMkLst>
        </pc:picChg>
      </pc:sldChg>
      <pc:sldChg chg="new del">
        <pc:chgData name="Samir Mhanna (2119514)" userId="42acdb1e-7c6a-4d29-81c4-afc75570156c" providerId="ADAL" clId="{45DC3D2C-9272-49F3-ABB1-4ED54AD2710C}" dt="2024-03-11T00:29:51.900" v="199" actId="47"/>
        <pc:sldMkLst>
          <pc:docMk/>
          <pc:sldMk cId="4175200672" sldId="27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D1B000-CBAC-4BEA-9653-F8395CF2B4B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D5974D2-1814-4991-A108-3BD13EA0D17B}">
      <dgm:prSet/>
      <dgm:spPr/>
      <dgm:t>
        <a:bodyPr/>
        <a:lstStyle/>
        <a:p>
          <a:r>
            <a:rPr lang="en-US" b="1" i="0"/>
            <a:t>Introduce The Case Study Task-1</a:t>
          </a:r>
          <a:endParaRPr lang="en-US"/>
        </a:p>
      </dgm:t>
    </dgm:pt>
    <dgm:pt modelId="{DA1C9431-3F5E-4470-A772-F0747D6E6E8F}" type="parTrans" cxnId="{8D60A129-428D-4C1B-BC26-287EFB2A9291}">
      <dgm:prSet/>
      <dgm:spPr/>
      <dgm:t>
        <a:bodyPr/>
        <a:lstStyle/>
        <a:p>
          <a:endParaRPr lang="en-US"/>
        </a:p>
      </dgm:t>
    </dgm:pt>
    <dgm:pt modelId="{79AC7626-899C-48F8-83B0-01BAEB5034D5}" type="sibTrans" cxnId="{8D60A129-428D-4C1B-BC26-287EFB2A9291}">
      <dgm:prSet/>
      <dgm:spPr/>
      <dgm:t>
        <a:bodyPr/>
        <a:lstStyle/>
        <a:p>
          <a:endParaRPr lang="en-US"/>
        </a:p>
      </dgm:t>
    </dgm:pt>
    <dgm:pt modelId="{5E111D1F-E751-4A39-9723-7DD643AE0B3E}">
      <dgm:prSet/>
      <dgm:spPr/>
      <dgm:t>
        <a:bodyPr/>
        <a:lstStyle/>
        <a:p>
          <a:r>
            <a:rPr lang="en-US" b="1" i="0"/>
            <a:t>Outline Our Approach and Methodology for Task-1</a:t>
          </a:r>
          <a:endParaRPr lang="en-US"/>
        </a:p>
      </dgm:t>
    </dgm:pt>
    <dgm:pt modelId="{0F6DC3F9-1065-4D81-BC19-67613ABE6EF3}" type="parTrans" cxnId="{45FD6B79-818D-44E3-A5D9-3CB591FD663B}">
      <dgm:prSet/>
      <dgm:spPr/>
      <dgm:t>
        <a:bodyPr/>
        <a:lstStyle/>
        <a:p>
          <a:endParaRPr lang="en-US"/>
        </a:p>
      </dgm:t>
    </dgm:pt>
    <dgm:pt modelId="{82D8A3DD-5258-4BFF-ACCF-678B88F8A29C}" type="sibTrans" cxnId="{45FD6B79-818D-44E3-A5D9-3CB591FD663B}">
      <dgm:prSet/>
      <dgm:spPr/>
      <dgm:t>
        <a:bodyPr/>
        <a:lstStyle/>
        <a:p>
          <a:endParaRPr lang="en-US"/>
        </a:p>
      </dgm:t>
    </dgm:pt>
    <dgm:pt modelId="{D9AC8D27-0DC4-40B7-A707-AFA0AE98CF58}">
      <dgm:prSet/>
      <dgm:spPr/>
      <dgm:t>
        <a:bodyPr/>
        <a:lstStyle/>
        <a:p>
          <a:r>
            <a:rPr lang="en-US" b="1" i="0" dirty="0"/>
            <a:t>Reflect on Challenges Faced </a:t>
          </a:r>
          <a:endParaRPr lang="en-US" dirty="0"/>
        </a:p>
      </dgm:t>
    </dgm:pt>
    <dgm:pt modelId="{6D3F6FE8-9B6A-4F5F-A2E4-116C25FE1268}" type="parTrans" cxnId="{D2870DE1-1179-43C8-88A4-2CCE6131B14A}">
      <dgm:prSet/>
      <dgm:spPr/>
      <dgm:t>
        <a:bodyPr/>
        <a:lstStyle/>
        <a:p>
          <a:endParaRPr lang="en-US"/>
        </a:p>
      </dgm:t>
    </dgm:pt>
    <dgm:pt modelId="{6F935B90-0035-4524-9B41-BEB2DC912578}" type="sibTrans" cxnId="{D2870DE1-1179-43C8-88A4-2CCE6131B14A}">
      <dgm:prSet/>
      <dgm:spPr/>
      <dgm:t>
        <a:bodyPr/>
        <a:lstStyle/>
        <a:p>
          <a:endParaRPr lang="en-US"/>
        </a:p>
      </dgm:t>
    </dgm:pt>
    <dgm:pt modelId="{67264220-9CEE-4230-86AE-C2898D5636BA}">
      <dgm:prSet/>
      <dgm:spPr/>
      <dgm:t>
        <a:bodyPr/>
        <a:lstStyle/>
        <a:p>
          <a:r>
            <a:rPr lang="en-US" b="1" i="0"/>
            <a:t>Explore Key </a:t>
          </a:r>
          <a:r>
            <a:rPr lang="en-US" b="1"/>
            <a:t>L</a:t>
          </a:r>
          <a:r>
            <a:rPr lang="en-US" b="1" i="0"/>
            <a:t>earning </a:t>
          </a:r>
          <a:r>
            <a:rPr lang="en-US" b="1"/>
            <a:t>O</a:t>
          </a:r>
          <a:r>
            <a:rPr lang="en-US" b="1" i="0"/>
            <a:t>utcomes </a:t>
          </a:r>
          <a:endParaRPr lang="en-US"/>
        </a:p>
      </dgm:t>
    </dgm:pt>
    <dgm:pt modelId="{23007C01-4198-479B-978B-96F14D30FCB7}" type="parTrans" cxnId="{38632CE5-9B3B-41BF-BBE5-6626AE0E6131}">
      <dgm:prSet/>
      <dgm:spPr/>
      <dgm:t>
        <a:bodyPr/>
        <a:lstStyle/>
        <a:p>
          <a:endParaRPr lang="en-US"/>
        </a:p>
      </dgm:t>
    </dgm:pt>
    <dgm:pt modelId="{B7F2E5C0-7B27-4DA6-8799-CC9151F4B353}" type="sibTrans" cxnId="{38632CE5-9B3B-41BF-BBE5-6626AE0E6131}">
      <dgm:prSet/>
      <dgm:spPr/>
      <dgm:t>
        <a:bodyPr/>
        <a:lstStyle/>
        <a:p>
          <a:endParaRPr lang="en-US"/>
        </a:p>
      </dgm:t>
    </dgm:pt>
    <dgm:pt modelId="{377E0988-489D-4664-93F9-37FD346AEEAD}">
      <dgm:prSet/>
      <dgm:spPr/>
      <dgm:t>
        <a:bodyPr/>
        <a:lstStyle/>
        <a:p>
          <a:r>
            <a:rPr lang="en-US" b="1" i="0" dirty="0"/>
            <a:t>Discuss Practical Learning Outcomes </a:t>
          </a:r>
          <a:endParaRPr lang="en-US" dirty="0"/>
        </a:p>
      </dgm:t>
    </dgm:pt>
    <dgm:pt modelId="{38F91231-5391-4A8A-BD38-68205E9B81A5}" type="parTrans" cxnId="{AC74E0BE-5236-406F-B5FF-5FAAD6278248}">
      <dgm:prSet/>
      <dgm:spPr/>
      <dgm:t>
        <a:bodyPr/>
        <a:lstStyle/>
        <a:p>
          <a:endParaRPr lang="en-US"/>
        </a:p>
      </dgm:t>
    </dgm:pt>
    <dgm:pt modelId="{AECE3F06-6CF0-4C46-B7DA-C98478953007}" type="sibTrans" cxnId="{AC74E0BE-5236-406F-B5FF-5FAAD6278248}">
      <dgm:prSet/>
      <dgm:spPr/>
      <dgm:t>
        <a:bodyPr/>
        <a:lstStyle/>
        <a:p>
          <a:endParaRPr lang="en-US"/>
        </a:p>
      </dgm:t>
    </dgm:pt>
    <dgm:pt modelId="{843195BC-7EC9-4298-9ABF-E93DBF10A37F}" type="pres">
      <dgm:prSet presAssocID="{C6D1B000-CBAC-4BEA-9653-F8395CF2B4B5}" presName="root" presStyleCnt="0">
        <dgm:presLayoutVars>
          <dgm:dir/>
          <dgm:resizeHandles val="exact"/>
        </dgm:presLayoutVars>
      </dgm:prSet>
      <dgm:spPr/>
    </dgm:pt>
    <dgm:pt modelId="{C9C004BD-E6F6-4838-A9F9-3DF0DA92CD4A}" type="pres">
      <dgm:prSet presAssocID="{0D5974D2-1814-4991-A108-3BD13EA0D17B}" presName="compNode" presStyleCnt="0"/>
      <dgm:spPr/>
    </dgm:pt>
    <dgm:pt modelId="{37BDCD1C-820B-4AD6-BBE7-55A395EB6373}" type="pres">
      <dgm:prSet presAssocID="{0D5974D2-1814-4991-A108-3BD13EA0D17B}" presName="bgRect" presStyleLbl="bgShp" presStyleIdx="0" presStyleCnt="5"/>
      <dgm:spPr/>
    </dgm:pt>
    <dgm:pt modelId="{710BAA95-C3B5-4F68-AA27-42EC969670B3}" type="pres">
      <dgm:prSet presAssocID="{0D5974D2-1814-4991-A108-3BD13EA0D17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7F9349E-EF3A-4DA3-B721-837AF2EB991F}" type="pres">
      <dgm:prSet presAssocID="{0D5974D2-1814-4991-A108-3BD13EA0D17B}" presName="spaceRect" presStyleCnt="0"/>
      <dgm:spPr/>
    </dgm:pt>
    <dgm:pt modelId="{E1B05CEE-77B3-4A05-A814-45695C3D4F07}" type="pres">
      <dgm:prSet presAssocID="{0D5974D2-1814-4991-A108-3BD13EA0D17B}" presName="parTx" presStyleLbl="revTx" presStyleIdx="0" presStyleCnt="5">
        <dgm:presLayoutVars>
          <dgm:chMax val="0"/>
          <dgm:chPref val="0"/>
        </dgm:presLayoutVars>
      </dgm:prSet>
      <dgm:spPr/>
    </dgm:pt>
    <dgm:pt modelId="{6C74AD6F-CEC3-429E-A9B5-76097D9D8034}" type="pres">
      <dgm:prSet presAssocID="{79AC7626-899C-48F8-83B0-01BAEB5034D5}" presName="sibTrans" presStyleCnt="0"/>
      <dgm:spPr/>
    </dgm:pt>
    <dgm:pt modelId="{CE28C33C-28A5-460B-A0CD-E6E55237BA80}" type="pres">
      <dgm:prSet presAssocID="{5E111D1F-E751-4A39-9723-7DD643AE0B3E}" presName="compNode" presStyleCnt="0"/>
      <dgm:spPr/>
    </dgm:pt>
    <dgm:pt modelId="{076CE076-8122-42FE-8109-855F4ABABB68}" type="pres">
      <dgm:prSet presAssocID="{5E111D1F-E751-4A39-9723-7DD643AE0B3E}" presName="bgRect" presStyleLbl="bgShp" presStyleIdx="1" presStyleCnt="5"/>
      <dgm:spPr/>
    </dgm:pt>
    <dgm:pt modelId="{AEF8AD98-8615-4135-8681-C52785B74642}" type="pres">
      <dgm:prSet presAssocID="{5E111D1F-E751-4A39-9723-7DD643AE0B3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1E2F361-CDFB-4380-AB3D-9892B060AC2D}" type="pres">
      <dgm:prSet presAssocID="{5E111D1F-E751-4A39-9723-7DD643AE0B3E}" presName="spaceRect" presStyleCnt="0"/>
      <dgm:spPr/>
    </dgm:pt>
    <dgm:pt modelId="{85CD5AE7-C1FC-478F-B5BC-B973A33250D6}" type="pres">
      <dgm:prSet presAssocID="{5E111D1F-E751-4A39-9723-7DD643AE0B3E}" presName="parTx" presStyleLbl="revTx" presStyleIdx="1" presStyleCnt="5">
        <dgm:presLayoutVars>
          <dgm:chMax val="0"/>
          <dgm:chPref val="0"/>
        </dgm:presLayoutVars>
      </dgm:prSet>
      <dgm:spPr/>
    </dgm:pt>
    <dgm:pt modelId="{BF7A315F-204A-40E1-910B-200205E25EDE}" type="pres">
      <dgm:prSet presAssocID="{82D8A3DD-5258-4BFF-ACCF-678B88F8A29C}" presName="sibTrans" presStyleCnt="0"/>
      <dgm:spPr/>
    </dgm:pt>
    <dgm:pt modelId="{88D40113-EAAE-4463-8D4D-775D3DF26AA3}" type="pres">
      <dgm:prSet presAssocID="{D9AC8D27-0DC4-40B7-A707-AFA0AE98CF58}" presName="compNode" presStyleCnt="0"/>
      <dgm:spPr/>
    </dgm:pt>
    <dgm:pt modelId="{6F2DD1BC-43E7-45FA-8F99-AD40ECF017A4}" type="pres">
      <dgm:prSet presAssocID="{D9AC8D27-0DC4-40B7-A707-AFA0AE98CF58}" presName="bgRect" presStyleLbl="bgShp" presStyleIdx="2" presStyleCnt="5"/>
      <dgm:spPr/>
    </dgm:pt>
    <dgm:pt modelId="{10F1A3E3-9303-46C1-A759-3475163D0361}" type="pres">
      <dgm:prSet presAssocID="{D9AC8D27-0DC4-40B7-A707-AFA0AE98CF5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2AF8A2D-340D-407D-A6AD-8ABB1334DF0F}" type="pres">
      <dgm:prSet presAssocID="{D9AC8D27-0DC4-40B7-A707-AFA0AE98CF58}" presName="spaceRect" presStyleCnt="0"/>
      <dgm:spPr/>
    </dgm:pt>
    <dgm:pt modelId="{1A5278A7-DA3E-4DD7-9F15-5F4B2D546914}" type="pres">
      <dgm:prSet presAssocID="{D9AC8D27-0DC4-40B7-A707-AFA0AE98CF58}" presName="parTx" presStyleLbl="revTx" presStyleIdx="2" presStyleCnt="5">
        <dgm:presLayoutVars>
          <dgm:chMax val="0"/>
          <dgm:chPref val="0"/>
        </dgm:presLayoutVars>
      </dgm:prSet>
      <dgm:spPr/>
    </dgm:pt>
    <dgm:pt modelId="{628E2E36-1CE6-4870-AF3A-BC12E73189E6}" type="pres">
      <dgm:prSet presAssocID="{6F935B90-0035-4524-9B41-BEB2DC912578}" presName="sibTrans" presStyleCnt="0"/>
      <dgm:spPr/>
    </dgm:pt>
    <dgm:pt modelId="{5699253C-FB45-4043-BFC6-5CE0112FEC07}" type="pres">
      <dgm:prSet presAssocID="{67264220-9CEE-4230-86AE-C2898D5636BA}" presName="compNode" presStyleCnt="0"/>
      <dgm:spPr/>
    </dgm:pt>
    <dgm:pt modelId="{59FFDCF7-CDB2-447C-ADD6-E662B18750ED}" type="pres">
      <dgm:prSet presAssocID="{67264220-9CEE-4230-86AE-C2898D5636BA}" presName="bgRect" presStyleLbl="bgShp" presStyleIdx="3" presStyleCnt="5"/>
      <dgm:spPr/>
    </dgm:pt>
    <dgm:pt modelId="{5AC99134-9D70-4556-8600-FE290F58A16A}" type="pres">
      <dgm:prSet presAssocID="{67264220-9CEE-4230-86AE-C2898D5636B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E9B28E2-E336-4F59-9D58-3CA5B962E7E2}" type="pres">
      <dgm:prSet presAssocID="{67264220-9CEE-4230-86AE-C2898D5636BA}" presName="spaceRect" presStyleCnt="0"/>
      <dgm:spPr/>
    </dgm:pt>
    <dgm:pt modelId="{4B10584B-206A-4645-9BBB-046741E00F04}" type="pres">
      <dgm:prSet presAssocID="{67264220-9CEE-4230-86AE-C2898D5636BA}" presName="parTx" presStyleLbl="revTx" presStyleIdx="3" presStyleCnt="5">
        <dgm:presLayoutVars>
          <dgm:chMax val="0"/>
          <dgm:chPref val="0"/>
        </dgm:presLayoutVars>
      </dgm:prSet>
      <dgm:spPr/>
    </dgm:pt>
    <dgm:pt modelId="{30276B0F-9E6A-4780-8F1A-A98E10CEF732}" type="pres">
      <dgm:prSet presAssocID="{B7F2E5C0-7B27-4DA6-8799-CC9151F4B353}" presName="sibTrans" presStyleCnt="0"/>
      <dgm:spPr/>
    </dgm:pt>
    <dgm:pt modelId="{E8B4A623-9D04-4E22-9993-875EC3826FDD}" type="pres">
      <dgm:prSet presAssocID="{377E0988-489D-4664-93F9-37FD346AEEAD}" presName="compNode" presStyleCnt="0"/>
      <dgm:spPr/>
    </dgm:pt>
    <dgm:pt modelId="{B2E78B4E-0F0C-4A3C-A15B-66BA2CFDE382}" type="pres">
      <dgm:prSet presAssocID="{377E0988-489D-4664-93F9-37FD346AEEAD}" presName="bgRect" presStyleLbl="bgShp" presStyleIdx="4" presStyleCnt="5"/>
      <dgm:spPr/>
    </dgm:pt>
    <dgm:pt modelId="{7703C815-D0EE-4B93-AD0A-E69BDF52B7B6}" type="pres">
      <dgm:prSet presAssocID="{377E0988-489D-4664-93F9-37FD346AEEA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FC627B9-0402-4874-B7AF-01C484F77BF6}" type="pres">
      <dgm:prSet presAssocID="{377E0988-489D-4664-93F9-37FD346AEEAD}" presName="spaceRect" presStyleCnt="0"/>
      <dgm:spPr/>
    </dgm:pt>
    <dgm:pt modelId="{25CB348A-2460-4A76-8B30-0C0078046101}" type="pres">
      <dgm:prSet presAssocID="{377E0988-489D-4664-93F9-37FD346AEEA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D60A129-428D-4C1B-BC26-287EFB2A9291}" srcId="{C6D1B000-CBAC-4BEA-9653-F8395CF2B4B5}" destId="{0D5974D2-1814-4991-A108-3BD13EA0D17B}" srcOrd="0" destOrd="0" parTransId="{DA1C9431-3F5E-4470-A772-F0747D6E6E8F}" sibTransId="{79AC7626-899C-48F8-83B0-01BAEB5034D5}"/>
    <dgm:cxn modelId="{22DA345C-0A9E-4AC6-AC74-365963AE6369}" type="presOf" srcId="{C6D1B000-CBAC-4BEA-9653-F8395CF2B4B5}" destId="{843195BC-7EC9-4298-9ABF-E93DBF10A37F}" srcOrd="0" destOrd="0" presId="urn:microsoft.com/office/officeart/2018/2/layout/IconVerticalSolidList"/>
    <dgm:cxn modelId="{DA34B075-B2C4-4FDD-911B-0C314DE33E1D}" type="presOf" srcId="{377E0988-489D-4664-93F9-37FD346AEEAD}" destId="{25CB348A-2460-4A76-8B30-0C0078046101}" srcOrd="0" destOrd="0" presId="urn:microsoft.com/office/officeart/2018/2/layout/IconVerticalSolidList"/>
    <dgm:cxn modelId="{45FD6B79-818D-44E3-A5D9-3CB591FD663B}" srcId="{C6D1B000-CBAC-4BEA-9653-F8395CF2B4B5}" destId="{5E111D1F-E751-4A39-9723-7DD643AE0B3E}" srcOrd="1" destOrd="0" parTransId="{0F6DC3F9-1065-4D81-BC19-67613ABE6EF3}" sibTransId="{82D8A3DD-5258-4BFF-ACCF-678B88F8A29C}"/>
    <dgm:cxn modelId="{CAB6999A-B25F-4311-AD47-AC9BE08499AC}" type="presOf" srcId="{5E111D1F-E751-4A39-9723-7DD643AE0B3E}" destId="{85CD5AE7-C1FC-478F-B5BC-B973A33250D6}" srcOrd="0" destOrd="0" presId="urn:microsoft.com/office/officeart/2018/2/layout/IconVerticalSolidList"/>
    <dgm:cxn modelId="{2075E0AE-0590-4887-9823-D2EBE1DB5A51}" type="presOf" srcId="{67264220-9CEE-4230-86AE-C2898D5636BA}" destId="{4B10584B-206A-4645-9BBB-046741E00F04}" srcOrd="0" destOrd="0" presId="urn:microsoft.com/office/officeart/2018/2/layout/IconVerticalSolidList"/>
    <dgm:cxn modelId="{AC74E0BE-5236-406F-B5FF-5FAAD6278248}" srcId="{C6D1B000-CBAC-4BEA-9653-F8395CF2B4B5}" destId="{377E0988-489D-4664-93F9-37FD346AEEAD}" srcOrd="4" destOrd="0" parTransId="{38F91231-5391-4A8A-BD38-68205E9B81A5}" sibTransId="{AECE3F06-6CF0-4C46-B7DA-C98478953007}"/>
    <dgm:cxn modelId="{5DA5BDD5-FF30-4BC3-84C0-69C7C843B404}" type="presOf" srcId="{D9AC8D27-0DC4-40B7-A707-AFA0AE98CF58}" destId="{1A5278A7-DA3E-4DD7-9F15-5F4B2D546914}" srcOrd="0" destOrd="0" presId="urn:microsoft.com/office/officeart/2018/2/layout/IconVerticalSolidList"/>
    <dgm:cxn modelId="{D2870DE1-1179-43C8-88A4-2CCE6131B14A}" srcId="{C6D1B000-CBAC-4BEA-9653-F8395CF2B4B5}" destId="{D9AC8D27-0DC4-40B7-A707-AFA0AE98CF58}" srcOrd="2" destOrd="0" parTransId="{6D3F6FE8-9B6A-4F5F-A2E4-116C25FE1268}" sibTransId="{6F935B90-0035-4524-9B41-BEB2DC912578}"/>
    <dgm:cxn modelId="{D052B3E2-2CC0-425D-9702-855AA4583B34}" type="presOf" srcId="{0D5974D2-1814-4991-A108-3BD13EA0D17B}" destId="{E1B05CEE-77B3-4A05-A814-45695C3D4F07}" srcOrd="0" destOrd="0" presId="urn:microsoft.com/office/officeart/2018/2/layout/IconVerticalSolidList"/>
    <dgm:cxn modelId="{38632CE5-9B3B-41BF-BBE5-6626AE0E6131}" srcId="{C6D1B000-CBAC-4BEA-9653-F8395CF2B4B5}" destId="{67264220-9CEE-4230-86AE-C2898D5636BA}" srcOrd="3" destOrd="0" parTransId="{23007C01-4198-479B-978B-96F14D30FCB7}" sibTransId="{B7F2E5C0-7B27-4DA6-8799-CC9151F4B353}"/>
    <dgm:cxn modelId="{08765BC6-1B09-4A13-93D3-9F74B27D3EB1}" type="presParOf" srcId="{843195BC-7EC9-4298-9ABF-E93DBF10A37F}" destId="{C9C004BD-E6F6-4838-A9F9-3DF0DA92CD4A}" srcOrd="0" destOrd="0" presId="urn:microsoft.com/office/officeart/2018/2/layout/IconVerticalSolidList"/>
    <dgm:cxn modelId="{47F71B2A-2D2A-46D2-A1DA-369B5A356505}" type="presParOf" srcId="{C9C004BD-E6F6-4838-A9F9-3DF0DA92CD4A}" destId="{37BDCD1C-820B-4AD6-BBE7-55A395EB6373}" srcOrd="0" destOrd="0" presId="urn:microsoft.com/office/officeart/2018/2/layout/IconVerticalSolidList"/>
    <dgm:cxn modelId="{13EDAA98-CF1D-45FB-A5FD-8F8969273443}" type="presParOf" srcId="{C9C004BD-E6F6-4838-A9F9-3DF0DA92CD4A}" destId="{710BAA95-C3B5-4F68-AA27-42EC969670B3}" srcOrd="1" destOrd="0" presId="urn:microsoft.com/office/officeart/2018/2/layout/IconVerticalSolidList"/>
    <dgm:cxn modelId="{02374092-B42C-4160-9127-685328DB1A39}" type="presParOf" srcId="{C9C004BD-E6F6-4838-A9F9-3DF0DA92CD4A}" destId="{D7F9349E-EF3A-4DA3-B721-837AF2EB991F}" srcOrd="2" destOrd="0" presId="urn:microsoft.com/office/officeart/2018/2/layout/IconVerticalSolidList"/>
    <dgm:cxn modelId="{97EB6A69-E8A1-43A7-9BD0-8377FD3202C3}" type="presParOf" srcId="{C9C004BD-E6F6-4838-A9F9-3DF0DA92CD4A}" destId="{E1B05CEE-77B3-4A05-A814-45695C3D4F07}" srcOrd="3" destOrd="0" presId="urn:microsoft.com/office/officeart/2018/2/layout/IconVerticalSolidList"/>
    <dgm:cxn modelId="{EAA7F5FE-FD39-4CA6-97EA-2A2B44A2EB42}" type="presParOf" srcId="{843195BC-7EC9-4298-9ABF-E93DBF10A37F}" destId="{6C74AD6F-CEC3-429E-A9B5-76097D9D8034}" srcOrd="1" destOrd="0" presId="urn:microsoft.com/office/officeart/2018/2/layout/IconVerticalSolidList"/>
    <dgm:cxn modelId="{981210F2-8825-4775-8014-EEB9DE1A573D}" type="presParOf" srcId="{843195BC-7EC9-4298-9ABF-E93DBF10A37F}" destId="{CE28C33C-28A5-460B-A0CD-E6E55237BA80}" srcOrd="2" destOrd="0" presId="urn:microsoft.com/office/officeart/2018/2/layout/IconVerticalSolidList"/>
    <dgm:cxn modelId="{E6F15030-66F8-497E-AE0C-C2F5C1926D5D}" type="presParOf" srcId="{CE28C33C-28A5-460B-A0CD-E6E55237BA80}" destId="{076CE076-8122-42FE-8109-855F4ABABB68}" srcOrd="0" destOrd="0" presId="urn:microsoft.com/office/officeart/2018/2/layout/IconVerticalSolidList"/>
    <dgm:cxn modelId="{8AB51C42-2EEA-4F39-BB31-5B8D2C2AA081}" type="presParOf" srcId="{CE28C33C-28A5-460B-A0CD-E6E55237BA80}" destId="{AEF8AD98-8615-4135-8681-C52785B74642}" srcOrd="1" destOrd="0" presId="urn:microsoft.com/office/officeart/2018/2/layout/IconVerticalSolidList"/>
    <dgm:cxn modelId="{F0FD3516-49D8-4146-9978-DEC9CBC4E966}" type="presParOf" srcId="{CE28C33C-28A5-460B-A0CD-E6E55237BA80}" destId="{91E2F361-CDFB-4380-AB3D-9892B060AC2D}" srcOrd="2" destOrd="0" presId="urn:microsoft.com/office/officeart/2018/2/layout/IconVerticalSolidList"/>
    <dgm:cxn modelId="{10AA465B-EC5D-4108-8EBE-BF85499A2111}" type="presParOf" srcId="{CE28C33C-28A5-460B-A0CD-E6E55237BA80}" destId="{85CD5AE7-C1FC-478F-B5BC-B973A33250D6}" srcOrd="3" destOrd="0" presId="urn:microsoft.com/office/officeart/2018/2/layout/IconVerticalSolidList"/>
    <dgm:cxn modelId="{39310123-DCCE-4612-9C6C-73BE1FADD934}" type="presParOf" srcId="{843195BC-7EC9-4298-9ABF-E93DBF10A37F}" destId="{BF7A315F-204A-40E1-910B-200205E25EDE}" srcOrd="3" destOrd="0" presId="urn:microsoft.com/office/officeart/2018/2/layout/IconVerticalSolidList"/>
    <dgm:cxn modelId="{66751C0B-4352-42FF-BD1E-B741AC2E9584}" type="presParOf" srcId="{843195BC-7EC9-4298-9ABF-E93DBF10A37F}" destId="{88D40113-EAAE-4463-8D4D-775D3DF26AA3}" srcOrd="4" destOrd="0" presId="urn:microsoft.com/office/officeart/2018/2/layout/IconVerticalSolidList"/>
    <dgm:cxn modelId="{3825551F-2801-4B9F-B991-49BFACE76E46}" type="presParOf" srcId="{88D40113-EAAE-4463-8D4D-775D3DF26AA3}" destId="{6F2DD1BC-43E7-45FA-8F99-AD40ECF017A4}" srcOrd="0" destOrd="0" presId="urn:microsoft.com/office/officeart/2018/2/layout/IconVerticalSolidList"/>
    <dgm:cxn modelId="{B86DECDA-A006-4A15-A9D0-581EC452470D}" type="presParOf" srcId="{88D40113-EAAE-4463-8D4D-775D3DF26AA3}" destId="{10F1A3E3-9303-46C1-A759-3475163D0361}" srcOrd="1" destOrd="0" presId="urn:microsoft.com/office/officeart/2018/2/layout/IconVerticalSolidList"/>
    <dgm:cxn modelId="{B8DE5542-FFFB-4A2F-858C-948731D6F4F7}" type="presParOf" srcId="{88D40113-EAAE-4463-8D4D-775D3DF26AA3}" destId="{12AF8A2D-340D-407D-A6AD-8ABB1334DF0F}" srcOrd="2" destOrd="0" presId="urn:microsoft.com/office/officeart/2018/2/layout/IconVerticalSolidList"/>
    <dgm:cxn modelId="{500FDD3D-004E-4FBA-A8D7-3CC317040279}" type="presParOf" srcId="{88D40113-EAAE-4463-8D4D-775D3DF26AA3}" destId="{1A5278A7-DA3E-4DD7-9F15-5F4B2D546914}" srcOrd="3" destOrd="0" presId="urn:microsoft.com/office/officeart/2018/2/layout/IconVerticalSolidList"/>
    <dgm:cxn modelId="{948FDF0A-7BEB-4B1E-842D-5B03FBC76ECA}" type="presParOf" srcId="{843195BC-7EC9-4298-9ABF-E93DBF10A37F}" destId="{628E2E36-1CE6-4870-AF3A-BC12E73189E6}" srcOrd="5" destOrd="0" presId="urn:microsoft.com/office/officeart/2018/2/layout/IconVerticalSolidList"/>
    <dgm:cxn modelId="{B22C0D73-3EFB-4CDE-AA7B-D1901DCB843B}" type="presParOf" srcId="{843195BC-7EC9-4298-9ABF-E93DBF10A37F}" destId="{5699253C-FB45-4043-BFC6-5CE0112FEC07}" srcOrd="6" destOrd="0" presId="urn:microsoft.com/office/officeart/2018/2/layout/IconVerticalSolidList"/>
    <dgm:cxn modelId="{8A93D994-B9E8-42AA-908E-44290E2C946A}" type="presParOf" srcId="{5699253C-FB45-4043-BFC6-5CE0112FEC07}" destId="{59FFDCF7-CDB2-447C-ADD6-E662B18750ED}" srcOrd="0" destOrd="0" presId="urn:microsoft.com/office/officeart/2018/2/layout/IconVerticalSolidList"/>
    <dgm:cxn modelId="{FF062299-6244-4C8E-8F3D-C09DB9AD9F2E}" type="presParOf" srcId="{5699253C-FB45-4043-BFC6-5CE0112FEC07}" destId="{5AC99134-9D70-4556-8600-FE290F58A16A}" srcOrd="1" destOrd="0" presId="urn:microsoft.com/office/officeart/2018/2/layout/IconVerticalSolidList"/>
    <dgm:cxn modelId="{B3BEF77D-1E78-41B1-B1C1-37AFF1BB746C}" type="presParOf" srcId="{5699253C-FB45-4043-BFC6-5CE0112FEC07}" destId="{9E9B28E2-E336-4F59-9D58-3CA5B962E7E2}" srcOrd="2" destOrd="0" presId="urn:microsoft.com/office/officeart/2018/2/layout/IconVerticalSolidList"/>
    <dgm:cxn modelId="{260A6F70-23F0-4548-A76D-2BE098B93F15}" type="presParOf" srcId="{5699253C-FB45-4043-BFC6-5CE0112FEC07}" destId="{4B10584B-206A-4645-9BBB-046741E00F04}" srcOrd="3" destOrd="0" presId="urn:microsoft.com/office/officeart/2018/2/layout/IconVerticalSolidList"/>
    <dgm:cxn modelId="{34B7260F-C409-48D3-B6A6-7F29E4DA0ADA}" type="presParOf" srcId="{843195BC-7EC9-4298-9ABF-E93DBF10A37F}" destId="{30276B0F-9E6A-4780-8F1A-A98E10CEF732}" srcOrd="7" destOrd="0" presId="urn:microsoft.com/office/officeart/2018/2/layout/IconVerticalSolidList"/>
    <dgm:cxn modelId="{D3AAA85F-36FD-4EBE-B3EF-48E284B8C233}" type="presParOf" srcId="{843195BC-7EC9-4298-9ABF-E93DBF10A37F}" destId="{E8B4A623-9D04-4E22-9993-875EC3826FDD}" srcOrd="8" destOrd="0" presId="urn:microsoft.com/office/officeart/2018/2/layout/IconVerticalSolidList"/>
    <dgm:cxn modelId="{BF64A03D-B8D3-4B05-BEB5-119F67DE4204}" type="presParOf" srcId="{E8B4A623-9D04-4E22-9993-875EC3826FDD}" destId="{B2E78B4E-0F0C-4A3C-A15B-66BA2CFDE382}" srcOrd="0" destOrd="0" presId="urn:microsoft.com/office/officeart/2018/2/layout/IconVerticalSolidList"/>
    <dgm:cxn modelId="{DD7945AA-36F9-494E-8266-DD60B9CFD68A}" type="presParOf" srcId="{E8B4A623-9D04-4E22-9993-875EC3826FDD}" destId="{7703C815-D0EE-4B93-AD0A-E69BDF52B7B6}" srcOrd="1" destOrd="0" presId="urn:microsoft.com/office/officeart/2018/2/layout/IconVerticalSolidList"/>
    <dgm:cxn modelId="{1C20297F-034F-49A8-8A36-17FE9B96A3EA}" type="presParOf" srcId="{E8B4A623-9D04-4E22-9993-875EC3826FDD}" destId="{DFC627B9-0402-4874-B7AF-01C484F77BF6}" srcOrd="2" destOrd="0" presId="urn:microsoft.com/office/officeart/2018/2/layout/IconVerticalSolidList"/>
    <dgm:cxn modelId="{9E9E8821-867B-4879-BDA4-4C2E307888AA}" type="presParOf" srcId="{E8B4A623-9D04-4E22-9993-875EC3826FDD}" destId="{25CB348A-2460-4A76-8B30-0C007804610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C5F7AC-9043-46C7-ABDF-CD7788EE8A6E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F3F84CD-4178-4CC9-A36E-99D760EBEE33}">
      <dgm:prSet/>
      <dgm:spPr/>
      <dgm:t>
        <a:bodyPr/>
        <a:lstStyle/>
        <a:p>
          <a:r>
            <a:rPr lang="en-US" b="0" i="0" dirty="0"/>
            <a:t>Conducted a </a:t>
          </a:r>
          <a:r>
            <a:rPr lang="en-US" b="1" i="0" dirty="0">
              <a:solidFill>
                <a:schemeClr val="tx1"/>
              </a:solidFill>
            </a:rPr>
            <a:t>systematic literature review </a:t>
          </a:r>
          <a:r>
            <a:rPr lang="en-US" b="0" i="0" dirty="0"/>
            <a:t>across various databases to understand the factors leading to FlyBe's collapse.</a:t>
          </a:r>
          <a:endParaRPr lang="en-US" dirty="0"/>
        </a:p>
      </dgm:t>
    </dgm:pt>
    <dgm:pt modelId="{F330F4C4-E39D-4F3C-BE7E-42DB9BE3686A}" type="parTrans" cxnId="{43E90121-1430-428F-9AB0-BD977E8D416B}">
      <dgm:prSet/>
      <dgm:spPr/>
      <dgm:t>
        <a:bodyPr/>
        <a:lstStyle/>
        <a:p>
          <a:endParaRPr lang="en-US"/>
        </a:p>
      </dgm:t>
    </dgm:pt>
    <dgm:pt modelId="{1597E568-0EB5-4D88-8E9A-7E1DAB6B0C87}" type="sibTrans" cxnId="{43E90121-1430-428F-9AB0-BD977E8D416B}">
      <dgm:prSet/>
      <dgm:spPr/>
      <dgm:t>
        <a:bodyPr/>
        <a:lstStyle/>
        <a:p>
          <a:endParaRPr lang="en-US"/>
        </a:p>
      </dgm:t>
    </dgm:pt>
    <dgm:pt modelId="{3091B2A5-1237-4A07-B124-0F5724EB3BCC}">
      <dgm:prSet custT="1"/>
      <dgm:spPr/>
      <dgm:t>
        <a:bodyPr/>
        <a:lstStyle/>
        <a:p>
          <a:r>
            <a:rPr lang="en-US" sz="2100" b="1" i="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Academic sources </a:t>
          </a:r>
          <a:r>
            <a:rPr lang="en-US" sz="2100" b="0" i="0" kern="1200" dirty="0"/>
            <a:t>such as journal articles provided theories and models on innovation (e.g., Tidd and Bessant, 2020; Eberle, 1996; 2023).</a:t>
          </a:r>
          <a:endParaRPr lang="en-US" sz="2100" kern="1200" dirty="0"/>
        </a:p>
      </dgm:t>
    </dgm:pt>
    <dgm:pt modelId="{C7556509-C6E7-4D7B-A3DE-D08F3DD8620C}" type="parTrans" cxnId="{BA8C1AB3-ADC2-4346-B06A-2850612401D0}">
      <dgm:prSet/>
      <dgm:spPr/>
      <dgm:t>
        <a:bodyPr/>
        <a:lstStyle/>
        <a:p>
          <a:endParaRPr lang="en-US"/>
        </a:p>
      </dgm:t>
    </dgm:pt>
    <dgm:pt modelId="{F65979F3-3E25-463A-B527-CB6FBE44CEE7}" type="sibTrans" cxnId="{BA8C1AB3-ADC2-4346-B06A-2850612401D0}">
      <dgm:prSet/>
      <dgm:spPr/>
      <dgm:t>
        <a:bodyPr/>
        <a:lstStyle/>
        <a:p>
          <a:endParaRPr lang="en-US"/>
        </a:p>
      </dgm:t>
    </dgm:pt>
    <dgm:pt modelId="{0A5E0869-061E-4D46-B4F1-03AE62F6821F}">
      <dgm:prSet custT="1"/>
      <dgm:spPr/>
      <dgm:t>
        <a:bodyPr/>
        <a:lstStyle/>
        <a:p>
          <a:r>
            <a:rPr lang="en-US" sz="2100" b="1" i="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Industry reports </a:t>
          </a:r>
          <a:r>
            <a:rPr lang="en-US" sz="2100" b="0" i="0" kern="1200" dirty="0"/>
            <a:t>(ITAT, 2020) offered real-time insights into FlyBe's challenges and the aviation market's response.</a:t>
          </a:r>
          <a:endParaRPr lang="en-US" sz="2100" kern="1200" dirty="0"/>
        </a:p>
      </dgm:t>
    </dgm:pt>
    <dgm:pt modelId="{975E5EB2-349D-45A4-BCAA-A2B73DA54F3F}" type="parTrans" cxnId="{518050A3-AF79-4FEC-A625-53E7AC4BC3D5}">
      <dgm:prSet/>
      <dgm:spPr/>
      <dgm:t>
        <a:bodyPr/>
        <a:lstStyle/>
        <a:p>
          <a:endParaRPr lang="en-US"/>
        </a:p>
      </dgm:t>
    </dgm:pt>
    <dgm:pt modelId="{8B579620-C908-44ED-8F9F-E03E51FD599B}" type="sibTrans" cxnId="{518050A3-AF79-4FEC-A625-53E7AC4BC3D5}">
      <dgm:prSet/>
      <dgm:spPr/>
      <dgm:t>
        <a:bodyPr/>
        <a:lstStyle/>
        <a:p>
          <a:endParaRPr lang="en-US"/>
        </a:p>
      </dgm:t>
    </dgm:pt>
    <dgm:pt modelId="{AF820DEE-03B1-412D-A9DA-8B2CBE9FC08E}">
      <dgm:prSet custT="1"/>
      <dgm:spPr/>
      <dgm:t>
        <a:bodyPr/>
        <a:lstStyle/>
        <a:p>
          <a:r>
            <a:rPr lang="en-US" sz="2100" b="1" i="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Case studies </a:t>
          </a:r>
          <a:r>
            <a:rPr lang="en-US" sz="2100" b="0" i="0" kern="1200" dirty="0"/>
            <a:t>on similar airlines, using </a:t>
          </a:r>
          <a:r>
            <a:rPr lang="en-US" sz="2100" b="1" i="0" kern="1200" dirty="0"/>
            <a:t>SCAMPER model applications</a:t>
          </a:r>
          <a:r>
            <a:rPr lang="en-US" sz="2100" b="0" i="0" kern="1200" dirty="0"/>
            <a:t> (Kumthonkittikul, 2020), gave practical perspectives on innovation.</a:t>
          </a:r>
          <a:endParaRPr lang="en-US" sz="2100" kern="1200" dirty="0"/>
        </a:p>
      </dgm:t>
    </dgm:pt>
    <dgm:pt modelId="{62CA1029-7730-425D-B773-3D90056C7093}" type="parTrans" cxnId="{59F90E15-EF9A-4C67-8D54-67F256F29591}">
      <dgm:prSet/>
      <dgm:spPr/>
      <dgm:t>
        <a:bodyPr/>
        <a:lstStyle/>
        <a:p>
          <a:endParaRPr lang="en-US"/>
        </a:p>
      </dgm:t>
    </dgm:pt>
    <dgm:pt modelId="{258428B3-A502-4801-8AE7-73C09A388AAF}" type="sibTrans" cxnId="{59F90E15-EF9A-4C67-8D54-67F256F29591}">
      <dgm:prSet/>
      <dgm:spPr/>
      <dgm:t>
        <a:bodyPr/>
        <a:lstStyle/>
        <a:p>
          <a:endParaRPr lang="en-US"/>
        </a:p>
      </dgm:t>
    </dgm:pt>
    <dgm:pt modelId="{D5F128D5-B739-4E79-9578-261CA3E87214}">
      <dgm:prSet custT="1"/>
      <dgm:spPr/>
      <dgm:t>
        <a:bodyPr/>
        <a:lstStyle/>
        <a:p>
          <a:r>
            <a:rPr lang="en-US" sz="2100" b="0" i="0" kern="1200" dirty="0"/>
            <a:t>Reviewed the </a:t>
          </a:r>
          <a:r>
            <a:rPr lang="en-US" sz="2100" b="1" i="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latest industry trends and forecasts</a:t>
          </a:r>
          <a:r>
            <a:rPr lang="en-US" sz="2100" b="0" i="0" kern="1200" dirty="0"/>
            <a:t> to gauge the landscape's evolution post-FlyBe's collapse.</a:t>
          </a:r>
          <a:endParaRPr lang="en-US" sz="2100" kern="1200" dirty="0"/>
        </a:p>
      </dgm:t>
    </dgm:pt>
    <dgm:pt modelId="{29E4974F-4381-4AED-895C-A57D8445A3CB}" type="parTrans" cxnId="{F099E51E-E814-4F5E-8D4D-C15C7F533C98}">
      <dgm:prSet/>
      <dgm:spPr/>
      <dgm:t>
        <a:bodyPr/>
        <a:lstStyle/>
        <a:p>
          <a:endParaRPr lang="en-US"/>
        </a:p>
      </dgm:t>
    </dgm:pt>
    <dgm:pt modelId="{B75733FD-6D61-46F9-B17B-14562F8C1495}" type="sibTrans" cxnId="{F099E51E-E814-4F5E-8D4D-C15C7F533C98}">
      <dgm:prSet/>
      <dgm:spPr/>
      <dgm:t>
        <a:bodyPr/>
        <a:lstStyle/>
        <a:p>
          <a:endParaRPr lang="en-US"/>
        </a:p>
      </dgm:t>
    </dgm:pt>
    <dgm:pt modelId="{1F985F8F-E204-47EC-B85C-867A97E439BA}">
      <dgm:prSet custT="1"/>
      <dgm:spPr/>
      <dgm:t>
        <a:bodyPr/>
        <a:lstStyle/>
        <a:p>
          <a:r>
            <a:rPr lang="en-US" sz="2100" b="1" i="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Environmental and sustainability sources </a:t>
          </a:r>
          <a:r>
            <a:rPr lang="en-US" sz="2100" b="0" i="0" kern="1200" dirty="0"/>
            <a:t>(Lo, P.A.K., 2019; Mayer, Ryley, &amp; </a:t>
          </a:r>
          <a:r>
            <a:rPr lang="en-US" sz="2100" b="0" i="0" kern="1200" dirty="0" err="1"/>
            <a:t>Gillingwater</a:t>
          </a:r>
          <a:r>
            <a:rPr lang="en-US" sz="2100" b="0" i="0" kern="1200" dirty="0"/>
            <a:t>, 2014) informed the discussion on green innovation.</a:t>
          </a:r>
          <a:endParaRPr lang="en-US" sz="2100" kern="1200" dirty="0"/>
        </a:p>
      </dgm:t>
    </dgm:pt>
    <dgm:pt modelId="{041FFC78-C21E-46D2-ACBF-A5A9B4976B87}" type="parTrans" cxnId="{0411211B-4F49-4245-8380-8A49DA3FDBDF}">
      <dgm:prSet/>
      <dgm:spPr/>
      <dgm:t>
        <a:bodyPr/>
        <a:lstStyle/>
        <a:p>
          <a:endParaRPr lang="en-US"/>
        </a:p>
      </dgm:t>
    </dgm:pt>
    <dgm:pt modelId="{3304F031-0EC1-4A8C-95E0-2D214BF19979}" type="sibTrans" cxnId="{0411211B-4F49-4245-8380-8A49DA3FDBDF}">
      <dgm:prSet/>
      <dgm:spPr/>
      <dgm:t>
        <a:bodyPr/>
        <a:lstStyle/>
        <a:p>
          <a:endParaRPr lang="en-US"/>
        </a:p>
      </dgm:t>
    </dgm:pt>
    <dgm:pt modelId="{A60328F5-A8A3-424B-8D8D-83D9B9C0FB1D}" type="pres">
      <dgm:prSet presAssocID="{ABC5F7AC-9043-46C7-ABDF-CD7788EE8A6E}" presName="diagram" presStyleCnt="0">
        <dgm:presLayoutVars>
          <dgm:dir/>
          <dgm:resizeHandles val="exact"/>
        </dgm:presLayoutVars>
      </dgm:prSet>
      <dgm:spPr/>
    </dgm:pt>
    <dgm:pt modelId="{56EA7BEC-7378-45F1-8F7E-B47710CE0C02}" type="pres">
      <dgm:prSet presAssocID="{7F3F84CD-4178-4CC9-A36E-99D760EBEE33}" presName="node" presStyleLbl="node1" presStyleIdx="0" presStyleCnt="6">
        <dgm:presLayoutVars>
          <dgm:bulletEnabled val="1"/>
        </dgm:presLayoutVars>
      </dgm:prSet>
      <dgm:spPr/>
    </dgm:pt>
    <dgm:pt modelId="{32115250-11CE-410A-ABC1-140832BF293E}" type="pres">
      <dgm:prSet presAssocID="{1597E568-0EB5-4D88-8E9A-7E1DAB6B0C87}" presName="sibTrans" presStyleCnt="0"/>
      <dgm:spPr/>
    </dgm:pt>
    <dgm:pt modelId="{FE7F21BB-995E-4820-A7C5-2D3E13221E8C}" type="pres">
      <dgm:prSet presAssocID="{3091B2A5-1237-4A07-B124-0F5724EB3BCC}" presName="node" presStyleLbl="node1" presStyleIdx="1" presStyleCnt="6">
        <dgm:presLayoutVars>
          <dgm:bulletEnabled val="1"/>
        </dgm:presLayoutVars>
      </dgm:prSet>
      <dgm:spPr/>
    </dgm:pt>
    <dgm:pt modelId="{CD914B5C-245E-429E-8478-7190D4355718}" type="pres">
      <dgm:prSet presAssocID="{F65979F3-3E25-463A-B527-CB6FBE44CEE7}" presName="sibTrans" presStyleCnt="0"/>
      <dgm:spPr/>
    </dgm:pt>
    <dgm:pt modelId="{A261D1F7-90C7-4DF6-95E2-3016517A519F}" type="pres">
      <dgm:prSet presAssocID="{0A5E0869-061E-4D46-B4F1-03AE62F6821F}" presName="node" presStyleLbl="node1" presStyleIdx="2" presStyleCnt="6">
        <dgm:presLayoutVars>
          <dgm:bulletEnabled val="1"/>
        </dgm:presLayoutVars>
      </dgm:prSet>
      <dgm:spPr/>
    </dgm:pt>
    <dgm:pt modelId="{2BC33EC7-E7D4-47FB-9BE5-C8B9F47D9AB4}" type="pres">
      <dgm:prSet presAssocID="{8B579620-C908-44ED-8F9F-E03E51FD599B}" presName="sibTrans" presStyleCnt="0"/>
      <dgm:spPr/>
    </dgm:pt>
    <dgm:pt modelId="{43C03410-793A-4095-B5F8-D61A3A625814}" type="pres">
      <dgm:prSet presAssocID="{AF820DEE-03B1-412D-A9DA-8B2CBE9FC08E}" presName="node" presStyleLbl="node1" presStyleIdx="3" presStyleCnt="6">
        <dgm:presLayoutVars>
          <dgm:bulletEnabled val="1"/>
        </dgm:presLayoutVars>
      </dgm:prSet>
      <dgm:spPr/>
    </dgm:pt>
    <dgm:pt modelId="{4578669E-7696-4DA3-8D73-D9EA7DFF7195}" type="pres">
      <dgm:prSet presAssocID="{258428B3-A502-4801-8AE7-73C09A388AAF}" presName="sibTrans" presStyleCnt="0"/>
      <dgm:spPr/>
    </dgm:pt>
    <dgm:pt modelId="{AAEDB721-B787-424F-A5F8-DDBD3FC9DEF1}" type="pres">
      <dgm:prSet presAssocID="{D5F128D5-B739-4E79-9578-261CA3E87214}" presName="node" presStyleLbl="node1" presStyleIdx="4" presStyleCnt="6">
        <dgm:presLayoutVars>
          <dgm:bulletEnabled val="1"/>
        </dgm:presLayoutVars>
      </dgm:prSet>
      <dgm:spPr/>
    </dgm:pt>
    <dgm:pt modelId="{517B4966-5635-4371-A308-286037B716C7}" type="pres">
      <dgm:prSet presAssocID="{B75733FD-6D61-46F9-B17B-14562F8C1495}" presName="sibTrans" presStyleCnt="0"/>
      <dgm:spPr/>
    </dgm:pt>
    <dgm:pt modelId="{33A536BF-6009-474D-AB36-8E7CA2D59C86}" type="pres">
      <dgm:prSet presAssocID="{1F985F8F-E204-47EC-B85C-867A97E439BA}" presName="node" presStyleLbl="node1" presStyleIdx="5" presStyleCnt="6">
        <dgm:presLayoutVars>
          <dgm:bulletEnabled val="1"/>
        </dgm:presLayoutVars>
      </dgm:prSet>
      <dgm:spPr/>
    </dgm:pt>
  </dgm:ptLst>
  <dgm:cxnLst>
    <dgm:cxn modelId="{59F90E15-EF9A-4C67-8D54-67F256F29591}" srcId="{ABC5F7AC-9043-46C7-ABDF-CD7788EE8A6E}" destId="{AF820DEE-03B1-412D-A9DA-8B2CBE9FC08E}" srcOrd="3" destOrd="0" parTransId="{62CA1029-7730-425D-B773-3D90056C7093}" sibTransId="{258428B3-A502-4801-8AE7-73C09A388AAF}"/>
    <dgm:cxn modelId="{C411DB15-3E05-4DD2-9FEC-519A06FEE086}" type="presOf" srcId="{D5F128D5-B739-4E79-9578-261CA3E87214}" destId="{AAEDB721-B787-424F-A5F8-DDBD3FC9DEF1}" srcOrd="0" destOrd="0" presId="urn:microsoft.com/office/officeart/2005/8/layout/default"/>
    <dgm:cxn modelId="{0411211B-4F49-4245-8380-8A49DA3FDBDF}" srcId="{ABC5F7AC-9043-46C7-ABDF-CD7788EE8A6E}" destId="{1F985F8F-E204-47EC-B85C-867A97E439BA}" srcOrd="5" destOrd="0" parTransId="{041FFC78-C21E-46D2-ACBF-A5A9B4976B87}" sibTransId="{3304F031-0EC1-4A8C-95E0-2D214BF19979}"/>
    <dgm:cxn modelId="{F4A1A01C-A547-4328-82FA-BD910DD5372A}" type="presOf" srcId="{ABC5F7AC-9043-46C7-ABDF-CD7788EE8A6E}" destId="{A60328F5-A8A3-424B-8D8D-83D9B9C0FB1D}" srcOrd="0" destOrd="0" presId="urn:microsoft.com/office/officeart/2005/8/layout/default"/>
    <dgm:cxn modelId="{F099E51E-E814-4F5E-8D4D-C15C7F533C98}" srcId="{ABC5F7AC-9043-46C7-ABDF-CD7788EE8A6E}" destId="{D5F128D5-B739-4E79-9578-261CA3E87214}" srcOrd="4" destOrd="0" parTransId="{29E4974F-4381-4AED-895C-A57D8445A3CB}" sibTransId="{B75733FD-6D61-46F9-B17B-14562F8C1495}"/>
    <dgm:cxn modelId="{43E90121-1430-428F-9AB0-BD977E8D416B}" srcId="{ABC5F7AC-9043-46C7-ABDF-CD7788EE8A6E}" destId="{7F3F84CD-4178-4CC9-A36E-99D760EBEE33}" srcOrd="0" destOrd="0" parTransId="{F330F4C4-E39D-4F3C-BE7E-42DB9BE3686A}" sibTransId="{1597E568-0EB5-4D88-8E9A-7E1DAB6B0C87}"/>
    <dgm:cxn modelId="{91F3992E-9786-45AB-9F36-124CF6C4E3AD}" type="presOf" srcId="{3091B2A5-1237-4A07-B124-0F5724EB3BCC}" destId="{FE7F21BB-995E-4820-A7C5-2D3E13221E8C}" srcOrd="0" destOrd="0" presId="urn:microsoft.com/office/officeart/2005/8/layout/default"/>
    <dgm:cxn modelId="{1843C539-1B27-4C41-ACC7-E36C24D30488}" type="presOf" srcId="{7F3F84CD-4178-4CC9-A36E-99D760EBEE33}" destId="{56EA7BEC-7378-45F1-8F7E-B47710CE0C02}" srcOrd="0" destOrd="0" presId="urn:microsoft.com/office/officeart/2005/8/layout/default"/>
    <dgm:cxn modelId="{74480561-5A2F-4A95-B5D8-FEE39F6D8DD6}" type="presOf" srcId="{1F985F8F-E204-47EC-B85C-867A97E439BA}" destId="{33A536BF-6009-474D-AB36-8E7CA2D59C86}" srcOrd="0" destOrd="0" presId="urn:microsoft.com/office/officeart/2005/8/layout/default"/>
    <dgm:cxn modelId="{518050A3-AF79-4FEC-A625-53E7AC4BC3D5}" srcId="{ABC5F7AC-9043-46C7-ABDF-CD7788EE8A6E}" destId="{0A5E0869-061E-4D46-B4F1-03AE62F6821F}" srcOrd="2" destOrd="0" parTransId="{975E5EB2-349D-45A4-BCAA-A2B73DA54F3F}" sibTransId="{8B579620-C908-44ED-8F9F-E03E51FD599B}"/>
    <dgm:cxn modelId="{930E13AE-412D-482C-8262-F1C3F1B2B042}" type="presOf" srcId="{0A5E0869-061E-4D46-B4F1-03AE62F6821F}" destId="{A261D1F7-90C7-4DF6-95E2-3016517A519F}" srcOrd="0" destOrd="0" presId="urn:microsoft.com/office/officeart/2005/8/layout/default"/>
    <dgm:cxn modelId="{BA8C1AB3-ADC2-4346-B06A-2850612401D0}" srcId="{ABC5F7AC-9043-46C7-ABDF-CD7788EE8A6E}" destId="{3091B2A5-1237-4A07-B124-0F5724EB3BCC}" srcOrd="1" destOrd="0" parTransId="{C7556509-C6E7-4D7B-A3DE-D08F3DD8620C}" sibTransId="{F65979F3-3E25-463A-B527-CB6FBE44CEE7}"/>
    <dgm:cxn modelId="{B9B49CB9-A389-48F3-B8DF-6C8CAE9EECF8}" type="presOf" srcId="{AF820DEE-03B1-412D-A9DA-8B2CBE9FC08E}" destId="{43C03410-793A-4095-B5F8-D61A3A625814}" srcOrd="0" destOrd="0" presId="urn:microsoft.com/office/officeart/2005/8/layout/default"/>
    <dgm:cxn modelId="{D1987E4F-54B0-4CB5-8144-27193E5AC94F}" type="presParOf" srcId="{A60328F5-A8A3-424B-8D8D-83D9B9C0FB1D}" destId="{56EA7BEC-7378-45F1-8F7E-B47710CE0C02}" srcOrd="0" destOrd="0" presId="urn:microsoft.com/office/officeart/2005/8/layout/default"/>
    <dgm:cxn modelId="{887067ED-69C9-4531-85C1-257EFDD05DCF}" type="presParOf" srcId="{A60328F5-A8A3-424B-8D8D-83D9B9C0FB1D}" destId="{32115250-11CE-410A-ABC1-140832BF293E}" srcOrd="1" destOrd="0" presId="urn:microsoft.com/office/officeart/2005/8/layout/default"/>
    <dgm:cxn modelId="{9553107F-2A52-4F54-8F5B-2CA3753BC341}" type="presParOf" srcId="{A60328F5-A8A3-424B-8D8D-83D9B9C0FB1D}" destId="{FE7F21BB-995E-4820-A7C5-2D3E13221E8C}" srcOrd="2" destOrd="0" presId="urn:microsoft.com/office/officeart/2005/8/layout/default"/>
    <dgm:cxn modelId="{3C1D203F-627B-423D-A9F8-B7D61410759B}" type="presParOf" srcId="{A60328F5-A8A3-424B-8D8D-83D9B9C0FB1D}" destId="{CD914B5C-245E-429E-8478-7190D4355718}" srcOrd="3" destOrd="0" presId="urn:microsoft.com/office/officeart/2005/8/layout/default"/>
    <dgm:cxn modelId="{AC624FA6-F5EE-4ADF-BCCE-5012B147C727}" type="presParOf" srcId="{A60328F5-A8A3-424B-8D8D-83D9B9C0FB1D}" destId="{A261D1F7-90C7-4DF6-95E2-3016517A519F}" srcOrd="4" destOrd="0" presId="urn:microsoft.com/office/officeart/2005/8/layout/default"/>
    <dgm:cxn modelId="{CA9DD6A3-240E-471B-AF31-EF2A42695AD1}" type="presParOf" srcId="{A60328F5-A8A3-424B-8D8D-83D9B9C0FB1D}" destId="{2BC33EC7-E7D4-47FB-9BE5-C8B9F47D9AB4}" srcOrd="5" destOrd="0" presId="urn:microsoft.com/office/officeart/2005/8/layout/default"/>
    <dgm:cxn modelId="{1760FDE1-F88E-4B0F-847A-03E55FED78BE}" type="presParOf" srcId="{A60328F5-A8A3-424B-8D8D-83D9B9C0FB1D}" destId="{43C03410-793A-4095-B5F8-D61A3A625814}" srcOrd="6" destOrd="0" presId="urn:microsoft.com/office/officeart/2005/8/layout/default"/>
    <dgm:cxn modelId="{ECBF4A59-E157-4165-BD9E-F2F134FF17AB}" type="presParOf" srcId="{A60328F5-A8A3-424B-8D8D-83D9B9C0FB1D}" destId="{4578669E-7696-4DA3-8D73-D9EA7DFF7195}" srcOrd="7" destOrd="0" presId="urn:microsoft.com/office/officeart/2005/8/layout/default"/>
    <dgm:cxn modelId="{D09825E1-F32D-4CC7-BEEC-82374033F09A}" type="presParOf" srcId="{A60328F5-A8A3-424B-8D8D-83D9B9C0FB1D}" destId="{AAEDB721-B787-424F-A5F8-DDBD3FC9DEF1}" srcOrd="8" destOrd="0" presId="urn:microsoft.com/office/officeart/2005/8/layout/default"/>
    <dgm:cxn modelId="{26024899-2189-4C08-95D6-DB72D485F7FB}" type="presParOf" srcId="{A60328F5-A8A3-424B-8D8D-83D9B9C0FB1D}" destId="{517B4966-5635-4371-A308-286037B716C7}" srcOrd="9" destOrd="0" presId="urn:microsoft.com/office/officeart/2005/8/layout/default"/>
    <dgm:cxn modelId="{B18ADF4E-1740-495F-9A27-1FC43B606977}" type="presParOf" srcId="{A60328F5-A8A3-424B-8D8D-83D9B9C0FB1D}" destId="{33A536BF-6009-474D-AB36-8E7CA2D59C8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BDCD1C-820B-4AD6-BBE7-55A395EB6373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0BAA95-C3B5-4F68-AA27-42EC969670B3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B05CEE-77B3-4A05-A814-45695C3D4F07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/>
            <a:t>Introduce The Case Study Task-1</a:t>
          </a:r>
          <a:endParaRPr lang="en-US" sz="1900" kern="1200"/>
        </a:p>
      </dsp:txBody>
      <dsp:txXfrm>
        <a:off x="1059754" y="4307"/>
        <a:ext cx="5304469" cy="917536"/>
      </dsp:txXfrm>
    </dsp:sp>
    <dsp:sp modelId="{076CE076-8122-42FE-8109-855F4ABABB68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F8AD98-8615-4135-8681-C52785B74642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CD5AE7-C1FC-478F-B5BC-B973A33250D6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/>
            <a:t>Outline Our Approach and Methodology for Task-1</a:t>
          </a:r>
          <a:endParaRPr lang="en-US" sz="1900" kern="1200"/>
        </a:p>
      </dsp:txBody>
      <dsp:txXfrm>
        <a:off x="1059754" y="1151227"/>
        <a:ext cx="5304469" cy="917536"/>
      </dsp:txXfrm>
    </dsp:sp>
    <dsp:sp modelId="{6F2DD1BC-43E7-45FA-8F99-AD40ECF017A4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F1A3E3-9303-46C1-A759-3475163D0361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278A7-DA3E-4DD7-9F15-5F4B2D546914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/>
            <a:t>Reflect on Challenges Faced </a:t>
          </a:r>
          <a:endParaRPr lang="en-US" sz="1900" kern="1200" dirty="0"/>
        </a:p>
      </dsp:txBody>
      <dsp:txXfrm>
        <a:off x="1059754" y="2298147"/>
        <a:ext cx="5304469" cy="917536"/>
      </dsp:txXfrm>
    </dsp:sp>
    <dsp:sp modelId="{59FFDCF7-CDB2-447C-ADD6-E662B18750ED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C99134-9D70-4556-8600-FE290F58A16A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0584B-206A-4645-9BBB-046741E00F04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/>
            <a:t>Explore Key </a:t>
          </a:r>
          <a:r>
            <a:rPr lang="en-US" sz="1900" b="1" kern="1200"/>
            <a:t>L</a:t>
          </a:r>
          <a:r>
            <a:rPr lang="en-US" sz="1900" b="1" i="0" kern="1200"/>
            <a:t>earning </a:t>
          </a:r>
          <a:r>
            <a:rPr lang="en-US" sz="1900" b="1" kern="1200"/>
            <a:t>O</a:t>
          </a:r>
          <a:r>
            <a:rPr lang="en-US" sz="1900" b="1" i="0" kern="1200"/>
            <a:t>utcomes </a:t>
          </a:r>
          <a:endParaRPr lang="en-US" sz="1900" kern="1200"/>
        </a:p>
      </dsp:txBody>
      <dsp:txXfrm>
        <a:off x="1059754" y="3445068"/>
        <a:ext cx="5304469" cy="917536"/>
      </dsp:txXfrm>
    </dsp:sp>
    <dsp:sp modelId="{B2E78B4E-0F0C-4A3C-A15B-66BA2CFDE382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03C815-D0EE-4B93-AD0A-E69BDF52B7B6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B348A-2460-4A76-8B30-0C0078046101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/>
            <a:t>Discuss Practical Learning Outcomes </a:t>
          </a:r>
          <a:endParaRPr lang="en-US" sz="1900" kern="1200" dirty="0"/>
        </a:p>
      </dsp:txBody>
      <dsp:txXfrm>
        <a:off x="1059754" y="4591988"/>
        <a:ext cx="5304469" cy="9175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EA7BEC-7378-45F1-8F7E-B47710CE0C02}">
      <dsp:nvSpPr>
        <dsp:cNvPr id="0" name=""/>
        <dsp:cNvSpPr/>
      </dsp:nvSpPr>
      <dsp:spPr>
        <a:xfrm>
          <a:off x="0" y="436324"/>
          <a:ext cx="3197835" cy="191870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dirty="0"/>
            <a:t>Conducted a </a:t>
          </a:r>
          <a:r>
            <a:rPr lang="en-US" sz="2200" b="1" i="0" kern="1200" dirty="0">
              <a:solidFill>
                <a:schemeClr val="tx1"/>
              </a:solidFill>
            </a:rPr>
            <a:t>systematic literature review </a:t>
          </a:r>
          <a:r>
            <a:rPr lang="en-US" sz="2200" b="0" i="0" kern="1200" dirty="0"/>
            <a:t>across various databases to understand the factors leading to FlyBe's collapse.</a:t>
          </a:r>
          <a:endParaRPr lang="en-US" sz="2200" kern="1200" dirty="0"/>
        </a:p>
      </dsp:txBody>
      <dsp:txXfrm>
        <a:off x="0" y="436324"/>
        <a:ext cx="3197835" cy="1918701"/>
      </dsp:txXfrm>
    </dsp:sp>
    <dsp:sp modelId="{FE7F21BB-995E-4820-A7C5-2D3E13221E8C}">
      <dsp:nvSpPr>
        <dsp:cNvPr id="0" name=""/>
        <dsp:cNvSpPr/>
      </dsp:nvSpPr>
      <dsp:spPr>
        <a:xfrm>
          <a:off x="3517618" y="436324"/>
          <a:ext cx="3197835" cy="191870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Academic sources </a:t>
          </a:r>
          <a:r>
            <a:rPr lang="en-US" sz="2100" b="0" i="0" kern="1200" dirty="0"/>
            <a:t>such as journal articles provided theories and models on innovation (e.g., Tidd and Bessant, 2020; Eberle, 1996; 2023).</a:t>
          </a:r>
          <a:endParaRPr lang="en-US" sz="2100" kern="1200" dirty="0"/>
        </a:p>
      </dsp:txBody>
      <dsp:txXfrm>
        <a:off x="3517618" y="436324"/>
        <a:ext cx="3197835" cy="1918701"/>
      </dsp:txXfrm>
    </dsp:sp>
    <dsp:sp modelId="{A261D1F7-90C7-4DF6-95E2-3016517A519F}">
      <dsp:nvSpPr>
        <dsp:cNvPr id="0" name=""/>
        <dsp:cNvSpPr/>
      </dsp:nvSpPr>
      <dsp:spPr>
        <a:xfrm>
          <a:off x="7035237" y="436324"/>
          <a:ext cx="3197835" cy="191870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Industry reports </a:t>
          </a:r>
          <a:r>
            <a:rPr lang="en-US" sz="2100" b="0" i="0" kern="1200" dirty="0"/>
            <a:t>(ITAT, 2020) offered real-time insights into FlyBe's challenges and the aviation market's response.</a:t>
          </a:r>
          <a:endParaRPr lang="en-US" sz="2100" kern="1200" dirty="0"/>
        </a:p>
      </dsp:txBody>
      <dsp:txXfrm>
        <a:off x="7035237" y="436324"/>
        <a:ext cx="3197835" cy="1918701"/>
      </dsp:txXfrm>
    </dsp:sp>
    <dsp:sp modelId="{43C03410-793A-4095-B5F8-D61A3A625814}">
      <dsp:nvSpPr>
        <dsp:cNvPr id="0" name=""/>
        <dsp:cNvSpPr/>
      </dsp:nvSpPr>
      <dsp:spPr>
        <a:xfrm>
          <a:off x="0" y="2674809"/>
          <a:ext cx="3197835" cy="191870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Case studies </a:t>
          </a:r>
          <a:r>
            <a:rPr lang="en-US" sz="2100" b="0" i="0" kern="1200" dirty="0"/>
            <a:t>on similar airlines, using </a:t>
          </a:r>
          <a:r>
            <a:rPr lang="en-US" sz="2100" b="1" i="0" kern="1200" dirty="0"/>
            <a:t>SCAMPER model applications</a:t>
          </a:r>
          <a:r>
            <a:rPr lang="en-US" sz="2100" b="0" i="0" kern="1200" dirty="0"/>
            <a:t> (Kumthonkittikul, 2020), gave practical perspectives on innovation.</a:t>
          </a:r>
          <a:endParaRPr lang="en-US" sz="2100" kern="1200" dirty="0"/>
        </a:p>
      </dsp:txBody>
      <dsp:txXfrm>
        <a:off x="0" y="2674809"/>
        <a:ext cx="3197835" cy="1918701"/>
      </dsp:txXfrm>
    </dsp:sp>
    <dsp:sp modelId="{AAEDB721-B787-424F-A5F8-DDBD3FC9DEF1}">
      <dsp:nvSpPr>
        <dsp:cNvPr id="0" name=""/>
        <dsp:cNvSpPr/>
      </dsp:nvSpPr>
      <dsp:spPr>
        <a:xfrm>
          <a:off x="3517618" y="2674809"/>
          <a:ext cx="3197835" cy="1918701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dirty="0"/>
            <a:t>Reviewed the </a:t>
          </a:r>
          <a:r>
            <a:rPr lang="en-US" sz="2100" b="1" i="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latest industry trends and forecasts</a:t>
          </a:r>
          <a:r>
            <a:rPr lang="en-US" sz="2100" b="0" i="0" kern="1200" dirty="0"/>
            <a:t> to gauge the landscape's evolution post-FlyBe's collapse.</a:t>
          </a:r>
          <a:endParaRPr lang="en-US" sz="2100" kern="1200" dirty="0"/>
        </a:p>
      </dsp:txBody>
      <dsp:txXfrm>
        <a:off x="3517618" y="2674809"/>
        <a:ext cx="3197835" cy="1918701"/>
      </dsp:txXfrm>
    </dsp:sp>
    <dsp:sp modelId="{33A536BF-6009-474D-AB36-8E7CA2D59C86}">
      <dsp:nvSpPr>
        <dsp:cNvPr id="0" name=""/>
        <dsp:cNvSpPr/>
      </dsp:nvSpPr>
      <dsp:spPr>
        <a:xfrm>
          <a:off x="7035237" y="2674809"/>
          <a:ext cx="3197835" cy="191870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Environmental and sustainability sources </a:t>
          </a:r>
          <a:r>
            <a:rPr lang="en-US" sz="2100" b="0" i="0" kern="1200" dirty="0"/>
            <a:t>(Lo, P.A.K., 2019; Mayer, Ryley, &amp; </a:t>
          </a:r>
          <a:r>
            <a:rPr lang="en-US" sz="2100" b="0" i="0" kern="1200" dirty="0" err="1"/>
            <a:t>Gillingwater</a:t>
          </a:r>
          <a:r>
            <a:rPr lang="en-US" sz="2100" b="0" i="0" kern="1200" dirty="0"/>
            <a:t>, 2014) informed the discussion on green innovation.</a:t>
          </a:r>
          <a:endParaRPr lang="en-US" sz="2100" kern="1200" dirty="0"/>
        </a:p>
      </dsp:txBody>
      <dsp:txXfrm>
        <a:off x="7035237" y="2674809"/>
        <a:ext cx="3197835" cy="19187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5ADA1-AA8B-6591-9419-8A0E55910A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5CC18C-CAF2-7A98-8472-524F6DDBD9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5B690-9C9D-5B34-46CB-1FBFA5D85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1743A-CF1C-46A5-9238-D26F2B0EE125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6A4FA-3344-1544-F02D-3F87AA531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0738C-0869-E624-7C8C-C13A746AB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E65F9-E760-43C2-A42F-8366A521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976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E8DFE-2F78-B9EB-0B4D-65DD45233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5F4F9-41D0-83F6-0447-594E5D569D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2FB99-EDCB-23F2-E7CF-02A66EDDA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1743A-CF1C-46A5-9238-D26F2B0EE125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36564F-5045-F925-7AD5-8D9C40448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DFD4BF-78CA-A3D1-6111-916CC07A5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E65F9-E760-43C2-A42F-8366A521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148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A7BB2-A569-42B8-1C6D-6EC3EE7E9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2940B7-EA42-DC7C-7794-C469880C5D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31D18-82FC-A6A6-3255-CC8B218C2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1743A-CF1C-46A5-9238-D26F2B0EE125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7B2784-74BF-9A0A-DAC2-AC1E63F1B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7779DA-90C5-741B-7513-1E189A835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E65F9-E760-43C2-A42F-8366A521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9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4335D-30FE-9B0B-BF96-F87853398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8676C-C493-E2F2-F249-D8101A73FC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C71A7D-95F8-FB4F-82BF-A5BA6510F1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6B4022-62B0-D794-71AE-712851D5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1743A-CF1C-46A5-9238-D26F2B0EE125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A46713-70A2-A13E-3E2F-1B354C4E8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FD6B-CCB3-7BAA-99D8-F1301F0BD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E65F9-E760-43C2-A42F-8366A521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9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B8E71-48CB-CAEC-CE99-F6B37AB9F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36F324-162A-441B-3957-D4F22CFAE4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07055B-EE27-D385-FAD9-9F93BD7421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A657DD-201F-BF2A-8534-79E92F4657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9AF875-B13C-D0AE-9776-4BC192A7D6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8D8299-3B7A-81E6-054E-E04571D09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1743A-CF1C-46A5-9238-D26F2B0EE125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72C53C-2405-FCDA-B3F1-01E43475B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84ABFB-F1F7-48DB-3B9C-8241A4599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E65F9-E760-43C2-A42F-8366A521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801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6B4CD-F4E6-A742-F5BF-A991251F5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0488AB-699F-4D6E-AB0B-3C6AF192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1743A-CF1C-46A5-9238-D26F2B0EE125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BC9996-C8DE-02BD-6C2A-A2E6EB7D3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5CE543-65A6-98E5-9E86-AE804DCC0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E65F9-E760-43C2-A42F-8366A521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670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DC6843-59B8-24DE-247C-18EF6768D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1743A-CF1C-46A5-9238-D26F2B0EE125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A36354-3C06-2E16-88AA-B7A92E6C2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544205-24A2-3834-E26A-5A707466A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E65F9-E760-43C2-A42F-8366A521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70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E3A13-225E-76D1-82F8-F462CAD25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2A5BA-5BD9-BD6F-17D4-1C1D53B14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6ADB45-4EAE-BA9C-AA4D-757D944A3F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C567C1-3315-10F3-3E7D-09EA20609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1743A-CF1C-46A5-9238-D26F2B0EE125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DF23A9-EC1F-C00C-7706-5B316E3CA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14079E-8B09-D992-7ABB-5B1592837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E65F9-E760-43C2-A42F-8366A521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327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73D2F-86E7-35CB-15A8-202130EDF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9B7ADC-E2E1-2808-24F8-0534A5BEF5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C817B4-FB55-D84A-B9B0-7BEB72E6B2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4D1180-5FF5-59E6-3C43-B8BCA02EC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1743A-CF1C-46A5-9238-D26F2B0EE125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D6E976-8E76-7AD3-54DE-9B1F25DF7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ADADFD-4859-483A-997B-4F89E2B13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E65F9-E760-43C2-A42F-8366A521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204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74D8A-C4EC-B12E-45E3-BC8E41AF9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82E440-6BD4-0B42-D7A1-4C81A7D79E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47745-6237-285A-99E0-131028028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1743A-CF1C-46A5-9238-D26F2B0EE125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90D032-8123-953D-5E3D-7DF0FCF49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5483A-E566-660A-B1DC-E3214B37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E65F9-E760-43C2-A42F-8366A521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456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03B06A-B8C3-D455-3CD5-58F599380C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9D5B39-9D88-6DA7-9762-A524E0DD1E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2C3DE8-5F0C-B5F9-C79E-04D21D45F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1743A-CF1C-46A5-9238-D26F2B0EE125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AB7129-2410-1DF5-156F-39686F2F7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D3F606-EAB1-97AA-D34A-877ECEBF0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E65F9-E760-43C2-A42F-8366A521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87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14BDF0-6C2A-B88D-BA78-A4E0B2ED9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ADA56A-7B20-E293-36E6-DC9E6E84BA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DE2A7-D001-8BA3-B886-3795CE556A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C1743A-CF1C-46A5-9238-D26F2B0EE125}" type="datetimeFigureOut">
              <a:rPr lang="en-GB" smtClean="0"/>
              <a:t>08/03/2024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BB921-D301-1254-D504-DA2B36CAAA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0CD81D-C33E-425D-9CC3-570374FFC2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E65F9-E760-43C2-A42F-8366A5213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32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hield-dynamic-innovation-223326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flickr.com/photos/kitmasterbloke/50002968701/in/pool-trainsandplanes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owl.excelsior.edu/research/research-process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i/innovation.html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business-51749882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18F6E8B-15ED-43C7-94BA-91549A651C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22FED-9F49-D341-B00C-F27A22EF71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9234" y="2498820"/>
            <a:ext cx="5327006" cy="4358545"/>
          </a:xfrm>
        </p:spPr>
        <p:txBody>
          <a:bodyPr anchor="t">
            <a:normAutofit/>
          </a:bodyPr>
          <a:lstStyle/>
          <a:p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b="1" dirty="0"/>
            </a:br>
            <a:r>
              <a:rPr lang="en-US" sz="3200" dirty="0"/>
              <a:t>Student Name: Samir Mhanna</a:t>
            </a:r>
            <a:br>
              <a:rPr lang="en-US" sz="3200" dirty="0"/>
            </a:br>
            <a:r>
              <a:rPr lang="en-US" sz="3200" dirty="0"/>
              <a:t>Student Number: 2119514</a:t>
            </a:r>
            <a:br>
              <a:rPr lang="en-US" sz="3200" dirty="0"/>
            </a:br>
            <a:r>
              <a:rPr lang="en-US" sz="3200" dirty="0"/>
              <a:t>Module Code: BMSW6102_BIRM</a:t>
            </a:r>
            <a:br>
              <a:rPr lang="en-US" sz="3200" dirty="0"/>
            </a:br>
            <a:r>
              <a:rPr lang="en-US" sz="3200" dirty="0"/>
              <a:t>Year: 2024</a:t>
            </a:r>
            <a:endParaRPr lang="en-GB" sz="1600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04803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089A89A-1E9C-4761-9DFF-53C275FBF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0" y="257770"/>
            <a:ext cx="4837176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yellow sign with black text&#10;&#10;Description automatically generated">
            <a:extLst>
              <a:ext uri="{FF2B5EF4-FFF2-40B4-BE49-F238E27FC236}">
                <a16:creationId xmlns:a16="http://schemas.microsoft.com/office/drawing/2014/main" id="{6336E916-5A2C-EF91-FDF7-14E71E413F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64971" y="471748"/>
            <a:ext cx="3823231" cy="2552007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0" y="3462252"/>
            <a:ext cx="4837176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lane on the runway&#10;&#10;Description automatically generated">
            <a:extLst>
              <a:ext uri="{FF2B5EF4-FFF2-40B4-BE49-F238E27FC236}">
                <a16:creationId xmlns:a16="http://schemas.microsoft.com/office/drawing/2014/main" id="{E121FC43-328F-17B6-76B0-41B4C64AA5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114162" y="4087264"/>
            <a:ext cx="4324849" cy="172993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B96DD61-29D1-75F6-CAC8-1F67C07C4D47}"/>
              </a:ext>
            </a:extLst>
          </p:cNvPr>
          <p:cNvSpPr txBox="1"/>
          <p:nvPr/>
        </p:nvSpPr>
        <p:spPr>
          <a:xfrm>
            <a:off x="783143" y="665492"/>
            <a:ext cx="556147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Exploring Innovation: A Personal Journey</a:t>
            </a:r>
            <a:br>
              <a:rPr lang="en-US" sz="3200" b="1" dirty="0"/>
            </a:br>
            <a:r>
              <a:rPr lang="en-US" sz="2800" b="1" dirty="0"/>
              <a:t>Defending the Written Submission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53059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A1EAE-CF89-A23A-B375-6346A2481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100" b="1" dirty="0">
                <a:latin typeface="Söhne"/>
              </a:rPr>
              <a:t>Objectives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E80C7B-5ACE-522C-030D-6EBA6AB015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377089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5603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742AEF-8CDC-8AA1-4C3A-2687FF1A5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4100" b="1" i="0" dirty="0">
                <a:effectLst/>
                <a:latin typeface="Söhne"/>
              </a:rPr>
              <a:t>Introduction </a:t>
            </a:r>
            <a:r>
              <a:rPr lang="en-US" sz="4100" b="1" dirty="0">
                <a:latin typeface="Söhne"/>
              </a:rPr>
              <a:t>t</a:t>
            </a:r>
            <a:r>
              <a:rPr lang="en-US" sz="4100" b="1" i="0" dirty="0">
                <a:effectLst/>
                <a:latin typeface="Söhne"/>
              </a:rPr>
              <a:t>o the Task-1</a:t>
            </a:r>
            <a:br>
              <a:rPr lang="en-US" sz="4100" b="0" i="0" dirty="0">
                <a:effectLst/>
                <a:latin typeface="Söhne"/>
              </a:rPr>
            </a:br>
            <a:endParaRPr lang="en-GB" sz="4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DEFBF-A17F-31FC-067F-BBD14BB4B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468" y="1953490"/>
            <a:ext cx="6201949" cy="43364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D0D0D"/>
                </a:solidFill>
                <a:latin typeface="Söhne"/>
              </a:rPr>
              <a:t>The</a:t>
            </a:r>
            <a:r>
              <a:rPr lang="en-US" sz="2400" b="0" i="0" dirty="0">
                <a:solidFill>
                  <a:srgbClr val="0D0D0D"/>
                </a:solidFill>
                <a:effectLst/>
                <a:latin typeface="Söhne"/>
              </a:rPr>
              <a:t> report explored how innovation—or its absence—played a significant role in the rise and fall of FlyBe.</a:t>
            </a:r>
          </a:p>
          <a:p>
            <a:pPr marL="0" indent="0">
              <a:buNone/>
            </a:pPr>
            <a:r>
              <a:rPr lang="en-US" sz="2400" b="0" i="0" dirty="0">
                <a:solidFill>
                  <a:srgbClr val="0D0D0D"/>
                </a:solidFill>
                <a:effectLst/>
                <a:latin typeface="Söhne"/>
              </a:rPr>
              <a:t> Also analyzed how the airline initially succeeded by connecting underserved regional markets and later faced challenges that led to its collapse.</a:t>
            </a:r>
          </a:p>
          <a:p>
            <a:pPr marL="0" indent="0">
              <a:buNone/>
            </a:pPr>
            <a:r>
              <a:rPr lang="en-US" sz="2400" b="0" i="0" dirty="0">
                <a:solidFill>
                  <a:srgbClr val="0D0D0D"/>
                </a:solidFill>
                <a:effectLst/>
                <a:latin typeface="Söhne"/>
              </a:rPr>
              <a:t> The SCAMPER model was used to retrospectively suggest innovative strategies FlyBe could have employed to navigate its operational and market challenges more effectively.</a:t>
            </a:r>
            <a:endParaRPr lang="en-US" sz="2400" b="0" i="0" dirty="0">
              <a:effectLst/>
              <a:latin typeface="Söhne"/>
            </a:endParaRPr>
          </a:p>
          <a:p>
            <a:pPr marL="0" indent="0">
              <a:buNone/>
            </a:pPr>
            <a:r>
              <a:rPr lang="en-US" sz="2400" b="0" i="0" dirty="0">
                <a:effectLst/>
                <a:latin typeface="Söhne"/>
              </a:rPr>
              <a:t> </a:t>
            </a:r>
          </a:p>
        </p:txBody>
      </p:sp>
      <p:pic>
        <p:nvPicPr>
          <p:cNvPr id="5" name="Picture 4" descr="Aeroplanes on a road">
            <a:extLst>
              <a:ext uri="{FF2B5EF4-FFF2-40B4-BE49-F238E27FC236}">
                <a16:creationId xmlns:a16="http://schemas.microsoft.com/office/drawing/2014/main" id="{625522CD-1634-C770-DCEB-9A97356CFC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17" r="17981" b="-1"/>
          <a:stretch/>
        </p:blipFill>
        <p:spPr>
          <a:xfrm>
            <a:off x="7536873" y="10"/>
            <a:ext cx="4655127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35653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5A5F1D7-F0D0-4687-9BD3-CA6A0714C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59078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E08461-7F7D-DD25-3F6B-16A201869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4928291" cy="1035781"/>
          </a:xfrm>
        </p:spPr>
        <p:txBody>
          <a:bodyPr anchor="ctr">
            <a:normAutofit fontScale="90000"/>
          </a:bodyPr>
          <a:lstStyle/>
          <a:p>
            <a:r>
              <a:rPr lang="en-US" sz="4600" b="1" dirty="0">
                <a:latin typeface="Söhne"/>
              </a:rPr>
              <a:t>Research</a:t>
            </a:r>
            <a:r>
              <a:rPr lang="en-US" sz="3300" b="1" i="0" dirty="0">
                <a:effectLst/>
                <a:latin typeface="Söhne"/>
              </a:rPr>
              <a:t> </a:t>
            </a:r>
            <a:r>
              <a:rPr lang="en-US" sz="4600" b="1" dirty="0">
                <a:latin typeface="Söhne"/>
              </a:rPr>
              <a:t>Methodology</a:t>
            </a:r>
            <a:br>
              <a:rPr lang="en-US" sz="3300" b="0" i="0" dirty="0">
                <a:effectLst/>
                <a:latin typeface="Söhne"/>
              </a:rPr>
            </a:br>
            <a:endParaRPr lang="en-GB" sz="33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050C8-32C5-890F-3865-7CDA3767D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836" y="2524721"/>
            <a:ext cx="11085964" cy="3967518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Söhne"/>
              </a:rPr>
              <a:t>Methodology Overview</a:t>
            </a:r>
            <a:r>
              <a:rPr lang="en-US" b="0" i="0" dirty="0">
                <a:effectLst/>
                <a:latin typeface="Söhne"/>
              </a:rPr>
              <a:t>: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  <a:latin typeface="Söhne"/>
              </a:rPr>
              <a:t>Personal Journey in Research</a:t>
            </a:r>
            <a:r>
              <a:rPr lang="en-US" sz="2800" b="0" i="0" dirty="0">
                <a:effectLst/>
                <a:latin typeface="Söhne"/>
              </a:rPr>
              <a:t>: I delved into diverse resources, including academic articles and real-world case studies, immersing myself in FlyBe’s story from multiple perspectives to truly understand the depth of their challenges.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  <a:latin typeface="Söhne"/>
              </a:rPr>
              <a:t>Analytical Approach</a:t>
            </a:r>
            <a:r>
              <a:rPr lang="en-US" sz="2800" b="0" i="0" dirty="0">
                <a:effectLst/>
                <a:latin typeface="Söhne"/>
              </a:rPr>
              <a:t>: Using the SCAMPER model as a guide, I dissected FlyBe's strategies and imagined different paths they could have taken, which deepened my comprehension of how innovation can be both a savior and a stumbling block.</a:t>
            </a:r>
            <a:endParaRPr lang="en-GB" sz="2800" dirty="0"/>
          </a:p>
          <a:p>
            <a:pPr>
              <a:lnSpc>
                <a:spcPct val="100000"/>
              </a:lnSpc>
            </a:pPr>
            <a:endParaRPr lang="en-GB" dirty="0"/>
          </a:p>
        </p:txBody>
      </p:sp>
      <p:pic>
        <p:nvPicPr>
          <p:cNvPr id="6" name="Picture 5" descr="A magnifying glass over a blue background&#10;&#10;Description automatically generated">
            <a:extLst>
              <a:ext uri="{FF2B5EF4-FFF2-40B4-BE49-F238E27FC236}">
                <a16:creationId xmlns:a16="http://schemas.microsoft.com/office/drawing/2014/main" id="{96F1EAF2-0CFA-2CAB-A53E-55DA4F9ACA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784" r="8587" b="-2"/>
          <a:stretch/>
        </p:blipFill>
        <p:spPr>
          <a:xfrm>
            <a:off x="7902496" y="59983"/>
            <a:ext cx="4021667" cy="2679192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2888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19D285-EF2A-2172-1A43-37A6E6579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US" sz="2800" b="0" i="0" dirty="0">
                <a:effectLst/>
                <a:latin typeface="Söhne"/>
              </a:rPr>
            </a:br>
            <a:r>
              <a:rPr lang="en-US" sz="4600" b="1" dirty="0">
                <a:latin typeface="Söhne"/>
              </a:rPr>
              <a:t>Engagement</a:t>
            </a:r>
            <a:r>
              <a:rPr lang="en-US" sz="2800" b="1" i="0" dirty="0">
                <a:effectLst/>
                <a:latin typeface="Söhne"/>
              </a:rPr>
              <a:t> </a:t>
            </a:r>
            <a:r>
              <a:rPr lang="en-US" sz="4600" b="1" dirty="0">
                <a:latin typeface="Söhne"/>
              </a:rPr>
              <a:t>with</a:t>
            </a:r>
            <a:r>
              <a:rPr lang="en-US" sz="2800" b="1" i="0" dirty="0">
                <a:effectLst/>
                <a:latin typeface="Söhne"/>
              </a:rPr>
              <a:t> </a:t>
            </a:r>
            <a:r>
              <a:rPr lang="en-US" sz="4600" b="1" dirty="0">
                <a:latin typeface="Söhne"/>
              </a:rPr>
              <a:t>Literature</a:t>
            </a:r>
            <a:br>
              <a:rPr lang="en-US" sz="2800" b="0" i="0" dirty="0">
                <a:effectLst/>
                <a:latin typeface="Söhne"/>
              </a:rPr>
            </a:br>
            <a:endParaRPr lang="en-GB" sz="28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1031AD-DFCC-4EEE-2477-12C01393F9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395719"/>
              </p:ext>
            </p:extLst>
          </p:nvPr>
        </p:nvGraphicFramePr>
        <p:xfrm>
          <a:off x="838200" y="1463040"/>
          <a:ext cx="10233073" cy="5029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7936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C9A6A-6C57-01CC-22EF-B5E426EFE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393895"/>
            <a:ext cx="6918482" cy="1189976"/>
          </a:xfrm>
        </p:spPr>
        <p:txBody>
          <a:bodyPr anchor="b">
            <a:normAutofit fontScale="90000"/>
          </a:bodyPr>
          <a:lstStyle/>
          <a:p>
            <a:r>
              <a:rPr lang="en-GB" sz="4600" b="1" dirty="0">
                <a:latin typeface="Söhne"/>
              </a:rPr>
              <a:t>Exploration</a:t>
            </a:r>
            <a:r>
              <a:rPr lang="en-GB" b="1" dirty="0"/>
              <a:t> </a:t>
            </a:r>
            <a:r>
              <a:rPr lang="en-GB" sz="4600" b="1" dirty="0">
                <a:latin typeface="Söhne"/>
              </a:rPr>
              <a:t>of</a:t>
            </a:r>
            <a:r>
              <a:rPr lang="en-GB" b="1" dirty="0"/>
              <a:t> </a:t>
            </a:r>
            <a:r>
              <a:rPr lang="en-GB" sz="4600" b="1" dirty="0">
                <a:latin typeface="Söhne"/>
              </a:rPr>
              <a:t>Concepts</a:t>
            </a:r>
            <a:r>
              <a:rPr lang="en-GB" b="1" dirty="0"/>
              <a:t>, </a:t>
            </a:r>
            <a:r>
              <a:rPr lang="en-GB" sz="4600" b="1" dirty="0">
                <a:latin typeface="Söhne"/>
              </a:rPr>
              <a:t>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49F9C-2772-AE35-4848-36FD446B4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76275"/>
            <a:ext cx="7132320" cy="4190881"/>
          </a:xfrm>
        </p:spPr>
        <p:txBody>
          <a:bodyPr anchor="t">
            <a:normAutofit fontScale="92500" lnSpcReduction="10000"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Söhne"/>
              </a:rPr>
              <a:t>Innovation and Strategy Theories</a:t>
            </a:r>
            <a:r>
              <a:rPr lang="en-US" sz="2000" b="0" i="0" dirty="0">
                <a:effectLst/>
                <a:latin typeface="Söhne"/>
              </a:rPr>
              <a:t>: Explained the application of innovation theories, particularly the role of strategic innovation as a core driver of business competitiveness and sustainability (</a:t>
            </a:r>
            <a:r>
              <a:rPr lang="en-US" sz="2000" b="0" i="0" dirty="0" err="1">
                <a:effectLst/>
                <a:latin typeface="Söhne"/>
              </a:rPr>
              <a:t>Berkhout</a:t>
            </a:r>
            <a:r>
              <a:rPr lang="en-US" sz="2000" b="0" i="0" dirty="0">
                <a:effectLst/>
                <a:latin typeface="Söhne"/>
              </a:rPr>
              <a:t>, Hartmann, &amp; Trott, 2011).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Söhne"/>
              </a:rPr>
              <a:t>SCAMPER Model</a:t>
            </a:r>
            <a:r>
              <a:rPr lang="en-US" sz="2000" b="0" i="0" dirty="0">
                <a:effectLst/>
                <a:latin typeface="Söhne"/>
              </a:rPr>
              <a:t>: Delved into the SCAMPER technique as a structured method for enhancing creativity and innovation within organizations (Eberle, 1996; 2023), applying each element of the model to FlyBe's context.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Söhne"/>
              </a:rPr>
              <a:t>Aviation Industry Analysis</a:t>
            </a:r>
            <a:r>
              <a:rPr lang="en-US" sz="2000" b="0" i="0" dirty="0">
                <a:effectLst/>
                <a:latin typeface="Söhne"/>
              </a:rPr>
              <a:t>: Investigated industry-specific studies to understand the operational and competitive environment of airlines, focusing on sustainability and economics (Lo, P.A.K., 2019), as well as the challenges posed by the COVID-19 pandemic (</a:t>
            </a:r>
            <a:r>
              <a:rPr lang="en-US" sz="2000" b="0" i="0" dirty="0" err="1">
                <a:effectLst/>
                <a:latin typeface="Söhne"/>
              </a:rPr>
              <a:t>Kiraci</a:t>
            </a:r>
            <a:r>
              <a:rPr lang="en-US" sz="2000" b="0" i="0" dirty="0">
                <a:effectLst/>
                <a:latin typeface="Söhne"/>
              </a:rPr>
              <a:t>, </a:t>
            </a:r>
            <a:r>
              <a:rPr lang="en-US" sz="2000" b="0" i="0" dirty="0" err="1">
                <a:effectLst/>
                <a:latin typeface="Söhne"/>
              </a:rPr>
              <a:t>Tanriverdi</a:t>
            </a:r>
            <a:r>
              <a:rPr lang="en-US" sz="2000" b="0" i="0" dirty="0">
                <a:effectLst/>
                <a:latin typeface="Söhne"/>
              </a:rPr>
              <a:t>, &amp; Akan, 2023).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Dash 8-Q400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</a:t>
            </a:r>
            <a:r>
              <a:rPr lang="en-GB" sz="2000" dirty="0">
                <a:latin typeface="Söhne"/>
              </a:rPr>
              <a:t>known for its fuel efficiency, was a strategic decision aimed at reducing the airline's carbon footprint and operational costs (</a:t>
            </a:r>
            <a:r>
              <a:rPr lang="en-GB" sz="2000" dirty="0" err="1">
                <a:latin typeface="Söhne"/>
              </a:rPr>
              <a:t>Sedláčková</a:t>
            </a:r>
            <a:r>
              <a:rPr lang="en-GB" sz="2000" dirty="0">
                <a:latin typeface="Söhne"/>
              </a:rPr>
              <a:t> and Tomová, 2018)</a:t>
            </a:r>
            <a:endParaRPr lang="en-US" sz="2000" dirty="0">
              <a:latin typeface="Söhne"/>
            </a:endParaRPr>
          </a:p>
        </p:txBody>
      </p:sp>
      <p:pic>
        <p:nvPicPr>
          <p:cNvPr id="10" name="Picture 9" descr="A hand writing a word on a whiteboard&#10;&#10;Description automatically generated">
            <a:extLst>
              <a:ext uri="{FF2B5EF4-FFF2-40B4-BE49-F238E27FC236}">
                <a16:creationId xmlns:a16="http://schemas.microsoft.com/office/drawing/2014/main" id="{B0DDD7D0-B71C-C204-9831-3CDCC826E1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48153" y="2925768"/>
            <a:ext cx="4273463" cy="2852536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C54A2A4D-19EF-3552-F383-6AD9587C8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A9208F0F-2734-3945-8FD0-EEB19CF41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62CFF5D9-43B9-9D58-6F3F-25041716D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20310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2DE930-55D2-4B80-0258-BC213D67D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600" b="1" dirty="0">
                <a:latin typeface="Söhne"/>
              </a:rPr>
              <a:t>Challenges</a:t>
            </a:r>
            <a:r>
              <a:rPr lang="en-US" sz="3100" b="1" i="0" kern="120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4600" b="1" dirty="0">
                <a:latin typeface="Söhne"/>
              </a:rPr>
              <a:t>and</a:t>
            </a:r>
            <a:r>
              <a:rPr lang="en-US" sz="3100" b="1" i="0" kern="120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4600" b="1" dirty="0">
                <a:latin typeface="Söhne"/>
              </a:rPr>
              <a:t>Solutions</a:t>
            </a:r>
            <a:br>
              <a:rPr lang="en-US" sz="3100" b="0" i="0" kern="1200" dirty="0">
                <a:effectLst/>
                <a:latin typeface="+mj-lt"/>
                <a:ea typeface="+mj-ea"/>
                <a:cs typeface="+mj-cs"/>
              </a:rPr>
            </a:br>
            <a:endParaRPr lang="en-US" sz="31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DC4B041-0D49-8080-070E-700D66A027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0566724"/>
              </p:ext>
            </p:extLst>
          </p:nvPr>
        </p:nvGraphicFramePr>
        <p:xfrm>
          <a:off x="1658533" y="1926266"/>
          <a:ext cx="8874934" cy="4357527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694319">
                  <a:extLst>
                    <a:ext uri="{9D8B030D-6E8A-4147-A177-3AD203B41FA5}">
                      <a16:colId xmlns:a16="http://schemas.microsoft.com/office/drawing/2014/main" val="3062859917"/>
                    </a:ext>
                  </a:extLst>
                </a:gridCol>
                <a:gridCol w="6180615">
                  <a:extLst>
                    <a:ext uri="{9D8B030D-6E8A-4147-A177-3AD203B41FA5}">
                      <a16:colId xmlns:a16="http://schemas.microsoft.com/office/drawing/2014/main" val="3866295362"/>
                    </a:ext>
                  </a:extLst>
                </a:gridCol>
              </a:tblGrid>
              <a:tr h="710367">
                <a:tc>
                  <a:txBody>
                    <a:bodyPr/>
                    <a:lstStyle/>
                    <a:p>
                      <a:pPr fontAlgn="b"/>
                      <a:r>
                        <a:rPr lang="en-GB" sz="2900" b="0" cap="none" spc="0">
                          <a:solidFill>
                            <a:schemeClr val="tx1"/>
                          </a:solidFill>
                          <a:effectLst/>
                        </a:rPr>
                        <a:t>Challenges</a:t>
                      </a:r>
                    </a:p>
                  </a:txBody>
                  <a:tcPr marL="0" marR="164854" marT="32971" marB="16485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2900" b="0" cap="none" spc="0">
                          <a:solidFill>
                            <a:schemeClr val="tx1"/>
                          </a:solidFill>
                          <a:effectLst/>
                        </a:rPr>
                        <a:t>Solutions</a:t>
                      </a:r>
                    </a:p>
                  </a:txBody>
                  <a:tcPr marL="0" marR="164854" marT="32971" marB="16485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710618"/>
                  </a:ext>
                </a:extLst>
              </a:tr>
              <a:tr h="911790">
                <a:tc>
                  <a:txBody>
                    <a:bodyPr/>
                    <a:lstStyle/>
                    <a:p>
                      <a:pPr fontAlgn="base"/>
                      <a:r>
                        <a:rPr lang="en-GB" sz="2100" cap="none" spc="0">
                          <a:solidFill>
                            <a:schemeClr val="tx1"/>
                          </a:solidFill>
                          <a:effectLst/>
                        </a:rPr>
                        <a:t>No active FlyBe website</a:t>
                      </a:r>
                    </a:p>
                  </a:txBody>
                  <a:tcPr marL="0" marR="164854" marT="49455" marB="16485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100" cap="none" spc="0">
                          <a:solidFill>
                            <a:schemeClr val="tx1"/>
                          </a:solidFill>
                          <a:effectLst/>
                        </a:rPr>
                        <a:t>Sourced information from aviation databases and media reports.</a:t>
                      </a:r>
                    </a:p>
                  </a:txBody>
                  <a:tcPr marL="0" marR="164854" marT="49455" marB="16485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9244908"/>
                  </a:ext>
                </a:extLst>
              </a:tr>
              <a:tr h="911790">
                <a:tc>
                  <a:txBody>
                    <a:bodyPr/>
                    <a:lstStyle/>
                    <a:p>
                      <a:pPr fontAlgn="base"/>
                      <a:r>
                        <a:rPr lang="en-GB" sz="2100" cap="none" spc="0">
                          <a:solidFill>
                            <a:schemeClr val="tx1"/>
                          </a:solidFill>
                          <a:effectLst/>
                        </a:rPr>
                        <a:t>Lack of similar studies</a:t>
                      </a:r>
                    </a:p>
                  </a:txBody>
                  <a:tcPr marL="0" marR="164854" marT="49455" marB="16485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100" cap="none" spc="0">
                          <a:solidFill>
                            <a:schemeClr val="tx1"/>
                          </a:solidFill>
                          <a:effectLst/>
                        </a:rPr>
                        <a:t>Conducted extensive literature reviews to draw parallels.</a:t>
                      </a:r>
                    </a:p>
                  </a:txBody>
                  <a:tcPr marL="0" marR="164854" marT="49455" marB="16485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3018658"/>
                  </a:ext>
                </a:extLst>
              </a:tr>
              <a:tr h="911790">
                <a:tc>
                  <a:txBody>
                    <a:bodyPr/>
                    <a:lstStyle/>
                    <a:p>
                      <a:pPr fontAlgn="base"/>
                      <a:r>
                        <a:rPr lang="en-GB" sz="2100" cap="none" spc="0">
                          <a:solidFill>
                            <a:schemeClr val="tx1"/>
                          </a:solidFill>
                          <a:effectLst/>
                        </a:rPr>
                        <a:t>Time constraints</a:t>
                      </a:r>
                    </a:p>
                  </a:txBody>
                  <a:tcPr marL="0" marR="164854" marT="49455" marB="16485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100" cap="none" spc="0">
                          <a:solidFill>
                            <a:schemeClr val="tx1"/>
                          </a:solidFill>
                          <a:effectLst/>
                        </a:rPr>
                        <a:t>Managed time effectively through prioritization and scheduling.</a:t>
                      </a:r>
                    </a:p>
                  </a:txBody>
                  <a:tcPr marL="0" marR="164854" marT="49455" marB="16485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4905717"/>
                  </a:ext>
                </a:extLst>
              </a:tr>
              <a:tr h="911790">
                <a:tc>
                  <a:txBody>
                    <a:bodyPr/>
                    <a:lstStyle/>
                    <a:p>
                      <a:pPr fontAlgn="base"/>
                      <a:r>
                        <a:rPr lang="en-GB" sz="2100" cap="none" spc="0">
                          <a:solidFill>
                            <a:schemeClr val="tx1"/>
                          </a:solidFill>
                          <a:effectLst/>
                        </a:rPr>
                        <a:t>Misunderstanding Task 2</a:t>
                      </a:r>
                    </a:p>
                  </a:txBody>
                  <a:tcPr marL="0" marR="164854" marT="49455" marB="16485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100" cap="none" spc="0">
                          <a:solidFill>
                            <a:schemeClr val="tx1"/>
                          </a:solidFill>
                          <a:effectLst/>
                        </a:rPr>
                        <a:t>Revisited lecture matirials and clarified objectives with the lecturer.</a:t>
                      </a:r>
                    </a:p>
                  </a:txBody>
                  <a:tcPr marL="0" marR="164854" marT="49455" marB="16485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73313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2194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AF6FA3-4F8F-7B83-8F86-B6C97D594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100" b="1" dirty="0">
                <a:latin typeface="Söhne"/>
              </a:rPr>
              <a:t>Key</a:t>
            </a:r>
            <a:r>
              <a:rPr lang="en-US" sz="5400" b="0" i="0" dirty="0">
                <a:effectLst/>
                <a:latin typeface="Söhne"/>
              </a:rPr>
              <a:t> </a:t>
            </a:r>
            <a:r>
              <a:rPr lang="en-US" sz="4100" b="1" dirty="0">
                <a:latin typeface="Söhne"/>
              </a:rPr>
              <a:t>Learning</a:t>
            </a:r>
            <a:r>
              <a:rPr lang="en-US" sz="5400" b="0" i="0" dirty="0">
                <a:effectLst/>
                <a:latin typeface="Söhne"/>
              </a:rPr>
              <a:t> </a:t>
            </a:r>
            <a:r>
              <a:rPr lang="en-US" sz="4100" b="1" dirty="0">
                <a:latin typeface="Söhne"/>
              </a:rPr>
              <a:t>Outcomes</a:t>
            </a:r>
            <a:endParaRPr lang="en-GB" sz="4100" b="1" dirty="0">
              <a:latin typeface="Söhne"/>
            </a:endParaRP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9C556-6A60-79A3-2C6B-FE9B80045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700" b="1" i="0" dirty="0">
                <a:effectLst/>
                <a:latin typeface="Söhne"/>
              </a:rPr>
              <a:t>In-depth Industry Analysis</a:t>
            </a:r>
            <a:r>
              <a:rPr lang="en-US" sz="1700" b="0" i="0" dirty="0">
                <a:effectLst/>
                <a:latin typeface="Söhne"/>
              </a:rPr>
              <a:t>: Through evaluating FlyBe's challenges, we learned how to conduct a nuanced analysis of industry-specific trends and company-specific issues.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700" b="1" i="0" dirty="0">
                <a:effectLst/>
                <a:latin typeface="Söhne"/>
              </a:rPr>
              <a:t>Innovation Application</a:t>
            </a:r>
            <a:r>
              <a:rPr lang="en-US" sz="1700" b="0" i="0" dirty="0">
                <a:effectLst/>
                <a:latin typeface="Söhne"/>
              </a:rPr>
              <a:t>: Applying the SCAMPER model has taught us practical ways to employ innovation in business strategy.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700" b="1" i="0" dirty="0">
                <a:effectLst/>
                <a:latin typeface="Söhne"/>
              </a:rPr>
              <a:t>Critical Research Skills</a:t>
            </a:r>
            <a:r>
              <a:rPr lang="en-US" sz="1700" b="0" i="0" dirty="0">
                <a:effectLst/>
                <a:latin typeface="Söhne"/>
              </a:rPr>
              <a:t>: We've honed our ability to discern critical information, focusing on abstracts, conclusions, and strategic reading.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b="1" i="0" dirty="0">
                <a:effectLst/>
                <a:latin typeface="Söhne"/>
              </a:rPr>
              <a:t>Time Management</a:t>
            </a:r>
            <a:r>
              <a:rPr lang="en-US" sz="1700" b="0" i="0" dirty="0">
                <a:effectLst/>
                <a:latin typeface="Söhne"/>
              </a:rPr>
              <a:t>: The comprehensive nature of this research tested my ability to manage time, teaching me the importance of setting clear priorities and deadlines.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b="1" i="0" dirty="0">
                <a:effectLst/>
                <a:latin typeface="Söhne"/>
              </a:rPr>
              <a:t>Clarifying Misunderstandings</a:t>
            </a:r>
            <a:r>
              <a:rPr lang="en-US" sz="1700" b="0" i="0" dirty="0">
                <a:effectLst/>
                <a:latin typeface="Söhne"/>
              </a:rPr>
              <a:t>: Misinterpreting Task 2 initially led me down the wrong path, but revisiting lectures and re-engaging with the material helped clarify my understanding and approach.</a:t>
            </a:r>
          </a:p>
          <a:p>
            <a:pPr marL="457200" lvl="1" indent="0">
              <a:buNone/>
            </a:pPr>
            <a:endParaRPr lang="en-GB" sz="1700" dirty="0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05AFD50F-E1C4-38AE-7E81-CF3264D2E1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35" r="-3" b="-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281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95DE72-6F62-085B-78C3-A37BF4831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100" b="1" dirty="0">
                <a:latin typeface="Söhne"/>
              </a:rPr>
              <a:t>Future</a:t>
            </a:r>
            <a:r>
              <a:rPr lang="en-US" dirty="0">
                <a:latin typeface="Söhne"/>
              </a:rPr>
              <a:t> </a:t>
            </a:r>
            <a:r>
              <a:rPr lang="en-US" sz="4100" b="1" dirty="0">
                <a:latin typeface="Söhne"/>
              </a:rPr>
              <a:t>Benefits</a:t>
            </a:r>
            <a:r>
              <a:rPr lang="en-US" dirty="0">
                <a:latin typeface="Söhne"/>
              </a:rPr>
              <a:t> </a:t>
            </a:r>
            <a:br>
              <a:rPr lang="en-US" i="0" dirty="0">
                <a:effectLst/>
                <a:latin typeface="Söhne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52B58-2F7D-A5D3-D0E7-49D643DAA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13625"/>
            <a:ext cx="5848707" cy="4479250"/>
          </a:xfrm>
        </p:spPr>
        <p:txBody>
          <a:bodyPr>
            <a:normAutofit fontScale="92500" lnSpcReduction="10000"/>
          </a:bodyPr>
          <a:lstStyle/>
          <a:p>
            <a:r>
              <a:rPr lang="en-US" b="1" i="0" dirty="0">
                <a:effectLst/>
                <a:latin typeface="Söhne"/>
              </a:rPr>
              <a:t>Strategic Planning  (</a:t>
            </a:r>
            <a:r>
              <a:rPr lang="en-US" b="0" i="0" dirty="0">
                <a:effectLst/>
                <a:latin typeface="Söhne"/>
              </a:rPr>
              <a:t>The skills gained from this analysis can be applied to strategic planning and innovation management in any business context).</a:t>
            </a:r>
            <a:endParaRPr lang="en-US" b="1" i="0" dirty="0">
              <a:effectLst/>
              <a:latin typeface="Söhne"/>
            </a:endParaRPr>
          </a:p>
          <a:p>
            <a:r>
              <a:rPr lang="en-US" b="1" i="0" dirty="0">
                <a:effectLst/>
                <a:latin typeface="Söhne"/>
              </a:rPr>
              <a:t> Problem-solving (</a:t>
            </a:r>
            <a:r>
              <a:rPr lang="en-US" b="0" i="0" dirty="0">
                <a:effectLst/>
                <a:latin typeface="Söhne"/>
              </a:rPr>
              <a:t>enhanced problem-solving abilities will help us address future business obstacles with creativity and efficiency).</a:t>
            </a:r>
            <a:endParaRPr lang="en-US" b="1" i="0" dirty="0">
              <a:effectLst/>
              <a:latin typeface="Söhne"/>
            </a:endParaRPr>
          </a:p>
          <a:p>
            <a:r>
              <a:rPr lang="en-US" b="1" i="0" dirty="0">
                <a:effectLst/>
                <a:latin typeface="Söhne"/>
              </a:rPr>
              <a:t>Adaptive Learning (</a:t>
            </a:r>
            <a:r>
              <a:rPr lang="en-US" b="0" i="0" dirty="0">
                <a:effectLst/>
                <a:latin typeface="Söhne"/>
              </a:rPr>
              <a:t>We've learned the importance of adaptability and continuous learning for professional development, especially in dynamic industries like aviation.)</a:t>
            </a:r>
            <a:endParaRPr lang="en-GB" dirty="0"/>
          </a:p>
        </p:txBody>
      </p:sp>
      <p:pic>
        <p:nvPicPr>
          <p:cNvPr id="13" name="Picture 12" descr="Geometric shapes on a wooden background">
            <a:extLst>
              <a:ext uri="{FF2B5EF4-FFF2-40B4-BE49-F238E27FC236}">
                <a16:creationId xmlns:a16="http://schemas.microsoft.com/office/drawing/2014/main" id="{0A962E2C-7580-C9F4-769B-DFDEB10346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07" r="13324" b="-3"/>
          <a:stretch/>
        </p:blipFill>
        <p:spPr>
          <a:xfrm>
            <a:off x="6795997" y="169068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19972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EC673-6F59-7FBF-ABDE-6F9DF8773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100" b="1" dirty="0">
                <a:latin typeface="Söhne"/>
              </a:rPr>
              <a:t>Reference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8C94C-5E4A-6156-3BB0-6A0E25AC8B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BBC. (2020) 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Flybe collapse: Five things that went wrong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Flybe collapse: Five things that went wrong - BBC News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01 March 2024).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Eberle, B. (1996)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Scamper on: Games for imagination development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Prufrock Press Inc.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Eberle, B. (2023)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Scamper: Creative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Games and Activities for Imagination Development (Combined ed., Grades 2-8)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Taylor &amp; Francis.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Kumthonkittikul, W. (2020) ‘An innovative SCAMPER model for Thai Airways to improve its brand proposition and customer experience’.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Lo, P.A.K. (2019) 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 and Economics of Aviation Industry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19125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0E5F9-EA37-FD99-4CF7-AAF19C0E6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9382"/>
            <a:ext cx="10515600" cy="6262254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Lykotrafiti, A. (2012) 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Innovation is in the (clean) air–The inclusion of aviation in the EU emissions trading scheme as a driver of innovation in air transport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Mayer, R., Ryley, T. and 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Gillingwater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(2014) 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role of green marketing: Insights from three airline case studies.</a:t>
            </a:r>
            <a:endParaRPr lang="en-GB" sz="1800" kern="100" dirty="0">
              <a:solidFill>
                <a:srgbClr val="222222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Tidd, J. and Bessant, J.R. (2020)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Managing innovation: integrating technological, market and organizational change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John Wiley &amp; Sons.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Tyagi, S. (2023)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Impact of Technological Innovations on the Passenger Process at Airports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(Doctoral dissertation, UNSW Sydney).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9388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65498-98A3-BFA6-5894-F94E31D191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2917" y="2061376"/>
            <a:ext cx="6426165" cy="31974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1500" dirty="0"/>
              <a:t>Thank you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588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14" ma:contentTypeDescription="Create a new document." ma:contentTypeScope="" ma:versionID="d5be0e3d5cf7e04f53bb8adc17677529">
  <xsd:schema xmlns:xsd="http://www.w3.org/2001/XMLSchema" xmlns:xs="http://www.w3.org/2001/XMLSchema" xmlns:p="http://schemas.microsoft.com/office/2006/metadata/properties" xmlns:ns3="2fff46f4-612e-44ba-884a-bcd0b08f5dc6" xmlns:ns4="2185e222-3c8d-40d1-8655-532d5209bd26" targetNamespace="http://schemas.microsoft.com/office/2006/metadata/properties" ma:root="true" ma:fieldsID="bd716012f2b578d36d6fb226c2c70f74" ns3:_="" ns4:_="">
    <xsd:import namespace="2fff46f4-612e-44ba-884a-bcd0b08f5dc6"/>
    <xsd:import namespace="2185e222-3c8d-40d1-8655-532d5209bd2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85e222-3c8d-40d1-8655-532d5209bd26" xsi:nil="true"/>
  </documentManagement>
</p:properties>
</file>

<file path=customXml/itemProps1.xml><?xml version="1.0" encoding="utf-8"?>
<ds:datastoreItem xmlns:ds="http://schemas.openxmlformats.org/officeDocument/2006/customXml" ds:itemID="{AE813B3A-B7AA-48EB-AB8F-7766A189988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fff46f4-612e-44ba-884a-bcd0b08f5dc6"/>
    <ds:schemaRef ds:uri="2185e222-3c8d-40d1-8655-532d5209bd2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0906E67-967E-43BE-92B2-3817DCAA43D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915E7F6-0DEB-4CDE-85B8-F84DC7F8FA60}">
  <ds:schemaRefs>
    <ds:schemaRef ds:uri="http://purl.org/dc/elements/1.1/"/>
    <ds:schemaRef ds:uri="2185e222-3c8d-40d1-8655-532d5209bd26"/>
    <ds:schemaRef ds:uri="http://schemas.openxmlformats.org/package/2006/metadata/core-properties"/>
    <ds:schemaRef ds:uri="http://schemas.microsoft.com/office/2006/documentManagement/types"/>
    <ds:schemaRef ds:uri="2fff46f4-612e-44ba-884a-bcd0b08f5dc6"/>
    <ds:schemaRef ds:uri="http://purl.org/dc/dcmitype/"/>
    <ds:schemaRef ds:uri="http://purl.org/dc/terms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3101</TotalTime>
  <Words>1013</Words>
  <Application>Microsoft Office PowerPoint</Application>
  <PresentationFormat>Widescreen</PresentationFormat>
  <Paragraphs>61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Söhne</vt:lpstr>
      <vt:lpstr>Office Theme</vt:lpstr>
      <vt:lpstr>     Student Name: Samir Mhanna Student Number: 2119514 Module Code: BMSW6102_BIRM Year: 2024</vt:lpstr>
      <vt:lpstr>Objectives</vt:lpstr>
      <vt:lpstr>Introduction to the Task-1 </vt:lpstr>
      <vt:lpstr>Research Methodology </vt:lpstr>
      <vt:lpstr> Engagement with Literature </vt:lpstr>
      <vt:lpstr>Exploration of Concepts, Theories</vt:lpstr>
      <vt:lpstr>Challenges and Solutions </vt:lpstr>
      <vt:lpstr>Key Learning Outcomes</vt:lpstr>
      <vt:lpstr>Future Benefits  </vt:lpstr>
      <vt:lpstr>Reference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Navigating Challenges and Innovations in the Aviation Industry: A Case Study of FlyBe    Subtitle: Defending the Written Submission Student Name: Samir Mhanna Student Number: 2119514 Module Code: BMSW6102_BIRM Year: 2024</dc:title>
  <dc:creator>Samir Mhanna</dc:creator>
  <cp:lastModifiedBy>Samir Mhanna (2119514)</cp:lastModifiedBy>
  <cp:revision>3</cp:revision>
  <dcterms:created xsi:type="dcterms:W3CDTF">2024-03-08T20:50:21Z</dcterms:created>
  <dcterms:modified xsi:type="dcterms:W3CDTF">2024-03-11T00:32:17Z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