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4" r:id="rId3"/>
    <p:sldId id="265" r:id="rId4"/>
    <p:sldId id="266" r:id="rId5"/>
    <p:sldId id="268" r:id="rId6"/>
    <p:sldId id="269" r:id="rId7"/>
    <p:sldId id="258" r:id="rId8"/>
    <p:sldId id="262" r:id="rId9"/>
    <p:sldId id="263" r:id="rId10"/>
    <p:sldId id="259" r:id="rId11"/>
    <p:sldId id="267" r:id="rId12"/>
    <p:sldId id="260" r:id="rId13"/>
    <p:sldId id="26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60" d="100"/>
          <a:sy n="60" d="100"/>
        </p:scale>
        <p:origin x="4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787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207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203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84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661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72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319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772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108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557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072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36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7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6044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643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64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26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26A92FF-2DBF-4982-ADBE-06B722FAA3FC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09D38A8-4C8F-4959-8E66-8F18528C89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67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F3942-E0EE-4E84-91C6-367D32F993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4550" y="960250"/>
            <a:ext cx="8825658" cy="2677648"/>
          </a:xfrm>
        </p:spPr>
        <p:txBody>
          <a:bodyPr/>
          <a:lstStyle/>
          <a:p>
            <a:r>
              <a:rPr lang="en-GB" dirty="0"/>
              <a:t>Should Prisoners be allowed to vote?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486D4B-D1C3-4107-BF0A-2BF05FC631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4651" y="4867422"/>
            <a:ext cx="3329355" cy="801858"/>
          </a:xfrm>
        </p:spPr>
        <p:txBody>
          <a:bodyPr/>
          <a:lstStyle/>
          <a:p>
            <a:r>
              <a:rPr lang="en-GB" dirty="0"/>
              <a:t>By Chloe Reynolds</a:t>
            </a:r>
          </a:p>
        </p:txBody>
      </p:sp>
    </p:spTree>
    <p:extLst>
      <p:ext uri="{BB962C8B-B14F-4D97-AF65-F5344CB8AC3E}">
        <p14:creationId xmlns:p14="http://schemas.microsoft.com/office/powerpoint/2010/main" val="3970085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2191B-34F9-449E-A329-033A950B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Background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EA2F8-F581-4D60-8780-C7FBC47F3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Before 1919, only white rich men were allowed.  these men had to own land or own properties. </a:t>
            </a:r>
          </a:p>
          <a:p>
            <a:r>
              <a:rPr lang="en-GB" dirty="0"/>
              <a:t>Voting was defined as choosing to give hour vote for something that you agree with over others. Example of this is voting for a political party and who you would like to become Prime Minister. </a:t>
            </a:r>
          </a:p>
          <a:p>
            <a:r>
              <a:rPr lang="en-GB" dirty="0"/>
              <a:t>Woman are now allowed because law changed in 1920. Although they tended not to vote at polls until 1980</a:t>
            </a:r>
          </a:p>
          <a:p>
            <a:r>
              <a:rPr lang="en-GB" dirty="0"/>
              <a:t>Prisoner in the UK are  except from the right to vote. Although there are exception for prisoners that are on remand.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838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34A7F-5A20-45E0-BF5E-24D2B8C74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AFF00A-053E-4751-8F09-1D7084AE8DC6}"/>
              </a:ext>
            </a:extLst>
          </p:cNvPr>
          <p:cNvSpPr/>
          <p:nvPr/>
        </p:nvSpPr>
        <p:spPr>
          <a:xfrm rot="21104890">
            <a:off x="450216" y="2919372"/>
            <a:ext cx="4980917" cy="181588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To see different people views and opinions on prisoners and the right to vote.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8F991D-DED3-4F58-9939-F82B7968374B}"/>
              </a:ext>
            </a:extLst>
          </p:cNvPr>
          <p:cNvSpPr/>
          <p:nvPr/>
        </p:nvSpPr>
        <p:spPr>
          <a:xfrm rot="11268231" flipV="1">
            <a:off x="6427606" y="3134817"/>
            <a:ext cx="5553784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To see if prisoner forfeit their rights to vote when they commit a crime.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71994CB-BA82-4DD2-843A-81A61DB5612F}"/>
              </a:ext>
            </a:extLst>
          </p:cNvPr>
          <p:cNvSpPr/>
          <p:nvPr/>
        </p:nvSpPr>
        <p:spPr>
          <a:xfrm>
            <a:off x="449179" y="5407278"/>
            <a:ext cx="1129364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To discover whether or not new laws will come out that enables prisoners to vote while in prison.</a:t>
            </a:r>
          </a:p>
        </p:txBody>
      </p:sp>
    </p:spTree>
    <p:extLst>
      <p:ext uri="{BB962C8B-B14F-4D97-AF65-F5344CB8AC3E}">
        <p14:creationId xmlns:p14="http://schemas.microsoft.com/office/powerpoint/2010/main" val="1023562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5AB6F-4BEF-481F-A25D-46BC148BA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00AFB-0EA3-47EF-AFF1-42F70E434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1238" y="3266350"/>
            <a:ext cx="8825659" cy="3416300"/>
          </a:xfrm>
        </p:spPr>
        <p:txBody>
          <a:bodyPr/>
          <a:lstStyle/>
          <a:p>
            <a:r>
              <a:rPr lang="en-GB" dirty="0"/>
              <a:t>Gather information from relevant sources. </a:t>
            </a:r>
          </a:p>
          <a:p>
            <a:r>
              <a:rPr lang="en-GB" dirty="0"/>
              <a:t>Make sure the information that is gather is up to date. </a:t>
            </a:r>
          </a:p>
          <a:p>
            <a:r>
              <a:rPr lang="en-GB" dirty="0"/>
              <a:t>Read in-depth and gather relevant key points and facts. </a:t>
            </a:r>
          </a:p>
          <a:p>
            <a:r>
              <a:rPr lang="en-GB" dirty="0"/>
              <a:t>Create a questionnaire that is easy to understand and will help gather a better insight and understanding of other people views and opinions.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BF139E-F04F-411F-9A14-FD439488BD77}"/>
              </a:ext>
            </a:extLst>
          </p:cNvPr>
          <p:cNvSpPr/>
          <p:nvPr/>
        </p:nvSpPr>
        <p:spPr>
          <a:xfrm rot="265111">
            <a:off x="7696607" y="2310377"/>
            <a:ext cx="31550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Relevant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A0E781-1439-4AB2-81C2-AC956DD6D88C}"/>
              </a:ext>
            </a:extLst>
          </p:cNvPr>
          <p:cNvSpPr/>
          <p:nvPr/>
        </p:nvSpPr>
        <p:spPr>
          <a:xfrm rot="20296407">
            <a:off x="8271906" y="5198596"/>
            <a:ext cx="404262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Up to date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50E5D65-5C62-4984-81BC-F9821D8A3062}"/>
              </a:ext>
            </a:extLst>
          </p:cNvPr>
          <p:cNvSpPr/>
          <p:nvPr/>
        </p:nvSpPr>
        <p:spPr>
          <a:xfrm rot="774200">
            <a:off x="162509" y="4888723"/>
            <a:ext cx="35974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Key points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A05065-398B-4928-9403-E9F732B1ED30}"/>
              </a:ext>
            </a:extLst>
          </p:cNvPr>
          <p:cNvSpPr/>
          <p:nvPr/>
        </p:nvSpPr>
        <p:spPr>
          <a:xfrm>
            <a:off x="4807252" y="5255932"/>
            <a:ext cx="28584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Factual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CB590D2-95B5-4B6C-85F8-2F5936B90A4D}"/>
              </a:ext>
            </a:extLst>
          </p:cNvPr>
          <p:cNvSpPr/>
          <p:nvPr/>
        </p:nvSpPr>
        <p:spPr>
          <a:xfrm rot="20381082">
            <a:off x="-133244" y="2401679"/>
            <a:ext cx="4188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Information</a:t>
            </a:r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2631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BF6AC-B861-4E14-990A-996D5CC1C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0522E-09F7-4066-9898-63DA4B5E5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MPs had to vote whether some prisoners should be allowed to vote after the European Court of Human Rights called the ban on prisoners voting unlawful </a:t>
            </a:r>
          </a:p>
          <a:p>
            <a:r>
              <a:rPr lang="en-GB" dirty="0"/>
              <a:t> Conservative MPs were angered by this as they believed that if you commit a crime you are signing away all your rights </a:t>
            </a:r>
          </a:p>
          <a:p>
            <a:r>
              <a:rPr lang="en-GB" dirty="0"/>
              <a:t>Although, John Hirst argued that when people to prison they lost their right to liberty not their right to vote. </a:t>
            </a:r>
          </a:p>
          <a:p>
            <a:r>
              <a:rPr lang="en-GB" dirty="0"/>
              <a:t>Prisoner are banned in Russia, Armenia, Bulgaria. Although, in the UK they are allowed to vote if they are on  remand. </a:t>
            </a:r>
          </a:p>
          <a:p>
            <a:r>
              <a:rPr lang="en-GB" dirty="0"/>
              <a:t>European Court of Human Rights say that there is no hard evidence that suggest that preventing people form voting will cut crime.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524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7F061-201E-471E-90A7-F9B474C4C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04EFD-F7DB-46A5-B2C3-9F4BB38CF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National Assembly of Wales Equality Local Government conducted an inquiry into prisoner voting in 2019.</a:t>
            </a:r>
          </a:p>
          <a:p>
            <a:r>
              <a:rPr lang="en-GB" dirty="0"/>
              <a:t>Inquiries recommend that prisoner who are serving 4 years or less should be allowed to vote in Assembly elections. </a:t>
            </a:r>
          </a:p>
          <a:p>
            <a:r>
              <a:rPr lang="en-GB" dirty="0"/>
              <a:t>People believe that stopping prisoner from voting discriminates against them as it takes away the basic human right. </a:t>
            </a:r>
          </a:p>
          <a:p>
            <a:r>
              <a:rPr lang="en-GB" dirty="0"/>
              <a:t>For the foreseeable future, prisoners in the UK will remain unable to vote. </a:t>
            </a:r>
          </a:p>
        </p:txBody>
      </p:sp>
    </p:spTree>
    <p:extLst>
      <p:ext uri="{BB962C8B-B14F-4D97-AF65-F5344CB8AC3E}">
        <p14:creationId xmlns:p14="http://schemas.microsoft.com/office/powerpoint/2010/main" val="939026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C609F-D99E-4F79-8F7A-C00C71FEB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40" y="616828"/>
            <a:ext cx="2942210" cy="10202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Statistics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E8B537-62D6-42C2-AC7D-EB3160E90A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36" t="17689" r="9416" b="28503"/>
          <a:stretch/>
        </p:blipFill>
        <p:spPr>
          <a:xfrm>
            <a:off x="5000417" y="2534504"/>
            <a:ext cx="3940060" cy="169881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1B967-F26C-488B-8720-D75A28417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656" y="1993900"/>
            <a:ext cx="3571396" cy="424727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While carrying a survey out online, to find out different people views on whether a prisoner should be allowed to vote. It found that:</a:t>
            </a:r>
          </a:p>
          <a:p>
            <a:r>
              <a:rPr lang="en-GB" dirty="0">
                <a:solidFill>
                  <a:schemeClr val="tx1"/>
                </a:solidFill>
              </a:rPr>
              <a:t>Most of the people who completed were ages between 18 and 24.</a:t>
            </a:r>
          </a:p>
          <a:p>
            <a:r>
              <a:rPr lang="en-GB" dirty="0">
                <a:solidFill>
                  <a:schemeClr val="tx1"/>
                </a:solidFill>
              </a:rPr>
              <a:t> 50% of the people thought criminal shouldn’t be allowed to vote; it doesn’t matter what about the offence. </a:t>
            </a:r>
          </a:p>
          <a:p>
            <a:r>
              <a:rPr lang="en-GB" dirty="0">
                <a:solidFill>
                  <a:schemeClr val="tx1"/>
                </a:solidFill>
              </a:rPr>
              <a:t>However, question 3 people had mixed responses.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71B6EA-68DB-4D82-AF11-AE7FDFFA5A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18" t="11686" r="6119" b="25543"/>
          <a:stretch/>
        </p:blipFill>
        <p:spPr>
          <a:xfrm>
            <a:off x="7633251" y="4399722"/>
            <a:ext cx="4475665" cy="242422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1E6950C-EC85-4D13-BBF6-ACA558679AC2}"/>
              </a:ext>
            </a:extLst>
          </p:cNvPr>
          <p:cNvSpPr/>
          <p:nvPr/>
        </p:nvSpPr>
        <p:spPr>
          <a:xfrm rot="9962894" flipV="1">
            <a:off x="4980222" y="5395726"/>
            <a:ext cx="318780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3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21D93E9-86C7-46A1-985C-9D15D3D8BC87}"/>
              </a:ext>
            </a:extLst>
          </p:cNvPr>
          <p:cNvSpPr/>
          <p:nvPr/>
        </p:nvSpPr>
        <p:spPr>
          <a:xfrm rot="335198">
            <a:off x="8908267" y="3060385"/>
            <a:ext cx="22990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812760-9EAB-4BD9-9AB3-5D7F559084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596" t="18480" r="30866" b="25648"/>
          <a:stretch/>
        </p:blipFill>
        <p:spPr>
          <a:xfrm>
            <a:off x="7633251" y="206588"/>
            <a:ext cx="4475666" cy="219435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EA22FCF-B95C-4CE3-AE3B-45FECFA52151}"/>
              </a:ext>
            </a:extLst>
          </p:cNvPr>
          <p:cNvSpPr/>
          <p:nvPr/>
        </p:nvSpPr>
        <p:spPr>
          <a:xfrm rot="20655171">
            <a:off x="5391956" y="885073"/>
            <a:ext cx="22990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1</a:t>
            </a:r>
          </a:p>
        </p:txBody>
      </p:sp>
    </p:spTree>
    <p:extLst>
      <p:ext uri="{BB962C8B-B14F-4D97-AF65-F5344CB8AC3E}">
        <p14:creationId xmlns:p14="http://schemas.microsoft.com/office/powerpoint/2010/main" val="507049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FC485557-E744-401B-A251-3650FAEE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86D68AF-6B45-4B98-8634-61D8C9C0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0143DE54-7BFF-4B29-8566-DF80EE4CC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05EBA-743B-4919-A476-25C497B61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E"/>
                </a:solidFill>
              </a:rPr>
              <a:t>Statistics </a:t>
            </a:r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7C661810-D461-4214-A635-30A7D1714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7BF8AA-0A01-4995-90AE-D9B8E425C0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47" t="18008" r="19028" b="8883"/>
          <a:stretch/>
        </p:blipFill>
        <p:spPr>
          <a:xfrm>
            <a:off x="5042662" y="178373"/>
            <a:ext cx="3979073" cy="332421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90398D9-64E0-43C4-9343-C2224E72A5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940" t="13847" r="14728" b="9757"/>
          <a:stretch/>
        </p:blipFill>
        <p:spPr>
          <a:xfrm>
            <a:off x="7539789" y="3400144"/>
            <a:ext cx="4652211" cy="3491631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ED6475A3-FF98-4FA0-B527-600EBA9B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Content Placeholder 8">
            <a:extLst>
              <a:ext uri="{FF2B5EF4-FFF2-40B4-BE49-F238E27FC236}">
                <a16:creationId xmlns:a16="http://schemas.microsoft.com/office/drawing/2014/main" id="{69F59DB8-6600-4E66-88E9-433F16C71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 lnSpcReduction="10000"/>
          </a:bodyPr>
          <a:lstStyle/>
          <a:p>
            <a:endParaRPr lang="en-US" dirty="0">
              <a:solidFill>
                <a:srgbClr val="FFFFFE"/>
              </a:solidFill>
            </a:endParaRPr>
          </a:p>
          <a:p>
            <a:r>
              <a:rPr lang="en-US" dirty="0">
                <a:solidFill>
                  <a:srgbClr val="FFFFFE"/>
                </a:solidFill>
              </a:rPr>
              <a:t>37.04% of people in question 4 disagreed that prisoner lose their rights when they commit a crime. </a:t>
            </a:r>
          </a:p>
          <a:p>
            <a:r>
              <a:rPr lang="en-US" dirty="0">
                <a:solidFill>
                  <a:srgbClr val="FFFFFE"/>
                </a:solidFill>
              </a:rPr>
              <a:t>Question 5 shows that, people of this day age, still believe that the age of when of a prisoner shouldn’t affect their right to vote. 29.63% of people asked disagreed. </a:t>
            </a:r>
          </a:p>
          <a:p>
            <a:endParaRPr lang="en-US" dirty="0">
              <a:solidFill>
                <a:srgbClr val="FFFFFE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CD9F4C-F44E-4DDA-B73B-025475AA65AF}"/>
              </a:ext>
            </a:extLst>
          </p:cNvPr>
          <p:cNvSpPr/>
          <p:nvPr/>
        </p:nvSpPr>
        <p:spPr>
          <a:xfrm rot="684054">
            <a:off x="8068903" y="1558914"/>
            <a:ext cx="3751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4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5E357D-9971-4B90-AD6A-58A80400F262}"/>
              </a:ext>
            </a:extLst>
          </p:cNvPr>
          <p:cNvSpPr/>
          <p:nvPr/>
        </p:nvSpPr>
        <p:spPr>
          <a:xfrm rot="20517395">
            <a:off x="4679687" y="4854230"/>
            <a:ext cx="3751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5</a:t>
            </a:r>
          </a:p>
        </p:txBody>
      </p:sp>
    </p:spTree>
    <p:extLst>
      <p:ext uri="{BB962C8B-B14F-4D97-AF65-F5344CB8AC3E}">
        <p14:creationId xmlns:p14="http://schemas.microsoft.com/office/powerpoint/2010/main" val="665072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485557-E744-401B-A251-3650FAEE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86D68AF-6B45-4B98-8634-61D8C9C0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0143DE54-7BFF-4B29-8566-DF80EE4CC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F9C02-8C0D-49D0-86DB-D9FFFDB67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Statistics</a:t>
            </a: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7C661810-D461-4214-A635-30A7D1714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6475A3-FF98-4FA0-B527-600EBA9B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83DF9-49B8-4173-8B66-7EF1890EF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FE"/>
                </a:solidFill>
              </a:rPr>
              <a:t>Young people should be allowed to vote. 33% of people says they shouldn’t </a:t>
            </a:r>
          </a:p>
          <a:p>
            <a:r>
              <a:rPr lang="en-GB" dirty="0">
                <a:solidFill>
                  <a:srgbClr val="FFFFFE"/>
                </a:solidFill>
              </a:rPr>
              <a:t>There is also nearly 20% increase in the amount of people who claim to know or is related to a prisoner. </a:t>
            </a:r>
          </a:p>
          <a:p>
            <a:r>
              <a:rPr lang="en-GB" dirty="0">
                <a:solidFill>
                  <a:srgbClr val="FFFFFE"/>
                </a:solidFill>
              </a:rPr>
              <a:t>When asked 100% of people, believe these prisoner could become apart of society again.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193B6-9389-4199-9DF0-AC47220813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73" t="14820" r="4722" b="48143"/>
          <a:stretch/>
        </p:blipFill>
        <p:spPr>
          <a:xfrm>
            <a:off x="5137018" y="4722724"/>
            <a:ext cx="6123562" cy="19891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D0E71B3-CAAF-47EB-A6E6-384627071A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289" t="21969" r="17250" b="46291"/>
          <a:stretch/>
        </p:blipFill>
        <p:spPr>
          <a:xfrm>
            <a:off x="4929809" y="419243"/>
            <a:ext cx="5452816" cy="19412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03E950-3512-41C1-8D98-5819E08F86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173" t="22995" r="26712" b="20125"/>
          <a:stretch/>
        </p:blipFill>
        <p:spPr>
          <a:xfrm>
            <a:off x="8034347" y="2157735"/>
            <a:ext cx="4074570" cy="254252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27FA3A5-D038-4BF0-AC58-0752F56FEC80}"/>
              </a:ext>
            </a:extLst>
          </p:cNvPr>
          <p:cNvSpPr/>
          <p:nvPr/>
        </p:nvSpPr>
        <p:spPr>
          <a:xfrm>
            <a:off x="8667853" y="1269342"/>
            <a:ext cx="381402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6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745A8-F565-4E06-B4C0-9818D27C9927}"/>
              </a:ext>
            </a:extLst>
          </p:cNvPr>
          <p:cNvSpPr/>
          <p:nvPr/>
        </p:nvSpPr>
        <p:spPr>
          <a:xfrm rot="413430">
            <a:off x="9830800" y="5378478"/>
            <a:ext cx="22990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8</a:t>
            </a:r>
            <a:endParaRPr lang="en-US" sz="32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3A9D9CD-F50B-4EB8-8BEE-7E2EDEE4FA33}"/>
              </a:ext>
            </a:extLst>
          </p:cNvPr>
          <p:cNvSpPr/>
          <p:nvPr/>
        </p:nvSpPr>
        <p:spPr>
          <a:xfrm rot="20962834">
            <a:off x="5565194" y="3082209"/>
            <a:ext cx="22990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7</a:t>
            </a:r>
            <a:endParaRPr lang="en-US" sz="32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1873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565D9-40EF-4959-B3E5-030678D75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Statistics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5AEC00-E59B-4FA3-B66C-87384B3861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21" t="16274" r="4211" b="6963"/>
          <a:stretch/>
        </p:blipFill>
        <p:spPr>
          <a:xfrm>
            <a:off x="5094926" y="3671190"/>
            <a:ext cx="4485451" cy="298572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A21EE-00FD-405A-BE40-A0FBE05A5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Nearly 70% of people asked said yes they would allow people who committed petty crimes to vote. </a:t>
            </a:r>
          </a:p>
          <a:p>
            <a:r>
              <a:rPr lang="en-GB" dirty="0">
                <a:solidFill>
                  <a:srgbClr val="FFFFFF"/>
                </a:solidFill>
              </a:rPr>
              <a:t>This statistic show that 48% of the people that were asked stated that they would be willing to consider letting a person who committed a motoring offence the chance to vote but is dead against letting a murderer, rapist or terrorist the right to vote.</a:t>
            </a: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2053EB-6584-42BB-A3E0-C479A46E1807}"/>
              </a:ext>
            </a:extLst>
          </p:cNvPr>
          <p:cNvSpPr/>
          <p:nvPr/>
        </p:nvSpPr>
        <p:spPr>
          <a:xfrm rot="843751">
            <a:off x="9056824" y="4500890"/>
            <a:ext cx="25025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10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22225D-5FCC-4FC1-8DA1-8E713F8B90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426" t="21097" r="10013" b="31287"/>
          <a:stretch/>
        </p:blipFill>
        <p:spPr>
          <a:xfrm>
            <a:off x="5850615" y="775408"/>
            <a:ext cx="5750965" cy="262903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B4AC2EB-423B-4877-B855-4ECF7B943FFA}"/>
              </a:ext>
            </a:extLst>
          </p:cNvPr>
          <p:cNvSpPr/>
          <p:nvPr/>
        </p:nvSpPr>
        <p:spPr>
          <a:xfrm rot="20586391">
            <a:off x="4714655" y="1828513"/>
            <a:ext cx="22990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 9</a:t>
            </a:r>
          </a:p>
        </p:txBody>
      </p:sp>
    </p:spTree>
    <p:extLst>
      <p:ext uri="{BB962C8B-B14F-4D97-AF65-F5344CB8AC3E}">
        <p14:creationId xmlns:p14="http://schemas.microsoft.com/office/powerpoint/2010/main" val="890429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30C91-A1E7-4685-B4F9-E23761F12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6E523-4502-4450-A550-F86ED17C5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Prisoner will continue to not be able to vote in the UK</a:t>
            </a:r>
          </a:p>
          <a:p>
            <a:r>
              <a:rPr lang="en-GB" dirty="0"/>
              <a:t>There are discussion going on prisoner not being able to vote by the Welsh Assembly. However, they do not have the power to change the ban on voting. </a:t>
            </a:r>
          </a:p>
          <a:p>
            <a:r>
              <a:rPr lang="en-GB" dirty="0"/>
              <a:t>Some people still believe that voting is Right not a privilege. As they refer to it as basic human rights. </a:t>
            </a:r>
          </a:p>
          <a:p>
            <a:r>
              <a:rPr lang="en-GB" dirty="0"/>
              <a:t>This procedure has the ability to change in the future with a detailed debate in parliament. </a:t>
            </a:r>
          </a:p>
        </p:txBody>
      </p:sp>
    </p:spTree>
    <p:extLst>
      <p:ext uri="{BB962C8B-B14F-4D97-AF65-F5344CB8AC3E}">
        <p14:creationId xmlns:p14="http://schemas.microsoft.com/office/powerpoint/2010/main" val="4134714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BDD5E-3E72-494D-9312-C1D7AFDB5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Recommendation's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1041E-7698-4C2E-B584-761B4A38F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in specific areas- people that lives in areas such as </a:t>
            </a:r>
            <a:r>
              <a:rPr lang="en-GB" dirty="0" err="1"/>
              <a:t>Townhill</a:t>
            </a:r>
            <a:r>
              <a:rPr lang="en-GB" dirty="0"/>
              <a:t>, may have a different view to people who live in </a:t>
            </a:r>
            <a:r>
              <a:rPr lang="en-GB" dirty="0" err="1"/>
              <a:t>Sketty</a:t>
            </a:r>
            <a:r>
              <a:rPr lang="en-GB" dirty="0"/>
              <a:t>.</a:t>
            </a:r>
          </a:p>
          <a:p>
            <a:r>
              <a:rPr lang="en-GB" dirty="0"/>
              <a:t>Wide data – branch out and compare different city within the UK such as Swansea, Cardiff, Liverpool, Manchester and London. </a:t>
            </a:r>
          </a:p>
          <a:p>
            <a:pPr marL="0" indent="0">
              <a:buNone/>
            </a:pPr>
            <a:r>
              <a:rPr lang="en-GB" dirty="0"/>
              <a:t>          - Areas where there is more crime, increased poverty. </a:t>
            </a:r>
          </a:p>
          <a:p>
            <a:r>
              <a:rPr lang="en-GB" dirty="0"/>
              <a:t>Use different questions, that gets a specific or detailed answer. </a:t>
            </a:r>
          </a:p>
          <a:p>
            <a:r>
              <a:rPr lang="en-GB" dirty="0"/>
              <a:t>Ask more people </a:t>
            </a:r>
          </a:p>
          <a:p>
            <a:r>
              <a:rPr lang="en-GB" dirty="0"/>
              <a:t>Use paper instead of online- more accurate answers, no messing around.</a:t>
            </a:r>
          </a:p>
        </p:txBody>
      </p:sp>
    </p:spTree>
    <p:extLst>
      <p:ext uri="{BB962C8B-B14F-4D97-AF65-F5344CB8AC3E}">
        <p14:creationId xmlns:p14="http://schemas.microsoft.com/office/powerpoint/2010/main" val="1678248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33D14E-DBEE-48B4-9C36-EAE5EE50F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9453911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Questionnaire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C52F17-73DB-4768-B5F9-D93A5F046D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50" t="22325" r="29276" b="15890"/>
          <a:stretch/>
        </p:blipFill>
        <p:spPr>
          <a:xfrm>
            <a:off x="6743701" y="599574"/>
            <a:ext cx="4235532" cy="5092509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F44A3A-59E9-4214-901F-849D1385EB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8289" t="39527" r="28553" b="9688"/>
          <a:stretch/>
        </p:blipFill>
        <p:spPr>
          <a:xfrm>
            <a:off x="649975" y="599574"/>
            <a:ext cx="5918602" cy="3917562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10226000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859</Words>
  <Application>Microsoft Office PowerPoint</Application>
  <PresentationFormat>Widescreen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 Boardroom</vt:lpstr>
      <vt:lpstr>Should Prisoners be allowed to vote?</vt:lpstr>
      <vt:lpstr> Background </vt:lpstr>
      <vt:lpstr>Objectives</vt:lpstr>
      <vt:lpstr>Process</vt:lpstr>
      <vt:lpstr>Finding </vt:lpstr>
      <vt:lpstr>Finding</vt:lpstr>
      <vt:lpstr>Statistics </vt:lpstr>
      <vt:lpstr>Statistics </vt:lpstr>
      <vt:lpstr>Statistics</vt:lpstr>
      <vt:lpstr>Statistics </vt:lpstr>
      <vt:lpstr>Conclusion </vt:lpstr>
      <vt:lpstr>Recommendation's </vt:lpstr>
      <vt:lpstr>Questionnaire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Should Prisoners be allowed to vote?</dc:title>
  <dc:creator>Chloe Reynolds (1901311)</dc:creator>
  <cp:lastModifiedBy>Chloe Reynolds (1901311)</cp:lastModifiedBy>
  <cp:revision>11</cp:revision>
  <dcterms:created xsi:type="dcterms:W3CDTF">2020-02-27T20:51:21Z</dcterms:created>
  <dcterms:modified xsi:type="dcterms:W3CDTF">2020-02-27T22:50:05Z</dcterms:modified>
</cp:coreProperties>
</file>