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4.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7.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8.xml" ContentType="application/vnd.openxmlformats-officedocument.theme+xml"/>
  <Override PartName="/ppt/theme/theme9.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0" r:id="rId2"/>
    <p:sldMasterId id="2147483688" r:id="rId3"/>
    <p:sldMasterId id="2147483695" r:id="rId4"/>
    <p:sldMasterId id="2147483698" r:id="rId5"/>
    <p:sldMasterId id="2147483701" r:id="rId6"/>
    <p:sldMasterId id="2147483718" r:id="rId7"/>
    <p:sldMasterId id="2147483732" r:id="rId8"/>
  </p:sldMasterIdLst>
  <p:notesMasterIdLst>
    <p:notesMasterId r:id="rId20"/>
  </p:notesMasterIdLst>
  <p:sldIdLst>
    <p:sldId id="256" r:id="rId9"/>
    <p:sldId id="257" r:id="rId10"/>
    <p:sldId id="258" r:id="rId11"/>
    <p:sldId id="259" r:id="rId12"/>
    <p:sldId id="260" r:id="rId13"/>
    <p:sldId id="261" r:id="rId14"/>
    <p:sldId id="262" r:id="rId15"/>
    <p:sldId id="263" r:id="rId16"/>
    <p:sldId id="264" r:id="rId17"/>
    <p:sldId id="265" r:id="rId18"/>
    <p:sldId id="266"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D77E029-1E2E-7F80-A2A9-C9E97DFDED8E}" v="76" dt="2022-10-29T10:29:06.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5.xml"/><Relationship Id="rId18" Type="http://schemas.openxmlformats.org/officeDocument/2006/relationships/slide" Target="slides/slide10.xml"/><Relationship Id="rId26" Type="http://schemas.microsoft.com/office/2015/10/relationships/revisionInfo" Target="revisionInfo.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Master" Target="slideMasters/slideMaster7.xml"/><Relationship Id="rId12" Type="http://schemas.openxmlformats.org/officeDocument/2006/relationships/slide" Target="slides/slide4.xml"/><Relationship Id="rId17" Type="http://schemas.openxmlformats.org/officeDocument/2006/relationships/slide" Target="slides/slide9.xml"/><Relationship Id="rId25"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Lautaru (2126492)" userId="S::2126492@student.uwtsd.ac.uk::5a06a2ef-66a3-4041-9147-e3d2d37f91e6" providerId="AD" clId="Web-{7D77E029-1E2E-7F80-A2A9-C9E97DFDED8E}"/>
    <pc:docChg chg="modSld">
      <pc:chgData name="Madalina Lautaru (2126492)" userId="S::2126492@student.uwtsd.ac.uk::5a06a2ef-66a3-4041-9147-e3d2d37f91e6" providerId="AD" clId="Web-{7D77E029-1E2E-7F80-A2A9-C9E97DFDED8E}" dt="2022-10-29T10:29:06.114" v="76" actId="1076"/>
      <pc:docMkLst>
        <pc:docMk/>
      </pc:docMkLst>
      <pc:sldChg chg="modSp">
        <pc:chgData name="Madalina Lautaru (2126492)" userId="S::2126492@student.uwtsd.ac.uk::5a06a2ef-66a3-4041-9147-e3d2d37f91e6" providerId="AD" clId="Web-{7D77E029-1E2E-7F80-A2A9-C9E97DFDED8E}" dt="2022-10-29T10:27:16.424" v="61" actId="20577"/>
        <pc:sldMkLst>
          <pc:docMk/>
          <pc:sldMk cId="0" sldId="256"/>
        </pc:sldMkLst>
        <pc:spChg chg="mod">
          <ac:chgData name="Madalina Lautaru (2126492)" userId="S::2126492@student.uwtsd.ac.uk::5a06a2ef-66a3-4041-9147-e3d2d37f91e6" providerId="AD" clId="Web-{7D77E029-1E2E-7F80-A2A9-C9E97DFDED8E}" dt="2022-10-29T10:27:16.424" v="61" actId="20577"/>
          <ac:spMkLst>
            <pc:docMk/>
            <pc:sldMk cId="0" sldId="256"/>
            <ac:spMk id="3" creationId="{00000000-0000-0000-0000-000000000000}"/>
          </ac:spMkLst>
        </pc:spChg>
      </pc:sldChg>
      <pc:sldChg chg="modSp">
        <pc:chgData name="Madalina Lautaru (2126492)" userId="S::2126492@student.uwtsd.ac.uk::5a06a2ef-66a3-4041-9147-e3d2d37f91e6" providerId="AD" clId="Web-{7D77E029-1E2E-7F80-A2A9-C9E97DFDED8E}" dt="2022-10-29T10:27:33.252" v="62" actId="20577"/>
        <pc:sldMkLst>
          <pc:docMk/>
          <pc:sldMk cId="0" sldId="257"/>
        </pc:sldMkLst>
        <pc:spChg chg="mod">
          <ac:chgData name="Madalina Lautaru (2126492)" userId="S::2126492@student.uwtsd.ac.uk::5a06a2ef-66a3-4041-9147-e3d2d37f91e6" providerId="AD" clId="Web-{7D77E029-1E2E-7F80-A2A9-C9E97DFDED8E}" dt="2022-10-29T10:27:33.252" v="62" actId="20577"/>
          <ac:spMkLst>
            <pc:docMk/>
            <pc:sldMk cId="0" sldId="257"/>
            <ac:spMk id="4" creationId="{00000000-0000-0000-0000-000000000000}"/>
          </ac:spMkLst>
        </pc:spChg>
      </pc:sldChg>
      <pc:sldChg chg="modSp">
        <pc:chgData name="Madalina Lautaru (2126492)" userId="S::2126492@student.uwtsd.ac.uk::5a06a2ef-66a3-4041-9147-e3d2d37f91e6" providerId="AD" clId="Web-{7D77E029-1E2E-7F80-A2A9-C9E97DFDED8E}" dt="2022-10-29T10:29:06.114" v="76" actId="1076"/>
        <pc:sldMkLst>
          <pc:docMk/>
          <pc:sldMk cId="0" sldId="259"/>
        </pc:sldMkLst>
        <pc:spChg chg="mod">
          <ac:chgData name="Madalina Lautaru (2126492)" userId="S::2126492@student.uwtsd.ac.uk::5a06a2ef-66a3-4041-9147-e3d2d37f91e6" providerId="AD" clId="Web-{7D77E029-1E2E-7F80-A2A9-C9E97DFDED8E}" dt="2022-10-29T10:28:58.927" v="74" actId="20577"/>
          <ac:spMkLst>
            <pc:docMk/>
            <pc:sldMk cId="0" sldId="259"/>
            <ac:spMk id="3" creationId="{00000000-0000-0000-0000-000000000000}"/>
          </ac:spMkLst>
        </pc:spChg>
        <pc:picChg chg="mod">
          <ac:chgData name="Madalina Lautaru (2126492)" userId="S::2126492@student.uwtsd.ac.uk::5a06a2ef-66a3-4041-9147-e3d2d37f91e6" providerId="AD" clId="Web-{7D77E029-1E2E-7F80-A2A9-C9E97DFDED8E}" dt="2022-10-29T10:29:06.114" v="76" actId="1076"/>
          <ac:picMkLst>
            <pc:docMk/>
            <pc:sldMk cId="0" sldId="259"/>
            <ac:picMk id="63490"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9.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7A55D1-0E78-4F2D-B161-CC6A7BA6BB75}" type="datetimeFigureOut">
              <a:rPr lang="en-US" smtClean="0"/>
              <a:t>10/29/2022</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1B918E9-F7A5-4D97-A428-F7397EB59F8F}"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 M Lewin is a clothing brand in the UK that manufactures formal clothes for men and women. Presently, after the COVID-19 pandemic, prices of fabrics become higher than before. This situation is very complex for regaining the profitability of the company. One of the main reasons for high fabric prices is that there are not enough raw materials in the country. The pandemic has forced </a:t>
            </a:r>
            <a:r>
              <a:rPr lang="en-US" sz="1200" b="1" i="1" kern="1200" dirty="0">
                <a:solidFill>
                  <a:schemeClr val="tx1"/>
                </a:solidFill>
                <a:latin typeface="+mn-lt"/>
                <a:ea typeface="+mn-ea"/>
                <a:cs typeface="+mn-cs"/>
              </a:rPr>
              <a:t>fabric transportation to stop as well as factories have gone bust</a:t>
            </a:r>
            <a:r>
              <a:rPr lang="en-US" sz="1200" kern="1200" dirty="0">
                <a:solidFill>
                  <a:schemeClr val="tx1"/>
                </a:solidFill>
                <a:latin typeface="+mn-lt"/>
                <a:ea typeface="+mn-ea"/>
                <a:cs typeface="+mn-cs"/>
              </a:rPr>
              <a:t>. On the other hand, importing fabric from the USA, China, and India is expensive (</a:t>
            </a:r>
            <a:r>
              <a:rPr lang="en-US" sz="1200" kern="1200" dirty="0" err="1">
                <a:solidFill>
                  <a:schemeClr val="tx1"/>
                </a:solidFill>
                <a:latin typeface="+mn-lt"/>
                <a:ea typeface="+mn-ea"/>
                <a:cs typeface="+mn-cs"/>
              </a:rPr>
              <a:t>Goworek</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2020). Transport problems have been raised because of restrictions and blockage in borders due to the pandemic. Shortage of drivers is also causing trouble in transporting fabrics from sources to clothing manufacturing mills. There are also issues that T M Lewin is facing in the mill. Self-isolation, a huge Covid infection rate, and staff shortage is creating issues. As 50% of employees are allowed to be present in the mill, production is decreasing day by day. In addition to that, energy prices are increasing day by day in the United Kingdom. </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Therefore, the textile industry requires a huge amount of energy that is directly impacting on the manufacturing cost. The dilemma of wholesalers is also creating issues in maintaining clothing costs. As an </a:t>
            </a:r>
            <a:r>
              <a:rPr lang="en-US" sz="1200" b="1" i="1" kern="1200" dirty="0">
                <a:solidFill>
                  <a:schemeClr val="tx1"/>
                </a:solidFill>
                <a:latin typeface="+mn-lt"/>
                <a:ea typeface="+mn-ea"/>
                <a:cs typeface="+mn-cs"/>
              </a:rPr>
              <a:t>impact of this particular problem, </a:t>
            </a:r>
            <a:r>
              <a:rPr lang="en-US" sz="1200" kern="1200" dirty="0">
                <a:solidFill>
                  <a:schemeClr val="tx1"/>
                </a:solidFill>
                <a:latin typeface="+mn-lt"/>
                <a:ea typeface="+mn-ea"/>
                <a:cs typeface="+mn-cs"/>
              </a:rPr>
              <a:t>organizations need to sell products at high prices. Customers become reluctant to purchase products at high prices (</a:t>
            </a:r>
            <a:r>
              <a:rPr lang="en-US" sz="1200" kern="1200" dirty="0" err="1">
                <a:solidFill>
                  <a:schemeClr val="tx1"/>
                </a:solidFill>
                <a:latin typeface="+mn-lt"/>
                <a:ea typeface="+mn-ea"/>
                <a:cs typeface="+mn-cs"/>
              </a:rPr>
              <a:t>Koszewska</a:t>
            </a:r>
            <a:r>
              <a:rPr lang="en-US" sz="1200" kern="1200" dirty="0">
                <a:solidFill>
                  <a:schemeClr val="tx1"/>
                </a:solidFill>
                <a:latin typeface="+mn-lt"/>
                <a:ea typeface="+mn-ea"/>
                <a:cs typeface="+mn-cs"/>
              </a:rPr>
              <a:t>, 2018). On the behalf of this problem, the company often is cutting down the selling prices which are often affecting the overall profitability of the company.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1B918E9-F7A5-4D97-A428-F7397EB59F8F}" type="slidenum">
              <a:rPr lang="en-IN" smtClean="0"/>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After the pandemic situation, people’s income has been disrupted at a certain level. People are sitting at home for the pandemic and their income level has decreased at a certain level. As a result of this, customers have become choosier in the context of spending money. On the other hand, they are vitally reluctant to buy products that are pricy (James, and Lings, 2019). Due to high manufacturing costs, the shirt and clothing price of T M Lewin has increased at a certain level. Naturally, people are less interested and attracted to buy the company's products. Sales and profitability are decreasing continuously. </a:t>
            </a:r>
            <a:r>
              <a:rPr lang="en-US" sz="1200" b="1" i="1" kern="1200" dirty="0">
                <a:solidFill>
                  <a:schemeClr val="tx1"/>
                </a:solidFill>
                <a:latin typeface="+mn-lt"/>
                <a:ea typeface="+mn-ea"/>
                <a:cs typeface="+mn-cs"/>
              </a:rPr>
              <a:t>As an impact of this particular challenge </a:t>
            </a:r>
            <a:r>
              <a:rPr lang="en-US" sz="1200" kern="1200" dirty="0">
                <a:solidFill>
                  <a:schemeClr val="tx1"/>
                </a:solidFill>
                <a:latin typeface="+mn-lt"/>
                <a:ea typeface="+mn-ea"/>
                <a:cs typeface="+mn-cs"/>
              </a:rPr>
              <a:t>selected clothing organizations cannot attract customers as it was before. Popularity among buyers is lowering day by day, for this particular reason.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1B918E9-F7A5-4D97-A428-F7397EB59F8F}" type="slidenum">
              <a:rPr lang="en-IN" smtClean="0"/>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Customer behavior for this particular company has changed right after the pandemic on a negative note. They are now more concerned about the sustainability and effectiveness of product quality to a certain level. Product quality, along with its sustainability and product perception, matters a lot to customers. On the contrary, the company is somewhat compelling to use low-quality fabric for maintaining cost and heightening the overall profit margin (</a:t>
            </a:r>
            <a:r>
              <a:rPr lang="en-US" sz="1200" kern="1200" dirty="0" err="1">
                <a:solidFill>
                  <a:schemeClr val="tx1"/>
                </a:solidFill>
                <a:latin typeface="+mn-lt"/>
                <a:ea typeface="+mn-ea"/>
                <a:cs typeface="+mn-cs"/>
              </a:rPr>
              <a:t>Mwasomola</a:t>
            </a:r>
            <a:r>
              <a:rPr lang="en-US" sz="1200" kern="1200" dirty="0">
                <a:solidFill>
                  <a:schemeClr val="tx1"/>
                </a:solidFill>
                <a:latin typeface="+mn-lt"/>
                <a:ea typeface="+mn-ea"/>
                <a:cs typeface="+mn-cs"/>
              </a:rPr>
              <a:t> and </a:t>
            </a:r>
            <a:r>
              <a:rPr lang="en-US" sz="1200" kern="1200" dirty="0" err="1">
                <a:solidFill>
                  <a:schemeClr val="tx1"/>
                </a:solidFill>
                <a:latin typeface="+mn-lt"/>
                <a:ea typeface="+mn-ea"/>
                <a:cs typeface="+mn-cs"/>
              </a:rPr>
              <a:t>Ojwang</a:t>
            </a:r>
            <a:r>
              <a:rPr lang="en-US" sz="1200" kern="1200" dirty="0">
                <a:solidFill>
                  <a:schemeClr val="tx1"/>
                </a:solidFill>
                <a:latin typeface="+mn-lt"/>
                <a:ea typeface="+mn-ea"/>
                <a:cs typeface="+mn-cs"/>
              </a:rPr>
              <a:t>, 2021). This particular aspect is more way detrimental to affecting customer behaviors. In addition to that, after the pandemic, consumers have started to buy products based on shopping experiences, customer service, the lower risk associated to purchase, and the promotion of products are equally important for the company. Customers' habits have become changed due to the pandemic and they have started to taking non-programmed and program decisions. Cognitive constraints and attitudes regarding risks are crucial for the success of the company (</a:t>
            </a:r>
            <a:r>
              <a:rPr lang="en-US" sz="1200" kern="1200" dirty="0" err="1">
                <a:solidFill>
                  <a:schemeClr val="tx1"/>
                </a:solidFill>
                <a:latin typeface="+mn-lt"/>
                <a:ea typeface="+mn-ea"/>
                <a:cs typeface="+mn-cs"/>
              </a:rPr>
              <a:t>Hossian</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a:t>
            </a:r>
            <a:r>
              <a:rPr lang="en-US" sz="1200" kern="1200" dirty="0">
                <a:solidFill>
                  <a:schemeClr val="tx1"/>
                </a:solidFill>
                <a:latin typeface="+mn-lt"/>
                <a:ea typeface="+mn-ea"/>
                <a:cs typeface="+mn-cs"/>
              </a:rPr>
              <a:t> 2019). </a:t>
            </a:r>
            <a:r>
              <a:rPr lang="en-US" sz="1200" b="1" i="1" kern="1200" dirty="0">
                <a:solidFill>
                  <a:schemeClr val="tx1"/>
                </a:solidFill>
                <a:latin typeface="+mn-lt"/>
                <a:ea typeface="+mn-ea"/>
                <a:cs typeface="+mn-cs"/>
              </a:rPr>
              <a:t>The impact of the problem </a:t>
            </a:r>
            <a:r>
              <a:rPr lang="en-US" sz="1200" kern="1200" dirty="0">
                <a:solidFill>
                  <a:schemeClr val="tx1"/>
                </a:solidFill>
                <a:latin typeface="+mn-lt"/>
                <a:ea typeface="+mn-ea"/>
                <a:cs typeface="+mn-cs"/>
              </a:rPr>
              <a:t>is quite problematic for the organization. Present clothing retail companies cannot attract customers and consumers towards products. Brand image is going down and brand value is also decreasing. As a result of this, the selected company cannot manage all the operations and activities properly. </a:t>
            </a:r>
            <a:endParaRPr lang="en-IN" dirty="0"/>
          </a:p>
        </p:txBody>
      </p:sp>
      <p:sp>
        <p:nvSpPr>
          <p:cNvPr id="4" name="Slide Number Placeholder 3"/>
          <p:cNvSpPr>
            <a:spLocks noGrp="1"/>
          </p:cNvSpPr>
          <p:nvPr>
            <p:ph type="sldNum" sz="quarter" idx="10"/>
          </p:nvPr>
        </p:nvSpPr>
        <p:spPr/>
        <p:txBody>
          <a:bodyPr/>
          <a:lstStyle/>
          <a:p>
            <a:fld id="{F1B918E9-F7A5-4D97-A428-F7397EB59F8F}" type="slidenum">
              <a:rPr lang="en-IN" smtClean="0"/>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sz="1200" kern="1200" dirty="0">
                <a:solidFill>
                  <a:schemeClr val="tx1"/>
                </a:solidFill>
                <a:latin typeface="+mn-lt"/>
                <a:ea typeface="+mn-ea"/>
                <a:cs typeface="+mn-cs"/>
              </a:rPr>
              <a:t>As per the PESTLE analysis, the United Kingdom country's inflation rate is increasing and the GBP rate is decreasing. It harms the clothing manufacturing companies and so on T M Lewin Company. Socially, the country has numerous kinds and backgrounds of people who need various kinds of clothes (</a:t>
            </a:r>
            <a:r>
              <a:rPr lang="en-US" sz="1200" kern="1200" dirty="0" err="1">
                <a:solidFill>
                  <a:schemeClr val="tx1"/>
                </a:solidFill>
                <a:latin typeface="+mn-lt"/>
                <a:ea typeface="+mn-ea"/>
                <a:cs typeface="+mn-cs"/>
              </a:rPr>
              <a:t>Schönfeld</a:t>
            </a:r>
            <a:r>
              <a:rPr lang="en-US" sz="1200" kern="1200" dirty="0">
                <a:solidFill>
                  <a:schemeClr val="tx1"/>
                </a:solidFill>
                <a:latin typeface="+mn-lt"/>
                <a:ea typeface="+mn-ea"/>
                <a:cs typeface="+mn-cs"/>
              </a:rPr>
              <a:t>, 2020). As the company, is only selling formal shirts, it is quite critical and problematic to get the products sold. On the other hand, UK people are fonder of using technology to some extent. The selected clothing company has offline shops and a low count on online websites. Therefore, interactions between the company and customers are low which is bad for profitability and productivity. </a:t>
            </a:r>
            <a:endParaRPr lang="en-IN"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Cause and effect analysis </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main reason for T M Lewin's clothing manufacturing company’s low profitability is that it is facing certain challenges and issues. These causes and reasons can be defined by six different factors. The different factors are Measurement, People, Materials, environment, Methods, and machines. Elaboration of these issues can depict the actual aspect of low company development. The below fishbone diagram has defined these six factors along with their sub-factors. These are crucial for maintaining the whole level of progression and development of the targeted company (</a:t>
            </a:r>
            <a:r>
              <a:rPr lang="en-US" sz="1200" kern="1200" dirty="0" err="1">
                <a:solidFill>
                  <a:schemeClr val="tx1"/>
                </a:solidFill>
                <a:latin typeface="+mn-lt"/>
                <a:ea typeface="+mn-ea"/>
                <a:cs typeface="+mn-cs"/>
              </a:rPr>
              <a:t>García</a:t>
            </a:r>
            <a:r>
              <a:rPr lang="en-US" sz="1200" kern="1200" dirty="0">
                <a:solidFill>
                  <a:schemeClr val="tx1"/>
                </a:solidFill>
                <a:latin typeface="+mn-lt"/>
                <a:ea typeface="+mn-ea"/>
                <a:cs typeface="+mn-cs"/>
              </a:rPr>
              <a:t>-Posada, 2020). The </a:t>
            </a:r>
            <a:r>
              <a:rPr lang="en-US" sz="1200" b="1" i="1" kern="1200" dirty="0">
                <a:solidFill>
                  <a:schemeClr val="tx1"/>
                </a:solidFill>
                <a:latin typeface="+mn-lt"/>
                <a:ea typeface="+mn-ea"/>
                <a:cs typeface="+mn-cs"/>
              </a:rPr>
              <a:t>Measurement section is crucial, constituting Calibration and Inspection. </a:t>
            </a:r>
            <a:r>
              <a:rPr lang="en-US" sz="1200" kern="1200" dirty="0">
                <a:solidFill>
                  <a:schemeClr val="tx1"/>
                </a:solidFill>
                <a:latin typeface="+mn-lt"/>
                <a:ea typeface="+mn-ea"/>
                <a:cs typeface="+mn-cs"/>
              </a:rPr>
              <a:t>Currently, the clothing manufacturing company is not properly evaluating the product quality and value, ultimately decreasing the level of business. Materials including Colors, </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Low Profitability</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Measurement</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Materials</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People</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Colors</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Inspections</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Calibration</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Fabrics</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Operations</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Training</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Environment</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Machines</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Methods</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Pandemic</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Temperature</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Cotton production</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Brake</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Speed</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fabrics and designs are outdated in this company's product range.</a:t>
            </a:r>
            <a:r>
              <a:rPr lang="en-IN" dirty="0"/>
              <a:t> </a:t>
            </a:r>
          </a:p>
        </p:txBody>
      </p:sp>
      <p:sp>
        <p:nvSpPr>
          <p:cNvPr id="4" name="Slide Number Placeholder 3"/>
          <p:cNvSpPr>
            <a:spLocks noGrp="1"/>
          </p:cNvSpPr>
          <p:nvPr>
            <p:ph type="sldNum" sz="quarter" idx="10"/>
          </p:nvPr>
        </p:nvSpPr>
        <p:spPr/>
        <p:txBody>
          <a:bodyPr/>
          <a:lstStyle/>
          <a:p>
            <a:fld id="{F1B918E9-F7A5-4D97-A428-F7397EB59F8F}" type="slidenum">
              <a:rPr lang="en-IN" smtClean="0"/>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Organizations also use low-quality fabrics and colors for cutting manufacturing costs. However, customers have become more concerned with product quality and aspects. They are reluctant to buy low-quality products and fabrics at a certain level. People or workers of present organizations are not that competent and skilled for delivering clothes within the deadline. They are also less creative and less innovative for attracting consumers and preserving competitive advantage. In the environmental context, manufacturing requires more coal and water, hampering the sustainability approach (</a:t>
            </a:r>
            <a:r>
              <a:rPr lang="en-US" sz="1200" kern="1200" dirty="0" err="1">
                <a:solidFill>
                  <a:schemeClr val="tx1"/>
                </a:solidFill>
                <a:latin typeface="+mn-lt"/>
                <a:ea typeface="+mn-ea"/>
                <a:cs typeface="+mn-cs"/>
              </a:rPr>
              <a:t>Goworek</a:t>
            </a:r>
            <a:r>
              <a:rPr lang="en-US" sz="1200" kern="1200" dirty="0">
                <a:solidFill>
                  <a:schemeClr val="tx1"/>
                </a:solidFill>
                <a:latin typeface="+mn-lt"/>
                <a:ea typeface="+mn-ea"/>
                <a:cs typeface="+mn-cs"/>
              </a:rPr>
              <a:t>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2020). Recent pandemics have resulted in more concerns and awareness about the environment. Water pollution and carbon emissions are not at all approved for further business development. Machines that are outdated require more energy and a slower production rate. Overall all weaker structures and infrastructure are liable for reducing profitability levels to some extent. Method of business, employee management, and production rate are faulty for depicting in a certain manner. Therefore, the above-mentioned causes are reflecting its results on profitability in the competitive market of the global retail place.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1B918E9-F7A5-4D97-A428-F7397EB59F8F}" type="slidenum">
              <a:rPr lang="en-IN" smtClean="0"/>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The company needs to maintain its sustainability approach intact while producing clothes and selling clothes to customers. In this context, the company can develop a supply chain that maintains sustainability. Fabrics and materials are to be collected from good sources and need to be of good quality. On the other hand, it can be resourced from a source that does not harm the society and environment. Production and manufacturing are needed to be related with proper machines, using low-scale water and energy. Carbon emissions and chemical emissions can be reduced for keeping sustainability (Jin and Shin, 2020). Environment-friendly actions can be done through energy consumption control in the transportation of product delivery. The overall sustainability will create a new brand name for the products and people's awareness is also increased for implementing this solution. When people are concerned about this particular approach, the company can easily take this advantage in improving sales and revenue over its competitors. </a:t>
            </a:r>
            <a:endParaRPr lang="en-IN" dirty="0"/>
          </a:p>
        </p:txBody>
      </p:sp>
      <p:sp>
        <p:nvSpPr>
          <p:cNvPr id="4" name="Slide Number Placeholder 3"/>
          <p:cNvSpPr>
            <a:spLocks noGrp="1"/>
          </p:cNvSpPr>
          <p:nvPr>
            <p:ph type="sldNum" sz="quarter" idx="10"/>
          </p:nvPr>
        </p:nvSpPr>
        <p:spPr/>
        <p:txBody>
          <a:bodyPr/>
          <a:lstStyle/>
          <a:p>
            <a:fld id="{F1B918E9-F7A5-4D97-A428-F7397EB59F8F}" type="slidenum">
              <a:rPr lang="en-IN" smtClean="0"/>
              <a:t>8</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b="1" i="1" kern="1200" dirty="0">
                <a:solidFill>
                  <a:schemeClr val="tx1"/>
                </a:solidFill>
                <a:latin typeface="+mn-lt"/>
                <a:ea typeface="+mn-ea"/>
                <a:cs typeface="+mn-cs"/>
              </a:rPr>
              <a:t>Leveraging extensive ways and methods of marketing </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The market statement and company report have stated that the organization is mainly working through some offline stores. In the context of marketing and promotion, it is quite traditional. Now, the company can start its inline journey through a new marketing approach. The organization needs to change traditional marketing with a newer approach. This clothing manufacturing institution can opt for Search Engine Optimizations, Content marketing, Search Engine Marketing, Social media marketing, influencer marketing, and Affiliate marketing. These new marketing strategies are fully based on online platforms which are also directive toward a technological faster process (Singh </a:t>
            </a:r>
            <a:r>
              <a:rPr lang="en-US" sz="1200" i="1" kern="1200" dirty="0">
                <a:solidFill>
                  <a:schemeClr val="tx1"/>
                </a:solidFill>
                <a:latin typeface="+mn-lt"/>
                <a:ea typeface="+mn-ea"/>
                <a:cs typeface="+mn-cs"/>
              </a:rPr>
              <a:t>et al. </a:t>
            </a:r>
            <a:r>
              <a:rPr lang="en-US" sz="1200" kern="1200" dirty="0">
                <a:solidFill>
                  <a:schemeClr val="tx1"/>
                </a:solidFill>
                <a:latin typeface="+mn-lt"/>
                <a:ea typeface="+mn-ea"/>
                <a:cs typeface="+mn-cs"/>
              </a:rPr>
              <a:t>2019). Through these marketing platforms, the company can target a large scale of customers at a single time. These also foster the information distribution process of clothes to the consumers for attracting them. Thus, the company can increase awareness among people for increasing profit margin. </a:t>
            </a:r>
            <a:endParaRPr lang="en-IN" sz="1200" kern="1200" dirty="0">
              <a:solidFill>
                <a:schemeClr val="tx1"/>
              </a:solidFill>
              <a:latin typeface="+mn-lt"/>
              <a:ea typeface="+mn-ea"/>
              <a:cs typeface="+mn-cs"/>
            </a:endParaRPr>
          </a:p>
          <a:p>
            <a:r>
              <a:rPr lang="en-US" sz="1200" b="1" i="1" kern="1200" dirty="0">
                <a:solidFill>
                  <a:schemeClr val="tx1"/>
                </a:solidFill>
                <a:latin typeface="+mn-lt"/>
                <a:ea typeface="+mn-ea"/>
                <a:cs typeface="+mn-cs"/>
              </a:rPr>
              <a:t>Implications of Human Resource Management</a:t>
            </a:r>
            <a:endParaRPr lang="en-IN" sz="1200" kern="1200" dirty="0">
              <a:solidFill>
                <a:schemeClr val="tx1"/>
              </a:solidFill>
              <a:latin typeface="+mn-lt"/>
              <a:ea typeface="+mn-ea"/>
              <a:cs typeface="+mn-cs"/>
            </a:endParaRPr>
          </a:p>
          <a:p>
            <a:r>
              <a:rPr lang="en-US" sz="1200" kern="1200" dirty="0">
                <a:solidFill>
                  <a:schemeClr val="tx1"/>
                </a:solidFill>
                <a:latin typeface="+mn-lt"/>
                <a:ea typeface="+mn-ea"/>
                <a:cs typeface="+mn-cs"/>
              </a:rPr>
              <a:t>Proper management of the Human Resource process is crucial for hiring skilled and efficient employees in the company. The HR management can put up notifications of hiring employees to different job portals while mentioning their job requirements and demands. Thus, the company can recruit skilled and proficient employees who are creative enough to include new ideas. The workers will be efficient in operating machines and technology for fostering the overall manufacturing process. Organizations may fix salaries for workers along with additional benefits and accommodations. Thus, employees will be satisfied and the retention rate will be increased. When workers' turnover rate will be reduced, organizations can focus on heightening production rate and clothing quality. </a:t>
            </a:r>
            <a:endParaRPr lang="en-IN" sz="1200" kern="1200" dirty="0">
              <a:solidFill>
                <a:schemeClr val="tx1"/>
              </a:solidFill>
              <a:latin typeface="+mn-lt"/>
              <a:ea typeface="+mn-ea"/>
              <a:cs typeface="+mn-cs"/>
            </a:endParaRPr>
          </a:p>
          <a:p>
            <a:br>
              <a:rPr lang="en-US" sz="1200" kern="1200" dirty="0">
                <a:solidFill>
                  <a:schemeClr val="tx1"/>
                </a:solidFill>
                <a:latin typeface="+mn-lt"/>
                <a:ea typeface="+mn-ea"/>
                <a:cs typeface="+mn-cs"/>
              </a:rPr>
            </a:br>
            <a:r>
              <a:rPr lang="en-US" sz="1200" kern="1200" dirty="0">
                <a:solidFill>
                  <a:schemeClr val="tx1"/>
                </a:solidFill>
                <a:latin typeface="+mn-lt"/>
                <a:ea typeface="+mn-ea"/>
                <a:cs typeface="+mn-cs"/>
              </a:rPr>
              <a:t> </a:t>
            </a:r>
            <a:endParaRPr lang="en-IN" sz="1200" kern="1200" dirty="0">
              <a:solidFill>
                <a:schemeClr val="tx1"/>
              </a:solidFill>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F1B918E9-F7A5-4D97-A428-F7397EB59F8F}" type="slidenum">
              <a:rPr lang="en-IN" smtClean="0"/>
              <a:t>9</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7.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3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Master" Target="../slideMasters/slideMaster7.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accent6">
            <a:alpha val="30000"/>
          </a:schemeClr>
        </a:solidFill>
        <a:effectLst/>
      </p:bgPr>
    </p:bg>
    <p:spTree>
      <p:nvGrpSpPr>
        <p:cNvPr id="1" name=""/>
        <p:cNvGrpSpPr/>
        <p:nvPr/>
      </p:nvGrpSpPr>
      <p:grpSpPr>
        <a:xfrm>
          <a:off x="0" y="0"/>
          <a:ext cx="0" cy="0"/>
          <a:chOff x="0" y="0"/>
          <a:chExt cx="0" cy="0"/>
        </a:xfrm>
      </p:grpSpPr>
      <p:sp>
        <p:nvSpPr>
          <p:cNvPr id="13" name="Freeform: Shape 20">
            <a:extLst>
              <a:ext uri="{FF2B5EF4-FFF2-40B4-BE49-F238E27FC236}">
                <a16:creationId xmlns:a16="http://schemas.microsoft.com/office/drawing/2014/main" id="{63B165D0-0594-9843-A653-74260F146AE5}"/>
              </a:ext>
            </a:extLst>
          </p:cNvPr>
          <p:cNvSpPr/>
          <p:nvPr/>
        </p:nvSpPr>
        <p:spPr>
          <a:xfrm rot="10800000">
            <a:off x="3387321" y="1"/>
            <a:ext cx="5756680" cy="2322894"/>
          </a:xfrm>
          <a:custGeom>
            <a:avLst/>
            <a:gdLst>
              <a:gd name="connsiteX0" fmla="*/ 3447958 w 5216859"/>
              <a:gd name="connsiteY0" fmla="*/ 463 h 1478847"/>
              <a:gd name="connsiteX1" fmla="*/ 3570648 w 5216859"/>
              <a:gd name="connsiteY1" fmla="*/ 11997 h 1478847"/>
              <a:gd name="connsiteX2" fmla="*/ 4142148 w 5216859"/>
              <a:gd name="connsiteY2" fmla="*/ 850197 h 1478847"/>
              <a:gd name="connsiteX3" fmla="*/ 4942248 w 5216859"/>
              <a:gd name="connsiteY3" fmla="*/ 1174047 h 1478847"/>
              <a:gd name="connsiteX4" fmla="*/ 5164151 w 5216859"/>
              <a:gd name="connsiteY4" fmla="*/ 1405605 h 1478847"/>
              <a:gd name="connsiteX5" fmla="*/ 5216859 w 5216859"/>
              <a:gd name="connsiteY5" fmla="*/ 1478847 h 1478847"/>
              <a:gd name="connsiteX6" fmla="*/ 0 w 5216859"/>
              <a:gd name="connsiteY6" fmla="*/ 1478847 h 1478847"/>
              <a:gd name="connsiteX7" fmla="*/ 28985 w 5216859"/>
              <a:gd name="connsiteY7" fmla="*/ 1403243 h 1478847"/>
              <a:gd name="connsiteX8" fmla="*/ 560748 w 5216859"/>
              <a:gd name="connsiteY8" fmla="*/ 640647 h 1478847"/>
              <a:gd name="connsiteX9" fmla="*/ 2294298 w 5216859"/>
              <a:gd name="connsiteY9" fmla="*/ 373947 h 1478847"/>
              <a:gd name="connsiteX10" fmla="*/ 3447958 w 5216859"/>
              <a:gd name="connsiteY10" fmla="*/ 463 h 1478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16859" h="1478847">
                <a:moveTo>
                  <a:pt x="3447958" y="463"/>
                </a:moveTo>
                <a:cubicBezTo>
                  <a:pt x="3491174" y="-1348"/>
                  <a:pt x="3532151" y="2075"/>
                  <a:pt x="3570648" y="11997"/>
                </a:cubicBezTo>
                <a:cubicBezTo>
                  <a:pt x="3878623" y="91372"/>
                  <a:pt x="3913548" y="656522"/>
                  <a:pt x="4142148" y="850197"/>
                </a:cubicBezTo>
                <a:cubicBezTo>
                  <a:pt x="4370748" y="1043872"/>
                  <a:pt x="4739048" y="1031172"/>
                  <a:pt x="4942248" y="1174047"/>
                </a:cubicBezTo>
                <a:cubicBezTo>
                  <a:pt x="5018448" y="1227625"/>
                  <a:pt x="5096434" y="1316029"/>
                  <a:pt x="5164151" y="1405605"/>
                </a:cubicBezTo>
                <a:lnTo>
                  <a:pt x="5216859" y="1478847"/>
                </a:lnTo>
                <a:lnTo>
                  <a:pt x="0" y="1478847"/>
                </a:lnTo>
                <a:lnTo>
                  <a:pt x="28985" y="1403243"/>
                </a:lnTo>
                <a:cubicBezTo>
                  <a:pt x="121408" y="1159760"/>
                  <a:pt x="267854" y="793047"/>
                  <a:pt x="560748" y="640647"/>
                </a:cubicBezTo>
                <a:cubicBezTo>
                  <a:pt x="951273" y="437447"/>
                  <a:pt x="1792648" y="478722"/>
                  <a:pt x="2294298" y="373947"/>
                </a:cubicBezTo>
                <a:cubicBezTo>
                  <a:pt x="2733242" y="282269"/>
                  <a:pt x="3145446" y="13138"/>
                  <a:pt x="3447958" y="463"/>
                </a:cubicBezTo>
                <a:close/>
              </a:path>
            </a:pathLst>
          </a:custGeom>
          <a:gradFill>
            <a:gsLst>
              <a:gs pos="0">
                <a:schemeClr val="accent1"/>
              </a:gs>
              <a:gs pos="100000">
                <a:schemeClr val="accent5">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9">
            <a:extLst>
              <a:ext uri="{FF2B5EF4-FFF2-40B4-BE49-F238E27FC236}">
                <a16:creationId xmlns:a16="http://schemas.microsoft.com/office/drawing/2014/main" id="{31F8B615-0030-2047-8652-146BCEF22564}"/>
              </a:ext>
            </a:extLst>
          </p:cNvPr>
          <p:cNvSpPr/>
          <p:nvPr/>
        </p:nvSpPr>
        <p:spPr>
          <a:xfrm>
            <a:off x="1" y="3232602"/>
            <a:ext cx="5756222" cy="3625398"/>
          </a:xfrm>
          <a:custGeom>
            <a:avLst/>
            <a:gdLst>
              <a:gd name="connsiteX0" fmla="*/ 333366 w 2058995"/>
              <a:gd name="connsiteY0" fmla="*/ 940 h 972601"/>
              <a:gd name="connsiteX1" fmla="*/ 400050 w 2058995"/>
              <a:gd name="connsiteY1" fmla="*/ 1051 h 972601"/>
              <a:gd name="connsiteX2" fmla="*/ 952500 w 2058995"/>
              <a:gd name="connsiteY2" fmla="*/ 534451 h 972601"/>
              <a:gd name="connsiteX3" fmla="*/ 1924050 w 2058995"/>
              <a:gd name="connsiteY3" fmla="*/ 686851 h 972601"/>
              <a:gd name="connsiteX4" fmla="*/ 2054591 w 2058995"/>
              <a:gd name="connsiteY4" fmla="*/ 942966 h 972601"/>
              <a:gd name="connsiteX5" fmla="*/ 2058995 w 2058995"/>
              <a:gd name="connsiteY5" fmla="*/ 972601 h 972601"/>
              <a:gd name="connsiteX6" fmla="*/ 0 w 2058995"/>
              <a:gd name="connsiteY6" fmla="*/ 972601 h 972601"/>
              <a:gd name="connsiteX7" fmla="*/ 0 w 2058995"/>
              <a:gd name="connsiteY7" fmla="*/ 61952 h 972601"/>
              <a:gd name="connsiteX8" fmla="*/ 75605 w 2058995"/>
              <a:gd name="connsiteY8" fmla="*/ 42128 h 972601"/>
              <a:gd name="connsiteX9" fmla="*/ 333366 w 2058995"/>
              <a:gd name="connsiteY9" fmla="*/ 940 h 972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8995" h="972601">
                <a:moveTo>
                  <a:pt x="333366" y="940"/>
                </a:moveTo>
                <a:cubicBezTo>
                  <a:pt x="357485" y="-326"/>
                  <a:pt x="379809" y="-338"/>
                  <a:pt x="400050" y="1051"/>
                </a:cubicBezTo>
                <a:cubicBezTo>
                  <a:pt x="723900" y="23276"/>
                  <a:pt x="698500" y="420151"/>
                  <a:pt x="952500" y="534451"/>
                </a:cubicBezTo>
                <a:cubicBezTo>
                  <a:pt x="1206500" y="648751"/>
                  <a:pt x="1736725" y="556676"/>
                  <a:pt x="1924050" y="686851"/>
                </a:cubicBezTo>
                <a:cubicBezTo>
                  <a:pt x="1994297" y="735667"/>
                  <a:pt x="2033290" y="836275"/>
                  <a:pt x="2054591" y="942966"/>
                </a:cubicBezTo>
                <a:lnTo>
                  <a:pt x="2058995" y="972601"/>
                </a:lnTo>
                <a:lnTo>
                  <a:pt x="0" y="972601"/>
                </a:lnTo>
                <a:lnTo>
                  <a:pt x="0" y="61952"/>
                </a:lnTo>
                <a:lnTo>
                  <a:pt x="75605" y="42128"/>
                </a:lnTo>
                <a:cubicBezTo>
                  <a:pt x="172492" y="19804"/>
                  <a:pt x="261007" y="4735"/>
                  <a:pt x="333366" y="940"/>
                </a:cubicBezTo>
                <a:close/>
              </a:path>
            </a:pathLst>
          </a:custGeom>
          <a:gradFill>
            <a:gsLst>
              <a:gs pos="0">
                <a:schemeClr val="accent1"/>
              </a:gs>
              <a:gs pos="100000">
                <a:schemeClr val="accent5">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Picture Placeholder 7">
            <a:extLst>
              <a:ext uri="{FF2B5EF4-FFF2-40B4-BE49-F238E27FC236}">
                <a16:creationId xmlns:a16="http://schemas.microsoft.com/office/drawing/2014/main" id="{05C21D6A-A628-2443-8075-ACD2B911C6DF}"/>
              </a:ext>
            </a:extLst>
          </p:cNvPr>
          <p:cNvSpPr>
            <a:spLocks noGrp="1"/>
          </p:cNvSpPr>
          <p:nvPr>
            <p:ph type="pic" sz="quarter" idx="14"/>
          </p:nvPr>
        </p:nvSpPr>
        <p:spPr>
          <a:xfrm>
            <a:off x="310754" y="481014"/>
            <a:ext cx="8526065" cy="5875337"/>
          </a:xfrm>
          <a:solidFill>
            <a:schemeClr val="bg1">
              <a:lumMod val="95000"/>
            </a:schemeClr>
          </a:solidFill>
        </p:spPr>
        <p:txBody>
          <a:bodyPr/>
          <a:lstStyle/>
          <a:p>
            <a:r>
              <a:rPr lang="en-US" noProof="0"/>
              <a:t>Click icon to add picture</a:t>
            </a:r>
            <a:endParaRPr lang="en-US" noProof="0" dirty="0"/>
          </a:p>
        </p:txBody>
      </p:sp>
      <p:sp>
        <p:nvSpPr>
          <p:cNvPr id="6" name="Title 1">
            <a:extLst>
              <a:ext uri="{FF2B5EF4-FFF2-40B4-BE49-F238E27FC236}">
                <a16:creationId xmlns:a16="http://schemas.microsoft.com/office/drawing/2014/main" id="{042BB51D-E7C1-3746-85E9-889CCB24F741}"/>
              </a:ext>
            </a:extLst>
          </p:cNvPr>
          <p:cNvSpPr>
            <a:spLocks noGrp="1"/>
          </p:cNvSpPr>
          <p:nvPr>
            <p:ph type="ctrTitle" hasCustomPrompt="1"/>
          </p:nvPr>
        </p:nvSpPr>
        <p:spPr>
          <a:xfrm>
            <a:off x="1276037" y="2552299"/>
            <a:ext cx="6591926" cy="1220477"/>
          </a:xfrm>
        </p:spPr>
        <p:txBody>
          <a:bodyPr anchor="b">
            <a:normAutofit/>
          </a:bodyPr>
          <a:lstStyle>
            <a:lvl1pPr marL="0" marR="0" indent="0" algn="ctr" defTabSz="914400" rtl="0" eaLnBrk="1" fontAlgn="auto" latinLnBrk="0" hangingPunct="1">
              <a:lnSpc>
                <a:spcPct val="90000"/>
              </a:lnSpc>
              <a:spcBef>
                <a:spcPct val="0"/>
              </a:spcBef>
              <a:spcAft>
                <a:spcPts val="0"/>
              </a:spcAft>
              <a:buClrTx/>
              <a:buSzTx/>
              <a:buFontTx/>
              <a:buNone/>
              <a:tabLst/>
              <a:defRPr sz="7200" b="1" i="0">
                <a:solidFill>
                  <a:schemeClr val="bg1"/>
                </a:solidFill>
                <a:latin typeface="+mj-lt"/>
                <a:ea typeface="Meiryo UI" panose="020B0604030504040204" pitchFamily="34" charset="-128"/>
              </a:defRPr>
            </a:lvl1pPr>
          </a:lstStyle>
          <a:p>
            <a:r>
              <a:rPr lang="en-US" noProof="0"/>
              <a:t>Title</a:t>
            </a:r>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hasCustomPrompt="1"/>
          </p:nvPr>
        </p:nvSpPr>
        <p:spPr>
          <a:xfrm>
            <a:off x="1276037" y="3919841"/>
            <a:ext cx="6591926" cy="846381"/>
          </a:xfrm>
        </p:spPr>
        <p:txBody>
          <a:bodyPr anchor="t">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2000" b="1" i="0">
                <a:solidFill>
                  <a:schemeClr val="bg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ja-JP" noProof="0" dirty="0"/>
              <a:t>Subtitle</a:t>
            </a:r>
          </a:p>
        </p:txBody>
      </p:sp>
    </p:spTree>
    <p:extLst>
      <p:ext uri="{BB962C8B-B14F-4D97-AF65-F5344CB8AC3E}">
        <p14:creationId xmlns:p14="http://schemas.microsoft.com/office/powerpoint/2010/main" val="1876898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
    <p:bg>
      <p:bgPr>
        <a:solidFill>
          <a:schemeClr val="accent6">
            <a:alpha val="30000"/>
          </a:schemeClr>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FADF1099-92E5-4749-8E94-299FD6249EFD}"/>
              </a:ext>
            </a:extLst>
          </p:cNvPr>
          <p:cNvSpPr>
            <a:spLocks/>
          </p:cNvSpPr>
          <p:nvPr/>
        </p:nvSpPr>
        <p:spPr bwMode="auto">
          <a:xfrm>
            <a:off x="-1190" y="0"/>
            <a:ext cx="9145190" cy="2840682"/>
          </a:xfrm>
          <a:custGeom>
            <a:avLst/>
            <a:gdLst>
              <a:gd name="T0" fmla="*/ 0 w 3296"/>
              <a:gd name="T1" fmla="*/ 0 h 934"/>
              <a:gd name="T2" fmla="*/ 0 w 3296"/>
              <a:gd name="T3" fmla="*/ 775 h 934"/>
              <a:gd name="T4" fmla="*/ 973 w 3296"/>
              <a:gd name="T5" fmla="*/ 825 h 934"/>
              <a:gd name="T6" fmla="*/ 1957 w 3296"/>
              <a:gd name="T7" fmla="*/ 408 h 934"/>
              <a:gd name="T8" fmla="*/ 3032 w 3296"/>
              <a:gd name="T9" fmla="*/ 426 h 934"/>
              <a:gd name="T10" fmla="*/ 3296 w 3296"/>
              <a:gd name="T11" fmla="*/ 257 h 934"/>
              <a:gd name="T12" fmla="*/ 3296 w 3296"/>
              <a:gd name="T13" fmla="*/ 0 h 934"/>
              <a:gd name="T14" fmla="*/ 0 w 3296"/>
              <a:gd name="T15" fmla="*/ 0 h 9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6" h="934">
                <a:moveTo>
                  <a:pt x="0" y="0"/>
                </a:moveTo>
                <a:cubicBezTo>
                  <a:pt x="0" y="775"/>
                  <a:pt x="0" y="775"/>
                  <a:pt x="0" y="775"/>
                </a:cubicBezTo>
                <a:cubicBezTo>
                  <a:pt x="302" y="913"/>
                  <a:pt x="658" y="934"/>
                  <a:pt x="973" y="825"/>
                </a:cubicBezTo>
                <a:cubicBezTo>
                  <a:pt x="1311" y="708"/>
                  <a:pt x="1602" y="453"/>
                  <a:pt x="1957" y="408"/>
                </a:cubicBezTo>
                <a:cubicBezTo>
                  <a:pt x="2315" y="363"/>
                  <a:pt x="2690" y="541"/>
                  <a:pt x="3032" y="426"/>
                </a:cubicBezTo>
                <a:cubicBezTo>
                  <a:pt x="3132" y="393"/>
                  <a:pt x="3223" y="334"/>
                  <a:pt x="3296" y="257"/>
                </a:cubicBezTo>
                <a:cubicBezTo>
                  <a:pt x="3296" y="0"/>
                  <a:pt x="3296" y="0"/>
                  <a:pt x="3296" y="0"/>
                </a:cubicBezTo>
                <a:lnTo>
                  <a:pt x="0" y="0"/>
                </a:lnTo>
                <a:close/>
              </a:path>
            </a:pathLst>
          </a:custGeom>
          <a:gradFill>
            <a:gsLst>
              <a:gs pos="0">
                <a:schemeClr val="accent1"/>
              </a:gs>
              <a:gs pos="100000">
                <a:schemeClr val="accent5">
                  <a:lumMod val="60000"/>
                  <a:lumOff val="40000"/>
                  <a:alpha val="90000"/>
                </a:schemeClr>
              </a:gs>
            </a:gsLst>
            <a:lin ang="3000000" scaled="0"/>
          </a:gradFill>
          <a:ln>
            <a:noFill/>
          </a:ln>
        </p:spPr>
        <p:txBody>
          <a:bodyPr vert="horz" wrap="square" lIns="91440" tIns="45720" rIns="91440" bIns="45720" numCol="1" anchor="t" anchorCtr="0" compatLnSpc="1">
            <a:prstTxWarp prst="textNoShape">
              <a:avLst/>
            </a:prstTxWarp>
          </a:bodyPr>
          <a:lstStyle/>
          <a:p>
            <a:endParaRPr lang="en-US" noProof="0" dirty="0"/>
          </a:p>
        </p:txBody>
      </p:sp>
      <p:sp>
        <p:nvSpPr>
          <p:cNvPr id="5" name="Rectangle 4">
            <a:extLst>
              <a:ext uri="{FF2B5EF4-FFF2-40B4-BE49-F238E27FC236}">
                <a16:creationId xmlns:a16="http://schemas.microsoft.com/office/drawing/2014/main" id="{258940EE-A100-A74F-A549-CAD4DFFD1738}"/>
              </a:ext>
            </a:extLst>
          </p:cNvPr>
          <p:cNvSpPr/>
          <p:nvPr/>
        </p:nvSpPr>
        <p:spPr>
          <a:xfrm>
            <a:off x="310369" y="483781"/>
            <a:ext cx="8523263" cy="5890438"/>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451E21C1-74BE-0348-B8AE-3174A9AAA08E}"/>
              </a:ext>
            </a:extLst>
          </p:cNvPr>
          <p:cNvSpPr>
            <a:spLocks noGrp="1"/>
          </p:cNvSpPr>
          <p:nvPr>
            <p:ph type="title"/>
          </p:nvPr>
        </p:nvSpPr>
        <p:spPr>
          <a:xfrm>
            <a:off x="628650" y="681037"/>
            <a:ext cx="7886700"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endParaRPr lang="en-US" noProof="0" dirty="0"/>
          </a:p>
        </p:txBody>
      </p:sp>
      <p:cxnSp>
        <p:nvCxnSpPr>
          <p:cNvPr id="3" name="Straight Connector 2">
            <a:extLst>
              <a:ext uri="{FF2B5EF4-FFF2-40B4-BE49-F238E27FC236}">
                <a16:creationId xmlns:a16="http://schemas.microsoft.com/office/drawing/2014/main" id="{85852ED6-B7AC-5148-BC43-09B76E856F9F}"/>
              </a:ext>
            </a:extLst>
          </p:cNvPr>
          <p:cNvCxnSpPr/>
          <p:nvPr/>
        </p:nvCxnSpPr>
        <p:spPr>
          <a:xfrm>
            <a:off x="628650" y="1264837"/>
            <a:ext cx="7893258"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0776AF7-97C9-4365-B2B5-E20C6BB04B41}"/>
              </a:ext>
            </a:extLst>
          </p:cNvPr>
          <p:cNvSpPr>
            <a:spLocks noGrp="1"/>
          </p:cNvSpPr>
          <p:nvPr>
            <p:ph sz="quarter" idx="10"/>
          </p:nvPr>
        </p:nvSpPr>
        <p:spPr>
          <a:xfrm>
            <a:off x="628650" y="1265239"/>
            <a:ext cx="7893258" cy="4911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5148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 content ">
    <p:bg>
      <p:bgPr>
        <a:solidFill>
          <a:schemeClr val="accent6">
            <a:alpha val="30000"/>
          </a:schemeClr>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FADF1099-92E5-4749-8E94-299FD6249EFD}"/>
              </a:ext>
            </a:extLst>
          </p:cNvPr>
          <p:cNvSpPr>
            <a:spLocks/>
          </p:cNvSpPr>
          <p:nvPr/>
        </p:nvSpPr>
        <p:spPr bwMode="auto">
          <a:xfrm>
            <a:off x="-1190" y="0"/>
            <a:ext cx="9145190" cy="2840682"/>
          </a:xfrm>
          <a:custGeom>
            <a:avLst/>
            <a:gdLst>
              <a:gd name="T0" fmla="*/ 0 w 3296"/>
              <a:gd name="T1" fmla="*/ 0 h 934"/>
              <a:gd name="T2" fmla="*/ 0 w 3296"/>
              <a:gd name="T3" fmla="*/ 775 h 934"/>
              <a:gd name="T4" fmla="*/ 973 w 3296"/>
              <a:gd name="T5" fmla="*/ 825 h 934"/>
              <a:gd name="T6" fmla="*/ 1957 w 3296"/>
              <a:gd name="T7" fmla="*/ 408 h 934"/>
              <a:gd name="T8" fmla="*/ 3032 w 3296"/>
              <a:gd name="T9" fmla="*/ 426 h 934"/>
              <a:gd name="T10" fmla="*/ 3296 w 3296"/>
              <a:gd name="T11" fmla="*/ 257 h 934"/>
              <a:gd name="T12" fmla="*/ 3296 w 3296"/>
              <a:gd name="T13" fmla="*/ 0 h 934"/>
              <a:gd name="T14" fmla="*/ 0 w 3296"/>
              <a:gd name="T15" fmla="*/ 0 h 9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6" h="934">
                <a:moveTo>
                  <a:pt x="0" y="0"/>
                </a:moveTo>
                <a:cubicBezTo>
                  <a:pt x="0" y="775"/>
                  <a:pt x="0" y="775"/>
                  <a:pt x="0" y="775"/>
                </a:cubicBezTo>
                <a:cubicBezTo>
                  <a:pt x="302" y="913"/>
                  <a:pt x="658" y="934"/>
                  <a:pt x="973" y="825"/>
                </a:cubicBezTo>
                <a:cubicBezTo>
                  <a:pt x="1311" y="708"/>
                  <a:pt x="1602" y="453"/>
                  <a:pt x="1957" y="408"/>
                </a:cubicBezTo>
                <a:cubicBezTo>
                  <a:pt x="2315" y="363"/>
                  <a:pt x="2690" y="541"/>
                  <a:pt x="3032" y="426"/>
                </a:cubicBezTo>
                <a:cubicBezTo>
                  <a:pt x="3132" y="393"/>
                  <a:pt x="3223" y="334"/>
                  <a:pt x="3296" y="257"/>
                </a:cubicBezTo>
                <a:cubicBezTo>
                  <a:pt x="3296" y="0"/>
                  <a:pt x="3296" y="0"/>
                  <a:pt x="3296" y="0"/>
                </a:cubicBezTo>
                <a:lnTo>
                  <a:pt x="0" y="0"/>
                </a:lnTo>
                <a:close/>
              </a:path>
            </a:pathLst>
          </a:custGeom>
          <a:gradFill>
            <a:gsLst>
              <a:gs pos="0">
                <a:schemeClr val="accent1"/>
              </a:gs>
              <a:gs pos="100000">
                <a:schemeClr val="accent5">
                  <a:lumMod val="60000"/>
                  <a:lumOff val="40000"/>
                  <a:alpha val="90000"/>
                </a:schemeClr>
              </a:gs>
            </a:gsLst>
            <a:lin ang="3000000" scaled="0"/>
          </a:gradFill>
          <a:ln>
            <a:noFill/>
          </a:ln>
        </p:spPr>
        <p:txBody>
          <a:bodyPr vert="horz" wrap="square" lIns="91440" tIns="45720" rIns="91440" bIns="45720" numCol="1" anchor="t" anchorCtr="0" compatLnSpc="1">
            <a:prstTxWarp prst="textNoShape">
              <a:avLst/>
            </a:prstTxWarp>
          </a:bodyPr>
          <a:lstStyle/>
          <a:p>
            <a:endParaRPr lang="en-US" noProof="0" dirty="0"/>
          </a:p>
        </p:txBody>
      </p:sp>
      <p:sp>
        <p:nvSpPr>
          <p:cNvPr id="10" name="Rectangle 9">
            <a:extLst>
              <a:ext uri="{FF2B5EF4-FFF2-40B4-BE49-F238E27FC236}">
                <a16:creationId xmlns:a16="http://schemas.microsoft.com/office/drawing/2014/main" id="{33168214-BA64-4247-995E-0238E9E404F7}"/>
              </a:ext>
            </a:extLst>
          </p:cNvPr>
          <p:cNvSpPr/>
          <p:nvPr/>
        </p:nvSpPr>
        <p:spPr>
          <a:xfrm>
            <a:off x="310368" y="483781"/>
            <a:ext cx="4261632" cy="5890438"/>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Picture Placeholder 14">
            <a:extLst>
              <a:ext uri="{FF2B5EF4-FFF2-40B4-BE49-F238E27FC236}">
                <a16:creationId xmlns:a16="http://schemas.microsoft.com/office/drawing/2014/main" id="{8745AAA3-09E3-4504-B3FD-611C81F41634}"/>
              </a:ext>
            </a:extLst>
          </p:cNvPr>
          <p:cNvSpPr>
            <a:spLocks noGrp="1"/>
          </p:cNvSpPr>
          <p:nvPr>
            <p:ph type="pic" sz="quarter" idx="11"/>
          </p:nvPr>
        </p:nvSpPr>
        <p:spPr>
          <a:xfrm>
            <a:off x="4991725" y="37553"/>
            <a:ext cx="4152275" cy="6820447"/>
          </a:xfrm>
          <a:custGeom>
            <a:avLst/>
            <a:gdLst>
              <a:gd name="connsiteX0" fmla="*/ 4141175 w 5285281"/>
              <a:gd name="connsiteY0" fmla="*/ 950 h 6525434"/>
              <a:gd name="connsiteX1" fmla="*/ 5222879 w 5285281"/>
              <a:gd name="connsiteY1" fmla="*/ 82101 h 6525434"/>
              <a:gd name="connsiteX2" fmla="*/ 5285281 w 5285281"/>
              <a:gd name="connsiteY2" fmla="*/ 86253 h 6525434"/>
              <a:gd name="connsiteX3" fmla="*/ 5285281 w 5285281"/>
              <a:gd name="connsiteY3" fmla="*/ 6525434 h 6525434"/>
              <a:gd name="connsiteX4" fmla="*/ 338864 w 5285281"/>
              <a:gd name="connsiteY4" fmla="*/ 6525434 h 6525434"/>
              <a:gd name="connsiteX5" fmla="*/ 355504 w 5285281"/>
              <a:gd name="connsiteY5" fmla="*/ 6284640 h 6525434"/>
              <a:gd name="connsiteX6" fmla="*/ 122536 w 5285281"/>
              <a:gd name="connsiteY6" fmla="*/ 5603772 h 6525434"/>
              <a:gd name="connsiteX7" fmla="*/ 197419 w 5285281"/>
              <a:gd name="connsiteY7" fmla="*/ 4013697 h 6525434"/>
              <a:gd name="connsiteX8" fmla="*/ 1395542 w 5285281"/>
              <a:gd name="connsiteY8" fmla="*/ 2963334 h 6525434"/>
              <a:gd name="connsiteX9" fmla="*/ 2431419 w 5285281"/>
              <a:gd name="connsiteY9" fmla="*/ 2618748 h 6525434"/>
              <a:gd name="connsiteX10" fmla="*/ 2868234 w 5285281"/>
              <a:gd name="connsiteY10" fmla="*/ 1805029 h 6525434"/>
              <a:gd name="connsiteX11" fmla="*/ 2780871 w 5285281"/>
              <a:gd name="connsiteY11" fmla="*/ 941489 h 6525434"/>
              <a:gd name="connsiteX12" fmla="*/ 3783467 w 5285281"/>
              <a:gd name="connsiteY12" fmla="*/ 36433 h 6525434"/>
              <a:gd name="connsiteX13" fmla="*/ 4141175 w 5285281"/>
              <a:gd name="connsiteY13" fmla="*/ 950 h 652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85281" h="6525434">
                <a:moveTo>
                  <a:pt x="4141175" y="950"/>
                </a:moveTo>
                <a:cubicBezTo>
                  <a:pt x="4500573" y="-8197"/>
                  <a:pt x="4864065" y="50964"/>
                  <a:pt x="5222879" y="82101"/>
                </a:cubicBezTo>
                <a:cubicBezTo>
                  <a:pt x="5243679" y="82101"/>
                  <a:pt x="5264481" y="82101"/>
                  <a:pt x="5285281" y="86253"/>
                </a:cubicBezTo>
                <a:lnTo>
                  <a:pt x="5285281" y="6525434"/>
                </a:lnTo>
                <a:cubicBezTo>
                  <a:pt x="5285281" y="6525434"/>
                  <a:pt x="5285281" y="6525434"/>
                  <a:pt x="338864" y="6525434"/>
                </a:cubicBezTo>
                <a:cubicBezTo>
                  <a:pt x="355504" y="6446553"/>
                  <a:pt x="363825" y="6363521"/>
                  <a:pt x="355504" y="6284640"/>
                </a:cubicBezTo>
                <a:cubicBezTo>
                  <a:pt x="330543" y="6043845"/>
                  <a:pt x="205739" y="5827960"/>
                  <a:pt x="122536" y="5603772"/>
                </a:cubicBezTo>
                <a:cubicBezTo>
                  <a:pt x="-64671" y="5093121"/>
                  <a:pt x="-35550" y="4503589"/>
                  <a:pt x="197419" y="4013697"/>
                </a:cubicBezTo>
                <a:cubicBezTo>
                  <a:pt x="434547" y="3523804"/>
                  <a:pt x="875523" y="3137703"/>
                  <a:pt x="1395542" y="2963334"/>
                </a:cubicBezTo>
                <a:cubicBezTo>
                  <a:pt x="1740834" y="2851240"/>
                  <a:pt x="2127728" y="2822178"/>
                  <a:pt x="2431419" y="2618748"/>
                </a:cubicBezTo>
                <a:cubicBezTo>
                  <a:pt x="2693508" y="2436077"/>
                  <a:pt x="2864074" y="2124704"/>
                  <a:pt x="2868234" y="1805029"/>
                </a:cubicBezTo>
                <a:cubicBezTo>
                  <a:pt x="2872395" y="1514414"/>
                  <a:pt x="2747590" y="1232103"/>
                  <a:pt x="2780871" y="941489"/>
                </a:cubicBezTo>
                <a:cubicBezTo>
                  <a:pt x="2834953" y="464051"/>
                  <a:pt x="3309210" y="127769"/>
                  <a:pt x="3783467" y="36433"/>
                </a:cubicBezTo>
                <a:cubicBezTo>
                  <a:pt x="3902031" y="14637"/>
                  <a:pt x="4021376" y="3999"/>
                  <a:pt x="4141175" y="950"/>
                </a:cubicBezTo>
                <a:close/>
              </a:path>
            </a:pathLst>
          </a:custGeom>
          <a:solidFill>
            <a:schemeClr val="bg2">
              <a:lumMod val="95000"/>
            </a:schemeClr>
          </a:solidFill>
        </p:spPr>
        <p:txBody>
          <a:bodyPr wrap="square" anchor="ctr">
            <a:noAutofit/>
          </a:bodyPr>
          <a:lstStyle>
            <a:lvl1pPr marL="0" indent="0" algn="ctr">
              <a:buNone/>
              <a:defRPr sz="800"/>
            </a:lvl1pPr>
          </a:lstStyle>
          <a:p>
            <a:r>
              <a:rPr lang="en-US" noProof="0"/>
              <a:t>Click icon to add picture</a:t>
            </a:r>
            <a:endParaRPr lang="en-US" noProof="0" dirty="0"/>
          </a:p>
        </p:txBody>
      </p:sp>
      <p:sp>
        <p:nvSpPr>
          <p:cNvPr id="7" name="Title 1">
            <a:extLst>
              <a:ext uri="{FF2B5EF4-FFF2-40B4-BE49-F238E27FC236}">
                <a16:creationId xmlns:a16="http://schemas.microsoft.com/office/drawing/2014/main" id="{53703B7C-2DC4-C14C-A9CA-F1D21E7FC6AF}"/>
              </a:ext>
            </a:extLst>
          </p:cNvPr>
          <p:cNvSpPr>
            <a:spLocks noGrp="1"/>
          </p:cNvSpPr>
          <p:nvPr>
            <p:ph type="title"/>
          </p:nvPr>
        </p:nvSpPr>
        <p:spPr>
          <a:xfrm>
            <a:off x="628650" y="681037"/>
            <a:ext cx="3593728"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p>
        </p:txBody>
      </p:sp>
      <p:cxnSp>
        <p:nvCxnSpPr>
          <p:cNvPr id="8" name="Straight Connector 7">
            <a:extLst>
              <a:ext uri="{FF2B5EF4-FFF2-40B4-BE49-F238E27FC236}">
                <a16:creationId xmlns:a16="http://schemas.microsoft.com/office/drawing/2014/main" id="{AD28B953-BDF8-6C47-ADCD-D3EAF78963C3}"/>
              </a:ext>
            </a:extLst>
          </p:cNvPr>
          <p:cNvCxnSpPr>
            <a:cxnSpLocks/>
          </p:cNvCxnSpPr>
          <p:nvPr/>
        </p:nvCxnSpPr>
        <p:spPr>
          <a:xfrm>
            <a:off x="628650" y="1264837"/>
            <a:ext cx="3593727"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B0C521-A2C1-48E6-B26C-DFF1B4FD4227}"/>
              </a:ext>
            </a:extLst>
          </p:cNvPr>
          <p:cNvSpPr>
            <a:spLocks noGrp="1"/>
          </p:cNvSpPr>
          <p:nvPr>
            <p:ph sz="quarter" idx="12"/>
          </p:nvPr>
        </p:nvSpPr>
        <p:spPr>
          <a:xfrm>
            <a:off x="628650" y="1265239"/>
            <a:ext cx="3593728" cy="4911725"/>
          </a:xfrm>
        </p:spPr>
        <p:txBody>
          <a:bodyPr/>
          <a:lstStyle/>
          <a:p>
            <a:pPr lvl="0"/>
            <a:r>
              <a:rPr lang="en-US"/>
              <a:t>Click to edit Master text styles</a:t>
            </a:r>
          </a:p>
        </p:txBody>
      </p:sp>
    </p:spTree>
    <p:extLst>
      <p:ext uri="{BB962C8B-B14F-4D97-AF65-F5344CB8AC3E}">
        <p14:creationId xmlns:p14="http://schemas.microsoft.com/office/powerpoint/2010/main" val="354854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6">
            <a:alpha val="30000"/>
          </a:schemeClr>
        </a:solidFill>
        <a:effectLst/>
      </p:bgPr>
    </p:bg>
    <p:spTree>
      <p:nvGrpSpPr>
        <p:cNvPr id="1" name=""/>
        <p:cNvGrpSpPr/>
        <p:nvPr/>
      </p:nvGrpSpPr>
      <p:grpSpPr>
        <a:xfrm>
          <a:off x="0" y="0"/>
          <a:ext cx="0" cy="0"/>
          <a:chOff x="0" y="0"/>
          <a:chExt cx="0" cy="0"/>
        </a:xfrm>
      </p:grpSpPr>
      <p:sp>
        <p:nvSpPr>
          <p:cNvPr id="26" name="Freeform: Shape 8">
            <a:extLst>
              <a:ext uri="{FF2B5EF4-FFF2-40B4-BE49-F238E27FC236}">
                <a16:creationId xmlns:a16="http://schemas.microsoft.com/office/drawing/2014/main" id="{94B2908E-04B3-4B40-8DDD-1667E3F93DAE}"/>
              </a:ext>
            </a:extLst>
          </p:cNvPr>
          <p:cNvSpPr/>
          <p:nvPr/>
        </p:nvSpPr>
        <p:spPr>
          <a:xfrm rot="10800000">
            <a:off x="0" y="4362449"/>
            <a:ext cx="9144000" cy="2495550"/>
          </a:xfrm>
          <a:custGeom>
            <a:avLst/>
            <a:gdLst>
              <a:gd name="connsiteX0" fmla="*/ 0 w 12192000"/>
              <a:gd name="connsiteY0" fmla="*/ 0 h 2539624"/>
              <a:gd name="connsiteX1" fmla="*/ 12192000 w 12192000"/>
              <a:gd name="connsiteY1" fmla="*/ 0 h 2539624"/>
              <a:gd name="connsiteX2" fmla="*/ 12192000 w 12192000"/>
              <a:gd name="connsiteY2" fmla="*/ 1784674 h 2539624"/>
              <a:gd name="connsiteX3" fmla="*/ 12052232 w 12192000"/>
              <a:gd name="connsiteY3" fmla="*/ 1825247 h 2539624"/>
              <a:gd name="connsiteX4" fmla="*/ 10344150 w 12192000"/>
              <a:gd name="connsiteY4" fmla="*/ 2133600 h 2539624"/>
              <a:gd name="connsiteX5" fmla="*/ 7181850 w 12192000"/>
              <a:gd name="connsiteY5" fmla="*/ 1809750 h 2539624"/>
              <a:gd name="connsiteX6" fmla="*/ 2724150 w 12192000"/>
              <a:gd name="connsiteY6" fmla="*/ 2533650 h 2539624"/>
              <a:gd name="connsiteX7" fmla="*/ 64443 w 12192000"/>
              <a:gd name="connsiteY7" fmla="*/ 1610320 h 2539624"/>
              <a:gd name="connsiteX8" fmla="*/ 0 w 12192000"/>
              <a:gd name="connsiteY8" fmla="*/ 1575868 h 253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539624">
                <a:moveTo>
                  <a:pt x="0" y="0"/>
                </a:moveTo>
                <a:lnTo>
                  <a:pt x="12192000" y="0"/>
                </a:lnTo>
                <a:lnTo>
                  <a:pt x="12192000" y="1784674"/>
                </a:lnTo>
                <a:lnTo>
                  <a:pt x="12052232" y="1825247"/>
                </a:lnTo>
                <a:cubicBezTo>
                  <a:pt x="11558836" y="1963688"/>
                  <a:pt x="10923588" y="2113756"/>
                  <a:pt x="10344150" y="2133600"/>
                </a:cubicBezTo>
                <a:cubicBezTo>
                  <a:pt x="9417050" y="2165350"/>
                  <a:pt x="8451850" y="1743075"/>
                  <a:pt x="7181850" y="1809750"/>
                </a:cubicBezTo>
                <a:cubicBezTo>
                  <a:pt x="5911850" y="1876425"/>
                  <a:pt x="3997325" y="2613025"/>
                  <a:pt x="2724150" y="2533650"/>
                </a:cubicBezTo>
                <a:cubicBezTo>
                  <a:pt x="1769269" y="2474119"/>
                  <a:pt x="728663" y="1962746"/>
                  <a:pt x="64443" y="1610320"/>
                </a:cubicBezTo>
                <a:lnTo>
                  <a:pt x="0" y="1575868"/>
                </a:lnTo>
                <a:close/>
              </a:path>
            </a:pathLst>
          </a:custGeom>
          <a:gradFill>
            <a:gsLst>
              <a:gs pos="0">
                <a:schemeClr val="accent1"/>
              </a:gs>
              <a:gs pos="100000">
                <a:schemeClr val="accent5">
                  <a:lumMod val="60000"/>
                  <a:lumOff val="40000"/>
                  <a:alpha val="9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258940EE-A100-A74F-A549-CAD4DFFD1738}"/>
              </a:ext>
            </a:extLst>
          </p:cNvPr>
          <p:cNvSpPr/>
          <p:nvPr/>
        </p:nvSpPr>
        <p:spPr>
          <a:xfrm>
            <a:off x="629117" y="1721224"/>
            <a:ext cx="3643066" cy="4652995"/>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Text Placeholder 2">
            <a:extLst>
              <a:ext uri="{FF2B5EF4-FFF2-40B4-BE49-F238E27FC236}">
                <a16:creationId xmlns:a16="http://schemas.microsoft.com/office/drawing/2014/main" id="{525A7DB0-14F0-B341-AEBA-0DC92D001E33}"/>
              </a:ext>
            </a:extLst>
          </p:cNvPr>
          <p:cNvSpPr>
            <a:spLocks noGrp="1"/>
          </p:cNvSpPr>
          <p:nvPr>
            <p:ph type="body" idx="1"/>
          </p:nvPr>
        </p:nvSpPr>
        <p:spPr>
          <a:xfrm>
            <a:off x="947398" y="2038571"/>
            <a:ext cx="3064610" cy="703135"/>
          </a:xfrm>
        </p:spPr>
        <p:txBody>
          <a:bodyPr lIns="91440" rIns="91440" anchor="ctr">
            <a:normAutofit/>
          </a:bodyPr>
          <a:lstStyle>
            <a:lvl1pPr marL="0" indent="0" algn="l">
              <a:lnSpc>
                <a:spcPct val="150000"/>
              </a:lnSpc>
              <a:buNone/>
              <a:defRPr sz="1800" b="1" i="0" cap="all" spc="150" baseline="0">
                <a:solidFill>
                  <a:schemeClr val="tx1"/>
                </a:solidFill>
                <a:latin typeface="Meiryo UI" panose="020B0604030504040204" pitchFamily="34" charset="-128"/>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3" name="Rectangle 22">
            <a:extLst>
              <a:ext uri="{FF2B5EF4-FFF2-40B4-BE49-F238E27FC236}">
                <a16:creationId xmlns:a16="http://schemas.microsoft.com/office/drawing/2014/main" id="{79D42B85-1179-7D46-AE33-2B64EEFC44B2}"/>
              </a:ext>
            </a:extLst>
          </p:cNvPr>
          <p:cNvSpPr/>
          <p:nvPr/>
        </p:nvSpPr>
        <p:spPr>
          <a:xfrm>
            <a:off x="4871819" y="1721224"/>
            <a:ext cx="3643530" cy="4652995"/>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 Placeholder 2">
            <a:extLst>
              <a:ext uri="{FF2B5EF4-FFF2-40B4-BE49-F238E27FC236}">
                <a16:creationId xmlns:a16="http://schemas.microsoft.com/office/drawing/2014/main" id="{2197AEE6-BBEC-494F-985F-3855AE4B14B5}"/>
              </a:ext>
            </a:extLst>
          </p:cNvPr>
          <p:cNvSpPr>
            <a:spLocks noGrp="1"/>
          </p:cNvSpPr>
          <p:nvPr>
            <p:ph type="body" idx="11"/>
          </p:nvPr>
        </p:nvSpPr>
        <p:spPr>
          <a:xfrm>
            <a:off x="5141065" y="2038571"/>
            <a:ext cx="3065000" cy="703135"/>
          </a:xfrm>
        </p:spPr>
        <p:txBody>
          <a:bodyPr lIns="91440" rIns="91440" anchor="ctr">
            <a:normAutofit/>
          </a:bodyPr>
          <a:lstStyle>
            <a:lvl1pPr marL="0" indent="0" algn="l">
              <a:lnSpc>
                <a:spcPct val="150000"/>
              </a:lnSpc>
              <a:buNone/>
              <a:defRPr sz="1800" b="1" i="0" cap="all" spc="150" baseline="0">
                <a:solidFill>
                  <a:schemeClr val="tx1"/>
                </a:solidFill>
                <a:latin typeface="Meiryo UI" panose="020B0604030504040204" pitchFamily="34" charset="-128"/>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Title 1">
            <a:extLst>
              <a:ext uri="{FF2B5EF4-FFF2-40B4-BE49-F238E27FC236}">
                <a16:creationId xmlns:a16="http://schemas.microsoft.com/office/drawing/2014/main" id="{C2E270DF-A15A-D547-8882-6E5797B22CEA}"/>
              </a:ext>
            </a:extLst>
          </p:cNvPr>
          <p:cNvSpPr>
            <a:spLocks noGrp="1"/>
          </p:cNvSpPr>
          <p:nvPr>
            <p:ph type="title"/>
          </p:nvPr>
        </p:nvSpPr>
        <p:spPr>
          <a:xfrm>
            <a:off x="628650" y="681037"/>
            <a:ext cx="7886700"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p>
        </p:txBody>
      </p:sp>
      <p:cxnSp>
        <p:nvCxnSpPr>
          <p:cNvPr id="28" name="Straight Connector 27">
            <a:extLst>
              <a:ext uri="{FF2B5EF4-FFF2-40B4-BE49-F238E27FC236}">
                <a16:creationId xmlns:a16="http://schemas.microsoft.com/office/drawing/2014/main" id="{79B3613A-9294-EA43-9505-F156E86E6E10}"/>
              </a:ext>
            </a:extLst>
          </p:cNvPr>
          <p:cNvCxnSpPr/>
          <p:nvPr/>
        </p:nvCxnSpPr>
        <p:spPr>
          <a:xfrm>
            <a:off x="628650" y="1264837"/>
            <a:ext cx="7893258"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2E4B45-6E8A-44C6-9117-DF2BA9812882}"/>
              </a:ext>
            </a:extLst>
          </p:cNvPr>
          <p:cNvSpPr>
            <a:spLocks noGrp="1"/>
          </p:cNvSpPr>
          <p:nvPr>
            <p:ph sz="quarter" idx="12"/>
          </p:nvPr>
        </p:nvSpPr>
        <p:spPr>
          <a:xfrm>
            <a:off x="947397" y="2885581"/>
            <a:ext cx="3064610" cy="3102469"/>
          </a:xfrm>
        </p:spPr>
        <p:txBody>
          <a:bodyPr/>
          <a:lstStyle/>
          <a:p>
            <a:pPr lvl="0"/>
            <a:r>
              <a:rPr lang="en-US"/>
              <a:t>Click to edit Master text styles</a:t>
            </a:r>
          </a:p>
        </p:txBody>
      </p:sp>
      <p:sp>
        <p:nvSpPr>
          <p:cNvPr id="13" name="Content Placeholder 2">
            <a:extLst>
              <a:ext uri="{FF2B5EF4-FFF2-40B4-BE49-F238E27FC236}">
                <a16:creationId xmlns:a16="http://schemas.microsoft.com/office/drawing/2014/main" id="{2B29B9FA-7273-4615-BD56-12D6427D024B}"/>
              </a:ext>
            </a:extLst>
          </p:cNvPr>
          <p:cNvSpPr>
            <a:spLocks noGrp="1"/>
          </p:cNvSpPr>
          <p:nvPr>
            <p:ph sz="quarter" idx="13"/>
          </p:nvPr>
        </p:nvSpPr>
        <p:spPr>
          <a:xfrm>
            <a:off x="5145801" y="2885581"/>
            <a:ext cx="3065000" cy="3102469"/>
          </a:xfrm>
        </p:spPr>
        <p:txBody>
          <a:bodyPr/>
          <a:lstStyle/>
          <a:p>
            <a:pPr lvl="0"/>
            <a:r>
              <a:rPr lang="en-US"/>
              <a:t>Click to edit Master text styles</a:t>
            </a:r>
          </a:p>
        </p:txBody>
      </p:sp>
      <p:sp>
        <p:nvSpPr>
          <p:cNvPr id="4" name="Date Placeholder 3">
            <a:extLst>
              <a:ext uri="{FF2B5EF4-FFF2-40B4-BE49-F238E27FC236}">
                <a16:creationId xmlns:a16="http://schemas.microsoft.com/office/drawing/2014/main" id="{1A093508-506F-4731-B6DA-F6E8F8B09553}"/>
              </a:ext>
            </a:extLst>
          </p:cNvPr>
          <p:cNvSpPr>
            <a:spLocks noGrp="1"/>
          </p:cNvSpPr>
          <p:nvPr>
            <p:ph type="dt" sz="half" idx="14"/>
          </p:nvPr>
        </p:nvSpPr>
        <p:spPr/>
        <p:txBody>
          <a:bodyPr/>
          <a:lstStyle>
            <a:lvl1pPr>
              <a:defRPr>
                <a:solidFill>
                  <a:schemeClr val="bg1"/>
                </a:solidFill>
              </a:defRPr>
            </a:lvl1pPr>
          </a:lstStyle>
          <a:p>
            <a:fld id="{E7A7A161-2EAC-4E9E-A32E-E8F930B8C759}" type="datetimeFigureOut">
              <a:rPr lang="en-US" smtClean="0"/>
              <a:t>10/29/2022</a:t>
            </a:fld>
            <a:endParaRPr lang="en-IN"/>
          </a:p>
        </p:txBody>
      </p:sp>
      <p:sp>
        <p:nvSpPr>
          <p:cNvPr id="6" name="Footer Placeholder 5">
            <a:extLst>
              <a:ext uri="{FF2B5EF4-FFF2-40B4-BE49-F238E27FC236}">
                <a16:creationId xmlns:a16="http://schemas.microsoft.com/office/drawing/2014/main" id="{600CFF9F-3D1C-430B-BECE-49D87C7AE905}"/>
              </a:ext>
            </a:extLst>
          </p:cNvPr>
          <p:cNvSpPr>
            <a:spLocks noGrp="1"/>
          </p:cNvSpPr>
          <p:nvPr>
            <p:ph type="ftr" sz="quarter" idx="15"/>
          </p:nvPr>
        </p:nvSpPr>
        <p:spPr/>
        <p:txBody>
          <a:bodyPr/>
          <a:lstStyle>
            <a:lvl1pPr>
              <a:defRPr>
                <a:solidFill>
                  <a:schemeClr val="bg1"/>
                </a:solidFill>
              </a:defRPr>
            </a:lvl1pPr>
          </a:lstStyle>
          <a:p>
            <a:endParaRPr lang="en-IN"/>
          </a:p>
        </p:txBody>
      </p:sp>
      <p:sp>
        <p:nvSpPr>
          <p:cNvPr id="7" name="Slide Number Placeholder 6">
            <a:extLst>
              <a:ext uri="{FF2B5EF4-FFF2-40B4-BE49-F238E27FC236}">
                <a16:creationId xmlns:a16="http://schemas.microsoft.com/office/drawing/2014/main" id="{3CD95F5F-990E-4917-82C6-FBFD4547AFB7}"/>
              </a:ext>
            </a:extLst>
          </p:cNvPr>
          <p:cNvSpPr>
            <a:spLocks noGrp="1"/>
          </p:cNvSpPr>
          <p:nvPr>
            <p:ph type="sldNum" sz="quarter" idx="16"/>
          </p:nvPr>
        </p:nvSpPr>
        <p:spPr/>
        <p:txBody>
          <a:bodyPr/>
          <a:lstStyle>
            <a:lvl1pPr>
              <a:defRPr>
                <a:solidFill>
                  <a:schemeClr val="bg1"/>
                </a:solidFill>
              </a:defRPr>
            </a:lvl1pPr>
          </a:lstStyle>
          <a:p>
            <a:fld id="{F69BC3F1-8946-4A6F-8B87-3977D06D7073}" type="slidenum">
              <a:rPr lang="en-IN" smtClean="0"/>
              <a:t>‹#›</a:t>
            </a:fld>
            <a:endParaRPr lang="en-IN"/>
          </a:p>
        </p:txBody>
      </p:sp>
    </p:spTree>
    <p:extLst>
      <p:ext uri="{BB962C8B-B14F-4D97-AF65-F5344CB8AC3E}">
        <p14:creationId xmlns:p14="http://schemas.microsoft.com/office/powerpoint/2010/main" val="2154033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Image and Caption">
    <p:bg>
      <p:bgPr>
        <a:solidFill>
          <a:schemeClr val="accent6">
            <a:alpha val="30000"/>
          </a:schemeClr>
        </a:solidFill>
        <a:effectLst/>
      </p:bgPr>
    </p:bg>
    <p:spTree>
      <p:nvGrpSpPr>
        <p:cNvPr id="1" name=""/>
        <p:cNvGrpSpPr/>
        <p:nvPr/>
      </p:nvGrpSpPr>
      <p:grpSpPr>
        <a:xfrm>
          <a:off x="0" y="0"/>
          <a:ext cx="0" cy="0"/>
          <a:chOff x="0" y="0"/>
          <a:chExt cx="0" cy="0"/>
        </a:xfrm>
      </p:grpSpPr>
      <p:sp>
        <p:nvSpPr>
          <p:cNvPr id="8" name="Freeform: Shape 6">
            <a:extLst>
              <a:ext uri="{FF2B5EF4-FFF2-40B4-BE49-F238E27FC236}">
                <a16:creationId xmlns:a16="http://schemas.microsoft.com/office/drawing/2014/main" id="{E0728D6F-9DC1-CD49-A2D6-834724E8AF3F}"/>
              </a:ext>
            </a:extLst>
          </p:cNvPr>
          <p:cNvSpPr/>
          <p:nvPr/>
        </p:nvSpPr>
        <p:spPr>
          <a:xfrm>
            <a:off x="0" y="0"/>
            <a:ext cx="9135823" cy="4981942"/>
          </a:xfrm>
          <a:custGeom>
            <a:avLst/>
            <a:gdLst>
              <a:gd name="connsiteX0" fmla="*/ 0 w 2412595"/>
              <a:gd name="connsiteY0" fmla="*/ 0 h 1044036"/>
              <a:gd name="connsiteX1" fmla="*/ 2412595 w 2412595"/>
              <a:gd name="connsiteY1" fmla="*/ 0 h 1044036"/>
              <a:gd name="connsiteX2" fmla="*/ 2328863 w 2412595"/>
              <a:gd name="connsiteY2" fmla="*/ 69540 h 1044036"/>
              <a:gd name="connsiteX3" fmla="*/ 2000250 w 2412595"/>
              <a:gd name="connsiteY3" fmla="*/ 285750 h 1044036"/>
              <a:gd name="connsiteX4" fmla="*/ 1162050 w 2412595"/>
              <a:gd name="connsiteY4" fmla="*/ 400050 h 1044036"/>
              <a:gd name="connsiteX5" fmla="*/ 552450 w 2412595"/>
              <a:gd name="connsiteY5" fmla="*/ 952500 h 1044036"/>
              <a:gd name="connsiteX6" fmla="*/ 107640 w 2412595"/>
              <a:gd name="connsiteY6" fmla="*/ 1035825 h 1044036"/>
              <a:gd name="connsiteX7" fmla="*/ 0 w 2412595"/>
              <a:gd name="connsiteY7" fmla="*/ 1044036 h 1044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595" h="1044036">
                <a:moveTo>
                  <a:pt x="0" y="0"/>
                </a:moveTo>
                <a:lnTo>
                  <a:pt x="2412595" y="0"/>
                </a:lnTo>
                <a:lnTo>
                  <a:pt x="2328863" y="69540"/>
                </a:lnTo>
                <a:cubicBezTo>
                  <a:pt x="2215753" y="160139"/>
                  <a:pt x="2095500" y="245269"/>
                  <a:pt x="2000250" y="285750"/>
                </a:cubicBezTo>
                <a:cubicBezTo>
                  <a:pt x="1746250" y="393700"/>
                  <a:pt x="1403350" y="288925"/>
                  <a:pt x="1162050" y="400050"/>
                </a:cubicBezTo>
                <a:cubicBezTo>
                  <a:pt x="920750" y="511175"/>
                  <a:pt x="844550" y="841375"/>
                  <a:pt x="552450" y="952500"/>
                </a:cubicBezTo>
                <a:cubicBezTo>
                  <a:pt x="442913" y="994172"/>
                  <a:pt x="278904" y="1019770"/>
                  <a:pt x="107640" y="1035825"/>
                </a:cubicBezTo>
                <a:lnTo>
                  <a:pt x="0" y="1044036"/>
                </a:lnTo>
                <a:close/>
              </a:path>
            </a:pathLst>
          </a:custGeom>
          <a:gradFill>
            <a:gsLst>
              <a:gs pos="0">
                <a:schemeClr val="accent1"/>
              </a:gs>
              <a:gs pos="100000">
                <a:schemeClr val="accent5">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Picture Placeholder 30">
            <a:extLst>
              <a:ext uri="{FF2B5EF4-FFF2-40B4-BE49-F238E27FC236}">
                <a16:creationId xmlns:a16="http://schemas.microsoft.com/office/drawing/2014/main" id="{2120EC90-BDC2-0E4B-9A3F-97CA90AA39F1}"/>
              </a:ext>
            </a:extLst>
          </p:cNvPr>
          <p:cNvSpPr>
            <a:spLocks noGrp="1"/>
          </p:cNvSpPr>
          <p:nvPr>
            <p:ph type="pic" sz="quarter" idx="14"/>
          </p:nvPr>
        </p:nvSpPr>
        <p:spPr>
          <a:xfrm>
            <a:off x="0" y="0"/>
            <a:ext cx="6973572" cy="6858000"/>
          </a:xfrm>
          <a:custGeom>
            <a:avLst/>
            <a:gdLst>
              <a:gd name="connsiteX0" fmla="*/ 0 w 9298096"/>
              <a:gd name="connsiteY0" fmla="*/ 0 h 6858000"/>
              <a:gd name="connsiteX1" fmla="*/ 8705997 w 9298096"/>
              <a:gd name="connsiteY1" fmla="*/ 0 h 6858000"/>
              <a:gd name="connsiteX2" fmla="*/ 8676710 w 9298096"/>
              <a:gd name="connsiteY2" fmla="*/ 366601 h 6858000"/>
              <a:gd name="connsiteX3" fmla="*/ 9086747 w 9298096"/>
              <a:gd name="connsiteY3" fmla="*/ 1403199 h 6858000"/>
              <a:gd name="connsiteX4" fmla="*/ 9297958 w 9298096"/>
              <a:gd name="connsiteY4" fmla="*/ 2314162 h 6858000"/>
              <a:gd name="connsiteX5" fmla="*/ 9298096 w 9298096"/>
              <a:gd name="connsiteY5" fmla="*/ 2513013 h 6858000"/>
              <a:gd name="connsiteX6" fmla="*/ 6405563 w 9298096"/>
              <a:gd name="connsiteY6" fmla="*/ 2513013 h 6858000"/>
              <a:gd name="connsiteX7" fmla="*/ 6405563 w 9298096"/>
              <a:gd name="connsiteY7" fmla="*/ 5528005 h 6858000"/>
              <a:gd name="connsiteX8" fmla="*/ 6380081 w 9298096"/>
              <a:gd name="connsiteY8" fmla="*/ 5533593 h 6858000"/>
              <a:gd name="connsiteX9" fmla="*/ 5022973 w 9298096"/>
              <a:gd name="connsiteY9" fmla="*/ 5947798 h 6858000"/>
              <a:gd name="connsiteX10" fmla="*/ 4312498 w 9298096"/>
              <a:gd name="connsiteY10" fmla="*/ 6826871 h 6858000"/>
              <a:gd name="connsiteX11" fmla="*/ 4305141 w 9298096"/>
              <a:gd name="connsiteY11" fmla="*/ 6858000 h 6858000"/>
              <a:gd name="connsiteX12" fmla="*/ 0 w 9298096"/>
              <a:gd name="connsiteY1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98096" h="6858000">
                <a:moveTo>
                  <a:pt x="0" y="0"/>
                </a:moveTo>
                <a:cubicBezTo>
                  <a:pt x="0" y="0"/>
                  <a:pt x="0" y="0"/>
                  <a:pt x="8705997" y="0"/>
                </a:cubicBezTo>
                <a:cubicBezTo>
                  <a:pt x="8676710" y="120093"/>
                  <a:pt x="8662063" y="246508"/>
                  <a:pt x="8676710" y="366601"/>
                </a:cubicBezTo>
                <a:cubicBezTo>
                  <a:pt x="8720642" y="733203"/>
                  <a:pt x="8940304" y="1061881"/>
                  <a:pt x="9086747" y="1403199"/>
                </a:cubicBezTo>
                <a:cubicBezTo>
                  <a:pt x="9210308" y="1694743"/>
                  <a:pt x="9280326" y="2003174"/>
                  <a:pt x="9297958" y="2314162"/>
                </a:cubicBezTo>
                <a:lnTo>
                  <a:pt x="9298096" y="2513013"/>
                </a:lnTo>
                <a:lnTo>
                  <a:pt x="6405563" y="2513013"/>
                </a:lnTo>
                <a:lnTo>
                  <a:pt x="6405563" y="5528005"/>
                </a:lnTo>
                <a:lnTo>
                  <a:pt x="6380081" y="5533593"/>
                </a:lnTo>
                <a:cubicBezTo>
                  <a:pt x="5907118" y="5632552"/>
                  <a:pt x="5423859" y="5715512"/>
                  <a:pt x="5022973" y="5947798"/>
                </a:cubicBezTo>
                <a:cubicBezTo>
                  <a:pt x="4677003" y="6156381"/>
                  <a:pt x="4421644" y="6475183"/>
                  <a:pt x="4312498" y="6826871"/>
                </a:cubicBezTo>
                <a:lnTo>
                  <a:pt x="4305141" y="6858000"/>
                </a:lnTo>
                <a:lnTo>
                  <a:pt x="0" y="6858000"/>
                </a:lnTo>
                <a:close/>
              </a:path>
            </a:pathLst>
          </a:custGeom>
          <a:solidFill>
            <a:schemeClr val="bg2">
              <a:lumMod val="95000"/>
            </a:schemeClr>
          </a:solidFill>
        </p:spPr>
        <p:txBody>
          <a:bodyPr wrap="square" anchor="ctr">
            <a:noAutofit/>
          </a:bodyPr>
          <a:lstStyle>
            <a:lvl1pPr marL="0" indent="0" algn="ctr">
              <a:buNone/>
              <a:defRPr sz="1800">
                <a:solidFill>
                  <a:schemeClr val="tx2"/>
                </a:solidFill>
              </a:defRPr>
            </a:lvl1pPr>
          </a:lstStyle>
          <a:p>
            <a:r>
              <a:rPr lang="en-US" noProof="0"/>
              <a:t>Click icon to add picture</a:t>
            </a:r>
            <a:endParaRPr lang="en-US" noProof="0" dirty="0"/>
          </a:p>
        </p:txBody>
      </p:sp>
      <p:sp>
        <p:nvSpPr>
          <p:cNvPr id="21" name="Rectangle 20">
            <a:extLst>
              <a:ext uri="{FF2B5EF4-FFF2-40B4-BE49-F238E27FC236}">
                <a16:creationId xmlns:a16="http://schemas.microsoft.com/office/drawing/2014/main" id="{F8985295-F0BC-9B4D-981C-D474C9EDECD0}"/>
              </a:ext>
            </a:extLst>
          </p:cNvPr>
          <p:cNvSpPr/>
          <p:nvPr/>
        </p:nvSpPr>
        <p:spPr>
          <a:xfrm>
            <a:off x="4803827" y="2512661"/>
            <a:ext cx="3963455" cy="4345339"/>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Title 1">
            <a:extLst>
              <a:ext uri="{FF2B5EF4-FFF2-40B4-BE49-F238E27FC236}">
                <a16:creationId xmlns:a16="http://schemas.microsoft.com/office/drawing/2014/main" id="{5CB02C94-6046-2E46-BE22-98A994B16607}"/>
              </a:ext>
            </a:extLst>
          </p:cNvPr>
          <p:cNvSpPr>
            <a:spLocks noGrp="1"/>
          </p:cNvSpPr>
          <p:nvPr>
            <p:ph type="title"/>
          </p:nvPr>
        </p:nvSpPr>
        <p:spPr>
          <a:xfrm>
            <a:off x="5075901" y="2763704"/>
            <a:ext cx="3419306"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endParaRPr lang="en-US" noProof="0" dirty="0"/>
          </a:p>
        </p:txBody>
      </p:sp>
      <p:cxnSp>
        <p:nvCxnSpPr>
          <p:cNvPr id="24" name="Straight Connector 23">
            <a:extLst>
              <a:ext uri="{FF2B5EF4-FFF2-40B4-BE49-F238E27FC236}">
                <a16:creationId xmlns:a16="http://schemas.microsoft.com/office/drawing/2014/main" id="{E80620B5-CD54-A44A-A690-BB5E58FBDA77}"/>
              </a:ext>
            </a:extLst>
          </p:cNvPr>
          <p:cNvCxnSpPr>
            <a:cxnSpLocks/>
          </p:cNvCxnSpPr>
          <p:nvPr/>
        </p:nvCxnSpPr>
        <p:spPr>
          <a:xfrm>
            <a:off x="5075901" y="3347504"/>
            <a:ext cx="3332773"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33D35FF-5668-47B8-A93C-30923509CC04}"/>
              </a:ext>
            </a:extLst>
          </p:cNvPr>
          <p:cNvSpPr>
            <a:spLocks noGrp="1"/>
          </p:cNvSpPr>
          <p:nvPr>
            <p:ph sz="quarter" idx="15"/>
          </p:nvPr>
        </p:nvSpPr>
        <p:spPr>
          <a:xfrm>
            <a:off x="5075635" y="3348038"/>
            <a:ext cx="3419306" cy="3008312"/>
          </a:xfrm>
        </p:spPr>
        <p:txBody>
          <a:bodyPr/>
          <a:lstStyle>
            <a:lvl1pPr marL="0" indent="0">
              <a:buNone/>
              <a:defRPr/>
            </a:lvl1pPr>
          </a:lstStyle>
          <a:p>
            <a:pPr lvl="0"/>
            <a:r>
              <a:rPr lang="en-US"/>
              <a:t>Click to edit Master text styles</a:t>
            </a:r>
          </a:p>
        </p:txBody>
      </p:sp>
    </p:spTree>
    <p:extLst>
      <p:ext uri="{BB962C8B-B14F-4D97-AF65-F5344CB8AC3E}">
        <p14:creationId xmlns:p14="http://schemas.microsoft.com/office/powerpoint/2010/main" val="1117143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C4EB4B-30F5-5541-B2A0-6BD04D0109C9}"/>
              </a:ext>
            </a:extLst>
          </p:cNvPr>
          <p:cNvSpPr>
            <a:spLocks noGrp="1"/>
          </p:cNvSpPr>
          <p:nvPr>
            <p:ph type="dt" sz="half" idx="10"/>
          </p:nvPr>
        </p:nvSpPr>
        <p:spPr/>
        <p:txBody>
          <a:bodyPr/>
          <a:lstStyle/>
          <a:p>
            <a:fld id="{E7A7A161-2EAC-4E9E-A32E-E8F930B8C759}" type="datetimeFigureOut">
              <a:rPr lang="en-US" smtClean="0"/>
              <a:t>10/29/2022</a:t>
            </a:fld>
            <a:endParaRPr lang="en-IN"/>
          </a:p>
        </p:txBody>
      </p:sp>
      <p:sp>
        <p:nvSpPr>
          <p:cNvPr id="3" name="Footer Placeholder 2">
            <a:extLst>
              <a:ext uri="{FF2B5EF4-FFF2-40B4-BE49-F238E27FC236}">
                <a16:creationId xmlns:a16="http://schemas.microsoft.com/office/drawing/2014/main" id="{72D97956-7D4F-5346-B8DD-3653B600E65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D5AB29D-BA7D-E743-8CA0-6953FF72B2BC}"/>
              </a:ext>
            </a:extLst>
          </p:cNvPr>
          <p:cNvSpPr>
            <a:spLocks noGrp="1"/>
          </p:cNvSpPr>
          <p:nvPr>
            <p:ph type="sldNum" sz="quarter" idx="12"/>
          </p:nvPr>
        </p:nvSpPr>
        <p:spPr/>
        <p:txBody>
          <a:bodyPr/>
          <a:lstStyle/>
          <a:p>
            <a:fld id="{F69BC3F1-8946-4A6F-8B87-3977D06D7073}" type="slidenum">
              <a:rPr lang="en-IN" smtClean="0"/>
              <a:t>‹#›</a:t>
            </a:fld>
            <a:endParaRPr lang="en-IN"/>
          </a:p>
        </p:txBody>
      </p:sp>
    </p:spTree>
    <p:extLst>
      <p:ext uri="{BB962C8B-B14F-4D97-AF65-F5344CB8AC3E}">
        <p14:creationId xmlns:p14="http://schemas.microsoft.com/office/powerpoint/2010/main" val="411299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E7A7A161-2EAC-4E9E-A32E-E8F930B8C759}" type="datetimeFigureOut">
              <a:rPr lang="en-US" smtClean="0"/>
              <a:t>10/29/2022</a:t>
            </a:fld>
            <a:endParaRPr lang="en-IN"/>
          </a:p>
        </p:txBody>
      </p:sp>
      <p:sp>
        <p:nvSpPr>
          <p:cNvPr id="2" name="Footer Placeholder 1"/>
          <p:cNvSpPr>
            <a:spLocks noGrp="1"/>
          </p:cNvSpPr>
          <p:nvPr>
            <p:ph type="ftr" sz="quarter" idx="11"/>
          </p:nvPr>
        </p:nvSpPr>
        <p:spPr/>
        <p:txBody>
          <a:bodyPr/>
          <a:lstStyle/>
          <a:p>
            <a:endParaRPr lang="en-IN"/>
          </a:p>
        </p:txBody>
      </p:sp>
      <p:sp>
        <p:nvSpPr>
          <p:cNvPr id="15" name="Slide Number Placeholder 14"/>
          <p:cNvSpPr>
            <a:spLocks noGrp="1"/>
          </p:cNvSpPr>
          <p:nvPr>
            <p:ph type="sldNum" sz="quarter" idx="12"/>
          </p:nvPr>
        </p:nvSpPr>
        <p:spPr>
          <a:xfrm>
            <a:off x="8229600" y="6473952"/>
            <a:ext cx="758952" cy="246888"/>
          </a:xfrm>
        </p:spPr>
        <p:txBody>
          <a:bodyPr/>
          <a:lstStyle/>
          <a:p>
            <a:fld id="{F69BC3F1-8946-4A6F-8B87-3977D06D7073}"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accent6">
            <a:alpha val="30000"/>
          </a:schemeClr>
        </a:solidFill>
        <a:effectLst/>
      </p:bgPr>
    </p:bg>
    <p:spTree>
      <p:nvGrpSpPr>
        <p:cNvPr id="1" name=""/>
        <p:cNvGrpSpPr/>
        <p:nvPr/>
      </p:nvGrpSpPr>
      <p:grpSpPr>
        <a:xfrm>
          <a:off x="0" y="0"/>
          <a:ext cx="0" cy="0"/>
          <a:chOff x="0" y="0"/>
          <a:chExt cx="0" cy="0"/>
        </a:xfrm>
      </p:grpSpPr>
      <p:sp>
        <p:nvSpPr>
          <p:cNvPr id="13" name="Freeform: Shape 20">
            <a:extLst>
              <a:ext uri="{FF2B5EF4-FFF2-40B4-BE49-F238E27FC236}">
                <a16:creationId xmlns:a16="http://schemas.microsoft.com/office/drawing/2014/main" id="{63B165D0-0594-9843-A653-74260F146AE5}"/>
              </a:ext>
            </a:extLst>
          </p:cNvPr>
          <p:cNvSpPr/>
          <p:nvPr/>
        </p:nvSpPr>
        <p:spPr>
          <a:xfrm rot="10800000">
            <a:off x="3387321" y="1"/>
            <a:ext cx="5756680" cy="2322894"/>
          </a:xfrm>
          <a:custGeom>
            <a:avLst/>
            <a:gdLst>
              <a:gd name="connsiteX0" fmla="*/ 3447958 w 5216859"/>
              <a:gd name="connsiteY0" fmla="*/ 463 h 1478847"/>
              <a:gd name="connsiteX1" fmla="*/ 3570648 w 5216859"/>
              <a:gd name="connsiteY1" fmla="*/ 11997 h 1478847"/>
              <a:gd name="connsiteX2" fmla="*/ 4142148 w 5216859"/>
              <a:gd name="connsiteY2" fmla="*/ 850197 h 1478847"/>
              <a:gd name="connsiteX3" fmla="*/ 4942248 w 5216859"/>
              <a:gd name="connsiteY3" fmla="*/ 1174047 h 1478847"/>
              <a:gd name="connsiteX4" fmla="*/ 5164151 w 5216859"/>
              <a:gd name="connsiteY4" fmla="*/ 1405605 h 1478847"/>
              <a:gd name="connsiteX5" fmla="*/ 5216859 w 5216859"/>
              <a:gd name="connsiteY5" fmla="*/ 1478847 h 1478847"/>
              <a:gd name="connsiteX6" fmla="*/ 0 w 5216859"/>
              <a:gd name="connsiteY6" fmla="*/ 1478847 h 1478847"/>
              <a:gd name="connsiteX7" fmla="*/ 28985 w 5216859"/>
              <a:gd name="connsiteY7" fmla="*/ 1403243 h 1478847"/>
              <a:gd name="connsiteX8" fmla="*/ 560748 w 5216859"/>
              <a:gd name="connsiteY8" fmla="*/ 640647 h 1478847"/>
              <a:gd name="connsiteX9" fmla="*/ 2294298 w 5216859"/>
              <a:gd name="connsiteY9" fmla="*/ 373947 h 1478847"/>
              <a:gd name="connsiteX10" fmla="*/ 3447958 w 5216859"/>
              <a:gd name="connsiteY10" fmla="*/ 463 h 1478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16859" h="1478847">
                <a:moveTo>
                  <a:pt x="3447958" y="463"/>
                </a:moveTo>
                <a:cubicBezTo>
                  <a:pt x="3491174" y="-1348"/>
                  <a:pt x="3532151" y="2075"/>
                  <a:pt x="3570648" y="11997"/>
                </a:cubicBezTo>
                <a:cubicBezTo>
                  <a:pt x="3878623" y="91372"/>
                  <a:pt x="3913548" y="656522"/>
                  <a:pt x="4142148" y="850197"/>
                </a:cubicBezTo>
                <a:cubicBezTo>
                  <a:pt x="4370748" y="1043872"/>
                  <a:pt x="4739048" y="1031172"/>
                  <a:pt x="4942248" y="1174047"/>
                </a:cubicBezTo>
                <a:cubicBezTo>
                  <a:pt x="5018448" y="1227625"/>
                  <a:pt x="5096434" y="1316029"/>
                  <a:pt x="5164151" y="1405605"/>
                </a:cubicBezTo>
                <a:lnTo>
                  <a:pt x="5216859" y="1478847"/>
                </a:lnTo>
                <a:lnTo>
                  <a:pt x="0" y="1478847"/>
                </a:lnTo>
                <a:lnTo>
                  <a:pt x="28985" y="1403243"/>
                </a:lnTo>
                <a:cubicBezTo>
                  <a:pt x="121408" y="1159760"/>
                  <a:pt x="267854" y="793047"/>
                  <a:pt x="560748" y="640647"/>
                </a:cubicBezTo>
                <a:cubicBezTo>
                  <a:pt x="951273" y="437447"/>
                  <a:pt x="1792648" y="478722"/>
                  <a:pt x="2294298" y="373947"/>
                </a:cubicBezTo>
                <a:cubicBezTo>
                  <a:pt x="2733242" y="282269"/>
                  <a:pt x="3145446" y="13138"/>
                  <a:pt x="3447958" y="463"/>
                </a:cubicBezTo>
                <a:close/>
              </a:path>
            </a:pathLst>
          </a:custGeom>
          <a:gradFill>
            <a:gsLst>
              <a:gs pos="0">
                <a:schemeClr val="accent1"/>
              </a:gs>
              <a:gs pos="100000">
                <a:schemeClr val="accent5">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4" name="Freeform: Shape 19">
            <a:extLst>
              <a:ext uri="{FF2B5EF4-FFF2-40B4-BE49-F238E27FC236}">
                <a16:creationId xmlns:a16="http://schemas.microsoft.com/office/drawing/2014/main" id="{31F8B615-0030-2047-8652-146BCEF22564}"/>
              </a:ext>
            </a:extLst>
          </p:cNvPr>
          <p:cNvSpPr/>
          <p:nvPr/>
        </p:nvSpPr>
        <p:spPr>
          <a:xfrm>
            <a:off x="1" y="3232602"/>
            <a:ext cx="5756222" cy="3625398"/>
          </a:xfrm>
          <a:custGeom>
            <a:avLst/>
            <a:gdLst>
              <a:gd name="connsiteX0" fmla="*/ 333366 w 2058995"/>
              <a:gd name="connsiteY0" fmla="*/ 940 h 972601"/>
              <a:gd name="connsiteX1" fmla="*/ 400050 w 2058995"/>
              <a:gd name="connsiteY1" fmla="*/ 1051 h 972601"/>
              <a:gd name="connsiteX2" fmla="*/ 952500 w 2058995"/>
              <a:gd name="connsiteY2" fmla="*/ 534451 h 972601"/>
              <a:gd name="connsiteX3" fmla="*/ 1924050 w 2058995"/>
              <a:gd name="connsiteY3" fmla="*/ 686851 h 972601"/>
              <a:gd name="connsiteX4" fmla="*/ 2054591 w 2058995"/>
              <a:gd name="connsiteY4" fmla="*/ 942966 h 972601"/>
              <a:gd name="connsiteX5" fmla="*/ 2058995 w 2058995"/>
              <a:gd name="connsiteY5" fmla="*/ 972601 h 972601"/>
              <a:gd name="connsiteX6" fmla="*/ 0 w 2058995"/>
              <a:gd name="connsiteY6" fmla="*/ 972601 h 972601"/>
              <a:gd name="connsiteX7" fmla="*/ 0 w 2058995"/>
              <a:gd name="connsiteY7" fmla="*/ 61952 h 972601"/>
              <a:gd name="connsiteX8" fmla="*/ 75605 w 2058995"/>
              <a:gd name="connsiteY8" fmla="*/ 42128 h 972601"/>
              <a:gd name="connsiteX9" fmla="*/ 333366 w 2058995"/>
              <a:gd name="connsiteY9" fmla="*/ 940 h 972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58995" h="972601">
                <a:moveTo>
                  <a:pt x="333366" y="940"/>
                </a:moveTo>
                <a:cubicBezTo>
                  <a:pt x="357485" y="-326"/>
                  <a:pt x="379809" y="-338"/>
                  <a:pt x="400050" y="1051"/>
                </a:cubicBezTo>
                <a:cubicBezTo>
                  <a:pt x="723900" y="23276"/>
                  <a:pt x="698500" y="420151"/>
                  <a:pt x="952500" y="534451"/>
                </a:cubicBezTo>
                <a:cubicBezTo>
                  <a:pt x="1206500" y="648751"/>
                  <a:pt x="1736725" y="556676"/>
                  <a:pt x="1924050" y="686851"/>
                </a:cubicBezTo>
                <a:cubicBezTo>
                  <a:pt x="1994297" y="735667"/>
                  <a:pt x="2033290" y="836275"/>
                  <a:pt x="2054591" y="942966"/>
                </a:cubicBezTo>
                <a:lnTo>
                  <a:pt x="2058995" y="972601"/>
                </a:lnTo>
                <a:lnTo>
                  <a:pt x="0" y="972601"/>
                </a:lnTo>
                <a:lnTo>
                  <a:pt x="0" y="61952"/>
                </a:lnTo>
                <a:lnTo>
                  <a:pt x="75605" y="42128"/>
                </a:lnTo>
                <a:cubicBezTo>
                  <a:pt x="172492" y="19804"/>
                  <a:pt x="261007" y="4735"/>
                  <a:pt x="333366" y="940"/>
                </a:cubicBezTo>
                <a:close/>
              </a:path>
            </a:pathLst>
          </a:custGeom>
          <a:gradFill>
            <a:gsLst>
              <a:gs pos="0">
                <a:schemeClr val="accent1"/>
              </a:gs>
              <a:gs pos="100000">
                <a:schemeClr val="accent5">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6" name="Picture Placeholder 7">
            <a:extLst>
              <a:ext uri="{FF2B5EF4-FFF2-40B4-BE49-F238E27FC236}">
                <a16:creationId xmlns:a16="http://schemas.microsoft.com/office/drawing/2014/main" id="{05C21D6A-A628-2443-8075-ACD2B911C6DF}"/>
              </a:ext>
            </a:extLst>
          </p:cNvPr>
          <p:cNvSpPr>
            <a:spLocks noGrp="1"/>
          </p:cNvSpPr>
          <p:nvPr>
            <p:ph type="pic" sz="quarter" idx="14"/>
          </p:nvPr>
        </p:nvSpPr>
        <p:spPr>
          <a:xfrm>
            <a:off x="310754" y="481014"/>
            <a:ext cx="8526065" cy="5875337"/>
          </a:xfrm>
          <a:solidFill>
            <a:schemeClr val="bg1">
              <a:lumMod val="95000"/>
            </a:schemeClr>
          </a:solidFill>
        </p:spPr>
        <p:txBody>
          <a:bodyPr/>
          <a:lstStyle/>
          <a:p>
            <a:r>
              <a:rPr lang="en-US" noProof="0"/>
              <a:t>Click icon to add picture</a:t>
            </a:r>
            <a:endParaRPr lang="en-US" noProof="0" dirty="0"/>
          </a:p>
        </p:txBody>
      </p:sp>
      <p:sp>
        <p:nvSpPr>
          <p:cNvPr id="6" name="Title 1">
            <a:extLst>
              <a:ext uri="{FF2B5EF4-FFF2-40B4-BE49-F238E27FC236}">
                <a16:creationId xmlns:a16="http://schemas.microsoft.com/office/drawing/2014/main" id="{042BB51D-E7C1-3746-85E9-889CCB24F741}"/>
              </a:ext>
            </a:extLst>
          </p:cNvPr>
          <p:cNvSpPr>
            <a:spLocks noGrp="1"/>
          </p:cNvSpPr>
          <p:nvPr>
            <p:ph type="ctrTitle" hasCustomPrompt="1"/>
          </p:nvPr>
        </p:nvSpPr>
        <p:spPr>
          <a:xfrm>
            <a:off x="1276037" y="2552299"/>
            <a:ext cx="6591926" cy="1220477"/>
          </a:xfrm>
        </p:spPr>
        <p:txBody>
          <a:bodyPr anchor="b">
            <a:normAutofit/>
          </a:bodyPr>
          <a:lstStyle>
            <a:lvl1pPr marL="0" marR="0" indent="0" algn="ctr" defTabSz="914400" rtl="0" eaLnBrk="1" fontAlgn="auto" latinLnBrk="0" hangingPunct="1">
              <a:lnSpc>
                <a:spcPct val="90000"/>
              </a:lnSpc>
              <a:spcBef>
                <a:spcPct val="0"/>
              </a:spcBef>
              <a:spcAft>
                <a:spcPts val="0"/>
              </a:spcAft>
              <a:buClrTx/>
              <a:buSzTx/>
              <a:buFontTx/>
              <a:buNone/>
              <a:tabLst/>
              <a:defRPr sz="7200" b="1" i="0">
                <a:solidFill>
                  <a:schemeClr val="bg1"/>
                </a:solidFill>
                <a:latin typeface="+mj-lt"/>
                <a:ea typeface="Meiryo UI" panose="020B0604030504040204" pitchFamily="34" charset="-128"/>
              </a:defRPr>
            </a:lvl1pPr>
          </a:lstStyle>
          <a:p>
            <a:r>
              <a:rPr lang="en-US" noProof="0"/>
              <a:t>Title</a:t>
            </a:r>
          </a:p>
        </p:txBody>
      </p:sp>
      <p:sp>
        <p:nvSpPr>
          <p:cNvPr id="7" name="Subtitle 2">
            <a:extLst>
              <a:ext uri="{FF2B5EF4-FFF2-40B4-BE49-F238E27FC236}">
                <a16:creationId xmlns:a16="http://schemas.microsoft.com/office/drawing/2014/main" id="{7E016467-0564-6D4C-BF17-F4FA3991C1FD}"/>
              </a:ext>
            </a:extLst>
          </p:cNvPr>
          <p:cNvSpPr>
            <a:spLocks noGrp="1"/>
          </p:cNvSpPr>
          <p:nvPr>
            <p:ph type="subTitle" idx="1" hasCustomPrompt="1"/>
          </p:nvPr>
        </p:nvSpPr>
        <p:spPr>
          <a:xfrm>
            <a:off x="1276037" y="3919841"/>
            <a:ext cx="6591926" cy="846381"/>
          </a:xfrm>
        </p:spPr>
        <p:txBody>
          <a:bodyPr anchor="t">
            <a:norm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2000" b="1" i="0">
                <a:solidFill>
                  <a:schemeClr val="bg1"/>
                </a:solidFill>
                <a:latin typeface="+mn-lt"/>
                <a:ea typeface="Meiryo UI" panose="020B0604030504040204" pitchFamily="34" charset="-128"/>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ja-JP" noProof="0" dirty="0"/>
              <a:t>Subtitle</a:t>
            </a:r>
          </a:p>
        </p:txBody>
      </p:sp>
    </p:spTree>
    <p:extLst>
      <p:ext uri="{BB962C8B-B14F-4D97-AF65-F5344CB8AC3E}">
        <p14:creationId xmlns:p14="http://schemas.microsoft.com/office/powerpoint/2010/main" val="1876898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and Content ">
    <p:bg>
      <p:bgPr>
        <a:solidFill>
          <a:schemeClr val="accent6">
            <a:alpha val="30000"/>
          </a:schemeClr>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FADF1099-92E5-4749-8E94-299FD6249EFD}"/>
              </a:ext>
            </a:extLst>
          </p:cNvPr>
          <p:cNvSpPr>
            <a:spLocks/>
          </p:cNvSpPr>
          <p:nvPr/>
        </p:nvSpPr>
        <p:spPr bwMode="auto">
          <a:xfrm>
            <a:off x="-1190" y="0"/>
            <a:ext cx="9145190" cy="2840682"/>
          </a:xfrm>
          <a:custGeom>
            <a:avLst/>
            <a:gdLst>
              <a:gd name="T0" fmla="*/ 0 w 3296"/>
              <a:gd name="T1" fmla="*/ 0 h 934"/>
              <a:gd name="T2" fmla="*/ 0 w 3296"/>
              <a:gd name="T3" fmla="*/ 775 h 934"/>
              <a:gd name="T4" fmla="*/ 973 w 3296"/>
              <a:gd name="T5" fmla="*/ 825 h 934"/>
              <a:gd name="T6" fmla="*/ 1957 w 3296"/>
              <a:gd name="T7" fmla="*/ 408 h 934"/>
              <a:gd name="T8" fmla="*/ 3032 w 3296"/>
              <a:gd name="T9" fmla="*/ 426 h 934"/>
              <a:gd name="T10" fmla="*/ 3296 w 3296"/>
              <a:gd name="T11" fmla="*/ 257 h 934"/>
              <a:gd name="T12" fmla="*/ 3296 w 3296"/>
              <a:gd name="T13" fmla="*/ 0 h 934"/>
              <a:gd name="T14" fmla="*/ 0 w 3296"/>
              <a:gd name="T15" fmla="*/ 0 h 9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6" h="934">
                <a:moveTo>
                  <a:pt x="0" y="0"/>
                </a:moveTo>
                <a:cubicBezTo>
                  <a:pt x="0" y="775"/>
                  <a:pt x="0" y="775"/>
                  <a:pt x="0" y="775"/>
                </a:cubicBezTo>
                <a:cubicBezTo>
                  <a:pt x="302" y="913"/>
                  <a:pt x="658" y="934"/>
                  <a:pt x="973" y="825"/>
                </a:cubicBezTo>
                <a:cubicBezTo>
                  <a:pt x="1311" y="708"/>
                  <a:pt x="1602" y="453"/>
                  <a:pt x="1957" y="408"/>
                </a:cubicBezTo>
                <a:cubicBezTo>
                  <a:pt x="2315" y="363"/>
                  <a:pt x="2690" y="541"/>
                  <a:pt x="3032" y="426"/>
                </a:cubicBezTo>
                <a:cubicBezTo>
                  <a:pt x="3132" y="393"/>
                  <a:pt x="3223" y="334"/>
                  <a:pt x="3296" y="257"/>
                </a:cubicBezTo>
                <a:cubicBezTo>
                  <a:pt x="3296" y="0"/>
                  <a:pt x="3296" y="0"/>
                  <a:pt x="3296" y="0"/>
                </a:cubicBezTo>
                <a:lnTo>
                  <a:pt x="0" y="0"/>
                </a:lnTo>
                <a:close/>
              </a:path>
            </a:pathLst>
          </a:custGeom>
          <a:gradFill>
            <a:gsLst>
              <a:gs pos="0">
                <a:schemeClr val="accent1"/>
              </a:gs>
              <a:gs pos="100000">
                <a:schemeClr val="accent5">
                  <a:lumMod val="60000"/>
                  <a:lumOff val="40000"/>
                  <a:alpha val="90000"/>
                </a:schemeClr>
              </a:gs>
            </a:gsLst>
            <a:lin ang="3000000" scaled="0"/>
          </a:gradFill>
          <a:ln>
            <a:noFill/>
          </a:ln>
        </p:spPr>
        <p:txBody>
          <a:bodyPr vert="horz" wrap="square" lIns="91440" tIns="45720" rIns="91440" bIns="45720" numCol="1" anchor="t" anchorCtr="0" compatLnSpc="1">
            <a:prstTxWarp prst="textNoShape">
              <a:avLst/>
            </a:prstTxWarp>
          </a:bodyPr>
          <a:lstStyle/>
          <a:p>
            <a:endParaRPr lang="en-US" noProof="0" dirty="0"/>
          </a:p>
        </p:txBody>
      </p:sp>
      <p:sp>
        <p:nvSpPr>
          <p:cNvPr id="5" name="Rectangle 4">
            <a:extLst>
              <a:ext uri="{FF2B5EF4-FFF2-40B4-BE49-F238E27FC236}">
                <a16:creationId xmlns:a16="http://schemas.microsoft.com/office/drawing/2014/main" id="{258940EE-A100-A74F-A549-CAD4DFFD1738}"/>
              </a:ext>
            </a:extLst>
          </p:cNvPr>
          <p:cNvSpPr/>
          <p:nvPr/>
        </p:nvSpPr>
        <p:spPr>
          <a:xfrm>
            <a:off x="310369" y="483781"/>
            <a:ext cx="8523263" cy="5890438"/>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1" name="Title 1">
            <a:extLst>
              <a:ext uri="{FF2B5EF4-FFF2-40B4-BE49-F238E27FC236}">
                <a16:creationId xmlns:a16="http://schemas.microsoft.com/office/drawing/2014/main" id="{451E21C1-74BE-0348-B8AE-3174A9AAA08E}"/>
              </a:ext>
            </a:extLst>
          </p:cNvPr>
          <p:cNvSpPr>
            <a:spLocks noGrp="1"/>
          </p:cNvSpPr>
          <p:nvPr>
            <p:ph type="title"/>
          </p:nvPr>
        </p:nvSpPr>
        <p:spPr>
          <a:xfrm>
            <a:off x="628650" y="681037"/>
            <a:ext cx="7886700"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endParaRPr lang="en-US" noProof="0" dirty="0"/>
          </a:p>
        </p:txBody>
      </p:sp>
      <p:cxnSp>
        <p:nvCxnSpPr>
          <p:cNvPr id="3" name="Straight Connector 2">
            <a:extLst>
              <a:ext uri="{FF2B5EF4-FFF2-40B4-BE49-F238E27FC236}">
                <a16:creationId xmlns:a16="http://schemas.microsoft.com/office/drawing/2014/main" id="{85852ED6-B7AC-5148-BC43-09B76E856F9F}"/>
              </a:ext>
            </a:extLst>
          </p:cNvPr>
          <p:cNvCxnSpPr/>
          <p:nvPr/>
        </p:nvCxnSpPr>
        <p:spPr>
          <a:xfrm>
            <a:off x="628650" y="1264837"/>
            <a:ext cx="7893258"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C0776AF7-97C9-4365-B2B5-E20C6BB04B41}"/>
              </a:ext>
            </a:extLst>
          </p:cNvPr>
          <p:cNvSpPr>
            <a:spLocks noGrp="1"/>
          </p:cNvSpPr>
          <p:nvPr>
            <p:ph sz="quarter" idx="10"/>
          </p:nvPr>
        </p:nvSpPr>
        <p:spPr>
          <a:xfrm>
            <a:off x="628650" y="1265239"/>
            <a:ext cx="7893258" cy="4911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5148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2 content ">
    <p:bg>
      <p:bgPr>
        <a:solidFill>
          <a:schemeClr val="accent6">
            <a:alpha val="30000"/>
          </a:schemeClr>
        </a:solidFill>
        <a:effectLst/>
      </p:bgPr>
    </p:bg>
    <p:spTree>
      <p:nvGrpSpPr>
        <p:cNvPr id="1" name=""/>
        <p:cNvGrpSpPr/>
        <p:nvPr/>
      </p:nvGrpSpPr>
      <p:grpSpPr>
        <a:xfrm>
          <a:off x="0" y="0"/>
          <a:ext cx="0" cy="0"/>
          <a:chOff x="0" y="0"/>
          <a:chExt cx="0" cy="0"/>
        </a:xfrm>
      </p:grpSpPr>
      <p:sp>
        <p:nvSpPr>
          <p:cNvPr id="9" name="Freeform 5">
            <a:extLst>
              <a:ext uri="{FF2B5EF4-FFF2-40B4-BE49-F238E27FC236}">
                <a16:creationId xmlns:a16="http://schemas.microsoft.com/office/drawing/2014/main" id="{FADF1099-92E5-4749-8E94-299FD6249EFD}"/>
              </a:ext>
            </a:extLst>
          </p:cNvPr>
          <p:cNvSpPr>
            <a:spLocks/>
          </p:cNvSpPr>
          <p:nvPr/>
        </p:nvSpPr>
        <p:spPr bwMode="auto">
          <a:xfrm>
            <a:off x="-1190" y="0"/>
            <a:ext cx="9145190" cy="2840682"/>
          </a:xfrm>
          <a:custGeom>
            <a:avLst/>
            <a:gdLst>
              <a:gd name="T0" fmla="*/ 0 w 3296"/>
              <a:gd name="T1" fmla="*/ 0 h 934"/>
              <a:gd name="T2" fmla="*/ 0 w 3296"/>
              <a:gd name="T3" fmla="*/ 775 h 934"/>
              <a:gd name="T4" fmla="*/ 973 w 3296"/>
              <a:gd name="T5" fmla="*/ 825 h 934"/>
              <a:gd name="T6" fmla="*/ 1957 w 3296"/>
              <a:gd name="T7" fmla="*/ 408 h 934"/>
              <a:gd name="T8" fmla="*/ 3032 w 3296"/>
              <a:gd name="T9" fmla="*/ 426 h 934"/>
              <a:gd name="T10" fmla="*/ 3296 w 3296"/>
              <a:gd name="T11" fmla="*/ 257 h 934"/>
              <a:gd name="T12" fmla="*/ 3296 w 3296"/>
              <a:gd name="T13" fmla="*/ 0 h 934"/>
              <a:gd name="T14" fmla="*/ 0 w 3296"/>
              <a:gd name="T15" fmla="*/ 0 h 93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296" h="934">
                <a:moveTo>
                  <a:pt x="0" y="0"/>
                </a:moveTo>
                <a:cubicBezTo>
                  <a:pt x="0" y="775"/>
                  <a:pt x="0" y="775"/>
                  <a:pt x="0" y="775"/>
                </a:cubicBezTo>
                <a:cubicBezTo>
                  <a:pt x="302" y="913"/>
                  <a:pt x="658" y="934"/>
                  <a:pt x="973" y="825"/>
                </a:cubicBezTo>
                <a:cubicBezTo>
                  <a:pt x="1311" y="708"/>
                  <a:pt x="1602" y="453"/>
                  <a:pt x="1957" y="408"/>
                </a:cubicBezTo>
                <a:cubicBezTo>
                  <a:pt x="2315" y="363"/>
                  <a:pt x="2690" y="541"/>
                  <a:pt x="3032" y="426"/>
                </a:cubicBezTo>
                <a:cubicBezTo>
                  <a:pt x="3132" y="393"/>
                  <a:pt x="3223" y="334"/>
                  <a:pt x="3296" y="257"/>
                </a:cubicBezTo>
                <a:cubicBezTo>
                  <a:pt x="3296" y="0"/>
                  <a:pt x="3296" y="0"/>
                  <a:pt x="3296" y="0"/>
                </a:cubicBezTo>
                <a:lnTo>
                  <a:pt x="0" y="0"/>
                </a:lnTo>
                <a:close/>
              </a:path>
            </a:pathLst>
          </a:custGeom>
          <a:gradFill>
            <a:gsLst>
              <a:gs pos="0">
                <a:schemeClr val="accent1"/>
              </a:gs>
              <a:gs pos="100000">
                <a:schemeClr val="accent5">
                  <a:lumMod val="60000"/>
                  <a:lumOff val="40000"/>
                  <a:alpha val="90000"/>
                </a:schemeClr>
              </a:gs>
            </a:gsLst>
            <a:lin ang="3000000" scaled="0"/>
          </a:gradFill>
          <a:ln>
            <a:noFill/>
          </a:ln>
        </p:spPr>
        <p:txBody>
          <a:bodyPr vert="horz" wrap="square" lIns="91440" tIns="45720" rIns="91440" bIns="45720" numCol="1" anchor="t" anchorCtr="0" compatLnSpc="1">
            <a:prstTxWarp prst="textNoShape">
              <a:avLst/>
            </a:prstTxWarp>
          </a:bodyPr>
          <a:lstStyle/>
          <a:p>
            <a:endParaRPr lang="en-US" noProof="0" dirty="0"/>
          </a:p>
        </p:txBody>
      </p:sp>
      <p:sp>
        <p:nvSpPr>
          <p:cNvPr id="10" name="Rectangle 9">
            <a:extLst>
              <a:ext uri="{FF2B5EF4-FFF2-40B4-BE49-F238E27FC236}">
                <a16:creationId xmlns:a16="http://schemas.microsoft.com/office/drawing/2014/main" id="{33168214-BA64-4247-995E-0238E9E404F7}"/>
              </a:ext>
            </a:extLst>
          </p:cNvPr>
          <p:cNvSpPr/>
          <p:nvPr/>
        </p:nvSpPr>
        <p:spPr>
          <a:xfrm>
            <a:off x="310368" y="483781"/>
            <a:ext cx="4261632" cy="5890438"/>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5" name="Picture Placeholder 14">
            <a:extLst>
              <a:ext uri="{FF2B5EF4-FFF2-40B4-BE49-F238E27FC236}">
                <a16:creationId xmlns:a16="http://schemas.microsoft.com/office/drawing/2014/main" id="{8745AAA3-09E3-4504-B3FD-611C81F41634}"/>
              </a:ext>
            </a:extLst>
          </p:cNvPr>
          <p:cNvSpPr>
            <a:spLocks noGrp="1"/>
          </p:cNvSpPr>
          <p:nvPr>
            <p:ph type="pic" sz="quarter" idx="11"/>
          </p:nvPr>
        </p:nvSpPr>
        <p:spPr>
          <a:xfrm>
            <a:off x="4991725" y="37553"/>
            <a:ext cx="4152275" cy="6820447"/>
          </a:xfrm>
          <a:custGeom>
            <a:avLst/>
            <a:gdLst>
              <a:gd name="connsiteX0" fmla="*/ 4141175 w 5285281"/>
              <a:gd name="connsiteY0" fmla="*/ 950 h 6525434"/>
              <a:gd name="connsiteX1" fmla="*/ 5222879 w 5285281"/>
              <a:gd name="connsiteY1" fmla="*/ 82101 h 6525434"/>
              <a:gd name="connsiteX2" fmla="*/ 5285281 w 5285281"/>
              <a:gd name="connsiteY2" fmla="*/ 86253 h 6525434"/>
              <a:gd name="connsiteX3" fmla="*/ 5285281 w 5285281"/>
              <a:gd name="connsiteY3" fmla="*/ 6525434 h 6525434"/>
              <a:gd name="connsiteX4" fmla="*/ 338864 w 5285281"/>
              <a:gd name="connsiteY4" fmla="*/ 6525434 h 6525434"/>
              <a:gd name="connsiteX5" fmla="*/ 355504 w 5285281"/>
              <a:gd name="connsiteY5" fmla="*/ 6284640 h 6525434"/>
              <a:gd name="connsiteX6" fmla="*/ 122536 w 5285281"/>
              <a:gd name="connsiteY6" fmla="*/ 5603772 h 6525434"/>
              <a:gd name="connsiteX7" fmla="*/ 197419 w 5285281"/>
              <a:gd name="connsiteY7" fmla="*/ 4013697 h 6525434"/>
              <a:gd name="connsiteX8" fmla="*/ 1395542 w 5285281"/>
              <a:gd name="connsiteY8" fmla="*/ 2963334 h 6525434"/>
              <a:gd name="connsiteX9" fmla="*/ 2431419 w 5285281"/>
              <a:gd name="connsiteY9" fmla="*/ 2618748 h 6525434"/>
              <a:gd name="connsiteX10" fmla="*/ 2868234 w 5285281"/>
              <a:gd name="connsiteY10" fmla="*/ 1805029 h 6525434"/>
              <a:gd name="connsiteX11" fmla="*/ 2780871 w 5285281"/>
              <a:gd name="connsiteY11" fmla="*/ 941489 h 6525434"/>
              <a:gd name="connsiteX12" fmla="*/ 3783467 w 5285281"/>
              <a:gd name="connsiteY12" fmla="*/ 36433 h 6525434"/>
              <a:gd name="connsiteX13" fmla="*/ 4141175 w 5285281"/>
              <a:gd name="connsiteY13" fmla="*/ 950 h 652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85281" h="6525434">
                <a:moveTo>
                  <a:pt x="4141175" y="950"/>
                </a:moveTo>
                <a:cubicBezTo>
                  <a:pt x="4500573" y="-8197"/>
                  <a:pt x="4864065" y="50964"/>
                  <a:pt x="5222879" y="82101"/>
                </a:cubicBezTo>
                <a:cubicBezTo>
                  <a:pt x="5243679" y="82101"/>
                  <a:pt x="5264481" y="82101"/>
                  <a:pt x="5285281" y="86253"/>
                </a:cubicBezTo>
                <a:lnTo>
                  <a:pt x="5285281" y="6525434"/>
                </a:lnTo>
                <a:cubicBezTo>
                  <a:pt x="5285281" y="6525434"/>
                  <a:pt x="5285281" y="6525434"/>
                  <a:pt x="338864" y="6525434"/>
                </a:cubicBezTo>
                <a:cubicBezTo>
                  <a:pt x="355504" y="6446553"/>
                  <a:pt x="363825" y="6363521"/>
                  <a:pt x="355504" y="6284640"/>
                </a:cubicBezTo>
                <a:cubicBezTo>
                  <a:pt x="330543" y="6043845"/>
                  <a:pt x="205739" y="5827960"/>
                  <a:pt x="122536" y="5603772"/>
                </a:cubicBezTo>
                <a:cubicBezTo>
                  <a:pt x="-64671" y="5093121"/>
                  <a:pt x="-35550" y="4503589"/>
                  <a:pt x="197419" y="4013697"/>
                </a:cubicBezTo>
                <a:cubicBezTo>
                  <a:pt x="434547" y="3523804"/>
                  <a:pt x="875523" y="3137703"/>
                  <a:pt x="1395542" y="2963334"/>
                </a:cubicBezTo>
                <a:cubicBezTo>
                  <a:pt x="1740834" y="2851240"/>
                  <a:pt x="2127728" y="2822178"/>
                  <a:pt x="2431419" y="2618748"/>
                </a:cubicBezTo>
                <a:cubicBezTo>
                  <a:pt x="2693508" y="2436077"/>
                  <a:pt x="2864074" y="2124704"/>
                  <a:pt x="2868234" y="1805029"/>
                </a:cubicBezTo>
                <a:cubicBezTo>
                  <a:pt x="2872395" y="1514414"/>
                  <a:pt x="2747590" y="1232103"/>
                  <a:pt x="2780871" y="941489"/>
                </a:cubicBezTo>
                <a:cubicBezTo>
                  <a:pt x="2834953" y="464051"/>
                  <a:pt x="3309210" y="127769"/>
                  <a:pt x="3783467" y="36433"/>
                </a:cubicBezTo>
                <a:cubicBezTo>
                  <a:pt x="3902031" y="14637"/>
                  <a:pt x="4021376" y="3999"/>
                  <a:pt x="4141175" y="950"/>
                </a:cubicBezTo>
                <a:close/>
              </a:path>
            </a:pathLst>
          </a:custGeom>
          <a:solidFill>
            <a:schemeClr val="bg2">
              <a:lumMod val="95000"/>
            </a:schemeClr>
          </a:solidFill>
        </p:spPr>
        <p:txBody>
          <a:bodyPr wrap="square" anchor="ctr">
            <a:noAutofit/>
          </a:bodyPr>
          <a:lstStyle>
            <a:lvl1pPr marL="0" indent="0" algn="ctr">
              <a:buNone/>
              <a:defRPr sz="800"/>
            </a:lvl1pPr>
          </a:lstStyle>
          <a:p>
            <a:r>
              <a:rPr lang="en-US" noProof="0"/>
              <a:t>Click icon to add picture</a:t>
            </a:r>
            <a:endParaRPr lang="en-US" noProof="0" dirty="0"/>
          </a:p>
        </p:txBody>
      </p:sp>
      <p:sp>
        <p:nvSpPr>
          <p:cNvPr id="7" name="Title 1">
            <a:extLst>
              <a:ext uri="{FF2B5EF4-FFF2-40B4-BE49-F238E27FC236}">
                <a16:creationId xmlns:a16="http://schemas.microsoft.com/office/drawing/2014/main" id="{53703B7C-2DC4-C14C-A9CA-F1D21E7FC6AF}"/>
              </a:ext>
            </a:extLst>
          </p:cNvPr>
          <p:cNvSpPr>
            <a:spLocks noGrp="1"/>
          </p:cNvSpPr>
          <p:nvPr>
            <p:ph type="title"/>
          </p:nvPr>
        </p:nvSpPr>
        <p:spPr>
          <a:xfrm>
            <a:off x="628650" y="681037"/>
            <a:ext cx="3593728"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p>
        </p:txBody>
      </p:sp>
      <p:cxnSp>
        <p:nvCxnSpPr>
          <p:cNvPr id="8" name="Straight Connector 7">
            <a:extLst>
              <a:ext uri="{FF2B5EF4-FFF2-40B4-BE49-F238E27FC236}">
                <a16:creationId xmlns:a16="http://schemas.microsoft.com/office/drawing/2014/main" id="{AD28B953-BDF8-6C47-ADCD-D3EAF78963C3}"/>
              </a:ext>
            </a:extLst>
          </p:cNvPr>
          <p:cNvCxnSpPr>
            <a:cxnSpLocks/>
          </p:cNvCxnSpPr>
          <p:nvPr/>
        </p:nvCxnSpPr>
        <p:spPr>
          <a:xfrm>
            <a:off x="628650" y="1264837"/>
            <a:ext cx="3593727"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B0C521-A2C1-48E6-B26C-DFF1B4FD4227}"/>
              </a:ext>
            </a:extLst>
          </p:cNvPr>
          <p:cNvSpPr>
            <a:spLocks noGrp="1"/>
          </p:cNvSpPr>
          <p:nvPr>
            <p:ph sz="quarter" idx="12"/>
          </p:nvPr>
        </p:nvSpPr>
        <p:spPr>
          <a:xfrm>
            <a:off x="628650" y="1265239"/>
            <a:ext cx="3593728" cy="4911725"/>
          </a:xfrm>
        </p:spPr>
        <p:txBody>
          <a:bodyPr/>
          <a:lstStyle/>
          <a:p>
            <a:pPr lvl="0"/>
            <a:r>
              <a:rPr lang="en-US"/>
              <a:t>Click to edit Master text styles</a:t>
            </a:r>
          </a:p>
        </p:txBody>
      </p:sp>
    </p:spTree>
    <p:extLst>
      <p:ext uri="{BB962C8B-B14F-4D97-AF65-F5344CB8AC3E}">
        <p14:creationId xmlns:p14="http://schemas.microsoft.com/office/powerpoint/2010/main" val="354854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6">
            <a:alpha val="30000"/>
          </a:schemeClr>
        </a:solidFill>
        <a:effectLst/>
      </p:bgPr>
    </p:bg>
    <p:spTree>
      <p:nvGrpSpPr>
        <p:cNvPr id="1" name=""/>
        <p:cNvGrpSpPr/>
        <p:nvPr/>
      </p:nvGrpSpPr>
      <p:grpSpPr>
        <a:xfrm>
          <a:off x="0" y="0"/>
          <a:ext cx="0" cy="0"/>
          <a:chOff x="0" y="0"/>
          <a:chExt cx="0" cy="0"/>
        </a:xfrm>
      </p:grpSpPr>
      <p:sp>
        <p:nvSpPr>
          <p:cNvPr id="26" name="Freeform: Shape 8">
            <a:extLst>
              <a:ext uri="{FF2B5EF4-FFF2-40B4-BE49-F238E27FC236}">
                <a16:creationId xmlns:a16="http://schemas.microsoft.com/office/drawing/2014/main" id="{94B2908E-04B3-4B40-8DDD-1667E3F93DAE}"/>
              </a:ext>
            </a:extLst>
          </p:cNvPr>
          <p:cNvSpPr/>
          <p:nvPr/>
        </p:nvSpPr>
        <p:spPr>
          <a:xfrm rot="10800000">
            <a:off x="0" y="4362449"/>
            <a:ext cx="9144000" cy="2495550"/>
          </a:xfrm>
          <a:custGeom>
            <a:avLst/>
            <a:gdLst>
              <a:gd name="connsiteX0" fmla="*/ 0 w 12192000"/>
              <a:gd name="connsiteY0" fmla="*/ 0 h 2539624"/>
              <a:gd name="connsiteX1" fmla="*/ 12192000 w 12192000"/>
              <a:gd name="connsiteY1" fmla="*/ 0 h 2539624"/>
              <a:gd name="connsiteX2" fmla="*/ 12192000 w 12192000"/>
              <a:gd name="connsiteY2" fmla="*/ 1784674 h 2539624"/>
              <a:gd name="connsiteX3" fmla="*/ 12052232 w 12192000"/>
              <a:gd name="connsiteY3" fmla="*/ 1825247 h 2539624"/>
              <a:gd name="connsiteX4" fmla="*/ 10344150 w 12192000"/>
              <a:gd name="connsiteY4" fmla="*/ 2133600 h 2539624"/>
              <a:gd name="connsiteX5" fmla="*/ 7181850 w 12192000"/>
              <a:gd name="connsiteY5" fmla="*/ 1809750 h 2539624"/>
              <a:gd name="connsiteX6" fmla="*/ 2724150 w 12192000"/>
              <a:gd name="connsiteY6" fmla="*/ 2533650 h 2539624"/>
              <a:gd name="connsiteX7" fmla="*/ 64443 w 12192000"/>
              <a:gd name="connsiteY7" fmla="*/ 1610320 h 2539624"/>
              <a:gd name="connsiteX8" fmla="*/ 0 w 12192000"/>
              <a:gd name="connsiteY8" fmla="*/ 1575868 h 253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192000" h="2539624">
                <a:moveTo>
                  <a:pt x="0" y="0"/>
                </a:moveTo>
                <a:lnTo>
                  <a:pt x="12192000" y="0"/>
                </a:lnTo>
                <a:lnTo>
                  <a:pt x="12192000" y="1784674"/>
                </a:lnTo>
                <a:lnTo>
                  <a:pt x="12052232" y="1825247"/>
                </a:lnTo>
                <a:cubicBezTo>
                  <a:pt x="11558836" y="1963688"/>
                  <a:pt x="10923588" y="2113756"/>
                  <a:pt x="10344150" y="2133600"/>
                </a:cubicBezTo>
                <a:cubicBezTo>
                  <a:pt x="9417050" y="2165350"/>
                  <a:pt x="8451850" y="1743075"/>
                  <a:pt x="7181850" y="1809750"/>
                </a:cubicBezTo>
                <a:cubicBezTo>
                  <a:pt x="5911850" y="1876425"/>
                  <a:pt x="3997325" y="2613025"/>
                  <a:pt x="2724150" y="2533650"/>
                </a:cubicBezTo>
                <a:cubicBezTo>
                  <a:pt x="1769269" y="2474119"/>
                  <a:pt x="728663" y="1962746"/>
                  <a:pt x="64443" y="1610320"/>
                </a:cubicBezTo>
                <a:lnTo>
                  <a:pt x="0" y="1575868"/>
                </a:lnTo>
                <a:close/>
              </a:path>
            </a:pathLst>
          </a:custGeom>
          <a:gradFill>
            <a:gsLst>
              <a:gs pos="0">
                <a:schemeClr val="accent1"/>
              </a:gs>
              <a:gs pos="100000">
                <a:schemeClr val="accent5">
                  <a:lumMod val="60000"/>
                  <a:lumOff val="40000"/>
                  <a:alpha val="9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5" name="Rectangle 4">
            <a:extLst>
              <a:ext uri="{FF2B5EF4-FFF2-40B4-BE49-F238E27FC236}">
                <a16:creationId xmlns:a16="http://schemas.microsoft.com/office/drawing/2014/main" id="{258940EE-A100-A74F-A549-CAD4DFFD1738}"/>
              </a:ext>
            </a:extLst>
          </p:cNvPr>
          <p:cNvSpPr/>
          <p:nvPr/>
        </p:nvSpPr>
        <p:spPr>
          <a:xfrm>
            <a:off x="629117" y="1721224"/>
            <a:ext cx="3643066" cy="4652995"/>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Text Placeholder 2">
            <a:extLst>
              <a:ext uri="{FF2B5EF4-FFF2-40B4-BE49-F238E27FC236}">
                <a16:creationId xmlns:a16="http://schemas.microsoft.com/office/drawing/2014/main" id="{525A7DB0-14F0-B341-AEBA-0DC92D001E33}"/>
              </a:ext>
            </a:extLst>
          </p:cNvPr>
          <p:cNvSpPr>
            <a:spLocks noGrp="1"/>
          </p:cNvSpPr>
          <p:nvPr>
            <p:ph type="body" idx="1"/>
          </p:nvPr>
        </p:nvSpPr>
        <p:spPr>
          <a:xfrm>
            <a:off x="947398" y="2038571"/>
            <a:ext cx="3064610" cy="703135"/>
          </a:xfrm>
        </p:spPr>
        <p:txBody>
          <a:bodyPr lIns="91440" rIns="91440" anchor="ctr">
            <a:normAutofit/>
          </a:bodyPr>
          <a:lstStyle>
            <a:lvl1pPr marL="0" indent="0" algn="l">
              <a:lnSpc>
                <a:spcPct val="150000"/>
              </a:lnSpc>
              <a:buNone/>
              <a:defRPr sz="1800" b="1" i="0" cap="all" spc="150" baseline="0">
                <a:solidFill>
                  <a:schemeClr val="tx1"/>
                </a:solidFill>
                <a:latin typeface="Meiryo UI" panose="020B0604030504040204" pitchFamily="34" charset="-128"/>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3" name="Rectangle 22">
            <a:extLst>
              <a:ext uri="{FF2B5EF4-FFF2-40B4-BE49-F238E27FC236}">
                <a16:creationId xmlns:a16="http://schemas.microsoft.com/office/drawing/2014/main" id="{79D42B85-1179-7D46-AE33-2B64EEFC44B2}"/>
              </a:ext>
            </a:extLst>
          </p:cNvPr>
          <p:cNvSpPr/>
          <p:nvPr/>
        </p:nvSpPr>
        <p:spPr>
          <a:xfrm>
            <a:off x="4871819" y="1721224"/>
            <a:ext cx="3643530" cy="4652995"/>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5" name="Text Placeholder 2">
            <a:extLst>
              <a:ext uri="{FF2B5EF4-FFF2-40B4-BE49-F238E27FC236}">
                <a16:creationId xmlns:a16="http://schemas.microsoft.com/office/drawing/2014/main" id="{2197AEE6-BBEC-494F-985F-3855AE4B14B5}"/>
              </a:ext>
            </a:extLst>
          </p:cNvPr>
          <p:cNvSpPr>
            <a:spLocks noGrp="1"/>
          </p:cNvSpPr>
          <p:nvPr>
            <p:ph type="body" idx="11"/>
          </p:nvPr>
        </p:nvSpPr>
        <p:spPr>
          <a:xfrm>
            <a:off x="5141065" y="2038571"/>
            <a:ext cx="3065000" cy="703135"/>
          </a:xfrm>
        </p:spPr>
        <p:txBody>
          <a:bodyPr lIns="91440" rIns="91440" anchor="ctr">
            <a:normAutofit/>
          </a:bodyPr>
          <a:lstStyle>
            <a:lvl1pPr marL="0" indent="0" algn="l">
              <a:lnSpc>
                <a:spcPct val="150000"/>
              </a:lnSpc>
              <a:buNone/>
              <a:defRPr sz="1800" b="1" i="0" cap="all" spc="150" baseline="0">
                <a:solidFill>
                  <a:schemeClr val="tx1"/>
                </a:solidFill>
                <a:latin typeface="Meiryo UI" panose="020B0604030504040204" pitchFamily="34" charset="-128"/>
                <a:ea typeface="Meiryo UI" panose="020B0604030504040204" pitchFamily="34" charset="-128"/>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7" name="Title 1">
            <a:extLst>
              <a:ext uri="{FF2B5EF4-FFF2-40B4-BE49-F238E27FC236}">
                <a16:creationId xmlns:a16="http://schemas.microsoft.com/office/drawing/2014/main" id="{C2E270DF-A15A-D547-8882-6E5797B22CEA}"/>
              </a:ext>
            </a:extLst>
          </p:cNvPr>
          <p:cNvSpPr>
            <a:spLocks noGrp="1"/>
          </p:cNvSpPr>
          <p:nvPr>
            <p:ph type="title"/>
          </p:nvPr>
        </p:nvSpPr>
        <p:spPr>
          <a:xfrm>
            <a:off x="628650" y="681037"/>
            <a:ext cx="7886700"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p>
        </p:txBody>
      </p:sp>
      <p:cxnSp>
        <p:nvCxnSpPr>
          <p:cNvPr id="28" name="Straight Connector 27">
            <a:extLst>
              <a:ext uri="{FF2B5EF4-FFF2-40B4-BE49-F238E27FC236}">
                <a16:creationId xmlns:a16="http://schemas.microsoft.com/office/drawing/2014/main" id="{79B3613A-9294-EA43-9505-F156E86E6E10}"/>
              </a:ext>
            </a:extLst>
          </p:cNvPr>
          <p:cNvCxnSpPr/>
          <p:nvPr/>
        </p:nvCxnSpPr>
        <p:spPr>
          <a:xfrm>
            <a:off x="628650" y="1264837"/>
            <a:ext cx="7893258"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2E4B45-6E8A-44C6-9117-DF2BA9812882}"/>
              </a:ext>
            </a:extLst>
          </p:cNvPr>
          <p:cNvSpPr>
            <a:spLocks noGrp="1"/>
          </p:cNvSpPr>
          <p:nvPr>
            <p:ph sz="quarter" idx="12"/>
          </p:nvPr>
        </p:nvSpPr>
        <p:spPr>
          <a:xfrm>
            <a:off x="947397" y="2885581"/>
            <a:ext cx="3064610" cy="3102469"/>
          </a:xfrm>
        </p:spPr>
        <p:txBody>
          <a:bodyPr/>
          <a:lstStyle/>
          <a:p>
            <a:pPr lvl="0"/>
            <a:r>
              <a:rPr lang="en-US"/>
              <a:t>Click to edit Master text styles</a:t>
            </a:r>
          </a:p>
        </p:txBody>
      </p:sp>
      <p:sp>
        <p:nvSpPr>
          <p:cNvPr id="13" name="Content Placeholder 2">
            <a:extLst>
              <a:ext uri="{FF2B5EF4-FFF2-40B4-BE49-F238E27FC236}">
                <a16:creationId xmlns:a16="http://schemas.microsoft.com/office/drawing/2014/main" id="{2B29B9FA-7273-4615-BD56-12D6427D024B}"/>
              </a:ext>
            </a:extLst>
          </p:cNvPr>
          <p:cNvSpPr>
            <a:spLocks noGrp="1"/>
          </p:cNvSpPr>
          <p:nvPr>
            <p:ph sz="quarter" idx="13"/>
          </p:nvPr>
        </p:nvSpPr>
        <p:spPr>
          <a:xfrm>
            <a:off x="5145801" y="2885581"/>
            <a:ext cx="3065000" cy="3102469"/>
          </a:xfrm>
        </p:spPr>
        <p:txBody>
          <a:bodyPr/>
          <a:lstStyle/>
          <a:p>
            <a:pPr lvl="0"/>
            <a:r>
              <a:rPr lang="en-US"/>
              <a:t>Click to edit Master text styles</a:t>
            </a:r>
          </a:p>
        </p:txBody>
      </p:sp>
      <p:sp>
        <p:nvSpPr>
          <p:cNvPr id="4" name="Date Placeholder 3">
            <a:extLst>
              <a:ext uri="{FF2B5EF4-FFF2-40B4-BE49-F238E27FC236}">
                <a16:creationId xmlns:a16="http://schemas.microsoft.com/office/drawing/2014/main" id="{1A093508-506F-4731-B6DA-F6E8F8B09553}"/>
              </a:ext>
            </a:extLst>
          </p:cNvPr>
          <p:cNvSpPr>
            <a:spLocks noGrp="1"/>
          </p:cNvSpPr>
          <p:nvPr>
            <p:ph type="dt" sz="half" idx="14"/>
          </p:nvPr>
        </p:nvSpPr>
        <p:spPr/>
        <p:txBody>
          <a:bodyPr/>
          <a:lstStyle>
            <a:lvl1pPr>
              <a:defRPr>
                <a:solidFill>
                  <a:schemeClr val="bg1"/>
                </a:solidFill>
              </a:defRPr>
            </a:lvl1pPr>
          </a:lstStyle>
          <a:p>
            <a:fld id="{E7A7A161-2EAC-4E9E-A32E-E8F930B8C759}" type="datetimeFigureOut">
              <a:rPr lang="en-US" smtClean="0"/>
              <a:t>10/29/2022</a:t>
            </a:fld>
            <a:endParaRPr lang="en-IN"/>
          </a:p>
        </p:txBody>
      </p:sp>
      <p:sp>
        <p:nvSpPr>
          <p:cNvPr id="6" name="Footer Placeholder 5">
            <a:extLst>
              <a:ext uri="{FF2B5EF4-FFF2-40B4-BE49-F238E27FC236}">
                <a16:creationId xmlns:a16="http://schemas.microsoft.com/office/drawing/2014/main" id="{600CFF9F-3D1C-430B-BECE-49D87C7AE905}"/>
              </a:ext>
            </a:extLst>
          </p:cNvPr>
          <p:cNvSpPr>
            <a:spLocks noGrp="1"/>
          </p:cNvSpPr>
          <p:nvPr>
            <p:ph type="ftr" sz="quarter" idx="15"/>
          </p:nvPr>
        </p:nvSpPr>
        <p:spPr/>
        <p:txBody>
          <a:bodyPr/>
          <a:lstStyle>
            <a:lvl1pPr>
              <a:defRPr>
                <a:solidFill>
                  <a:schemeClr val="bg1"/>
                </a:solidFill>
              </a:defRPr>
            </a:lvl1pPr>
          </a:lstStyle>
          <a:p>
            <a:endParaRPr lang="en-IN"/>
          </a:p>
        </p:txBody>
      </p:sp>
      <p:sp>
        <p:nvSpPr>
          <p:cNvPr id="7" name="Slide Number Placeholder 6">
            <a:extLst>
              <a:ext uri="{FF2B5EF4-FFF2-40B4-BE49-F238E27FC236}">
                <a16:creationId xmlns:a16="http://schemas.microsoft.com/office/drawing/2014/main" id="{3CD95F5F-990E-4917-82C6-FBFD4547AFB7}"/>
              </a:ext>
            </a:extLst>
          </p:cNvPr>
          <p:cNvSpPr>
            <a:spLocks noGrp="1"/>
          </p:cNvSpPr>
          <p:nvPr>
            <p:ph type="sldNum" sz="quarter" idx="16"/>
          </p:nvPr>
        </p:nvSpPr>
        <p:spPr/>
        <p:txBody>
          <a:bodyPr/>
          <a:lstStyle>
            <a:lvl1pPr>
              <a:defRPr>
                <a:solidFill>
                  <a:schemeClr val="bg1"/>
                </a:solidFill>
              </a:defRPr>
            </a:lvl1pPr>
          </a:lstStyle>
          <a:p>
            <a:fld id="{F69BC3F1-8946-4A6F-8B87-3977D06D7073}" type="slidenum">
              <a:rPr lang="en-IN" smtClean="0"/>
              <a:t>‹#›</a:t>
            </a:fld>
            <a:endParaRPr lang="en-IN"/>
          </a:p>
        </p:txBody>
      </p:sp>
    </p:spTree>
    <p:extLst>
      <p:ext uri="{BB962C8B-B14F-4D97-AF65-F5344CB8AC3E}">
        <p14:creationId xmlns:p14="http://schemas.microsoft.com/office/powerpoint/2010/main" val="2154033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Image and Caption">
    <p:bg>
      <p:bgPr>
        <a:solidFill>
          <a:schemeClr val="accent6">
            <a:alpha val="30000"/>
          </a:schemeClr>
        </a:solidFill>
        <a:effectLst/>
      </p:bgPr>
    </p:bg>
    <p:spTree>
      <p:nvGrpSpPr>
        <p:cNvPr id="1" name=""/>
        <p:cNvGrpSpPr/>
        <p:nvPr/>
      </p:nvGrpSpPr>
      <p:grpSpPr>
        <a:xfrm>
          <a:off x="0" y="0"/>
          <a:ext cx="0" cy="0"/>
          <a:chOff x="0" y="0"/>
          <a:chExt cx="0" cy="0"/>
        </a:xfrm>
      </p:grpSpPr>
      <p:sp>
        <p:nvSpPr>
          <p:cNvPr id="8" name="Freeform: Shape 6">
            <a:extLst>
              <a:ext uri="{FF2B5EF4-FFF2-40B4-BE49-F238E27FC236}">
                <a16:creationId xmlns:a16="http://schemas.microsoft.com/office/drawing/2014/main" id="{E0728D6F-9DC1-CD49-A2D6-834724E8AF3F}"/>
              </a:ext>
            </a:extLst>
          </p:cNvPr>
          <p:cNvSpPr/>
          <p:nvPr/>
        </p:nvSpPr>
        <p:spPr>
          <a:xfrm>
            <a:off x="0" y="0"/>
            <a:ext cx="9135823" cy="4981942"/>
          </a:xfrm>
          <a:custGeom>
            <a:avLst/>
            <a:gdLst>
              <a:gd name="connsiteX0" fmla="*/ 0 w 2412595"/>
              <a:gd name="connsiteY0" fmla="*/ 0 h 1044036"/>
              <a:gd name="connsiteX1" fmla="*/ 2412595 w 2412595"/>
              <a:gd name="connsiteY1" fmla="*/ 0 h 1044036"/>
              <a:gd name="connsiteX2" fmla="*/ 2328863 w 2412595"/>
              <a:gd name="connsiteY2" fmla="*/ 69540 h 1044036"/>
              <a:gd name="connsiteX3" fmla="*/ 2000250 w 2412595"/>
              <a:gd name="connsiteY3" fmla="*/ 285750 h 1044036"/>
              <a:gd name="connsiteX4" fmla="*/ 1162050 w 2412595"/>
              <a:gd name="connsiteY4" fmla="*/ 400050 h 1044036"/>
              <a:gd name="connsiteX5" fmla="*/ 552450 w 2412595"/>
              <a:gd name="connsiteY5" fmla="*/ 952500 h 1044036"/>
              <a:gd name="connsiteX6" fmla="*/ 107640 w 2412595"/>
              <a:gd name="connsiteY6" fmla="*/ 1035825 h 1044036"/>
              <a:gd name="connsiteX7" fmla="*/ 0 w 2412595"/>
              <a:gd name="connsiteY7" fmla="*/ 1044036 h 1044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595" h="1044036">
                <a:moveTo>
                  <a:pt x="0" y="0"/>
                </a:moveTo>
                <a:lnTo>
                  <a:pt x="2412595" y="0"/>
                </a:lnTo>
                <a:lnTo>
                  <a:pt x="2328863" y="69540"/>
                </a:lnTo>
                <a:cubicBezTo>
                  <a:pt x="2215753" y="160139"/>
                  <a:pt x="2095500" y="245269"/>
                  <a:pt x="2000250" y="285750"/>
                </a:cubicBezTo>
                <a:cubicBezTo>
                  <a:pt x="1746250" y="393700"/>
                  <a:pt x="1403350" y="288925"/>
                  <a:pt x="1162050" y="400050"/>
                </a:cubicBezTo>
                <a:cubicBezTo>
                  <a:pt x="920750" y="511175"/>
                  <a:pt x="844550" y="841375"/>
                  <a:pt x="552450" y="952500"/>
                </a:cubicBezTo>
                <a:cubicBezTo>
                  <a:pt x="442913" y="994172"/>
                  <a:pt x="278904" y="1019770"/>
                  <a:pt x="107640" y="1035825"/>
                </a:cubicBezTo>
                <a:lnTo>
                  <a:pt x="0" y="1044036"/>
                </a:lnTo>
                <a:close/>
              </a:path>
            </a:pathLst>
          </a:custGeom>
          <a:gradFill>
            <a:gsLst>
              <a:gs pos="0">
                <a:schemeClr val="accent1"/>
              </a:gs>
              <a:gs pos="100000">
                <a:schemeClr val="accent5">
                  <a:lumMod val="60000"/>
                  <a:lumOff val="40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1" name="Picture Placeholder 30">
            <a:extLst>
              <a:ext uri="{FF2B5EF4-FFF2-40B4-BE49-F238E27FC236}">
                <a16:creationId xmlns:a16="http://schemas.microsoft.com/office/drawing/2014/main" id="{2120EC90-BDC2-0E4B-9A3F-97CA90AA39F1}"/>
              </a:ext>
            </a:extLst>
          </p:cNvPr>
          <p:cNvSpPr>
            <a:spLocks noGrp="1"/>
          </p:cNvSpPr>
          <p:nvPr>
            <p:ph type="pic" sz="quarter" idx="14"/>
          </p:nvPr>
        </p:nvSpPr>
        <p:spPr>
          <a:xfrm>
            <a:off x="0" y="0"/>
            <a:ext cx="6973572" cy="6858000"/>
          </a:xfrm>
          <a:custGeom>
            <a:avLst/>
            <a:gdLst>
              <a:gd name="connsiteX0" fmla="*/ 0 w 9298096"/>
              <a:gd name="connsiteY0" fmla="*/ 0 h 6858000"/>
              <a:gd name="connsiteX1" fmla="*/ 8705997 w 9298096"/>
              <a:gd name="connsiteY1" fmla="*/ 0 h 6858000"/>
              <a:gd name="connsiteX2" fmla="*/ 8676710 w 9298096"/>
              <a:gd name="connsiteY2" fmla="*/ 366601 h 6858000"/>
              <a:gd name="connsiteX3" fmla="*/ 9086747 w 9298096"/>
              <a:gd name="connsiteY3" fmla="*/ 1403199 h 6858000"/>
              <a:gd name="connsiteX4" fmla="*/ 9297958 w 9298096"/>
              <a:gd name="connsiteY4" fmla="*/ 2314162 h 6858000"/>
              <a:gd name="connsiteX5" fmla="*/ 9298096 w 9298096"/>
              <a:gd name="connsiteY5" fmla="*/ 2513013 h 6858000"/>
              <a:gd name="connsiteX6" fmla="*/ 6405563 w 9298096"/>
              <a:gd name="connsiteY6" fmla="*/ 2513013 h 6858000"/>
              <a:gd name="connsiteX7" fmla="*/ 6405563 w 9298096"/>
              <a:gd name="connsiteY7" fmla="*/ 5528005 h 6858000"/>
              <a:gd name="connsiteX8" fmla="*/ 6380081 w 9298096"/>
              <a:gd name="connsiteY8" fmla="*/ 5533593 h 6858000"/>
              <a:gd name="connsiteX9" fmla="*/ 5022973 w 9298096"/>
              <a:gd name="connsiteY9" fmla="*/ 5947798 h 6858000"/>
              <a:gd name="connsiteX10" fmla="*/ 4312498 w 9298096"/>
              <a:gd name="connsiteY10" fmla="*/ 6826871 h 6858000"/>
              <a:gd name="connsiteX11" fmla="*/ 4305141 w 9298096"/>
              <a:gd name="connsiteY11" fmla="*/ 6858000 h 6858000"/>
              <a:gd name="connsiteX12" fmla="*/ 0 w 9298096"/>
              <a:gd name="connsiteY1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98096" h="6858000">
                <a:moveTo>
                  <a:pt x="0" y="0"/>
                </a:moveTo>
                <a:cubicBezTo>
                  <a:pt x="0" y="0"/>
                  <a:pt x="0" y="0"/>
                  <a:pt x="8705997" y="0"/>
                </a:cubicBezTo>
                <a:cubicBezTo>
                  <a:pt x="8676710" y="120093"/>
                  <a:pt x="8662063" y="246508"/>
                  <a:pt x="8676710" y="366601"/>
                </a:cubicBezTo>
                <a:cubicBezTo>
                  <a:pt x="8720642" y="733203"/>
                  <a:pt x="8940304" y="1061881"/>
                  <a:pt x="9086747" y="1403199"/>
                </a:cubicBezTo>
                <a:cubicBezTo>
                  <a:pt x="9210308" y="1694743"/>
                  <a:pt x="9280326" y="2003174"/>
                  <a:pt x="9297958" y="2314162"/>
                </a:cubicBezTo>
                <a:lnTo>
                  <a:pt x="9298096" y="2513013"/>
                </a:lnTo>
                <a:lnTo>
                  <a:pt x="6405563" y="2513013"/>
                </a:lnTo>
                <a:lnTo>
                  <a:pt x="6405563" y="5528005"/>
                </a:lnTo>
                <a:lnTo>
                  <a:pt x="6380081" y="5533593"/>
                </a:lnTo>
                <a:cubicBezTo>
                  <a:pt x="5907118" y="5632552"/>
                  <a:pt x="5423859" y="5715512"/>
                  <a:pt x="5022973" y="5947798"/>
                </a:cubicBezTo>
                <a:cubicBezTo>
                  <a:pt x="4677003" y="6156381"/>
                  <a:pt x="4421644" y="6475183"/>
                  <a:pt x="4312498" y="6826871"/>
                </a:cubicBezTo>
                <a:lnTo>
                  <a:pt x="4305141" y="6858000"/>
                </a:lnTo>
                <a:lnTo>
                  <a:pt x="0" y="6858000"/>
                </a:lnTo>
                <a:close/>
              </a:path>
            </a:pathLst>
          </a:custGeom>
          <a:solidFill>
            <a:schemeClr val="bg2">
              <a:lumMod val="95000"/>
            </a:schemeClr>
          </a:solidFill>
        </p:spPr>
        <p:txBody>
          <a:bodyPr wrap="square" anchor="ctr">
            <a:noAutofit/>
          </a:bodyPr>
          <a:lstStyle>
            <a:lvl1pPr marL="0" indent="0" algn="ctr">
              <a:buNone/>
              <a:defRPr sz="1800">
                <a:solidFill>
                  <a:schemeClr val="tx2"/>
                </a:solidFill>
              </a:defRPr>
            </a:lvl1pPr>
          </a:lstStyle>
          <a:p>
            <a:r>
              <a:rPr lang="en-US" noProof="0"/>
              <a:t>Click icon to add picture</a:t>
            </a:r>
            <a:endParaRPr lang="en-US" noProof="0" dirty="0"/>
          </a:p>
        </p:txBody>
      </p:sp>
      <p:sp>
        <p:nvSpPr>
          <p:cNvPr id="21" name="Rectangle 20">
            <a:extLst>
              <a:ext uri="{FF2B5EF4-FFF2-40B4-BE49-F238E27FC236}">
                <a16:creationId xmlns:a16="http://schemas.microsoft.com/office/drawing/2014/main" id="{F8985295-F0BC-9B4D-981C-D474C9EDECD0}"/>
              </a:ext>
            </a:extLst>
          </p:cNvPr>
          <p:cNvSpPr/>
          <p:nvPr/>
        </p:nvSpPr>
        <p:spPr>
          <a:xfrm>
            <a:off x="4803827" y="2512661"/>
            <a:ext cx="3963455" cy="4345339"/>
          </a:xfrm>
          <a:prstGeom prst="rect">
            <a:avLst/>
          </a:prstGeom>
          <a:solidFill>
            <a:schemeClr val="bg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Title 1">
            <a:extLst>
              <a:ext uri="{FF2B5EF4-FFF2-40B4-BE49-F238E27FC236}">
                <a16:creationId xmlns:a16="http://schemas.microsoft.com/office/drawing/2014/main" id="{5CB02C94-6046-2E46-BE22-98A994B16607}"/>
              </a:ext>
            </a:extLst>
          </p:cNvPr>
          <p:cNvSpPr>
            <a:spLocks noGrp="1"/>
          </p:cNvSpPr>
          <p:nvPr>
            <p:ph type="title"/>
          </p:nvPr>
        </p:nvSpPr>
        <p:spPr>
          <a:xfrm>
            <a:off x="5075901" y="2763704"/>
            <a:ext cx="3419306" cy="583800"/>
          </a:xfrm>
        </p:spPr>
        <p:txBody>
          <a:bodyPr lIns="91440" rIns="91440">
            <a:noAutofit/>
          </a:bodyPr>
          <a:lstStyle>
            <a:lvl1pPr>
              <a:defRPr sz="2400" b="1" i="0" spc="150" baseline="0">
                <a:solidFill>
                  <a:schemeClr val="accent1"/>
                </a:solidFill>
                <a:latin typeface="Meiryo UI" panose="020B0604030504040204" pitchFamily="34" charset="-128"/>
                <a:ea typeface="Meiryo UI" panose="020B0604030504040204" pitchFamily="34" charset="-128"/>
              </a:defRPr>
            </a:lvl1pPr>
          </a:lstStyle>
          <a:p>
            <a:r>
              <a:rPr lang="en-US" noProof="0"/>
              <a:t>Click to edit Master title style</a:t>
            </a:r>
            <a:endParaRPr lang="en-US" noProof="0" dirty="0"/>
          </a:p>
        </p:txBody>
      </p:sp>
      <p:cxnSp>
        <p:nvCxnSpPr>
          <p:cNvPr id="24" name="Straight Connector 23">
            <a:extLst>
              <a:ext uri="{FF2B5EF4-FFF2-40B4-BE49-F238E27FC236}">
                <a16:creationId xmlns:a16="http://schemas.microsoft.com/office/drawing/2014/main" id="{E80620B5-CD54-A44A-A690-BB5E58FBDA77}"/>
              </a:ext>
            </a:extLst>
          </p:cNvPr>
          <p:cNvCxnSpPr>
            <a:cxnSpLocks/>
          </p:cNvCxnSpPr>
          <p:nvPr/>
        </p:nvCxnSpPr>
        <p:spPr>
          <a:xfrm>
            <a:off x="5075901" y="3347504"/>
            <a:ext cx="3332773" cy="0"/>
          </a:xfrm>
          <a:prstGeom prst="line">
            <a:avLst/>
          </a:prstGeom>
          <a:ln>
            <a:solidFill>
              <a:schemeClr val="bg2">
                <a:lumMod val="90000"/>
              </a:schemeClr>
            </a:solidFill>
            <a:prstDash val="dash"/>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933D35FF-5668-47B8-A93C-30923509CC04}"/>
              </a:ext>
            </a:extLst>
          </p:cNvPr>
          <p:cNvSpPr>
            <a:spLocks noGrp="1"/>
          </p:cNvSpPr>
          <p:nvPr>
            <p:ph sz="quarter" idx="15"/>
          </p:nvPr>
        </p:nvSpPr>
        <p:spPr>
          <a:xfrm>
            <a:off x="5075635" y="3348038"/>
            <a:ext cx="3419306" cy="3008312"/>
          </a:xfrm>
        </p:spPr>
        <p:txBody>
          <a:bodyPr/>
          <a:lstStyle>
            <a:lvl1pPr marL="0" indent="0">
              <a:buNone/>
              <a:defRPr/>
            </a:lvl1pPr>
          </a:lstStyle>
          <a:p>
            <a:pPr lvl="0"/>
            <a:r>
              <a:rPr lang="en-US"/>
              <a:t>Click to edit Master text styles</a:t>
            </a:r>
          </a:p>
        </p:txBody>
      </p:sp>
    </p:spTree>
    <p:extLst>
      <p:ext uri="{BB962C8B-B14F-4D97-AF65-F5344CB8AC3E}">
        <p14:creationId xmlns:p14="http://schemas.microsoft.com/office/powerpoint/2010/main" val="1117143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C4EB4B-30F5-5541-B2A0-6BD04D0109C9}"/>
              </a:ext>
            </a:extLst>
          </p:cNvPr>
          <p:cNvSpPr>
            <a:spLocks noGrp="1"/>
          </p:cNvSpPr>
          <p:nvPr>
            <p:ph type="dt" sz="half" idx="10"/>
          </p:nvPr>
        </p:nvSpPr>
        <p:spPr/>
        <p:txBody>
          <a:bodyPr/>
          <a:lstStyle/>
          <a:p>
            <a:fld id="{E7A7A161-2EAC-4E9E-A32E-E8F930B8C759}" type="datetimeFigureOut">
              <a:rPr lang="en-US" smtClean="0"/>
              <a:t>10/29/2022</a:t>
            </a:fld>
            <a:endParaRPr lang="en-IN"/>
          </a:p>
        </p:txBody>
      </p:sp>
      <p:sp>
        <p:nvSpPr>
          <p:cNvPr id="3" name="Footer Placeholder 2">
            <a:extLst>
              <a:ext uri="{FF2B5EF4-FFF2-40B4-BE49-F238E27FC236}">
                <a16:creationId xmlns:a16="http://schemas.microsoft.com/office/drawing/2014/main" id="{72D97956-7D4F-5346-B8DD-3653B600E657}"/>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3D5AB29D-BA7D-E743-8CA0-6953FF72B2BC}"/>
              </a:ext>
            </a:extLst>
          </p:cNvPr>
          <p:cNvSpPr>
            <a:spLocks noGrp="1"/>
          </p:cNvSpPr>
          <p:nvPr>
            <p:ph type="sldNum" sz="quarter" idx="12"/>
          </p:nvPr>
        </p:nvSpPr>
        <p:spPr/>
        <p:txBody>
          <a:bodyPr/>
          <a:lstStyle/>
          <a:p>
            <a:fld id="{F69BC3F1-8946-4A6F-8B87-3977D06D7073}" type="slidenum">
              <a:rPr lang="en-IN" smtClean="0"/>
              <a:t>‹#›</a:t>
            </a:fld>
            <a:endParaRPr lang="en-IN"/>
          </a:p>
        </p:txBody>
      </p:sp>
    </p:spTree>
    <p:extLst>
      <p:ext uri="{BB962C8B-B14F-4D97-AF65-F5344CB8AC3E}">
        <p14:creationId xmlns:p14="http://schemas.microsoft.com/office/powerpoint/2010/main" val="4112999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E7A7A161-2EAC-4E9E-A32E-E8F930B8C759}" type="datetimeFigureOut">
              <a:rPr lang="en-US" smtClean="0"/>
              <a:t>10/29/2022</a:t>
            </a:fld>
            <a:endParaRPr lang="en-IN"/>
          </a:p>
        </p:txBody>
      </p:sp>
      <p:sp>
        <p:nvSpPr>
          <p:cNvPr id="2" name="Footer Placeholder 1"/>
          <p:cNvSpPr>
            <a:spLocks noGrp="1"/>
          </p:cNvSpPr>
          <p:nvPr>
            <p:ph type="ftr" sz="quarter" idx="11"/>
          </p:nvPr>
        </p:nvSpPr>
        <p:spPr/>
        <p:txBody>
          <a:bodyPr/>
          <a:lstStyle/>
          <a:p>
            <a:endParaRPr lang="en-IN"/>
          </a:p>
        </p:txBody>
      </p:sp>
      <p:sp>
        <p:nvSpPr>
          <p:cNvPr id="15" name="Slide Number Placeholder 14"/>
          <p:cNvSpPr>
            <a:spLocks noGrp="1"/>
          </p:cNvSpPr>
          <p:nvPr>
            <p:ph type="sldNum" sz="quarter" idx="12"/>
          </p:nvPr>
        </p:nvSpPr>
        <p:spPr>
          <a:xfrm>
            <a:off x="8229600" y="6473952"/>
            <a:ext cx="758952" cy="246888"/>
          </a:xfrm>
        </p:spPr>
        <p:txBody>
          <a:bodyPr/>
          <a:lstStyle/>
          <a:p>
            <a:fld id="{F69BC3F1-8946-4A6F-8B87-3977D06D7073}" type="slidenum">
              <a:rPr lang="en-IN" smtClean="0"/>
              <a:t>‹#›</a:t>
            </a:fld>
            <a:endParaRPr lang="en-IN"/>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9144000" cy="6858000"/>
          </a:xfrm>
          <a:prstGeom prst="rect">
            <a:avLst/>
          </a:prstGeom>
          <a:solidFill>
            <a:schemeClr val="tx1">
              <a:lumMod val="65000"/>
              <a:lumOff val="35000"/>
            </a:schemeClr>
          </a:solidFill>
        </p:spPr>
        <p:txBody>
          <a:bodyPr anchor="ctr"/>
          <a:lstStyle>
            <a:lvl1pPr marL="0" indent="0" algn="ctr">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4517136"/>
            <a:ext cx="4936166" cy="1371600"/>
          </a:xfrm>
        </p:spPr>
        <p:txBody>
          <a:bodyPr>
            <a:normAutofit/>
          </a:bodyPr>
          <a:lstStyle>
            <a:lvl1pPr>
              <a:lnSpc>
                <a:spcPts val="4600"/>
              </a:lnSpc>
              <a:defRPr sz="3600"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50242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9144000" cy="6858000"/>
          </a:xfrm>
          <a:prstGeom prst="rect">
            <a:avLst/>
          </a:prstGeom>
          <a:solidFill>
            <a:schemeClr val="tx1">
              <a:lumMod val="50000"/>
              <a:lumOff val="50000"/>
            </a:schemeClr>
          </a:solidFill>
        </p:spPr>
        <p:txBody>
          <a:bodyPr anchor="ctr"/>
          <a:lstStyle>
            <a:lvl1pPr marL="0" indent="0">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2571750" y="2240280"/>
            <a:ext cx="3483864" cy="4197096"/>
          </a:xfrm>
          <a:prstGeom prst="rect">
            <a:avLst/>
          </a:prstGeom>
        </p:spPr>
        <p:txBody>
          <a:bodyPr/>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473202" y="4498848"/>
            <a:ext cx="1591056" cy="621792"/>
          </a:xfrm>
          <a:prstGeom prst="rect">
            <a:avLst/>
          </a:prstGeom>
        </p:spPr>
        <p:txBody>
          <a:bodyPr lIns="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a:r>
              <a:rPr lang="en-US"/>
              <a:t>Click to text</a:t>
            </a:r>
          </a:p>
        </p:txBody>
      </p:sp>
    </p:spTree>
    <p:extLst>
      <p:ext uri="{BB962C8B-B14F-4D97-AF65-F5344CB8AC3E}">
        <p14:creationId xmlns:p14="http://schemas.microsoft.com/office/powerpoint/2010/main" val="19805938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cap="all" baseline="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90190325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p:nvSpPr>
        <p:spPr>
          <a:xfrm>
            <a:off x="0" y="2400300"/>
            <a:ext cx="32004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1399032"/>
            <a:ext cx="2714626" cy="877824"/>
          </a:xfrm>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779776"/>
            <a:ext cx="2599182" cy="3255264"/>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3190875" y="0"/>
            <a:ext cx="5610225" cy="685800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8" name="Rectangle 7">
            <a:extLst>
              <a:ext uri="{FF2B5EF4-FFF2-40B4-BE49-F238E27FC236}">
                <a16:creationId xmlns:a16="http://schemas.microsoft.com/office/drawing/2014/main" id="{E75D44F0-DADD-4DCC-82EC-FDB3E9878AA9}"/>
              </a:ext>
            </a:extLst>
          </p:cNvPr>
          <p:cNvSpPr/>
          <p:nvPr/>
        </p:nvSpPr>
        <p:spPr>
          <a:xfrm>
            <a:off x="8801100" y="4445000"/>
            <a:ext cx="3429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CFE2C9-8B6E-4DDA-A5EA-04581F7629F0}"/>
              </a:ext>
            </a:extLst>
          </p:cNvPr>
          <p:cNvSpPr/>
          <p:nvPr/>
        </p:nvSpPr>
        <p:spPr>
          <a:xfrm>
            <a:off x="8801100" y="0"/>
            <a:ext cx="3429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1823428"/>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Instructions">
    <p:spTree>
      <p:nvGrpSpPr>
        <p:cNvPr id="1" name=""/>
        <p:cNvGrpSpPr/>
        <p:nvPr/>
      </p:nvGrpSpPr>
      <p:grpSpPr>
        <a:xfrm>
          <a:off x="0" y="0"/>
          <a:ext cx="0" cy="0"/>
          <a:chOff x="0" y="0"/>
          <a:chExt cx="0" cy="0"/>
        </a:xfrm>
      </p:grpSpPr>
      <p:sp>
        <p:nvSpPr>
          <p:cNvPr id="9" name="Rectangle 8" hidden="1"/>
          <p:cNvSpPr/>
          <p:nvPr/>
        </p:nvSpPr>
        <p:spPr>
          <a:xfrm>
            <a:off x="192024" y="265176"/>
            <a:ext cx="8762287"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342900" y="914400"/>
            <a:ext cx="5600701" cy="1572768"/>
          </a:xfrm>
        </p:spPr>
        <p:txBody>
          <a:bodyPr/>
          <a:lstStyle>
            <a:lvl1pPr>
              <a:lnSpc>
                <a:spcPts val="4600"/>
              </a:lnSpc>
              <a:defRPr/>
            </a:lvl1pPr>
          </a:lstStyle>
          <a:p>
            <a:r>
              <a:rPr lang="en-US"/>
              <a:t>Click to edit Master title style</a:t>
            </a:r>
            <a:endParaRPr lang="en-US" dirty="0"/>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342900" y="2540000"/>
            <a:ext cx="4943475" cy="3403600"/>
          </a:xfrm>
          <a:prstGeom prst="rect">
            <a:avLst/>
          </a:prstGeom>
        </p:spPr>
        <p:txBody>
          <a:bodyPr/>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6086475" y="1384300"/>
            <a:ext cx="2558034" cy="4572000"/>
          </a:xfrm>
          <a:prstGeom prst="roundRect">
            <a:avLst>
              <a:gd name="adj" fmla="val 2543"/>
            </a:avLst>
          </a:prstGeom>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185836540"/>
      </p:ext>
    </p:extLst>
  </p:cSld>
  <p:clrMapOvr>
    <a:masterClrMapping/>
  </p:clrMapOvr>
  <p:extLst>
    <p:ext uri="{DCECCB84-F9BA-43D5-87BE-67443E8EF086}">
      <p15:sldGuideLst xmlns:p15="http://schemas.microsoft.com/office/powerpoint/2012/main">
        <p15:guide id="1" orient="horz" pos="1032" userDrawn="1">
          <p15:clr>
            <a:srgbClr val="FBAE40"/>
          </p15:clr>
        </p15:guide>
        <p15:guide id="2" pos="336"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title">
  <p:cSld name="1_Title Slide">
    <p:spTree>
      <p:nvGrpSpPr>
        <p:cNvPr id="1" name=""/>
        <p:cNvGrpSpPr/>
        <p:nvPr/>
      </p:nvGrpSpPr>
      <p:grpSpPr>
        <a:xfrm>
          <a:off x="0" y="0"/>
          <a:ext cx="0" cy="0"/>
          <a:chOff x="0" y="0"/>
          <a:chExt cx="0" cy="0"/>
        </a:xfrm>
      </p:grpSpPr>
      <p:sp>
        <p:nvSpPr>
          <p:cNvPr id="29" name="Title 28"/>
          <p:cNvSpPr>
            <a:spLocks noGrp="1"/>
          </p:cNvSpPr>
          <p:nvPr>
            <p:ph type="ctrTitle"/>
          </p:nvPr>
        </p:nvSpPr>
        <p:spPr>
          <a:xfrm>
            <a:off x="381000" y="4853411"/>
            <a:ext cx="8458200" cy="1222375"/>
          </a:xfrm>
        </p:spPr>
        <p:txBody>
          <a:bodyPr anchor="t"/>
          <a:lstStyle/>
          <a:p>
            <a:r>
              <a:rPr kumimoji="0" lang="en-US"/>
              <a:t>Click to edit Master title style</a:t>
            </a:r>
          </a:p>
        </p:txBody>
      </p:sp>
      <p:sp>
        <p:nvSpPr>
          <p:cNvPr id="9" name="Subtitle 8"/>
          <p:cNvSpPr>
            <a:spLocks noGrp="1"/>
          </p:cNvSpPr>
          <p:nvPr>
            <p:ph type="subTitle" idx="1"/>
          </p:nvPr>
        </p:nvSpPr>
        <p:spPr>
          <a:xfrm>
            <a:off x="381000" y="3886200"/>
            <a:ext cx="8458200" cy="914400"/>
          </a:xfrm>
          <a:prstGeom prst="rect">
            <a:avLst/>
          </a:prstGeo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16" name="Date Placeholder 15"/>
          <p:cNvSpPr>
            <a:spLocks noGrp="1"/>
          </p:cNvSpPr>
          <p:nvPr>
            <p:ph type="dt" sz="half" idx="10"/>
          </p:nvPr>
        </p:nvSpPr>
        <p:spPr/>
        <p:txBody>
          <a:bodyPr/>
          <a:lstStyle/>
          <a:p>
            <a:fld id="{E7A7A161-2EAC-4E9E-A32E-E8F930B8C759}" type="datetimeFigureOut">
              <a:rPr lang="en-US" smtClean="0"/>
              <a:t>10/29/2022</a:t>
            </a:fld>
            <a:endParaRPr lang="en-IN"/>
          </a:p>
        </p:txBody>
      </p:sp>
      <p:sp>
        <p:nvSpPr>
          <p:cNvPr id="2" name="Footer Placeholder 1"/>
          <p:cNvSpPr>
            <a:spLocks noGrp="1"/>
          </p:cNvSpPr>
          <p:nvPr>
            <p:ph type="ftr" sz="quarter" idx="11"/>
          </p:nvPr>
        </p:nvSpPr>
        <p:spPr/>
        <p:txBody>
          <a:bodyPr/>
          <a:lstStyle/>
          <a:p>
            <a:endParaRPr lang="en-IN"/>
          </a:p>
        </p:txBody>
      </p:sp>
      <p:sp>
        <p:nvSpPr>
          <p:cNvPr id="15" name="Slide Number Placeholder 14"/>
          <p:cNvSpPr>
            <a:spLocks noGrp="1"/>
          </p:cNvSpPr>
          <p:nvPr>
            <p:ph type="sldNum" sz="quarter" idx="12"/>
          </p:nvPr>
        </p:nvSpPr>
        <p:spPr>
          <a:xfrm>
            <a:off x="8229600" y="6473952"/>
            <a:ext cx="758952" cy="246888"/>
          </a:xfrm>
        </p:spPr>
        <p:txBody>
          <a:bodyPr/>
          <a:lstStyle/>
          <a:p>
            <a:fld id="{F69BC3F1-8946-4A6F-8B87-3977D06D7073}" type="slidenum">
              <a:rPr lang="en-IN" smtClean="0"/>
              <a:t>‹#›</a:t>
            </a:fld>
            <a:endParaRPr lang="en-IN"/>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Palette Wellspring">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2059421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Immersive palette Wellspring">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86ECD6-DF3C-4CA6-9A77-ED32AC37F81F}"/>
              </a:ext>
            </a:extLst>
          </p:cNvPr>
          <p:cNvSpPr/>
          <p:nvPr userDrawn="1"/>
        </p:nvSpPr>
        <p:spPr>
          <a:xfrm>
            <a:off x="0" y="0"/>
            <a:ext cx="1834116"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D3F081E-4462-4B33-A41E-0432A3B439D9}"/>
              </a:ext>
            </a:extLst>
          </p:cNvPr>
          <p:cNvSpPr/>
          <p:nvPr userDrawn="1"/>
        </p:nvSpPr>
        <p:spPr>
          <a:xfrm rot="5400000">
            <a:off x="7749806" y="5463806"/>
            <a:ext cx="2445488" cy="3429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05FA2D1-6BF4-4194-B815-8C66D013FD27}"/>
              </a:ext>
            </a:extLst>
          </p:cNvPr>
          <p:cNvSpPr/>
          <p:nvPr userDrawn="1"/>
        </p:nvSpPr>
        <p:spPr>
          <a:xfrm>
            <a:off x="5987036" y="495300"/>
            <a:ext cx="2815209"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88F0DF-BC0B-473C-82DC-7FC46D38FAC1}"/>
              </a:ext>
            </a:extLst>
          </p:cNvPr>
          <p:cNvSpPr/>
          <p:nvPr userDrawn="1"/>
        </p:nvSpPr>
        <p:spPr>
          <a:xfrm>
            <a:off x="3188369" y="495300"/>
            <a:ext cx="2840292"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779776"/>
            <a:ext cx="2599182" cy="3255264"/>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3531870" y="960120"/>
            <a:ext cx="4930902" cy="507492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13" name="Rectangle 12">
            <a:extLst>
              <a:ext uri="{FF2B5EF4-FFF2-40B4-BE49-F238E27FC236}">
                <a16:creationId xmlns:a16="http://schemas.microsoft.com/office/drawing/2014/main" id="{FDF3E524-6AEB-4529-804C-0B9CD9992050}"/>
              </a:ext>
            </a:extLst>
          </p:cNvPr>
          <p:cNvSpPr/>
          <p:nvPr userDrawn="1"/>
        </p:nvSpPr>
        <p:spPr>
          <a:xfrm>
            <a:off x="171452" y="241300"/>
            <a:ext cx="8829675"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4CFF2CAC-AD21-48FA-AD68-A643AAA6A8C4}"/>
              </a:ext>
            </a:extLst>
          </p:cNvPr>
          <p:cNvCxnSpPr>
            <a:cxnSpLocks/>
          </p:cNvCxnSpPr>
          <p:nvPr userDrawn="1"/>
        </p:nvCxnSpPr>
        <p:spPr>
          <a:xfrm>
            <a:off x="171452" y="2415910"/>
            <a:ext cx="3016919"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900" y="1371600"/>
            <a:ext cx="2714626" cy="877824"/>
          </a:xfrm>
        </p:spPr>
        <p:txBody>
          <a:bodyPr/>
          <a:lstStyle>
            <a:lvl1pPr>
              <a:lnSpc>
                <a:spcPts val="4320"/>
              </a:lnSpc>
              <a:defRPr>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2512255900"/>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Palette Star of the show">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t"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5539207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Immersive palette Star of the show">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62B86F-90E5-425E-9F83-8477D8111E1D}"/>
              </a:ext>
            </a:extLst>
          </p:cNvPr>
          <p:cNvSpPr/>
          <p:nvPr userDrawn="1"/>
        </p:nvSpPr>
        <p:spPr>
          <a:xfrm>
            <a:off x="1" y="495300"/>
            <a:ext cx="4543425"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F5269853-3C2C-4F9C-B1BB-E00F7A1DB9E1}"/>
              </a:ext>
            </a:extLst>
          </p:cNvPr>
          <p:cNvSpPr/>
          <p:nvPr userDrawn="1"/>
        </p:nvSpPr>
        <p:spPr>
          <a:xfrm>
            <a:off x="4898029" y="495300"/>
            <a:ext cx="2198690" cy="2628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759D58-52AF-4785-8A33-F528F46D88A3}"/>
              </a:ext>
            </a:extLst>
          </p:cNvPr>
          <p:cNvSpPr/>
          <p:nvPr userDrawn="1"/>
        </p:nvSpPr>
        <p:spPr>
          <a:xfrm>
            <a:off x="6639464" y="3863713"/>
            <a:ext cx="2190750" cy="259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AD3E0F4-EC0D-43C2-AC84-A53134C8566E}"/>
              </a:ext>
            </a:extLst>
          </p:cNvPr>
          <p:cNvSpPr/>
          <p:nvPr userDrawn="1"/>
        </p:nvSpPr>
        <p:spPr>
          <a:xfrm>
            <a:off x="171452" y="241300"/>
            <a:ext cx="8829675" cy="6400800"/>
          </a:xfrm>
          <a:prstGeom prst="rect">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899" y="914400"/>
            <a:ext cx="4229101" cy="1572126"/>
          </a:xfrm>
        </p:spPr>
        <p:txBody>
          <a:bodyPr anchor="t" anchorCtr="0">
            <a:noAutofit/>
          </a:bodyPr>
          <a:lstStyle>
            <a:lvl1pPr>
              <a:defRPr>
                <a:solidFill>
                  <a:schemeClr val="tx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2489200"/>
            <a:ext cx="3902202" cy="3547872"/>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5248275" y="914400"/>
            <a:ext cx="3250692" cy="5093208"/>
          </a:xfrm>
          <a:prstGeom prst="rect">
            <a:avLst/>
          </a:prstGeom>
          <a:solidFill>
            <a:schemeClr val="accent3"/>
          </a:solidFill>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18036680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Palette Amusements">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342900" y="2569464"/>
            <a:ext cx="2714626"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3209544" y="1463040"/>
            <a:ext cx="1124712"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4670298" y="1463040"/>
            <a:ext cx="1124712"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6131052" y="1463040"/>
            <a:ext cx="1124712"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7591806" y="1463040"/>
            <a:ext cx="1124712"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3209544" y="4087368"/>
            <a:ext cx="1124712"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4670298" y="4087368"/>
            <a:ext cx="1124712"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6131052" y="4087368"/>
            <a:ext cx="1124712"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7591806" y="4087368"/>
            <a:ext cx="1124712"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15428899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Immersive palette Amusements">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A3BC27-A809-4F76-931E-2DE01059A5AB}"/>
              </a:ext>
            </a:extLst>
          </p:cNvPr>
          <p:cNvSpPr/>
          <p:nvPr userDrawn="1"/>
        </p:nvSpPr>
        <p:spPr>
          <a:xfrm>
            <a:off x="5034731" y="1651000"/>
            <a:ext cx="345344" cy="5207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D96A5108-5EBA-43CE-BA4A-DA9EEF5D808A}"/>
              </a:ext>
            </a:extLst>
          </p:cNvPr>
          <p:cNvSpPr/>
          <p:nvPr userDrawn="1"/>
        </p:nvSpPr>
        <p:spPr>
          <a:xfrm>
            <a:off x="6953250" y="0"/>
            <a:ext cx="2190750" cy="5397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2712910-50D0-4906-AB08-F37D02F96D4A}"/>
              </a:ext>
            </a:extLst>
          </p:cNvPr>
          <p:cNvSpPr/>
          <p:nvPr userDrawn="1"/>
        </p:nvSpPr>
        <p:spPr>
          <a:xfrm>
            <a:off x="0" y="2387600"/>
            <a:ext cx="4095750" cy="21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DAC760C-BE23-4DA2-A294-3B5668F8AECA}"/>
              </a:ext>
            </a:extLst>
          </p:cNvPr>
          <p:cNvSpPr/>
          <p:nvPr userDrawn="1"/>
        </p:nvSpPr>
        <p:spPr>
          <a:xfrm>
            <a:off x="171452" y="241300"/>
            <a:ext cx="8829675" cy="640080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342899" y="914400"/>
            <a:ext cx="4203954" cy="1572126"/>
          </a:xfrm>
        </p:spPr>
        <p:txBody>
          <a:bodyPr anchor="ctr" anchorCtr="0"/>
          <a:lstStyle>
            <a:lvl1pPr>
              <a:defRPr>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 y="3072384"/>
            <a:ext cx="3710178" cy="2871216"/>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5383530" y="457200"/>
            <a:ext cx="3422142" cy="6400800"/>
          </a:xfrm>
          <a:prstGeom prst="rect">
            <a:avLst/>
          </a:prstGeom>
          <a:solidFill>
            <a:schemeClr val="accent5">
              <a:lumMod val="20000"/>
              <a:lumOff val="80000"/>
            </a:schemeClr>
          </a:solidFill>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403717604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
    <p:bg>
      <p:bgPr>
        <a:solidFill>
          <a:schemeClr val="tx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57007FCA-3EC9-46F6-BE85-2DE9F97B4858}"/>
              </a:ext>
            </a:extLst>
          </p:cNvPr>
          <p:cNvPicPr>
            <a:picLocks noChangeAspect="1"/>
          </p:cNvPicPr>
          <p:nvPr/>
        </p:nvPicPr>
        <p:blipFill>
          <a:blip r:embed="rId2" cstate="print">
            <a:extLst>
              <a:ext uri="{96DAC541-7B7A-43D3-8B79-37D633B846F1}">
                <asvg:svgBlip xmlns:asvg="http://schemas.microsoft.com/office/drawing/2016/SVG/main" r:embed="rId3"/>
              </a:ext>
            </a:extLst>
          </a:blip>
          <a:stretch>
            <a:fillRect/>
          </a:stretch>
        </p:blipFill>
        <p:spPr>
          <a:xfrm>
            <a:off x="0" y="0"/>
            <a:ext cx="9144000" cy="6858000"/>
          </a:xfrm>
          <a:prstGeom prst="rect">
            <a:avLst/>
          </a:prstGeom>
        </p:spPr>
      </p:pic>
      <p:sp>
        <p:nvSpPr>
          <p:cNvPr id="383" name="Title 381">
            <a:extLst>
              <a:ext uri="{FF2B5EF4-FFF2-40B4-BE49-F238E27FC236}">
                <a16:creationId xmlns:a16="http://schemas.microsoft.com/office/drawing/2014/main" id="{219026B8-F099-4229-B446-9FE2B966BEF7}"/>
              </a:ext>
            </a:extLst>
          </p:cNvPr>
          <p:cNvSpPr>
            <a:spLocks noGrp="1"/>
          </p:cNvSpPr>
          <p:nvPr>
            <p:ph type="title"/>
          </p:nvPr>
        </p:nvSpPr>
        <p:spPr>
          <a:xfrm>
            <a:off x="1936242" y="2304288"/>
            <a:ext cx="5266944" cy="2258568"/>
          </a:xfrm>
        </p:spPr>
        <p:txBody>
          <a:bodyPr vert="horz" lIns="91440" tIns="45720" rIns="91440" bIns="45720" rtlCol="0" anchor="ctr">
            <a:normAutofit/>
          </a:bodyPr>
          <a:lstStyle>
            <a:lvl1pPr algn="ctr">
              <a:defRPr lang="en-US" sz="4800" b="1">
                <a:solidFill>
                  <a:schemeClr val="accent4">
                    <a:lumMod val="75000"/>
                  </a:schemeClr>
                </a:solidFill>
                <a:ea typeface="+mn-ea"/>
                <a:cs typeface="+mn-cs"/>
              </a:defRPr>
            </a:lvl1pPr>
          </a:lstStyle>
          <a:p>
            <a:pPr marL="0" lvl="0" indent="0" algn="ctr">
              <a:lnSpc>
                <a:spcPct val="110000"/>
              </a:lnSpc>
              <a:spcBef>
                <a:spcPts val="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063099788"/>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One Photo Content">
    <p:bg>
      <p:bgPr>
        <a:solidFill>
          <a:schemeClr val="accent4"/>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571500" y="1905000"/>
            <a:ext cx="4000500" cy="3276600"/>
          </a:xfrm>
        </p:spPr>
        <p:txBody>
          <a:bodyPr/>
          <a:lstStyle>
            <a:lvl1pPr marL="0" indent="0">
              <a:buNone/>
              <a:defRPr sz="1800" b="1">
                <a:solidFill>
                  <a:schemeClr val="accent4">
                    <a:lumMod val="50000"/>
                  </a:schemeClr>
                </a:solidFill>
              </a:defRPr>
            </a:lvl1pPr>
            <a:lvl2pPr marL="283464" indent="-283464">
              <a:spcBef>
                <a:spcPts val="1000"/>
              </a:spcBef>
              <a:defRPr sz="1800">
                <a:solidFill>
                  <a:schemeClr val="accent4">
                    <a:lumMod val="50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5143500" y="715963"/>
            <a:ext cx="3429000" cy="5113336"/>
          </a:xfrm>
        </p:spPr>
        <p:txBody>
          <a:bodyPr/>
          <a:lstStyle>
            <a:lvl1pPr algn="ctr">
              <a:buNone/>
              <a:defRPr sz="1600">
                <a:solidFill>
                  <a:schemeClr val="accent4">
                    <a:lumMod val="50000"/>
                  </a:schemeClr>
                </a:solidFill>
              </a:defRPr>
            </a:lvl1pPr>
          </a:lstStyle>
          <a:p>
            <a:r>
              <a:rPr lang="en-US"/>
              <a:t>Click icon to add picture</a:t>
            </a:r>
            <a:endParaRPr lang="en-US" dirty="0"/>
          </a:p>
        </p:txBody>
      </p:sp>
      <p:pic>
        <p:nvPicPr>
          <p:cNvPr id="2" name="Graphic 1">
            <a:extLst>
              <a:ext uri="{FF2B5EF4-FFF2-40B4-BE49-F238E27FC236}">
                <a16:creationId xmlns:a16="http://schemas.microsoft.com/office/drawing/2014/main" id="{09498076-A8F2-48B0-807A-C402BDA60D35}"/>
              </a:ext>
            </a:extLst>
          </p:cNvPr>
          <p:cNvPicPr>
            <a:picLocks noChangeAspect="1"/>
          </p:cNvPicPr>
          <p:nvPr/>
        </p:nvPicPr>
        <p:blipFill>
          <a:blip r:embed="rId2" cstate="print">
            <a:extLst>
              <a:ext uri="{96DAC541-7B7A-43D3-8B79-37D633B846F1}">
                <asvg:svgBlip xmlns:asvg="http://schemas.microsoft.com/office/drawing/2016/SVG/main" r:embed="rId3"/>
              </a:ext>
            </a:extLst>
          </a:blip>
          <a:stretch>
            <a:fillRect/>
          </a:stretch>
        </p:blipFill>
        <p:spPr>
          <a:xfrm>
            <a:off x="0" y="5074048"/>
            <a:ext cx="4805967" cy="1783952"/>
          </a:xfrm>
          <a:prstGeom prst="rect">
            <a:avLst/>
          </a:prstGeom>
        </p:spPr>
      </p:pic>
      <p:sp>
        <p:nvSpPr>
          <p:cNvPr id="3" name="Title 2">
            <a:extLst>
              <a:ext uri="{FF2B5EF4-FFF2-40B4-BE49-F238E27FC236}">
                <a16:creationId xmlns:a16="http://schemas.microsoft.com/office/drawing/2014/main" id="{5CF9E2C1-844F-4C0E-A423-111C77AEEF18}"/>
              </a:ext>
            </a:extLst>
          </p:cNvPr>
          <p:cNvSpPr>
            <a:spLocks noGrp="1"/>
          </p:cNvSpPr>
          <p:nvPr>
            <p:ph type="title"/>
          </p:nvPr>
        </p:nvSpPr>
        <p:spPr>
          <a:xfrm>
            <a:off x="571500" y="715962"/>
            <a:ext cx="4000500"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410008906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Two Photo Content">
    <p:bg>
      <p:bgPr>
        <a:solidFill>
          <a:schemeClr val="accent1"/>
        </a:solidFill>
        <a:effectLst/>
      </p:bgPr>
    </p:bg>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571500" y="1905000"/>
            <a:ext cx="4000500" cy="3276600"/>
          </a:xfrm>
        </p:spPr>
        <p:txBody>
          <a:bodyPr/>
          <a:lstStyle>
            <a:lvl1pPr marL="0" indent="0">
              <a:buNone/>
              <a:defRPr sz="1800" b="1"/>
            </a:lvl1pPr>
            <a:lvl2pPr marL="283464" indent="-283464">
              <a:spcBef>
                <a:spcPts val="1000"/>
              </a:spcBef>
              <a:defRPr sz="1800"/>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5143500" y="3444081"/>
            <a:ext cx="3429000" cy="2362200"/>
          </a:xfrm>
        </p:spPr>
        <p:txBody>
          <a:bodyPr>
            <a:normAutofit/>
          </a:bodyPr>
          <a:lstStyle>
            <a:lvl1pPr>
              <a:buNone/>
              <a:defRPr sz="1800"/>
            </a:lvl1pPr>
          </a:lstStyle>
          <a:p>
            <a:r>
              <a:rPr lang="en-US"/>
              <a:t>Click icon to add picture</a:t>
            </a:r>
            <a:endParaRPr lang="en-US" dirty="0"/>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5143500" y="715963"/>
            <a:ext cx="3429000" cy="2362200"/>
          </a:xfrm>
        </p:spPr>
        <p:txBody>
          <a:bodyPr>
            <a:normAutofit/>
          </a:bodyPr>
          <a:lstStyle>
            <a:lvl1pPr>
              <a:buNone/>
              <a:defRPr sz="1800"/>
            </a:lvl1pPr>
          </a:lstStyle>
          <a:p>
            <a:r>
              <a:rPr lang="en-US"/>
              <a:t>Click icon to add picture</a:t>
            </a:r>
            <a:endParaRPr lang="en-US" dirty="0"/>
          </a:p>
        </p:txBody>
      </p:sp>
      <p:pic>
        <p:nvPicPr>
          <p:cNvPr id="2" name="Graphic 1" hidden="1">
            <a:extLst>
              <a:ext uri="{FF2B5EF4-FFF2-40B4-BE49-F238E27FC236}">
                <a16:creationId xmlns:a16="http://schemas.microsoft.com/office/drawing/2014/main" id="{295740BA-9B4E-4B38-827D-32544CDF7586}"/>
              </a:ext>
            </a:extLst>
          </p:cNvPr>
          <p:cNvPicPr>
            <a:picLocks noChangeAspect="1"/>
          </p:cNvPicPr>
          <p:nvPr/>
        </p:nvPicPr>
        <p:blipFill>
          <a:blip r:embed="rId2" cstate="print">
            <a:extLst>
              <a:ext uri="{96DAC541-7B7A-43D3-8B79-37D633B846F1}">
                <asvg:svgBlip xmlns:asvg="http://schemas.microsoft.com/office/drawing/2016/SVG/main" r:embed="rId3"/>
              </a:ext>
            </a:extLst>
          </a:blip>
          <a:stretch>
            <a:fillRect/>
          </a:stretch>
        </p:blipFill>
        <p:spPr>
          <a:xfrm>
            <a:off x="0" y="5892800"/>
            <a:ext cx="9144000" cy="965200"/>
          </a:xfrm>
          <a:prstGeom prst="rect">
            <a:avLst/>
          </a:prstGeom>
        </p:spPr>
      </p:pic>
      <p:pic>
        <p:nvPicPr>
          <p:cNvPr id="3" name="Graphic 2">
            <a:extLst>
              <a:ext uri="{FF2B5EF4-FFF2-40B4-BE49-F238E27FC236}">
                <a16:creationId xmlns:a16="http://schemas.microsoft.com/office/drawing/2014/main" id="{29C593AE-D9D2-42FE-A240-F97D187261D7}"/>
              </a:ext>
            </a:extLst>
          </p:cNvPr>
          <p:cNvPicPr>
            <a:picLocks noChangeAspect="1"/>
          </p:cNvPicPr>
          <p:nvPr/>
        </p:nvPicPr>
        <p:blipFill>
          <a:blip r:embed="rId4" cstate="print">
            <a:extLst>
              <a:ext uri="{96DAC541-7B7A-43D3-8B79-37D633B846F1}">
                <asvg:svgBlip xmlns:asvg="http://schemas.microsoft.com/office/drawing/2016/SVG/main" r:embed="rId5"/>
              </a:ext>
            </a:extLst>
          </a:blip>
          <a:stretch>
            <a:fillRect/>
          </a:stretch>
        </p:blipFill>
        <p:spPr>
          <a:xfrm>
            <a:off x="0" y="5327681"/>
            <a:ext cx="4122683" cy="1530320"/>
          </a:xfrm>
          <a:prstGeom prst="rect">
            <a:avLst/>
          </a:prstGeom>
        </p:spPr>
      </p:pic>
      <p:sp>
        <p:nvSpPr>
          <p:cNvPr id="11" name="Title 2">
            <a:extLst>
              <a:ext uri="{FF2B5EF4-FFF2-40B4-BE49-F238E27FC236}">
                <a16:creationId xmlns:a16="http://schemas.microsoft.com/office/drawing/2014/main" id="{9AA0A799-2244-4DB2-ACAB-F6DA87A73055}"/>
              </a:ext>
            </a:extLst>
          </p:cNvPr>
          <p:cNvSpPr>
            <a:spLocks noGrp="1"/>
          </p:cNvSpPr>
          <p:nvPr>
            <p:ph type="title"/>
          </p:nvPr>
        </p:nvSpPr>
        <p:spPr>
          <a:xfrm>
            <a:off x="571500" y="715962"/>
            <a:ext cx="4000500" cy="1189037"/>
          </a:xfrm>
        </p:spPr>
        <p:txBody>
          <a:bodyPr vert="horz" lIns="91440" tIns="45720" rIns="91440" bIns="45720" rtlCol="0" anchor="t">
            <a:normAutofit/>
          </a:bodyPr>
          <a:lstStyle>
            <a:lvl1pPr>
              <a:defRPr lang="en-US" sz="4000" b="1">
                <a:solidFill>
                  <a:schemeClr val="tx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830834994"/>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Right Pattern Content Dark">
    <p:bg>
      <p:bgPr>
        <a:solidFill>
          <a:schemeClr val="accent3"/>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bg1"/>
                </a:solidFill>
              </a:defRPr>
            </a:lvl1pPr>
            <a:lvl2pPr marL="283464" indent="-283464">
              <a:spcBef>
                <a:spcPts val="1000"/>
              </a:spcBef>
              <a:defRPr sz="1800">
                <a:solidFill>
                  <a:schemeClr val="bg1"/>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p:nvPicPr>
        <p:blipFill>
          <a:blip r:embed="rId2" cstate="print">
            <a:extLst>
              <a:ext uri="{96DAC541-7B7A-43D3-8B79-37D633B846F1}">
                <asvg:svgBlip xmlns:asvg="http://schemas.microsoft.com/office/drawing/2016/SVG/main" r:embed="rId3"/>
              </a:ext>
            </a:extLst>
          </a:blip>
          <a:stretch>
            <a:fillRect/>
          </a:stretch>
        </p:blipFill>
        <p:spPr>
          <a:xfrm>
            <a:off x="6791329" y="0"/>
            <a:ext cx="2352671"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bg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6222528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Right Pattern Content Light">
    <p:bg>
      <p:bgPr>
        <a:solidFill>
          <a:schemeClr val="bg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571500" y="1905000"/>
            <a:ext cx="4857750"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A997D967-7D0C-43B1-AF0D-22448F0504AF}"/>
              </a:ext>
            </a:extLst>
          </p:cNvPr>
          <p:cNvPicPr>
            <a:picLocks noChangeAspect="1"/>
          </p:cNvPicPr>
          <p:nvPr/>
        </p:nvPicPr>
        <p:blipFill>
          <a:blip r:embed="rId2" cstate="print">
            <a:extLst>
              <a:ext uri="{96DAC541-7B7A-43D3-8B79-37D633B846F1}">
                <asvg:svgBlip xmlns:asvg="http://schemas.microsoft.com/office/drawing/2016/SVG/main" r:embed="rId3"/>
              </a:ext>
            </a:extLst>
          </a:blip>
          <a:stretch>
            <a:fillRect/>
          </a:stretch>
        </p:blipFill>
        <p:spPr>
          <a:xfrm>
            <a:off x="6791329" y="0"/>
            <a:ext cx="2352671" cy="6858000"/>
          </a:xfrm>
          <a:prstGeom prst="rect">
            <a:avLst/>
          </a:prstGeom>
        </p:spPr>
      </p:pic>
      <p:sp>
        <p:nvSpPr>
          <p:cNvPr id="5" name="Title 2">
            <a:extLst>
              <a:ext uri="{FF2B5EF4-FFF2-40B4-BE49-F238E27FC236}">
                <a16:creationId xmlns:a16="http://schemas.microsoft.com/office/drawing/2014/main" id="{9B292CAA-5A7B-44A6-B47D-2FE9F593A944}"/>
              </a:ext>
            </a:extLst>
          </p:cNvPr>
          <p:cNvSpPr>
            <a:spLocks noGrp="1"/>
          </p:cNvSpPr>
          <p:nvPr>
            <p:ph type="title"/>
          </p:nvPr>
        </p:nvSpPr>
        <p:spPr>
          <a:xfrm>
            <a:off x="571500" y="715962"/>
            <a:ext cx="4857749"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421192182"/>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Left Pattern Content">
    <p:bg>
      <p:bgPr>
        <a:solidFill>
          <a:schemeClr val="tx1"/>
        </a:solidFill>
        <a:effectLst/>
      </p:bgPr>
    </p:bg>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3343276" y="1905000"/>
            <a:ext cx="5414282" cy="3276600"/>
          </a:xfrm>
        </p:spPr>
        <p:txBody>
          <a:bodyPr/>
          <a:lstStyle>
            <a:lvl1pPr marL="0" indent="0">
              <a:buNone/>
              <a:defRPr sz="1800" b="1">
                <a:solidFill>
                  <a:schemeClr val="accent1">
                    <a:lumMod val="50000"/>
                  </a:schemeClr>
                </a:solidFill>
              </a:defRPr>
            </a:lvl1pPr>
            <a:lvl2pPr marL="283464" indent="-283464">
              <a:spcBef>
                <a:spcPts val="1000"/>
              </a:spcBef>
              <a:defRPr sz="1800">
                <a:solidFill>
                  <a:schemeClr val="accent1">
                    <a:lumMod val="50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805C4425-09AC-4097-B868-D49C9D64C8F9}"/>
              </a:ext>
            </a:extLst>
          </p:cNvPr>
          <p:cNvPicPr>
            <a:picLocks noChangeAspect="1"/>
          </p:cNvPicPr>
          <p:nvPr/>
        </p:nvPicPr>
        <p:blipFill>
          <a:blip r:embed="rId2" cstate="print">
            <a:extLst>
              <a:ext uri="{96DAC541-7B7A-43D3-8B79-37D633B846F1}">
                <asvg:svgBlip xmlns:asvg="http://schemas.microsoft.com/office/drawing/2016/SVG/main" r:embed="rId3"/>
              </a:ext>
            </a:extLst>
          </a:blip>
          <a:stretch>
            <a:fillRect/>
          </a:stretch>
        </p:blipFill>
        <p:spPr>
          <a:xfrm>
            <a:off x="0" y="403"/>
            <a:ext cx="2790498" cy="6857194"/>
          </a:xfrm>
          <a:prstGeom prst="rect">
            <a:avLst/>
          </a:prstGeom>
        </p:spPr>
      </p:pic>
      <p:sp>
        <p:nvSpPr>
          <p:cNvPr id="5" name="Title 2">
            <a:extLst>
              <a:ext uri="{FF2B5EF4-FFF2-40B4-BE49-F238E27FC236}">
                <a16:creationId xmlns:a16="http://schemas.microsoft.com/office/drawing/2014/main" id="{C6104E15-F449-422E-973A-1899DDF43DE1}"/>
              </a:ext>
            </a:extLst>
          </p:cNvPr>
          <p:cNvSpPr>
            <a:spLocks noGrp="1"/>
          </p:cNvSpPr>
          <p:nvPr>
            <p:ph type="title"/>
          </p:nvPr>
        </p:nvSpPr>
        <p:spPr>
          <a:xfrm>
            <a:off x="3343275" y="715962"/>
            <a:ext cx="5414282" cy="1189037"/>
          </a:xfrm>
        </p:spPr>
        <p:txBody>
          <a:bodyPr vert="horz" lIns="91440" tIns="45720" rIns="91440" bIns="45720" rtlCol="0" anchor="t">
            <a:normAutofit/>
          </a:bodyPr>
          <a:lstStyle>
            <a:lvl1pPr>
              <a:defRPr lang="en-US" sz="4000" b="1">
                <a:solidFill>
                  <a:schemeClr val="accent1"/>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95596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0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fetti Content Orange">
    <p:bg>
      <p:bgPr>
        <a:solidFill>
          <a:schemeClr val="accent1"/>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p:nvPicPr>
        <p:blipFill rotWithShape="1">
          <a:blip r:embed="rId2" cstate="print">
            <a:extLst>
              <a:ext uri="{96DAC541-7B7A-43D3-8B79-37D633B846F1}">
                <asvg:svgBlip xmlns:asvg="http://schemas.microsoft.com/office/drawing/2016/SVG/main" r:embed="rId3"/>
              </a:ext>
            </a:extLst>
          </a:blip>
          <a:srcRect l="3994" t="34041" r="11052" b="45480"/>
          <a:stretch/>
        </p:blipFill>
        <p:spPr>
          <a:xfrm>
            <a:off x="-2286" y="35012"/>
            <a:ext cx="9148572"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9018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fetti Content Green">
    <p:bg>
      <p:bgPr>
        <a:solidFill>
          <a:schemeClr val="accent5"/>
        </a:solidFill>
        <a:effectLst/>
      </p:bgPr>
    </p:bg>
    <p:spTree>
      <p:nvGrpSpPr>
        <p:cNvPr id="1" name=""/>
        <p:cNvGrpSpPr/>
        <p:nvPr/>
      </p:nvGrpSpPr>
      <p:grpSpPr>
        <a:xfrm>
          <a:off x="0" y="0"/>
          <a:ext cx="0" cy="0"/>
          <a:chOff x="0" y="0"/>
          <a:chExt cx="0" cy="0"/>
        </a:xfrm>
      </p:grpSpPr>
      <p:pic>
        <p:nvPicPr>
          <p:cNvPr id="2" name="Graphic 1">
            <a:extLst>
              <a:ext uri="{FF2B5EF4-FFF2-40B4-BE49-F238E27FC236}">
                <a16:creationId xmlns:a16="http://schemas.microsoft.com/office/drawing/2014/main" id="{7470216E-CA87-491C-BBBE-DDFD70D768F5}"/>
              </a:ext>
            </a:extLst>
          </p:cNvPr>
          <p:cNvPicPr>
            <a:picLocks noChangeAspect="1"/>
          </p:cNvPicPr>
          <p:nvPr/>
        </p:nvPicPr>
        <p:blipFill rotWithShape="1">
          <a:blip r:embed="rId2" cstate="print">
            <a:extLst>
              <a:ext uri="{96DAC541-7B7A-43D3-8B79-37D633B846F1}">
                <asvg:svgBlip xmlns:asvg="http://schemas.microsoft.com/office/drawing/2016/SVG/main" r:embed="rId3"/>
              </a:ext>
            </a:extLst>
          </a:blip>
          <a:srcRect l="3994" t="34041" r="11052" b="45480"/>
          <a:stretch/>
        </p:blipFill>
        <p:spPr>
          <a:xfrm>
            <a:off x="-2286" y="35012"/>
            <a:ext cx="9148572" cy="6787977"/>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143976" y="1995467"/>
            <a:ext cx="6856048"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Tree>
    <p:extLst>
      <p:ext uri="{BB962C8B-B14F-4D97-AF65-F5344CB8AC3E}">
        <p14:creationId xmlns:p14="http://schemas.microsoft.com/office/powerpoint/2010/main" val="1648873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Bottom Pattern Black">
    <p:bg>
      <p:bgPr>
        <a:solidFill>
          <a:schemeClr val="accent4"/>
        </a:solidFill>
        <a:effectLst/>
      </p:bgPr>
    </p:bg>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1647231" y="3260706"/>
            <a:ext cx="5849540"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accent1">
                    <a:lumMod val="75000"/>
                  </a:schemeClr>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143976" y="1379914"/>
            <a:ext cx="6856048" cy="1231106"/>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1"/>
                </a:solidFill>
                <a:effectLst/>
                <a:latin typeface="+mj-lt"/>
                <a:ea typeface="+mn-ea"/>
                <a:cs typeface="Segoe UI" pitchFamily="34" charset="0"/>
              </a:defRPr>
            </a:lvl1pPr>
          </a:lstStyle>
          <a:p>
            <a:pPr lvl="0"/>
            <a:r>
              <a:rPr lang="en-US" dirty="0"/>
              <a:t>Click to edit Master text styles</a:t>
            </a:r>
          </a:p>
        </p:txBody>
      </p:sp>
      <p:pic>
        <p:nvPicPr>
          <p:cNvPr id="3" name="Graphic 2">
            <a:extLst>
              <a:ext uri="{FF2B5EF4-FFF2-40B4-BE49-F238E27FC236}">
                <a16:creationId xmlns:a16="http://schemas.microsoft.com/office/drawing/2014/main" id="{F781D833-01F3-4F75-8F62-D60039CA3703}"/>
              </a:ext>
            </a:extLst>
          </p:cNvPr>
          <p:cNvPicPr>
            <a:picLocks noChangeAspect="1"/>
          </p:cNvPicPr>
          <p:nvPr/>
        </p:nvPicPr>
        <p:blipFill>
          <a:blip r:embed="rId2" cstate="print">
            <a:alphaModFix amt="50000"/>
            <a:extLst>
              <a:ext uri="{96DAC541-7B7A-43D3-8B79-37D633B846F1}">
                <asvg:svgBlip xmlns:asvg="http://schemas.microsoft.com/office/drawing/2016/SVG/main" r:embed="rId3"/>
              </a:ext>
            </a:extLst>
          </a:blip>
          <a:stretch>
            <a:fillRect/>
          </a:stretch>
        </p:blipFill>
        <p:spPr>
          <a:xfrm>
            <a:off x="0" y="5791200"/>
            <a:ext cx="9144000" cy="1066800"/>
          </a:xfrm>
          <a:prstGeom prst="rect">
            <a:avLst/>
          </a:prstGeom>
        </p:spPr>
      </p:pic>
    </p:spTree>
    <p:extLst>
      <p:ext uri="{BB962C8B-B14F-4D97-AF65-F5344CB8AC3E}">
        <p14:creationId xmlns:p14="http://schemas.microsoft.com/office/powerpoint/2010/main" val="127394519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Bottom Pattern White">
    <p:bg>
      <p:bgPr>
        <a:solidFill>
          <a:schemeClr val="accent5"/>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571500" y="716577"/>
            <a:ext cx="8001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pPr lvl="0"/>
            <a:r>
              <a:rPr lang="en-US" dirty="0"/>
              <a:t>Click to edit Master text styles</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571500" y="1790699"/>
            <a:ext cx="8001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29AB818C-9403-4CA7-8FC5-347DDE455E77}"/>
              </a:ext>
            </a:extLst>
          </p:cNvPr>
          <p:cNvPicPr>
            <a:picLocks noChangeAspect="1"/>
          </p:cNvPicPr>
          <p:nvPr/>
        </p:nvPicPr>
        <p:blipFill>
          <a:blip r:embed="rId2" cstate="print">
            <a:alphaModFix amt="40000"/>
            <a:extLst>
              <a:ext uri="{96DAC541-7B7A-43D3-8B79-37D633B846F1}">
                <asvg:svgBlip xmlns:asvg="http://schemas.microsoft.com/office/drawing/2016/SVG/main" r:embed="rId3"/>
              </a:ext>
            </a:extLst>
          </a:blip>
          <a:stretch>
            <a:fillRect/>
          </a:stretch>
        </p:blipFill>
        <p:spPr>
          <a:xfrm>
            <a:off x="0" y="5791200"/>
            <a:ext cx="9144000" cy="1066800"/>
          </a:xfrm>
          <a:prstGeom prst="rect">
            <a:avLst/>
          </a:prstGeom>
        </p:spPr>
      </p:pic>
    </p:spTree>
    <p:extLst>
      <p:ext uri="{BB962C8B-B14F-4D97-AF65-F5344CB8AC3E}">
        <p14:creationId xmlns:p14="http://schemas.microsoft.com/office/powerpoint/2010/main" val="127035694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571500" y="1783952"/>
            <a:ext cx="8001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dirty="0"/>
              <a:t>Insert content here</a:t>
            </a:r>
          </a:p>
        </p:txBody>
      </p:sp>
      <p:sp>
        <p:nvSpPr>
          <p:cNvPr id="4" name="Title 1">
            <a:extLst>
              <a:ext uri="{FF2B5EF4-FFF2-40B4-BE49-F238E27FC236}">
                <a16:creationId xmlns:a16="http://schemas.microsoft.com/office/drawing/2014/main" id="{F858EEFF-117E-4B86-B6B2-CD8F71AA8C4A}"/>
              </a:ext>
            </a:extLst>
          </p:cNvPr>
          <p:cNvSpPr>
            <a:spLocks noGrp="1"/>
          </p:cNvSpPr>
          <p:nvPr>
            <p:ph type="title" hasCustomPrompt="1"/>
          </p:nvPr>
        </p:nvSpPr>
        <p:spPr>
          <a:xfrm>
            <a:off x="571500" y="716577"/>
            <a:ext cx="8001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4">
                    <a:lumMod val="40000"/>
                    <a:lumOff val="60000"/>
                  </a:schemeClr>
                </a:solidFill>
                <a:effectLst/>
                <a:latin typeface="+mj-lt"/>
                <a:ea typeface="+mn-ea"/>
                <a:cs typeface="Segoe UI" pitchFamily="34" charset="0"/>
              </a:defRPr>
            </a:lvl1pPr>
          </a:lstStyle>
          <a:p>
            <a:pPr lvl="0"/>
            <a:r>
              <a:rPr lang="en-US" dirty="0"/>
              <a:t>Click to edit Master text styles</a:t>
            </a:r>
          </a:p>
        </p:txBody>
      </p:sp>
      <p:pic>
        <p:nvPicPr>
          <p:cNvPr id="3" name="Graphic 2" hidden="1">
            <a:extLst>
              <a:ext uri="{FF2B5EF4-FFF2-40B4-BE49-F238E27FC236}">
                <a16:creationId xmlns:a16="http://schemas.microsoft.com/office/drawing/2014/main" id="{D0B12BD8-7E23-4DB3-9F3C-68F6FF145E68}"/>
              </a:ext>
            </a:extLst>
          </p:cNvPr>
          <p:cNvPicPr>
            <a:picLocks noChangeAspect="1"/>
          </p:cNvPicPr>
          <p:nvPr/>
        </p:nvPicPr>
        <p:blipFill>
          <a:blip r:embed="rId2" cstate="print">
            <a:extLst>
              <a:ext uri="{96DAC541-7B7A-43D3-8B79-37D633B846F1}">
                <asvg:svgBlip xmlns:asvg="http://schemas.microsoft.com/office/drawing/2016/SVG/main" r:embed="rId3"/>
              </a:ext>
            </a:extLst>
          </a:blip>
          <a:stretch>
            <a:fillRect/>
          </a:stretch>
        </p:blipFill>
        <p:spPr>
          <a:xfrm>
            <a:off x="7329487" y="1"/>
            <a:ext cx="1814513" cy="2619375"/>
          </a:xfrm>
          <a:prstGeom prst="rect">
            <a:avLst/>
          </a:prstGeom>
        </p:spPr>
      </p:pic>
      <p:pic>
        <p:nvPicPr>
          <p:cNvPr id="2" name="Graphic 1">
            <a:extLst>
              <a:ext uri="{FF2B5EF4-FFF2-40B4-BE49-F238E27FC236}">
                <a16:creationId xmlns:a16="http://schemas.microsoft.com/office/drawing/2014/main" id="{85143907-CDEB-455C-878E-7AE28AF7D2BE}"/>
              </a:ext>
            </a:extLst>
          </p:cNvPr>
          <p:cNvPicPr>
            <a:picLocks noChangeAspect="1"/>
          </p:cNvPicPr>
          <p:nvPr/>
        </p:nvPicPr>
        <p:blipFill>
          <a:blip r:embed="rId4" cstate="print">
            <a:extLst>
              <a:ext uri="{96DAC541-7B7A-43D3-8B79-37D633B846F1}">
                <asvg:svgBlip xmlns:asvg="http://schemas.microsoft.com/office/drawing/2016/SVG/main" r:embed="rId5"/>
              </a:ext>
            </a:extLst>
          </a:blip>
          <a:stretch>
            <a:fillRect/>
          </a:stretch>
        </p:blipFill>
        <p:spPr>
          <a:xfrm flipV="1">
            <a:off x="4064189" y="0"/>
            <a:ext cx="4805967" cy="1783952"/>
          </a:xfrm>
          <a:prstGeom prst="rect">
            <a:avLst/>
          </a:prstGeom>
        </p:spPr>
      </p:pic>
    </p:spTree>
    <p:extLst>
      <p:ext uri="{BB962C8B-B14F-4D97-AF65-F5344CB8AC3E}">
        <p14:creationId xmlns:p14="http://schemas.microsoft.com/office/powerpoint/2010/main" val="54972795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2"/>
        </a:solid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A7A161-2EAC-4E9E-A32E-E8F930B8C759}" type="datetimeFigureOut">
              <a:rPr lang="en-US" smtClean="0"/>
              <a:t>10/29/2022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69BC3F1-8946-4A6F-8B87-3977D06D7073}" type="slidenum">
              <a:rPr lang="en-IN" smtClean="0"/>
              <a:t>‹#›</a:t>
            </a:fld>
            <a:endParaRPr lang="en-IN"/>
          </a:p>
        </p:txBody>
      </p:sp>
    </p:spTree>
    <p:extLst>
      <p:ext uri="{BB962C8B-B14F-4D97-AF65-F5344CB8AC3E}">
        <p14:creationId xmlns:p14="http://schemas.microsoft.com/office/powerpoint/2010/main" val="252283250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875620" y="1122363"/>
            <a:ext cx="5322700" cy="2387600"/>
          </a:xfrm>
        </p:spPr>
        <p:txBody>
          <a:bodyPr anchor="b">
            <a:noAutofit/>
          </a:bodyPr>
          <a:lstStyle>
            <a:lvl1pPr algn="l">
              <a:defRPr sz="6000" b="1">
                <a:latin typeface="+mj-lt"/>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75620" y="3602039"/>
            <a:ext cx="7125380" cy="806675"/>
          </a:xfrm>
        </p:spPr>
        <p:txBody>
          <a:bodyPr>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E6F9B8CD-342D-4579-98EC-A8FD6B7370E1}" type="datetimeFigureOut">
              <a:rPr lang="en-US" smtClean="0"/>
              <a:pPr/>
              <a:t>10/29/2022</a:t>
            </a:fld>
            <a:endParaRPr lang="en-US" dirty="0"/>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kumimoji="0" lang="en-US" dirty="0"/>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2BBB5E19-F10A-4C2F-BF6F-11C513378A2E}" type="slidenum">
              <a:rPr kumimoji="0" lang="en-US" smtClean="0"/>
              <a:pPr/>
              <a:t>‹#›</a:t>
            </a:fld>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E7A7A161-2EAC-4E9E-A32E-E8F930B8C759}" type="datetimeFigureOut">
              <a:rPr lang="en-US" smtClean="0"/>
              <a:t>10/29/2022</a:t>
            </a:fld>
            <a:endParaRPr lang="en-IN"/>
          </a:p>
        </p:txBody>
      </p:sp>
      <p:sp>
        <p:nvSpPr>
          <p:cNvPr id="9" name="Slide Number Placeholder 8"/>
          <p:cNvSpPr>
            <a:spLocks noGrp="1"/>
          </p:cNvSpPr>
          <p:nvPr>
            <p:ph type="sldNum" sz="quarter" idx="15"/>
          </p:nvPr>
        </p:nvSpPr>
        <p:spPr/>
        <p:txBody>
          <a:bodyPr rtlCol="0"/>
          <a:lstStyle/>
          <a:p>
            <a:fld id="{F69BC3F1-8946-4A6F-8B87-3977D06D7073}" type="slidenum">
              <a:rPr lang="en-IN" smtClean="0"/>
              <a:t>‹#›</a:t>
            </a:fld>
            <a:endParaRPr lang="en-IN"/>
          </a:p>
        </p:txBody>
      </p:sp>
      <p:sp>
        <p:nvSpPr>
          <p:cNvPr id="10" name="Footer Placeholder 9"/>
          <p:cNvSpPr>
            <a:spLocks noGrp="1"/>
          </p:cNvSpPr>
          <p:nvPr>
            <p:ph type="ftr" sz="quarter" idx="16"/>
          </p:nvPr>
        </p:nvSpPr>
        <p:spPr/>
        <p:txBody>
          <a:bodyPr rtlCol="0"/>
          <a:lstStyle/>
          <a:p>
            <a:endParaRPr lang="en-IN"/>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E7A7A161-2EAC-4E9E-A32E-E8F930B8C759}" type="datetimeFigureOut">
              <a:rPr lang="en-US" smtClean="0"/>
              <a:t>10/29/2022</a:t>
            </a:fld>
            <a:endParaRPr lang="en-IN"/>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IN"/>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F69BC3F1-8946-4A6F-8B87-3977D06D7073}" type="slidenum">
              <a:rPr lang="en-IN" smtClean="0"/>
              <a:t>‹#›</a:t>
            </a:fld>
            <a:endParaRPr lang="en-IN"/>
          </a:p>
        </p:txBody>
      </p:sp>
    </p:spTree>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E7A7A161-2EAC-4E9E-A32E-E8F930B8C759}" type="datetimeFigureOut">
              <a:rPr lang="en-US" smtClean="0"/>
              <a:t>10/29/2022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F69BC3F1-8946-4A6F-8B87-3977D06D7073}" type="slidenum">
              <a:rPr lang="en-IN" smtClean="0"/>
              <a:t>‹#›</a:t>
            </a:fld>
            <a:endParaRPr lang="en-IN"/>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E7A7A161-2EAC-4E9E-A32E-E8F930B8C759}" type="datetimeFigureOut">
              <a:rPr lang="en-US" smtClean="0"/>
              <a:t>10/29/2022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F69BC3F1-8946-4A6F-8B87-3977D06D7073}" type="slidenum">
              <a:rPr lang="en-IN" smtClean="0"/>
              <a:t>‹#›</a:t>
            </a:fld>
            <a:endParaRPr lang="en-IN"/>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E7A7A161-2EAC-4E9E-A32E-E8F930B8C759}" type="datetimeFigureOut">
              <a:rPr lang="en-US" smtClean="0"/>
              <a:t>10/29/2022</a:t>
            </a:fld>
            <a:endParaRPr lang="en-IN"/>
          </a:p>
        </p:txBody>
      </p:sp>
      <p:sp>
        <p:nvSpPr>
          <p:cNvPr id="7" name="Slide Number Placeholder 6"/>
          <p:cNvSpPr>
            <a:spLocks noGrp="1"/>
          </p:cNvSpPr>
          <p:nvPr>
            <p:ph type="sldNum" sz="quarter" idx="11"/>
          </p:nvPr>
        </p:nvSpPr>
        <p:spPr/>
        <p:txBody>
          <a:bodyPr rtlCol="0"/>
          <a:lstStyle/>
          <a:p>
            <a:fld id="{F69BC3F1-8946-4A6F-8B87-3977D06D7073}" type="slidenum">
              <a:rPr lang="en-IN" smtClean="0"/>
              <a:t>‹#›</a:t>
            </a:fld>
            <a:endParaRPr lang="en-IN"/>
          </a:p>
        </p:txBody>
      </p:sp>
      <p:sp>
        <p:nvSpPr>
          <p:cNvPr id="8" name="Footer Placeholder 7"/>
          <p:cNvSpPr>
            <a:spLocks noGrp="1"/>
          </p:cNvSpPr>
          <p:nvPr>
            <p:ph type="ftr" sz="quarter" idx="12"/>
          </p:nvPr>
        </p:nvSpPr>
        <p:spPr/>
        <p:txBody>
          <a:bodyPr rtlCol="0"/>
          <a:lstStyle/>
          <a:p>
            <a:endParaRPr lang="en-IN"/>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A7A161-2EAC-4E9E-A32E-E8F930B8C759}" type="datetimeFigureOut">
              <a:rPr lang="en-US" smtClean="0"/>
              <a:t>10/29/2022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F69BC3F1-8946-4A6F-8B87-3977D06D7073}" type="slidenum">
              <a:rPr lang="en-IN" smtClean="0"/>
              <a:t>‹#›</a:t>
            </a:fld>
            <a:endParaRPr lang="en-IN"/>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E7A7A161-2EAC-4E9E-A32E-E8F930B8C759}" type="datetimeFigureOut">
              <a:rPr lang="en-US" smtClean="0"/>
              <a:t>10/29/2022</a:t>
            </a:fld>
            <a:endParaRPr lang="en-IN"/>
          </a:p>
        </p:txBody>
      </p:sp>
      <p:sp>
        <p:nvSpPr>
          <p:cNvPr id="22" name="Slide Number Placeholder 21"/>
          <p:cNvSpPr>
            <a:spLocks noGrp="1"/>
          </p:cNvSpPr>
          <p:nvPr>
            <p:ph type="sldNum" sz="quarter" idx="15"/>
          </p:nvPr>
        </p:nvSpPr>
        <p:spPr/>
        <p:txBody>
          <a:bodyPr rtlCol="0"/>
          <a:lstStyle/>
          <a:p>
            <a:fld id="{F69BC3F1-8946-4A6F-8B87-3977D06D7073}" type="slidenum">
              <a:rPr lang="en-IN" smtClean="0"/>
              <a:t>‹#›</a:t>
            </a:fld>
            <a:endParaRPr lang="en-IN"/>
          </a:p>
        </p:txBody>
      </p:sp>
      <p:sp>
        <p:nvSpPr>
          <p:cNvPr id="23" name="Footer Placeholder 22"/>
          <p:cNvSpPr>
            <a:spLocks noGrp="1"/>
          </p:cNvSpPr>
          <p:nvPr>
            <p:ph type="ftr" sz="quarter" idx="16"/>
          </p:nvPr>
        </p:nvSpPr>
        <p:spPr/>
        <p:txBody>
          <a:bodyPr rtlCol="0"/>
          <a:lstStyle/>
          <a:p>
            <a:endParaRPr lang="en-IN"/>
          </a:p>
        </p:txBody>
      </p:sp>
    </p:spTree>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E7A7A161-2EAC-4E9E-A32E-E8F930B8C759}" type="datetimeFigureOut">
              <a:rPr lang="en-US" smtClean="0"/>
              <a:t>10/29/2022</a:t>
            </a:fld>
            <a:endParaRPr lang="en-IN"/>
          </a:p>
        </p:txBody>
      </p:sp>
      <p:sp>
        <p:nvSpPr>
          <p:cNvPr id="18" name="Slide Number Placeholder 17"/>
          <p:cNvSpPr>
            <a:spLocks noGrp="1"/>
          </p:cNvSpPr>
          <p:nvPr>
            <p:ph type="sldNum" sz="quarter" idx="11"/>
          </p:nvPr>
        </p:nvSpPr>
        <p:spPr/>
        <p:txBody>
          <a:bodyPr rtlCol="0"/>
          <a:lstStyle/>
          <a:p>
            <a:fld id="{F69BC3F1-8946-4A6F-8B87-3977D06D7073}" type="slidenum">
              <a:rPr lang="en-IN" smtClean="0"/>
              <a:t>‹#›</a:t>
            </a:fld>
            <a:endParaRPr lang="en-IN"/>
          </a:p>
        </p:txBody>
      </p:sp>
      <p:sp>
        <p:nvSpPr>
          <p:cNvPr id="21" name="Footer Placeholder 20"/>
          <p:cNvSpPr>
            <a:spLocks noGrp="1"/>
          </p:cNvSpPr>
          <p:nvPr>
            <p:ph type="ftr" sz="quarter" idx="12"/>
          </p:nvPr>
        </p:nvSpPr>
        <p:spPr/>
        <p:txBody>
          <a:bodyPr rtlCol="0"/>
          <a:lstStyle/>
          <a:p>
            <a:endParaRPr lang="en-IN"/>
          </a:p>
        </p:txBody>
      </p:sp>
    </p:spTree>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7A7A161-2EAC-4E9E-A32E-E8F930B8C759}" type="datetimeFigureOut">
              <a:rPr lang="en-US" smtClean="0"/>
              <a:t>10/29/2022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9BC3F1-8946-4A6F-8B87-3977D06D7073}" type="slidenum">
              <a:rPr lang="en-IN" smtClean="0"/>
              <a:t>‹#›</a:t>
            </a:fld>
            <a:endParaRPr lang="en-IN"/>
          </a:p>
        </p:txBody>
      </p:sp>
    </p:spTree>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7A7A161-2EAC-4E9E-A32E-E8F930B8C759}" type="datetimeFigureOut">
              <a:rPr lang="en-US" smtClean="0"/>
              <a:t>10/29/2022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F69BC3F1-8946-4A6F-8B87-3977D06D7073}"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17.xml"/><Relationship Id="rId7"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22.xml"/><Relationship Id="rId1" Type="http://schemas.openxmlformats.org/officeDocument/2006/relationships/slideLayout" Target="../slideLayouts/slideLayout21.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4.xml"/><Relationship Id="rId1" Type="http://schemas.openxmlformats.org/officeDocument/2006/relationships/slideLayout" Target="../slideLayouts/slideLayout23.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26.xml"/><Relationship Id="rId1"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13" Type="http://schemas.openxmlformats.org/officeDocument/2006/relationships/slideLayout" Target="../slideLayouts/slideLayout39.xml"/><Relationship Id="rId3" Type="http://schemas.openxmlformats.org/officeDocument/2006/relationships/slideLayout" Target="../slideLayouts/slideLayout29.xml"/><Relationship Id="rId7" Type="http://schemas.openxmlformats.org/officeDocument/2006/relationships/slideLayout" Target="../slideLayouts/slideLayout33.xml"/><Relationship Id="rId12" Type="http://schemas.openxmlformats.org/officeDocument/2006/relationships/slideLayout" Target="../slideLayouts/slideLayout38.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11" Type="http://schemas.openxmlformats.org/officeDocument/2006/relationships/slideLayout" Target="../slideLayouts/slideLayout37.xml"/><Relationship Id="rId5" Type="http://schemas.openxmlformats.org/officeDocument/2006/relationships/slideLayout" Target="../slideLayouts/slideLayout31.xml"/><Relationship Id="rId10" Type="http://schemas.openxmlformats.org/officeDocument/2006/relationships/slideLayout" Target="../slideLayouts/slideLayout36.xml"/><Relationship Id="rId4" Type="http://schemas.openxmlformats.org/officeDocument/2006/relationships/slideLayout" Target="../slideLayouts/slideLayout30.xml"/><Relationship Id="rId9" Type="http://schemas.openxmlformats.org/officeDocument/2006/relationships/slideLayout" Target="../slideLayouts/slideLayout35.xml"/><Relationship Id="rId14" Type="http://schemas.openxmlformats.org/officeDocument/2006/relationships/theme" Target="../theme/theme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8.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6">
            <a:alpha val="3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628650" y="6492875"/>
            <a:ext cx="2057400" cy="228600"/>
          </a:xfrm>
          <a:prstGeom prst="rect">
            <a:avLst/>
          </a:prstGeom>
        </p:spPr>
        <p:txBody>
          <a:bodyPr vert="horz" lIns="91440" tIns="45720" rIns="91440" bIns="45720" rtlCol="0" anchor="ctr"/>
          <a:lstStyle>
            <a:lvl1pPr algn="l">
              <a:defRPr sz="800">
                <a:solidFill>
                  <a:schemeClr val="tx1">
                    <a:tint val="75000"/>
                  </a:schemeClr>
                </a:solidFill>
              </a:defRPr>
            </a:lvl1pPr>
          </a:lstStyle>
          <a:p>
            <a:fld id="{E7A7A161-2EAC-4E9E-A32E-E8F930B8C759}" type="datetimeFigureOut">
              <a:rPr lang="en-US" smtClean="0"/>
              <a:t>10/29/2022</a:t>
            </a:fld>
            <a:endParaRPr lang="en-IN"/>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3028950" y="6492875"/>
            <a:ext cx="3086100" cy="228600"/>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8202706" y="6492875"/>
            <a:ext cx="312644" cy="228600"/>
          </a:xfrm>
          <a:prstGeom prst="rect">
            <a:avLst/>
          </a:prstGeom>
        </p:spPr>
        <p:txBody>
          <a:bodyPr vert="horz" lIns="91440" tIns="45720" rIns="91440" bIns="45720" rtlCol="0" anchor="ctr"/>
          <a:lstStyle>
            <a:lvl1pPr algn="r">
              <a:defRPr sz="800">
                <a:solidFill>
                  <a:schemeClr val="tx1">
                    <a:tint val="75000"/>
                  </a:schemeClr>
                </a:solidFill>
              </a:defRPr>
            </a:lvl1pPr>
          </a:lstStyle>
          <a:p>
            <a:fld id="{F69BC3F1-8946-4A6F-8B87-3977D06D7073}" type="slidenum">
              <a:rPr lang="en-IN" smtClean="0"/>
              <a:t>‹#›</a:t>
            </a:fld>
            <a:endParaRPr lang="en-IN"/>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Lst>
  <p:txStyles>
    <p:titleStyle>
      <a:lvl1pPr algn="l" defTabSz="914400" rtl="0" eaLnBrk="1" latinLnBrk="0" hangingPunct="1">
        <a:lnSpc>
          <a:spcPct val="90000"/>
        </a:lnSpc>
        <a:spcBef>
          <a:spcPct val="0"/>
        </a:spcBef>
        <a:buNone/>
        <a:defRPr sz="2400" b="1" kern="1200" spc="150" baseline="0">
          <a:solidFill>
            <a:schemeClr val="accent1"/>
          </a:solidFill>
          <a:latin typeface="+mj-lt"/>
          <a:ea typeface="Meiryo UI" panose="020B0604030504040204" pitchFamily="34" charset="-128"/>
          <a:cs typeface="+mj-cs"/>
        </a:defRPr>
      </a:lvl1pPr>
    </p:titleStyle>
    <p:bodyStyle>
      <a:lvl1pPr marL="228600" indent="-228600" algn="l" defTabSz="914400" rtl="0" eaLnBrk="1" latinLnBrk="0" hangingPunct="1">
        <a:lnSpc>
          <a:spcPct val="150000"/>
        </a:lnSpc>
        <a:spcBef>
          <a:spcPts val="1500"/>
        </a:spcBef>
        <a:buFont typeface="Arial" panose="020B0604020202020204" pitchFamily="34" charset="0"/>
        <a:buChar char="•"/>
        <a:defRPr sz="1500" kern="1200" spc="15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50000"/>
        </a:lnSpc>
        <a:spcBef>
          <a:spcPts val="1500"/>
        </a:spcBef>
        <a:buFont typeface="Arial" panose="020B0604020202020204" pitchFamily="34" charset="0"/>
        <a:buChar char="•"/>
        <a:defRPr sz="1500" kern="1200" spc="15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50000"/>
        </a:lnSpc>
        <a:spcBef>
          <a:spcPts val="1500"/>
        </a:spcBef>
        <a:buFont typeface="Arial" panose="020B0604020202020204" pitchFamily="34" charset="0"/>
        <a:buChar char="•"/>
        <a:defRPr sz="1400" kern="1200" spc="15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50000"/>
        </a:lnSpc>
        <a:spcBef>
          <a:spcPts val="1500"/>
        </a:spcBef>
        <a:buFont typeface="Arial" panose="020B0604020202020204" pitchFamily="34" charset="0"/>
        <a:buChar char="•"/>
        <a:defRPr sz="1400" kern="1200" spc="15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50000"/>
        </a:lnSpc>
        <a:spcBef>
          <a:spcPts val="1500"/>
        </a:spcBef>
        <a:buFont typeface="Arial" panose="020B0604020202020204" pitchFamily="34" charset="0"/>
        <a:buChar char="•"/>
        <a:defRPr sz="1400" kern="1200" spc="15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accent6">
            <a:alpha val="3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9B7248-6025-0744-9C6E-BC6F9FDBD5B5}"/>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84367D3-6495-C045-872D-F4C6CB656C6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5CC2195-E771-AB42-B5A7-7832D8F418C4}"/>
              </a:ext>
            </a:extLst>
          </p:cNvPr>
          <p:cNvSpPr>
            <a:spLocks noGrp="1"/>
          </p:cNvSpPr>
          <p:nvPr>
            <p:ph type="dt" sz="half" idx="2"/>
          </p:nvPr>
        </p:nvSpPr>
        <p:spPr>
          <a:xfrm>
            <a:off x="628650" y="6492875"/>
            <a:ext cx="2057400" cy="228600"/>
          </a:xfrm>
          <a:prstGeom prst="rect">
            <a:avLst/>
          </a:prstGeom>
        </p:spPr>
        <p:txBody>
          <a:bodyPr vert="horz" lIns="91440" tIns="45720" rIns="91440" bIns="45720" rtlCol="0" anchor="ctr"/>
          <a:lstStyle>
            <a:lvl1pPr algn="l">
              <a:defRPr sz="800">
                <a:solidFill>
                  <a:schemeClr val="tx1">
                    <a:tint val="75000"/>
                  </a:schemeClr>
                </a:solidFill>
              </a:defRPr>
            </a:lvl1pPr>
          </a:lstStyle>
          <a:p>
            <a:fld id="{E7A7A161-2EAC-4E9E-A32E-E8F930B8C759}" type="datetimeFigureOut">
              <a:rPr lang="en-US" smtClean="0"/>
              <a:t>10/29/2022</a:t>
            </a:fld>
            <a:endParaRPr lang="en-IN"/>
          </a:p>
        </p:txBody>
      </p:sp>
      <p:sp>
        <p:nvSpPr>
          <p:cNvPr id="5" name="Footer Placeholder 4">
            <a:extLst>
              <a:ext uri="{FF2B5EF4-FFF2-40B4-BE49-F238E27FC236}">
                <a16:creationId xmlns:a16="http://schemas.microsoft.com/office/drawing/2014/main" id="{737F28BA-DFC0-3946-9FE9-DE388CB020C0}"/>
              </a:ext>
            </a:extLst>
          </p:cNvPr>
          <p:cNvSpPr>
            <a:spLocks noGrp="1"/>
          </p:cNvSpPr>
          <p:nvPr>
            <p:ph type="ftr" sz="quarter" idx="3"/>
          </p:nvPr>
        </p:nvSpPr>
        <p:spPr>
          <a:xfrm>
            <a:off x="3028950" y="6492875"/>
            <a:ext cx="3086100" cy="228600"/>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BDDF77CB-EF35-DF4C-95FE-31419B6CA9E6}"/>
              </a:ext>
            </a:extLst>
          </p:cNvPr>
          <p:cNvSpPr>
            <a:spLocks noGrp="1"/>
          </p:cNvSpPr>
          <p:nvPr>
            <p:ph type="sldNum" sz="quarter" idx="4"/>
          </p:nvPr>
        </p:nvSpPr>
        <p:spPr>
          <a:xfrm>
            <a:off x="8202706" y="6492875"/>
            <a:ext cx="312644" cy="228600"/>
          </a:xfrm>
          <a:prstGeom prst="rect">
            <a:avLst/>
          </a:prstGeom>
        </p:spPr>
        <p:txBody>
          <a:bodyPr vert="horz" lIns="91440" tIns="45720" rIns="91440" bIns="45720" rtlCol="0" anchor="ctr"/>
          <a:lstStyle>
            <a:lvl1pPr algn="r">
              <a:defRPr sz="800">
                <a:solidFill>
                  <a:schemeClr val="tx1">
                    <a:tint val="75000"/>
                  </a:schemeClr>
                </a:solidFill>
              </a:defRPr>
            </a:lvl1pPr>
          </a:lstStyle>
          <a:p>
            <a:fld id="{F69BC3F1-8946-4A6F-8B87-3977D06D7073}" type="slidenum">
              <a:rPr lang="en-IN" smtClean="0"/>
              <a:t>‹#›</a:t>
            </a:fld>
            <a:endParaRPr lang="en-IN"/>
          </a:p>
        </p:txBody>
      </p:sp>
    </p:spTree>
    <p:extLst>
      <p:ext uri="{BB962C8B-B14F-4D97-AF65-F5344CB8AC3E}">
        <p14:creationId xmlns:p14="http://schemas.microsoft.com/office/powerpoint/2010/main" val="20667452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Lst>
  <p:txStyles>
    <p:titleStyle>
      <a:lvl1pPr algn="l" defTabSz="914400" rtl="0" eaLnBrk="1" latinLnBrk="0" hangingPunct="1">
        <a:lnSpc>
          <a:spcPct val="90000"/>
        </a:lnSpc>
        <a:spcBef>
          <a:spcPct val="0"/>
        </a:spcBef>
        <a:buNone/>
        <a:defRPr sz="2400" b="1" kern="1200" spc="150" baseline="0">
          <a:solidFill>
            <a:schemeClr val="accent1"/>
          </a:solidFill>
          <a:latin typeface="+mj-lt"/>
          <a:ea typeface="Meiryo UI" panose="020B0604030504040204" pitchFamily="34" charset="-128"/>
          <a:cs typeface="+mj-cs"/>
        </a:defRPr>
      </a:lvl1pPr>
    </p:titleStyle>
    <p:bodyStyle>
      <a:lvl1pPr marL="228600" indent="-228600" algn="l" defTabSz="914400" rtl="0" eaLnBrk="1" latinLnBrk="0" hangingPunct="1">
        <a:lnSpc>
          <a:spcPct val="150000"/>
        </a:lnSpc>
        <a:spcBef>
          <a:spcPts val="1500"/>
        </a:spcBef>
        <a:buFont typeface="Arial" panose="020B0604020202020204" pitchFamily="34" charset="0"/>
        <a:buChar char="•"/>
        <a:defRPr sz="1500" kern="1200" spc="150" baseline="0">
          <a:solidFill>
            <a:schemeClr val="tx1"/>
          </a:solidFill>
          <a:latin typeface="+mn-lt"/>
          <a:ea typeface="Meiryo UI" panose="020B0604030504040204" pitchFamily="34" charset="-128"/>
          <a:cs typeface="+mn-cs"/>
        </a:defRPr>
      </a:lvl1pPr>
      <a:lvl2pPr marL="685800" indent="-228600" algn="l" defTabSz="914400" rtl="0" eaLnBrk="1" latinLnBrk="0" hangingPunct="1">
        <a:lnSpc>
          <a:spcPct val="150000"/>
        </a:lnSpc>
        <a:spcBef>
          <a:spcPts val="1500"/>
        </a:spcBef>
        <a:buFont typeface="Arial" panose="020B0604020202020204" pitchFamily="34" charset="0"/>
        <a:buChar char="•"/>
        <a:defRPr sz="1500" kern="1200" spc="150" baseline="0">
          <a:solidFill>
            <a:schemeClr val="tx1"/>
          </a:solidFill>
          <a:latin typeface="+mn-lt"/>
          <a:ea typeface="Meiryo UI" panose="020B0604030504040204" pitchFamily="34" charset="-128"/>
          <a:cs typeface="+mn-cs"/>
        </a:defRPr>
      </a:lvl2pPr>
      <a:lvl3pPr marL="1143000" indent="-228600" algn="l" defTabSz="914400" rtl="0" eaLnBrk="1" latinLnBrk="0" hangingPunct="1">
        <a:lnSpc>
          <a:spcPct val="150000"/>
        </a:lnSpc>
        <a:spcBef>
          <a:spcPts val="1500"/>
        </a:spcBef>
        <a:buFont typeface="Arial" panose="020B0604020202020204" pitchFamily="34" charset="0"/>
        <a:buChar char="•"/>
        <a:defRPr sz="1400" kern="1200" spc="150" baseline="0">
          <a:solidFill>
            <a:schemeClr val="tx1"/>
          </a:solidFill>
          <a:latin typeface="+mn-lt"/>
          <a:ea typeface="Meiryo UI" panose="020B0604030504040204" pitchFamily="34" charset="-128"/>
          <a:cs typeface="+mn-cs"/>
        </a:defRPr>
      </a:lvl3pPr>
      <a:lvl4pPr marL="1600200" indent="-228600" algn="l" defTabSz="914400" rtl="0" eaLnBrk="1" latinLnBrk="0" hangingPunct="1">
        <a:lnSpc>
          <a:spcPct val="150000"/>
        </a:lnSpc>
        <a:spcBef>
          <a:spcPts val="1500"/>
        </a:spcBef>
        <a:buFont typeface="Arial" panose="020B0604020202020204" pitchFamily="34" charset="0"/>
        <a:buChar char="•"/>
        <a:defRPr sz="1400" kern="1200" spc="150" baseline="0">
          <a:solidFill>
            <a:schemeClr val="tx1"/>
          </a:solidFill>
          <a:latin typeface="+mn-lt"/>
          <a:ea typeface="Meiryo UI" panose="020B0604030504040204" pitchFamily="34" charset="-128"/>
          <a:cs typeface="+mn-cs"/>
        </a:defRPr>
      </a:lvl4pPr>
      <a:lvl5pPr marL="2057400" indent="-228600" algn="l" defTabSz="914400" rtl="0" eaLnBrk="1" latinLnBrk="0" hangingPunct="1">
        <a:lnSpc>
          <a:spcPct val="150000"/>
        </a:lnSpc>
        <a:spcBef>
          <a:spcPts val="1500"/>
        </a:spcBef>
        <a:buFont typeface="Arial" panose="020B0604020202020204" pitchFamily="34" charset="0"/>
        <a:buChar char="•"/>
        <a:defRPr sz="1400" kern="1200" spc="150" baseline="0">
          <a:solidFill>
            <a:schemeClr val="tx1"/>
          </a:solidFill>
          <a:latin typeface="+mn-lt"/>
          <a:ea typeface="Meiryo UI" panose="020B0604030504040204" pitchFamily="34" charset="-128"/>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0" y="914400"/>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7A161-2EAC-4E9E-A32E-E8F930B8C759}" type="datetimeFigureOut">
              <a:rPr lang="en-US" smtClean="0"/>
              <a:t>10/29/2022</a:t>
            </a:fld>
            <a:endParaRPr lang="en-IN"/>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9BC3F1-8946-4A6F-8B87-3977D06D7073}" type="slidenum">
              <a:rPr lang="en-IN" smtClean="0"/>
              <a:t>‹#›</a:t>
            </a:fld>
            <a:endParaRPr lang="en-IN"/>
          </a:p>
        </p:txBody>
      </p:sp>
    </p:spTree>
    <p:extLst>
      <p:ext uri="{BB962C8B-B14F-4D97-AF65-F5344CB8AC3E}">
        <p14:creationId xmlns:p14="http://schemas.microsoft.com/office/powerpoint/2010/main" val="2263488725"/>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0"/>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10/29/2022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2911603562"/>
      </p:ext>
    </p:extLst>
  </p:cSld>
  <p:clrMap bg1="lt1" tx1="dk1" bg2="lt2" tx2="dk2" accent1="accent1" accent2="accent2" accent3="accent3" accent4="accent4" accent5="accent5" accent6="accent6" hlink="hlink" folHlink="folHlink"/>
  <p:sldLayoutIdLst>
    <p:sldLayoutId id="2147483696" r:id="rId1"/>
    <p:sldLayoutId id="2147483697"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0"/>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5"/>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10/29/2022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5"/>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5"/>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1044508539"/>
      </p:ext>
    </p:extLst>
  </p:cSld>
  <p:clrMap bg1="lt1" tx1="dk1" bg2="lt2" tx2="dk2" accent1="accent1" accent2="accent2" accent3="accent3" accent4="accent4" accent5="accent5" accent6="accent6" hlink="hlink" folHlink="folHlink"/>
  <p:sldLayoutIdLst>
    <p:sldLayoutId id="2147483699" r:id="rId1"/>
    <p:sldLayoutId id="2147483700"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342901" y="914400"/>
            <a:ext cx="8381114"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628650" y="6356357"/>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pPr/>
              <a:t>10/29/2022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3028950" y="6356357"/>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6457950" y="6356357"/>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pPr/>
              <a:t>‹#›</a:t>
            </a:fld>
            <a:endParaRPr lang="en-US" dirty="0"/>
          </a:p>
        </p:txBody>
      </p:sp>
    </p:spTree>
    <p:extLst>
      <p:ext uri="{BB962C8B-B14F-4D97-AF65-F5344CB8AC3E}">
        <p14:creationId xmlns:p14="http://schemas.microsoft.com/office/powerpoint/2010/main" val="2032013640"/>
      </p:ext>
    </p:extLst>
  </p:cSld>
  <p:clrMap bg1="lt1" tx1="dk1" bg2="lt2" tx2="dk2" accent1="accent1" accent2="accent2" accent3="accent3" accent4="accent4" accent5="accent5" accent6="accent6" hlink="hlink" folHlink="folHlink"/>
  <p:sldLayoutIdLst>
    <p:sldLayoutId id="2147483702" r:id="rId1"/>
    <p:sldLayoutId id="2147483703"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accent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7A161-2EAC-4E9E-A32E-E8F930B8C759}" type="datetimeFigureOut">
              <a:rPr lang="en-US" smtClean="0"/>
              <a:t>10/29/2022</a:t>
            </a:fld>
            <a:endParaRPr lang="en-IN"/>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9BC3F1-8946-4A6F-8B87-3977D06D7073}" type="slidenum">
              <a:rPr lang="en-IN" smtClean="0"/>
              <a:t>‹#›</a:t>
            </a:fld>
            <a:endParaRPr lang="en-IN"/>
          </a:p>
        </p:txBody>
      </p:sp>
    </p:spTree>
    <p:extLst>
      <p:ext uri="{BB962C8B-B14F-4D97-AF65-F5344CB8AC3E}">
        <p14:creationId xmlns:p14="http://schemas.microsoft.com/office/powerpoint/2010/main" val="3991899034"/>
      </p:ext>
    </p:extLst>
  </p:cSld>
  <p:clrMap bg1="dk1" tx1="lt1" bg2="dk2" tx2="lt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E7A7A161-2EAC-4E9E-A32E-E8F930B8C759}" type="datetimeFigureOut">
              <a:rPr lang="en-US" smtClean="0"/>
              <a:t>10/29/2022</a:t>
            </a:fld>
            <a:endParaRPr lang="en-IN"/>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IN"/>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F69BC3F1-8946-4A6F-8B87-3977D06D7073}"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41.xml"/></Relationships>
</file>

<file path=ppt/slides/_rels/slide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41.xml"/><Relationship Id="rId4" Type="http://schemas.openxmlformats.org/officeDocument/2006/relationships/image" Target="../media/image23.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1.xml"/></Relationships>
</file>

<file path=ppt/slides/_rels/slide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5.xml"/><Relationship Id="rId1" Type="http://schemas.openxmlformats.org/officeDocument/2006/relationships/slideLayout" Target="../slideLayouts/slideLayout41.xml"/></Relationships>
</file>

<file path=ppt/slides/_rels/slide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41.xml"/></Relationships>
</file>

<file path=ppt/slides/_rels/slide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4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1.xml"/></Relationships>
</file>

<file path=ppt/slides/_rels/slide1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4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2357430"/>
            <a:ext cx="6000776" cy="1857388"/>
          </a:xfrm>
        </p:spPr>
        <p:txBody>
          <a:bodyPr>
            <a:normAutofit fontScale="90000"/>
          </a:bodyPr>
          <a:lstStyle/>
          <a:p>
            <a:pPr algn="ctr">
              <a:lnSpc>
                <a:spcPct val="150000"/>
              </a:lnSpc>
            </a:pPr>
            <a:r>
              <a:rPr lang="en-US" sz="3600" dirty="0">
                <a:solidFill>
                  <a:schemeClr val="tx1"/>
                </a:solidFill>
                <a:effectLst>
                  <a:outerShdw blurRad="38100" dist="38100" dir="2700000" algn="tl">
                    <a:srgbClr val="000000">
                      <a:alpha val="43137"/>
                    </a:srgbClr>
                  </a:outerShdw>
                </a:effectLst>
              </a:rPr>
              <a:t>PROBLEM SOLVING AND DECISION MAKING</a:t>
            </a:r>
            <a:br>
              <a:rPr lang="en-IN" dirty="0"/>
            </a:br>
            <a:endParaRPr lang="en-IN" dirty="0"/>
          </a:p>
        </p:txBody>
      </p:sp>
      <p:sp>
        <p:nvSpPr>
          <p:cNvPr id="3" name="Subtitle 2"/>
          <p:cNvSpPr>
            <a:spLocks noGrp="1"/>
          </p:cNvSpPr>
          <p:nvPr>
            <p:ph type="subTitle" idx="1"/>
          </p:nvPr>
        </p:nvSpPr>
        <p:spPr/>
        <p:txBody>
          <a:bodyPr vert="horz" lIns="91440" tIns="45720" rIns="91440" bIns="45720" anchor="t">
            <a:normAutofit fontScale="77500" lnSpcReduction="20000"/>
          </a:bodyPr>
          <a:lstStyle/>
          <a:p>
            <a:r>
              <a:rPr lang="en-US" dirty="0">
                <a:solidFill>
                  <a:schemeClr val="tx1"/>
                </a:solidFill>
              </a:rPr>
              <a:t>Name: Madalina</a:t>
            </a:r>
            <a:endParaRPr lang="en-IN" dirty="0">
              <a:solidFill>
                <a:schemeClr val="tx1"/>
              </a:solidFill>
            </a:endParaRPr>
          </a:p>
          <a:p>
            <a:r>
              <a:rPr lang="en-US" dirty="0">
                <a:solidFill>
                  <a:schemeClr val="tx1"/>
                </a:solidFill>
              </a:rPr>
              <a:t>Student Name: </a:t>
            </a:r>
            <a:r>
              <a:rPr lang="en-US" dirty="0" err="1">
                <a:solidFill>
                  <a:schemeClr val="tx1"/>
                </a:solidFill>
              </a:rPr>
              <a:t>Lautaru</a:t>
            </a:r>
            <a:endParaRPr lang="en-IN" dirty="0" err="1">
              <a:solidFill>
                <a:schemeClr val="tx1"/>
              </a:solidFill>
            </a:endParaRPr>
          </a:p>
          <a:p>
            <a:r>
              <a:rPr lang="en-US" dirty="0">
                <a:solidFill>
                  <a:schemeClr val="tx1"/>
                </a:solidFill>
              </a:rPr>
              <a:t>Module Code and Title: Problem solving and Decision Making</a:t>
            </a:r>
            <a:endParaRPr lang="en-IN" dirty="0">
              <a:solidFill>
                <a:schemeClr val="tx1"/>
              </a:solidFill>
            </a:endParaRPr>
          </a:p>
          <a:p>
            <a:r>
              <a:rPr lang="en-US" dirty="0">
                <a:solidFill>
                  <a:schemeClr val="tx1"/>
                </a:solidFill>
              </a:rPr>
              <a:t>Lecturer’s Name: Dr Chijioke D Uba</a:t>
            </a:r>
            <a:endParaRPr lang="en-IN" dirty="0">
              <a:solidFill>
                <a:schemeClr val="tx1"/>
              </a:solidFill>
            </a:endParaRPr>
          </a:p>
          <a:p>
            <a:r>
              <a:rPr lang="en-US" dirty="0">
                <a:solidFill>
                  <a:schemeClr val="tx1"/>
                </a:solidFill>
              </a:rPr>
              <a:t>Assignment Title: BMSW 4004</a:t>
            </a:r>
            <a:endParaRPr lang="en-IN"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7467600" cy="1203348"/>
          </a:xfrm>
        </p:spPr>
        <p:txBody>
          <a:bodyPr>
            <a:normAutofit fontScale="90000"/>
          </a:bodyPr>
          <a:lstStyle/>
          <a:p>
            <a:br>
              <a:rPr lang="en-US" sz="2700" b="1" dirty="0">
                <a:solidFill>
                  <a:schemeClr val="tx1"/>
                </a:solidFill>
              </a:rPr>
            </a:br>
            <a:br>
              <a:rPr lang="en-US" sz="2700" b="1" dirty="0">
                <a:solidFill>
                  <a:schemeClr val="tx1"/>
                </a:solidFill>
              </a:rPr>
            </a:br>
            <a:br>
              <a:rPr lang="en-US" sz="2700" b="1" dirty="0">
                <a:solidFill>
                  <a:schemeClr val="tx1"/>
                </a:solidFill>
              </a:rPr>
            </a:br>
            <a:br>
              <a:rPr lang="en-US" sz="2700" b="1" dirty="0">
                <a:solidFill>
                  <a:schemeClr val="tx1"/>
                </a:solidFill>
              </a:rPr>
            </a:br>
            <a:br>
              <a:rPr lang="en-IN" dirty="0"/>
            </a:br>
            <a:r>
              <a:rPr lang="en-IN" b="1" dirty="0">
                <a:solidFill>
                  <a:schemeClr val="tx1"/>
                </a:solidFill>
                <a:effectLst>
                  <a:outerShdw blurRad="38100" dist="38100" dir="2700000" algn="tl">
                    <a:srgbClr val="000000">
                      <a:alpha val="43137"/>
                    </a:srgbClr>
                  </a:outerShdw>
                </a:effectLst>
              </a:rPr>
              <a:t>CONTENT</a:t>
            </a:r>
          </a:p>
        </p:txBody>
      </p:sp>
      <p:sp>
        <p:nvSpPr>
          <p:cNvPr id="4" name="Content Placeholder 3"/>
          <p:cNvSpPr>
            <a:spLocks noGrp="1"/>
          </p:cNvSpPr>
          <p:nvPr>
            <p:ph sz="quarter" idx="1"/>
          </p:nvPr>
        </p:nvSpPr>
        <p:spPr/>
        <p:txBody>
          <a:bodyPr vert="horz" lIns="91440" tIns="45720" rIns="91440" bIns="45720" anchor="t">
            <a:normAutofit/>
          </a:bodyPr>
          <a:lstStyle/>
          <a:p>
            <a:pPr>
              <a:buFont typeface="Wingdings" pitchFamily="2" charset="2"/>
              <a:buChar char="Ø"/>
            </a:pPr>
            <a:r>
              <a:rPr lang="en-US" b="1" dirty="0"/>
              <a:t>Task 1</a:t>
            </a:r>
            <a:endParaRPr lang="en-US" b="1"/>
          </a:p>
          <a:p>
            <a:pPr lvl="1">
              <a:buFont typeface="Wingdings" pitchFamily="2" charset="2"/>
              <a:buChar char="Ø"/>
            </a:pPr>
            <a:r>
              <a:rPr lang="en-US" sz="1800" b="1" dirty="0"/>
              <a:t>Discussion on the nature and impact of complex  problems on employees and T M Lewin</a:t>
            </a:r>
          </a:p>
          <a:p>
            <a:pPr lvl="2">
              <a:buNone/>
            </a:pPr>
            <a:r>
              <a:rPr lang="en-US" b="1" i="1" dirty="0"/>
              <a:t>Problem related to increasing cost</a:t>
            </a:r>
            <a:endParaRPr lang="en-IN" dirty="0"/>
          </a:p>
          <a:p>
            <a:pPr lvl="2">
              <a:buNone/>
            </a:pPr>
            <a:r>
              <a:rPr lang="en-US" b="1" i="1" dirty="0"/>
              <a:t>Challenges regarding consumer purchase intention</a:t>
            </a:r>
            <a:endParaRPr lang="en-IN" dirty="0"/>
          </a:p>
          <a:p>
            <a:pPr lvl="2">
              <a:buNone/>
            </a:pPr>
            <a:r>
              <a:rPr lang="en-US" b="1" i="1" dirty="0"/>
              <a:t>The critical situation for the high rate of the insolvency process</a:t>
            </a:r>
            <a:endParaRPr lang="en-IN" dirty="0"/>
          </a:p>
          <a:p>
            <a:pPr lvl="1">
              <a:buFont typeface="Wingdings" pitchFamily="2" charset="2"/>
              <a:buChar char="Ø"/>
            </a:pPr>
            <a:r>
              <a:rPr lang="en-US" sz="1800" b="1" dirty="0"/>
              <a:t>Macro-environmental factors analysis towards the complex problems </a:t>
            </a:r>
            <a:endParaRPr lang="en-IN" sz="1800" dirty="0"/>
          </a:p>
          <a:p>
            <a:pPr lvl="2"/>
            <a:r>
              <a:rPr lang="en-IN" dirty="0"/>
              <a:t>PESTLE</a:t>
            </a:r>
          </a:p>
          <a:p>
            <a:pPr lvl="2"/>
            <a:r>
              <a:rPr lang="en-US" b="1" dirty="0"/>
              <a:t>Evaluation of alternative solutions with the most appropriate solutions </a:t>
            </a:r>
            <a:endParaRPr lang="en-IN" dirty="0"/>
          </a:p>
          <a:p>
            <a:pPr lvl="2">
              <a:buNone/>
            </a:pPr>
            <a:r>
              <a:rPr lang="en-US" b="1" i="1" dirty="0"/>
              <a:t>Keeping sustainability in the production process</a:t>
            </a:r>
            <a:endParaRPr lang="en-IN" dirty="0"/>
          </a:p>
          <a:p>
            <a:pPr lvl="2">
              <a:buNone/>
            </a:pPr>
            <a:endParaRPr lang="en-IN"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rtl="0">
              <a:spcBef>
                <a:spcPct val="0"/>
              </a:spcBef>
            </a:pPr>
            <a:r>
              <a:rPr lang="en-US" b="1" dirty="0">
                <a:solidFill>
                  <a:schemeClr val="tx1"/>
                </a:solidFill>
                <a:effectLst>
                  <a:outerShdw blurRad="38100" dist="38100" dir="2700000" algn="tl">
                    <a:srgbClr val="000000">
                      <a:alpha val="43137"/>
                    </a:srgbClr>
                  </a:outerShdw>
                </a:effectLst>
                <a:latin typeface="+mj-lt"/>
              </a:rPr>
              <a:t>DISCUSSION ON THE NATURE AND IMPACT OF COMPLEX  PROBLEMS ON EMPLOYEES AND T M LEWIN</a:t>
            </a:r>
            <a:br>
              <a:rPr lang="en-US" sz="1500" b="1" dirty="0"/>
            </a:br>
            <a:endParaRPr lang="en-IN" dirty="0"/>
          </a:p>
        </p:txBody>
      </p:sp>
      <p:sp>
        <p:nvSpPr>
          <p:cNvPr id="3" name="Content Placeholder 2"/>
          <p:cNvSpPr>
            <a:spLocks noGrp="1"/>
          </p:cNvSpPr>
          <p:nvPr>
            <p:ph sz="quarter" idx="1"/>
          </p:nvPr>
        </p:nvSpPr>
        <p:spPr>
          <a:xfrm>
            <a:off x="457200" y="1600200"/>
            <a:ext cx="4686304" cy="4873752"/>
          </a:xfrm>
        </p:spPr>
        <p:txBody>
          <a:bodyPr>
            <a:normAutofit lnSpcReduction="10000"/>
          </a:bodyPr>
          <a:lstStyle/>
          <a:p>
            <a:pPr>
              <a:buNone/>
            </a:pPr>
            <a:r>
              <a:rPr lang="en-US" b="1" i="1" dirty="0"/>
              <a:t>Problem related to increasing cost</a:t>
            </a:r>
          </a:p>
          <a:p>
            <a:r>
              <a:rPr lang="en-US" dirty="0"/>
              <a:t>The pandemic has forced </a:t>
            </a:r>
            <a:r>
              <a:rPr lang="en-US" b="1" i="1" dirty="0"/>
              <a:t>fabric transportation to stop as well as factories have gone bust</a:t>
            </a:r>
          </a:p>
          <a:p>
            <a:r>
              <a:rPr lang="en-US" dirty="0"/>
              <a:t>Importing fabric from the USA, China, and India is expensive (</a:t>
            </a:r>
            <a:r>
              <a:rPr lang="en-US" dirty="0" err="1"/>
              <a:t>Goworek</a:t>
            </a:r>
            <a:r>
              <a:rPr lang="en-US" dirty="0"/>
              <a:t> </a:t>
            </a:r>
            <a:r>
              <a:rPr lang="en-US" i="1" dirty="0"/>
              <a:t>et al.</a:t>
            </a:r>
            <a:r>
              <a:rPr lang="en-US" dirty="0"/>
              <a:t> 2020)</a:t>
            </a:r>
          </a:p>
          <a:p>
            <a:r>
              <a:rPr lang="en-US" dirty="0"/>
              <a:t>The dilemma of wholesalers is also creating issues in maintaining clothing costs</a:t>
            </a:r>
            <a:endParaRPr lang="en-IN" dirty="0"/>
          </a:p>
          <a:p>
            <a:endParaRPr lang="en-IN" dirty="0"/>
          </a:p>
        </p:txBody>
      </p:sp>
      <p:sp>
        <p:nvSpPr>
          <p:cNvPr id="1026" name="AutoShape 2" descr="Can fashion ever be sustainable? - BBC Future"/>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1028" name="Picture 4" descr="Can fashion ever be sustainable? - BBC Future"/>
          <p:cNvPicPr>
            <a:picLocks noChangeAspect="1" noChangeArrowheads="1"/>
          </p:cNvPicPr>
          <p:nvPr/>
        </p:nvPicPr>
        <p:blipFill>
          <a:blip r:embed="rId3" cstate="print"/>
          <a:srcRect/>
          <a:stretch>
            <a:fillRect/>
          </a:stretch>
        </p:blipFill>
        <p:spPr bwMode="auto">
          <a:xfrm>
            <a:off x="5000628" y="2143116"/>
            <a:ext cx="3571900" cy="29289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7467600" cy="1203348"/>
          </a:xfrm>
        </p:spPr>
        <p:txBody>
          <a:bodyPr>
            <a:normAutofit fontScale="90000"/>
          </a:bodyPr>
          <a:lstStyle/>
          <a:p>
            <a:br>
              <a:rPr lang="en-IN" b="1" i="1" dirty="0">
                <a:solidFill>
                  <a:schemeClr val="tx1"/>
                </a:solidFill>
              </a:rPr>
            </a:br>
            <a:br>
              <a:rPr lang="en-IN" b="1" i="1" dirty="0">
                <a:solidFill>
                  <a:schemeClr val="tx1"/>
                </a:solidFill>
              </a:rPr>
            </a:br>
            <a:r>
              <a:rPr lang="en-IN" sz="2700" b="1" i="1" dirty="0">
                <a:solidFill>
                  <a:schemeClr val="tx1"/>
                </a:solidFill>
                <a:effectLst>
                  <a:outerShdw blurRad="38100" dist="38100" dir="2700000" algn="tl">
                    <a:srgbClr val="000000">
                      <a:alpha val="43137"/>
                    </a:srgbClr>
                  </a:outerShdw>
                </a:effectLst>
              </a:rPr>
              <a:t>Challenges regarding consumer purchase intention</a:t>
            </a:r>
            <a:br>
              <a:rPr lang="en-IN" dirty="0"/>
            </a:br>
            <a:endParaRPr lang="en-IN" dirty="0"/>
          </a:p>
        </p:txBody>
      </p:sp>
      <p:sp>
        <p:nvSpPr>
          <p:cNvPr id="3" name="Content Placeholder 2"/>
          <p:cNvSpPr>
            <a:spLocks noGrp="1"/>
          </p:cNvSpPr>
          <p:nvPr>
            <p:ph sz="quarter" idx="1"/>
          </p:nvPr>
        </p:nvSpPr>
        <p:spPr>
          <a:xfrm>
            <a:off x="241539" y="1513936"/>
            <a:ext cx="4520058" cy="4101785"/>
          </a:xfrm>
        </p:spPr>
        <p:txBody>
          <a:bodyPr vert="horz" lIns="91440" tIns="45720" rIns="91440" bIns="45720" anchor="t">
            <a:normAutofit fontScale="92500"/>
          </a:bodyPr>
          <a:lstStyle/>
          <a:p>
            <a:r>
              <a:rPr lang="en-IN" dirty="0"/>
              <a:t>After the pandemic situation, people’s income has been disrupted at a certain level </a:t>
            </a:r>
          </a:p>
          <a:p>
            <a:r>
              <a:rPr lang="en-IN" dirty="0"/>
              <a:t>Customers are vitally reluctant to buy products that are pricy (James and Lings, 2019)</a:t>
            </a:r>
          </a:p>
          <a:p>
            <a:r>
              <a:rPr lang="en-IN" b="1" i="1" dirty="0"/>
              <a:t>As an impact of this particular challenge </a:t>
            </a:r>
            <a:r>
              <a:rPr lang="en-IN" dirty="0"/>
              <a:t>selected clothing organizations cannot attract customers as it was before</a:t>
            </a:r>
          </a:p>
        </p:txBody>
      </p:sp>
      <p:pic>
        <p:nvPicPr>
          <p:cNvPr id="63490" name="Picture 2"/>
          <p:cNvPicPr>
            <a:picLocks noChangeAspect="1" noChangeArrowheads="1"/>
          </p:cNvPicPr>
          <p:nvPr/>
        </p:nvPicPr>
        <p:blipFill>
          <a:blip r:embed="rId3" cstate="print"/>
          <a:srcRect/>
          <a:stretch>
            <a:fillRect/>
          </a:stretch>
        </p:blipFill>
        <p:spPr bwMode="auto">
          <a:xfrm>
            <a:off x="4875720" y="1469625"/>
            <a:ext cx="3792833" cy="4719549"/>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472" y="357166"/>
            <a:ext cx="7467600" cy="1143000"/>
          </a:xfrm>
        </p:spPr>
        <p:txBody>
          <a:bodyPr>
            <a:normAutofit fontScale="90000"/>
          </a:bodyPr>
          <a:lstStyle/>
          <a:p>
            <a:r>
              <a:rPr lang="en-US" sz="2700" b="1" i="1" dirty="0">
                <a:solidFill>
                  <a:schemeClr val="tx1"/>
                </a:solidFill>
                <a:effectLst>
                  <a:outerShdw blurRad="38100" dist="38100" dir="2700000" algn="tl">
                    <a:srgbClr val="000000">
                      <a:alpha val="43137"/>
                    </a:srgbClr>
                  </a:outerShdw>
                </a:effectLst>
              </a:rPr>
              <a:t>Issues regarding customer behaviors in response to the pandemic</a:t>
            </a:r>
            <a:br>
              <a:rPr lang="en-IN" dirty="0"/>
            </a:br>
            <a:endParaRPr lang="en-IN" dirty="0"/>
          </a:p>
        </p:txBody>
      </p:sp>
      <p:sp>
        <p:nvSpPr>
          <p:cNvPr id="3" name="Content Placeholder 2"/>
          <p:cNvSpPr>
            <a:spLocks noGrp="1"/>
          </p:cNvSpPr>
          <p:nvPr>
            <p:ph sz="quarter" idx="1"/>
          </p:nvPr>
        </p:nvSpPr>
        <p:spPr>
          <a:xfrm>
            <a:off x="457200" y="1600200"/>
            <a:ext cx="4471990" cy="4873752"/>
          </a:xfrm>
        </p:spPr>
        <p:txBody>
          <a:bodyPr>
            <a:normAutofit fontScale="92500"/>
          </a:bodyPr>
          <a:lstStyle/>
          <a:p>
            <a:r>
              <a:rPr lang="en-US" dirty="0"/>
              <a:t>They are now more concerned about the sustainability and effectiveness of product quality to a certain level</a:t>
            </a:r>
          </a:p>
          <a:p>
            <a:r>
              <a:rPr lang="en-US" dirty="0"/>
              <a:t>The company is somewhat compelling to use low-quality fabric for maintaining cost and heightening the overall profit margin (</a:t>
            </a:r>
            <a:r>
              <a:rPr lang="en-US" dirty="0" err="1"/>
              <a:t>Mwasomola</a:t>
            </a:r>
            <a:r>
              <a:rPr lang="en-US" dirty="0"/>
              <a:t> and </a:t>
            </a:r>
            <a:r>
              <a:rPr lang="en-US" dirty="0" err="1"/>
              <a:t>Ojwang</a:t>
            </a:r>
            <a:r>
              <a:rPr lang="en-US" dirty="0"/>
              <a:t>, 2021)</a:t>
            </a:r>
          </a:p>
          <a:p>
            <a:r>
              <a:rPr lang="en-US" b="1" i="1" dirty="0"/>
              <a:t>The impact of the problem </a:t>
            </a:r>
            <a:r>
              <a:rPr lang="en-US" dirty="0"/>
              <a:t>is quite problematic for the organization</a:t>
            </a:r>
          </a:p>
          <a:p>
            <a:endParaRPr lang="en-IN" dirty="0"/>
          </a:p>
        </p:txBody>
      </p:sp>
      <p:pic>
        <p:nvPicPr>
          <p:cNvPr id="64514" name="Picture 2"/>
          <p:cNvPicPr>
            <a:picLocks noChangeAspect="1" noChangeArrowheads="1"/>
          </p:cNvPicPr>
          <p:nvPr/>
        </p:nvPicPr>
        <p:blipFill>
          <a:blip r:embed="rId3" cstate="print"/>
          <a:srcRect/>
          <a:stretch>
            <a:fillRect/>
          </a:stretch>
        </p:blipFill>
        <p:spPr bwMode="auto">
          <a:xfrm>
            <a:off x="5429256" y="1428736"/>
            <a:ext cx="2500330" cy="2456455"/>
          </a:xfrm>
          <a:prstGeom prst="rect">
            <a:avLst/>
          </a:prstGeom>
          <a:noFill/>
          <a:ln w="9525">
            <a:noFill/>
            <a:miter lim="800000"/>
            <a:headEnd/>
            <a:tailEnd/>
          </a:ln>
          <a:effectLst/>
        </p:spPr>
      </p:pic>
      <p:pic>
        <p:nvPicPr>
          <p:cNvPr id="64515" name="Picture 3"/>
          <p:cNvPicPr>
            <a:picLocks noChangeAspect="1" noChangeArrowheads="1"/>
          </p:cNvPicPr>
          <p:nvPr/>
        </p:nvPicPr>
        <p:blipFill>
          <a:blip r:embed="rId4" cstate="print"/>
          <a:srcRect/>
          <a:stretch>
            <a:fillRect/>
          </a:stretch>
        </p:blipFill>
        <p:spPr bwMode="auto">
          <a:xfrm>
            <a:off x="5429256" y="4214818"/>
            <a:ext cx="2476500" cy="1752600"/>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sz="2700" b="1" dirty="0">
                <a:solidFill>
                  <a:schemeClr val="tx1"/>
                </a:solidFill>
              </a:rPr>
              <a:t>Macro-environmental factors analysis towards the complex problems </a:t>
            </a:r>
            <a:br>
              <a:rPr lang="en-IN" dirty="0"/>
            </a:br>
            <a:endParaRPr lang="en-IN" dirty="0"/>
          </a:p>
        </p:txBody>
      </p:sp>
      <p:sp>
        <p:nvSpPr>
          <p:cNvPr id="3" name="Content Placeholder 2"/>
          <p:cNvSpPr>
            <a:spLocks noGrp="1"/>
          </p:cNvSpPr>
          <p:nvPr>
            <p:ph sz="quarter" idx="1"/>
          </p:nvPr>
        </p:nvSpPr>
        <p:spPr/>
        <p:txBody>
          <a:bodyPr>
            <a:normAutofit/>
          </a:bodyPr>
          <a:lstStyle/>
          <a:p>
            <a:r>
              <a:rPr lang="en-US" sz="1800" b="1" i="1" dirty="0"/>
              <a:t>Political: </a:t>
            </a:r>
            <a:r>
              <a:rPr lang="en-US" sz="1800" dirty="0"/>
              <a:t>The country has preserved a </a:t>
            </a:r>
            <a:r>
              <a:rPr lang="en-US" sz="1800" b="1" i="1" dirty="0"/>
              <a:t>harmonious and good relationship with neighboring countries</a:t>
            </a:r>
            <a:r>
              <a:rPr lang="en-US" sz="1800" dirty="0"/>
              <a:t> (Christodoulou and </a:t>
            </a:r>
            <a:r>
              <a:rPr lang="en-US" sz="1800" dirty="0" err="1"/>
              <a:t>Cullinane</a:t>
            </a:r>
            <a:r>
              <a:rPr lang="en-US" sz="1800" dirty="0"/>
              <a:t>, 2019)</a:t>
            </a:r>
          </a:p>
          <a:p>
            <a:r>
              <a:rPr lang="en-US" sz="1800" b="1" i="1" dirty="0"/>
              <a:t>Economic: 0.77%</a:t>
            </a:r>
            <a:r>
              <a:rPr lang="en-US" sz="1800" dirty="0"/>
              <a:t> is the </a:t>
            </a:r>
            <a:r>
              <a:rPr lang="en-US" sz="1800" b="1" i="1" dirty="0"/>
              <a:t>inflation rate of the country which</a:t>
            </a:r>
            <a:r>
              <a:rPr lang="en-US" sz="1800" dirty="0"/>
              <a:t> is significantly low</a:t>
            </a:r>
          </a:p>
          <a:p>
            <a:r>
              <a:rPr lang="en-US" sz="1800" b="1" i="1" dirty="0"/>
              <a:t>Social: </a:t>
            </a:r>
            <a:r>
              <a:rPr lang="en-US" sz="1800" dirty="0"/>
              <a:t>The population of this country is about</a:t>
            </a:r>
            <a:r>
              <a:rPr lang="en-US" sz="1800" b="1" i="1" dirty="0"/>
              <a:t> 70 million </a:t>
            </a:r>
            <a:r>
              <a:rPr lang="en-US" sz="1800" dirty="0"/>
              <a:t>which is important for high-quality marketing scope and business development</a:t>
            </a:r>
          </a:p>
          <a:p>
            <a:r>
              <a:rPr lang="en-US" sz="1800" b="1" i="1" dirty="0"/>
              <a:t>Technological: </a:t>
            </a:r>
            <a:r>
              <a:rPr lang="en-US" sz="1800" dirty="0"/>
              <a:t>Sustainable advancement in technology has pampered the economy of the country, resulting in high profits </a:t>
            </a:r>
          </a:p>
          <a:p>
            <a:r>
              <a:rPr lang="en-US" sz="1800" b="1" i="1" dirty="0"/>
              <a:t>Legal: </a:t>
            </a:r>
            <a:r>
              <a:rPr lang="en-US" sz="1800" dirty="0"/>
              <a:t>The UK employees are safe from any kind of workplace discrimination of the power of </a:t>
            </a:r>
            <a:r>
              <a:rPr lang="en-US" sz="1800" b="1" i="1" dirty="0"/>
              <a:t>“The Equality Act 2010” </a:t>
            </a:r>
            <a:r>
              <a:rPr lang="en-US" sz="1800" dirty="0"/>
              <a:t>(Thomas</a:t>
            </a:r>
            <a:r>
              <a:rPr lang="en-US" sz="1800" i="1" dirty="0"/>
              <a:t> et al.,</a:t>
            </a:r>
            <a:r>
              <a:rPr lang="en-US" sz="1800" dirty="0"/>
              <a:t> 2021)</a:t>
            </a:r>
          </a:p>
          <a:p>
            <a:r>
              <a:rPr lang="en-US" sz="1800" b="1" i="1" dirty="0"/>
              <a:t>Environmental: </a:t>
            </a:r>
            <a:r>
              <a:rPr lang="en-US" sz="1800" dirty="0"/>
              <a:t>The country emits</a:t>
            </a:r>
            <a:r>
              <a:rPr lang="en-US" sz="1800" b="1" i="1" dirty="0"/>
              <a:t> 329.58 million tons of CO2</a:t>
            </a:r>
            <a:r>
              <a:rPr lang="en-US" sz="1800" dirty="0"/>
              <a:t> in 2020</a:t>
            </a:r>
          </a:p>
          <a:p>
            <a:endParaRPr lang="en-IN"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sz="2800" b="1" dirty="0">
                <a:solidFill>
                  <a:schemeClr val="tx1"/>
                </a:solidFill>
                <a:effectLst>
                  <a:outerShdw blurRad="38100" dist="38100" dir="2700000" algn="tl">
                    <a:srgbClr val="000000">
                      <a:alpha val="43137"/>
                    </a:srgbClr>
                  </a:outerShdw>
                </a:effectLst>
              </a:rPr>
              <a:t>Fishbone diagram</a:t>
            </a:r>
          </a:p>
        </p:txBody>
      </p:sp>
      <p:pic>
        <p:nvPicPr>
          <p:cNvPr id="4" name="Content Placeholder 3"/>
          <p:cNvPicPr>
            <a:picLocks noGrp="1"/>
          </p:cNvPicPr>
          <p:nvPr>
            <p:ph sz="quarter" idx="1"/>
          </p:nvPr>
        </p:nvPicPr>
        <p:blipFill>
          <a:blip r:embed="rId3" cstate="print"/>
          <a:srcRect/>
          <a:stretch>
            <a:fillRect/>
          </a:stretch>
        </p:blipFill>
        <p:spPr bwMode="auto">
          <a:xfrm>
            <a:off x="647700" y="1627187"/>
            <a:ext cx="7639076" cy="481965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sz="2400" b="1" dirty="0">
                <a:solidFill>
                  <a:schemeClr val="tx1"/>
                </a:solidFill>
              </a:rPr>
              <a:t>Evaluation of alternative solutions with the most appropriate solutions </a:t>
            </a:r>
            <a:br>
              <a:rPr lang="en-IN" sz="2400" b="1" dirty="0">
                <a:solidFill>
                  <a:schemeClr val="tx1"/>
                </a:solidFill>
              </a:rPr>
            </a:br>
            <a:endParaRPr lang="en-IN" sz="2400" b="1" dirty="0">
              <a:solidFill>
                <a:schemeClr val="tx1"/>
              </a:solidFill>
            </a:endParaRPr>
          </a:p>
        </p:txBody>
      </p:sp>
      <p:sp>
        <p:nvSpPr>
          <p:cNvPr id="3" name="Content Placeholder 2"/>
          <p:cNvSpPr>
            <a:spLocks noGrp="1"/>
          </p:cNvSpPr>
          <p:nvPr>
            <p:ph sz="quarter" idx="1"/>
          </p:nvPr>
        </p:nvSpPr>
        <p:spPr>
          <a:xfrm>
            <a:off x="457200" y="1600200"/>
            <a:ext cx="4043362" cy="4873752"/>
          </a:xfrm>
        </p:spPr>
        <p:txBody>
          <a:bodyPr>
            <a:normAutofit fontScale="92500" lnSpcReduction="20000"/>
          </a:bodyPr>
          <a:lstStyle/>
          <a:p>
            <a:pPr>
              <a:buNone/>
            </a:pPr>
            <a:r>
              <a:rPr lang="en-US" b="1" i="1" dirty="0"/>
              <a:t>Keeping sustainability in the production process</a:t>
            </a:r>
            <a:endParaRPr lang="en-IN" dirty="0"/>
          </a:p>
          <a:p>
            <a:r>
              <a:rPr lang="en-US" dirty="0"/>
              <a:t>The company needs to maintain its sustainability approach intact while producing clothes and selling clothes to customers</a:t>
            </a:r>
          </a:p>
          <a:p>
            <a:r>
              <a:rPr lang="en-US" dirty="0"/>
              <a:t>Fabrics and materials are to be collected from good sources and need to be of good quality</a:t>
            </a:r>
          </a:p>
          <a:p>
            <a:r>
              <a:rPr lang="en-US" dirty="0"/>
              <a:t>Carbon emissions and chemical emissions can be reduced for keeping sustainability (Jin and Shin, 2020)</a:t>
            </a:r>
          </a:p>
          <a:p>
            <a:endParaRPr lang="en-IN" dirty="0"/>
          </a:p>
        </p:txBody>
      </p:sp>
      <p:pic>
        <p:nvPicPr>
          <p:cNvPr id="65538" name="Picture 2" descr="Psychological factors and consumer behavior during the COVID-19 pandemic |  PLOS ONE"/>
          <p:cNvPicPr>
            <a:picLocks noChangeAspect="1" noChangeArrowheads="1"/>
          </p:cNvPicPr>
          <p:nvPr/>
        </p:nvPicPr>
        <p:blipFill>
          <a:blip r:embed="rId3" cstate="print"/>
          <a:srcRect/>
          <a:stretch>
            <a:fillRect/>
          </a:stretch>
        </p:blipFill>
        <p:spPr bwMode="auto">
          <a:xfrm>
            <a:off x="4572000" y="1428736"/>
            <a:ext cx="3519479" cy="500062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2800" b="1" dirty="0">
                <a:solidFill>
                  <a:schemeClr val="tx1"/>
                </a:solidFill>
              </a:rPr>
              <a:t>Evaluation of alternative solutions with the most appropriate solutions</a:t>
            </a:r>
            <a:endParaRPr lang="en-IN" sz="2400" dirty="0"/>
          </a:p>
        </p:txBody>
      </p:sp>
      <p:sp>
        <p:nvSpPr>
          <p:cNvPr id="3" name="Content Placeholder 2"/>
          <p:cNvSpPr>
            <a:spLocks noGrp="1"/>
          </p:cNvSpPr>
          <p:nvPr>
            <p:ph sz="quarter" idx="1"/>
          </p:nvPr>
        </p:nvSpPr>
        <p:spPr>
          <a:xfrm>
            <a:off x="457200" y="1600200"/>
            <a:ext cx="4043362" cy="4873752"/>
          </a:xfrm>
        </p:spPr>
        <p:txBody>
          <a:bodyPr/>
          <a:lstStyle/>
          <a:p>
            <a:pPr algn="just"/>
            <a:r>
              <a:rPr lang="en-US" dirty="0"/>
              <a:t>Leveraging extensive ways and methods of marketing </a:t>
            </a:r>
            <a:endParaRPr lang="en-IN" dirty="0"/>
          </a:p>
          <a:p>
            <a:pPr algn="just"/>
            <a:r>
              <a:rPr lang="en-US" dirty="0"/>
              <a:t>Implications of Human Resource Management</a:t>
            </a:r>
            <a:endParaRPr lang="en-IN" dirty="0"/>
          </a:p>
          <a:p>
            <a:pPr algn="just"/>
            <a:r>
              <a:rPr lang="en-US" dirty="0"/>
              <a:t>New marketing strategies are fully based on online platforms which are also directive toward a technological faster process (Singh et al. 2019)</a:t>
            </a:r>
            <a:endParaRPr lang="en-IN" dirty="0"/>
          </a:p>
        </p:txBody>
      </p:sp>
      <p:sp>
        <p:nvSpPr>
          <p:cNvPr id="74754" name="AutoShape 2" descr="Human Resource Management in the Service Sector - ppt video online download"/>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IN"/>
          </a:p>
        </p:txBody>
      </p:sp>
      <p:pic>
        <p:nvPicPr>
          <p:cNvPr id="74757" name="Picture 5"/>
          <p:cNvPicPr>
            <a:picLocks noChangeAspect="1" noChangeArrowheads="1"/>
          </p:cNvPicPr>
          <p:nvPr/>
        </p:nvPicPr>
        <p:blipFill>
          <a:blip r:embed="rId3" cstate="print"/>
          <a:srcRect/>
          <a:stretch>
            <a:fillRect/>
          </a:stretch>
        </p:blipFill>
        <p:spPr bwMode="auto">
          <a:xfrm>
            <a:off x="4572000" y="1714488"/>
            <a:ext cx="3786182" cy="4095750"/>
          </a:xfrm>
          <a:prstGeom prst="rect">
            <a:avLst/>
          </a:prstGeom>
          <a:noFill/>
          <a:ln w="9525">
            <a:noFill/>
            <a:miter lim="800000"/>
            <a:headEnd/>
            <a:tailEnd/>
          </a:ln>
          <a:effec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solidFill>
                  <a:schemeClr val="tx1"/>
                </a:solidFill>
                <a:effectLst>
                  <a:outerShdw blurRad="38100" dist="38100" dir="2700000" algn="tl">
                    <a:srgbClr val="000000">
                      <a:alpha val="43137"/>
                    </a:srgbClr>
                  </a:outerShdw>
                </a:effectLst>
              </a:rPr>
              <a:t>Reference List</a:t>
            </a:r>
            <a:endParaRPr lang="en-IN" sz="2800" b="1" dirty="0">
              <a:solidFill>
                <a:schemeClr val="tx1"/>
              </a:solidFill>
              <a:effectLst>
                <a:outerShdw blurRad="38100" dist="38100" dir="2700000" algn="tl">
                  <a:srgbClr val="000000">
                    <a:alpha val="43137"/>
                  </a:srgbClr>
                </a:outerShdw>
              </a:effectLst>
            </a:endParaRPr>
          </a:p>
        </p:txBody>
      </p:sp>
      <p:sp>
        <p:nvSpPr>
          <p:cNvPr id="3" name="Content Placeholder 2"/>
          <p:cNvSpPr>
            <a:spLocks noGrp="1"/>
          </p:cNvSpPr>
          <p:nvPr>
            <p:ph sz="quarter" idx="1"/>
          </p:nvPr>
        </p:nvSpPr>
        <p:spPr/>
        <p:txBody>
          <a:bodyPr>
            <a:normAutofit fontScale="47500" lnSpcReduction="20000"/>
          </a:bodyPr>
          <a:lstStyle/>
          <a:p>
            <a:r>
              <a:rPr lang="en-US" dirty="0" err="1"/>
              <a:t>Brydges</a:t>
            </a:r>
            <a:r>
              <a:rPr lang="en-US" dirty="0"/>
              <a:t>, T., </a:t>
            </a:r>
            <a:r>
              <a:rPr lang="en-US" dirty="0" err="1"/>
              <a:t>Retamal</a:t>
            </a:r>
            <a:r>
              <a:rPr lang="en-US" dirty="0"/>
              <a:t>, M., &amp; Hanlon, M. (2020). Will COVID-19 support the transition to a more sustainable fashion industry?. </a:t>
            </a:r>
            <a:r>
              <a:rPr lang="en-US" i="1" dirty="0"/>
              <a:t>Sustainability: Science, Practice and Policy</a:t>
            </a:r>
            <a:r>
              <a:rPr lang="en-US" dirty="0"/>
              <a:t>, </a:t>
            </a:r>
            <a:r>
              <a:rPr lang="en-US" i="1" dirty="0"/>
              <a:t>16</a:t>
            </a:r>
            <a:r>
              <a:rPr lang="en-US" dirty="0"/>
              <a:t>(1), 298-308.</a:t>
            </a:r>
            <a:endParaRPr lang="en-IN" dirty="0"/>
          </a:p>
          <a:p>
            <a:r>
              <a:rPr lang="en-US" dirty="0" err="1"/>
              <a:t>Frasquet</a:t>
            </a:r>
            <a:r>
              <a:rPr lang="en-US" dirty="0"/>
              <a:t>, M., Dawson, J., </a:t>
            </a:r>
            <a:r>
              <a:rPr lang="en-US" dirty="0" err="1"/>
              <a:t>Calderón</a:t>
            </a:r>
            <a:r>
              <a:rPr lang="en-US" dirty="0"/>
              <a:t>, H., &amp; </a:t>
            </a:r>
            <a:r>
              <a:rPr lang="en-US" dirty="0" err="1"/>
              <a:t>Fayos</a:t>
            </a:r>
            <a:r>
              <a:rPr lang="en-US" dirty="0"/>
              <a:t>, T. (2018). Integrating </a:t>
            </a:r>
            <a:r>
              <a:rPr lang="en-US" dirty="0" err="1"/>
              <a:t>embeddedness</a:t>
            </a:r>
            <a:r>
              <a:rPr lang="en-US" dirty="0"/>
              <a:t> with dynamic capabilities in the </a:t>
            </a:r>
            <a:r>
              <a:rPr lang="en-US" dirty="0" err="1"/>
              <a:t>internationalisation</a:t>
            </a:r>
            <a:r>
              <a:rPr lang="en-US" dirty="0"/>
              <a:t> of fashion retailers. </a:t>
            </a:r>
            <a:r>
              <a:rPr lang="en-US" i="1" dirty="0"/>
              <a:t>International Business Review</a:t>
            </a:r>
            <a:r>
              <a:rPr lang="en-US" dirty="0"/>
              <a:t>, </a:t>
            </a:r>
            <a:r>
              <a:rPr lang="en-US" i="1" dirty="0"/>
              <a:t>27</a:t>
            </a:r>
            <a:r>
              <a:rPr lang="en-US" dirty="0"/>
              <a:t>(4), 904-914.</a:t>
            </a:r>
            <a:endParaRPr lang="en-IN" dirty="0"/>
          </a:p>
          <a:p>
            <a:r>
              <a:rPr lang="en-US" dirty="0" err="1"/>
              <a:t>García</a:t>
            </a:r>
            <a:r>
              <a:rPr lang="en-US" dirty="0"/>
              <a:t>-Posada, M. (2020). Analysis of insolvency proceedings in Spain against the backdrop of the COVID-19 crisis: insolvency proceedings, pre-insolvency arrangements and the insolvency moratorium. </a:t>
            </a:r>
            <a:r>
              <a:rPr lang="en-US" i="1" dirty="0"/>
              <a:t>Banco de </a:t>
            </a:r>
            <a:r>
              <a:rPr lang="en-US" i="1" dirty="0" err="1"/>
              <a:t>Espana</a:t>
            </a:r>
            <a:r>
              <a:rPr lang="en-US" i="1" dirty="0"/>
              <a:t> Occasional Paper</a:t>
            </a:r>
            <a:r>
              <a:rPr lang="en-US" dirty="0"/>
              <a:t>, (2029).</a:t>
            </a:r>
            <a:endParaRPr lang="en-IN" dirty="0"/>
          </a:p>
          <a:p>
            <a:r>
              <a:rPr lang="en-US" dirty="0" err="1"/>
              <a:t>Goworek</a:t>
            </a:r>
            <a:r>
              <a:rPr lang="en-US" dirty="0"/>
              <a:t>, H., </a:t>
            </a:r>
            <a:r>
              <a:rPr lang="en-US" dirty="0" err="1"/>
              <a:t>Oxborrow</a:t>
            </a:r>
            <a:r>
              <a:rPr lang="en-US" dirty="0"/>
              <a:t>, L., Claxton, S., McLaren, A., Cooper, T., &amp; Hill, H. (2020). Managing sustainability in the fashion business: Challenges in product development for clothing longevity in the UK. </a:t>
            </a:r>
            <a:r>
              <a:rPr lang="en-US" i="1" dirty="0"/>
              <a:t>Journal of Business Research</a:t>
            </a:r>
            <a:r>
              <a:rPr lang="en-US" dirty="0"/>
              <a:t>, </a:t>
            </a:r>
            <a:r>
              <a:rPr lang="en-US" i="1" dirty="0"/>
              <a:t>117</a:t>
            </a:r>
            <a:r>
              <a:rPr lang="en-US" dirty="0"/>
              <a:t>, 629-641.</a:t>
            </a:r>
            <a:endParaRPr lang="en-IN" dirty="0"/>
          </a:p>
          <a:p>
            <a:r>
              <a:rPr lang="en-US" dirty="0" err="1"/>
              <a:t>Goworek</a:t>
            </a:r>
            <a:r>
              <a:rPr lang="en-US" dirty="0"/>
              <a:t>, H., </a:t>
            </a:r>
            <a:r>
              <a:rPr lang="en-US" dirty="0" err="1"/>
              <a:t>Oxborrow</a:t>
            </a:r>
            <a:r>
              <a:rPr lang="en-US" dirty="0"/>
              <a:t>, L., Claxton, S., McLaren, A., Cooper, T., &amp; Hill, H. (2020). Managing sustainability in the fashion business: Challenges in product development for clothing longevity in the UK. </a:t>
            </a:r>
            <a:r>
              <a:rPr lang="en-US" i="1" dirty="0"/>
              <a:t>Journal of Business Research</a:t>
            </a:r>
            <a:r>
              <a:rPr lang="en-US" dirty="0"/>
              <a:t>, </a:t>
            </a:r>
            <a:r>
              <a:rPr lang="en-US" i="1" dirty="0"/>
              <a:t>117</a:t>
            </a:r>
            <a:r>
              <a:rPr lang="en-US" dirty="0"/>
              <a:t>, 629-641.</a:t>
            </a:r>
            <a:endParaRPr lang="en-IN" dirty="0"/>
          </a:p>
          <a:p>
            <a:r>
              <a:rPr lang="en-US" dirty="0" err="1"/>
              <a:t>Hossian</a:t>
            </a:r>
            <a:r>
              <a:rPr lang="en-US" dirty="0"/>
              <a:t>, M. S., </a:t>
            </a:r>
            <a:r>
              <a:rPr lang="en-US" dirty="0" err="1"/>
              <a:t>Kabir</a:t>
            </a:r>
            <a:r>
              <a:rPr lang="en-US" dirty="0"/>
              <a:t>, R., &amp; </a:t>
            </a:r>
            <a:r>
              <a:rPr lang="en-US" dirty="0" err="1"/>
              <a:t>Latifee</a:t>
            </a:r>
            <a:r>
              <a:rPr lang="en-US" dirty="0"/>
              <a:t>, E. H. (2019). Export competitiveness of Bangladesh readymade garments sector: challenges and prospects. </a:t>
            </a:r>
            <a:r>
              <a:rPr lang="en-US" i="1" dirty="0"/>
              <a:t>International Journal of Research in Business and Social Science (2147-4478)</a:t>
            </a:r>
            <a:r>
              <a:rPr lang="en-US" dirty="0"/>
              <a:t>, </a:t>
            </a:r>
            <a:r>
              <a:rPr lang="en-US" i="1" dirty="0"/>
              <a:t>8</a:t>
            </a:r>
            <a:r>
              <a:rPr lang="en-US" dirty="0"/>
              <a:t>(3), 45-63.</a:t>
            </a:r>
            <a:endParaRPr lang="en-IN" dirty="0"/>
          </a:p>
          <a:p>
            <a:r>
              <a:rPr lang="en-US" dirty="0"/>
              <a:t>James, K., &amp; Lings, J. (2018). Life cycle management and circular economy challenges for the textile sector: session wrap up. In </a:t>
            </a:r>
            <a:r>
              <a:rPr lang="en-US" i="1" dirty="0"/>
              <a:t>Designing Sustainable Technologies, Products and Policies</a:t>
            </a:r>
            <a:r>
              <a:rPr lang="en-US" dirty="0"/>
              <a:t> (pp. 61-65). Springer, Cham.</a:t>
            </a:r>
            <a:endParaRPr lang="en-IN" dirty="0"/>
          </a:p>
          <a:p>
            <a:r>
              <a:rPr lang="en-US" dirty="0"/>
              <a:t>Jin, B. E., &amp; Shin, D. C. (2020). Changing the game to compete: Innovations in the fashion retail industry from the disruptive business model. </a:t>
            </a:r>
            <a:r>
              <a:rPr lang="en-US" i="1" dirty="0"/>
              <a:t>Business Horizons</a:t>
            </a:r>
            <a:r>
              <a:rPr lang="en-US" dirty="0"/>
              <a:t>, </a:t>
            </a:r>
            <a:r>
              <a:rPr lang="en-US" i="1" dirty="0"/>
              <a:t>63</a:t>
            </a:r>
            <a:r>
              <a:rPr lang="en-US" dirty="0"/>
              <a:t>(3), 301-311.</a:t>
            </a:r>
            <a:endParaRPr lang="en-IN" dirty="0"/>
          </a:p>
          <a:p>
            <a:r>
              <a:rPr lang="en-US" dirty="0" err="1"/>
              <a:t>Koberg</a:t>
            </a:r>
            <a:r>
              <a:rPr lang="en-US" dirty="0"/>
              <a:t>, E., &amp; </a:t>
            </a:r>
            <a:r>
              <a:rPr lang="en-US" dirty="0" err="1"/>
              <a:t>Longoni</a:t>
            </a:r>
            <a:r>
              <a:rPr lang="en-US" dirty="0"/>
              <a:t>, A. (2019). A systematic review of sustainable supply chain management in global supply chains. </a:t>
            </a:r>
            <a:r>
              <a:rPr lang="en-US" i="1" dirty="0"/>
              <a:t>Journal of cleaner production</a:t>
            </a:r>
            <a:r>
              <a:rPr lang="en-US" dirty="0"/>
              <a:t>, </a:t>
            </a:r>
            <a:r>
              <a:rPr lang="en-US" i="1" dirty="0"/>
              <a:t>207</a:t>
            </a:r>
            <a:r>
              <a:rPr lang="en-US" dirty="0"/>
              <a:t>, 1084-1098.</a:t>
            </a:r>
            <a:endParaRPr lang="en-IN" dirty="0"/>
          </a:p>
          <a:p>
            <a:r>
              <a:rPr lang="en-US" dirty="0" err="1"/>
              <a:t>Koszewska</a:t>
            </a:r>
            <a:r>
              <a:rPr lang="en-US" dirty="0"/>
              <a:t>, M. (2018). Circular economy—Challenges for the textile and clothing industry. </a:t>
            </a:r>
            <a:r>
              <a:rPr lang="en-US" i="1" dirty="0" err="1"/>
              <a:t>Autex</a:t>
            </a:r>
            <a:r>
              <a:rPr lang="en-US" i="1" dirty="0"/>
              <a:t> Research Journal</a:t>
            </a:r>
            <a:r>
              <a:rPr lang="en-US" dirty="0"/>
              <a:t>, </a:t>
            </a:r>
            <a:r>
              <a:rPr lang="en-US" i="1" dirty="0"/>
              <a:t>18</a:t>
            </a:r>
            <a:r>
              <a:rPr lang="en-US" dirty="0"/>
              <a:t>(4), 337-347.</a:t>
            </a:r>
            <a:endParaRPr lang="en-IN" dirty="0"/>
          </a:p>
          <a:p>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6802" name="Picture 2" descr="70,232 Thank You Stock Photos, Pictures &amp; Royalty-Free Images - iStock"/>
          <p:cNvPicPr>
            <a:picLocks noChangeAspect="1" noChangeArrowheads="1"/>
          </p:cNvPicPr>
          <p:nvPr/>
        </p:nvPicPr>
        <p:blipFill>
          <a:blip r:embed="rId2" cstate="print"/>
          <a:srcRect/>
          <a:stretch>
            <a:fillRect/>
          </a:stretch>
        </p:blipFill>
        <p:spPr bwMode="auto">
          <a:xfrm>
            <a:off x="1643042" y="928670"/>
            <a:ext cx="5829300" cy="4953001"/>
          </a:xfrm>
          <a:prstGeom prst="rect">
            <a:avLst/>
          </a:prstGeom>
          <a:noFill/>
        </p:spPr>
      </p:pic>
    </p:spTree>
  </p:cSld>
  <p:clrMapOvr>
    <a:masterClrMapping/>
  </p:clrMapOvr>
</p:sld>
</file>

<file path=ppt/theme/_rels/theme8.xml.rels><?xml version="1.0" encoding="UTF-8" standalone="yes"?>
<Relationships xmlns="http://schemas.openxmlformats.org/package/2006/relationships"><Relationship Id="rId1" Type="http://schemas.openxmlformats.org/officeDocument/2006/relationships/image" Target="../media/image19.jpeg"/></Relationships>
</file>

<file path=ppt/theme/theme1.xml><?xml version="1.0" encoding="utf-8"?>
<a:theme xmlns:a="http://schemas.openxmlformats.org/drawingml/2006/main" name="Creative Gradient ">
  <a:themeElements>
    <a:clrScheme name="Japan 1">
      <a:dk1>
        <a:srgbClr val="000000"/>
      </a:dk1>
      <a:lt1>
        <a:srgbClr val="FFFFFF"/>
      </a:lt1>
      <a:dk2>
        <a:srgbClr val="073A4B"/>
      </a:dk2>
      <a:lt2>
        <a:srgbClr val="E7E6E6"/>
      </a:lt2>
      <a:accent1>
        <a:srgbClr val="EE476E"/>
      </a:accent1>
      <a:accent2>
        <a:srgbClr val="E3B95A"/>
      </a:accent2>
      <a:accent3>
        <a:srgbClr val="07D69F"/>
      </a:accent3>
      <a:accent4>
        <a:srgbClr val="118AB1"/>
      </a:accent4>
      <a:accent5>
        <a:srgbClr val="073A4B"/>
      </a:accent5>
      <a:accent6>
        <a:srgbClr val="E7ECF2"/>
      </a:accent6>
      <a:hlink>
        <a:srgbClr val="E7456B"/>
      </a:hlink>
      <a:folHlink>
        <a:srgbClr val="F0C55F"/>
      </a:folHlink>
    </a:clrScheme>
    <a:fontScheme name="Japanese Template">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1ED9C639-84DE-47D6-9311-DE22D096325C}" vid="{8897FD28-C2C5-4A9F-A28F-BC63F57A39B0}"/>
    </a:ext>
  </a:extLst>
</a:theme>
</file>

<file path=ppt/theme/theme2.xml><?xml version="1.0" encoding="utf-8"?>
<a:theme xmlns:a="http://schemas.openxmlformats.org/drawingml/2006/main" name="1_Creative Gradient ">
  <a:themeElements>
    <a:clrScheme name="Japan 1">
      <a:dk1>
        <a:srgbClr val="000000"/>
      </a:dk1>
      <a:lt1>
        <a:srgbClr val="FFFFFF"/>
      </a:lt1>
      <a:dk2>
        <a:srgbClr val="073A4B"/>
      </a:dk2>
      <a:lt2>
        <a:srgbClr val="E7E6E6"/>
      </a:lt2>
      <a:accent1>
        <a:srgbClr val="EE476E"/>
      </a:accent1>
      <a:accent2>
        <a:srgbClr val="E3B95A"/>
      </a:accent2>
      <a:accent3>
        <a:srgbClr val="07D69F"/>
      </a:accent3>
      <a:accent4>
        <a:srgbClr val="118AB1"/>
      </a:accent4>
      <a:accent5>
        <a:srgbClr val="073A4B"/>
      </a:accent5>
      <a:accent6>
        <a:srgbClr val="E7ECF2"/>
      </a:accent6>
      <a:hlink>
        <a:srgbClr val="E7456B"/>
      </a:hlink>
      <a:folHlink>
        <a:srgbClr val="F0C55F"/>
      </a:folHlink>
    </a:clrScheme>
    <a:fontScheme name="Japanese Template">
      <a:majorFont>
        <a:latin typeface="Meiryo UI"/>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1ED9C639-84DE-47D6-9311-DE22D096325C}" vid="{8897FD28-C2C5-4A9F-A28F-BC63F57A39B0}"/>
    </a:ext>
  </a:extLst>
</a:theme>
</file>

<file path=ppt/theme/theme3.xml><?xml version="1.0" encoding="utf-8"?>
<a:theme xmlns:a="http://schemas.openxmlformats.org/drawingml/2006/main" name="Balancing Act">
  <a:themeElements>
    <a:clrScheme name="Balancing Act">
      <a:dk1>
        <a:sysClr val="windowText" lastClr="000000"/>
      </a:dk1>
      <a:lt1>
        <a:sysClr val="window" lastClr="FFFFFF"/>
      </a:lt1>
      <a:dk2>
        <a:srgbClr val="8A4C5D"/>
      </a:dk2>
      <a:lt2>
        <a:srgbClr val="9E838E"/>
      </a:lt2>
      <a:accent1>
        <a:srgbClr val="C6ADB0"/>
      </a:accent1>
      <a:accent2>
        <a:srgbClr val="E3C0BF"/>
      </a:accent2>
      <a:accent3>
        <a:srgbClr val="D4937F"/>
      </a:accent3>
      <a:accent4>
        <a:srgbClr val="CCB87E"/>
      </a:accent4>
      <a:accent5>
        <a:srgbClr val="6667AB"/>
      </a:accent5>
      <a:accent6>
        <a:srgbClr val="86A094"/>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98AF5320-421A-4856-A75D-6587C36D5470}"/>
    </a:ext>
  </a:extLst>
</a:theme>
</file>

<file path=ppt/theme/theme4.xml><?xml version="1.0" encoding="utf-8"?>
<a:theme xmlns:a="http://schemas.openxmlformats.org/drawingml/2006/main" name="Wellspring">
  <a:themeElements>
    <a:clrScheme name="Wellspring">
      <a:dk1>
        <a:sysClr val="windowText" lastClr="000000"/>
      </a:dk1>
      <a:lt1>
        <a:sysClr val="window" lastClr="FFFFFF"/>
      </a:lt1>
      <a:dk2>
        <a:srgbClr val="A1CAC9"/>
      </a:dk2>
      <a:lt2>
        <a:srgbClr val="48996B"/>
      </a:lt2>
      <a:accent1>
        <a:srgbClr val="759F51"/>
      </a:accent1>
      <a:accent2>
        <a:srgbClr val="436A2F"/>
      </a:accent2>
      <a:accent3>
        <a:srgbClr val="CFBF54"/>
      </a:accent3>
      <a:accent4>
        <a:srgbClr val="B3832F"/>
      </a:accent4>
      <a:accent5>
        <a:srgbClr val="8C5896"/>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6E2187FA-78B5-42F2-9074-40D4C2C1399B}"/>
    </a:ext>
  </a:extLst>
</a:theme>
</file>

<file path=ppt/theme/theme5.xml><?xml version="1.0" encoding="utf-8"?>
<a:theme xmlns:a="http://schemas.openxmlformats.org/drawingml/2006/main" name="Star of the show">
  <a:themeElements>
    <a:clrScheme name="Star of the show">
      <a:dk1>
        <a:sysClr val="windowText" lastClr="000000"/>
      </a:dk1>
      <a:lt1>
        <a:sysClr val="window" lastClr="FFFFFF"/>
      </a:lt1>
      <a:dk2>
        <a:srgbClr val="29282D"/>
      </a:dk2>
      <a:lt2>
        <a:srgbClr val="625C60"/>
      </a:lt2>
      <a:accent1>
        <a:srgbClr val="7C6560"/>
      </a:accent1>
      <a:accent2>
        <a:srgbClr val="AEA392"/>
      </a:accent2>
      <a:accent3>
        <a:srgbClr val="DBD4D0"/>
      </a:accent3>
      <a:accent4>
        <a:srgbClr val="8E7961"/>
      </a:accent4>
      <a:accent5>
        <a:srgbClr val="F0EDE8"/>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CED26E1E-587B-4123-A4F9-DB49A037FBB9}"/>
    </a:ext>
  </a:extLst>
</a:theme>
</file>

<file path=ppt/theme/theme6.xml><?xml version="1.0" encoding="utf-8"?>
<a:theme xmlns:a="http://schemas.openxmlformats.org/drawingml/2006/main" name="Amusements">
  <a:themeElements>
    <a:clrScheme name="Amusements">
      <a:dk1>
        <a:sysClr val="windowText" lastClr="000000"/>
      </a:dk1>
      <a:lt1>
        <a:sysClr val="window" lastClr="FFFFFF"/>
      </a:lt1>
      <a:dk2>
        <a:srgbClr val="D77E6F"/>
      </a:dk2>
      <a:lt2>
        <a:srgbClr val="6667AB"/>
      </a:lt2>
      <a:accent1>
        <a:srgbClr val="B38F6A"/>
      </a:accent1>
      <a:accent2>
        <a:srgbClr val="D75078"/>
      </a:accent2>
      <a:accent3>
        <a:srgbClr val="E288B6"/>
      </a:accent3>
      <a:accent4>
        <a:srgbClr val="E9445D"/>
      </a:accent4>
      <a:accent5>
        <a:srgbClr val="EEC272"/>
      </a:accent5>
      <a:accent6>
        <a:srgbClr val="85A0A9"/>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573AD6BE-256C-44EB-886C-5713CB0A8D47}"/>
    </a:ext>
  </a:extLst>
</a:theme>
</file>

<file path=ppt/theme/theme7.xml><?xml version="1.0" encoding="utf-8"?>
<a:theme xmlns:a="http://schemas.openxmlformats.org/drawingml/2006/main" name="1_Office Theme">
  <a:themeElements>
    <a:clrScheme name="Islander">
      <a:dk1>
        <a:srgbClr val="000000"/>
      </a:dk1>
      <a:lt1>
        <a:srgbClr val="FFFFFF"/>
      </a:lt1>
      <a:dk2>
        <a:srgbClr val="000000"/>
      </a:dk2>
      <a:lt2>
        <a:srgbClr val="E6E6E6"/>
      </a:lt2>
      <a:accent1>
        <a:srgbClr val="E56925"/>
      </a:accent1>
      <a:accent2>
        <a:srgbClr val="F19936"/>
      </a:accent2>
      <a:accent3>
        <a:srgbClr val="5DA3CC"/>
      </a:accent3>
      <a:accent4>
        <a:srgbClr val="B3DAD6"/>
      </a:accent4>
      <a:accent5>
        <a:srgbClr val="76B144"/>
      </a:accent5>
      <a:accent6>
        <a:srgbClr val="438F63"/>
      </a:accent6>
      <a:hlink>
        <a:srgbClr val="E2DD60"/>
      </a:hlink>
      <a:folHlink>
        <a:srgbClr val="E78576"/>
      </a:folHlink>
    </a:clrScheme>
    <a:fontScheme name="Custom 18">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sian Pacific heritage_TM10131490_Win32_LH_v4" id="{B2A0ACF3-34FF-4C5A-A737-2558AC4C9FEA}" vid="{FBDB92CC-0A39-410B-A16B-8C101333048E}"/>
    </a:ext>
  </a:extLst>
</a:theme>
</file>

<file path=ppt/theme/theme8.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tf11176810_win32</Template>
  <TotalTime>79</TotalTime>
  <Words>2180</Words>
  <Application>Microsoft Office PowerPoint</Application>
  <PresentationFormat>On-screen Show (4:3)</PresentationFormat>
  <Paragraphs>97</Paragraphs>
  <Slides>11</Slides>
  <Notes>7</Notes>
  <HiddenSlides>0</HiddenSlides>
  <MMClips>0</MMClips>
  <ScaleCrop>false</ScaleCrop>
  <HeadingPairs>
    <vt:vector size="4" baseType="variant">
      <vt:variant>
        <vt:lpstr>Theme</vt:lpstr>
      </vt:variant>
      <vt:variant>
        <vt:i4>8</vt:i4>
      </vt:variant>
      <vt:variant>
        <vt:lpstr>Slide Titles</vt:lpstr>
      </vt:variant>
      <vt:variant>
        <vt:i4>11</vt:i4>
      </vt:variant>
    </vt:vector>
  </HeadingPairs>
  <TitlesOfParts>
    <vt:vector size="19" baseType="lpstr">
      <vt:lpstr>Creative Gradient </vt:lpstr>
      <vt:lpstr>1_Creative Gradient </vt:lpstr>
      <vt:lpstr>Balancing Act</vt:lpstr>
      <vt:lpstr>Wellspring</vt:lpstr>
      <vt:lpstr>Star of the show</vt:lpstr>
      <vt:lpstr>Amusements</vt:lpstr>
      <vt:lpstr>1_Office Theme</vt:lpstr>
      <vt:lpstr>Oriel</vt:lpstr>
      <vt:lpstr>PROBLEM SOLVING AND DECISION MAKING </vt:lpstr>
      <vt:lpstr>     CONTENT</vt:lpstr>
      <vt:lpstr>DISCUSSION ON THE NATURE AND IMPACT OF COMPLEX  PROBLEMS ON EMPLOYEES AND T M LEWIN </vt:lpstr>
      <vt:lpstr>  Challenges regarding consumer purchase intention </vt:lpstr>
      <vt:lpstr>Issues regarding customer behaviors in response to the pandemic </vt:lpstr>
      <vt:lpstr>Macro-environmental factors analysis towards the complex problems  </vt:lpstr>
      <vt:lpstr>Fishbone diagram</vt:lpstr>
      <vt:lpstr>Evaluation of alternative solutions with the most appropriate solutions  </vt:lpstr>
      <vt:lpstr>Evaluation of alternative solutions with the most appropriate solutions</vt:lpstr>
      <vt:lpstr>Reference List</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Megha Dutta</dc:creator>
  <cp:lastModifiedBy>Megha Dutta</cp:lastModifiedBy>
  <cp:revision>116</cp:revision>
  <dcterms:created xsi:type="dcterms:W3CDTF">2022-10-27T11:37:09Z</dcterms:created>
  <dcterms:modified xsi:type="dcterms:W3CDTF">2022-10-29T10:29:13Z</dcterms:modified>
</cp:coreProperties>
</file>