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BCF665-7753-4A3F-904A-34FECC58567F}" v="25" dt="2024-11-25T22:00:01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7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72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052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748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405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380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312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78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987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52598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458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418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7/26/2025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445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68" r:id="rId6"/>
    <p:sldLayoutId id="2147483664" r:id="rId7"/>
    <p:sldLayoutId id="2147483665" r:id="rId8"/>
    <p:sldLayoutId id="2147483666" r:id="rId9"/>
    <p:sldLayoutId id="2147483667" r:id="rId10"/>
    <p:sldLayoutId id="214748366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DE524F2-C7AF-4466-BA99-09C19DE0D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391DB8F-CD1E-4B48-81D6-9781BA3F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3268" y="-1"/>
            <a:ext cx="9098732" cy="6858000"/>
          </a:xfrm>
          <a:custGeom>
            <a:avLst/>
            <a:gdLst>
              <a:gd name="connsiteX0" fmla="*/ 6010592 w 9098732"/>
              <a:gd name="connsiteY0" fmla="*/ 0 h 6858000"/>
              <a:gd name="connsiteX1" fmla="*/ 6873692 w 9098732"/>
              <a:gd name="connsiteY1" fmla="*/ 0 h 6858000"/>
              <a:gd name="connsiteX2" fmla="*/ 6873692 w 9098732"/>
              <a:gd name="connsiteY2" fmla="*/ 1553955 h 6858000"/>
              <a:gd name="connsiteX3" fmla="*/ 8235629 w 9098732"/>
              <a:gd name="connsiteY3" fmla="*/ 4 h 6858000"/>
              <a:gd name="connsiteX4" fmla="*/ 8235630 w 9098732"/>
              <a:gd name="connsiteY4" fmla="*/ 2 h 6858000"/>
              <a:gd name="connsiteX5" fmla="*/ 8235632 w 9098732"/>
              <a:gd name="connsiteY5" fmla="*/ 0 h 6858000"/>
              <a:gd name="connsiteX6" fmla="*/ 9098732 w 9098732"/>
              <a:gd name="connsiteY6" fmla="*/ 0 h 6858000"/>
              <a:gd name="connsiteX7" fmla="*/ 9098732 w 9098732"/>
              <a:gd name="connsiteY7" fmla="*/ 6858000 h 6858000"/>
              <a:gd name="connsiteX8" fmla="*/ 6873692 w 9098732"/>
              <a:gd name="connsiteY8" fmla="*/ 6858000 h 6858000"/>
              <a:gd name="connsiteX9" fmla="*/ 2225040 w 9098732"/>
              <a:gd name="connsiteY9" fmla="*/ 6858000 h 6858000"/>
              <a:gd name="connsiteX10" fmla="*/ 0 w 9098732"/>
              <a:gd name="connsiteY10" fmla="*/ 6858000 h 6858000"/>
              <a:gd name="connsiteX11" fmla="*/ 6010589 w 9098732"/>
              <a:gd name="connsiteY11" fmla="*/ 4 h 6858000"/>
              <a:gd name="connsiteX12" fmla="*/ 6010590 w 9098732"/>
              <a:gd name="connsiteY12" fmla="*/ 2 h 6858000"/>
              <a:gd name="connsiteX0" fmla="*/ 6010592 w 9098732"/>
              <a:gd name="connsiteY0" fmla="*/ 0 h 6858000"/>
              <a:gd name="connsiteX1" fmla="*/ 6873692 w 9098732"/>
              <a:gd name="connsiteY1" fmla="*/ 0 h 6858000"/>
              <a:gd name="connsiteX2" fmla="*/ 8235629 w 9098732"/>
              <a:gd name="connsiteY2" fmla="*/ 4 h 6858000"/>
              <a:gd name="connsiteX3" fmla="*/ 8235630 w 9098732"/>
              <a:gd name="connsiteY3" fmla="*/ 2 h 6858000"/>
              <a:gd name="connsiteX4" fmla="*/ 8235632 w 9098732"/>
              <a:gd name="connsiteY4" fmla="*/ 0 h 6858000"/>
              <a:gd name="connsiteX5" fmla="*/ 9098732 w 9098732"/>
              <a:gd name="connsiteY5" fmla="*/ 0 h 6858000"/>
              <a:gd name="connsiteX6" fmla="*/ 9098732 w 9098732"/>
              <a:gd name="connsiteY6" fmla="*/ 6858000 h 6858000"/>
              <a:gd name="connsiteX7" fmla="*/ 6873692 w 9098732"/>
              <a:gd name="connsiteY7" fmla="*/ 6858000 h 6858000"/>
              <a:gd name="connsiteX8" fmla="*/ 2225040 w 9098732"/>
              <a:gd name="connsiteY8" fmla="*/ 6858000 h 6858000"/>
              <a:gd name="connsiteX9" fmla="*/ 0 w 9098732"/>
              <a:gd name="connsiteY9" fmla="*/ 6858000 h 6858000"/>
              <a:gd name="connsiteX10" fmla="*/ 6010589 w 9098732"/>
              <a:gd name="connsiteY10" fmla="*/ 4 h 6858000"/>
              <a:gd name="connsiteX11" fmla="*/ 6010590 w 9098732"/>
              <a:gd name="connsiteY11" fmla="*/ 2 h 6858000"/>
              <a:gd name="connsiteX12" fmla="*/ 6010592 w 9098732"/>
              <a:gd name="connsiteY12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8235632 w 9098732"/>
              <a:gd name="connsiteY3" fmla="*/ 0 h 6858000"/>
              <a:gd name="connsiteX4" fmla="*/ 9098732 w 9098732"/>
              <a:gd name="connsiteY4" fmla="*/ 0 h 6858000"/>
              <a:gd name="connsiteX5" fmla="*/ 9098732 w 9098732"/>
              <a:gd name="connsiteY5" fmla="*/ 6858000 h 6858000"/>
              <a:gd name="connsiteX6" fmla="*/ 6873692 w 9098732"/>
              <a:gd name="connsiteY6" fmla="*/ 6858000 h 6858000"/>
              <a:gd name="connsiteX7" fmla="*/ 2225040 w 9098732"/>
              <a:gd name="connsiteY7" fmla="*/ 6858000 h 6858000"/>
              <a:gd name="connsiteX8" fmla="*/ 0 w 9098732"/>
              <a:gd name="connsiteY8" fmla="*/ 6858000 h 6858000"/>
              <a:gd name="connsiteX9" fmla="*/ 6010589 w 9098732"/>
              <a:gd name="connsiteY9" fmla="*/ 4 h 6858000"/>
              <a:gd name="connsiteX10" fmla="*/ 6010590 w 9098732"/>
              <a:gd name="connsiteY10" fmla="*/ 2 h 6858000"/>
              <a:gd name="connsiteX11" fmla="*/ 6010592 w 9098732"/>
              <a:gd name="connsiteY11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9098732 w 9098732"/>
              <a:gd name="connsiteY3" fmla="*/ 0 h 6858000"/>
              <a:gd name="connsiteX4" fmla="*/ 9098732 w 9098732"/>
              <a:gd name="connsiteY4" fmla="*/ 6858000 h 6858000"/>
              <a:gd name="connsiteX5" fmla="*/ 6873692 w 9098732"/>
              <a:gd name="connsiteY5" fmla="*/ 6858000 h 6858000"/>
              <a:gd name="connsiteX6" fmla="*/ 2225040 w 9098732"/>
              <a:gd name="connsiteY6" fmla="*/ 6858000 h 6858000"/>
              <a:gd name="connsiteX7" fmla="*/ 0 w 9098732"/>
              <a:gd name="connsiteY7" fmla="*/ 6858000 h 6858000"/>
              <a:gd name="connsiteX8" fmla="*/ 6010589 w 9098732"/>
              <a:gd name="connsiteY8" fmla="*/ 4 h 6858000"/>
              <a:gd name="connsiteX9" fmla="*/ 6010590 w 9098732"/>
              <a:gd name="connsiteY9" fmla="*/ 2 h 6858000"/>
              <a:gd name="connsiteX10" fmla="*/ 6010592 w 9098732"/>
              <a:gd name="connsiteY10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9098732 w 9098732"/>
              <a:gd name="connsiteY3" fmla="*/ 0 h 6858000"/>
              <a:gd name="connsiteX4" fmla="*/ 9098732 w 9098732"/>
              <a:gd name="connsiteY4" fmla="*/ 6858000 h 6858000"/>
              <a:gd name="connsiteX5" fmla="*/ 2225040 w 9098732"/>
              <a:gd name="connsiteY5" fmla="*/ 6858000 h 6858000"/>
              <a:gd name="connsiteX6" fmla="*/ 0 w 9098732"/>
              <a:gd name="connsiteY6" fmla="*/ 6858000 h 6858000"/>
              <a:gd name="connsiteX7" fmla="*/ 6010589 w 9098732"/>
              <a:gd name="connsiteY7" fmla="*/ 4 h 6858000"/>
              <a:gd name="connsiteX8" fmla="*/ 6010590 w 9098732"/>
              <a:gd name="connsiteY8" fmla="*/ 2 h 6858000"/>
              <a:gd name="connsiteX9" fmla="*/ 6010592 w 9098732"/>
              <a:gd name="connsiteY9" fmla="*/ 0 h 6858000"/>
              <a:gd name="connsiteX0" fmla="*/ 6010592 w 9098732"/>
              <a:gd name="connsiteY0" fmla="*/ 0 h 6858000"/>
              <a:gd name="connsiteX1" fmla="*/ 8235629 w 9098732"/>
              <a:gd name="connsiteY1" fmla="*/ 4 h 6858000"/>
              <a:gd name="connsiteX2" fmla="*/ 8235630 w 9098732"/>
              <a:gd name="connsiteY2" fmla="*/ 2 h 6858000"/>
              <a:gd name="connsiteX3" fmla="*/ 9098732 w 9098732"/>
              <a:gd name="connsiteY3" fmla="*/ 0 h 6858000"/>
              <a:gd name="connsiteX4" fmla="*/ 9098732 w 9098732"/>
              <a:gd name="connsiteY4" fmla="*/ 6858000 h 6858000"/>
              <a:gd name="connsiteX5" fmla="*/ 0 w 9098732"/>
              <a:gd name="connsiteY5" fmla="*/ 6858000 h 6858000"/>
              <a:gd name="connsiteX6" fmla="*/ 6010589 w 9098732"/>
              <a:gd name="connsiteY6" fmla="*/ 4 h 6858000"/>
              <a:gd name="connsiteX7" fmla="*/ 6010590 w 9098732"/>
              <a:gd name="connsiteY7" fmla="*/ 2 h 6858000"/>
              <a:gd name="connsiteX8" fmla="*/ 6010592 w 9098732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6D09F-9D5F-0937-086A-1C073EEEA1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607" y="1499285"/>
            <a:ext cx="4413710" cy="78340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Name: Proserfina P. Cachero</a:t>
            </a:r>
            <a:br>
              <a:rPr lang="en-US" sz="1600" dirty="0"/>
            </a:br>
            <a:r>
              <a:rPr lang="en-US" sz="1600" dirty="0"/>
              <a:t>ID: 2415938</a:t>
            </a:r>
            <a:br>
              <a:rPr lang="en-US" sz="1600" dirty="0"/>
            </a:br>
            <a:r>
              <a:rPr lang="en-US" sz="1600" dirty="0"/>
              <a:t>Lecturer: R. Ben </a:t>
            </a:r>
            <a:r>
              <a:rPr lang="en-US" sz="1600" dirty="0" err="1"/>
              <a:t>sulaiman</a:t>
            </a:r>
            <a:endParaRPr lang="en-US" sz="1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BB3E102-8E7C-99F0-11DD-1A588E099BBF}"/>
              </a:ext>
            </a:extLst>
          </p:cNvPr>
          <p:cNvSpPr txBox="1"/>
          <p:nvPr/>
        </p:nvSpPr>
        <p:spPr>
          <a:xfrm>
            <a:off x="5590820" y="-24675"/>
            <a:ext cx="6560910" cy="12115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 defTabSz="914400">
              <a:spcBef>
                <a:spcPts val="1000"/>
              </a:spcBef>
            </a:pPr>
            <a:r>
              <a:rPr lang="en-US" sz="6500" dirty="0">
                <a:latin typeface="Bradley Hand ITC" panose="03070402050302030203" pitchFamily="66" charset="0"/>
                <a:cs typeface="Aldhabi" panose="020F0502020204030204" pitchFamily="2" charset="-78"/>
              </a:rPr>
              <a:t>Cyber Safety Tips</a:t>
            </a:r>
          </a:p>
        </p:txBody>
      </p:sp>
      <p:pic>
        <p:nvPicPr>
          <p:cNvPr id="21" name="Picture 20" descr="Cartoon of a computer&#10;&#10;Description automatically generated">
            <a:extLst>
              <a:ext uri="{FF2B5EF4-FFF2-40B4-BE49-F238E27FC236}">
                <a16:creationId xmlns:a16="http://schemas.microsoft.com/office/drawing/2014/main" id="{42862276-4B6D-2AA4-971C-3D6F9CF17C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8717" y="2903549"/>
            <a:ext cx="2267833" cy="2177121"/>
          </a:xfrm>
          <a:prstGeom prst="rect">
            <a:avLst/>
          </a:prstGeom>
        </p:spPr>
      </p:pic>
      <p:pic>
        <p:nvPicPr>
          <p:cNvPr id="12" name="Picture 11" descr="A logo with text on it&#10;&#10;Description automatically generated">
            <a:extLst>
              <a:ext uri="{FF2B5EF4-FFF2-40B4-BE49-F238E27FC236}">
                <a16:creationId xmlns:a16="http://schemas.microsoft.com/office/drawing/2014/main" id="{8D69B126-F1FF-1051-5777-A50F1CF9B4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153213"/>
            <a:ext cx="3363586" cy="1350089"/>
          </a:xfrm>
          <a:prstGeom prst="rect">
            <a:avLst/>
          </a:prstGeom>
        </p:spPr>
      </p:pic>
      <p:pic>
        <p:nvPicPr>
          <p:cNvPr id="40" name="Picture 39" descr="A red arrow pointing up&#10;&#10;Description automatically generated">
            <a:extLst>
              <a:ext uri="{FF2B5EF4-FFF2-40B4-BE49-F238E27FC236}">
                <a16:creationId xmlns:a16="http://schemas.microsoft.com/office/drawing/2014/main" id="{034152FB-C8D6-9029-A0C6-273338582E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79138">
            <a:off x="7474736" y="1985369"/>
            <a:ext cx="1012613" cy="1012613"/>
          </a:xfrm>
          <a:prstGeom prst="rect">
            <a:avLst/>
          </a:prstGeom>
        </p:spPr>
      </p:pic>
      <p:pic>
        <p:nvPicPr>
          <p:cNvPr id="42" name="Picture 41" descr="A red arrow pointing up&#10;&#10;Description automatically generated">
            <a:extLst>
              <a:ext uri="{FF2B5EF4-FFF2-40B4-BE49-F238E27FC236}">
                <a16:creationId xmlns:a16="http://schemas.microsoft.com/office/drawing/2014/main" id="{89F6F7EF-9D97-FE55-C763-CD09CF97BC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209443">
            <a:off x="6827916" y="4997016"/>
            <a:ext cx="1054772" cy="1054772"/>
          </a:xfrm>
          <a:prstGeom prst="rect">
            <a:avLst/>
          </a:prstGeom>
        </p:spPr>
      </p:pic>
      <p:pic>
        <p:nvPicPr>
          <p:cNvPr id="44" name="Picture 43" descr="A red arrow pointing up&#10;&#10;Description automatically generated">
            <a:extLst>
              <a:ext uri="{FF2B5EF4-FFF2-40B4-BE49-F238E27FC236}">
                <a16:creationId xmlns:a16="http://schemas.microsoft.com/office/drawing/2014/main" id="{C5D35058-FB29-5E5C-D2A6-2078A38AEE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72065">
            <a:off x="8580132" y="3809367"/>
            <a:ext cx="1194330" cy="1194330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087ABDAA-98E4-79D8-FEFB-D52DE1607F7B}"/>
              </a:ext>
            </a:extLst>
          </p:cNvPr>
          <p:cNvSpPr txBox="1"/>
          <p:nvPr/>
        </p:nvSpPr>
        <p:spPr>
          <a:xfrm>
            <a:off x="1911761" y="2477926"/>
            <a:ext cx="427232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Bradley Hand ITC" panose="03070402050302030203" pitchFamily="66" charset="0"/>
              </a:rPr>
              <a:t>Keep Private:  Do not share your</a:t>
            </a:r>
          </a:p>
          <a:p>
            <a:r>
              <a:rPr lang="en-GB" sz="2200" dirty="0">
                <a:latin typeface="Bradley Hand ITC" panose="03070402050302030203" pitchFamily="66" charset="0"/>
              </a:rPr>
              <a:t>personal information to others and</a:t>
            </a:r>
          </a:p>
          <a:p>
            <a:r>
              <a:rPr lang="en-GB" sz="2200" dirty="0">
                <a:latin typeface="Bradley Hand ITC" panose="03070402050302030203" pitchFamily="66" charset="0"/>
              </a:rPr>
              <a:t>remain Private.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B2DA9B5-AA19-E8A5-1208-C7707D6F4477}"/>
              </a:ext>
            </a:extLst>
          </p:cNvPr>
          <p:cNvSpPr txBox="1"/>
          <p:nvPr/>
        </p:nvSpPr>
        <p:spPr>
          <a:xfrm>
            <a:off x="811437" y="4089938"/>
            <a:ext cx="48718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radley Hand ITC" panose="03070402050302030203" pitchFamily="66" charset="0"/>
              </a:rPr>
              <a:t>Stay Protected: Protect your data with</a:t>
            </a:r>
          </a:p>
          <a:p>
            <a:r>
              <a:rPr lang="en-GB" sz="2200" dirty="0">
                <a:latin typeface="Bradley Hand ITC" panose="03070402050302030203" pitchFamily="66" charset="0"/>
              </a:rPr>
              <a:t>strong password Do not share it to other.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BE1E353-B578-C217-F51A-674C25C0212F}"/>
              </a:ext>
            </a:extLst>
          </p:cNvPr>
          <p:cNvSpPr txBox="1"/>
          <p:nvPr/>
        </p:nvSpPr>
        <p:spPr>
          <a:xfrm>
            <a:off x="6929988" y="1284974"/>
            <a:ext cx="51122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Bradley Hand ITC" panose="03070402050302030203" pitchFamily="66" charset="0"/>
              </a:rPr>
              <a:t>Be Secured: Aim to protect from</a:t>
            </a:r>
          </a:p>
          <a:p>
            <a:r>
              <a:rPr lang="en-GB" sz="2200" dirty="0">
                <a:latin typeface="Bradley Hand ITC" panose="03070402050302030203" pitchFamily="66" charset="0"/>
              </a:rPr>
              <a:t> inappropriate information and intruders.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2A87311-AB28-A0CE-8B95-BCCE969E8341}"/>
              </a:ext>
            </a:extLst>
          </p:cNvPr>
          <p:cNvSpPr txBox="1"/>
          <p:nvPr/>
        </p:nvSpPr>
        <p:spPr>
          <a:xfrm>
            <a:off x="2238766" y="5648494"/>
            <a:ext cx="57727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Bradley Hand ITC" panose="03070402050302030203" pitchFamily="66" charset="0"/>
              </a:rPr>
              <a:t>Share Safely: Sharing information on </a:t>
            </a:r>
          </a:p>
          <a:p>
            <a:r>
              <a:rPr lang="en-GB" sz="2200" dirty="0">
                <a:latin typeface="Bradley Hand ITC" panose="03070402050302030203" pitchFamily="66" charset="0"/>
              </a:rPr>
              <a:t>the internet is permanent and cannot be erased.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078D891-01DB-4821-68BD-A78ABDA7E690}"/>
              </a:ext>
            </a:extLst>
          </p:cNvPr>
          <p:cNvSpPr txBox="1"/>
          <p:nvPr/>
        </p:nvSpPr>
        <p:spPr>
          <a:xfrm>
            <a:off x="8773321" y="4859379"/>
            <a:ext cx="35005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radley Hand ITC" panose="03070402050302030203" pitchFamily="66" charset="0"/>
              </a:rPr>
              <a:t>Be Alert: Always be aware when receiving email, images or text. Think before you click.</a:t>
            </a:r>
          </a:p>
        </p:txBody>
      </p:sp>
      <p:pic>
        <p:nvPicPr>
          <p:cNvPr id="51" name="Picture 50" descr="A red arrow pointing up&#10;&#10;Description automatically generated">
            <a:extLst>
              <a:ext uri="{FF2B5EF4-FFF2-40B4-BE49-F238E27FC236}">
                <a16:creationId xmlns:a16="http://schemas.microsoft.com/office/drawing/2014/main" id="{A99764AC-CE01-C2B4-FA71-EB64977C02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548" flipH="1" flipV="1">
            <a:off x="5681981" y="3940323"/>
            <a:ext cx="1004207" cy="1004207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2F846AD1-C70A-D5EB-41B1-D94956A9B7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105737" flipH="1">
            <a:off x="5748150" y="1943257"/>
            <a:ext cx="1372514" cy="1372514"/>
          </a:xfrm>
          <a:prstGeom prst="rect">
            <a:avLst/>
          </a:prstGeom>
        </p:spPr>
      </p:pic>
      <p:pic>
        <p:nvPicPr>
          <p:cNvPr id="57" name="Picture 56" descr="A yellow explosion with black text&#10;&#10;Description automatically generated">
            <a:extLst>
              <a:ext uri="{FF2B5EF4-FFF2-40B4-BE49-F238E27FC236}">
                <a16:creationId xmlns:a16="http://schemas.microsoft.com/office/drawing/2014/main" id="{FE578D95-E927-C2D1-B24B-894E1A496D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38961">
            <a:off x="3947810" y="-123861"/>
            <a:ext cx="1990825" cy="1703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533267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DarkSeedLeftStep">
      <a:dk1>
        <a:srgbClr val="000000"/>
      </a:dk1>
      <a:lt1>
        <a:srgbClr val="FFFFFF"/>
      </a:lt1>
      <a:dk2>
        <a:srgbClr val="1B2130"/>
      </a:dk2>
      <a:lt2>
        <a:srgbClr val="F0F3F1"/>
      </a:lt2>
      <a:accent1>
        <a:srgbClr val="D937B0"/>
      </a:accent1>
      <a:accent2>
        <a:srgbClr val="AC25C7"/>
      </a:accent2>
      <a:accent3>
        <a:srgbClr val="7B37D9"/>
      </a:accent3>
      <a:accent4>
        <a:srgbClr val="3A3ACC"/>
      </a:accent4>
      <a:accent5>
        <a:srgbClr val="377AD9"/>
      </a:accent5>
      <a:accent6>
        <a:srgbClr val="25ACC7"/>
      </a:accent6>
      <a:hlink>
        <a:srgbClr val="3F5F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98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Bradley Hand ITC</vt:lpstr>
      <vt:lpstr>Walbaum Display</vt:lpstr>
      <vt:lpstr>RegattaVTI</vt:lpstr>
      <vt:lpstr>Name: Proserfina P. Cachero ID: 2415938 Lecturer: R. Ben sulaiman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Proserfina Peralta Cachero (2415938)</dc:creator>
  <cp:lastModifiedBy>Proserfina Peralta Cachero (2415938)</cp:lastModifiedBy>
  <cp:revision>1</cp:revision>
  <dcterms:created xsi:type="dcterms:W3CDTF">2024-11-25T20:55:12Z</dcterms:created>
  <dcterms:modified xsi:type="dcterms:W3CDTF">2025-07-26T13:13:42Z</dcterms:modified>
</cp:coreProperties>
</file>