
<file path=[Content_Types].xml><?xml version="1.0" encoding="utf-8"?>
<Types xmlns="http://schemas.openxmlformats.org/package/2006/content-types">
  <Override PartName="/customXml/itemProps3.xml" ContentType="application/vnd.openxmlformats-officedocument.customXmlProperties+xml"/>
  <Override PartName="/ppt/slideMasters/slideMaster3.xml" ContentType="application/vnd.openxmlformats-officedocument.presentationml.slideMaster+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diagrams/colors1.xml" ContentType="application/vnd.openxmlformats-officedocument.drawingml.diagramColors+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customXml/itemProps2.xml" ContentType="application/vnd.openxmlformats-officedocument.customXml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Layouts/slideLayout7.xml" ContentType="application/vnd.openxmlformats-officedocument.presentationml.slideLayout+xml"/>
  <Override PartName="/ppt/theme/theme4.xml" ContentType="application/vnd.openxmlformats-officedocument.theme+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diagrams/drawing1.xml" ContentType="application/vnd.ms-office.drawingml.diagramDrawing+xml"/>
  <Override PartName="/ppt/revisionInfo.xml" ContentType="application/vnd.ms-powerpoint.revisioninfo+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diagrams/quickStyle1.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4"/>
    <p:sldMasterId id="2147483749" r:id="rId5"/>
    <p:sldMasterId id="2147483876" r:id="rId6"/>
  </p:sldMasterIdLst>
  <p:notesMasterIdLst>
    <p:notesMasterId r:id="rId23"/>
  </p:notesMasterIdLst>
  <p:sldIdLst>
    <p:sldId id="256" r:id="rId7"/>
    <p:sldId id="257" r:id="rId8"/>
    <p:sldId id="258" r:id="rId9"/>
    <p:sldId id="259" r:id="rId10"/>
    <p:sldId id="273" r:id="rId11"/>
    <p:sldId id="274" r:id="rId12"/>
    <p:sldId id="261" r:id="rId13"/>
    <p:sldId id="275" r:id="rId14"/>
    <p:sldId id="278" r:id="rId15"/>
    <p:sldId id="276" r:id="rId16"/>
    <p:sldId id="279" r:id="rId17"/>
    <p:sldId id="268" r:id="rId18"/>
    <p:sldId id="271" r:id="rId19"/>
    <p:sldId id="262" r:id="rId20"/>
    <p:sldId id="272"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ACE982-B94F-4CDC-8F7E-D4E1B5765787}" v="113" dt="2026-02-27T12:13:27.4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1651" autoAdjust="0"/>
    <p:restoredTop sz="94660"/>
  </p:normalViewPr>
  <p:slideViewPr>
    <p:cSldViewPr snapToGrid="0">
      <p:cViewPr varScale="1">
        <p:scale>
          <a:sx n="68" d="100"/>
          <a:sy n="68" d="100"/>
        </p:scale>
        <p:origin x="-68" y="-208"/>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82784D-6027-4484-A8FE-F4F873906F48}" type="doc">
      <dgm:prSet loTypeId="urn:microsoft.com/office/officeart/2008/layout/LinedList" loCatId="list" qsTypeId="urn:microsoft.com/office/officeart/2005/8/quickstyle/simple4" qsCatId="simple" csTypeId="urn:microsoft.com/office/officeart/2005/8/colors/accent4_2" csCatId="accent4" phldr="1"/>
      <dgm:spPr/>
      <dgm:t>
        <a:bodyPr/>
        <a:lstStyle/>
        <a:p>
          <a:endParaRPr lang="en-US"/>
        </a:p>
      </dgm:t>
    </dgm:pt>
    <dgm:pt modelId="{9C0A4108-E649-4A11-94AA-10EB02F322BA}">
      <dgm:prSet/>
      <dgm:spPr/>
      <dgm:t>
        <a:bodyPr/>
        <a:lstStyle/>
        <a:p>
          <a:r>
            <a:rPr lang="en-GB" dirty="0"/>
            <a:t>Introduction </a:t>
          </a:r>
          <a:endParaRPr lang="en-US" dirty="0"/>
        </a:p>
      </dgm:t>
    </dgm:pt>
    <dgm:pt modelId="{07BD1AA8-AEA6-43A5-A2E8-31F6D26DCFF4}" type="parTrans" cxnId="{ACEDFB99-8BC2-42CE-B51A-98D25F8397A6}">
      <dgm:prSet/>
      <dgm:spPr/>
      <dgm:t>
        <a:bodyPr/>
        <a:lstStyle/>
        <a:p>
          <a:endParaRPr lang="en-US"/>
        </a:p>
      </dgm:t>
    </dgm:pt>
    <dgm:pt modelId="{C3EBF335-BF6E-4EB9-AC0D-B1D60DAE06DF}" type="sibTrans" cxnId="{ACEDFB99-8BC2-42CE-B51A-98D25F8397A6}">
      <dgm:prSet phldrT="1" phldr="0"/>
      <dgm:spPr/>
      <dgm:t>
        <a:bodyPr/>
        <a:lstStyle/>
        <a:p>
          <a:endParaRPr lang="en-US"/>
        </a:p>
      </dgm:t>
    </dgm:pt>
    <dgm:pt modelId="{9DFCC075-123C-4298-BC53-C2C463D7F181}">
      <dgm:prSet/>
      <dgm:spPr/>
      <dgm:t>
        <a:bodyPr/>
        <a:lstStyle/>
        <a:p>
          <a:r>
            <a:rPr lang="en-GB" dirty="0"/>
            <a:t>What are the main approaches and strategies that could be used to measure an infectious disease outbreak</a:t>
          </a:r>
          <a:endParaRPr lang="en-US" dirty="0"/>
        </a:p>
      </dgm:t>
    </dgm:pt>
    <dgm:pt modelId="{66644837-0940-4AD4-98DE-37B05DAED4DF}" type="parTrans" cxnId="{44DAAC4C-7113-4FAB-8534-2F8EF67F8BCE}">
      <dgm:prSet/>
      <dgm:spPr/>
      <dgm:t>
        <a:bodyPr/>
        <a:lstStyle/>
        <a:p>
          <a:endParaRPr lang="en-US"/>
        </a:p>
      </dgm:t>
    </dgm:pt>
    <dgm:pt modelId="{3B96E72B-3A3D-4C8E-9343-11EA984A3DE1}" type="sibTrans" cxnId="{44DAAC4C-7113-4FAB-8534-2F8EF67F8BCE}">
      <dgm:prSet phldrT="2" phldr="0"/>
      <dgm:spPr/>
      <dgm:t>
        <a:bodyPr/>
        <a:lstStyle/>
        <a:p>
          <a:endParaRPr lang="en-US"/>
        </a:p>
      </dgm:t>
    </dgm:pt>
    <dgm:pt modelId="{707B6D64-B77F-4D5F-9712-A533402611A6}">
      <dgm:prSet/>
      <dgm:spPr/>
      <dgm:t>
        <a:bodyPr/>
        <a:lstStyle/>
        <a:p>
          <a:r>
            <a:rPr lang="en-GB" dirty="0"/>
            <a:t>What are the main approaches and strategies that could be used to monitor an infections disease outbreak </a:t>
          </a:r>
          <a:endParaRPr lang="en-US" dirty="0"/>
        </a:p>
      </dgm:t>
    </dgm:pt>
    <dgm:pt modelId="{B157B7DD-33D2-4C48-9670-F8004A9438F0}" type="parTrans" cxnId="{595265B1-FA26-464C-86D7-08B1588CB0DB}">
      <dgm:prSet/>
      <dgm:spPr/>
      <dgm:t>
        <a:bodyPr/>
        <a:lstStyle/>
        <a:p>
          <a:endParaRPr lang="en-US"/>
        </a:p>
      </dgm:t>
    </dgm:pt>
    <dgm:pt modelId="{1EED5D57-BB7C-4508-9CFA-23B32310EA66}" type="sibTrans" cxnId="{595265B1-FA26-464C-86D7-08B1588CB0DB}">
      <dgm:prSet phldrT="3" phldr="0"/>
      <dgm:spPr/>
      <dgm:t>
        <a:bodyPr/>
        <a:lstStyle/>
        <a:p>
          <a:endParaRPr lang="en-US"/>
        </a:p>
      </dgm:t>
    </dgm:pt>
    <dgm:pt modelId="{F7A152F8-517D-466B-9B45-D33A3712D786}">
      <dgm:prSet/>
      <dgm:spPr/>
      <dgm:t>
        <a:bodyPr/>
        <a:lstStyle/>
        <a:p>
          <a:r>
            <a:rPr lang="en-GB" dirty="0"/>
            <a:t>What are the main approaches and strategies that could be used control an infectious disease outbreak </a:t>
          </a:r>
          <a:endParaRPr lang="en-US" dirty="0"/>
        </a:p>
      </dgm:t>
    </dgm:pt>
    <dgm:pt modelId="{E9215829-B127-4A9A-B367-68EF1D39BB98}" type="parTrans" cxnId="{2DE41978-A3D3-4C35-B060-92E320E2AA61}">
      <dgm:prSet/>
      <dgm:spPr/>
      <dgm:t>
        <a:bodyPr/>
        <a:lstStyle/>
        <a:p>
          <a:endParaRPr lang="en-US"/>
        </a:p>
      </dgm:t>
    </dgm:pt>
    <dgm:pt modelId="{87373683-2190-48BC-A364-9766AA028B92}" type="sibTrans" cxnId="{2DE41978-A3D3-4C35-B060-92E320E2AA61}">
      <dgm:prSet phldrT="4" phldr="0"/>
      <dgm:spPr/>
      <dgm:t>
        <a:bodyPr/>
        <a:lstStyle/>
        <a:p>
          <a:endParaRPr lang="en-US"/>
        </a:p>
      </dgm:t>
    </dgm:pt>
    <dgm:pt modelId="{59337B7F-FF83-4A7C-B4F9-D30E1F096757}">
      <dgm:prSet/>
      <dgm:spPr/>
      <dgm:t>
        <a:bodyPr/>
        <a:lstStyle/>
        <a:p>
          <a:r>
            <a:rPr lang="en-GB"/>
            <a:t>What policy and strategies are available to the uk government to maintain public health </a:t>
          </a:r>
          <a:endParaRPr lang="en-US"/>
        </a:p>
      </dgm:t>
    </dgm:pt>
    <dgm:pt modelId="{60A038BF-8A23-440A-9ED9-5175BEBA9617}" type="parTrans" cxnId="{6FAF4F3B-F25D-49FA-8A33-4A358DA56138}">
      <dgm:prSet/>
      <dgm:spPr/>
      <dgm:t>
        <a:bodyPr/>
        <a:lstStyle/>
        <a:p>
          <a:endParaRPr lang="en-US"/>
        </a:p>
      </dgm:t>
    </dgm:pt>
    <dgm:pt modelId="{9C38B8A8-41BC-45D7-AE25-F4B5AEC94FEB}" type="sibTrans" cxnId="{6FAF4F3B-F25D-49FA-8A33-4A358DA56138}">
      <dgm:prSet phldrT="5" phldr="0"/>
      <dgm:spPr/>
      <dgm:t>
        <a:bodyPr/>
        <a:lstStyle/>
        <a:p>
          <a:endParaRPr lang="en-US"/>
        </a:p>
      </dgm:t>
    </dgm:pt>
    <dgm:pt modelId="{C17DB31E-23E4-4A1A-9014-C28D3218B262}">
      <dgm:prSet/>
      <dgm:spPr/>
      <dgm:t>
        <a:bodyPr/>
        <a:lstStyle/>
        <a:p>
          <a:r>
            <a:rPr lang="en-GB"/>
            <a:t>What recommendations as public health practitioners can you provide to the policy makers </a:t>
          </a:r>
          <a:endParaRPr lang="en-US"/>
        </a:p>
      </dgm:t>
    </dgm:pt>
    <dgm:pt modelId="{82FEBFD4-8FDA-4D9D-B4E4-C01C20EF1F5F}" type="parTrans" cxnId="{F2F7D97E-D61C-4CBD-B454-ED422CF0FEB7}">
      <dgm:prSet/>
      <dgm:spPr/>
      <dgm:t>
        <a:bodyPr/>
        <a:lstStyle/>
        <a:p>
          <a:endParaRPr lang="en-US"/>
        </a:p>
      </dgm:t>
    </dgm:pt>
    <dgm:pt modelId="{AB6CBFDA-4636-4363-8083-AFE328EDF489}" type="sibTrans" cxnId="{F2F7D97E-D61C-4CBD-B454-ED422CF0FEB7}">
      <dgm:prSet phldrT="6" phldr="0"/>
      <dgm:spPr/>
      <dgm:t>
        <a:bodyPr/>
        <a:lstStyle/>
        <a:p>
          <a:endParaRPr lang="en-US"/>
        </a:p>
      </dgm:t>
    </dgm:pt>
    <dgm:pt modelId="{6C2290DB-FCE9-4D94-B5A2-73F103EE2B80}">
      <dgm:prSet/>
      <dgm:spPr/>
      <dgm:t>
        <a:bodyPr/>
        <a:lstStyle/>
        <a:p>
          <a:r>
            <a:rPr lang="en-GB" dirty="0"/>
            <a:t>What health education will you give to the college management to prevent the outbreak? </a:t>
          </a:r>
          <a:endParaRPr lang="en-US" dirty="0"/>
        </a:p>
      </dgm:t>
    </dgm:pt>
    <dgm:pt modelId="{4A6A99B2-83D9-4607-8381-0361BFDFE88B}" type="parTrans" cxnId="{F9446623-9A85-4BF5-BA1D-522460430654}">
      <dgm:prSet/>
      <dgm:spPr/>
      <dgm:t>
        <a:bodyPr/>
        <a:lstStyle/>
        <a:p>
          <a:endParaRPr lang="en-US"/>
        </a:p>
      </dgm:t>
    </dgm:pt>
    <dgm:pt modelId="{851D4633-356D-44C7-9635-BE17BD924C1A}" type="sibTrans" cxnId="{F9446623-9A85-4BF5-BA1D-522460430654}">
      <dgm:prSet phldrT="7" phldr="0"/>
      <dgm:spPr/>
      <dgm:t>
        <a:bodyPr/>
        <a:lstStyle/>
        <a:p>
          <a:endParaRPr lang="en-US"/>
        </a:p>
      </dgm:t>
    </dgm:pt>
    <dgm:pt modelId="{A979A2FD-CB4B-4A62-8E39-2EDD7FAC03A6}">
      <dgm:prSet/>
      <dgm:spPr/>
      <dgm:t>
        <a:bodyPr/>
        <a:lstStyle/>
        <a:p>
          <a:r>
            <a:rPr lang="en-GB" dirty="0"/>
            <a:t>Conclusion</a:t>
          </a:r>
          <a:endParaRPr lang="en-US" dirty="0"/>
        </a:p>
      </dgm:t>
    </dgm:pt>
    <dgm:pt modelId="{7238E9A3-4057-4D06-AA30-C32B0B0D693D}" type="parTrans" cxnId="{5D50B8C0-CED7-4F0D-B2EC-57C378DB9A93}">
      <dgm:prSet/>
      <dgm:spPr/>
      <dgm:t>
        <a:bodyPr/>
        <a:lstStyle/>
        <a:p>
          <a:endParaRPr lang="en-US"/>
        </a:p>
      </dgm:t>
    </dgm:pt>
    <dgm:pt modelId="{2DD517C0-FE6B-48A7-911E-966C79C8419A}" type="sibTrans" cxnId="{5D50B8C0-CED7-4F0D-B2EC-57C378DB9A93}">
      <dgm:prSet phldrT="8" phldr="0"/>
      <dgm:spPr/>
      <dgm:t>
        <a:bodyPr/>
        <a:lstStyle/>
        <a:p>
          <a:endParaRPr lang="en-US"/>
        </a:p>
      </dgm:t>
    </dgm:pt>
    <dgm:pt modelId="{BD9557D9-B2FF-4CA9-A748-5566A3E32AFC}">
      <dgm:prSet/>
      <dgm:spPr/>
      <dgm:t>
        <a:bodyPr/>
        <a:lstStyle/>
        <a:p>
          <a:r>
            <a:rPr lang="en-GB"/>
            <a:t>Reference </a:t>
          </a:r>
          <a:endParaRPr lang="en-US"/>
        </a:p>
      </dgm:t>
    </dgm:pt>
    <dgm:pt modelId="{DFA1A047-26D9-4F22-A43C-E5CDF307D72D}" type="parTrans" cxnId="{972E05DB-1B57-4BEC-84F6-A5FABD09AE94}">
      <dgm:prSet/>
      <dgm:spPr/>
      <dgm:t>
        <a:bodyPr/>
        <a:lstStyle/>
        <a:p>
          <a:endParaRPr lang="en-US"/>
        </a:p>
      </dgm:t>
    </dgm:pt>
    <dgm:pt modelId="{C34338ED-8519-4ACD-A108-226BA3D9A360}" type="sibTrans" cxnId="{972E05DB-1B57-4BEC-84F6-A5FABD09AE94}">
      <dgm:prSet phldrT="9" phldr="0"/>
      <dgm:spPr/>
      <dgm:t>
        <a:bodyPr/>
        <a:lstStyle/>
        <a:p>
          <a:endParaRPr lang="en-US"/>
        </a:p>
      </dgm:t>
    </dgm:pt>
    <dgm:pt modelId="{E7AEDA92-0D14-4E37-A0A7-856CF39A35E1}">
      <dgm:prSet/>
      <dgm:spPr/>
      <dgm:t>
        <a:bodyPr/>
        <a:lstStyle/>
        <a:p>
          <a:r>
            <a:rPr lang="en-GB" dirty="0"/>
            <a:t>Questions </a:t>
          </a:r>
        </a:p>
      </dgm:t>
    </dgm:pt>
    <dgm:pt modelId="{0B0AF155-6098-4C90-A6CD-374CC87B4009}" type="parTrans" cxnId="{636BBEFE-C773-45AA-B3ED-B11F4A6D80D1}">
      <dgm:prSet/>
      <dgm:spPr/>
      <dgm:t>
        <a:bodyPr/>
        <a:lstStyle/>
        <a:p>
          <a:endParaRPr lang="en-GB"/>
        </a:p>
      </dgm:t>
    </dgm:pt>
    <dgm:pt modelId="{EEA372B6-F9AB-4CEE-9378-ACF6EDB56B36}" type="sibTrans" cxnId="{636BBEFE-C773-45AA-B3ED-B11F4A6D80D1}">
      <dgm:prSet/>
      <dgm:spPr/>
      <dgm:t>
        <a:bodyPr/>
        <a:lstStyle/>
        <a:p>
          <a:endParaRPr lang="en-GB"/>
        </a:p>
      </dgm:t>
    </dgm:pt>
    <dgm:pt modelId="{F87E1FF0-304B-4D74-848E-8134E0F67723}">
      <dgm:prSet/>
      <dgm:spPr/>
      <dgm:t>
        <a:bodyPr/>
        <a:lstStyle/>
        <a:p>
          <a:r>
            <a:rPr lang="en-GB" dirty="0"/>
            <a:t>Pictures </a:t>
          </a:r>
        </a:p>
      </dgm:t>
    </dgm:pt>
    <dgm:pt modelId="{59D45A4C-9140-40D2-A926-6EB8FB7F27DE}" type="parTrans" cxnId="{6A9FFB55-3C66-418C-A98B-2CD9CBED7F9D}">
      <dgm:prSet/>
      <dgm:spPr/>
      <dgm:t>
        <a:bodyPr/>
        <a:lstStyle/>
        <a:p>
          <a:endParaRPr lang="en-GB"/>
        </a:p>
      </dgm:t>
    </dgm:pt>
    <dgm:pt modelId="{FD4A3CF4-3A33-48EB-821B-E85E3521B084}" type="sibTrans" cxnId="{6A9FFB55-3C66-418C-A98B-2CD9CBED7F9D}">
      <dgm:prSet/>
      <dgm:spPr/>
      <dgm:t>
        <a:bodyPr/>
        <a:lstStyle/>
        <a:p>
          <a:endParaRPr lang="en-GB"/>
        </a:p>
      </dgm:t>
    </dgm:pt>
    <dgm:pt modelId="{503CCEB9-D84A-43D0-A9AE-051368814ECB}" type="pres">
      <dgm:prSet presAssocID="{6382784D-6027-4484-A8FE-F4F873906F48}" presName="vert0" presStyleCnt="0">
        <dgm:presLayoutVars>
          <dgm:dir/>
          <dgm:animOne val="branch"/>
          <dgm:animLvl val="lvl"/>
        </dgm:presLayoutVars>
      </dgm:prSet>
      <dgm:spPr/>
      <dgm:t>
        <a:bodyPr/>
        <a:lstStyle/>
        <a:p>
          <a:endParaRPr lang="en-GB"/>
        </a:p>
      </dgm:t>
    </dgm:pt>
    <dgm:pt modelId="{9197140E-7373-4255-874E-7FFF3E39EBCE}" type="pres">
      <dgm:prSet presAssocID="{9C0A4108-E649-4A11-94AA-10EB02F322BA}" presName="thickLine" presStyleLbl="alignNode1" presStyleIdx="0" presStyleCnt="11"/>
      <dgm:spPr/>
    </dgm:pt>
    <dgm:pt modelId="{DB8A84F8-CD74-44B1-BCBE-1F0A29C864F8}" type="pres">
      <dgm:prSet presAssocID="{9C0A4108-E649-4A11-94AA-10EB02F322BA}" presName="horz1" presStyleCnt="0"/>
      <dgm:spPr/>
    </dgm:pt>
    <dgm:pt modelId="{39DDB404-4723-483F-A83C-D16F508C29E1}" type="pres">
      <dgm:prSet presAssocID="{9C0A4108-E649-4A11-94AA-10EB02F322BA}" presName="tx1" presStyleLbl="revTx" presStyleIdx="0" presStyleCnt="11"/>
      <dgm:spPr/>
      <dgm:t>
        <a:bodyPr/>
        <a:lstStyle/>
        <a:p>
          <a:endParaRPr lang="en-GB"/>
        </a:p>
      </dgm:t>
    </dgm:pt>
    <dgm:pt modelId="{C3ECF21D-A092-4D28-A3D1-23625955557C}" type="pres">
      <dgm:prSet presAssocID="{9C0A4108-E649-4A11-94AA-10EB02F322BA}" presName="vert1" presStyleCnt="0"/>
      <dgm:spPr/>
    </dgm:pt>
    <dgm:pt modelId="{559FDF49-D81E-45AC-9D7E-090C6EC4ED0A}" type="pres">
      <dgm:prSet presAssocID="{9DFCC075-123C-4298-BC53-C2C463D7F181}" presName="thickLine" presStyleLbl="alignNode1" presStyleIdx="1" presStyleCnt="11"/>
      <dgm:spPr/>
    </dgm:pt>
    <dgm:pt modelId="{25E03E71-A7C6-4CA3-B86F-2F367A39B6D7}" type="pres">
      <dgm:prSet presAssocID="{9DFCC075-123C-4298-BC53-C2C463D7F181}" presName="horz1" presStyleCnt="0"/>
      <dgm:spPr/>
    </dgm:pt>
    <dgm:pt modelId="{3200E7AF-5036-4378-B8E0-BC5EDA2E8343}" type="pres">
      <dgm:prSet presAssocID="{9DFCC075-123C-4298-BC53-C2C463D7F181}" presName="tx1" presStyleLbl="revTx" presStyleIdx="1" presStyleCnt="11"/>
      <dgm:spPr/>
      <dgm:t>
        <a:bodyPr/>
        <a:lstStyle/>
        <a:p>
          <a:endParaRPr lang="en-GB"/>
        </a:p>
      </dgm:t>
    </dgm:pt>
    <dgm:pt modelId="{B52050C5-B0F1-4644-A3A4-253EDE6D7059}" type="pres">
      <dgm:prSet presAssocID="{9DFCC075-123C-4298-BC53-C2C463D7F181}" presName="vert1" presStyleCnt="0"/>
      <dgm:spPr/>
    </dgm:pt>
    <dgm:pt modelId="{311ECC0B-6F19-4C30-89D9-9DEB8D2488A0}" type="pres">
      <dgm:prSet presAssocID="{707B6D64-B77F-4D5F-9712-A533402611A6}" presName="thickLine" presStyleLbl="alignNode1" presStyleIdx="2" presStyleCnt="11"/>
      <dgm:spPr/>
    </dgm:pt>
    <dgm:pt modelId="{250BDCE7-DFE6-4D88-9AE4-9D664C375F62}" type="pres">
      <dgm:prSet presAssocID="{707B6D64-B77F-4D5F-9712-A533402611A6}" presName="horz1" presStyleCnt="0"/>
      <dgm:spPr/>
    </dgm:pt>
    <dgm:pt modelId="{27B69B4D-B86E-49C3-9F9B-BE79B71FF886}" type="pres">
      <dgm:prSet presAssocID="{707B6D64-B77F-4D5F-9712-A533402611A6}" presName="tx1" presStyleLbl="revTx" presStyleIdx="2" presStyleCnt="11"/>
      <dgm:spPr/>
      <dgm:t>
        <a:bodyPr/>
        <a:lstStyle/>
        <a:p>
          <a:endParaRPr lang="en-GB"/>
        </a:p>
      </dgm:t>
    </dgm:pt>
    <dgm:pt modelId="{92666B78-70C7-426E-AF02-089A7A315E8C}" type="pres">
      <dgm:prSet presAssocID="{707B6D64-B77F-4D5F-9712-A533402611A6}" presName="vert1" presStyleCnt="0"/>
      <dgm:spPr/>
    </dgm:pt>
    <dgm:pt modelId="{8E1B4AC3-C3ED-4624-BBDD-B15C3563AAB2}" type="pres">
      <dgm:prSet presAssocID="{F7A152F8-517D-466B-9B45-D33A3712D786}" presName="thickLine" presStyleLbl="alignNode1" presStyleIdx="3" presStyleCnt="11"/>
      <dgm:spPr/>
    </dgm:pt>
    <dgm:pt modelId="{12B9B5CC-452E-45F0-8724-B1DE9C11DFAF}" type="pres">
      <dgm:prSet presAssocID="{F7A152F8-517D-466B-9B45-D33A3712D786}" presName="horz1" presStyleCnt="0"/>
      <dgm:spPr/>
    </dgm:pt>
    <dgm:pt modelId="{733D6F5B-7F5F-4CEA-9FF9-A73359DCFAE6}" type="pres">
      <dgm:prSet presAssocID="{F7A152F8-517D-466B-9B45-D33A3712D786}" presName="tx1" presStyleLbl="revTx" presStyleIdx="3" presStyleCnt="11"/>
      <dgm:spPr/>
      <dgm:t>
        <a:bodyPr/>
        <a:lstStyle/>
        <a:p>
          <a:endParaRPr lang="en-GB"/>
        </a:p>
      </dgm:t>
    </dgm:pt>
    <dgm:pt modelId="{432FE25D-4013-4C97-B00E-6C23ADFBF95B}" type="pres">
      <dgm:prSet presAssocID="{F7A152F8-517D-466B-9B45-D33A3712D786}" presName="vert1" presStyleCnt="0"/>
      <dgm:spPr/>
    </dgm:pt>
    <dgm:pt modelId="{758E4EEE-54C2-4857-9950-17F89349EA8A}" type="pres">
      <dgm:prSet presAssocID="{59337B7F-FF83-4A7C-B4F9-D30E1F096757}" presName="thickLine" presStyleLbl="alignNode1" presStyleIdx="4" presStyleCnt="11"/>
      <dgm:spPr/>
    </dgm:pt>
    <dgm:pt modelId="{446AF330-A88C-434B-86EE-25DFE5077507}" type="pres">
      <dgm:prSet presAssocID="{59337B7F-FF83-4A7C-B4F9-D30E1F096757}" presName="horz1" presStyleCnt="0"/>
      <dgm:spPr/>
    </dgm:pt>
    <dgm:pt modelId="{C3AA5C0B-F68C-4D54-9EB3-97637BBDD540}" type="pres">
      <dgm:prSet presAssocID="{59337B7F-FF83-4A7C-B4F9-D30E1F096757}" presName="tx1" presStyleLbl="revTx" presStyleIdx="4" presStyleCnt="11"/>
      <dgm:spPr/>
      <dgm:t>
        <a:bodyPr/>
        <a:lstStyle/>
        <a:p>
          <a:endParaRPr lang="en-GB"/>
        </a:p>
      </dgm:t>
    </dgm:pt>
    <dgm:pt modelId="{0AC4710B-82C9-4878-A44B-B6BB8A968ED1}" type="pres">
      <dgm:prSet presAssocID="{59337B7F-FF83-4A7C-B4F9-D30E1F096757}" presName="vert1" presStyleCnt="0"/>
      <dgm:spPr/>
    </dgm:pt>
    <dgm:pt modelId="{830D76EE-46CD-494C-9192-F21504209EE3}" type="pres">
      <dgm:prSet presAssocID="{C17DB31E-23E4-4A1A-9014-C28D3218B262}" presName="thickLine" presStyleLbl="alignNode1" presStyleIdx="5" presStyleCnt="11"/>
      <dgm:spPr/>
    </dgm:pt>
    <dgm:pt modelId="{3D46BEDE-F427-4878-AF06-515A87716860}" type="pres">
      <dgm:prSet presAssocID="{C17DB31E-23E4-4A1A-9014-C28D3218B262}" presName="horz1" presStyleCnt="0"/>
      <dgm:spPr/>
    </dgm:pt>
    <dgm:pt modelId="{DF47B6A6-4634-41D3-A73C-754097953036}" type="pres">
      <dgm:prSet presAssocID="{C17DB31E-23E4-4A1A-9014-C28D3218B262}" presName="tx1" presStyleLbl="revTx" presStyleIdx="5" presStyleCnt="11"/>
      <dgm:spPr/>
      <dgm:t>
        <a:bodyPr/>
        <a:lstStyle/>
        <a:p>
          <a:endParaRPr lang="en-GB"/>
        </a:p>
      </dgm:t>
    </dgm:pt>
    <dgm:pt modelId="{1BDE4CD6-20C7-440F-84E1-7953B5EB92E3}" type="pres">
      <dgm:prSet presAssocID="{C17DB31E-23E4-4A1A-9014-C28D3218B262}" presName="vert1" presStyleCnt="0"/>
      <dgm:spPr/>
    </dgm:pt>
    <dgm:pt modelId="{2CE63931-42EA-46CD-B26F-F2612D523F0D}" type="pres">
      <dgm:prSet presAssocID="{6C2290DB-FCE9-4D94-B5A2-73F103EE2B80}" presName="thickLine" presStyleLbl="alignNode1" presStyleIdx="6" presStyleCnt="11"/>
      <dgm:spPr/>
    </dgm:pt>
    <dgm:pt modelId="{BA213ACF-3CE4-40EA-A681-DADD46FE7AF3}" type="pres">
      <dgm:prSet presAssocID="{6C2290DB-FCE9-4D94-B5A2-73F103EE2B80}" presName="horz1" presStyleCnt="0"/>
      <dgm:spPr/>
    </dgm:pt>
    <dgm:pt modelId="{80BE867F-7154-4A1D-9874-121078C5CF85}" type="pres">
      <dgm:prSet presAssocID="{6C2290DB-FCE9-4D94-B5A2-73F103EE2B80}" presName="tx1" presStyleLbl="revTx" presStyleIdx="6" presStyleCnt="11"/>
      <dgm:spPr/>
      <dgm:t>
        <a:bodyPr/>
        <a:lstStyle/>
        <a:p>
          <a:endParaRPr lang="en-GB"/>
        </a:p>
      </dgm:t>
    </dgm:pt>
    <dgm:pt modelId="{2161E29E-721B-4F2D-8B0E-0107C8E20401}" type="pres">
      <dgm:prSet presAssocID="{6C2290DB-FCE9-4D94-B5A2-73F103EE2B80}" presName="vert1" presStyleCnt="0"/>
      <dgm:spPr/>
    </dgm:pt>
    <dgm:pt modelId="{A927B64B-0265-4082-B2B4-BF107C3726CD}" type="pres">
      <dgm:prSet presAssocID="{E7AEDA92-0D14-4E37-A0A7-856CF39A35E1}" presName="thickLine" presStyleLbl="alignNode1" presStyleIdx="7" presStyleCnt="11"/>
      <dgm:spPr/>
    </dgm:pt>
    <dgm:pt modelId="{08D0BD09-0F90-4035-94FB-1D38B4C479A9}" type="pres">
      <dgm:prSet presAssocID="{E7AEDA92-0D14-4E37-A0A7-856CF39A35E1}" presName="horz1" presStyleCnt="0"/>
      <dgm:spPr/>
    </dgm:pt>
    <dgm:pt modelId="{CE669777-8AD1-4B09-8F15-C9BEB3A93C8C}" type="pres">
      <dgm:prSet presAssocID="{E7AEDA92-0D14-4E37-A0A7-856CF39A35E1}" presName="tx1" presStyleLbl="revTx" presStyleIdx="7" presStyleCnt="11"/>
      <dgm:spPr/>
      <dgm:t>
        <a:bodyPr/>
        <a:lstStyle/>
        <a:p>
          <a:endParaRPr lang="en-GB"/>
        </a:p>
      </dgm:t>
    </dgm:pt>
    <dgm:pt modelId="{F6B0BB32-0F86-4D86-93FD-882759026C26}" type="pres">
      <dgm:prSet presAssocID="{E7AEDA92-0D14-4E37-A0A7-856CF39A35E1}" presName="vert1" presStyleCnt="0"/>
      <dgm:spPr/>
    </dgm:pt>
    <dgm:pt modelId="{C2889249-BB70-41BD-8A8C-95383C94EFF2}" type="pres">
      <dgm:prSet presAssocID="{F87E1FF0-304B-4D74-848E-8134E0F67723}" presName="thickLine" presStyleLbl="alignNode1" presStyleIdx="8" presStyleCnt="11"/>
      <dgm:spPr/>
    </dgm:pt>
    <dgm:pt modelId="{0979E087-8DB2-4499-9785-5BB4DC3814BE}" type="pres">
      <dgm:prSet presAssocID="{F87E1FF0-304B-4D74-848E-8134E0F67723}" presName="horz1" presStyleCnt="0"/>
      <dgm:spPr/>
    </dgm:pt>
    <dgm:pt modelId="{85173AFB-341A-4205-8D26-CB03E4697895}" type="pres">
      <dgm:prSet presAssocID="{F87E1FF0-304B-4D74-848E-8134E0F67723}" presName="tx1" presStyleLbl="revTx" presStyleIdx="8" presStyleCnt="11"/>
      <dgm:spPr/>
      <dgm:t>
        <a:bodyPr/>
        <a:lstStyle/>
        <a:p>
          <a:endParaRPr lang="en-GB"/>
        </a:p>
      </dgm:t>
    </dgm:pt>
    <dgm:pt modelId="{74DE5652-B3EE-451E-A750-AC6D1DE6F4A4}" type="pres">
      <dgm:prSet presAssocID="{F87E1FF0-304B-4D74-848E-8134E0F67723}" presName="vert1" presStyleCnt="0"/>
      <dgm:spPr/>
    </dgm:pt>
    <dgm:pt modelId="{95215992-334F-4B83-9B4E-96F7887730DF}" type="pres">
      <dgm:prSet presAssocID="{A979A2FD-CB4B-4A62-8E39-2EDD7FAC03A6}" presName="thickLine" presStyleLbl="alignNode1" presStyleIdx="9" presStyleCnt="11"/>
      <dgm:spPr/>
    </dgm:pt>
    <dgm:pt modelId="{6DDD81FE-351A-4AF5-899F-A39215DD5401}" type="pres">
      <dgm:prSet presAssocID="{A979A2FD-CB4B-4A62-8E39-2EDD7FAC03A6}" presName="horz1" presStyleCnt="0"/>
      <dgm:spPr/>
    </dgm:pt>
    <dgm:pt modelId="{86670A8F-6E8A-4A61-9C5D-AA35DEBE2AD0}" type="pres">
      <dgm:prSet presAssocID="{A979A2FD-CB4B-4A62-8E39-2EDD7FAC03A6}" presName="tx1" presStyleLbl="revTx" presStyleIdx="9" presStyleCnt="11"/>
      <dgm:spPr/>
      <dgm:t>
        <a:bodyPr/>
        <a:lstStyle/>
        <a:p>
          <a:endParaRPr lang="en-GB"/>
        </a:p>
      </dgm:t>
    </dgm:pt>
    <dgm:pt modelId="{C8AA3BBE-9498-446E-B1B2-244CC185CDD9}" type="pres">
      <dgm:prSet presAssocID="{A979A2FD-CB4B-4A62-8E39-2EDD7FAC03A6}" presName="vert1" presStyleCnt="0"/>
      <dgm:spPr/>
    </dgm:pt>
    <dgm:pt modelId="{53E6597C-9D72-4BD2-83D0-C3F36076D3D7}" type="pres">
      <dgm:prSet presAssocID="{BD9557D9-B2FF-4CA9-A748-5566A3E32AFC}" presName="thickLine" presStyleLbl="alignNode1" presStyleIdx="10" presStyleCnt="11"/>
      <dgm:spPr/>
    </dgm:pt>
    <dgm:pt modelId="{8D41661C-D939-465C-B759-FB82C7ED6B96}" type="pres">
      <dgm:prSet presAssocID="{BD9557D9-B2FF-4CA9-A748-5566A3E32AFC}" presName="horz1" presStyleCnt="0"/>
      <dgm:spPr/>
    </dgm:pt>
    <dgm:pt modelId="{B743C813-6AD5-4354-8E23-4DFD14BBCC96}" type="pres">
      <dgm:prSet presAssocID="{BD9557D9-B2FF-4CA9-A748-5566A3E32AFC}" presName="tx1" presStyleLbl="revTx" presStyleIdx="10" presStyleCnt="11"/>
      <dgm:spPr/>
      <dgm:t>
        <a:bodyPr/>
        <a:lstStyle/>
        <a:p>
          <a:endParaRPr lang="en-GB"/>
        </a:p>
      </dgm:t>
    </dgm:pt>
    <dgm:pt modelId="{1AA964FD-11C8-4DBE-9292-7F21CB696E43}" type="pres">
      <dgm:prSet presAssocID="{BD9557D9-B2FF-4CA9-A748-5566A3E32AFC}" presName="vert1" presStyleCnt="0"/>
      <dgm:spPr/>
    </dgm:pt>
  </dgm:ptLst>
  <dgm:cxnLst>
    <dgm:cxn modelId="{EFDFA582-5BA7-4B25-BEE2-BD30F0A25B75}" type="presOf" srcId="{59337B7F-FF83-4A7C-B4F9-D30E1F096757}" destId="{C3AA5C0B-F68C-4D54-9EB3-97637BBDD540}" srcOrd="0" destOrd="0" presId="urn:microsoft.com/office/officeart/2008/layout/LinedList"/>
    <dgm:cxn modelId="{2933CEDC-6CEF-48DE-9AF7-9C7D30A1445A}" type="presOf" srcId="{F87E1FF0-304B-4D74-848E-8134E0F67723}" destId="{85173AFB-341A-4205-8D26-CB03E4697895}" srcOrd="0" destOrd="0" presId="urn:microsoft.com/office/officeart/2008/layout/LinedList"/>
    <dgm:cxn modelId="{6A32DEA8-CC39-40E8-919D-8F745EA4DDE1}" type="presOf" srcId="{707B6D64-B77F-4D5F-9712-A533402611A6}" destId="{27B69B4D-B86E-49C3-9F9B-BE79B71FF886}" srcOrd="0" destOrd="0" presId="urn:microsoft.com/office/officeart/2008/layout/LinedList"/>
    <dgm:cxn modelId="{6A9FFB55-3C66-418C-A98B-2CD9CBED7F9D}" srcId="{6382784D-6027-4484-A8FE-F4F873906F48}" destId="{F87E1FF0-304B-4D74-848E-8134E0F67723}" srcOrd="8" destOrd="0" parTransId="{59D45A4C-9140-40D2-A926-6EB8FB7F27DE}" sibTransId="{FD4A3CF4-3A33-48EB-821B-E85E3521B084}"/>
    <dgm:cxn modelId="{3F580691-A756-4B08-97E5-49D08A54E464}" type="presOf" srcId="{9C0A4108-E649-4A11-94AA-10EB02F322BA}" destId="{39DDB404-4723-483F-A83C-D16F508C29E1}" srcOrd="0" destOrd="0" presId="urn:microsoft.com/office/officeart/2008/layout/LinedList"/>
    <dgm:cxn modelId="{9D44CCB5-784B-4FE1-B508-78EF460B0176}" type="presOf" srcId="{6C2290DB-FCE9-4D94-B5A2-73F103EE2B80}" destId="{80BE867F-7154-4A1D-9874-121078C5CF85}" srcOrd="0" destOrd="0" presId="urn:microsoft.com/office/officeart/2008/layout/LinedList"/>
    <dgm:cxn modelId="{636BBEFE-C773-45AA-B3ED-B11F4A6D80D1}" srcId="{6382784D-6027-4484-A8FE-F4F873906F48}" destId="{E7AEDA92-0D14-4E37-A0A7-856CF39A35E1}" srcOrd="7" destOrd="0" parTransId="{0B0AF155-6098-4C90-A6CD-374CC87B4009}" sibTransId="{EEA372B6-F9AB-4CEE-9378-ACF6EDB56B36}"/>
    <dgm:cxn modelId="{11EAEC6D-F67C-4977-9941-EC9DC263BE09}" type="presOf" srcId="{F7A152F8-517D-466B-9B45-D33A3712D786}" destId="{733D6F5B-7F5F-4CEA-9FF9-A73359DCFAE6}" srcOrd="0" destOrd="0" presId="urn:microsoft.com/office/officeart/2008/layout/LinedList"/>
    <dgm:cxn modelId="{C0B6BBDD-6544-4443-9354-3DB1F0F8CC81}" type="presOf" srcId="{C17DB31E-23E4-4A1A-9014-C28D3218B262}" destId="{DF47B6A6-4634-41D3-A73C-754097953036}" srcOrd="0" destOrd="0" presId="urn:microsoft.com/office/officeart/2008/layout/LinedList"/>
    <dgm:cxn modelId="{972E05DB-1B57-4BEC-84F6-A5FABD09AE94}" srcId="{6382784D-6027-4484-A8FE-F4F873906F48}" destId="{BD9557D9-B2FF-4CA9-A748-5566A3E32AFC}" srcOrd="10" destOrd="0" parTransId="{DFA1A047-26D9-4F22-A43C-E5CDF307D72D}" sibTransId="{C34338ED-8519-4ACD-A108-226BA3D9A360}"/>
    <dgm:cxn modelId="{870673B3-ABF8-4E29-BA9F-84B77D8E5623}" type="presOf" srcId="{BD9557D9-B2FF-4CA9-A748-5566A3E32AFC}" destId="{B743C813-6AD5-4354-8E23-4DFD14BBCC96}" srcOrd="0" destOrd="0" presId="urn:microsoft.com/office/officeart/2008/layout/LinedList"/>
    <dgm:cxn modelId="{2DE41978-A3D3-4C35-B060-92E320E2AA61}" srcId="{6382784D-6027-4484-A8FE-F4F873906F48}" destId="{F7A152F8-517D-466B-9B45-D33A3712D786}" srcOrd="3" destOrd="0" parTransId="{E9215829-B127-4A9A-B367-68EF1D39BB98}" sibTransId="{87373683-2190-48BC-A364-9766AA028B92}"/>
    <dgm:cxn modelId="{44DAAC4C-7113-4FAB-8534-2F8EF67F8BCE}" srcId="{6382784D-6027-4484-A8FE-F4F873906F48}" destId="{9DFCC075-123C-4298-BC53-C2C463D7F181}" srcOrd="1" destOrd="0" parTransId="{66644837-0940-4AD4-98DE-37B05DAED4DF}" sibTransId="{3B96E72B-3A3D-4C8E-9343-11EA984A3DE1}"/>
    <dgm:cxn modelId="{595265B1-FA26-464C-86D7-08B1588CB0DB}" srcId="{6382784D-6027-4484-A8FE-F4F873906F48}" destId="{707B6D64-B77F-4D5F-9712-A533402611A6}" srcOrd="2" destOrd="0" parTransId="{B157B7DD-33D2-4C48-9670-F8004A9438F0}" sibTransId="{1EED5D57-BB7C-4508-9CFA-23B32310EA66}"/>
    <dgm:cxn modelId="{CAF96914-80E1-4BA8-ACF5-458A3828EAE3}" type="presOf" srcId="{6382784D-6027-4484-A8FE-F4F873906F48}" destId="{503CCEB9-D84A-43D0-A9AE-051368814ECB}" srcOrd="0" destOrd="0" presId="urn:microsoft.com/office/officeart/2008/layout/LinedList"/>
    <dgm:cxn modelId="{F9446623-9A85-4BF5-BA1D-522460430654}" srcId="{6382784D-6027-4484-A8FE-F4F873906F48}" destId="{6C2290DB-FCE9-4D94-B5A2-73F103EE2B80}" srcOrd="6" destOrd="0" parTransId="{4A6A99B2-83D9-4607-8381-0361BFDFE88B}" sibTransId="{851D4633-356D-44C7-9635-BE17BD924C1A}"/>
    <dgm:cxn modelId="{F2F7D97E-D61C-4CBD-B454-ED422CF0FEB7}" srcId="{6382784D-6027-4484-A8FE-F4F873906F48}" destId="{C17DB31E-23E4-4A1A-9014-C28D3218B262}" srcOrd="5" destOrd="0" parTransId="{82FEBFD4-8FDA-4D9D-B4E4-C01C20EF1F5F}" sibTransId="{AB6CBFDA-4636-4363-8083-AFE328EDF489}"/>
    <dgm:cxn modelId="{E79C59B8-1CB4-49E7-8644-FC9ABA1CFB15}" type="presOf" srcId="{E7AEDA92-0D14-4E37-A0A7-856CF39A35E1}" destId="{CE669777-8AD1-4B09-8F15-C9BEB3A93C8C}" srcOrd="0" destOrd="0" presId="urn:microsoft.com/office/officeart/2008/layout/LinedList"/>
    <dgm:cxn modelId="{6F8FC39D-DA43-40CA-9C4F-13E3982107BD}" type="presOf" srcId="{A979A2FD-CB4B-4A62-8E39-2EDD7FAC03A6}" destId="{86670A8F-6E8A-4A61-9C5D-AA35DEBE2AD0}" srcOrd="0" destOrd="0" presId="urn:microsoft.com/office/officeart/2008/layout/LinedList"/>
    <dgm:cxn modelId="{6FAF4F3B-F25D-49FA-8A33-4A358DA56138}" srcId="{6382784D-6027-4484-A8FE-F4F873906F48}" destId="{59337B7F-FF83-4A7C-B4F9-D30E1F096757}" srcOrd="4" destOrd="0" parTransId="{60A038BF-8A23-440A-9ED9-5175BEBA9617}" sibTransId="{9C38B8A8-41BC-45D7-AE25-F4B5AEC94FEB}"/>
    <dgm:cxn modelId="{5D50B8C0-CED7-4F0D-B2EC-57C378DB9A93}" srcId="{6382784D-6027-4484-A8FE-F4F873906F48}" destId="{A979A2FD-CB4B-4A62-8E39-2EDD7FAC03A6}" srcOrd="9" destOrd="0" parTransId="{7238E9A3-4057-4D06-AA30-C32B0B0D693D}" sibTransId="{2DD517C0-FE6B-48A7-911E-966C79C8419A}"/>
    <dgm:cxn modelId="{ACEDFB99-8BC2-42CE-B51A-98D25F8397A6}" srcId="{6382784D-6027-4484-A8FE-F4F873906F48}" destId="{9C0A4108-E649-4A11-94AA-10EB02F322BA}" srcOrd="0" destOrd="0" parTransId="{07BD1AA8-AEA6-43A5-A2E8-31F6D26DCFF4}" sibTransId="{C3EBF335-BF6E-4EB9-AC0D-B1D60DAE06DF}"/>
    <dgm:cxn modelId="{279506CA-B5CC-4B0A-A99B-B595F37CC6A2}" type="presOf" srcId="{9DFCC075-123C-4298-BC53-C2C463D7F181}" destId="{3200E7AF-5036-4378-B8E0-BC5EDA2E8343}" srcOrd="0" destOrd="0" presId="urn:microsoft.com/office/officeart/2008/layout/LinedList"/>
    <dgm:cxn modelId="{295BE18B-0392-4925-9703-27769480866E}" type="presParOf" srcId="{503CCEB9-D84A-43D0-A9AE-051368814ECB}" destId="{9197140E-7373-4255-874E-7FFF3E39EBCE}" srcOrd="0" destOrd="0" presId="urn:microsoft.com/office/officeart/2008/layout/LinedList"/>
    <dgm:cxn modelId="{B38D8235-228E-4BFC-A5BA-A04F292CFCA6}" type="presParOf" srcId="{503CCEB9-D84A-43D0-A9AE-051368814ECB}" destId="{DB8A84F8-CD74-44B1-BCBE-1F0A29C864F8}" srcOrd="1" destOrd="0" presId="urn:microsoft.com/office/officeart/2008/layout/LinedList"/>
    <dgm:cxn modelId="{8C6A3422-0614-478A-8175-CF75BE453210}" type="presParOf" srcId="{DB8A84F8-CD74-44B1-BCBE-1F0A29C864F8}" destId="{39DDB404-4723-483F-A83C-D16F508C29E1}" srcOrd="0" destOrd="0" presId="urn:microsoft.com/office/officeart/2008/layout/LinedList"/>
    <dgm:cxn modelId="{9EAA6859-5E59-4FA2-938D-1F689764436E}" type="presParOf" srcId="{DB8A84F8-CD74-44B1-BCBE-1F0A29C864F8}" destId="{C3ECF21D-A092-4D28-A3D1-23625955557C}" srcOrd="1" destOrd="0" presId="urn:microsoft.com/office/officeart/2008/layout/LinedList"/>
    <dgm:cxn modelId="{CB2A6CBC-6FD4-40BD-8E69-F91D409FAAE2}" type="presParOf" srcId="{503CCEB9-D84A-43D0-A9AE-051368814ECB}" destId="{559FDF49-D81E-45AC-9D7E-090C6EC4ED0A}" srcOrd="2" destOrd="0" presId="urn:microsoft.com/office/officeart/2008/layout/LinedList"/>
    <dgm:cxn modelId="{6204B2D9-56CB-4B57-A9F6-F2D996153CE4}" type="presParOf" srcId="{503CCEB9-D84A-43D0-A9AE-051368814ECB}" destId="{25E03E71-A7C6-4CA3-B86F-2F367A39B6D7}" srcOrd="3" destOrd="0" presId="urn:microsoft.com/office/officeart/2008/layout/LinedList"/>
    <dgm:cxn modelId="{B3F0C832-BF14-4054-9469-49846BA3D132}" type="presParOf" srcId="{25E03E71-A7C6-4CA3-B86F-2F367A39B6D7}" destId="{3200E7AF-5036-4378-B8E0-BC5EDA2E8343}" srcOrd="0" destOrd="0" presId="urn:microsoft.com/office/officeart/2008/layout/LinedList"/>
    <dgm:cxn modelId="{CE6B1FC0-691A-4577-9ABB-4F55946D576C}" type="presParOf" srcId="{25E03E71-A7C6-4CA3-B86F-2F367A39B6D7}" destId="{B52050C5-B0F1-4644-A3A4-253EDE6D7059}" srcOrd="1" destOrd="0" presId="urn:microsoft.com/office/officeart/2008/layout/LinedList"/>
    <dgm:cxn modelId="{0C0FCDD3-4AD5-4A84-B490-AD9DADB0CC73}" type="presParOf" srcId="{503CCEB9-D84A-43D0-A9AE-051368814ECB}" destId="{311ECC0B-6F19-4C30-89D9-9DEB8D2488A0}" srcOrd="4" destOrd="0" presId="urn:microsoft.com/office/officeart/2008/layout/LinedList"/>
    <dgm:cxn modelId="{4F9FC6FA-CB09-4738-BDD8-9422F4A8F866}" type="presParOf" srcId="{503CCEB9-D84A-43D0-A9AE-051368814ECB}" destId="{250BDCE7-DFE6-4D88-9AE4-9D664C375F62}" srcOrd="5" destOrd="0" presId="urn:microsoft.com/office/officeart/2008/layout/LinedList"/>
    <dgm:cxn modelId="{58F95F43-63BD-4BB8-83F7-D2F4298AA9F3}" type="presParOf" srcId="{250BDCE7-DFE6-4D88-9AE4-9D664C375F62}" destId="{27B69B4D-B86E-49C3-9F9B-BE79B71FF886}" srcOrd="0" destOrd="0" presId="urn:microsoft.com/office/officeart/2008/layout/LinedList"/>
    <dgm:cxn modelId="{B9013402-FA62-4F64-89BD-3E3E4F7F1E36}" type="presParOf" srcId="{250BDCE7-DFE6-4D88-9AE4-9D664C375F62}" destId="{92666B78-70C7-426E-AF02-089A7A315E8C}" srcOrd="1" destOrd="0" presId="urn:microsoft.com/office/officeart/2008/layout/LinedList"/>
    <dgm:cxn modelId="{72117AEE-8753-45A2-8B7F-162C160CF1B2}" type="presParOf" srcId="{503CCEB9-D84A-43D0-A9AE-051368814ECB}" destId="{8E1B4AC3-C3ED-4624-BBDD-B15C3563AAB2}" srcOrd="6" destOrd="0" presId="urn:microsoft.com/office/officeart/2008/layout/LinedList"/>
    <dgm:cxn modelId="{277A24AF-9835-445F-991D-CD3D5C770C7D}" type="presParOf" srcId="{503CCEB9-D84A-43D0-A9AE-051368814ECB}" destId="{12B9B5CC-452E-45F0-8724-B1DE9C11DFAF}" srcOrd="7" destOrd="0" presId="urn:microsoft.com/office/officeart/2008/layout/LinedList"/>
    <dgm:cxn modelId="{B2C62F9C-580D-4D83-931A-D64F1ABCC056}" type="presParOf" srcId="{12B9B5CC-452E-45F0-8724-B1DE9C11DFAF}" destId="{733D6F5B-7F5F-4CEA-9FF9-A73359DCFAE6}" srcOrd="0" destOrd="0" presId="urn:microsoft.com/office/officeart/2008/layout/LinedList"/>
    <dgm:cxn modelId="{98D801AA-72F6-4FD2-A5A7-162AFB841D28}" type="presParOf" srcId="{12B9B5CC-452E-45F0-8724-B1DE9C11DFAF}" destId="{432FE25D-4013-4C97-B00E-6C23ADFBF95B}" srcOrd="1" destOrd="0" presId="urn:microsoft.com/office/officeart/2008/layout/LinedList"/>
    <dgm:cxn modelId="{CD751DC4-F2CB-45D8-B0E3-9886E12C598B}" type="presParOf" srcId="{503CCEB9-D84A-43D0-A9AE-051368814ECB}" destId="{758E4EEE-54C2-4857-9950-17F89349EA8A}" srcOrd="8" destOrd="0" presId="urn:microsoft.com/office/officeart/2008/layout/LinedList"/>
    <dgm:cxn modelId="{D4D87424-F00D-4B18-98A1-8226ABCF4953}" type="presParOf" srcId="{503CCEB9-D84A-43D0-A9AE-051368814ECB}" destId="{446AF330-A88C-434B-86EE-25DFE5077507}" srcOrd="9" destOrd="0" presId="urn:microsoft.com/office/officeart/2008/layout/LinedList"/>
    <dgm:cxn modelId="{4A780170-7807-498E-B858-F47C75B38C47}" type="presParOf" srcId="{446AF330-A88C-434B-86EE-25DFE5077507}" destId="{C3AA5C0B-F68C-4D54-9EB3-97637BBDD540}" srcOrd="0" destOrd="0" presId="urn:microsoft.com/office/officeart/2008/layout/LinedList"/>
    <dgm:cxn modelId="{C85920F8-B274-4969-B9C2-04A1C0DF13E3}" type="presParOf" srcId="{446AF330-A88C-434B-86EE-25DFE5077507}" destId="{0AC4710B-82C9-4878-A44B-B6BB8A968ED1}" srcOrd="1" destOrd="0" presId="urn:microsoft.com/office/officeart/2008/layout/LinedList"/>
    <dgm:cxn modelId="{FE19527B-CB53-46A3-9AD6-62F653BA12EC}" type="presParOf" srcId="{503CCEB9-D84A-43D0-A9AE-051368814ECB}" destId="{830D76EE-46CD-494C-9192-F21504209EE3}" srcOrd="10" destOrd="0" presId="urn:microsoft.com/office/officeart/2008/layout/LinedList"/>
    <dgm:cxn modelId="{41DF6A7F-34EE-493A-87BC-B662DCA3517A}" type="presParOf" srcId="{503CCEB9-D84A-43D0-A9AE-051368814ECB}" destId="{3D46BEDE-F427-4878-AF06-515A87716860}" srcOrd="11" destOrd="0" presId="urn:microsoft.com/office/officeart/2008/layout/LinedList"/>
    <dgm:cxn modelId="{BE10E1A8-6167-4C4A-B659-515F099E3F61}" type="presParOf" srcId="{3D46BEDE-F427-4878-AF06-515A87716860}" destId="{DF47B6A6-4634-41D3-A73C-754097953036}" srcOrd="0" destOrd="0" presId="urn:microsoft.com/office/officeart/2008/layout/LinedList"/>
    <dgm:cxn modelId="{FB355F28-4C4C-4C88-8FFA-A714B8D548FD}" type="presParOf" srcId="{3D46BEDE-F427-4878-AF06-515A87716860}" destId="{1BDE4CD6-20C7-440F-84E1-7953B5EB92E3}" srcOrd="1" destOrd="0" presId="urn:microsoft.com/office/officeart/2008/layout/LinedList"/>
    <dgm:cxn modelId="{08BD87D5-3BCB-4F9D-9359-A5785CC54357}" type="presParOf" srcId="{503CCEB9-D84A-43D0-A9AE-051368814ECB}" destId="{2CE63931-42EA-46CD-B26F-F2612D523F0D}" srcOrd="12" destOrd="0" presId="urn:microsoft.com/office/officeart/2008/layout/LinedList"/>
    <dgm:cxn modelId="{8DC11FF2-A987-4C40-9BC7-7D7E6328E4E4}" type="presParOf" srcId="{503CCEB9-D84A-43D0-A9AE-051368814ECB}" destId="{BA213ACF-3CE4-40EA-A681-DADD46FE7AF3}" srcOrd="13" destOrd="0" presId="urn:microsoft.com/office/officeart/2008/layout/LinedList"/>
    <dgm:cxn modelId="{64C07107-87A6-45ED-86E9-AFC47BCFCA24}" type="presParOf" srcId="{BA213ACF-3CE4-40EA-A681-DADD46FE7AF3}" destId="{80BE867F-7154-4A1D-9874-121078C5CF85}" srcOrd="0" destOrd="0" presId="urn:microsoft.com/office/officeart/2008/layout/LinedList"/>
    <dgm:cxn modelId="{078309E8-D09F-4E36-9179-90090AD42C7A}" type="presParOf" srcId="{BA213ACF-3CE4-40EA-A681-DADD46FE7AF3}" destId="{2161E29E-721B-4F2D-8B0E-0107C8E20401}" srcOrd="1" destOrd="0" presId="urn:microsoft.com/office/officeart/2008/layout/LinedList"/>
    <dgm:cxn modelId="{55C92B97-2902-4951-A3BC-DB6FDE859F10}" type="presParOf" srcId="{503CCEB9-D84A-43D0-A9AE-051368814ECB}" destId="{A927B64B-0265-4082-B2B4-BF107C3726CD}" srcOrd="14" destOrd="0" presId="urn:microsoft.com/office/officeart/2008/layout/LinedList"/>
    <dgm:cxn modelId="{7FF7D91C-24CF-45A9-A173-FFB407DFE5BB}" type="presParOf" srcId="{503CCEB9-D84A-43D0-A9AE-051368814ECB}" destId="{08D0BD09-0F90-4035-94FB-1D38B4C479A9}" srcOrd="15" destOrd="0" presId="urn:microsoft.com/office/officeart/2008/layout/LinedList"/>
    <dgm:cxn modelId="{637524E4-2EA2-4034-8F31-2E3716D15688}" type="presParOf" srcId="{08D0BD09-0F90-4035-94FB-1D38B4C479A9}" destId="{CE669777-8AD1-4B09-8F15-C9BEB3A93C8C}" srcOrd="0" destOrd="0" presId="urn:microsoft.com/office/officeart/2008/layout/LinedList"/>
    <dgm:cxn modelId="{E12E0B6A-C2D3-4030-ABF6-3883F131A776}" type="presParOf" srcId="{08D0BD09-0F90-4035-94FB-1D38B4C479A9}" destId="{F6B0BB32-0F86-4D86-93FD-882759026C26}" srcOrd="1" destOrd="0" presId="urn:microsoft.com/office/officeart/2008/layout/LinedList"/>
    <dgm:cxn modelId="{071244C7-E4DE-410A-9A53-E0F787AA5730}" type="presParOf" srcId="{503CCEB9-D84A-43D0-A9AE-051368814ECB}" destId="{C2889249-BB70-41BD-8A8C-95383C94EFF2}" srcOrd="16" destOrd="0" presId="urn:microsoft.com/office/officeart/2008/layout/LinedList"/>
    <dgm:cxn modelId="{4EB92529-CFEF-47A0-8A11-2FC9E261C6E1}" type="presParOf" srcId="{503CCEB9-D84A-43D0-A9AE-051368814ECB}" destId="{0979E087-8DB2-4499-9785-5BB4DC3814BE}" srcOrd="17" destOrd="0" presId="urn:microsoft.com/office/officeart/2008/layout/LinedList"/>
    <dgm:cxn modelId="{53E4050C-121D-4976-9A36-DD14EC7B54D1}" type="presParOf" srcId="{0979E087-8DB2-4499-9785-5BB4DC3814BE}" destId="{85173AFB-341A-4205-8D26-CB03E4697895}" srcOrd="0" destOrd="0" presId="urn:microsoft.com/office/officeart/2008/layout/LinedList"/>
    <dgm:cxn modelId="{1F86421E-DD69-46D6-A59E-AB5EEC708CFA}" type="presParOf" srcId="{0979E087-8DB2-4499-9785-5BB4DC3814BE}" destId="{74DE5652-B3EE-451E-A750-AC6D1DE6F4A4}" srcOrd="1" destOrd="0" presId="urn:microsoft.com/office/officeart/2008/layout/LinedList"/>
    <dgm:cxn modelId="{530B94F7-7CF4-41C2-BBB0-AE85C15B3DF3}" type="presParOf" srcId="{503CCEB9-D84A-43D0-A9AE-051368814ECB}" destId="{95215992-334F-4B83-9B4E-96F7887730DF}" srcOrd="18" destOrd="0" presId="urn:microsoft.com/office/officeart/2008/layout/LinedList"/>
    <dgm:cxn modelId="{3CCDD3AC-2B3F-45C0-88B1-F0B7EB195E20}" type="presParOf" srcId="{503CCEB9-D84A-43D0-A9AE-051368814ECB}" destId="{6DDD81FE-351A-4AF5-899F-A39215DD5401}" srcOrd="19" destOrd="0" presId="urn:microsoft.com/office/officeart/2008/layout/LinedList"/>
    <dgm:cxn modelId="{A745D328-A73E-4D02-9A71-503067764127}" type="presParOf" srcId="{6DDD81FE-351A-4AF5-899F-A39215DD5401}" destId="{86670A8F-6E8A-4A61-9C5D-AA35DEBE2AD0}" srcOrd="0" destOrd="0" presId="urn:microsoft.com/office/officeart/2008/layout/LinedList"/>
    <dgm:cxn modelId="{F7A9DD07-23F0-4240-97C7-528142C63C45}" type="presParOf" srcId="{6DDD81FE-351A-4AF5-899F-A39215DD5401}" destId="{C8AA3BBE-9498-446E-B1B2-244CC185CDD9}" srcOrd="1" destOrd="0" presId="urn:microsoft.com/office/officeart/2008/layout/LinedList"/>
    <dgm:cxn modelId="{D880713D-E2E8-4DCB-BA47-16208CB13EFE}" type="presParOf" srcId="{503CCEB9-D84A-43D0-A9AE-051368814ECB}" destId="{53E6597C-9D72-4BD2-83D0-C3F36076D3D7}" srcOrd="20" destOrd="0" presId="urn:microsoft.com/office/officeart/2008/layout/LinedList"/>
    <dgm:cxn modelId="{5D77AEC0-F3D0-4163-9E92-0DD2F321CEC3}" type="presParOf" srcId="{503CCEB9-D84A-43D0-A9AE-051368814ECB}" destId="{8D41661C-D939-465C-B759-FB82C7ED6B96}" srcOrd="21" destOrd="0" presId="urn:microsoft.com/office/officeart/2008/layout/LinedList"/>
    <dgm:cxn modelId="{59907047-1B5C-416D-8A71-4427E1A8BA92}" type="presParOf" srcId="{8D41661C-D939-465C-B759-FB82C7ED6B96}" destId="{B743C813-6AD5-4354-8E23-4DFD14BBCC96}" srcOrd="0" destOrd="0" presId="urn:microsoft.com/office/officeart/2008/layout/LinedList"/>
    <dgm:cxn modelId="{CB68F611-A37B-4B68-A987-A8047F627C2D}" type="presParOf" srcId="{8D41661C-D939-465C-B759-FB82C7ED6B96}" destId="{1AA964FD-11C8-4DBE-9292-7F21CB696E43}" srcOrd="1" destOrd="0" presId="urn:microsoft.com/office/officeart/2008/layout/LinedList"/>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97140E-7373-4255-874E-7FFF3E39EBCE}">
      <dsp:nvSpPr>
        <dsp:cNvPr id="0" name=""/>
        <dsp:cNvSpPr/>
      </dsp:nvSpPr>
      <dsp:spPr>
        <a:xfrm>
          <a:off x="0" y="1784"/>
          <a:ext cx="8987404"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39DDB404-4723-483F-A83C-D16F508C29E1}">
      <dsp:nvSpPr>
        <dsp:cNvPr id="0" name=""/>
        <dsp:cNvSpPr/>
      </dsp:nvSpPr>
      <dsp:spPr>
        <a:xfrm>
          <a:off x="0" y="1784"/>
          <a:ext cx="8987404" cy="331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Introduction </a:t>
          </a:r>
          <a:endParaRPr lang="en-US" sz="1300" kern="1200" dirty="0"/>
        </a:p>
      </dsp:txBody>
      <dsp:txXfrm>
        <a:off x="0" y="1784"/>
        <a:ext cx="8987404" cy="331852"/>
      </dsp:txXfrm>
    </dsp:sp>
    <dsp:sp modelId="{559FDF49-D81E-45AC-9D7E-090C6EC4ED0A}">
      <dsp:nvSpPr>
        <dsp:cNvPr id="0" name=""/>
        <dsp:cNvSpPr/>
      </dsp:nvSpPr>
      <dsp:spPr>
        <a:xfrm>
          <a:off x="0" y="333636"/>
          <a:ext cx="8987404"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3200E7AF-5036-4378-B8E0-BC5EDA2E8343}">
      <dsp:nvSpPr>
        <dsp:cNvPr id="0" name=""/>
        <dsp:cNvSpPr/>
      </dsp:nvSpPr>
      <dsp:spPr>
        <a:xfrm>
          <a:off x="0" y="333636"/>
          <a:ext cx="8987404" cy="331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What are the main approaches and strategies that could be used to measure an infectious disease outbreak</a:t>
          </a:r>
          <a:endParaRPr lang="en-US" sz="1300" kern="1200" dirty="0"/>
        </a:p>
      </dsp:txBody>
      <dsp:txXfrm>
        <a:off x="0" y="333636"/>
        <a:ext cx="8987404" cy="331852"/>
      </dsp:txXfrm>
    </dsp:sp>
    <dsp:sp modelId="{311ECC0B-6F19-4C30-89D9-9DEB8D2488A0}">
      <dsp:nvSpPr>
        <dsp:cNvPr id="0" name=""/>
        <dsp:cNvSpPr/>
      </dsp:nvSpPr>
      <dsp:spPr>
        <a:xfrm>
          <a:off x="0" y="665488"/>
          <a:ext cx="8987404"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27B69B4D-B86E-49C3-9F9B-BE79B71FF886}">
      <dsp:nvSpPr>
        <dsp:cNvPr id="0" name=""/>
        <dsp:cNvSpPr/>
      </dsp:nvSpPr>
      <dsp:spPr>
        <a:xfrm>
          <a:off x="0" y="665488"/>
          <a:ext cx="8987404" cy="331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What are the main approaches and strategies that could be used to monitor an infections disease outbreak </a:t>
          </a:r>
          <a:endParaRPr lang="en-US" sz="1300" kern="1200" dirty="0"/>
        </a:p>
      </dsp:txBody>
      <dsp:txXfrm>
        <a:off x="0" y="665488"/>
        <a:ext cx="8987404" cy="331852"/>
      </dsp:txXfrm>
    </dsp:sp>
    <dsp:sp modelId="{8E1B4AC3-C3ED-4624-BBDD-B15C3563AAB2}">
      <dsp:nvSpPr>
        <dsp:cNvPr id="0" name=""/>
        <dsp:cNvSpPr/>
      </dsp:nvSpPr>
      <dsp:spPr>
        <a:xfrm>
          <a:off x="0" y="997340"/>
          <a:ext cx="8987404"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733D6F5B-7F5F-4CEA-9FF9-A73359DCFAE6}">
      <dsp:nvSpPr>
        <dsp:cNvPr id="0" name=""/>
        <dsp:cNvSpPr/>
      </dsp:nvSpPr>
      <dsp:spPr>
        <a:xfrm>
          <a:off x="0" y="997340"/>
          <a:ext cx="8987404" cy="331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What are the main approaches and strategies that could be used control an infectious disease outbreak </a:t>
          </a:r>
          <a:endParaRPr lang="en-US" sz="1300" kern="1200" dirty="0"/>
        </a:p>
      </dsp:txBody>
      <dsp:txXfrm>
        <a:off x="0" y="997340"/>
        <a:ext cx="8987404" cy="331852"/>
      </dsp:txXfrm>
    </dsp:sp>
    <dsp:sp modelId="{758E4EEE-54C2-4857-9950-17F89349EA8A}">
      <dsp:nvSpPr>
        <dsp:cNvPr id="0" name=""/>
        <dsp:cNvSpPr/>
      </dsp:nvSpPr>
      <dsp:spPr>
        <a:xfrm>
          <a:off x="0" y="1329192"/>
          <a:ext cx="8987404"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C3AA5C0B-F68C-4D54-9EB3-97637BBDD540}">
      <dsp:nvSpPr>
        <dsp:cNvPr id="0" name=""/>
        <dsp:cNvSpPr/>
      </dsp:nvSpPr>
      <dsp:spPr>
        <a:xfrm>
          <a:off x="0" y="1329192"/>
          <a:ext cx="8987404" cy="331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What policy and strategies are available to the uk government to maintain public health </a:t>
          </a:r>
          <a:endParaRPr lang="en-US" sz="1300" kern="1200"/>
        </a:p>
      </dsp:txBody>
      <dsp:txXfrm>
        <a:off x="0" y="1329192"/>
        <a:ext cx="8987404" cy="331852"/>
      </dsp:txXfrm>
    </dsp:sp>
    <dsp:sp modelId="{830D76EE-46CD-494C-9192-F21504209EE3}">
      <dsp:nvSpPr>
        <dsp:cNvPr id="0" name=""/>
        <dsp:cNvSpPr/>
      </dsp:nvSpPr>
      <dsp:spPr>
        <a:xfrm>
          <a:off x="0" y="1661044"/>
          <a:ext cx="8987404"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DF47B6A6-4634-41D3-A73C-754097953036}">
      <dsp:nvSpPr>
        <dsp:cNvPr id="0" name=""/>
        <dsp:cNvSpPr/>
      </dsp:nvSpPr>
      <dsp:spPr>
        <a:xfrm>
          <a:off x="0" y="1661044"/>
          <a:ext cx="8987404" cy="331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What recommendations as public health practitioners can you provide to the policy makers </a:t>
          </a:r>
          <a:endParaRPr lang="en-US" sz="1300" kern="1200"/>
        </a:p>
      </dsp:txBody>
      <dsp:txXfrm>
        <a:off x="0" y="1661044"/>
        <a:ext cx="8987404" cy="331852"/>
      </dsp:txXfrm>
    </dsp:sp>
    <dsp:sp modelId="{2CE63931-42EA-46CD-B26F-F2612D523F0D}">
      <dsp:nvSpPr>
        <dsp:cNvPr id="0" name=""/>
        <dsp:cNvSpPr/>
      </dsp:nvSpPr>
      <dsp:spPr>
        <a:xfrm>
          <a:off x="0" y="1992896"/>
          <a:ext cx="8987404"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80BE867F-7154-4A1D-9874-121078C5CF85}">
      <dsp:nvSpPr>
        <dsp:cNvPr id="0" name=""/>
        <dsp:cNvSpPr/>
      </dsp:nvSpPr>
      <dsp:spPr>
        <a:xfrm>
          <a:off x="0" y="1992896"/>
          <a:ext cx="8987404" cy="331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What health education will you give to the college management to prevent the outbreak? </a:t>
          </a:r>
          <a:endParaRPr lang="en-US" sz="1300" kern="1200" dirty="0"/>
        </a:p>
      </dsp:txBody>
      <dsp:txXfrm>
        <a:off x="0" y="1992896"/>
        <a:ext cx="8987404" cy="331852"/>
      </dsp:txXfrm>
    </dsp:sp>
    <dsp:sp modelId="{A927B64B-0265-4082-B2B4-BF107C3726CD}">
      <dsp:nvSpPr>
        <dsp:cNvPr id="0" name=""/>
        <dsp:cNvSpPr/>
      </dsp:nvSpPr>
      <dsp:spPr>
        <a:xfrm>
          <a:off x="0" y="2324748"/>
          <a:ext cx="8987404"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CE669777-8AD1-4B09-8F15-C9BEB3A93C8C}">
      <dsp:nvSpPr>
        <dsp:cNvPr id="0" name=""/>
        <dsp:cNvSpPr/>
      </dsp:nvSpPr>
      <dsp:spPr>
        <a:xfrm>
          <a:off x="0" y="2324748"/>
          <a:ext cx="8987404" cy="331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Questions </a:t>
          </a:r>
        </a:p>
      </dsp:txBody>
      <dsp:txXfrm>
        <a:off x="0" y="2324748"/>
        <a:ext cx="8987404" cy="331852"/>
      </dsp:txXfrm>
    </dsp:sp>
    <dsp:sp modelId="{C2889249-BB70-41BD-8A8C-95383C94EFF2}">
      <dsp:nvSpPr>
        <dsp:cNvPr id="0" name=""/>
        <dsp:cNvSpPr/>
      </dsp:nvSpPr>
      <dsp:spPr>
        <a:xfrm>
          <a:off x="0" y="2656600"/>
          <a:ext cx="8987404"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85173AFB-341A-4205-8D26-CB03E4697895}">
      <dsp:nvSpPr>
        <dsp:cNvPr id="0" name=""/>
        <dsp:cNvSpPr/>
      </dsp:nvSpPr>
      <dsp:spPr>
        <a:xfrm>
          <a:off x="0" y="2656600"/>
          <a:ext cx="8987404" cy="331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Pictures </a:t>
          </a:r>
        </a:p>
      </dsp:txBody>
      <dsp:txXfrm>
        <a:off x="0" y="2656600"/>
        <a:ext cx="8987404" cy="331852"/>
      </dsp:txXfrm>
    </dsp:sp>
    <dsp:sp modelId="{95215992-334F-4B83-9B4E-96F7887730DF}">
      <dsp:nvSpPr>
        <dsp:cNvPr id="0" name=""/>
        <dsp:cNvSpPr/>
      </dsp:nvSpPr>
      <dsp:spPr>
        <a:xfrm>
          <a:off x="0" y="2988452"/>
          <a:ext cx="8987404"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86670A8F-6E8A-4A61-9C5D-AA35DEBE2AD0}">
      <dsp:nvSpPr>
        <dsp:cNvPr id="0" name=""/>
        <dsp:cNvSpPr/>
      </dsp:nvSpPr>
      <dsp:spPr>
        <a:xfrm>
          <a:off x="0" y="2988452"/>
          <a:ext cx="8987404" cy="331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Conclusion</a:t>
          </a:r>
          <a:endParaRPr lang="en-US" sz="1300" kern="1200" dirty="0"/>
        </a:p>
      </dsp:txBody>
      <dsp:txXfrm>
        <a:off x="0" y="2988452"/>
        <a:ext cx="8987404" cy="331852"/>
      </dsp:txXfrm>
    </dsp:sp>
    <dsp:sp modelId="{53E6597C-9D72-4BD2-83D0-C3F36076D3D7}">
      <dsp:nvSpPr>
        <dsp:cNvPr id="0" name=""/>
        <dsp:cNvSpPr/>
      </dsp:nvSpPr>
      <dsp:spPr>
        <a:xfrm>
          <a:off x="0" y="3320304"/>
          <a:ext cx="8987404" cy="0"/>
        </a:xfrm>
        <a:prstGeom prst="line">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w="9525" cap="rnd" cmpd="sng" algn="ctr">
          <a:solidFill>
            <a:schemeClr val="accent4">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B743C813-6AD5-4354-8E23-4DFD14BBCC96}">
      <dsp:nvSpPr>
        <dsp:cNvPr id="0" name=""/>
        <dsp:cNvSpPr/>
      </dsp:nvSpPr>
      <dsp:spPr>
        <a:xfrm>
          <a:off x="0" y="3320304"/>
          <a:ext cx="8987404" cy="331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Reference </a:t>
          </a:r>
          <a:endParaRPr lang="en-US" sz="1300" kern="1200"/>
        </a:p>
      </dsp:txBody>
      <dsp:txXfrm>
        <a:off x="0" y="3320304"/>
        <a:ext cx="8987404" cy="33185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54A6D8-643D-447B-B277-ABCA6E0A21B8}" type="datetimeFigureOut">
              <a:rPr lang="en-GB" smtClean="0"/>
              <a:pPr/>
              <a:t>06/03/2026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5CEBBF-6A09-49C6-8AF4-F1B27D33B84E}" type="slidenum">
              <a:rPr lang="en-GB" smtClean="0"/>
              <a:pPr/>
              <a:t>‹#›</a:t>
            </a:fld>
            <a:endParaRPr lang="en-GB"/>
          </a:p>
        </p:txBody>
      </p:sp>
    </p:spTree>
    <p:extLst>
      <p:ext uri="{BB962C8B-B14F-4D97-AF65-F5344CB8AC3E}">
        <p14:creationId xmlns:p14="http://schemas.microsoft.com/office/powerpoint/2010/main" xmlns="" val="2960726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5CEBBF-6A09-49C6-8AF4-F1B27D33B84E}" type="slidenum">
              <a:rPr lang="en-GB" smtClean="0"/>
              <a:pPr/>
              <a:t>1</a:t>
            </a:fld>
            <a:endParaRPr lang="en-GB"/>
          </a:p>
        </p:txBody>
      </p:sp>
    </p:spTree>
    <p:extLst>
      <p:ext uri="{BB962C8B-B14F-4D97-AF65-F5344CB8AC3E}">
        <p14:creationId xmlns:p14="http://schemas.microsoft.com/office/powerpoint/2010/main" xmlns="" val="1757676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xmlns="" id="{BB529481-C8DF-62A3-CEE1-D4398D5A6A02}"/>
              </a:ext>
            </a:extLst>
          </p:cNvPr>
          <p:cNvSpPr/>
          <p:nvPr/>
        </p:nvSpPr>
        <p:spPr>
          <a:xfrm>
            <a:off x="6284113" y="3378954"/>
            <a:ext cx="5907883" cy="3479045"/>
          </a:xfrm>
          <a:custGeom>
            <a:avLst/>
            <a:gdLst>
              <a:gd name="f0" fmla="val 10800000"/>
              <a:gd name="f1" fmla="val 5400000"/>
              <a:gd name="f2" fmla="val 180"/>
              <a:gd name="f3" fmla="val w"/>
              <a:gd name="f4" fmla="val h"/>
              <a:gd name="f5" fmla="val 0"/>
              <a:gd name="f6" fmla="val 5907885"/>
              <a:gd name="f7" fmla="val 3479046"/>
              <a:gd name="f8" fmla="val 5171297"/>
              <a:gd name="f9" fmla="val 284"/>
              <a:gd name="f10" fmla="val 5389485"/>
              <a:gd name="f11" fmla="val 3908"/>
              <a:gd name="f12" fmla="val 5606422"/>
              <a:gd name="f13" fmla="val 42249"/>
              <a:gd name="f14" fmla="val 5813217"/>
              <a:gd name="f15" fmla="val 114238"/>
              <a:gd name="f16" fmla="val 151524"/>
              <a:gd name="f17" fmla="val 3916974"/>
              <a:gd name="f18" fmla="val 405504"/>
              <a:gd name="f19" fmla="val 3959456"/>
              <a:gd name="f20" fmla="val 373857"/>
              <a:gd name="f21" fmla="val 4291086"/>
              <a:gd name="f22" fmla="val 139664"/>
              <a:gd name="f23" fmla="val 4671097"/>
              <a:gd name="f24" fmla="val 17528"/>
              <a:gd name="f25" fmla="val 5052215"/>
              <a:gd name="f26" fmla="val 1756"/>
              <a:gd name="f27" fmla="val 5091916"/>
              <a:gd name="f28" fmla="val 114"/>
              <a:gd name="f29" fmla="val 5131627"/>
              <a:gd name="f30" fmla="+- 0 0 375"/>
              <a:gd name="f31" fmla="+- 0 0 -90"/>
              <a:gd name="f32" fmla="*/ f3 1 5907885"/>
              <a:gd name="f33" fmla="*/ f4 1 3479046"/>
              <a:gd name="f34" fmla="+- f7 0 f5"/>
              <a:gd name="f35" fmla="+- f6 0 f5"/>
              <a:gd name="f36" fmla="*/ f31 f0 1"/>
              <a:gd name="f37" fmla="*/ f35 1 5907885"/>
              <a:gd name="f38" fmla="*/ f34 1 3479046"/>
              <a:gd name="f39" fmla="*/ 5171297 f35 1"/>
              <a:gd name="f40" fmla="*/ 284 f34 1"/>
              <a:gd name="f41" fmla="*/ 5813217 f35 1"/>
              <a:gd name="f42" fmla="*/ 114238 f34 1"/>
              <a:gd name="f43" fmla="*/ 5907885 f35 1"/>
              <a:gd name="f44" fmla="*/ 151524 f34 1"/>
              <a:gd name="f45" fmla="*/ 3479046 f34 1"/>
              <a:gd name="f46" fmla="*/ 0 f35 1"/>
              <a:gd name="f47" fmla="*/ 3916974 f35 1"/>
              <a:gd name="f48" fmla="*/ 405504 f34 1"/>
              <a:gd name="f49" fmla="*/ 3959456 f35 1"/>
              <a:gd name="f50" fmla="*/ 373857 f34 1"/>
              <a:gd name="f51" fmla="*/ 5052215 f35 1"/>
              <a:gd name="f52" fmla="*/ 1756 f34 1"/>
              <a:gd name="f53" fmla="*/ f36 1 f2"/>
              <a:gd name="f54" fmla="*/ f39 1 5907885"/>
              <a:gd name="f55" fmla="*/ f40 1 3479046"/>
              <a:gd name="f56" fmla="*/ f41 1 5907885"/>
              <a:gd name="f57" fmla="*/ f42 1 3479046"/>
              <a:gd name="f58" fmla="*/ f43 1 5907885"/>
              <a:gd name="f59" fmla="*/ f44 1 3479046"/>
              <a:gd name="f60" fmla="*/ f45 1 3479046"/>
              <a:gd name="f61" fmla="*/ f46 1 5907885"/>
              <a:gd name="f62" fmla="*/ f47 1 5907885"/>
              <a:gd name="f63" fmla="*/ f48 1 3479046"/>
              <a:gd name="f64" fmla="*/ f49 1 5907885"/>
              <a:gd name="f65" fmla="*/ f50 1 3479046"/>
              <a:gd name="f66" fmla="*/ f51 1 5907885"/>
              <a:gd name="f67" fmla="*/ f52 1 3479046"/>
              <a:gd name="f68" fmla="*/ f5 1 f37"/>
              <a:gd name="f69" fmla="*/ f6 1 f37"/>
              <a:gd name="f70" fmla="*/ f5 1 f38"/>
              <a:gd name="f71" fmla="*/ f7 1 f38"/>
              <a:gd name="f72" fmla="+- f53 0 f1"/>
              <a:gd name="f73" fmla="*/ f54 1 f37"/>
              <a:gd name="f74" fmla="*/ f55 1 f38"/>
              <a:gd name="f75" fmla="*/ f56 1 f37"/>
              <a:gd name="f76" fmla="*/ f57 1 f38"/>
              <a:gd name="f77" fmla="*/ f58 1 f37"/>
              <a:gd name="f78" fmla="*/ f59 1 f38"/>
              <a:gd name="f79" fmla="*/ f60 1 f38"/>
              <a:gd name="f80" fmla="*/ f61 1 f37"/>
              <a:gd name="f81" fmla="*/ f62 1 f37"/>
              <a:gd name="f82" fmla="*/ f63 1 f38"/>
              <a:gd name="f83" fmla="*/ f64 1 f37"/>
              <a:gd name="f84" fmla="*/ f65 1 f38"/>
              <a:gd name="f85" fmla="*/ f66 1 f37"/>
              <a:gd name="f86" fmla="*/ f67 1 f38"/>
              <a:gd name="f87" fmla="*/ f68 f32 1"/>
              <a:gd name="f88" fmla="*/ f69 f32 1"/>
              <a:gd name="f89" fmla="*/ f71 f33 1"/>
              <a:gd name="f90" fmla="*/ f70 f33 1"/>
              <a:gd name="f91" fmla="*/ f73 f32 1"/>
              <a:gd name="f92" fmla="*/ f74 f33 1"/>
              <a:gd name="f93" fmla="*/ f75 f32 1"/>
              <a:gd name="f94" fmla="*/ f76 f33 1"/>
              <a:gd name="f95" fmla="*/ f77 f32 1"/>
              <a:gd name="f96" fmla="*/ f78 f33 1"/>
              <a:gd name="f97" fmla="*/ f79 f33 1"/>
              <a:gd name="f98" fmla="*/ f80 f32 1"/>
              <a:gd name="f99" fmla="*/ f81 f32 1"/>
              <a:gd name="f100" fmla="*/ f82 f33 1"/>
              <a:gd name="f101" fmla="*/ f83 f32 1"/>
              <a:gd name="f102" fmla="*/ f84 f33 1"/>
              <a:gd name="f103" fmla="*/ f85 f32 1"/>
              <a:gd name="f104" fmla="*/ f86 f33 1"/>
            </a:gdLst>
            <a:ahLst/>
            <a:cxnLst>
              <a:cxn ang="3cd4">
                <a:pos x="hc" y="t"/>
              </a:cxn>
              <a:cxn ang="0">
                <a:pos x="r" y="vc"/>
              </a:cxn>
              <a:cxn ang="cd4">
                <a:pos x="hc" y="b"/>
              </a:cxn>
              <a:cxn ang="cd2">
                <a:pos x="l" y="vc"/>
              </a:cxn>
              <a:cxn ang="f72">
                <a:pos x="f91" y="f92"/>
              </a:cxn>
              <a:cxn ang="f72">
                <a:pos x="f93" y="f94"/>
              </a:cxn>
              <a:cxn ang="f72">
                <a:pos x="f95" y="f96"/>
              </a:cxn>
              <a:cxn ang="f72">
                <a:pos x="f95" y="f97"/>
              </a:cxn>
              <a:cxn ang="f72">
                <a:pos x="f98" y="f97"/>
              </a:cxn>
              <a:cxn ang="f72">
                <a:pos x="f99" y="f100"/>
              </a:cxn>
              <a:cxn ang="f72">
                <a:pos x="f101" y="f102"/>
              </a:cxn>
              <a:cxn ang="f72">
                <a:pos x="f103" y="f104"/>
              </a:cxn>
              <a:cxn ang="f72">
                <a:pos x="f91" y="f92"/>
              </a:cxn>
            </a:cxnLst>
            <a:rect l="f87" t="f90" r="f88" b="f89"/>
            <a:pathLst>
              <a:path w="5907885" h="3479046">
                <a:moveTo>
                  <a:pt x="f8" y="f9"/>
                </a:moveTo>
                <a:cubicBezTo>
                  <a:pt x="f10" y="f11"/>
                  <a:pt x="f12" y="f13"/>
                  <a:pt x="f14" y="f15"/>
                </a:cubicBezTo>
                <a:lnTo>
                  <a:pt x="f6" y="f16"/>
                </a:lnTo>
                <a:lnTo>
                  <a:pt x="f6" y="f7"/>
                </a:lnTo>
                <a:lnTo>
                  <a:pt x="f5" y="f7"/>
                </a:lnTo>
                <a:lnTo>
                  <a:pt x="f17" y="f18"/>
                </a:lnTo>
                <a:lnTo>
                  <a:pt x="f19" y="f20"/>
                </a:lnTo>
                <a:cubicBezTo>
                  <a:pt x="f21" y="f22"/>
                  <a:pt x="f23" y="f24"/>
                  <a:pt x="f25" y="f26"/>
                </a:cubicBezTo>
                <a:cubicBezTo>
                  <a:pt x="f27" y="f28"/>
                  <a:pt x="f29" y="f30"/>
                  <a:pt x="f8" y="f9"/>
                </a:cubicBezTo>
                <a:close/>
              </a:path>
            </a:pathLst>
          </a:custGeom>
          <a:gradFill>
            <a:gsLst>
              <a:gs pos="0">
                <a:srgbClr val="F2F1F1"/>
              </a:gs>
              <a:gs pos="100000">
                <a:srgbClr val="8FAADC"/>
              </a:gs>
            </a:gsLst>
            <a:lin ang="4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Freeform: Shape 9">
            <a:extLst>
              <a:ext uri="{FF2B5EF4-FFF2-40B4-BE49-F238E27FC236}">
                <a16:creationId xmlns:a16="http://schemas.microsoft.com/office/drawing/2014/main" xmlns="" id="{B3F929B8-D6FF-5AE1-6A0C-F7A78CC68C39}"/>
              </a:ext>
            </a:extLst>
          </p:cNvPr>
          <p:cNvSpPr/>
          <p:nvPr/>
        </p:nvSpPr>
        <p:spPr>
          <a:xfrm flipH="1" flipV="1">
            <a:off x="0" y="0"/>
            <a:ext cx="2923858" cy="1479124"/>
          </a:xfrm>
          <a:custGeom>
            <a:avLst/>
            <a:gdLst>
              <a:gd name="f0" fmla="val 10800000"/>
              <a:gd name="f1" fmla="val 5400000"/>
              <a:gd name="f2" fmla="val 180"/>
              <a:gd name="f3" fmla="val w"/>
              <a:gd name="f4" fmla="val h"/>
              <a:gd name="f5" fmla="val 0"/>
              <a:gd name="f6" fmla="val 2923855"/>
              <a:gd name="f7" fmla="val 1479128"/>
              <a:gd name="f8" fmla="val 1368245"/>
              <a:gd name="f9" fmla="val 405504"/>
              <a:gd name="f10" fmla="val 1410727"/>
              <a:gd name="f11" fmla="val 373857"/>
              <a:gd name="f12" fmla="val 1742357"/>
              <a:gd name="f13" fmla="val 139664"/>
              <a:gd name="f14" fmla="val 2122368"/>
              <a:gd name="f15" fmla="val 17528"/>
              <a:gd name="f16" fmla="val 2503486"/>
              <a:gd name="f17" fmla="val 1756"/>
              <a:gd name="f18" fmla="val 2543187"/>
              <a:gd name="f19" fmla="val 114"/>
              <a:gd name="f20" fmla="val 2582898"/>
              <a:gd name="f21" fmla="+- 0 0 375"/>
              <a:gd name="f22" fmla="val 2622568"/>
              <a:gd name="f23" fmla="val 284"/>
              <a:gd name="f24" fmla="val 2677115"/>
              <a:gd name="f25" fmla="val 1190"/>
              <a:gd name="f26" fmla="val 2731584"/>
              <a:gd name="f27" fmla="val 4266"/>
              <a:gd name="f28" fmla="val 2785835"/>
              <a:gd name="f29" fmla="val 9494"/>
              <a:gd name="f30" fmla="val 28352"/>
              <a:gd name="f31" fmla="+- 0 0 -90"/>
              <a:gd name="f32" fmla="*/ f3 1 2923855"/>
              <a:gd name="f33" fmla="*/ f4 1 1479128"/>
              <a:gd name="f34" fmla="+- f7 0 f5"/>
              <a:gd name="f35" fmla="+- f6 0 f5"/>
              <a:gd name="f36" fmla="*/ f31 f0 1"/>
              <a:gd name="f37" fmla="*/ f35 1 2923855"/>
              <a:gd name="f38" fmla="*/ f34 1 1479128"/>
              <a:gd name="f39" fmla="*/ 2923855 f35 1"/>
              <a:gd name="f40" fmla="*/ 1479128 f34 1"/>
              <a:gd name="f41" fmla="*/ 0 f35 1"/>
              <a:gd name="f42" fmla="*/ 1368245 f35 1"/>
              <a:gd name="f43" fmla="*/ 405504 f34 1"/>
              <a:gd name="f44" fmla="*/ 1410727 f35 1"/>
              <a:gd name="f45" fmla="*/ 373857 f34 1"/>
              <a:gd name="f46" fmla="*/ 2503486 f35 1"/>
              <a:gd name="f47" fmla="*/ 1756 f34 1"/>
              <a:gd name="f48" fmla="*/ 2622568 f35 1"/>
              <a:gd name="f49" fmla="*/ 284 f34 1"/>
              <a:gd name="f50" fmla="*/ 2785835 f35 1"/>
              <a:gd name="f51" fmla="*/ 9494 f34 1"/>
              <a:gd name="f52" fmla="*/ 28352 f34 1"/>
              <a:gd name="f53" fmla="*/ f36 1 f2"/>
              <a:gd name="f54" fmla="*/ f39 1 2923855"/>
              <a:gd name="f55" fmla="*/ f40 1 1479128"/>
              <a:gd name="f56" fmla="*/ f41 1 2923855"/>
              <a:gd name="f57" fmla="*/ f42 1 2923855"/>
              <a:gd name="f58" fmla="*/ f43 1 1479128"/>
              <a:gd name="f59" fmla="*/ f44 1 2923855"/>
              <a:gd name="f60" fmla="*/ f45 1 1479128"/>
              <a:gd name="f61" fmla="*/ f46 1 2923855"/>
              <a:gd name="f62" fmla="*/ f47 1 1479128"/>
              <a:gd name="f63" fmla="*/ f48 1 2923855"/>
              <a:gd name="f64" fmla="*/ f49 1 1479128"/>
              <a:gd name="f65" fmla="*/ f50 1 2923855"/>
              <a:gd name="f66" fmla="*/ f51 1 1479128"/>
              <a:gd name="f67" fmla="*/ f52 1 1479128"/>
              <a:gd name="f68" fmla="*/ f5 1 f37"/>
              <a:gd name="f69" fmla="*/ f6 1 f37"/>
              <a:gd name="f70" fmla="*/ f5 1 f38"/>
              <a:gd name="f71" fmla="*/ f7 1 f38"/>
              <a:gd name="f72" fmla="+- f53 0 f1"/>
              <a:gd name="f73" fmla="*/ f54 1 f37"/>
              <a:gd name="f74" fmla="*/ f55 1 f38"/>
              <a:gd name="f75" fmla="*/ f56 1 f37"/>
              <a:gd name="f76" fmla="*/ f57 1 f37"/>
              <a:gd name="f77" fmla="*/ f58 1 f38"/>
              <a:gd name="f78" fmla="*/ f59 1 f37"/>
              <a:gd name="f79" fmla="*/ f60 1 f38"/>
              <a:gd name="f80" fmla="*/ f61 1 f37"/>
              <a:gd name="f81" fmla="*/ f62 1 f38"/>
              <a:gd name="f82" fmla="*/ f63 1 f37"/>
              <a:gd name="f83" fmla="*/ f64 1 f38"/>
              <a:gd name="f84" fmla="*/ f65 1 f37"/>
              <a:gd name="f85" fmla="*/ f66 1 f38"/>
              <a:gd name="f86" fmla="*/ f67 1 f38"/>
              <a:gd name="f87" fmla="*/ f68 f32 1"/>
              <a:gd name="f88" fmla="*/ f69 f32 1"/>
              <a:gd name="f89" fmla="*/ f71 f33 1"/>
              <a:gd name="f90" fmla="*/ f70 f33 1"/>
              <a:gd name="f91" fmla="*/ f73 f32 1"/>
              <a:gd name="f92" fmla="*/ f74 f33 1"/>
              <a:gd name="f93" fmla="*/ f75 f32 1"/>
              <a:gd name="f94" fmla="*/ f76 f32 1"/>
              <a:gd name="f95" fmla="*/ f77 f33 1"/>
              <a:gd name="f96" fmla="*/ f78 f32 1"/>
              <a:gd name="f97" fmla="*/ f79 f33 1"/>
              <a:gd name="f98" fmla="*/ f80 f32 1"/>
              <a:gd name="f99" fmla="*/ f81 f33 1"/>
              <a:gd name="f100" fmla="*/ f82 f32 1"/>
              <a:gd name="f101" fmla="*/ f83 f33 1"/>
              <a:gd name="f102" fmla="*/ f84 f32 1"/>
              <a:gd name="f103" fmla="*/ f85 f33 1"/>
              <a:gd name="f104" fmla="*/ f86 f33 1"/>
            </a:gdLst>
            <a:ahLst/>
            <a:cxnLst>
              <a:cxn ang="3cd4">
                <a:pos x="hc" y="t"/>
              </a:cxn>
              <a:cxn ang="0">
                <a:pos x="r" y="vc"/>
              </a:cxn>
              <a:cxn ang="cd4">
                <a:pos x="hc" y="b"/>
              </a:cxn>
              <a:cxn ang="cd2">
                <a:pos x="l" y="vc"/>
              </a:cxn>
              <a:cxn ang="f72">
                <a:pos x="f91" y="f92"/>
              </a:cxn>
              <a:cxn ang="f72">
                <a:pos x="f93" y="f92"/>
              </a:cxn>
              <a:cxn ang="f72">
                <a:pos x="f94" y="f95"/>
              </a:cxn>
              <a:cxn ang="f72">
                <a:pos x="f96" y="f97"/>
              </a:cxn>
              <a:cxn ang="f72">
                <a:pos x="f98" y="f99"/>
              </a:cxn>
              <a:cxn ang="f72">
                <a:pos x="f100" y="f101"/>
              </a:cxn>
              <a:cxn ang="f72">
                <a:pos x="f102" y="f103"/>
              </a:cxn>
              <a:cxn ang="f72">
                <a:pos x="f91" y="f104"/>
              </a:cxn>
            </a:cxnLst>
            <a:rect l="f87" t="f90" r="f88" b="f89"/>
            <a:pathLst>
              <a:path w="2923855" h="1479128">
                <a:moveTo>
                  <a:pt x="f6" y="f7"/>
                </a:moveTo>
                <a:lnTo>
                  <a:pt x="f5" y="f7"/>
                </a:lnTo>
                <a:lnTo>
                  <a:pt x="f8" y="f9"/>
                </a:lnTo>
                <a:lnTo>
                  <a:pt x="f10" y="f11"/>
                </a:lnTo>
                <a:cubicBezTo>
                  <a:pt x="f12" y="f13"/>
                  <a:pt x="f14" y="f15"/>
                  <a:pt x="f16" y="f17"/>
                </a:cubicBezTo>
                <a:cubicBezTo>
                  <a:pt x="f18" y="f19"/>
                  <a:pt x="f20" y="f21"/>
                  <a:pt x="f22" y="f23"/>
                </a:cubicBezTo>
                <a:cubicBezTo>
                  <a:pt x="f24" y="f25"/>
                  <a:pt x="f26" y="f27"/>
                  <a:pt x="f28" y="f29"/>
                </a:cubicBezTo>
                <a:lnTo>
                  <a:pt x="f6" y="f30"/>
                </a:lnTo>
                <a:close/>
              </a:path>
            </a:pathLst>
          </a:custGeom>
          <a:gradFill>
            <a:gsLst>
              <a:gs pos="0">
                <a:srgbClr val="F2F1F1"/>
              </a:gs>
              <a:gs pos="100000">
                <a:srgbClr val="8FAADC"/>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4" name="Title 1">
            <a:extLst>
              <a:ext uri="{FF2B5EF4-FFF2-40B4-BE49-F238E27FC236}">
                <a16:creationId xmlns:a16="http://schemas.microsoft.com/office/drawing/2014/main" xmlns="" id="{A9973753-5685-1014-BF48-439B8DE4FBF4}"/>
              </a:ext>
            </a:extLst>
          </p:cNvPr>
          <p:cNvSpPr txBox="1">
            <a:spLocks noGrp="1"/>
          </p:cNvSpPr>
          <p:nvPr>
            <p:ph type="title"/>
          </p:nvPr>
        </p:nvSpPr>
        <p:spPr>
          <a:xfrm>
            <a:off x="1066803" y="1709735"/>
            <a:ext cx="6455435" cy="2981273"/>
          </a:xfrm>
        </p:spPr>
        <p:txBody>
          <a:bodyPr/>
          <a:lstStyle>
            <a:lvl1pPr>
              <a:defRPr sz="4800"/>
            </a:lvl1pPr>
          </a:lstStyle>
          <a:p>
            <a:pPr lvl="0"/>
            <a:r>
              <a:rPr lang="en-GB"/>
              <a:t>Click to edit Master title style</a:t>
            </a:r>
            <a:endParaRPr lang="en-US"/>
          </a:p>
        </p:txBody>
      </p:sp>
      <p:sp>
        <p:nvSpPr>
          <p:cNvPr id="5" name="Text Placeholder 2">
            <a:extLst>
              <a:ext uri="{FF2B5EF4-FFF2-40B4-BE49-F238E27FC236}">
                <a16:creationId xmlns:a16="http://schemas.microsoft.com/office/drawing/2014/main" xmlns="" id="{605EA34D-7AF2-3041-BF96-479E136D0D52}"/>
              </a:ext>
            </a:extLst>
          </p:cNvPr>
          <p:cNvSpPr txBox="1">
            <a:spLocks noGrp="1"/>
          </p:cNvSpPr>
          <p:nvPr>
            <p:ph type="body" idx="1"/>
          </p:nvPr>
        </p:nvSpPr>
        <p:spPr>
          <a:xfrm>
            <a:off x="1066803" y="4759250"/>
            <a:ext cx="5397264" cy="955749"/>
          </a:xfrm>
        </p:spPr>
        <p:txBody>
          <a:bodyPr/>
          <a:lstStyle>
            <a:lvl1pPr marL="0" indent="0">
              <a:buNone/>
              <a:defRPr sz="2000"/>
            </a:lvl1pPr>
          </a:lstStyle>
          <a:p>
            <a:pPr lvl="0"/>
            <a:r>
              <a:rPr lang="en-GB"/>
              <a:t>Click to edit Master text styles</a:t>
            </a:r>
          </a:p>
        </p:txBody>
      </p:sp>
      <p:sp>
        <p:nvSpPr>
          <p:cNvPr id="6" name="Date Placeholder 3">
            <a:extLst>
              <a:ext uri="{FF2B5EF4-FFF2-40B4-BE49-F238E27FC236}">
                <a16:creationId xmlns:a16="http://schemas.microsoft.com/office/drawing/2014/main" xmlns="" id="{D921A0C4-8D3B-DEFC-3992-221FE437DBFD}"/>
              </a:ext>
            </a:extLst>
          </p:cNvPr>
          <p:cNvSpPr txBox="1">
            <a:spLocks noGrp="1"/>
          </p:cNvSpPr>
          <p:nvPr>
            <p:ph type="dt" sz="half" idx="7"/>
          </p:nvPr>
        </p:nvSpPr>
        <p:spPr>
          <a:xfrm rot="5400013">
            <a:off x="10477358" y="4629754"/>
            <a:ext cx="2653506" cy="365129"/>
          </a:xfrm>
        </p:spPr>
        <p:txBody>
          <a:bodyPr/>
          <a:lstStyle>
            <a:lvl1pPr>
              <a:defRPr/>
            </a:lvl1pPr>
          </a:lstStyle>
          <a:p>
            <a:fld id="{63DB64E7-5594-42A3-ADBF-E95A7ACEAD64}" type="datetime1">
              <a:rPr lang="en-US" smtClean="0"/>
              <a:pPr/>
              <a:t>3/6/2026</a:t>
            </a:fld>
            <a:endParaRPr lang="en-US"/>
          </a:p>
        </p:txBody>
      </p:sp>
      <p:sp>
        <p:nvSpPr>
          <p:cNvPr id="7" name="Footer Placeholder 4">
            <a:extLst>
              <a:ext uri="{FF2B5EF4-FFF2-40B4-BE49-F238E27FC236}">
                <a16:creationId xmlns:a16="http://schemas.microsoft.com/office/drawing/2014/main" xmlns="" id="{0F35C440-DDE0-3F2B-BBF8-F6EEC82C7BA9}"/>
              </a:ext>
            </a:extLst>
          </p:cNvPr>
          <p:cNvSpPr txBox="1">
            <a:spLocks noGrp="1"/>
          </p:cNvSpPr>
          <p:nvPr>
            <p:ph type="ftr" sz="quarter" idx="9"/>
          </p:nvPr>
        </p:nvSpPr>
        <p:spPr>
          <a:xfrm>
            <a:off x="8610603" y="6318449"/>
            <a:ext cx="2743200" cy="365129"/>
          </a:xfrm>
        </p:spPr>
        <p:txBody>
          <a:bodyPr/>
          <a:lstStyle>
            <a:lvl1pPr>
              <a:defRPr/>
            </a:lvl1pPr>
          </a:lstStyle>
          <a:p>
            <a:endParaRPr lang="en-US" dirty="0"/>
          </a:p>
        </p:txBody>
      </p:sp>
      <p:sp>
        <p:nvSpPr>
          <p:cNvPr id="8" name="Slide Number Placeholder 5">
            <a:extLst>
              <a:ext uri="{FF2B5EF4-FFF2-40B4-BE49-F238E27FC236}">
                <a16:creationId xmlns:a16="http://schemas.microsoft.com/office/drawing/2014/main" xmlns="" id="{DB43B5A8-CE25-226C-4BDF-4B11AF5D878F}"/>
              </a:ext>
            </a:extLst>
          </p:cNvPr>
          <p:cNvSpPr txBox="1">
            <a:spLocks noGrp="1"/>
          </p:cNvSpPr>
          <p:nvPr>
            <p:ph type="sldNum" sz="quarter" idx="8"/>
          </p:nvPr>
        </p:nvSpPr>
        <p:spPr>
          <a:xfrm>
            <a:off x="11353803" y="6318449"/>
            <a:ext cx="615692" cy="365129"/>
          </a:xfrm>
        </p:spPr>
        <p:txBody>
          <a:bodyPr/>
          <a:lstStyle>
            <a:lvl1pPr>
              <a:defRPr/>
            </a:lvl1pPr>
          </a:lstStyle>
          <a:p>
            <a:fld id="{87E7843D-FF13-4365-9478-9625B70A2705}" type="slidenum">
              <a:rPr lang="en-US" smtClean="0"/>
              <a:pPr/>
              <a:t>‹#›</a:t>
            </a:fld>
            <a:endParaRPr lang="en-US"/>
          </a:p>
        </p:txBody>
      </p:sp>
    </p:spTree>
    <p:extLst>
      <p:ext uri="{BB962C8B-B14F-4D97-AF65-F5344CB8AC3E}">
        <p14:creationId xmlns:p14="http://schemas.microsoft.com/office/powerpoint/2010/main" xmlns="" val="1229881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CF7B1C7-67D5-CD4B-3A41-579FB04859BF}"/>
              </a:ext>
            </a:extLst>
          </p:cNvPr>
          <p:cNvSpPr txBox="1">
            <a:spLocks noGrp="1"/>
          </p:cNvSpPr>
          <p:nvPr>
            <p:ph type="title"/>
          </p:nvPr>
        </p:nvSpPr>
        <p:spPr>
          <a:xfrm>
            <a:off x="1066803" y="782132"/>
            <a:ext cx="3705221" cy="1275267"/>
          </a:xfrm>
        </p:spPr>
        <p:txBody>
          <a:bodyPr/>
          <a:lstStyle>
            <a:lvl1pPr>
              <a:defRPr sz="28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xmlns="" id="{430EAE47-5C32-FD5A-3EE8-A32288E34010}"/>
              </a:ext>
            </a:extLst>
          </p:cNvPr>
          <p:cNvSpPr txBox="1">
            <a:spLocks noGrp="1"/>
          </p:cNvSpPr>
          <p:nvPr>
            <p:ph type="pic" idx="1"/>
          </p:nvPr>
        </p:nvSpPr>
        <p:spPr>
          <a:xfrm>
            <a:off x="5183184" y="1143000"/>
            <a:ext cx="5980111" cy="4572000"/>
          </a:xfrm>
        </p:spPr>
        <p:txBody>
          <a:bodyPr/>
          <a:lstStyle>
            <a:lvl1pPr marL="0" indent="0">
              <a:buNone/>
              <a:defRPr sz="32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xmlns="" id="{D4C46431-6A3B-0AE3-72F2-58BC80AC2A52}"/>
              </a:ext>
            </a:extLst>
          </p:cNvPr>
          <p:cNvSpPr txBox="1">
            <a:spLocks noGrp="1"/>
          </p:cNvSpPr>
          <p:nvPr>
            <p:ph type="body" idx="2"/>
          </p:nvPr>
        </p:nvSpPr>
        <p:spPr>
          <a:xfrm>
            <a:off x="1066803" y="2057400"/>
            <a:ext cx="3705221" cy="3657600"/>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xmlns="" id="{0C894979-B677-6F0C-ED85-4A115D27D301}"/>
              </a:ext>
            </a:extLst>
          </p:cNvPr>
          <p:cNvSpPr txBox="1">
            <a:spLocks noGrp="1"/>
          </p:cNvSpPr>
          <p:nvPr>
            <p:ph type="dt" sz="half" idx="7"/>
          </p:nvPr>
        </p:nvSpPr>
        <p:spPr>
          <a:xfrm rot="5400013">
            <a:off x="10477358" y="4629754"/>
            <a:ext cx="2653506" cy="365129"/>
          </a:xfrm>
        </p:spPr>
        <p:txBody>
          <a:bodyPr/>
          <a:lstStyle>
            <a:lvl1pPr>
              <a:defRPr/>
            </a:lvl1pPr>
          </a:lstStyle>
          <a:p>
            <a:fld id="{50BA65D8-0540-4835-AE5C-25D29DBA01BE}" type="datetime1">
              <a:rPr lang="en-US" smtClean="0"/>
              <a:pPr/>
              <a:t>3/6/2026</a:t>
            </a:fld>
            <a:endParaRPr lang="en-US"/>
          </a:p>
        </p:txBody>
      </p:sp>
      <p:sp>
        <p:nvSpPr>
          <p:cNvPr id="6" name="Footer Placeholder 5">
            <a:extLst>
              <a:ext uri="{FF2B5EF4-FFF2-40B4-BE49-F238E27FC236}">
                <a16:creationId xmlns:a16="http://schemas.microsoft.com/office/drawing/2014/main" xmlns="" id="{E87418D1-8561-7AE2-64C9-89BA21EF2FFF}"/>
              </a:ext>
            </a:extLst>
          </p:cNvPr>
          <p:cNvSpPr txBox="1">
            <a:spLocks noGrp="1"/>
          </p:cNvSpPr>
          <p:nvPr>
            <p:ph type="ftr" sz="quarter" idx="9"/>
          </p:nvPr>
        </p:nvSpPr>
        <p:spPr>
          <a:xfrm>
            <a:off x="8610603" y="6318449"/>
            <a:ext cx="2743200" cy="365129"/>
          </a:xfrm>
        </p:spPr>
        <p:txBody>
          <a:bodyPr/>
          <a:lstStyle>
            <a:lvl1pPr>
              <a:defRPr/>
            </a:lvl1pPr>
          </a:lstStyle>
          <a:p>
            <a:endParaRPr lang="en-US" dirty="0"/>
          </a:p>
        </p:txBody>
      </p:sp>
      <p:sp>
        <p:nvSpPr>
          <p:cNvPr id="7" name="Slide Number Placeholder 6">
            <a:extLst>
              <a:ext uri="{FF2B5EF4-FFF2-40B4-BE49-F238E27FC236}">
                <a16:creationId xmlns:a16="http://schemas.microsoft.com/office/drawing/2014/main" xmlns="" id="{D61C697D-DEEC-2529-3075-8CB720617ADC}"/>
              </a:ext>
            </a:extLst>
          </p:cNvPr>
          <p:cNvSpPr txBox="1">
            <a:spLocks noGrp="1"/>
          </p:cNvSpPr>
          <p:nvPr>
            <p:ph type="sldNum" sz="quarter" idx="8"/>
          </p:nvPr>
        </p:nvSpPr>
        <p:spPr>
          <a:xfrm>
            <a:off x="11353803" y="6318449"/>
            <a:ext cx="615692" cy="365129"/>
          </a:xfrm>
        </p:spPr>
        <p:txBody>
          <a:bodyPr/>
          <a:lstStyle>
            <a:lvl1pPr>
              <a:defRPr/>
            </a:lvl1pPr>
          </a:lstStyle>
          <a:p>
            <a:fld id="{87E7843D-FF13-4365-9478-9625B70A2705}" type="slidenum">
              <a:rPr lang="en-US" smtClean="0"/>
              <a:pPr/>
              <a:t>‹#›</a:t>
            </a:fld>
            <a:endParaRPr lang="en-US"/>
          </a:p>
        </p:txBody>
      </p:sp>
    </p:spTree>
    <p:extLst>
      <p:ext uri="{BB962C8B-B14F-4D97-AF65-F5344CB8AC3E}">
        <p14:creationId xmlns:p14="http://schemas.microsoft.com/office/powerpoint/2010/main" xmlns="" val="1513653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xmlns="" id="{A2D2666D-A01A-F6C8-D7BB-3E1236DDD9EC}"/>
              </a:ext>
              <a:ext uri="{C183D7F6-B498-43B3-948B-1728B52AA6E4}">
                <adec:decorative xmlns:adec="http://schemas.microsoft.com/office/drawing/2017/decorative" xmlns="" val="1"/>
              </a:ext>
            </a:extLst>
          </p:cNvPr>
          <p:cNvSpPr/>
          <p:nvPr/>
        </p:nvSpPr>
        <p:spPr>
          <a:xfrm>
            <a:off x="5796399" y="3378954"/>
            <a:ext cx="6394563" cy="3479045"/>
          </a:xfrm>
          <a:custGeom>
            <a:avLst/>
            <a:gdLst>
              <a:gd name="f0" fmla="val 10800000"/>
              <a:gd name="f1" fmla="val 5400000"/>
              <a:gd name="f2" fmla="val 180"/>
              <a:gd name="f3" fmla="val w"/>
              <a:gd name="f4" fmla="val h"/>
              <a:gd name="f5" fmla="val 0"/>
              <a:gd name="f6" fmla="val 6394567"/>
              <a:gd name="f7" fmla="val 3479046"/>
              <a:gd name="f8" fmla="val 5171297"/>
              <a:gd name="f9" fmla="val 284"/>
              <a:gd name="f10" fmla="val 5607674"/>
              <a:gd name="f11" fmla="val 7531"/>
              <a:gd name="f12" fmla="val 6039042"/>
              <a:gd name="f13" fmla="val 153650"/>
              <a:gd name="f14" fmla="val 6394290"/>
              <a:gd name="f15" fmla="val 430072"/>
              <a:gd name="f16" fmla="val 430316"/>
              <a:gd name="f17" fmla="val 3916974"/>
              <a:gd name="f18" fmla="val 405504"/>
              <a:gd name="f19" fmla="val 3959456"/>
              <a:gd name="f20" fmla="val 373857"/>
              <a:gd name="f21" fmla="val 4291086"/>
              <a:gd name="f22" fmla="val 139664"/>
              <a:gd name="f23" fmla="val 4671097"/>
              <a:gd name="f24" fmla="val 17528"/>
              <a:gd name="f25" fmla="val 5052215"/>
              <a:gd name="f26" fmla="val 1756"/>
              <a:gd name="f27" fmla="val 5091916"/>
              <a:gd name="f28" fmla="val 114"/>
              <a:gd name="f29" fmla="val 5131627"/>
              <a:gd name="f30" fmla="+- 0 0 375"/>
              <a:gd name="f31" fmla="+- 0 0 -90"/>
              <a:gd name="f32" fmla="*/ f3 1 6394567"/>
              <a:gd name="f33" fmla="*/ f4 1 3479046"/>
              <a:gd name="f34" fmla="+- f7 0 f5"/>
              <a:gd name="f35" fmla="+- f6 0 f5"/>
              <a:gd name="f36" fmla="*/ f31 f0 1"/>
              <a:gd name="f37" fmla="*/ f35 1 6394567"/>
              <a:gd name="f38" fmla="*/ f34 1 3479046"/>
              <a:gd name="f39" fmla="*/ 5171297 f35 1"/>
              <a:gd name="f40" fmla="*/ 284 f34 1"/>
              <a:gd name="f41" fmla="*/ 6394290 f35 1"/>
              <a:gd name="f42" fmla="*/ 430072 f34 1"/>
              <a:gd name="f43" fmla="*/ 6394567 f35 1"/>
              <a:gd name="f44" fmla="*/ 430316 f34 1"/>
              <a:gd name="f45" fmla="*/ 3479046 f34 1"/>
              <a:gd name="f46" fmla="*/ 0 f35 1"/>
              <a:gd name="f47" fmla="*/ 3916974 f35 1"/>
              <a:gd name="f48" fmla="*/ 405504 f34 1"/>
              <a:gd name="f49" fmla="*/ 3959456 f35 1"/>
              <a:gd name="f50" fmla="*/ 373857 f34 1"/>
              <a:gd name="f51" fmla="*/ 5052215 f35 1"/>
              <a:gd name="f52" fmla="*/ 1756 f34 1"/>
              <a:gd name="f53" fmla="*/ f36 1 f2"/>
              <a:gd name="f54" fmla="*/ f39 1 6394567"/>
              <a:gd name="f55" fmla="*/ f40 1 3479046"/>
              <a:gd name="f56" fmla="*/ f41 1 6394567"/>
              <a:gd name="f57" fmla="*/ f42 1 3479046"/>
              <a:gd name="f58" fmla="*/ f43 1 6394567"/>
              <a:gd name="f59" fmla="*/ f44 1 3479046"/>
              <a:gd name="f60" fmla="*/ f45 1 3479046"/>
              <a:gd name="f61" fmla="*/ f46 1 6394567"/>
              <a:gd name="f62" fmla="*/ f47 1 6394567"/>
              <a:gd name="f63" fmla="*/ f48 1 3479046"/>
              <a:gd name="f64" fmla="*/ f49 1 6394567"/>
              <a:gd name="f65" fmla="*/ f50 1 3479046"/>
              <a:gd name="f66" fmla="*/ f51 1 6394567"/>
              <a:gd name="f67" fmla="*/ f52 1 3479046"/>
              <a:gd name="f68" fmla="*/ f5 1 f37"/>
              <a:gd name="f69" fmla="*/ f6 1 f37"/>
              <a:gd name="f70" fmla="*/ f5 1 f38"/>
              <a:gd name="f71" fmla="*/ f7 1 f38"/>
              <a:gd name="f72" fmla="+- f53 0 f1"/>
              <a:gd name="f73" fmla="*/ f54 1 f37"/>
              <a:gd name="f74" fmla="*/ f55 1 f38"/>
              <a:gd name="f75" fmla="*/ f56 1 f37"/>
              <a:gd name="f76" fmla="*/ f57 1 f38"/>
              <a:gd name="f77" fmla="*/ f58 1 f37"/>
              <a:gd name="f78" fmla="*/ f59 1 f38"/>
              <a:gd name="f79" fmla="*/ f60 1 f38"/>
              <a:gd name="f80" fmla="*/ f61 1 f37"/>
              <a:gd name="f81" fmla="*/ f62 1 f37"/>
              <a:gd name="f82" fmla="*/ f63 1 f38"/>
              <a:gd name="f83" fmla="*/ f64 1 f37"/>
              <a:gd name="f84" fmla="*/ f65 1 f38"/>
              <a:gd name="f85" fmla="*/ f66 1 f37"/>
              <a:gd name="f86" fmla="*/ f67 1 f38"/>
              <a:gd name="f87" fmla="*/ f68 f32 1"/>
              <a:gd name="f88" fmla="*/ f69 f32 1"/>
              <a:gd name="f89" fmla="*/ f71 f33 1"/>
              <a:gd name="f90" fmla="*/ f70 f33 1"/>
              <a:gd name="f91" fmla="*/ f73 f32 1"/>
              <a:gd name="f92" fmla="*/ f74 f33 1"/>
              <a:gd name="f93" fmla="*/ f75 f32 1"/>
              <a:gd name="f94" fmla="*/ f76 f33 1"/>
              <a:gd name="f95" fmla="*/ f77 f32 1"/>
              <a:gd name="f96" fmla="*/ f78 f33 1"/>
              <a:gd name="f97" fmla="*/ f79 f33 1"/>
              <a:gd name="f98" fmla="*/ f80 f32 1"/>
              <a:gd name="f99" fmla="*/ f81 f32 1"/>
              <a:gd name="f100" fmla="*/ f82 f33 1"/>
              <a:gd name="f101" fmla="*/ f83 f32 1"/>
              <a:gd name="f102" fmla="*/ f84 f33 1"/>
              <a:gd name="f103" fmla="*/ f85 f32 1"/>
              <a:gd name="f104" fmla="*/ f86 f33 1"/>
            </a:gdLst>
            <a:ahLst/>
            <a:cxnLst>
              <a:cxn ang="3cd4">
                <a:pos x="hc" y="t"/>
              </a:cxn>
              <a:cxn ang="0">
                <a:pos x="r" y="vc"/>
              </a:cxn>
              <a:cxn ang="cd4">
                <a:pos x="hc" y="b"/>
              </a:cxn>
              <a:cxn ang="cd2">
                <a:pos x="l" y="vc"/>
              </a:cxn>
              <a:cxn ang="f72">
                <a:pos x="f91" y="f92"/>
              </a:cxn>
              <a:cxn ang="f72">
                <a:pos x="f93" y="f94"/>
              </a:cxn>
              <a:cxn ang="f72">
                <a:pos x="f95" y="f96"/>
              </a:cxn>
              <a:cxn ang="f72">
                <a:pos x="f95" y="f97"/>
              </a:cxn>
              <a:cxn ang="f72">
                <a:pos x="f98" y="f97"/>
              </a:cxn>
              <a:cxn ang="f72">
                <a:pos x="f99" y="f100"/>
              </a:cxn>
              <a:cxn ang="f72">
                <a:pos x="f101" y="f102"/>
              </a:cxn>
              <a:cxn ang="f72">
                <a:pos x="f103" y="f104"/>
              </a:cxn>
              <a:cxn ang="f72">
                <a:pos x="f91" y="f92"/>
              </a:cxn>
            </a:cxnLst>
            <a:rect l="f87" t="f90" r="f88" b="f89"/>
            <a:pathLst>
              <a:path w="6394567" h="3479046">
                <a:moveTo>
                  <a:pt x="f8" y="f9"/>
                </a:moveTo>
                <a:cubicBezTo>
                  <a:pt x="f10" y="f11"/>
                  <a:pt x="f12" y="f13"/>
                  <a:pt x="f14" y="f15"/>
                </a:cubicBezTo>
                <a:lnTo>
                  <a:pt x="f6" y="f16"/>
                </a:lnTo>
                <a:lnTo>
                  <a:pt x="f6" y="f7"/>
                </a:lnTo>
                <a:lnTo>
                  <a:pt x="f5" y="f7"/>
                </a:lnTo>
                <a:lnTo>
                  <a:pt x="f17" y="f18"/>
                </a:lnTo>
                <a:lnTo>
                  <a:pt x="f19" y="f20"/>
                </a:lnTo>
                <a:cubicBezTo>
                  <a:pt x="f21" y="f22"/>
                  <a:pt x="f23" y="f24"/>
                  <a:pt x="f25" y="f26"/>
                </a:cubicBezTo>
                <a:cubicBezTo>
                  <a:pt x="f27" y="f28"/>
                  <a:pt x="f29" y="f30"/>
                  <a:pt x="f8" y="f9"/>
                </a:cubicBezTo>
                <a:close/>
              </a:path>
            </a:pathLst>
          </a:custGeom>
          <a:gradFill>
            <a:gsLst>
              <a:gs pos="0">
                <a:srgbClr val="F2F1F1"/>
              </a:gs>
              <a:gs pos="100000">
                <a:srgbClr val="8FAADC"/>
              </a:gs>
            </a:gsLst>
            <a:lin ang="1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Title 1">
            <a:extLst>
              <a:ext uri="{FF2B5EF4-FFF2-40B4-BE49-F238E27FC236}">
                <a16:creationId xmlns:a16="http://schemas.microsoft.com/office/drawing/2014/main" xmlns="" id="{814C6DF0-B796-462B-02F2-4E8028403537}"/>
              </a:ext>
            </a:extLst>
          </p:cNvPr>
          <p:cNvSpPr txBox="1">
            <a:spLocks noGrp="1"/>
          </p:cNvSpPr>
          <p:nvPr>
            <p:ph type="ctrTitle"/>
          </p:nvPr>
        </p:nvSpPr>
        <p:spPr>
          <a:xfrm>
            <a:off x="1066803" y="1122361"/>
            <a:ext cx="6211180" cy="2305248"/>
          </a:xfrm>
        </p:spPr>
        <p:txBody>
          <a:bodyPr/>
          <a:lstStyle>
            <a:lvl1pPr>
              <a:lnSpc>
                <a:spcPct val="100000"/>
              </a:lnSpc>
              <a:defRPr sz="3600"/>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xmlns="" id="{697FCC03-980F-2196-30BF-48494749FFA4}"/>
              </a:ext>
            </a:extLst>
          </p:cNvPr>
          <p:cNvSpPr txBox="1">
            <a:spLocks noGrp="1"/>
          </p:cNvSpPr>
          <p:nvPr>
            <p:ph type="subTitle" idx="1"/>
          </p:nvPr>
        </p:nvSpPr>
        <p:spPr>
          <a:xfrm>
            <a:off x="1066803" y="3549051"/>
            <a:ext cx="5029200" cy="1956276"/>
          </a:xfrm>
        </p:spPr>
        <p:txBody>
          <a:bodyPr/>
          <a:lstStyle>
            <a:lvl1pPr marL="0" indent="0">
              <a:buNone/>
              <a:defRPr sz="2000"/>
            </a:lvl1pPr>
          </a:lstStyle>
          <a:p>
            <a:pPr lvl="0"/>
            <a:r>
              <a:rPr lang="en-GB"/>
              <a:t>Click to edit Master subtitle style</a:t>
            </a:r>
            <a:endParaRPr lang="en-US"/>
          </a:p>
        </p:txBody>
      </p:sp>
      <p:sp>
        <p:nvSpPr>
          <p:cNvPr id="5" name="Date Placeholder 3">
            <a:extLst>
              <a:ext uri="{FF2B5EF4-FFF2-40B4-BE49-F238E27FC236}">
                <a16:creationId xmlns:a16="http://schemas.microsoft.com/office/drawing/2014/main" xmlns="" id="{985AFD89-6A5F-B1F1-FE9C-574AD3768029}"/>
              </a:ext>
            </a:extLst>
          </p:cNvPr>
          <p:cNvSpPr txBox="1">
            <a:spLocks noGrp="1"/>
          </p:cNvSpPr>
          <p:nvPr>
            <p:ph type="dt" sz="half" idx="7"/>
          </p:nvPr>
        </p:nvSpPr>
        <p:spPr>
          <a:xfrm rot="5400013">
            <a:off x="10477358" y="4629754"/>
            <a:ext cx="2653506" cy="365129"/>
          </a:xfrm>
        </p:spPr>
        <p:txBody>
          <a:bodyPr/>
          <a:lstStyle>
            <a:lvl1pPr>
              <a:defRPr/>
            </a:lvl1pPr>
          </a:lstStyle>
          <a:p>
            <a:fld id="{D1D1EADE-8E88-4C7C-8AC5-FB148DE4940E}" type="datetime1">
              <a:rPr lang="en-US" smtClean="0"/>
              <a:pPr/>
              <a:t>3/6/2026</a:t>
            </a:fld>
            <a:endParaRPr lang="en-US"/>
          </a:p>
        </p:txBody>
      </p:sp>
      <p:sp>
        <p:nvSpPr>
          <p:cNvPr id="6" name="Footer Placeholder 4">
            <a:extLst>
              <a:ext uri="{FF2B5EF4-FFF2-40B4-BE49-F238E27FC236}">
                <a16:creationId xmlns:a16="http://schemas.microsoft.com/office/drawing/2014/main" xmlns="" id="{85D537A4-07DB-DD76-F8EF-1432E7C278CC}"/>
              </a:ext>
            </a:extLst>
          </p:cNvPr>
          <p:cNvSpPr txBox="1">
            <a:spLocks noGrp="1"/>
          </p:cNvSpPr>
          <p:nvPr>
            <p:ph type="ftr" sz="quarter" idx="9"/>
          </p:nvPr>
        </p:nvSpPr>
        <p:spPr>
          <a:xfrm>
            <a:off x="8610603" y="6318449"/>
            <a:ext cx="2743200" cy="365129"/>
          </a:xfrm>
        </p:spPr>
        <p:txBody>
          <a:bodyPr/>
          <a:lstStyle>
            <a:lvl1pPr>
              <a:defRPr/>
            </a:lvl1pPr>
          </a:lstStyle>
          <a:p>
            <a:endParaRPr lang="en-US" dirty="0"/>
          </a:p>
        </p:txBody>
      </p:sp>
      <p:sp>
        <p:nvSpPr>
          <p:cNvPr id="7" name="Slide Number Placeholder 5">
            <a:extLst>
              <a:ext uri="{FF2B5EF4-FFF2-40B4-BE49-F238E27FC236}">
                <a16:creationId xmlns:a16="http://schemas.microsoft.com/office/drawing/2014/main" xmlns="" id="{24D14661-32FF-A30B-B58E-7B6933482E22}"/>
              </a:ext>
            </a:extLst>
          </p:cNvPr>
          <p:cNvSpPr txBox="1">
            <a:spLocks noGrp="1"/>
          </p:cNvSpPr>
          <p:nvPr>
            <p:ph type="sldNum" sz="quarter" idx="8"/>
          </p:nvPr>
        </p:nvSpPr>
        <p:spPr>
          <a:xfrm>
            <a:off x="11353803" y="6318449"/>
            <a:ext cx="615692" cy="365129"/>
          </a:xfrm>
        </p:spPr>
        <p:txBody>
          <a:bodyPr/>
          <a:lstStyle>
            <a:lvl1pPr>
              <a:defRPr/>
            </a:lvl1pPr>
          </a:lstStyle>
          <a:p>
            <a:fld id="{87E7843D-FF13-4365-9478-9625B70A2705}" type="slidenum">
              <a:rPr lang="en-US" smtClean="0"/>
              <a:pPr/>
              <a:t>‹#›</a:t>
            </a:fld>
            <a:endParaRPr lang="en-US"/>
          </a:p>
        </p:txBody>
      </p:sp>
    </p:spTree>
    <p:extLst>
      <p:ext uri="{BB962C8B-B14F-4D97-AF65-F5344CB8AC3E}">
        <p14:creationId xmlns:p14="http://schemas.microsoft.com/office/powerpoint/2010/main" xmlns="" val="1989161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31BA835-12AC-4E8F-955A-EA3F4DE2791F}" type="datetime1">
              <a:rPr lang="en-US" smtClean="0"/>
              <a:pPr/>
              <a:t>3/6/2026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87E7843D-FF13-4365-9478-9625B70A2705}" type="slidenum">
              <a:rPr lang="en-US" smtClean="0"/>
              <a:pPr/>
              <a:t>‹#›</a:t>
            </a:fld>
            <a:endParaRPr lang="en-US"/>
          </a:p>
        </p:txBody>
      </p:sp>
    </p:spTree>
    <p:extLst>
      <p:ext uri="{BB962C8B-B14F-4D97-AF65-F5344CB8AC3E}">
        <p14:creationId xmlns:p14="http://schemas.microsoft.com/office/powerpoint/2010/main" xmlns="" val="162264032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31BA835-12AC-4E8F-955A-EA3F4DE2791F}" type="datetime1">
              <a:rPr lang="en-US" smtClean="0"/>
              <a:pPr/>
              <a:t>3/6/2026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pPr/>
              <a:t>‹#›</a:t>
            </a:fld>
            <a:endParaRPr lang="en-US"/>
          </a:p>
        </p:txBody>
      </p:sp>
    </p:spTree>
    <p:extLst>
      <p:ext uri="{BB962C8B-B14F-4D97-AF65-F5344CB8AC3E}">
        <p14:creationId xmlns:p14="http://schemas.microsoft.com/office/powerpoint/2010/main" xmlns="" val="92369731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xmlns="" id="{6C027973-0B80-3250-32A9-E947A2BC41C7}"/>
              </a:ext>
            </a:extLst>
          </p:cNvPr>
          <p:cNvSpPr/>
          <p:nvPr/>
        </p:nvSpPr>
        <p:spPr>
          <a:xfrm>
            <a:off x="6284113" y="3378954"/>
            <a:ext cx="5907883" cy="3479045"/>
          </a:xfrm>
          <a:custGeom>
            <a:avLst/>
            <a:gdLst>
              <a:gd name="f0" fmla="val 10800000"/>
              <a:gd name="f1" fmla="val 5400000"/>
              <a:gd name="f2" fmla="val 180"/>
              <a:gd name="f3" fmla="val w"/>
              <a:gd name="f4" fmla="val h"/>
              <a:gd name="f5" fmla="val 0"/>
              <a:gd name="f6" fmla="val 5907885"/>
              <a:gd name="f7" fmla="val 3479046"/>
              <a:gd name="f8" fmla="val 5171297"/>
              <a:gd name="f9" fmla="val 284"/>
              <a:gd name="f10" fmla="val 5389485"/>
              <a:gd name="f11" fmla="val 3908"/>
              <a:gd name="f12" fmla="val 5606422"/>
              <a:gd name="f13" fmla="val 42249"/>
              <a:gd name="f14" fmla="val 5813217"/>
              <a:gd name="f15" fmla="val 114238"/>
              <a:gd name="f16" fmla="val 151524"/>
              <a:gd name="f17" fmla="val 3916974"/>
              <a:gd name="f18" fmla="val 405504"/>
              <a:gd name="f19" fmla="val 3959456"/>
              <a:gd name="f20" fmla="val 373857"/>
              <a:gd name="f21" fmla="val 4291086"/>
              <a:gd name="f22" fmla="val 139664"/>
              <a:gd name="f23" fmla="val 4671097"/>
              <a:gd name="f24" fmla="val 17528"/>
              <a:gd name="f25" fmla="val 5052215"/>
              <a:gd name="f26" fmla="val 1756"/>
              <a:gd name="f27" fmla="val 5091916"/>
              <a:gd name="f28" fmla="val 114"/>
              <a:gd name="f29" fmla="val 5131627"/>
              <a:gd name="f30" fmla="+- 0 0 375"/>
              <a:gd name="f31" fmla="+- 0 0 -90"/>
              <a:gd name="f32" fmla="*/ f3 1 5907885"/>
              <a:gd name="f33" fmla="*/ f4 1 3479046"/>
              <a:gd name="f34" fmla="+- f7 0 f5"/>
              <a:gd name="f35" fmla="+- f6 0 f5"/>
              <a:gd name="f36" fmla="*/ f31 f0 1"/>
              <a:gd name="f37" fmla="*/ f35 1 5907885"/>
              <a:gd name="f38" fmla="*/ f34 1 3479046"/>
              <a:gd name="f39" fmla="*/ 5171297 f35 1"/>
              <a:gd name="f40" fmla="*/ 284 f34 1"/>
              <a:gd name="f41" fmla="*/ 5813217 f35 1"/>
              <a:gd name="f42" fmla="*/ 114238 f34 1"/>
              <a:gd name="f43" fmla="*/ 5907885 f35 1"/>
              <a:gd name="f44" fmla="*/ 151524 f34 1"/>
              <a:gd name="f45" fmla="*/ 3479046 f34 1"/>
              <a:gd name="f46" fmla="*/ 0 f35 1"/>
              <a:gd name="f47" fmla="*/ 3916974 f35 1"/>
              <a:gd name="f48" fmla="*/ 405504 f34 1"/>
              <a:gd name="f49" fmla="*/ 3959456 f35 1"/>
              <a:gd name="f50" fmla="*/ 373857 f34 1"/>
              <a:gd name="f51" fmla="*/ 5052215 f35 1"/>
              <a:gd name="f52" fmla="*/ 1756 f34 1"/>
              <a:gd name="f53" fmla="*/ f36 1 f2"/>
              <a:gd name="f54" fmla="*/ f39 1 5907885"/>
              <a:gd name="f55" fmla="*/ f40 1 3479046"/>
              <a:gd name="f56" fmla="*/ f41 1 5907885"/>
              <a:gd name="f57" fmla="*/ f42 1 3479046"/>
              <a:gd name="f58" fmla="*/ f43 1 5907885"/>
              <a:gd name="f59" fmla="*/ f44 1 3479046"/>
              <a:gd name="f60" fmla="*/ f45 1 3479046"/>
              <a:gd name="f61" fmla="*/ f46 1 5907885"/>
              <a:gd name="f62" fmla="*/ f47 1 5907885"/>
              <a:gd name="f63" fmla="*/ f48 1 3479046"/>
              <a:gd name="f64" fmla="*/ f49 1 5907885"/>
              <a:gd name="f65" fmla="*/ f50 1 3479046"/>
              <a:gd name="f66" fmla="*/ f51 1 5907885"/>
              <a:gd name="f67" fmla="*/ f52 1 3479046"/>
              <a:gd name="f68" fmla="*/ f5 1 f37"/>
              <a:gd name="f69" fmla="*/ f6 1 f37"/>
              <a:gd name="f70" fmla="*/ f5 1 f38"/>
              <a:gd name="f71" fmla="*/ f7 1 f38"/>
              <a:gd name="f72" fmla="+- f53 0 f1"/>
              <a:gd name="f73" fmla="*/ f54 1 f37"/>
              <a:gd name="f74" fmla="*/ f55 1 f38"/>
              <a:gd name="f75" fmla="*/ f56 1 f37"/>
              <a:gd name="f76" fmla="*/ f57 1 f38"/>
              <a:gd name="f77" fmla="*/ f58 1 f37"/>
              <a:gd name="f78" fmla="*/ f59 1 f38"/>
              <a:gd name="f79" fmla="*/ f60 1 f38"/>
              <a:gd name="f80" fmla="*/ f61 1 f37"/>
              <a:gd name="f81" fmla="*/ f62 1 f37"/>
              <a:gd name="f82" fmla="*/ f63 1 f38"/>
              <a:gd name="f83" fmla="*/ f64 1 f37"/>
              <a:gd name="f84" fmla="*/ f65 1 f38"/>
              <a:gd name="f85" fmla="*/ f66 1 f37"/>
              <a:gd name="f86" fmla="*/ f67 1 f38"/>
              <a:gd name="f87" fmla="*/ f68 f32 1"/>
              <a:gd name="f88" fmla="*/ f69 f32 1"/>
              <a:gd name="f89" fmla="*/ f71 f33 1"/>
              <a:gd name="f90" fmla="*/ f70 f33 1"/>
              <a:gd name="f91" fmla="*/ f73 f32 1"/>
              <a:gd name="f92" fmla="*/ f74 f33 1"/>
              <a:gd name="f93" fmla="*/ f75 f32 1"/>
              <a:gd name="f94" fmla="*/ f76 f33 1"/>
              <a:gd name="f95" fmla="*/ f77 f32 1"/>
              <a:gd name="f96" fmla="*/ f78 f33 1"/>
              <a:gd name="f97" fmla="*/ f79 f33 1"/>
              <a:gd name="f98" fmla="*/ f80 f32 1"/>
              <a:gd name="f99" fmla="*/ f81 f32 1"/>
              <a:gd name="f100" fmla="*/ f82 f33 1"/>
              <a:gd name="f101" fmla="*/ f83 f32 1"/>
              <a:gd name="f102" fmla="*/ f84 f33 1"/>
              <a:gd name="f103" fmla="*/ f85 f32 1"/>
              <a:gd name="f104" fmla="*/ f86 f33 1"/>
            </a:gdLst>
            <a:ahLst/>
            <a:cxnLst>
              <a:cxn ang="3cd4">
                <a:pos x="hc" y="t"/>
              </a:cxn>
              <a:cxn ang="0">
                <a:pos x="r" y="vc"/>
              </a:cxn>
              <a:cxn ang="cd4">
                <a:pos x="hc" y="b"/>
              </a:cxn>
              <a:cxn ang="cd2">
                <a:pos x="l" y="vc"/>
              </a:cxn>
              <a:cxn ang="f72">
                <a:pos x="f91" y="f92"/>
              </a:cxn>
              <a:cxn ang="f72">
                <a:pos x="f93" y="f94"/>
              </a:cxn>
              <a:cxn ang="f72">
                <a:pos x="f95" y="f96"/>
              </a:cxn>
              <a:cxn ang="f72">
                <a:pos x="f95" y="f97"/>
              </a:cxn>
              <a:cxn ang="f72">
                <a:pos x="f98" y="f97"/>
              </a:cxn>
              <a:cxn ang="f72">
                <a:pos x="f99" y="f100"/>
              </a:cxn>
              <a:cxn ang="f72">
                <a:pos x="f101" y="f102"/>
              </a:cxn>
              <a:cxn ang="f72">
                <a:pos x="f103" y="f104"/>
              </a:cxn>
              <a:cxn ang="f72">
                <a:pos x="f91" y="f92"/>
              </a:cxn>
            </a:cxnLst>
            <a:rect l="f87" t="f90" r="f88" b="f89"/>
            <a:pathLst>
              <a:path w="5907885" h="3479046">
                <a:moveTo>
                  <a:pt x="f8" y="f9"/>
                </a:moveTo>
                <a:cubicBezTo>
                  <a:pt x="f10" y="f11"/>
                  <a:pt x="f12" y="f13"/>
                  <a:pt x="f14" y="f15"/>
                </a:cubicBezTo>
                <a:lnTo>
                  <a:pt x="f6" y="f16"/>
                </a:lnTo>
                <a:lnTo>
                  <a:pt x="f6" y="f7"/>
                </a:lnTo>
                <a:lnTo>
                  <a:pt x="f5" y="f7"/>
                </a:lnTo>
                <a:lnTo>
                  <a:pt x="f17" y="f18"/>
                </a:lnTo>
                <a:lnTo>
                  <a:pt x="f19" y="f20"/>
                </a:lnTo>
                <a:cubicBezTo>
                  <a:pt x="f21" y="f22"/>
                  <a:pt x="f23" y="f24"/>
                  <a:pt x="f25" y="f26"/>
                </a:cubicBezTo>
                <a:cubicBezTo>
                  <a:pt x="f27" y="f28"/>
                  <a:pt x="f29" y="f30"/>
                  <a:pt x="f8" y="f9"/>
                </a:cubicBezTo>
                <a:close/>
              </a:path>
            </a:pathLst>
          </a:custGeom>
          <a:gradFill>
            <a:gsLst>
              <a:gs pos="0">
                <a:srgbClr val="F2F1F1"/>
              </a:gs>
              <a:gs pos="100000">
                <a:srgbClr val="8FAADC"/>
              </a:gs>
            </a:gsLst>
            <a:lin ang="4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Freeform: Shape 9">
            <a:extLst>
              <a:ext uri="{FF2B5EF4-FFF2-40B4-BE49-F238E27FC236}">
                <a16:creationId xmlns:a16="http://schemas.microsoft.com/office/drawing/2014/main" xmlns="" id="{169A0E86-697A-DE82-B5D0-B39E57701605}"/>
              </a:ext>
            </a:extLst>
          </p:cNvPr>
          <p:cNvSpPr/>
          <p:nvPr/>
        </p:nvSpPr>
        <p:spPr>
          <a:xfrm flipH="1" flipV="1">
            <a:off x="0" y="0"/>
            <a:ext cx="2923858" cy="1479124"/>
          </a:xfrm>
          <a:custGeom>
            <a:avLst/>
            <a:gdLst>
              <a:gd name="f0" fmla="val 10800000"/>
              <a:gd name="f1" fmla="val 5400000"/>
              <a:gd name="f2" fmla="val 180"/>
              <a:gd name="f3" fmla="val w"/>
              <a:gd name="f4" fmla="val h"/>
              <a:gd name="f5" fmla="val 0"/>
              <a:gd name="f6" fmla="val 2923855"/>
              <a:gd name="f7" fmla="val 1479128"/>
              <a:gd name="f8" fmla="val 1368245"/>
              <a:gd name="f9" fmla="val 405504"/>
              <a:gd name="f10" fmla="val 1410727"/>
              <a:gd name="f11" fmla="val 373857"/>
              <a:gd name="f12" fmla="val 1742357"/>
              <a:gd name="f13" fmla="val 139664"/>
              <a:gd name="f14" fmla="val 2122368"/>
              <a:gd name="f15" fmla="val 17528"/>
              <a:gd name="f16" fmla="val 2503486"/>
              <a:gd name="f17" fmla="val 1756"/>
              <a:gd name="f18" fmla="val 2543187"/>
              <a:gd name="f19" fmla="val 114"/>
              <a:gd name="f20" fmla="val 2582898"/>
              <a:gd name="f21" fmla="+- 0 0 375"/>
              <a:gd name="f22" fmla="val 2622568"/>
              <a:gd name="f23" fmla="val 284"/>
              <a:gd name="f24" fmla="val 2677115"/>
              <a:gd name="f25" fmla="val 1190"/>
              <a:gd name="f26" fmla="val 2731584"/>
              <a:gd name="f27" fmla="val 4266"/>
              <a:gd name="f28" fmla="val 2785835"/>
              <a:gd name="f29" fmla="val 9494"/>
              <a:gd name="f30" fmla="val 28352"/>
              <a:gd name="f31" fmla="+- 0 0 -90"/>
              <a:gd name="f32" fmla="*/ f3 1 2923855"/>
              <a:gd name="f33" fmla="*/ f4 1 1479128"/>
              <a:gd name="f34" fmla="+- f7 0 f5"/>
              <a:gd name="f35" fmla="+- f6 0 f5"/>
              <a:gd name="f36" fmla="*/ f31 f0 1"/>
              <a:gd name="f37" fmla="*/ f35 1 2923855"/>
              <a:gd name="f38" fmla="*/ f34 1 1479128"/>
              <a:gd name="f39" fmla="*/ 2923855 f35 1"/>
              <a:gd name="f40" fmla="*/ 1479128 f34 1"/>
              <a:gd name="f41" fmla="*/ 0 f35 1"/>
              <a:gd name="f42" fmla="*/ 1368245 f35 1"/>
              <a:gd name="f43" fmla="*/ 405504 f34 1"/>
              <a:gd name="f44" fmla="*/ 1410727 f35 1"/>
              <a:gd name="f45" fmla="*/ 373857 f34 1"/>
              <a:gd name="f46" fmla="*/ 2503486 f35 1"/>
              <a:gd name="f47" fmla="*/ 1756 f34 1"/>
              <a:gd name="f48" fmla="*/ 2622568 f35 1"/>
              <a:gd name="f49" fmla="*/ 284 f34 1"/>
              <a:gd name="f50" fmla="*/ 2785835 f35 1"/>
              <a:gd name="f51" fmla="*/ 9494 f34 1"/>
              <a:gd name="f52" fmla="*/ 28352 f34 1"/>
              <a:gd name="f53" fmla="*/ f36 1 f2"/>
              <a:gd name="f54" fmla="*/ f39 1 2923855"/>
              <a:gd name="f55" fmla="*/ f40 1 1479128"/>
              <a:gd name="f56" fmla="*/ f41 1 2923855"/>
              <a:gd name="f57" fmla="*/ f42 1 2923855"/>
              <a:gd name="f58" fmla="*/ f43 1 1479128"/>
              <a:gd name="f59" fmla="*/ f44 1 2923855"/>
              <a:gd name="f60" fmla="*/ f45 1 1479128"/>
              <a:gd name="f61" fmla="*/ f46 1 2923855"/>
              <a:gd name="f62" fmla="*/ f47 1 1479128"/>
              <a:gd name="f63" fmla="*/ f48 1 2923855"/>
              <a:gd name="f64" fmla="*/ f49 1 1479128"/>
              <a:gd name="f65" fmla="*/ f50 1 2923855"/>
              <a:gd name="f66" fmla="*/ f51 1 1479128"/>
              <a:gd name="f67" fmla="*/ f52 1 1479128"/>
              <a:gd name="f68" fmla="*/ f5 1 f37"/>
              <a:gd name="f69" fmla="*/ f6 1 f37"/>
              <a:gd name="f70" fmla="*/ f5 1 f38"/>
              <a:gd name="f71" fmla="*/ f7 1 f38"/>
              <a:gd name="f72" fmla="+- f53 0 f1"/>
              <a:gd name="f73" fmla="*/ f54 1 f37"/>
              <a:gd name="f74" fmla="*/ f55 1 f38"/>
              <a:gd name="f75" fmla="*/ f56 1 f37"/>
              <a:gd name="f76" fmla="*/ f57 1 f37"/>
              <a:gd name="f77" fmla="*/ f58 1 f38"/>
              <a:gd name="f78" fmla="*/ f59 1 f37"/>
              <a:gd name="f79" fmla="*/ f60 1 f38"/>
              <a:gd name="f80" fmla="*/ f61 1 f37"/>
              <a:gd name="f81" fmla="*/ f62 1 f38"/>
              <a:gd name="f82" fmla="*/ f63 1 f37"/>
              <a:gd name="f83" fmla="*/ f64 1 f38"/>
              <a:gd name="f84" fmla="*/ f65 1 f37"/>
              <a:gd name="f85" fmla="*/ f66 1 f38"/>
              <a:gd name="f86" fmla="*/ f67 1 f38"/>
              <a:gd name="f87" fmla="*/ f68 f32 1"/>
              <a:gd name="f88" fmla="*/ f69 f32 1"/>
              <a:gd name="f89" fmla="*/ f71 f33 1"/>
              <a:gd name="f90" fmla="*/ f70 f33 1"/>
              <a:gd name="f91" fmla="*/ f73 f32 1"/>
              <a:gd name="f92" fmla="*/ f74 f33 1"/>
              <a:gd name="f93" fmla="*/ f75 f32 1"/>
              <a:gd name="f94" fmla="*/ f76 f32 1"/>
              <a:gd name="f95" fmla="*/ f77 f33 1"/>
              <a:gd name="f96" fmla="*/ f78 f32 1"/>
              <a:gd name="f97" fmla="*/ f79 f33 1"/>
              <a:gd name="f98" fmla="*/ f80 f32 1"/>
              <a:gd name="f99" fmla="*/ f81 f33 1"/>
              <a:gd name="f100" fmla="*/ f82 f32 1"/>
              <a:gd name="f101" fmla="*/ f83 f33 1"/>
              <a:gd name="f102" fmla="*/ f84 f32 1"/>
              <a:gd name="f103" fmla="*/ f85 f33 1"/>
              <a:gd name="f104" fmla="*/ f86 f33 1"/>
            </a:gdLst>
            <a:ahLst/>
            <a:cxnLst>
              <a:cxn ang="3cd4">
                <a:pos x="hc" y="t"/>
              </a:cxn>
              <a:cxn ang="0">
                <a:pos x="r" y="vc"/>
              </a:cxn>
              <a:cxn ang="cd4">
                <a:pos x="hc" y="b"/>
              </a:cxn>
              <a:cxn ang="cd2">
                <a:pos x="l" y="vc"/>
              </a:cxn>
              <a:cxn ang="f72">
                <a:pos x="f91" y="f92"/>
              </a:cxn>
              <a:cxn ang="f72">
                <a:pos x="f93" y="f92"/>
              </a:cxn>
              <a:cxn ang="f72">
                <a:pos x="f94" y="f95"/>
              </a:cxn>
              <a:cxn ang="f72">
                <a:pos x="f96" y="f97"/>
              </a:cxn>
              <a:cxn ang="f72">
                <a:pos x="f98" y="f99"/>
              </a:cxn>
              <a:cxn ang="f72">
                <a:pos x="f100" y="f101"/>
              </a:cxn>
              <a:cxn ang="f72">
                <a:pos x="f102" y="f103"/>
              </a:cxn>
              <a:cxn ang="f72">
                <a:pos x="f91" y="f104"/>
              </a:cxn>
            </a:cxnLst>
            <a:rect l="f87" t="f90" r="f88" b="f89"/>
            <a:pathLst>
              <a:path w="2923855" h="1479128">
                <a:moveTo>
                  <a:pt x="f6" y="f7"/>
                </a:moveTo>
                <a:lnTo>
                  <a:pt x="f5" y="f7"/>
                </a:lnTo>
                <a:lnTo>
                  <a:pt x="f8" y="f9"/>
                </a:lnTo>
                <a:lnTo>
                  <a:pt x="f10" y="f11"/>
                </a:lnTo>
                <a:cubicBezTo>
                  <a:pt x="f12" y="f13"/>
                  <a:pt x="f14" y="f15"/>
                  <a:pt x="f16" y="f17"/>
                </a:cubicBezTo>
                <a:cubicBezTo>
                  <a:pt x="f18" y="f19"/>
                  <a:pt x="f20" y="f21"/>
                  <a:pt x="f22" y="f23"/>
                </a:cubicBezTo>
                <a:cubicBezTo>
                  <a:pt x="f24" y="f25"/>
                  <a:pt x="f26" y="f27"/>
                  <a:pt x="f28" y="f29"/>
                </a:cubicBezTo>
                <a:lnTo>
                  <a:pt x="f6" y="f30"/>
                </a:lnTo>
                <a:close/>
              </a:path>
            </a:pathLst>
          </a:custGeom>
          <a:gradFill>
            <a:gsLst>
              <a:gs pos="0">
                <a:srgbClr val="F2F1F1"/>
              </a:gs>
              <a:gs pos="100000">
                <a:srgbClr val="8FAADC"/>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4" name="Title 1">
            <a:extLst>
              <a:ext uri="{FF2B5EF4-FFF2-40B4-BE49-F238E27FC236}">
                <a16:creationId xmlns:a16="http://schemas.microsoft.com/office/drawing/2014/main" xmlns="" id="{15308750-26DE-9387-43BC-29EA5CB932FE}"/>
              </a:ext>
            </a:extLst>
          </p:cNvPr>
          <p:cNvSpPr txBox="1">
            <a:spLocks noGrp="1"/>
          </p:cNvSpPr>
          <p:nvPr>
            <p:ph type="title"/>
          </p:nvPr>
        </p:nvSpPr>
        <p:spPr>
          <a:xfrm>
            <a:off x="1066803" y="1709735"/>
            <a:ext cx="6455435" cy="2981273"/>
          </a:xfrm>
        </p:spPr>
        <p:txBody>
          <a:bodyPr/>
          <a:lstStyle>
            <a:lvl1pPr>
              <a:defRPr sz="4800"/>
            </a:lvl1pPr>
          </a:lstStyle>
          <a:p>
            <a:pPr lvl="0"/>
            <a:r>
              <a:rPr lang="en-GB"/>
              <a:t>Click to edit Master title style</a:t>
            </a:r>
            <a:endParaRPr lang="en-US"/>
          </a:p>
        </p:txBody>
      </p:sp>
      <p:sp>
        <p:nvSpPr>
          <p:cNvPr id="5" name="Text Placeholder 2">
            <a:extLst>
              <a:ext uri="{FF2B5EF4-FFF2-40B4-BE49-F238E27FC236}">
                <a16:creationId xmlns:a16="http://schemas.microsoft.com/office/drawing/2014/main" xmlns="" id="{4E45CFA1-261E-EDB8-798C-744E483C6015}"/>
              </a:ext>
            </a:extLst>
          </p:cNvPr>
          <p:cNvSpPr txBox="1">
            <a:spLocks noGrp="1"/>
          </p:cNvSpPr>
          <p:nvPr>
            <p:ph type="body" idx="1"/>
          </p:nvPr>
        </p:nvSpPr>
        <p:spPr>
          <a:xfrm>
            <a:off x="1066803" y="4759250"/>
            <a:ext cx="5397264" cy="955749"/>
          </a:xfrm>
        </p:spPr>
        <p:txBody>
          <a:bodyPr/>
          <a:lstStyle>
            <a:lvl1pPr marL="0" indent="0">
              <a:buNone/>
              <a:defRPr sz="2000"/>
            </a:lvl1pPr>
          </a:lstStyle>
          <a:p>
            <a:pPr lvl="0"/>
            <a:r>
              <a:rPr lang="en-GB"/>
              <a:t>Click to edit Master text styles</a:t>
            </a:r>
          </a:p>
        </p:txBody>
      </p:sp>
      <p:sp>
        <p:nvSpPr>
          <p:cNvPr id="6" name="Date Placeholder 3">
            <a:extLst>
              <a:ext uri="{FF2B5EF4-FFF2-40B4-BE49-F238E27FC236}">
                <a16:creationId xmlns:a16="http://schemas.microsoft.com/office/drawing/2014/main" xmlns="" id="{CA297463-A208-DFF1-4F83-DC8D7E8294C7}"/>
              </a:ext>
            </a:extLst>
          </p:cNvPr>
          <p:cNvSpPr txBox="1">
            <a:spLocks noGrp="1"/>
          </p:cNvSpPr>
          <p:nvPr>
            <p:ph type="dt" sz="half" idx="7"/>
          </p:nvPr>
        </p:nvSpPr>
        <p:spPr>
          <a:xfrm rot="5400013">
            <a:off x="10477331" y="4629754"/>
            <a:ext cx="2653506" cy="365129"/>
          </a:xfrm>
        </p:spPr>
        <p:txBody>
          <a:bodyPr/>
          <a:lstStyle>
            <a:lvl1pPr>
              <a:defRPr/>
            </a:lvl1pPr>
          </a:lstStyle>
          <a:p>
            <a:pPr lvl="0"/>
            <a:fld id="{A293631C-22E0-411C-B44A-9A374F0F088A}" type="datetime1">
              <a:rPr lang="en-US"/>
              <a:pPr lvl="0"/>
              <a:t>3/6/2026</a:t>
            </a:fld>
            <a:endParaRPr lang="en-US"/>
          </a:p>
        </p:txBody>
      </p:sp>
      <p:sp>
        <p:nvSpPr>
          <p:cNvPr id="7" name="Footer Placeholder 4">
            <a:extLst>
              <a:ext uri="{FF2B5EF4-FFF2-40B4-BE49-F238E27FC236}">
                <a16:creationId xmlns:a16="http://schemas.microsoft.com/office/drawing/2014/main" xmlns="" id="{2201009F-15EB-C02D-907D-B0FD5E6453CD}"/>
              </a:ext>
            </a:extLst>
          </p:cNvPr>
          <p:cNvSpPr txBox="1">
            <a:spLocks noGrp="1"/>
          </p:cNvSpPr>
          <p:nvPr>
            <p:ph type="ftr" sz="quarter" idx="9"/>
          </p:nvPr>
        </p:nvSpPr>
        <p:spPr>
          <a:xfrm>
            <a:off x="8610603" y="6318449"/>
            <a:ext cx="2743200" cy="365129"/>
          </a:xfrm>
        </p:spPr>
        <p:txBody>
          <a:bodyPr/>
          <a:lstStyle>
            <a:lvl1pPr>
              <a:defRPr/>
            </a:lvl1pPr>
          </a:lstStyle>
          <a:p>
            <a:pPr lvl="0"/>
            <a:endParaRPr lang="en-US"/>
          </a:p>
        </p:txBody>
      </p:sp>
      <p:sp>
        <p:nvSpPr>
          <p:cNvPr id="8" name="Slide Number Placeholder 5">
            <a:extLst>
              <a:ext uri="{FF2B5EF4-FFF2-40B4-BE49-F238E27FC236}">
                <a16:creationId xmlns:a16="http://schemas.microsoft.com/office/drawing/2014/main" xmlns="" id="{2C6132A9-257A-CB09-8754-F56FE8A967C6}"/>
              </a:ext>
            </a:extLst>
          </p:cNvPr>
          <p:cNvSpPr txBox="1">
            <a:spLocks noGrp="1"/>
          </p:cNvSpPr>
          <p:nvPr>
            <p:ph type="sldNum" sz="quarter" idx="8"/>
          </p:nvPr>
        </p:nvSpPr>
        <p:spPr>
          <a:xfrm>
            <a:off x="11353803" y="6318449"/>
            <a:ext cx="615692" cy="365129"/>
          </a:xfrm>
        </p:spPr>
        <p:txBody>
          <a:bodyPr/>
          <a:lstStyle>
            <a:lvl1pPr>
              <a:defRPr/>
            </a:lvl1pPr>
          </a:lstStyle>
          <a:p>
            <a:pPr lvl="0"/>
            <a:fld id="{5B215404-1674-438E-B042-6635C0E041E8}" type="slidenum">
              <a:rPr/>
              <a:pPr lvl="0"/>
              <a:t>‹#›</a:t>
            </a:fld>
            <a:endParaRPr lang="en-US"/>
          </a:p>
        </p:txBody>
      </p:sp>
    </p:spTree>
    <p:extLst>
      <p:ext uri="{BB962C8B-B14F-4D97-AF65-F5344CB8AC3E}">
        <p14:creationId xmlns:p14="http://schemas.microsoft.com/office/powerpoint/2010/main" xmlns="" val="2885606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CD6470A-B427-1D23-2F9F-52B77BEED860}"/>
              </a:ext>
            </a:extLst>
          </p:cNvPr>
          <p:cNvSpPr txBox="1">
            <a:spLocks noGrp="1"/>
          </p:cNvSpPr>
          <p:nvPr>
            <p:ph type="title"/>
          </p:nvPr>
        </p:nvSpPr>
        <p:spPr>
          <a:xfrm>
            <a:off x="1066803" y="936839"/>
            <a:ext cx="10092479" cy="953673"/>
          </a:xfrm>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xmlns="" id="{DD690F92-22B5-909F-BFDF-978ADE1756D3}"/>
              </a:ext>
            </a:extLst>
          </p:cNvPr>
          <p:cNvSpPr txBox="1">
            <a:spLocks noGrp="1"/>
          </p:cNvSpPr>
          <p:nvPr>
            <p:ph idx="1"/>
          </p:nvPr>
        </p:nvSpPr>
        <p:spPr>
          <a:xfrm>
            <a:off x="1066803" y="2117338"/>
            <a:ext cx="4809478" cy="376012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xmlns="" id="{C99754BA-E080-5FDE-9BEA-4FD495E00F0D}"/>
              </a:ext>
            </a:extLst>
          </p:cNvPr>
          <p:cNvSpPr txBox="1">
            <a:spLocks noGrp="1"/>
          </p:cNvSpPr>
          <p:nvPr>
            <p:ph idx="2"/>
          </p:nvPr>
        </p:nvSpPr>
        <p:spPr>
          <a:xfrm>
            <a:off x="6349794" y="2117338"/>
            <a:ext cx="4809478" cy="376012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xmlns="" id="{733F4436-EBE5-3B37-B38D-ED3E68C94636}"/>
              </a:ext>
            </a:extLst>
          </p:cNvPr>
          <p:cNvSpPr txBox="1">
            <a:spLocks noGrp="1"/>
          </p:cNvSpPr>
          <p:nvPr>
            <p:ph type="dt" sz="half" idx="7"/>
          </p:nvPr>
        </p:nvSpPr>
        <p:spPr>
          <a:xfrm rot="5400013">
            <a:off x="10477331" y="4629754"/>
            <a:ext cx="2653506" cy="365129"/>
          </a:xfrm>
        </p:spPr>
        <p:txBody>
          <a:bodyPr/>
          <a:lstStyle>
            <a:lvl1pPr>
              <a:defRPr/>
            </a:lvl1pPr>
          </a:lstStyle>
          <a:p>
            <a:pPr lvl="0"/>
            <a:fld id="{B4F5B18F-FF23-4C93-8A00-9F9A7C89875F}" type="datetime1">
              <a:rPr lang="en-US"/>
              <a:pPr lvl="0"/>
              <a:t>3/6/2026</a:t>
            </a:fld>
            <a:endParaRPr lang="en-US"/>
          </a:p>
        </p:txBody>
      </p:sp>
      <p:sp>
        <p:nvSpPr>
          <p:cNvPr id="6" name="Footer Placeholder 5">
            <a:extLst>
              <a:ext uri="{FF2B5EF4-FFF2-40B4-BE49-F238E27FC236}">
                <a16:creationId xmlns:a16="http://schemas.microsoft.com/office/drawing/2014/main" xmlns="" id="{9AFC5D85-0334-4F33-337A-31F6D3E51180}"/>
              </a:ext>
            </a:extLst>
          </p:cNvPr>
          <p:cNvSpPr txBox="1">
            <a:spLocks noGrp="1"/>
          </p:cNvSpPr>
          <p:nvPr>
            <p:ph type="ftr" sz="quarter" idx="9"/>
          </p:nvPr>
        </p:nvSpPr>
        <p:spPr>
          <a:xfrm>
            <a:off x="8610603" y="6318449"/>
            <a:ext cx="2743200"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xmlns="" id="{404D7233-E9CD-0DCF-1014-D71DB2740503}"/>
              </a:ext>
            </a:extLst>
          </p:cNvPr>
          <p:cNvSpPr txBox="1">
            <a:spLocks noGrp="1"/>
          </p:cNvSpPr>
          <p:nvPr>
            <p:ph type="sldNum" sz="quarter" idx="8"/>
          </p:nvPr>
        </p:nvSpPr>
        <p:spPr>
          <a:xfrm>
            <a:off x="11353803" y="6318449"/>
            <a:ext cx="615692" cy="365129"/>
          </a:xfrm>
        </p:spPr>
        <p:txBody>
          <a:bodyPr/>
          <a:lstStyle>
            <a:lvl1pPr>
              <a:defRPr/>
            </a:lvl1pPr>
          </a:lstStyle>
          <a:p>
            <a:pPr lvl="0"/>
            <a:fld id="{55E8672C-2ECC-4110-9D82-508AE6CAAD9F}" type="slidenum">
              <a:rPr/>
              <a:pPr lvl="0"/>
              <a:t>‹#›</a:t>
            </a:fld>
            <a:endParaRPr lang="en-US"/>
          </a:p>
        </p:txBody>
      </p:sp>
    </p:spTree>
    <p:extLst>
      <p:ext uri="{BB962C8B-B14F-4D97-AF65-F5344CB8AC3E}">
        <p14:creationId xmlns:p14="http://schemas.microsoft.com/office/powerpoint/2010/main" xmlns="" val="61174613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xmlns="" id="{D38CB8D0-13BC-B810-0636-E80DF1844AA9}"/>
              </a:ext>
              <a:ext uri="{C183D7F6-B498-43B3-948B-1728B52AA6E4}">
                <adec:decorative xmlns:adec="http://schemas.microsoft.com/office/drawing/2017/decorative" xmlns="" val="1"/>
              </a:ext>
            </a:extLst>
          </p:cNvPr>
          <p:cNvSpPr/>
          <p:nvPr/>
        </p:nvSpPr>
        <p:spPr>
          <a:xfrm>
            <a:off x="5796399" y="3378954"/>
            <a:ext cx="6394563" cy="3479045"/>
          </a:xfrm>
          <a:custGeom>
            <a:avLst/>
            <a:gdLst>
              <a:gd name="f0" fmla="val 10800000"/>
              <a:gd name="f1" fmla="val 5400000"/>
              <a:gd name="f2" fmla="val 180"/>
              <a:gd name="f3" fmla="val w"/>
              <a:gd name="f4" fmla="val h"/>
              <a:gd name="f5" fmla="val 0"/>
              <a:gd name="f6" fmla="val 6394567"/>
              <a:gd name="f7" fmla="val 3479046"/>
              <a:gd name="f8" fmla="val 5171297"/>
              <a:gd name="f9" fmla="val 284"/>
              <a:gd name="f10" fmla="val 5607674"/>
              <a:gd name="f11" fmla="val 7531"/>
              <a:gd name="f12" fmla="val 6039042"/>
              <a:gd name="f13" fmla="val 153650"/>
              <a:gd name="f14" fmla="val 6394290"/>
              <a:gd name="f15" fmla="val 430072"/>
              <a:gd name="f16" fmla="val 430316"/>
              <a:gd name="f17" fmla="val 3916974"/>
              <a:gd name="f18" fmla="val 405504"/>
              <a:gd name="f19" fmla="val 3959456"/>
              <a:gd name="f20" fmla="val 373857"/>
              <a:gd name="f21" fmla="val 4291086"/>
              <a:gd name="f22" fmla="val 139664"/>
              <a:gd name="f23" fmla="val 4671097"/>
              <a:gd name="f24" fmla="val 17528"/>
              <a:gd name="f25" fmla="val 5052215"/>
              <a:gd name="f26" fmla="val 1756"/>
              <a:gd name="f27" fmla="val 5091916"/>
              <a:gd name="f28" fmla="val 114"/>
              <a:gd name="f29" fmla="val 5131627"/>
              <a:gd name="f30" fmla="+- 0 0 375"/>
              <a:gd name="f31" fmla="+- 0 0 -90"/>
              <a:gd name="f32" fmla="*/ f3 1 6394567"/>
              <a:gd name="f33" fmla="*/ f4 1 3479046"/>
              <a:gd name="f34" fmla="+- f7 0 f5"/>
              <a:gd name="f35" fmla="+- f6 0 f5"/>
              <a:gd name="f36" fmla="*/ f31 f0 1"/>
              <a:gd name="f37" fmla="*/ f35 1 6394567"/>
              <a:gd name="f38" fmla="*/ f34 1 3479046"/>
              <a:gd name="f39" fmla="*/ 5171297 f35 1"/>
              <a:gd name="f40" fmla="*/ 284 f34 1"/>
              <a:gd name="f41" fmla="*/ 6394290 f35 1"/>
              <a:gd name="f42" fmla="*/ 430072 f34 1"/>
              <a:gd name="f43" fmla="*/ 6394567 f35 1"/>
              <a:gd name="f44" fmla="*/ 430316 f34 1"/>
              <a:gd name="f45" fmla="*/ 3479046 f34 1"/>
              <a:gd name="f46" fmla="*/ 0 f35 1"/>
              <a:gd name="f47" fmla="*/ 3916974 f35 1"/>
              <a:gd name="f48" fmla="*/ 405504 f34 1"/>
              <a:gd name="f49" fmla="*/ 3959456 f35 1"/>
              <a:gd name="f50" fmla="*/ 373857 f34 1"/>
              <a:gd name="f51" fmla="*/ 5052215 f35 1"/>
              <a:gd name="f52" fmla="*/ 1756 f34 1"/>
              <a:gd name="f53" fmla="*/ f36 1 f2"/>
              <a:gd name="f54" fmla="*/ f39 1 6394567"/>
              <a:gd name="f55" fmla="*/ f40 1 3479046"/>
              <a:gd name="f56" fmla="*/ f41 1 6394567"/>
              <a:gd name="f57" fmla="*/ f42 1 3479046"/>
              <a:gd name="f58" fmla="*/ f43 1 6394567"/>
              <a:gd name="f59" fmla="*/ f44 1 3479046"/>
              <a:gd name="f60" fmla="*/ f45 1 3479046"/>
              <a:gd name="f61" fmla="*/ f46 1 6394567"/>
              <a:gd name="f62" fmla="*/ f47 1 6394567"/>
              <a:gd name="f63" fmla="*/ f48 1 3479046"/>
              <a:gd name="f64" fmla="*/ f49 1 6394567"/>
              <a:gd name="f65" fmla="*/ f50 1 3479046"/>
              <a:gd name="f66" fmla="*/ f51 1 6394567"/>
              <a:gd name="f67" fmla="*/ f52 1 3479046"/>
              <a:gd name="f68" fmla="*/ f5 1 f37"/>
              <a:gd name="f69" fmla="*/ f6 1 f37"/>
              <a:gd name="f70" fmla="*/ f5 1 f38"/>
              <a:gd name="f71" fmla="*/ f7 1 f38"/>
              <a:gd name="f72" fmla="+- f53 0 f1"/>
              <a:gd name="f73" fmla="*/ f54 1 f37"/>
              <a:gd name="f74" fmla="*/ f55 1 f38"/>
              <a:gd name="f75" fmla="*/ f56 1 f37"/>
              <a:gd name="f76" fmla="*/ f57 1 f38"/>
              <a:gd name="f77" fmla="*/ f58 1 f37"/>
              <a:gd name="f78" fmla="*/ f59 1 f38"/>
              <a:gd name="f79" fmla="*/ f60 1 f38"/>
              <a:gd name="f80" fmla="*/ f61 1 f37"/>
              <a:gd name="f81" fmla="*/ f62 1 f37"/>
              <a:gd name="f82" fmla="*/ f63 1 f38"/>
              <a:gd name="f83" fmla="*/ f64 1 f37"/>
              <a:gd name="f84" fmla="*/ f65 1 f38"/>
              <a:gd name="f85" fmla="*/ f66 1 f37"/>
              <a:gd name="f86" fmla="*/ f67 1 f38"/>
              <a:gd name="f87" fmla="*/ f68 f32 1"/>
              <a:gd name="f88" fmla="*/ f69 f32 1"/>
              <a:gd name="f89" fmla="*/ f71 f33 1"/>
              <a:gd name="f90" fmla="*/ f70 f33 1"/>
              <a:gd name="f91" fmla="*/ f73 f32 1"/>
              <a:gd name="f92" fmla="*/ f74 f33 1"/>
              <a:gd name="f93" fmla="*/ f75 f32 1"/>
              <a:gd name="f94" fmla="*/ f76 f33 1"/>
              <a:gd name="f95" fmla="*/ f77 f32 1"/>
              <a:gd name="f96" fmla="*/ f78 f33 1"/>
              <a:gd name="f97" fmla="*/ f79 f33 1"/>
              <a:gd name="f98" fmla="*/ f80 f32 1"/>
              <a:gd name="f99" fmla="*/ f81 f32 1"/>
              <a:gd name="f100" fmla="*/ f82 f33 1"/>
              <a:gd name="f101" fmla="*/ f83 f32 1"/>
              <a:gd name="f102" fmla="*/ f84 f33 1"/>
              <a:gd name="f103" fmla="*/ f85 f32 1"/>
              <a:gd name="f104" fmla="*/ f86 f33 1"/>
            </a:gdLst>
            <a:ahLst/>
            <a:cxnLst>
              <a:cxn ang="3cd4">
                <a:pos x="hc" y="t"/>
              </a:cxn>
              <a:cxn ang="0">
                <a:pos x="r" y="vc"/>
              </a:cxn>
              <a:cxn ang="cd4">
                <a:pos x="hc" y="b"/>
              </a:cxn>
              <a:cxn ang="cd2">
                <a:pos x="l" y="vc"/>
              </a:cxn>
              <a:cxn ang="f72">
                <a:pos x="f91" y="f92"/>
              </a:cxn>
              <a:cxn ang="f72">
                <a:pos x="f93" y="f94"/>
              </a:cxn>
              <a:cxn ang="f72">
                <a:pos x="f95" y="f96"/>
              </a:cxn>
              <a:cxn ang="f72">
                <a:pos x="f95" y="f97"/>
              </a:cxn>
              <a:cxn ang="f72">
                <a:pos x="f98" y="f97"/>
              </a:cxn>
              <a:cxn ang="f72">
                <a:pos x="f99" y="f100"/>
              </a:cxn>
              <a:cxn ang="f72">
                <a:pos x="f101" y="f102"/>
              </a:cxn>
              <a:cxn ang="f72">
                <a:pos x="f103" y="f104"/>
              </a:cxn>
              <a:cxn ang="f72">
                <a:pos x="f91" y="f92"/>
              </a:cxn>
            </a:cxnLst>
            <a:rect l="f87" t="f90" r="f88" b="f89"/>
            <a:pathLst>
              <a:path w="6394567" h="3479046">
                <a:moveTo>
                  <a:pt x="f8" y="f9"/>
                </a:moveTo>
                <a:cubicBezTo>
                  <a:pt x="f10" y="f11"/>
                  <a:pt x="f12" y="f13"/>
                  <a:pt x="f14" y="f15"/>
                </a:cubicBezTo>
                <a:lnTo>
                  <a:pt x="f6" y="f16"/>
                </a:lnTo>
                <a:lnTo>
                  <a:pt x="f6" y="f7"/>
                </a:lnTo>
                <a:lnTo>
                  <a:pt x="f5" y="f7"/>
                </a:lnTo>
                <a:lnTo>
                  <a:pt x="f17" y="f18"/>
                </a:lnTo>
                <a:lnTo>
                  <a:pt x="f19" y="f20"/>
                </a:lnTo>
                <a:cubicBezTo>
                  <a:pt x="f21" y="f22"/>
                  <a:pt x="f23" y="f24"/>
                  <a:pt x="f25" y="f26"/>
                </a:cubicBezTo>
                <a:cubicBezTo>
                  <a:pt x="f27" y="f28"/>
                  <a:pt x="f29" y="f30"/>
                  <a:pt x="f8" y="f9"/>
                </a:cubicBezTo>
                <a:close/>
              </a:path>
            </a:pathLst>
          </a:custGeom>
          <a:gradFill>
            <a:gsLst>
              <a:gs pos="0">
                <a:srgbClr val="F2F1F1"/>
              </a:gs>
              <a:gs pos="100000">
                <a:srgbClr val="8FAADC"/>
              </a:gs>
            </a:gsLst>
            <a:lin ang="1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Title 1">
            <a:extLst>
              <a:ext uri="{FF2B5EF4-FFF2-40B4-BE49-F238E27FC236}">
                <a16:creationId xmlns:a16="http://schemas.microsoft.com/office/drawing/2014/main" xmlns="" id="{E2EF008C-9E3E-B364-40A1-56E03F2C8658}"/>
              </a:ext>
            </a:extLst>
          </p:cNvPr>
          <p:cNvSpPr txBox="1">
            <a:spLocks noGrp="1"/>
          </p:cNvSpPr>
          <p:nvPr>
            <p:ph type="ctrTitle"/>
          </p:nvPr>
        </p:nvSpPr>
        <p:spPr>
          <a:xfrm>
            <a:off x="1066803" y="1122361"/>
            <a:ext cx="6211180" cy="2305248"/>
          </a:xfrm>
        </p:spPr>
        <p:txBody>
          <a:bodyPr/>
          <a:lstStyle>
            <a:lvl1pPr>
              <a:lnSpc>
                <a:spcPct val="100000"/>
              </a:lnSpc>
              <a:defRPr sz="3600"/>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xmlns="" id="{759F958D-1DA9-6EA1-7850-FFD81B35A2BD}"/>
              </a:ext>
            </a:extLst>
          </p:cNvPr>
          <p:cNvSpPr txBox="1">
            <a:spLocks noGrp="1"/>
          </p:cNvSpPr>
          <p:nvPr>
            <p:ph type="subTitle" idx="1"/>
          </p:nvPr>
        </p:nvSpPr>
        <p:spPr>
          <a:xfrm>
            <a:off x="1066803" y="3549051"/>
            <a:ext cx="5029200" cy="1956276"/>
          </a:xfrm>
        </p:spPr>
        <p:txBody>
          <a:bodyPr/>
          <a:lstStyle>
            <a:lvl1pPr marL="0" indent="0">
              <a:buNone/>
              <a:defRPr sz="2000"/>
            </a:lvl1pPr>
          </a:lstStyle>
          <a:p>
            <a:pPr lvl="0"/>
            <a:r>
              <a:rPr lang="en-GB"/>
              <a:t>Click to edit Master subtitle style</a:t>
            </a:r>
            <a:endParaRPr lang="en-US"/>
          </a:p>
        </p:txBody>
      </p:sp>
      <p:sp>
        <p:nvSpPr>
          <p:cNvPr id="5" name="Date Placeholder 3">
            <a:extLst>
              <a:ext uri="{FF2B5EF4-FFF2-40B4-BE49-F238E27FC236}">
                <a16:creationId xmlns:a16="http://schemas.microsoft.com/office/drawing/2014/main" xmlns="" id="{DEAEE08D-663D-612E-FCD8-1CB7A7ADCCDF}"/>
              </a:ext>
            </a:extLst>
          </p:cNvPr>
          <p:cNvSpPr txBox="1">
            <a:spLocks noGrp="1"/>
          </p:cNvSpPr>
          <p:nvPr>
            <p:ph type="dt" sz="half" idx="7"/>
          </p:nvPr>
        </p:nvSpPr>
        <p:spPr>
          <a:xfrm rot="5400013">
            <a:off x="10477331" y="4629754"/>
            <a:ext cx="2653506" cy="365129"/>
          </a:xfrm>
        </p:spPr>
        <p:txBody>
          <a:bodyPr/>
          <a:lstStyle>
            <a:lvl1pPr>
              <a:defRPr/>
            </a:lvl1pPr>
          </a:lstStyle>
          <a:p>
            <a:pPr lvl="0"/>
            <a:fld id="{C69B69DC-3519-42E8-BADF-D9FA27BD5778}" type="datetime1">
              <a:rPr lang="en-US"/>
              <a:pPr lvl="0"/>
              <a:t>3/6/2026</a:t>
            </a:fld>
            <a:endParaRPr lang="en-US"/>
          </a:p>
        </p:txBody>
      </p:sp>
      <p:sp>
        <p:nvSpPr>
          <p:cNvPr id="6" name="Footer Placeholder 4">
            <a:extLst>
              <a:ext uri="{FF2B5EF4-FFF2-40B4-BE49-F238E27FC236}">
                <a16:creationId xmlns:a16="http://schemas.microsoft.com/office/drawing/2014/main" xmlns="" id="{78CCF956-ACE5-0783-2CD6-8714B18947C2}"/>
              </a:ext>
            </a:extLst>
          </p:cNvPr>
          <p:cNvSpPr txBox="1">
            <a:spLocks noGrp="1"/>
          </p:cNvSpPr>
          <p:nvPr>
            <p:ph type="ftr" sz="quarter" idx="9"/>
          </p:nvPr>
        </p:nvSpPr>
        <p:spPr>
          <a:xfrm>
            <a:off x="8610603" y="6318449"/>
            <a:ext cx="2743200"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xmlns="" id="{7DC9A598-5AE0-D88C-2098-F030E33DBD5B}"/>
              </a:ext>
            </a:extLst>
          </p:cNvPr>
          <p:cNvSpPr txBox="1">
            <a:spLocks noGrp="1"/>
          </p:cNvSpPr>
          <p:nvPr>
            <p:ph type="sldNum" sz="quarter" idx="8"/>
          </p:nvPr>
        </p:nvSpPr>
        <p:spPr>
          <a:xfrm>
            <a:off x="11353803" y="6318449"/>
            <a:ext cx="615692" cy="365129"/>
          </a:xfrm>
        </p:spPr>
        <p:txBody>
          <a:bodyPr/>
          <a:lstStyle>
            <a:lvl1pPr>
              <a:defRPr/>
            </a:lvl1pPr>
          </a:lstStyle>
          <a:p>
            <a:pPr lvl="0"/>
            <a:fld id="{F823F9C3-CA1B-4027-823F-D22C0E49FBE0}" type="slidenum">
              <a:rPr/>
              <a:pPr lvl="0"/>
              <a:t>‹#›</a:t>
            </a:fld>
            <a:endParaRPr lang="en-US"/>
          </a:p>
        </p:txBody>
      </p:sp>
    </p:spTree>
    <p:extLst>
      <p:ext uri="{BB962C8B-B14F-4D97-AF65-F5344CB8AC3E}">
        <p14:creationId xmlns:p14="http://schemas.microsoft.com/office/powerpoint/2010/main" xmlns="" val="212382593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D1D1EADE-8E88-4C7C-8AC5-FB148DE4940E}" type="datetime1">
              <a:rPr lang="en-US" smtClean="0"/>
              <a:pPr/>
              <a:t>3/6/2026</a:t>
            </a:fld>
            <a:endParaRPr lang="en-US"/>
          </a:p>
        </p:txBody>
      </p:sp>
      <p:sp>
        <p:nvSpPr>
          <p:cNvPr id="19" name="Footer Placeholder 18"/>
          <p:cNvSpPr>
            <a:spLocks noGrp="1"/>
          </p:cNvSpPr>
          <p:nvPr>
            <p:ph type="ftr" sz="quarter" idx="11"/>
          </p:nvPr>
        </p:nvSpPr>
        <p:spPr/>
        <p:txBody>
          <a:bodyPr/>
          <a:lstStyle/>
          <a:p>
            <a:endParaRPr lang="en-US" dirty="0"/>
          </a:p>
        </p:txBody>
      </p:sp>
      <p:sp>
        <p:nvSpPr>
          <p:cNvPr id="27" name="Slide Number Placeholder 26"/>
          <p:cNvSpPr>
            <a:spLocks noGrp="1"/>
          </p:cNvSpPr>
          <p:nvPr>
            <p:ph type="sldNum" sz="quarter" idx="12"/>
          </p:nvPr>
        </p:nvSpPr>
        <p:spPr/>
        <p:txBody>
          <a:bodyPr/>
          <a:lstStyle/>
          <a:p>
            <a:fld id="{87E7843D-FF13-4365-9478-9625B70A2705}"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31BA835-12AC-4E8F-955A-EA3F4DE2791F}" type="datetime1">
              <a:rPr lang="en-US" smtClean="0"/>
              <a:pPr/>
              <a:t>3/6/2026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pPr/>
              <a:t>‹#›</a:t>
            </a:fld>
            <a:endParaRPr lang="en-US"/>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pPr/>
              <a:t>3/6/2026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31BA835-12AC-4E8F-955A-EA3F4DE2791F}" type="datetime1">
              <a:rPr lang="en-US" smtClean="0"/>
              <a:pPr/>
              <a:t>3/6/2026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pPr/>
              <a:t>‹#›</a:t>
            </a:fld>
            <a:endParaRPr lang="en-US"/>
          </a:p>
        </p:txBody>
      </p:sp>
    </p:spTree>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E31BA835-12AC-4E8F-955A-EA3F4DE2791F}" type="datetime1">
              <a:rPr lang="en-US" smtClean="0"/>
              <a:pPr/>
              <a:t>3/6/2026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pPr/>
              <a:t>‹#›</a:t>
            </a:fld>
            <a:endParaRPr lang="en-US"/>
          </a:p>
        </p:txBody>
      </p:sp>
    </p:spTree>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31BA835-12AC-4E8F-955A-EA3F4DE2791F}" type="datetime1">
              <a:rPr lang="en-US" smtClean="0"/>
              <a:pPr/>
              <a:t>3/6/2026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pPr/>
              <a:t>‹#›</a:t>
            </a:fld>
            <a:endParaRPr lang="en-US"/>
          </a:p>
        </p:txBody>
      </p:sp>
    </p:spTree>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1BA835-12AC-4E8F-955A-EA3F4DE2791F}" type="datetime1">
              <a:rPr lang="en-US" smtClean="0"/>
              <a:pPr/>
              <a:t>3/6/2026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pPr/>
              <a:t>‹#›</a:t>
            </a:fld>
            <a:endParaRPr lang="en-US"/>
          </a:p>
        </p:txBody>
      </p:sp>
    </p:spTree>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31BA835-12AC-4E8F-955A-EA3F4DE2791F}" type="datetime1">
              <a:rPr lang="en-US" smtClean="0"/>
              <a:pPr/>
              <a:t>3/6/2026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pPr/>
              <a:t>‹#›</a:t>
            </a:fld>
            <a:endParaRPr lang="en-US"/>
          </a:p>
        </p:txBody>
      </p:sp>
    </p:spTree>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pPr/>
              <a:t>3/6/2026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69600" y="6356351"/>
            <a:ext cx="812800" cy="365125"/>
          </a:xfrm>
        </p:spPr>
        <p:txBody>
          <a:bodyPr/>
          <a:lstStyle/>
          <a:p>
            <a:fld id="{87E7843D-FF13-4365-9478-9625B70A2705}" type="slidenum">
              <a:rPr lang="en-US" smtClean="0"/>
              <a:pPr/>
              <a:t>‹#›</a:t>
            </a:fld>
            <a:endParaRPr lang="en-US"/>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31BA835-12AC-4E8F-955A-EA3F4DE2791F}" type="datetime1">
              <a:rPr lang="en-US" smtClean="0"/>
              <a:pPr/>
              <a:t>3/6/2026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pPr/>
              <a:t>‹#›</a:t>
            </a:fld>
            <a:endParaRPr lang="en-US"/>
          </a:p>
        </p:txBody>
      </p:sp>
    </p:spTree>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31BA835-12AC-4E8F-955A-EA3F4DE2791F}" type="datetime1">
              <a:rPr lang="en-US" smtClean="0"/>
              <a:pPr/>
              <a:t>3/6/2026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pPr/>
              <a:t>‹#›</a:t>
            </a:fld>
            <a:endParaRPr lang="en-US"/>
          </a:p>
        </p:txBody>
      </p:sp>
    </p:spTree>
  </p:cSld>
  <p:clrMapOvr>
    <a:masterClrMapping/>
  </p:clrMapOvr>
  <p:hf sldNum="0" hdr="0" ftr="0" dt="0"/>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E7D53AB7-F2CE-8CE9-29FC-CB503EC1A0E4}"/>
              </a:ext>
            </a:extLst>
          </p:cNvPr>
          <p:cNvSpPr txBox="1">
            <a:spLocks noGrp="1"/>
          </p:cNvSpPr>
          <p:nvPr>
            <p:ph type="title"/>
          </p:nvPr>
        </p:nvSpPr>
        <p:spPr>
          <a:xfrm>
            <a:off x="1066803" y="936839"/>
            <a:ext cx="8886879" cy="953673"/>
          </a:xfrm>
          <a:prstGeom prst="rect">
            <a:avLst/>
          </a:prstGeom>
          <a:noFill/>
          <a:ln>
            <a:noFill/>
          </a:ln>
        </p:spPr>
        <p:txBody>
          <a:bodyPr vert="horz" wrap="square" lIns="91440" tIns="45720" rIns="91440" bIns="45720" anchor="b"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xmlns="" id="{ACD948E0-CDA4-3136-572A-C495E6B11D21}"/>
              </a:ext>
            </a:extLst>
          </p:cNvPr>
          <p:cNvSpPr txBox="1">
            <a:spLocks noGrp="1"/>
          </p:cNvSpPr>
          <p:nvPr>
            <p:ph type="body" idx="1"/>
          </p:nvPr>
        </p:nvSpPr>
        <p:spPr>
          <a:xfrm>
            <a:off x="1069848" y="2139696"/>
            <a:ext cx="8883834" cy="3677680"/>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xmlns="" id="{214C6CD1-63D9-E874-63D4-5429EA21B24A}"/>
              </a:ext>
            </a:extLst>
          </p:cNvPr>
          <p:cNvSpPr txBox="1">
            <a:spLocks noGrp="1"/>
          </p:cNvSpPr>
          <p:nvPr>
            <p:ph type="dt" sz="half" idx="2"/>
          </p:nvPr>
        </p:nvSpPr>
        <p:spPr>
          <a:xfrm rot="5400013">
            <a:off x="10477358" y="4629754"/>
            <a:ext cx="265350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fld id="{E31BA835-12AC-4E8F-955A-EA3F4DE2791F}" type="datetime1">
              <a:rPr lang="en-US" smtClean="0"/>
              <a:pPr/>
              <a:t>3/6/2026</a:t>
            </a:fld>
            <a:endParaRPr lang="en-US"/>
          </a:p>
        </p:txBody>
      </p:sp>
      <p:sp>
        <p:nvSpPr>
          <p:cNvPr id="5" name="Footer Placeholder 4">
            <a:extLst>
              <a:ext uri="{FF2B5EF4-FFF2-40B4-BE49-F238E27FC236}">
                <a16:creationId xmlns:a16="http://schemas.microsoft.com/office/drawing/2014/main" xmlns="" id="{590590D1-0D5D-7CB2-8CD5-01547DBD621A}"/>
              </a:ext>
            </a:extLst>
          </p:cNvPr>
          <p:cNvSpPr txBox="1">
            <a:spLocks noGrp="1"/>
          </p:cNvSpPr>
          <p:nvPr>
            <p:ph type="ftr" sz="quarter" idx="3"/>
          </p:nvPr>
        </p:nvSpPr>
        <p:spPr>
          <a:xfrm>
            <a:off x="8610603" y="6318449"/>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endParaRPr lang="en-US" dirty="0"/>
          </a:p>
        </p:txBody>
      </p:sp>
      <p:sp>
        <p:nvSpPr>
          <p:cNvPr id="6" name="Slide Number Placeholder 5">
            <a:extLst>
              <a:ext uri="{FF2B5EF4-FFF2-40B4-BE49-F238E27FC236}">
                <a16:creationId xmlns:a16="http://schemas.microsoft.com/office/drawing/2014/main" xmlns="" id="{1D6968A8-B098-6496-71C8-524E8FD5FCEC}"/>
              </a:ext>
            </a:extLst>
          </p:cNvPr>
          <p:cNvSpPr txBox="1">
            <a:spLocks noGrp="1"/>
          </p:cNvSpPr>
          <p:nvPr>
            <p:ph type="sldNum" sz="quarter" idx="4"/>
          </p:nvPr>
        </p:nvSpPr>
        <p:spPr>
          <a:xfrm>
            <a:off x="11353803" y="6318449"/>
            <a:ext cx="615692"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600" b="1" i="0" u="none" strike="noStrike" kern="1200" cap="none" spc="0" baseline="0">
                <a:solidFill>
                  <a:srgbClr val="000000"/>
                </a:solidFill>
                <a:uFillTx/>
                <a:latin typeface="Neue Haas Grotesk Text Pro"/>
              </a:defRPr>
            </a:lvl1pPr>
          </a:lstStyle>
          <a:p>
            <a:fld id="{87E7843D-FF13-4365-9478-9625B70A2705}" type="slidenum">
              <a:rPr lang="en-US" smtClean="0"/>
              <a:pPr/>
              <a:t>‹#›</a:t>
            </a:fld>
            <a:endParaRPr lang="en-US"/>
          </a:p>
        </p:txBody>
      </p:sp>
    </p:spTree>
    <p:extLst>
      <p:ext uri="{BB962C8B-B14F-4D97-AF65-F5344CB8AC3E}">
        <p14:creationId xmlns:p14="http://schemas.microsoft.com/office/powerpoint/2010/main" xmlns="" val="1931220148"/>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Lst>
  <p:hf sldNum="0" hdr="0" ftr="0" dt="0"/>
  <p:txStyles>
    <p:titleStyle>
      <a:lvl1pPr marL="0" marR="0" lvl="0" indent="0" algn="l" defTabSz="914400" rtl="0" eaLnBrk="1" fontAlgn="auto" hangingPunct="1">
        <a:lnSpc>
          <a:spcPct val="90000"/>
        </a:lnSpc>
        <a:spcBef>
          <a:spcPts val="0"/>
        </a:spcBef>
        <a:spcAft>
          <a:spcPts val="0"/>
        </a:spcAft>
        <a:buNone/>
        <a:tabLst/>
        <a:defRPr lang="en-US" sz="3200" b="1" i="0" u="none" strike="noStrike" kern="1200" cap="none" spc="0" baseline="0">
          <a:solidFill>
            <a:srgbClr val="000000"/>
          </a:solidFill>
          <a:uFillTx/>
          <a:latin typeface="Neue Haas Grotesk Text Pro"/>
        </a:defRPr>
      </a:lvl1pPr>
    </p:titleStyle>
    <p:bodyStyle>
      <a:lvl1pPr marL="228600" marR="0" lvl="0" indent="-228600" algn="l" defTabSz="914400" rtl="0" eaLnBrk="1" fontAlgn="auto" hangingPunct="1">
        <a:lnSpc>
          <a:spcPct val="120000"/>
        </a:lnSpc>
        <a:spcBef>
          <a:spcPts val="1000"/>
        </a:spcBef>
        <a:spcAft>
          <a:spcPts val="0"/>
        </a:spcAft>
        <a:buSzPct val="100000"/>
        <a:buFont typeface="Arial" pitchFamily="34"/>
        <a:buChar char="•"/>
        <a:tabLst/>
        <a:defRPr lang="en-US" sz="1800" b="0" i="0" u="none" strike="noStrike" kern="1200" cap="none" spc="0" baseline="0">
          <a:solidFill>
            <a:srgbClr val="000000"/>
          </a:solidFill>
          <a:uFillTx/>
          <a:latin typeface="Neue Haas Grotesk Text Pro"/>
        </a:defRPr>
      </a:lvl1pPr>
      <a:lvl2pPr marL="548640" marR="0" lvl="1" indent="-228600" algn="l" defTabSz="914400" rtl="0" eaLnBrk="1" fontAlgn="auto" hangingPunct="1">
        <a:lnSpc>
          <a:spcPct val="120000"/>
        </a:lnSpc>
        <a:spcBef>
          <a:spcPts val="500"/>
        </a:spcBef>
        <a:spcAft>
          <a:spcPts val="0"/>
        </a:spcAft>
        <a:buSzPct val="100000"/>
        <a:buFont typeface="Neue Haas Grotesk Text Pro" pitchFamily="34"/>
        <a:buChar char="–"/>
        <a:tabLst/>
        <a:defRPr lang="en-US" sz="1600" b="0" i="0" u="none" strike="noStrike" kern="1200" cap="none" spc="0" baseline="0">
          <a:solidFill>
            <a:srgbClr val="000000"/>
          </a:solidFill>
          <a:uFillTx/>
          <a:latin typeface="Neue Haas Grotesk Text Pro"/>
        </a:defRPr>
      </a:lvl2pPr>
      <a:lvl3pPr marL="777240" marR="0" lvl="2" indent="-228600" algn="l" defTabSz="914400" rtl="0" eaLnBrk="1" fontAlgn="auto" hangingPunct="1">
        <a:lnSpc>
          <a:spcPct val="12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Neue Haas Grotesk Text Pro"/>
        </a:defRPr>
      </a:lvl3pPr>
      <a:lvl4pPr marL="914400" marR="0" lvl="3" indent="-228600" algn="l" defTabSz="914400" rtl="0" eaLnBrk="1" fontAlgn="auto" hangingPunct="1">
        <a:lnSpc>
          <a:spcPct val="120000"/>
        </a:lnSpc>
        <a:spcBef>
          <a:spcPts val="500"/>
        </a:spcBef>
        <a:spcAft>
          <a:spcPts val="0"/>
        </a:spcAft>
        <a:buSzPct val="100000"/>
        <a:buFont typeface="Neue Haas Grotesk Text Pro" pitchFamily="34"/>
        <a:buChar char="–"/>
        <a:tabLst/>
        <a:defRPr lang="en-US" sz="1200" b="0" i="0" u="none" strike="noStrike" kern="1200" cap="none" spc="0" baseline="0">
          <a:solidFill>
            <a:srgbClr val="000000"/>
          </a:solidFill>
          <a:uFillTx/>
          <a:latin typeface="Neue Haas Grotesk Text Pro"/>
        </a:defRPr>
      </a:lvl4pPr>
      <a:lvl5pPr marL="1097280" marR="0" lvl="4" indent="-228600" algn="l" defTabSz="914400" rtl="0" eaLnBrk="1" fontAlgn="auto" hangingPunct="1">
        <a:lnSpc>
          <a:spcPct val="12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Neue Haas Grotesk Tex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9BD66214-3907-4A06-E655-67F298C6F555}"/>
              </a:ext>
            </a:extLst>
          </p:cNvPr>
          <p:cNvSpPr txBox="1">
            <a:spLocks noGrp="1"/>
          </p:cNvSpPr>
          <p:nvPr>
            <p:ph type="title"/>
          </p:nvPr>
        </p:nvSpPr>
        <p:spPr>
          <a:xfrm>
            <a:off x="1066803" y="936839"/>
            <a:ext cx="8886879" cy="953673"/>
          </a:xfrm>
          <a:prstGeom prst="rect">
            <a:avLst/>
          </a:prstGeom>
          <a:noFill/>
          <a:ln>
            <a:noFill/>
          </a:ln>
        </p:spPr>
        <p:txBody>
          <a:bodyPr vert="horz" wrap="square" lIns="91440" tIns="45720" rIns="91440" bIns="45720" anchor="b"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xmlns="" id="{F8E8B856-6D38-572A-FDD0-188AE8BEA492}"/>
              </a:ext>
            </a:extLst>
          </p:cNvPr>
          <p:cNvSpPr txBox="1">
            <a:spLocks noGrp="1"/>
          </p:cNvSpPr>
          <p:nvPr>
            <p:ph type="body" idx="1"/>
          </p:nvPr>
        </p:nvSpPr>
        <p:spPr>
          <a:xfrm>
            <a:off x="1069848" y="2139696"/>
            <a:ext cx="8883834" cy="3677680"/>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xmlns="" id="{FF39FC52-7DDA-07FC-C75C-6A8A9346F4F4}"/>
              </a:ext>
            </a:extLst>
          </p:cNvPr>
          <p:cNvSpPr txBox="1">
            <a:spLocks noGrp="1"/>
          </p:cNvSpPr>
          <p:nvPr>
            <p:ph type="dt" sz="half" idx="2"/>
          </p:nvPr>
        </p:nvSpPr>
        <p:spPr>
          <a:xfrm rot="5400013">
            <a:off x="10477331" y="4629754"/>
            <a:ext cx="265350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pPr lvl="0"/>
            <a:fld id="{1935E74B-EE8A-4641-8B47-FF19BF8FA91C}" type="datetime1">
              <a:rPr lang="en-US"/>
              <a:pPr lvl="0"/>
              <a:t>3/6/2026</a:t>
            </a:fld>
            <a:endParaRPr lang="en-US"/>
          </a:p>
        </p:txBody>
      </p:sp>
      <p:sp>
        <p:nvSpPr>
          <p:cNvPr id="5" name="Footer Placeholder 4">
            <a:extLst>
              <a:ext uri="{FF2B5EF4-FFF2-40B4-BE49-F238E27FC236}">
                <a16:creationId xmlns:a16="http://schemas.microsoft.com/office/drawing/2014/main" xmlns="" id="{6AE5E91F-DB8F-1D3C-A3DF-8105ED0D0D85}"/>
              </a:ext>
            </a:extLst>
          </p:cNvPr>
          <p:cNvSpPr txBox="1">
            <a:spLocks noGrp="1"/>
          </p:cNvSpPr>
          <p:nvPr>
            <p:ph type="ftr" sz="quarter" idx="3"/>
          </p:nvPr>
        </p:nvSpPr>
        <p:spPr>
          <a:xfrm>
            <a:off x="8610603" y="6318449"/>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pPr lvl="0"/>
            <a:endParaRPr lang="en-US"/>
          </a:p>
        </p:txBody>
      </p:sp>
      <p:sp>
        <p:nvSpPr>
          <p:cNvPr id="6" name="Slide Number Placeholder 5">
            <a:extLst>
              <a:ext uri="{FF2B5EF4-FFF2-40B4-BE49-F238E27FC236}">
                <a16:creationId xmlns:a16="http://schemas.microsoft.com/office/drawing/2014/main" xmlns="" id="{0853B06B-CC0F-E9F6-FFF5-ABC212ED13AF}"/>
              </a:ext>
            </a:extLst>
          </p:cNvPr>
          <p:cNvSpPr txBox="1">
            <a:spLocks noGrp="1"/>
          </p:cNvSpPr>
          <p:nvPr>
            <p:ph type="sldNum" sz="quarter" idx="4"/>
          </p:nvPr>
        </p:nvSpPr>
        <p:spPr>
          <a:xfrm>
            <a:off x="11353803" y="6318449"/>
            <a:ext cx="615692"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600" b="1" i="0" u="none" strike="noStrike" kern="1200" cap="none" spc="0" baseline="0">
                <a:solidFill>
                  <a:srgbClr val="000000"/>
                </a:solidFill>
                <a:uFillTx/>
                <a:latin typeface="Neue Haas Grotesk Text Pro"/>
              </a:defRPr>
            </a:lvl1pPr>
          </a:lstStyle>
          <a:p>
            <a:pPr lvl="0"/>
            <a:fld id="{EAD3D9A3-AAB9-4B8E-8E4A-41B6F5C4289F}" type="slidenum">
              <a:rPr/>
              <a:pPr lvl="0"/>
              <a:t>‹#›</a:t>
            </a:fld>
            <a:endParaRPr lang="en-US"/>
          </a:p>
        </p:txBody>
      </p:sp>
    </p:spTree>
    <p:extLst>
      <p:ext uri="{BB962C8B-B14F-4D97-AF65-F5344CB8AC3E}">
        <p14:creationId xmlns:p14="http://schemas.microsoft.com/office/powerpoint/2010/main" xmlns="" val="3699910036"/>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Lst>
  <p:txStyles>
    <p:titleStyle>
      <a:lvl1pPr marL="0" marR="0" lvl="0" indent="0" algn="l" defTabSz="914400" rtl="0" eaLnBrk="1" fontAlgn="auto" hangingPunct="1">
        <a:lnSpc>
          <a:spcPct val="90000"/>
        </a:lnSpc>
        <a:spcBef>
          <a:spcPts val="0"/>
        </a:spcBef>
        <a:spcAft>
          <a:spcPts val="0"/>
        </a:spcAft>
        <a:buNone/>
        <a:tabLst/>
        <a:defRPr lang="en-US" sz="3200" b="1" i="0" u="none" strike="noStrike" kern="1200" cap="none" spc="0" baseline="0">
          <a:solidFill>
            <a:srgbClr val="000000"/>
          </a:solidFill>
          <a:uFillTx/>
          <a:latin typeface="Neue Haas Grotesk Text Pro"/>
        </a:defRPr>
      </a:lvl1pPr>
    </p:titleStyle>
    <p:bodyStyle>
      <a:lvl1pPr marL="228600" marR="0" lvl="0" indent="-228600" algn="l" defTabSz="914400" rtl="0" eaLnBrk="1" fontAlgn="auto" hangingPunct="1">
        <a:lnSpc>
          <a:spcPct val="120000"/>
        </a:lnSpc>
        <a:spcBef>
          <a:spcPts val="1000"/>
        </a:spcBef>
        <a:spcAft>
          <a:spcPts val="0"/>
        </a:spcAft>
        <a:buSzPct val="100000"/>
        <a:buFont typeface="Arial" pitchFamily="34"/>
        <a:buChar char="•"/>
        <a:tabLst/>
        <a:defRPr lang="en-US" sz="1800" b="0" i="0" u="none" strike="noStrike" kern="1200" cap="none" spc="0" baseline="0">
          <a:solidFill>
            <a:srgbClr val="000000"/>
          </a:solidFill>
          <a:uFillTx/>
          <a:latin typeface="Neue Haas Grotesk Text Pro"/>
        </a:defRPr>
      </a:lvl1pPr>
      <a:lvl2pPr marL="548640" marR="0" lvl="1" indent="-228600" algn="l" defTabSz="914400" rtl="0" eaLnBrk="1" fontAlgn="auto" hangingPunct="1">
        <a:lnSpc>
          <a:spcPct val="120000"/>
        </a:lnSpc>
        <a:spcBef>
          <a:spcPts val="500"/>
        </a:spcBef>
        <a:spcAft>
          <a:spcPts val="0"/>
        </a:spcAft>
        <a:buSzPct val="100000"/>
        <a:buFont typeface="Neue Haas Grotesk Text Pro" pitchFamily="34"/>
        <a:buChar char="–"/>
        <a:tabLst/>
        <a:defRPr lang="en-US" sz="1600" b="0" i="0" u="none" strike="noStrike" kern="1200" cap="none" spc="0" baseline="0">
          <a:solidFill>
            <a:srgbClr val="000000"/>
          </a:solidFill>
          <a:uFillTx/>
          <a:latin typeface="Neue Haas Grotesk Text Pro"/>
        </a:defRPr>
      </a:lvl2pPr>
      <a:lvl3pPr marL="777240" marR="0" lvl="2" indent="-228600" algn="l" defTabSz="914400" rtl="0" eaLnBrk="1" fontAlgn="auto" hangingPunct="1">
        <a:lnSpc>
          <a:spcPct val="12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Neue Haas Grotesk Text Pro"/>
        </a:defRPr>
      </a:lvl3pPr>
      <a:lvl4pPr marL="914400" marR="0" lvl="3" indent="-228600" algn="l" defTabSz="914400" rtl="0" eaLnBrk="1" fontAlgn="auto" hangingPunct="1">
        <a:lnSpc>
          <a:spcPct val="120000"/>
        </a:lnSpc>
        <a:spcBef>
          <a:spcPts val="500"/>
        </a:spcBef>
        <a:spcAft>
          <a:spcPts val="0"/>
        </a:spcAft>
        <a:buSzPct val="100000"/>
        <a:buFont typeface="Neue Haas Grotesk Text Pro" pitchFamily="34"/>
        <a:buChar char="–"/>
        <a:tabLst/>
        <a:defRPr lang="en-US" sz="1200" b="0" i="0" u="none" strike="noStrike" kern="1200" cap="none" spc="0" baseline="0">
          <a:solidFill>
            <a:srgbClr val="000000"/>
          </a:solidFill>
          <a:uFillTx/>
          <a:latin typeface="Neue Haas Grotesk Text Pro"/>
        </a:defRPr>
      </a:lvl4pPr>
      <a:lvl5pPr marL="1097280" marR="0" lvl="4" indent="-228600" algn="l" defTabSz="914400" rtl="0" eaLnBrk="1" fontAlgn="auto" hangingPunct="1">
        <a:lnSpc>
          <a:spcPct val="12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Neue Haas Grotesk Tex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E31BA835-12AC-4E8F-955A-EA3F4DE2791F}" type="datetime1">
              <a:rPr lang="en-US" smtClean="0"/>
              <a:pPr/>
              <a:t>3/6/2026</a:t>
            </a:fld>
            <a:endParaRPr lang="en-US"/>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dirty="0"/>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7E7843D-FF13-4365-9478-9625B70A2705}" type="slidenum">
              <a:rPr lang="en-US" smtClean="0"/>
              <a:pPr/>
              <a:t>‹#›</a:t>
            </a:fld>
            <a:endParaRPr lang="en-US"/>
          </a:p>
        </p:txBody>
      </p:sp>
      <p:grpSp>
        <p:nvGrpSpPr>
          <p:cNvPr id="2" name="Group 1"/>
          <p:cNvGrpSpPr/>
          <p:nvPr/>
        </p:nvGrpSpPr>
        <p:grpSpPr>
          <a:xfrm>
            <a:off x="-25356" y="202408"/>
            <a:ext cx="12240731"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hf sldNum="0"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image" Target="../media/image4.png"/><Relationship Id="rId5" Type="http://schemas.openxmlformats.org/officeDocument/2006/relationships/hyperlink" Target="https://blogs.city.ac.uk/parablesofcare/2017/11/23/parables-of-care-a-qa-with-dympna-osullivan/" TargetMode="Externa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www.frontiersin.org/articles/10.3389/fmicb.2021.612675/full" TargetMode="External"/><Relationship Id="rId2" Type="http://schemas.openxmlformats.org/officeDocument/2006/relationships/image" Target="../media/image5.jpe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hyperlink" Target="https://www.gov.uk/government/publications/tuberculosis-tb-action-plan-for-england" TargetMode="Externa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10.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348108B-DEB0-DAE6-C431-A377D2A9B303}"/>
              </a:ext>
            </a:extLst>
          </p:cNvPr>
          <p:cNvSpPr>
            <a:spLocks noGrp="1"/>
          </p:cNvSpPr>
          <p:nvPr>
            <p:ph type="ctrTitle"/>
          </p:nvPr>
        </p:nvSpPr>
        <p:spPr>
          <a:xfrm>
            <a:off x="5140731" y="645285"/>
            <a:ext cx="6362291" cy="2520043"/>
          </a:xfrm>
        </p:spPr>
        <p:txBody>
          <a:bodyPr>
            <a:normAutofit/>
          </a:bodyPr>
          <a:lstStyle/>
          <a:p>
            <a:pPr>
              <a:lnSpc>
                <a:spcPct val="90000"/>
              </a:lnSpc>
            </a:pPr>
            <a:r>
              <a:rPr lang="en-GB" sz="3800" dirty="0"/>
              <a:t>Introduction to </a:t>
            </a:r>
            <a:r>
              <a:rPr lang="en-GB" sz="3800" dirty="0" smtClean="0"/>
              <a:t>P</a:t>
            </a:r>
            <a:r>
              <a:rPr lang="en-GB" sz="3800" dirty="0" smtClean="0"/>
              <a:t>ublic </a:t>
            </a:r>
            <a:r>
              <a:rPr lang="en-GB" sz="3800" dirty="0" smtClean="0"/>
              <a:t>H</a:t>
            </a:r>
            <a:r>
              <a:rPr lang="en-GB" sz="3800" dirty="0" smtClean="0"/>
              <a:t>ealth </a:t>
            </a:r>
            <a:r>
              <a:rPr lang="en-GB" sz="3800" dirty="0"/>
              <a:t/>
            </a:r>
            <a:br>
              <a:rPr lang="en-GB" sz="3800" dirty="0"/>
            </a:br>
            <a:r>
              <a:rPr lang="en-GB" sz="3800" dirty="0"/>
              <a:t>LCH4008</a:t>
            </a:r>
            <a:br>
              <a:rPr lang="en-GB" sz="3800" dirty="0"/>
            </a:br>
            <a:r>
              <a:rPr lang="en-GB" sz="3800" dirty="0"/>
              <a:t/>
            </a:r>
            <a:br>
              <a:rPr lang="en-GB" sz="3800" dirty="0"/>
            </a:br>
            <a:r>
              <a:rPr lang="en-GB" sz="3800" dirty="0"/>
              <a:t>Assignment </a:t>
            </a:r>
            <a:r>
              <a:rPr lang="en-GB" sz="3800" dirty="0" smtClean="0"/>
              <a:t>1, </a:t>
            </a:r>
            <a:r>
              <a:rPr lang="en-GB" sz="3800" dirty="0"/>
              <a:t>Group </a:t>
            </a:r>
            <a:r>
              <a:rPr lang="en-GB" sz="3800" dirty="0" smtClean="0"/>
              <a:t>3</a:t>
            </a:r>
            <a:endParaRPr lang="en-GB" sz="3800" dirty="0"/>
          </a:p>
        </p:txBody>
      </p:sp>
      <p:sp>
        <p:nvSpPr>
          <p:cNvPr id="3" name="Subtitle 2">
            <a:extLst>
              <a:ext uri="{FF2B5EF4-FFF2-40B4-BE49-F238E27FC236}">
                <a16:creationId xmlns:a16="http://schemas.microsoft.com/office/drawing/2014/main" xmlns="" id="{9FAC706E-C76C-352B-BE09-3496BF645BB9}"/>
              </a:ext>
            </a:extLst>
          </p:cNvPr>
          <p:cNvSpPr>
            <a:spLocks noGrp="1"/>
          </p:cNvSpPr>
          <p:nvPr>
            <p:ph type="subTitle" idx="1"/>
          </p:nvPr>
        </p:nvSpPr>
        <p:spPr>
          <a:xfrm>
            <a:off x="5140732" y="3996267"/>
            <a:ext cx="6362291" cy="1884628"/>
          </a:xfrm>
        </p:spPr>
        <p:txBody>
          <a:bodyPr>
            <a:normAutofit fontScale="92500"/>
          </a:bodyPr>
          <a:lstStyle/>
          <a:p>
            <a:pPr lvl="0">
              <a:defRPr/>
            </a:pPr>
            <a:r>
              <a:rPr lang="en-GB" dirty="0">
                <a:latin typeface="Aptos" panose="02110004020202020204"/>
              </a:rPr>
              <a:t>Programme: Certificate of Higher Education in Health and Social Care</a:t>
            </a:r>
          </a:p>
          <a:p>
            <a:pPr lvl="0">
              <a:defRPr/>
            </a:pPr>
            <a:r>
              <a:rPr lang="en-GB" dirty="0">
                <a:latin typeface="Aptos" panose="02110004020202020204"/>
              </a:rPr>
              <a:t>				</a:t>
            </a:r>
          </a:p>
          <a:p>
            <a:pPr lvl="0">
              <a:defRPr/>
            </a:pPr>
            <a:r>
              <a:rPr lang="en-GB" dirty="0">
                <a:latin typeface="Aptos" panose="02110004020202020204"/>
              </a:rPr>
              <a:t>Lecturer name: </a:t>
            </a:r>
            <a:r>
              <a:rPr lang="en-GB" dirty="0">
                <a:latin typeface="Aptos" panose="02110004020202020204"/>
              </a:rPr>
              <a:t> </a:t>
            </a:r>
            <a:r>
              <a:rPr lang="en-GB" dirty="0" smtClean="0">
                <a:latin typeface="Aptos" panose="02110004020202020204"/>
              </a:rPr>
              <a:t>Caroline Salami</a:t>
            </a:r>
            <a:r>
              <a:rPr lang="en-GB" dirty="0">
                <a:latin typeface="Aptos" panose="02110004020202020204"/>
              </a:rPr>
              <a:t>		</a:t>
            </a:r>
            <a:endParaRPr lang="en-GB" dirty="0"/>
          </a:p>
        </p:txBody>
      </p:sp>
      <p:pic>
        <p:nvPicPr>
          <p:cNvPr id="21" name="Picture 20" descr="A black and white logo">
            <a:extLst>
              <a:ext uri="{FF2B5EF4-FFF2-40B4-BE49-F238E27FC236}">
                <a16:creationId xmlns:a16="http://schemas.microsoft.com/office/drawing/2014/main" xmlns="" id="{DDDF2AFE-04A1-8F54-1BC4-C4698CD6A4C6}"/>
              </a:ext>
            </a:extLst>
          </p:cNvPr>
          <p:cNvPicPr>
            <a:picLocks noChangeAspect="1"/>
          </p:cNvPicPr>
          <p:nvPr/>
        </p:nvPicPr>
        <p:blipFill>
          <a:blip r:embed="rId4">
            <a:extLst>
              <a:ext uri="{28A0092B-C50C-407E-A947-70E740481C1C}">
                <a14:useLocalDpi xmlns:a14="http://schemas.microsoft.com/office/drawing/2010/main" xmlns="" val="0"/>
              </a:ext>
              <a:ext uri="{837473B0-CC2E-450A-ABE3-18F120FF3D39}">
                <a1611:picAttrSrcUrl xmlns:a1611="http://schemas.microsoft.com/office/drawing/2016/11/main" xmlns="" r:id="rId5"/>
              </a:ext>
            </a:extLst>
          </a:blip>
          <a:stretch>
            <a:fillRect/>
          </a:stretch>
        </p:blipFill>
        <p:spPr>
          <a:xfrm>
            <a:off x="825863" y="645285"/>
            <a:ext cx="3639052" cy="252004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24" name="Picture 23" descr="A blue and white logo&#10;&#10;AI-generated content may be incorrect.">
            <a:extLst>
              <a:ext uri="{FF2B5EF4-FFF2-40B4-BE49-F238E27FC236}">
                <a16:creationId xmlns:a16="http://schemas.microsoft.com/office/drawing/2014/main" xmlns="" id="{BE4A206C-BC95-469C-243A-5AFBFD41ACFA}"/>
              </a:ext>
            </a:extLst>
          </p:cNvPr>
          <p:cNvPicPr>
            <a:picLocks noChangeAspect="1"/>
          </p:cNvPicPr>
          <p:nvPr/>
        </p:nvPicPr>
        <p:blipFill>
          <a:blip r:embed="rId6"/>
          <a:stretch>
            <a:fillRect/>
          </a:stretch>
        </p:blipFill>
        <p:spPr>
          <a:xfrm>
            <a:off x="654345" y="3611888"/>
            <a:ext cx="3982088" cy="208064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xmlns="" val="2463496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barn(inVertical)">
                                      <p:cBhvr>
                                        <p:cTn id="27" dur="500"/>
                                        <p:tgtEl>
                                          <p:spTgt spid="21"/>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24"/>
                                        </p:tgtEl>
                                        <p:attrNameLst>
                                          <p:attrName>style.visibility</p:attrName>
                                        </p:attrNameLst>
                                      </p:cBhvr>
                                      <p:to>
                                        <p:strVal val="visible"/>
                                      </p:to>
                                    </p:set>
                                    <p:animEffect transition="in" filter="barn(inVertical)">
                                      <p:cBhvr>
                                        <p:cTn id="3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51" name="Group 150">
            <a:extLst>
              <a:ext uri="{FF2B5EF4-FFF2-40B4-BE49-F238E27FC236}">
                <a16:creationId xmlns:a16="http://schemas.microsoft.com/office/drawing/2014/main" xmlns="" id="{166BF9EE-F7AC-4FA5-AC7E-001B3A642F7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xmlns="" id="{3B48D182-44E3-4D8B-ACEF-F1A900BE44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xmlns="" id="{355A535A-A489-477F-A314-593AA8CAFB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xmlns="" id="{954C2D4C-FD83-4EF4-9312-04442ABD66B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xmlns="" id="{C20701C2-CD9A-4698-BC97-E1085820C2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xmlns="" id="{62575C35-466F-42AE-87A1-D691849AB8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xmlns="" id="{58236F37-6119-45AC-80A0-CD2C311B50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xmlns="" id="{F3FDD799-39FE-4D6F-9A64-2F472B2150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xmlns="" id="{9820D241-1D49-442C-A95A-00BC1BF9E2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xmlns="" id="{EBC2197C-B383-4866-8ABD-74222400BE8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xmlns="" id="{404B06AA-FC93-4471-9DE4-56A401E70A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xmlns="" id="{E580600C-013F-4FAF-8FB7-4CC0FA80A9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xmlns="" id="{9BFCF199-64B2-4AEE-88C4-E954ABF362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52" name="Group 151">
            <a:extLst>
              <a:ext uri="{FF2B5EF4-FFF2-40B4-BE49-F238E27FC236}">
                <a16:creationId xmlns:a16="http://schemas.microsoft.com/office/drawing/2014/main" xmlns="" id="{E312DBA5-56D8-42B2-BA94-28168C2A670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xmlns="" id="{7AD46C74-3117-46B0-B267-0F61B57CA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xmlns="" id="{8C13B810-9664-45D8-8510-D6ED0ADD72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xmlns="" id="{10306E52-A922-4458-BCCE-C3C840CC75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xmlns="" id="{CB578819-B7E7-4250-932F-52AE2A2A9A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xmlns="" id="{454B9C91-B623-424A-B16E-F764F189D3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xmlns="" id="{EFD03C4A-8484-41E6-B458-032F1DCA70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xmlns="" id="{DDC2F3C3-1D4E-4913-9C5C-F9A65B47E5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xmlns="" id="{1E15BCA2-2420-4C53-ADE9-40FBAC23844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xmlns="" id="{73D5FBF4-7129-4C51-B603-E3BC334195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xmlns="" id="{0165B164-CE2A-494C-88FC-507232B37C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xmlns="" id="{87F127E5-B10B-4D18-BCF0-E7C3C7F401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xmlns="" id="{FC692D59-F28D-4E42-B435-225F2C6CFA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53" name="Rectangle 152">
            <a:extLst>
              <a:ext uri="{FF2B5EF4-FFF2-40B4-BE49-F238E27FC236}">
                <a16:creationId xmlns:a16="http://schemas.microsoft.com/office/drawing/2014/main" xmlns="" id="{1996130F-9AB5-4DE9-8574-3AF891C5C1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4" name="Freeform 6">
            <a:extLst>
              <a:ext uri="{FF2B5EF4-FFF2-40B4-BE49-F238E27FC236}">
                <a16:creationId xmlns:a16="http://schemas.microsoft.com/office/drawing/2014/main" xmlns="" id="{3623DEAC-F39C-45D6-86DC-1033F64295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68" name="Rectangle 167">
            <a:extLst>
              <a:ext uri="{FF2B5EF4-FFF2-40B4-BE49-F238E27FC236}">
                <a16:creationId xmlns:a16="http://schemas.microsoft.com/office/drawing/2014/main" xmlns="" id="{A692209D-B607-46C3-8560-07AF722916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2" name="Rectangle 181">
            <a:extLst>
              <a:ext uri="{FF2B5EF4-FFF2-40B4-BE49-F238E27FC236}">
                <a16:creationId xmlns:a16="http://schemas.microsoft.com/office/drawing/2014/main" xmlns="" id="{94874638-CF15-4908-BC4B-4908744D0BA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xmlns="" id="{798B1D8B-72A8-B97E-E18C-F037DBE55905}"/>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4000" dirty="0">
                <a:solidFill>
                  <a:srgbClr val="FEFFFF"/>
                </a:solidFill>
              </a:rPr>
              <a:t>TB Infection for MR Patel in public health</a:t>
            </a:r>
          </a:p>
        </p:txBody>
      </p:sp>
      <p:sp>
        <p:nvSpPr>
          <p:cNvPr id="184" name="Freeform 5">
            <a:extLst>
              <a:ext uri="{FF2B5EF4-FFF2-40B4-BE49-F238E27FC236}">
                <a16:creationId xmlns:a16="http://schemas.microsoft.com/office/drawing/2014/main" xmlns="" id="{5F1B8348-CD6E-4561-A704-C232D9A267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aphicFrame>
        <p:nvGraphicFramePr>
          <p:cNvPr id="8" name="Table 7">
            <a:extLst>
              <a:ext uri="{FF2B5EF4-FFF2-40B4-BE49-F238E27FC236}">
                <a16:creationId xmlns:a16="http://schemas.microsoft.com/office/drawing/2014/main" xmlns="" id="{8E0741A2-A8E6-7B99-BF22-0E191337B75E}"/>
              </a:ext>
            </a:extLst>
          </p:cNvPr>
          <p:cNvGraphicFramePr>
            <a:graphicFrameLocks noGrp="1"/>
          </p:cNvGraphicFramePr>
          <p:nvPr>
            <p:extLst>
              <p:ext uri="{D42A27DB-BD31-4B8C-83A1-F6EECF244321}">
                <p14:modId xmlns:p14="http://schemas.microsoft.com/office/powerpoint/2010/main" xmlns="" val="1197357682"/>
              </p:ext>
            </p:extLst>
          </p:nvPr>
        </p:nvGraphicFramePr>
        <p:xfrm>
          <a:off x="4959244" y="328971"/>
          <a:ext cx="7088618" cy="4642866"/>
        </p:xfrm>
        <a:graphic>
          <a:graphicData uri="http://schemas.openxmlformats.org/drawingml/2006/table">
            <a:tbl>
              <a:tblPr firstRow="1" bandRow="1">
                <a:tableStyleId>{5C22544A-7EE6-4342-B048-85BDC9FD1C3A}</a:tableStyleId>
              </a:tblPr>
              <a:tblGrid>
                <a:gridCol w="3544309">
                  <a:extLst>
                    <a:ext uri="{9D8B030D-6E8A-4147-A177-3AD203B41FA5}">
                      <a16:colId xmlns:a16="http://schemas.microsoft.com/office/drawing/2014/main" xmlns="" val="1063270693"/>
                    </a:ext>
                  </a:extLst>
                </a:gridCol>
                <a:gridCol w="3544309">
                  <a:extLst>
                    <a:ext uri="{9D8B030D-6E8A-4147-A177-3AD203B41FA5}">
                      <a16:colId xmlns:a16="http://schemas.microsoft.com/office/drawing/2014/main" xmlns="" val="2457990779"/>
                    </a:ext>
                  </a:extLst>
                </a:gridCol>
              </a:tblGrid>
              <a:tr h="456505">
                <a:tc>
                  <a:txBody>
                    <a:bodyPr/>
                    <a:lstStyle/>
                    <a:p>
                      <a:r>
                        <a:rPr lang="en-GB" dirty="0"/>
                        <a:t>Student Name </a:t>
                      </a:r>
                    </a:p>
                  </a:txBody>
                  <a:tcPr/>
                </a:tc>
                <a:tc>
                  <a:txBody>
                    <a:bodyPr/>
                    <a:lstStyle/>
                    <a:p>
                      <a:r>
                        <a:rPr lang="en-GB" dirty="0"/>
                        <a:t>Student ID </a:t>
                      </a:r>
                    </a:p>
                  </a:txBody>
                  <a:tcPr/>
                </a:tc>
                <a:extLst>
                  <a:ext uri="{0D108BD9-81ED-4DB2-BD59-A6C34878D82A}">
                    <a16:rowId xmlns:a16="http://schemas.microsoft.com/office/drawing/2014/main" xmlns="" val="830501962"/>
                  </a:ext>
                </a:extLst>
              </a:tr>
              <a:tr h="932464">
                <a:tc>
                  <a:txBody>
                    <a:bodyPr/>
                    <a:lstStyle/>
                    <a:p>
                      <a:r>
                        <a:rPr lang="en-GB" dirty="0"/>
                        <a:t>Sara Amiri (Group leader)</a:t>
                      </a:r>
                    </a:p>
                  </a:txBody>
                  <a:tcPr/>
                </a:tc>
                <a:tc>
                  <a:txBody>
                    <a:bodyPr/>
                    <a:lstStyle/>
                    <a:p>
                      <a:r>
                        <a:rPr lang="en-GB" sz="1500" cap="none" spc="0" dirty="0">
                          <a:solidFill>
                            <a:schemeClr val="tx1"/>
                          </a:solidFill>
                        </a:rPr>
                        <a:t>2512078</a:t>
                      </a:r>
                    </a:p>
                  </a:txBody>
                  <a:tcPr marL="192630" marR="655725" marT="116104" marB="412778"/>
                </a:tc>
                <a:extLst>
                  <a:ext uri="{0D108BD9-81ED-4DB2-BD59-A6C34878D82A}">
                    <a16:rowId xmlns:a16="http://schemas.microsoft.com/office/drawing/2014/main" xmlns="" val="4291313253"/>
                  </a:ext>
                </a:extLst>
              </a:tr>
              <a:tr h="932464">
                <a:tc>
                  <a:txBody>
                    <a:bodyPr/>
                    <a:lstStyle/>
                    <a:p>
                      <a:r>
                        <a:rPr lang="en-GB" dirty="0"/>
                        <a:t>Nida Jamil </a:t>
                      </a:r>
                    </a:p>
                  </a:txBody>
                  <a:tcPr/>
                </a:tc>
                <a:tc>
                  <a:txBody>
                    <a:bodyPr/>
                    <a:lstStyle/>
                    <a:p>
                      <a:r>
                        <a:rPr lang="en-GB" sz="1500" cap="none" spc="0" dirty="0">
                          <a:solidFill>
                            <a:schemeClr val="tx1"/>
                          </a:solidFill>
                        </a:rPr>
                        <a:t>2516924</a:t>
                      </a:r>
                    </a:p>
                  </a:txBody>
                  <a:tcPr marL="192630" marR="655725" marT="116104" marB="412778"/>
                </a:tc>
                <a:extLst>
                  <a:ext uri="{0D108BD9-81ED-4DB2-BD59-A6C34878D82A}">
                    <a16:rowId xmlns:a16="http://schemas.microsoft.com/office/drawing/2014/main" xmlns="" val="2877407924"/>
                  </a:ext>
                </a:extLst>
              </a:tr>
              <a:tr h="932464">
                <a:tc>
                  <a:txBody>
                    <a:bodyPr/>
                    <a:lstStyle/>
                    <a:p>
                      <a:r>
                        <a:rPr lang="en-GB" dirty="0"/>
                        <a:t>Iryna Hertman </a:t>
                      </a:r>
                    </a:p>
                  </a:txBody>
                  <a:tcPr/>
                </a:tc>
                <a:tc>
                  <a:txBody>
                    <a:bodyPr/>
                    <a:lstStyle/>
                    <a:p>
                      <a:r>
                        <a:rPr lang="en-GB" sz="1500" cap="none" spc="0" dirty="0">
                          <a:solidFill>
                            <a:schemeClr val="tx1"/>
                          </a:solidFill>
                        </a:rPr>
                        <a:t>2509568</a:t>
                      </a:r>
                    </a:p>
                  </a:txBody>
                  <a:tcPr marL="192630" marR="655725" marT="116104" marB="412778"/>
                </a:tc>
                <a:extLst>
                  <a:ext uri="{0D108BD9-81ED-4DB2-BD59-A6C34878D82A}">
                    <a16:rowId xmlns:a16="http://schemas.microsoft.com/office/drawing/2014/main" xmlns="" val="1361358407"/>
                  </a:ext>
                </a:extLst>
              </a:tr>
              <a:tr h="932464">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cap="none" spc="0" dirty="0">
                          <a:solidFill>
                            <a:schemeClr val="tx1"/>
                          </a:solidFill>
                        </a:rPr>
                        <a:t>Kasimira Yordanova-</a:t>
                      </a:r>
                      <a:r>
                        <a:rPr lang="en-GB" sz="1800" cap="none" spc="0" dirty="0" err="1">
                          <a:solidFill>
                            <a:schemeClr val="tx1"/>
                          </a:solidFill>
                        </a:rPr>
                        <a:t>Krumova</a:t>
                      </a:r>
                      <a:endParaRPr lang="en-GB" sz="1800" cap="none" spc="0" dirty="0">
                        <a:solidFill>
                          <a:schemeClr val="tx1"/>
                        </a:solidFill>
                      </a:endParaRPr>
                    </a:p>
                    <a:p>
                      <a:endParaRPr lang="en-GB" dirty="0"/>
                    </a:p>
                  </a:txBody>
                  <a:tcPr/>
                </a:tc>
                <a:tc>
                  <a:txBody>
                    <a:bodyPr/>
                    <a:lstStyle/>
                    <a:p>
                      <a:r>
                        <a:rPr lang="en-GB" sz="1500" cap="none" spc="0" dirty="0">
                          <a:solidFill>
                            <a:schemeClr val="tx1"/>
                          </a:solidFill>
                        </a:rPr>
                        <a:t>2510713</a:t>
                      </a:r>
                    </a:p>
                  </a:txBody>
                  <a:tcPr marL="192630" marR="655725" marT="116104" marB="412778"/>
                </a:tc>
                <a:extLst>
                  <a:ext uri="{0D108BD9-81ED-4DB2-BD59-A6C34878D82A}">
                    <a16:rowId xmlns:a16="http://schemas.microsoft.com/office/drawing/2014/main" xmlns="" val="1508129661"/>
                  </a:ext>
                </a:extLst>
              </a:tr>
              <a:tr h="456505">
                <a:tc>
                  <a:txBody>
                    <a:bodyPr/>
                    <a:lstStyle/>
                    <a:p>
                      <a:r>
                        <a:rPr lang="en-GB" dirty="0"/>
                        <a:t>Tigist Mezene Mamo</a:t>
                      </a:r>
                    </a:p>
                  </a:txBody>
                  <a:tcPr/>
                </a:tc>
                <a:tc>
                  <a:txBody>
                    <a:bodyPr/>
                    <a:lstStyle/>
                    <a:p>
                      <a:pPr marL="0" algn="l" defTabSz="457200" rtl="0" eaLnBrk="1" latinLnBrk="0" hangingPunct="1"/>
                      <a:r>
                        <a:rPr lang="en-GB" sz="1500" kern="1200" cap="none" spc="0" dirty="0">
                          <a:solidFill>
                            <a:schemeClr val="tx1"/>
                          </a:solidFill>
                          <a:latin typeface="+mn-lt"/>
                          <a:ea typeface="+mn-ea"/>
                          <a:cs typeface="+mn-cs"/>
                        </a:rPr>
                        <a:t>2512511</a:t>
                      </a:r>
                    </a:p>
                  </a:txBody>
                  <a:tcPr/>
                </a:tc>
                <a:extLst>
                  <a:ext uri="{0D108BD9-81ED-4DB2-BD59-A6C34878D82A}">
                    <a16:rowId xmlns:a16="http://schemas.microsoft.com/office/drawing/2014/main" xmlns="" val="3621238038"/>
                  </a:ext>
                </a:extLst>
              </a:tr>
            </a:tbl>
          </a:graphicData>
        </a:graphic>
      </p:graphicFrame>
    </p:spTree>
    <p:extLst>
      <p:ext uri="{BB962C8B-B14F-4D97-AF65-F5344CB8AC3E}">
        <p14:creationId xmlns:p14="http://schemas.microsoft.com/office/powerpoint/2010/main" xmlns="" val="86224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wheel(1)">
                                      <p:cBhvr>
                                        <p:cTn id="11"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61" name="Rectangle 60">
            <a:extLst>
              <a:ext uri="{FF2B5EF4-FFF2-40B4-BE49-F238E27FC236}">
                <a16:creationId xmlns:a16="http://schemas.microsoft.com/office/drawing/2014/main" xmlns="" id="{F966DD2F-FBF5-41CE-A3F4-565352D95DC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A25E3064-6E25-9A5C-B620-26F02FB4432A}"/>
              </a:ext>
            </a:extLst>
          </p:cNvPr>
          <p:cNvSpPr>
            <a:spLocks noGrp="1"/>
          </p:cNvSpPr>
          <p:nvPr>
            <p:ph type="title"/>
          </p:nvPr>
        </p:nvSpPr>
        <p:spPr>
          <a:xfrm>
            <a:off x="1794897" y="624110"/>
            <a:ext cx="9712998" cy="1280890"/>
          </a:xfrm>
        </p:spPr>
        <p:txBody>
          <a:bodyPr>
            <a:normAutofit/>
          </a:bodyPr>
          <a:lstStyle/>
          <a:p>
            <a:r>
              <a:rPr lang="en-GB" dirty="0"/>
              <a:t>CONTENT </a:t>
            </a:r>
          </a:p>
        </p:txBody>
      </p:sp>
      <p:graphicFrame>
        <p:nvGraphicFramePr>
          <p:cNvPr id="30" name="Content Placeholder 2">
            <a:extLst>
              <a:ext uri="{FF2B5EF4-FFF2-40B4-BE49-F238E27FC236}">
                <a16:creationId xmlns:a16="http://schemas.microsoft.com/office/drawing/2014/main" xmlns="" id="{F4126334-BEEF-9C87-B6AB-63D60184D345}"/>
              </a:ext>
            </a:extLst>
          </p:cNvPr>
          <p:cNvGraphicFramePr>
            <a:graphicFrameLocks noGrp="1"/>
          </p:cNvGraphicFramePr>
          <p:nvPr>
            <p:ph idx="1"/>
            <p:extLst>
              <p:ext uri="{D42A27DB-BD31-4B8C-83A1-F6EECF244321}">
                <p14:modId xmlns:p14="http://schemas.microsoft.com/office/powerpoint/2010/main" xmlns="" val="2380510217"/>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5" name="Rectangle 64">
            <a:extLst>
              <a:ext uri="{FF2B5EF4-FFF2-40B4-BE49-F238E27FC236}">
                <a16:creationId xmlns:a16="http://schemas.microsoft.com/office/drawing/2014/main" xmlns="" id="{F46FCE2B-F2D2-466E-B0AA-8E341DB498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9" name="Freeform 11">
            <a:extLst>
              <a:ext uri="{FF2B5EF4-FFF2-40B4-BE49-F238E27FC236}">
                <a16:creationId xmlns:a16="http://schemas.microsoft.com/office/drawing/2014/main" xmlns="" id="{2BD31C98-199A-4722-A1A5-4393A43E74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xmlns="" val="2545789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Effect transition="in" filter="wipe(down)">
                                      <p:cBhvr>
                                        <p:cTn id="7" dur="580">
                                          <p:stCondLst>
                                            <p:cond delay="0"/>
                                          </p:stCondLst>
                                        </p:cTn>
                                        <p:tgtEl>
                                          <p:spTgt spid="30"/>
                                        </p:tgtEl>
                                      </p:cBhvr>
                                    </p:animEffect>
                                    <p:anim calcmode="lin" valueType="num">
                                      <p:cBhvr>
                                        <p:cTn id="8" dur="1822" tmFilter="0,0; 0.14,0.36; 0.43,0.73; 0.71,0.91; 1.0,1.0">
                                          <p:stCondLst>
                                            <p:cond delay="0"/>
                                          </p:stCondLst>
                                        </p:cTn>
                                        <p:tgtEl>
                                          <p:spTgt spid="30"/>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0"/>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0"/>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0"/>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0"/>
                                        </p:tgtEl>
                                        <p:attrNameLst>
                                          <p:attrName>ppt_y</p:attrName>
                                        </p:attrNameLst>
                                      </p:cBhvr>
                                      <p:tavLst>
                                        <p:tav tm="0" fmla="#ppt_y-sin(pi*$)/81">
                                          <p:val>
                                            <p:fltVal val="0"/>
                                          </p:val>
                                        </p:tav>
                                        <p:tav tm="100000">
                                          <p:val>
                                            <p:fltVal val="1"/>
                                          </p:val>
                                        </p:tav>
                                      </p:tavLst>
                                    </p:anim>
                                    <p:animScale>
                                      <p:cBhvr>
                                        <p:cTn id="13" dur="26">
                                          <p:stCondLst>
                                            <p:cond delay="650"/>
                                          </p:stCondLst>
                                        </p:cTn>
                                        <p:tgtEl>
                                          <p:spTgt spid="30"/>
                                        </p:tgtEl>
                                      </p:cBhvr>
                                      <p:to x="100000" y="60000"/>
                                    </p:animScale>
                                    <p:animScale>
                                      <p:cBhvr>
                                        <p:cTn id="14" dur="166" decel="50000">
                                          <p:stCondLst>
                                            <p:cond delay="676"/>
                                          </p:stCondLst>
                                        </p:cTn>
                                        <p:tgtEl>
                                          <p:spTgt spid="30"/>
                                        </p:tgtEl>
                                      </p:cBhvr>
                                      <p:to x="100000" y="100000"/>
                                    </p:animScale>
                                    <p:animScale>
                                      <p:cBhvr>
                                        <p:cTn id="15" dur="26">
                                          <p:stCondLst>
                                            <p:cond delay="1312"/>
                                          </p:stCondLst>
                                        </p:cTn>
                                        <p:tgtEl>
                                          <p:spTgt spid="30"/>
                                        </p:tgtEl>
                                      </p:cBhvr>
                                      <p:to x="100000" y="80000"/>
                                    </p:animScale>
                                    <p:animScale>
                                      <p:cBhvr>
                                        <p:cTn id="16" dur="166" decel="50000">
                                          <p:stCondLst>
                                            <p:cond delay="1338"/>
                                          </p:stCondLst>
                                        </p:cTn>
                                        <p:tgtEl>
                                          <p:spTgt spid="30"/>
                                        </p:tgtEl>
                                      </p:cBhvr>
                                      <p:to x="100000" y="100000"/>
                                    </p:animScale>
                                    <p:animScale>
                                      <p:cBhvr>
                                        <p:cTn id="17" dur="26">
                                          <p:stCondLst>
                                            <p:cond delay="1642"/>
                                          </p:stCondLst>
                                        </p:cTn>
                                        <p:tgtEl>
                                          <p:spTgt spid="30"/>
                                        </p:tgtEl>
                                      </p:cBhvr>
                                      <p:to x="100000" y="90000"/>
                                    </p:animScale>
                                    <p:animScale>
                                      <p:cBhvr>
                                        <p:cTn id="18" dur="166" decel="50000">
                                          <p:stCondLst>
                                            <p:cond delay="1668"/>
                                          </p:stCondLst>
                                        </p:cTn>
                                        <p:tgtEl>
                                          <p:spTgt spid="30"/>
                                        </p:tgtEl>
                                      </p:cBhvr>
                                      <p:to x="100000" y="100000"/>
                                    </p:animScale>
                                    <p:animScale>
                                      <p:cBhvr>
                                        <p:cTn id="19" dur="26">
                                          <p:stCondLst>
                                            <p:cond delay="1808"/>
                                          </p:stCondLst>
                                        </p:cTn>
                                        <p:tgtEl>
                                          <p:spTgt spid="30"/>
                                        </p:tgtEl>
                                      </p:cBhvr>
                                      <p:to x="100000" y="95000"/>
                                    </p:animScale>
                                    <p:animScale>
                                      <p:cBhvr>
                                        <p:cTn id="20" dur="166" decel="50000">
                                          <p:stCondLst>
                                            <p:cond delay="1834"/>
                                          </p:stCondLst>
                                        </p:cTn>
                                        <p:tgtEl>
                                          <p:spTgt spid="30"/>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fade">
                                      <p:cBhvr>
                                        <p:cTn id="25" dur="1000"/>
                                        <p:tgtEl>
                                          <p:spTgt spid="2"/>
                                        </p:tgtEl>
                                      </p:cBhvr>
                                    </p:animEffect>
                                    <p:anim calcmode="lin" valueType="num">
                                      <p:cBhvr>
                                        <p:cTn id="26" dur="1000" fill="hold"/>
                                        <p:tgtEl>
                                          <p:spTgt spid="2"/>
                                        </p:tgtEl>
                                        <p:attrNameLst>
                                          <p:attrName>ppt_x</p:attrName>
                                        </p:attrNameLst>
                                      </p:cBhvr>
                                      <p:tavLst>
                                        <p:tav tm="0">
                                          <p:val>
                                            <p:strVal val="#ppt_x"/>
                                          </p:val>
                                        </p:tav>
                                        <p:tav tm="100000">
                                          <p:val>
                                            <p:strVal val="#ppt_x"/>
                                          </p:val>
                                        </p:tav>
                                      </p:tavLst>
                                    </p:anim>
                                    <p:anim calcmode="lin" valueType="num">
                                      <p:cBhvr>
                                        <p:cTn id="27"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0"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6" name="Rectangle 95">
            <a:extLst>
              <a:ext uri="{FF2B5EF4-FFF2-40B4-BE49-F238E27FC236}">
                <a16:creationId xmlns:a16="http://schemas.microsoft.com/office/drawing/2014/main" xmlns="" id="{37B5A23F-7276-435D-91DA-09104D7777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35481"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97" name="Rectangle 96">
            <a:extLst>
              <a:ext uri="{FF2B5EF4-FFF2-40B4-BE49-F238E27FC236}">
                <a16:creationId xmlns:a16="http://schemas.microsoft.com/office/drawing/2014/main" xmlns="" id="{2F3ECD7F-BF61-4CB1-AA15-464BB771E7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86"/>
            <a:ext cx="12192000" cy="6854038"/>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98" name="Rectangle 97">
            <a:extLst>
              <a:ext uri="{FF2B5EF4-FFF2-40B4-BE49-F238E27FC236}">
                <a16:creationId xmlns:a16="http://schemas.microsoft.com/office/drawing/2014/main" xmlns="" id="{966F1B29-3A08-4DB7-9F92-4C09B3BCFF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1" y="0"/>
            <a:ext cx="8229600"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9" name="Freeform 5">
            <a:extLst>
              <a:ext uri="{FF2B5EF4-FFF2-40B4-BE49-F238E27FC236}">
                <a16:creationId xmlns:a16="http://schemas.microsoft.com/office/drawing/2014/main" xmlns="" id="{44A5AAD1-9616-4E1C-B3AC-E5497A6A3C2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xmlns="" id="{2FE7835E-9CE7-6F76-0C78-DF203F25E00D}"/>
              </a:ext>
            </a:extLst>
          </p:cNvPr>
          <p:cNvSpPr>
            <a:spLocks noGrp="1"/>
          </p:cNvSpPr>
          <p:nvPr>
            <p:ph type="title"/>
          </p:nvPr>
        </p:nvSpPr>
        <p:spPr>
          <a:xfrm>
            <a:off x="541867" y="787400"/>
            <a:ext cx="7145866" cy="778933"/>
          </a:xfrm>
        </p:spPr>
        <p:txBody>
          <a:bodyPr anchor="ctr">
            <a:normAutofit/>
          </a:bodyPr>
          <a:lstStyle/>
          <a:p>
            <a:r>
              <a:rPr lang="en-GB" sz="3200" dirty="0">
                <a:solidFill>
                  <a:srgbClr val="FEFFFF"/>
                </a:solidFill>
              </a:rPr>
              <a:t>Introduction </a:t>
            </a:r>
          </a:p>
        </p:txBody>
      </p:sp>
      <p:sp>
        <p:nvSpPr>
          <p:cNvPr id="3" name="Content Placeholder 2">
            <a:extLst>
              <a:ext uri="{FF2B5EF4-FFF2-40B4-BE49-F238E27FC236}">
                <a16:creationId xmlns:a16="http://schemas.microsoft.com/office/drawing/2014/main" xmlns="" id="{A9A732C6-E113-A212-12D4-468E458D9943}"/>
              </a:ext>
            </a:extLst>
          </p:cNvPr>
          <p:cNvSpPr>
            <a:spLocks noGrp="1"/>
          </p:cNvSpPr>
          <p:nvPr>
            <p:ph idx="1"/>
          </p:nvPr>
        </p:nvSpPr>
        <p:spPr>
          <a:xfrm>
            <a:off x="541866" y="2032000"/>
            <a:ext cx="7145867" cy="3879222"/>
          </a:xfrm>
        </p:spPr>
        <p:txBody>
          <a:bodyPr>
            <a:normAutofit/>
          </a:bodyPr>
          <a:lstStyle/>
          <a:p>
            <a:pPr>
              <a:lnSpc>
                <a:spcPct val="90000"/>
              </a:lnSpc>
              <a:buClr>
                <a:srgbClr val="91AD62"/>
              </a:buClr>
            </a:pPr>
            <a:r>
              <a:rPr lang="en-GB" sz="1700" dirty="0">
                <a:solidFill>
                  <a:srgbClr val="FEFFFF"/>
                </a:solidFill>
                <a:latin typeface="Aptos" panose="020B0004020202020204" pitchFamily="34" charset="0"/>
                <a:cs typeface="Arial" panose="020B0604020202020204" pitchFamily="34" charset="0"/>
              </a:rPr>
              <a:t>Tuberculosis (TB) infection is a bacterial infection that can be passed from one person to another; this can occur when a person is sneezing or coughing.</a:t>
            </a:r>
          </a:p>
          <a:p>
            <a:pPr>
              <a:lnSpc>
                <a:spcPct val="90000"/>
              </a:lnSpc>
              <a:buClr>
                <a:srgbClr val="91AD62"/>
              </a:buClr>
            </a:pPr>
            <a:r>
              <a:rPr lang="en-GB" sz="1700" dirty="0">
                <a:solidFill>
                  <a:srgbClr val="FEFFFF"/>
                </a:solidFill>
                <a:latin typeface="Aptos" panose="020B0004020202020204" pitchFamily="34" charset="0"/>
                <a:cs typeface="Arial" panose="020B0604020202020204" pitchFamily="34" charset="0"/>
              </a:rPr>
              <a:t>IN the UK, about 4,850 cases of TB infection are going around from one patient to another.</a:t>
            </a:r>
          </a:p>
          <a:p>
            <a:pPr>
              <a:lnSpc>
                <a:spcPct val="90000"/>
              </a:lnSpc>
              <a:buClr>
                <a:srgbClr val="91AD62"/>
              </a:buClr>
            </a:pPr>
            <a:r>
              <a:rPr lang="en-GB" sz="1700" dirty="0">
                <a:solidFill>
                  <a:srgbClr val="FEFFFF"/>
                </a:solidFill>
                <a:latin typeface="Aptos" panose="020B0004020202020204" pitchFamily="34" charset="0"/>
                <a:cs typeface="Arial" panose="020B0604020202020204" pitchFamily="34" charset="0"/>
              </a:rPr>
              <a:t>TB infection can be anywhere around your body, for example, in the lungs, eyes, kidneys, brain, spine, bones, joints, skin, and liver.</a:t>
            </a:r>
          </a:p>
          <a:p>
            <a:pPr>
              <a:lnSpc>
                <a:spcPct val="90000"/>
              </a:lnSpc>
              <a:buClr>
                <a:srgbClr val="91AD62"/>
              </a:buClr>
            </a:pPr>
            <a:r>
              <a:rPr lang="en-GB" sz="1700" dirty="0">
                <a:solidFill>
                  <a:srgbClr val="FEFFFF"/>
                </a:solidFill>
                <a:latin typeface="Aptos" panose="020B0004020202020204" pitchFamily="34" charset="0"/>
                <a:cs typeface="Arial" panose="020B0604020202020204" pitchFamily="34" charset="0"/>
              </a:rPr>
              <a:t>According to the NHS, some TB infections can be treated in many ways. It can be treated with the help of antibiotics or any other medication; however, in some countries, patients can’t live longer because the condition gets worse </a:t>
            </a:r>
          </a:p>
          <a:p>
            <a:pPr>
              <a:lnSpc>
                <a:spcPct val="90000"/>
              </a:lnSpc>
              <a:buClr>
                <a:srgbClr val="91AD62"/>
              </a:buClr>
            </a:pPr>
            <a:r>
              <a:rPr lang="en-GB" sz="1700" dirty="0">
                <a:solidFill>
                  <a:srgbClr val="FEFFFF"/>
                </a:solidFill>
                <a:latin typeface="Aptos" panose="020B0004020202020204" pitchFamily="34" charset="0"/>
                <a:cs typeface="Arial" panose="020B0604020202020204" pitchFamily="34" charset="0"/>
              </a:rPr>
              <a:t>For children and adults, it will be different because so many children have difficulty gaining weight or growing because it says that TB can lose weight, and these can be adults and children, but children are younger than adults so children can live longer than adults </a:t>
            </a:r>
          </a:p>
        </p:txBody>
      </p:sp>
      <p:pic>
        <p:nvPicPr>
          <p:cNvPr id="69" name="Picture 68" descr="A diagram of a diseased lung&#10;&#10;AI-generated content may be incorrect.">
            <a:extLst>
              <a:ext uri="{FF2B5EF4-FFF2-40B4-BE49-F238E27FC236}">
                <a16:creationId xmlns:a16="http://schemas.microsoft.com/office/drawing/2014/main" xmlns="" id="{2B0AF477-9258-1344-19AA-BAA50374B89C}"/>
              </a:ext>
            </a:extLst>
          </p:cNvPr>
          <p:cNvPicPr>
            <a:picLocks noChangeAspect="1"/>
          </p:cNvPicPr>
          <p:nvPr/>
        </p:nvPicPr>
        <p:blipFill>
          <a:blip r:embed="rId2" cstate="print">
            <a:extLst>
              <a:ext uri="{28A0092B-C50C-407E-A947-70E740481C1C}">
                <a14:useLocalDpi xmlns:a14="http://schemas.microsoft.com/office/drawing/2010/main" xmlns="" val="0"/>
              </a:ext>
              <a:ext uri="{837473B0-CC2E-450A-ABE3-18F120FF3D39}">
                <a1611:picAttrSrcUrl xmlns:a1611="http://schemas.microsoft.com/office/drawing/2016/11/main" xmlns="" r:id="rId3"/>
              </a:ext>
            </a:extLst>
          </a:blip>
          <a:stretch>
            <a:fillRect/>
          </a:stretch>
        </p:blipFill>
        <p:spPr>
          <a:xfrm>
            <a:off x="8713057" y="2439424"/>
            <a:ext cx="3001931" cy="3047647"/>
          </a:xfrm>
          <a:prstGeom prst="rect">
            <a:avLst/>
          </a:prstGeom>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xmlns="" val="109130210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barn(inVertical)">
                                      <p:cBhvr>
                                        <p:cTn id="7" dur="500"/>
                                        <p:tgtEl>
                                          <p:spTgt spid="69"/>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 calcmode="lin" valueType="num">
                                      <p:cBhvr additive="base">
                                        <p:cTn id="2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 calcmode="lin" valueType="num">
                                      <p:cBhvr additive="base">
                                        <p:cTn id="3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 calcmode="lin" valueType="num">
                                      <p:cBhvr additive="base">
                                        <p:cTn id="3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 calcmode="lin" valueType="num">
                                      <p:cBhvr additive="base">
                                        <p:cTn id="4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E301107-ACE5-3C5F-2490-67D70E9C97E8}"/>
              </a:ext>
            </a:extLst>
          </p:cNvPr>
          <p:cNvSpPr>
            <a:spLocks noGrp="1"/>
          </p:cNvSpPr>
          <p:nvPr>
            <p:ph type="title"/>
          </p:nvPr>
        </p:nvSpPr>
        <p:spPr>
          <a:xfrm>
            <a:off x="2592925" y="624110"/>
            <a:ext cx="8911687" cy="919555"/>
          </a:xfrm>
        </p:spPr>
        <p:txBody>
          <a:bodyPr>
            <a:normAutofit fontScale="90000"/>
          </a:bodyPr>
          <a:lstStyle/>
          <a:p>
            <a:r>
              <a:rPr lang="en-GB" dirty="0"/>
              <a:t> The Main Approaches and Strategies That Could Be Used To Measure an Infectious Disease Outbreak: Tuberculosis</a:t>
            </a:r>
          </a:p>
        </p:txBody>
      </p:sp>
      <p:sp>
        <p:nvSpPr>
          <p:cNvPr id="3" name="Content Placeholder 2">
            <a:extLst>
              <a:ext uri="{FF2B5EF4-FFF2-40B4-BE49-F238E27FC236}">
                <a16:creationId xmlns:a16="http://schemas.microsoft.com/office/drawing/2014/main" xmlns="" id="{71001371-38FD-AA30-51E1-C322B63910F2}"/>
              </a:ext>
            </a:extLst>
          </p:cNvPr>
          <p:cNvSpPr>
            <a:spLocks noGrp="1"/>
          </p:cNvSpPr>
          <p:nvPr>
            <p:ph idx="1"/>
          </p:nvPr>
        </p:nvSpPr>
        <p:spPr>
          <a:xfrm>
            <a:off x="2589212" y="2271252"/>
            <a:ext cx="8915400" cy="3777622"/>
          </a:xfrm>
        </p:spPr>
        <p:txBody>
          <a:bodyPr>
            <a:normAutofit fontScale="77500" lnSpcReduction="20000"/>
          </a:bodyPr>
          <a:lstStyle/>
          <a:p>
            <a:r>
              <a:rPr lang="en-GB" dirty="0"/>
              <a:t>TB infection is an infection or disease that can mostly affect the lungs. And it spreads through the air, and it’s an infection that can be spread to other people from the air.</a:t>
            </a:r>
          </a:p>
          <a:p>
            <a:r>
              <a:rPr lang="en-GB" dirty="0"/>
              <a:t>A person with TB infection needs to keep a safe distance from other people because the infection can be spread to everyone.</a:t>
            </a:r>
          </a:p>
          <a:p>
            <a:r>
              <a:rPr lang="en-GB" dirty="0"/>
              <a:t>TB infection is a serious infectious disease caused by (Mycobacterium) that can cause symptoms everywhere in the body and especially causes more symptoms in the lungs. </a:t>
            </a:r>
          </a:p>
          <a:p>
            <a:r>
              <a:rPr lang="en-GB" dirty="0"/>
              <a:t>The most common symptoms of TB infection that people can get are a cough that lasts more than 3 weeks, feeling tired, a high temperature or night sweats, loss of appetite, and feeling unwell.</a:t>
            </a:r>
          </a:p>
          <a:p>
            <a:r>
              <a:rPr lang="en-GB" dirty="0"/>
              <a:t>If a person with TB is coughing too much and coughing up blood, then it’s an emergency, and they need to call 999.</a:t>
            </a:r>
          </a:p>
        </p:txBody>
      </p:sp>
    </p:spTree>
    <p:extLst>
      <p:ext uri="{BB962C8B-B14F-4D97-AF65-F5344CB8AC3E}">
        <p14:creationId xmlns:p14="http://schemas.microsoft.com/office/powerpoint/2010/main" xmlns="" val="3884111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DB82689-9405-930A-BB1E-1E60C4ED81A4}"/>
              </a:ext>
            </a:extLst>
          </p:cNvPr>
          <p:cNvSpPr>
            <a:spLocks noGrp="1"/>
          </p:cNvSpPr>
          <p:nvPr>
            <p:ph type="title"/>
          </p:nvPr>
        </p:nvSpPr>
        <p:spPr/>
        <p:txBody>
          <a:bodyPr>
            <a:normAutofit fontScale="90000"/>
          </a:bodyPr>
          <a:lstStyle/>
          <a:p>
            <a:r>
              <a:rPr lang="en-GB" dirty="0"/>
              <a:t>What are the main approaches and strategies that could be used to monitor an infectious disease outbreak?</a:t>
            </a:r>
          </a:p>
        </p:txBody>
      </p:sp>
      <p:sp>
        <p:nvSpPr>
          <p:cNvPr id="3" name="Content Placeholder 2">
            <a:extLst>
              <a:ext uri="{FF2B5EF4-FFF2-40B4-BE49-F238E27FC236}">
                <a16:creationId xmlns:a16="http://schemas.microsoft.com/office/drawing/2014/main" xmlns="" id="{67F95A90-C243-640B-085A-9A7DF7139284}"/>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xmlns="" val="36214392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E09D9E7-9609-2DC0-0CEE-8A915D06B97F}"/>
              </a:ext>
            </a:extLst>
          </p:cNvPr>
          <p:cNvSpPr>
            <a:spLocks noGrp="1"/>
          </p:cNvSpPr>
          <p:nvPr>
            <p:ph type="title"/>
          </p:nvPr>
        </p:nvSpPr>
        <p:spPr>
          <a:xfrm>
            <a:off x="2592925" y="384625"/>
            <a:ext cx="8911687" cy="1280890"/>
          </a:xfrm>
        </p:spPr>
        <p:txBody>
          <a:bodyPr>
            <a:normAutofit fontScale="90000"/>
          </a:bodyPr>
          <a:lstStyle/>
          <a:p>
            <a:r>
              <a:rPr lang="en-US" dirty="0">
                <a:solidFill>
                  <a:schemeClr val="tx1"/>
                </a:solidFill>
              </a:rPr>
              <a:t>What are the main approaches and strategies that could be used to control an infectious disease outbreak? </a:t>
            </a:r>
            <a:endParaRPr lang="en-GB" dirty="0">
              <a:solidFill>
                <a:schemeClr val="tx1"/>
              </a:solidFill>
            </a:endParaRPr>
          </a:p>
        </p:txBody>
      </p:sp>
      <p:sp>
        <p:nvSpPr>
          <p:cNvPr id="3" name="Content Placeholder 2">
            <a:extLst>
              <a:ext uri="{FF2B5EF4-FFF2-40B4-BE49-F238E27FC236}">
                <a16:creationId xmlns:a16="http://schemas.microsoft.com/office/drawing/2014/main" xmlns="" id="{B53EB12E-5F3E-53B2-FEA2-C85E65F1EB56}"/>
              </a:ext>
            </a:extLst>
          </p:cNvPr>
          <p:cNvSpPr>
            <a:spLocks noGrp="1"/>
          </p:cNvSpPr>
          <p:nvPr>
            <p:ph idx="1"/>
          </p:nvPr>
        </p:nvSpPr>
        <p:spPr>
          <a:xfrm>
            <a:off x="2166257" y="2097318"/>
            <a:ext cx="9338355" cy="4376057"/>
          </a:xfrm>
        </p:spPr>
        <p:txBody>
          <a:bodyPr>
            <a:normAutofit fontScale="92500" lnSpcReduction="10000"/>
          </a:bodyPr>
          <a:lstStyle/>
          <a:p>
            <a:r>
              <a:rPr lang="en-GB" sz="1900" dirty="0">
                <a:latin typeface="Aptos" panose="020B0004020202020204" pitchFamily="34" charset="0"/>
              </a:rPr>
              <a:t>The main approaches and strategies for treating and controlling TB are how patients can treat and control an infectious disease. When the patient is in the hospital, the hospital can have it under control because the nurse in the hospital can check how the patient is doing.</a:t>
            </a:r>
          </a:p>
          <a:p>
            <a:r>
              <a:rPr lang="en-GB" sz="1900" dirty="0">
                <a:latin typeface="Aptos" panose="020B0004020202020204" pitchFamily="34" charset="0"/>
              </a:rPr>
              <a:t>If a patient has TB infection, the lifestyle behaviour changes because the patient will not be able to eat like normal patients, as the doctor will avoid them.</a:t>
            </a:r>
          </a:p>
          <a:p>
            <a:r>
              <a:rPr lang="en-GB" sz="1900" dirty="0">
                <a:solidFill>
                  <a:srgbClr val="000000"/>
                </a:solidFill>
                <a:latin typeface="Aptos" panose="020B0004020202020204" pitchFamily="34" charset="0"/>
              </a:rPr>
              <a:t>TB infection is treated with antibiotics for six months. Completing treatment prevents drug resistance. DOT ensures patients take medication correctly.</a:t>
            </a:r>
          </a:p>
          <a:p>
            <a:r>
              <a:rPr lang="en-GB" sz="1900" dirty="0">
                <a:solidFill>
                  <a:srgbClr val="000000"/>
                </a:solidFill>
                <a:latin typeface="Aptos" panose="020B0004020202020204" pitchFamily="34" charset="0"/>
              </a:rPr>
              <a:t>Patients with active TB may need isolation because TB spreads through the air. Limiting contact reduces transmission.</a:t>
            </a:r>
          </a:p>
          <a:p>
            <a:r>
              <a:rPr lang="en-GB" sz="1900" dirty="0">
                <a:solidFill>
                  <a:srgbClr val="000000"/>
                </a:solidFill>
                <a:latin typeface="Aptos" panose="020B0004020202020204" pitchFamily="34" charset="0"/>
              </a:rPr>
              <a:t>When the patients are in the hospital, healthcare workers use masks to reduce infection risk. PPE is important in hospitals where exposure risk is higher.</a:t>
            </a:r>
          </a:p>
          <a:p>
            <a:r>
              <a:rPr lang="en-GB" sz="1900" dirty="0">
                <a:solidFill>
                  <a:srgbClr val="000000"/>
                </a:solidFill>
                <a:latin typeface="Aptos" panose="020B0004020202020204" pitchFamily="34" charset="0"/>
              </a:rPr>
              <a:t>close contacts are identified and tested. Early detection helps prevent further spread.</a:t>
            </a:r>
          </a:p>
          <a:p>
            <a:r>
              <a:rPr lang="en-GB" sz="1900" dirty="0">
                <a:solidFill>
                  <a:srgbClr val="000000"/>
                </a:solidFill>
                <a:latin typeface="Aptos" panose="020B0004020202020204" pitchFamily="34" charset="0"/>
              </a:rPr>
              <a:t>The BCG vaccine protects high-risk groups, especially children, from severe TB.</a:t>
            </a:r>
          </a:p>
          <a:p>
            <a:r>
              <a:rPr lang="en-GB" sz="1900" dirty="0">
                <a:solidFill>
                  <a:srgbClr val="000000"/>
                </a:solidFill>
                <a:latin typeface="Aptos" panose="020B0004020202020204" pitchFamily="34" charset="0"/>
              </a:rPr>
              <a:t>Improving ventilation and reducing overcrowding lowers the risk of TB transmission.</a:t>
            </a:r>
          </a:p>
          <a:p>
            <a:endParaRPr lang="en-GB" sz="1900" dirty="0">
              <a:solidFill>
                <a:srgbClr val="000000"/>
              </a:solidFill>
              <a:latin typeface="Aptos" panose="020B0004020202020204" pitchFamily="34" charset="0"/>
            </a:endParaRPr>
          </a:p>
          <a:p>
            <a:endParaRPr lang="en-GB" dirty="0">
              <a:solidFill>
                <a:srgbClr val="000000"/>
              </a:solidFill>
            </a:endParaRPr>
          </a:p>
          <a:p>
            <a:endParaRPr lang="en-GB" dirty="0">
              <a:solidFill>
                <a:srgbClr val="000000"/>
              </a:solidFill>
            </a:endParaRPr>
          </a:p>
          <a:p>
            <a:endParaRPr lang="en-GB" dirty="0"/>
          </a:p>
          <a:p>
            <a:endParaRPr lang="en-GB" dirty="0"/>
          </a:p>
        </p:txBody>
      </p:sp>
    </p:spTree>
    <p:extLst>
      <p:ext uri="{BB962C8B-B14F-4D97-AF65-F5344CB8AC3E}">
        <p14:creationId xmlns:p14="http://schemas.microsoft.com/office/powerpoint/2010/main" xmlns="" val="548602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80">
                                          <p:stCondLst>
                                            <p:cond delay="0"/>
                                          </p:stCondLst>
                                        </p:cTn>
                                        <p:tgtEl>
                                          <p:spTgt spid="3">
                                            <p:txEl>
                                              <p:pRg st="0" end="0"/>
                                            </p:txEl>
                                          </p:spTgt>
                                        </p:tgtEl>
                                      </p:cBhvr>
                                    </p:animEffect>
                                    <p:anim calcmode="lin" valueType="num">
                                      <p:cBhvr>
                                        <p:cTn id="12"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7" dur="26">
                                          <p:stCondLst>
                                            <p:cond delay="650"/>
                                          </p:stCondLst>
                                        </p:cTn>
                                        <p:tgtEl>
                                          <p:spTgt spid="3">
                                            <p:txEl>
                                              <p:pRg st="0" end="0"/>
                                            </p:txEl>
                                          </p:spTgt>
                                        </p:tgtEl>
                                      </p:cBhvr>
                                      <p:to x="100000" y="60000"/>
                                    </p:animScale>
                                    <p:animScale>
                                      <p:cBhvr>
                                        <p:cTn id="18" dur="166" decel="50000">
                                          <p:stCondLst>
                                            <p:cond delay="676"/>
                                          </p:stCondLst>
                                        </p:cTn>
                                        <p:tgtEl>
                                          <p:spTgt spid="3">
                                            <p:txEl>
                                              <p:pRg st="0" end="0"/>
                                            </p:txEl>
                                          </p:spTgt>
                                        </p:tgtEl>
                                      </p:cBhvr>
                                      <p:to x="100000" y="100000"/>
                                    </p:animScale>
                                    <p:animScale>
                                      <p:cBhvr>
                                        <p:cTn id="19" dur="26">
                                          <p:stCondLst>
                                            <p:cond delay="1312"/>
                                          </p:stCondLst>
                                        </p:cTn>
                                        <p:tgtEl>
                                          <p:spTgt spid="3">
                                            <p:txEl>
                                              <p:pRg st="0" end="0"/>
                                            </p:txEl>
                                          </p:spTgt>
                                        </p:tgtEl>
                                      </p:cBhvr>
                                      <p:to x="100000" y="80000"/>
                                    </p:animScale>
                                    <p:animScale>
                                      <p:cBhvr>
                                        <p:cTn id="20" dur="166" decel="50000">
                                          <p:stCondLst>
                                            <p:cond delay="1338"/>
                                          </p:stCondLst>
                                        </p:cTn>
                                        <p:tgtEl>
                                          <p:spTgt spid="3">
                                            <p:txEl>
                                              <p:pRg st="0" end="0"/>
                                            </p:txEl>
                                          </p:spTgt>
                                        </p:tgtEl>
                                      </p:cBhvr>
                                      <p:to x="100000" y="100000"/>
                                    </p:animScale>
                                    <p:animScale>
                                      <p:cBhvr>
                                        <p:cTn id="21" dur="26">
                                          <p:stCondLst>
                                            <p:cond delay="1642"/>
                                          </p:stCondLst>
                                        </p:cTn>
                                        <p:tgtEl>
                                          <p:spTgt spid="3">
                                            <p:txEl>
                                              <p:pRg st="0" end="0"/>
                                            </p:txEl>
                                          </p:spTgt>
                                        </p:tgtEl>
                                      </p:cBhvr>
                                      <p:to x="100000" y="90000"/>
                                    </p:animScale>
                                    <p:animScale>
                                      <p:cBhvr>
                                        <p:cTn id="22" dur="166" decel="50000">
                                          <p:stCondLst>
                                            <p:cond delay="1668"/>
                                          </p:stCondLst>
                                        </p:cTn>
                                        <p:tgtEl>
                                          <p:spTgt spid="3">
                                            <p:txEl>
                                              <p:pRg st="0" end="0"/>
                                            </p:txEl>
                                          </p:spTgt>
                                        </p:tgtEl>
                                      </p:cBhvr>
                                      <p:to x="100000" y="100000"/>
                                    </p:animScale>
                                    <p:animScale>
                                      <p:cBhvr>
                                        <p:cTn id="23" dur="26">
                                          <p:stCondLst>
                                            <p:cond delay="1808"/>
                                          </p:stCondLst>
                                        </p:cTn>
                                        <p:tgtEl>
                                          <p:spTgt spid="3">
                                            <p:txEl>
                                              <p:pRg st="0" end="0"/>
                                            </p:txEl>
                                          </p:spTgt>
                                        </p:tgtEl>
                                      </p:cBhvr>
                                      <p:to x="100000" y="95000"/>
                                    </p:animScale>
                                    <p:animScale>
                                      <p:cBhvr>
                                        <p:cTn id="24" dur="166" decel="50000">
                                          <p:stCondLst>
                                            <p:cond delay="1834"/>
                                          </p:stCondLst>
                                        </p:cTn>
                                        <p:tgtEl>
                                          <p:spTgt spid="3">
                                            <p:txEl>
                                              <p:pRg st="0" end="0"/>
                                            </p:txEl>
                                          </p:spTgt>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grpId="0" nodeType="click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Effect transition="in" filter="wipe(down)">
                                      <p:cBhvr>
                                        <p:cTn id="29" dur="580">
                                          <p:stCondLst>
                                            <p:cond delay="0"/>
                                          </p:stCondLst>
                                        </p:cTn>
                                        <p:tgtEl>
                                          <p:spTgt spid="3">
                                            <p:txEl>
                                              <p:pRg st="1" end="1"/>
                                            </p:txEl>
                                          </p:spTgt>
                                        </p:tgtEl>
                                      </p:cBhvr>
                                    </p:animEffect>
                                    <p:anim calcmode="lin" valueType="num">
                                      <p:cBhvr>
                                        <p:cTn id="30"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5" dur="26">
                                          <p:stCondLst>
                                            <p:cond delay="650"/>
                                          </p:stCondLst>
                                        </p:cTn>
                                        <p:tgtEl>
                                          <p:spTgt spid="3">
                                            <p:txEl>
                                              <p:pRg st="1" end="1"/>
                                            </p:txEl>
                                          </p:spTgt>
                                        </p:tgtEl>
                                      </p:cBhvr>
                                      <p:to x="100000" y="60000"/>
                                    </p:animScale>
                                    <p:animScale>
                                      <p:cBhvr>
                                        <p:cTn id="36" dur="166" decel="50000">
                                          <p:stCondLst>
                                            <p:cond delay="676"/>
                                          </p:stCondLst>
                                        </p:cTn>
                                        <p:tgtEl>
                                          <p:spTgt spid="3">
                                            <p:txEl>
                                              <p:pRg st="1" end="1"/>
                                            </p:txEl>
                                          </p:spTgt>
                                        </p:tgtEl>
                                      </p:cBhvr>
                                      <p:to x="100000" y="100000"/>
                                    </p:animScale>
                                    <p:animScale>
                                      <p:cBhvr>
                                        <p:cTn id="37" dur="26">
                                          <p:stCondLst>
                                            <p:cond delay="1312"/>
                                          </p:stCondLst>
                                        </p:cTn>
                                        <p:tgtEl>
                                          <p:spTgt spid="3">
                                            <p:txEl>
                                              <p:pRg st="1" end="1"/>
                                            </p:txEl>
                                          </p:spTgt>
                                        </p:tgtEl>
                                      </p:cBhvr>
                                      <p:to x="100000" y="80000"/>
                                    </p:animScale>
                                    <p:animScale>
                                      <p:cBhvr>
                                        <p:cTn id="38" dur="166" decel="50000">
                                          <p:stCondLst>
                                            <p:cond delay="1338"/>
                                          </p:stCondLst>
                                        </p:cTn>
                                        <p:tgtEl>
                                          <p:spTgt spid="3">
                                            <p:txEl>
                                              <p:pRg st="1" end="1"/>
                                            </p:txEl>
                                          </p:spTgt>
                                        </p:tgtEl>
                                      </p:cBhvr>
                                      <p:to x="100000" y="100000"/>
                                    </p:animScale>
                                    <p:animScale>
                                      <p:cBhvr>
                                        <p:cTn id="39" dur="26">
                                          <p:stCondLst>
                                            <p:cond delay="1642"/>
                                          </p:stCondLst>
                                        </p:cTn>
                                        <p:tgtEl>
                                          <p:spTgt spid="3">
                                            <p:txEl>
                                              <p:pRg st="1" end="1"/>
                                            </p:txEl>
                                          </p:spTgt>
                                        </p:tgtEl>
                                      </p:cBhvr>
                                      <p:to x="100000" y="90000"/>
                                    </p:animScale>
                                    <p:animScale>
                                      <p:cBhvr>
                                        <p:cTn id="40" dur="166" decel="50000">
                                          <p:stCondLst>
                                            <p:cond delay="1668"/>
                                          </p:stCondLst>
                                        </p:cTn>
                                        <p:tgtEl>
                                          <p:spTgt spid="3">
                                            <p:txEl>
                                              <p:pRg st="1" end="1"/>
                                            </p:txEl>
                                          </p:spTgt>
                                        </p:tgtEl>
                                      </p:cBhvr>
                                      <p:to x="100000" y="100000"/>
                                    </p:animScale>
                                    <p:animScale>
                                      <p:cBhvr>
                                        <p:cTn id="41" dur="26">
                                          <p:stCondLst>
                                            <p:cond delay="1808"/>
                                          </p:stCondLst>
                                        </p:cTn>
                                        <p:tgtEl>
                                          <p:spTgt spid="3">
                                            <p:txEl>
                                              <p:pRg st="1" end="1"/>
                                            </p:txEl>
                                          </p:spTgt>
                                        </p:tgtEl>
                                      </p:cBhvr>
                                      <p:to x="100000" y="95000"/>
                                    </p:animScale>
                                    <p:animScale>
                                      <p:cBhvr>
                                        <p:cTn id="42" dur="166" decel="50000">
                                          <p:stCondLst>
                                            <p:cond delay="1834"/>
                                          </p:stCondLst>
                                        </p:cTn>
                                        <p:tgtEl>
                                          <p:spTgt spid="3">
                                            <p:txEl>
                                              <p:pRg st="1" end="1"/>
                                            </p:txEl>
                                          </p:spTgt>
                                        </p:tgtEl>
                                      </p:cBhvr>
                                      <p:to x="100000" y="100000"/>
                                    </p:animScale>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grpId="0" nodeType="clickEffect">
                                  <p:stCondLst>
                                    <p:cond delay="0"/>
                                  </p:stCondLst>
                                  <p:childTnLst>
                                    <p:set>
                                      <p:cBhvr>
                                        <p:cTn id="46" dur="1" fill="hold">
                                          <p:stCondLst>
                                            <p:cond delay="0"/>
                                          </p:stCondLst>
                                        </p:cTn>
                                        <p:tgtEl>
                                          <p:spTgt spid="3">
                                            <p:txEl>
                                              <p:pRg st="2" end="2"/>
                                            </p:txEl>
                                          </p:spTgt>
                                        </p:tgtEl>
                                        <p:attrNameLst>
                                          <p:attrName>style.visibility</p:attrName>
                                        </p:attrNameLst>
                                      </p:cBhvr>
                                      <p:to>
                                        <p:strVal val="visible"/>
                                      </p:to>
                                    </p:set>
                                    <p:animEffect transition="in" filter="wipe(down)">
                                      <p:cBhvr>
                                        <p:cTn id="47" dur="580">
                                          <p:stCondLst>
                                            <p:cond delay="0"/>
                                          </p:stCondLst>
                                        </p:cTn>
                                        <p:tgtEl>
                                          <p:spTgt spid="3">
                                            <p:txEl>
                                              <p:pRg st="2" end="2"/>
                                            </p:txEl>
                                          </p:spTgt>
                                        </p:tgtEl>
                                      </p:cBhvr>
                                    </p:animEffect>
                                    <p:anim calcmode="lin" valueType="num">
                                      <p:cBhvr>
                                        <p:cTn id="48"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53" dur="26">
                                          <p:stCondLst>
                                            <p:cond delay="650"/>
                                          </p:stCondLst>
                                        </p:cTn>
                                        <p:tgtEl>
                                          <p:spTgt spid="3">
                                            <p:txEl>
                                              <p:pRg st="2" end="2"/>
                                            </p:txEl>
                                          </p:spTgt>
                                        </p:tgtEl>
                                      </p:cBhvr>
                                      <p:to x="100000" y="60000"/>
                                    </p:animScale>
                                    <p:animScale>
                                      <p:cBhvr>
                                        <p:cTn id="54" dur="166" decel="50000">
                                          <p:stCondLst>
                                            <p:cond delay="676"/>
                                          </p:stCondLst>
                                        </p:cTn>
                                        <p:tgtEl>
                                          <p:spTgt spid="3">
                                            <p:txEl>
                                              <p:pRg st="2" end="2"/>
                                            </p:txEl>
                                          </p:spTgt>
                                        </p:tgtEl>
                                      </p:cBhvr>
                                      <p:to x="100000" y="100000"/>
                                    </p:animScale>
                                    <p:animScale>
                                      <p:cBhvr>
                                        <p:cTn id="55" dur="26">
                                          <p:stCondLst>
                                            <p:cond delay="1312"/>
                                          </p:stCondLst>
                                        </p:cTn>
                                        <p:tgtEl>
                                          <p:spTgt spid="3">
                                            <p:txEl>
                                              <p:pRg st="2" end="2"/>
                                            </p:txEl>
                                          </p:spTgt>
                                        </p:tgtEl>
                                      </p:cBhvr>
                                      <p:to x="100000" y="80000"/>
                                    </p:animScale>
                                    <p:animScale>
                                      <p:cBhvr>
                                        <p:cTn id="56" dur="166" decel="50000">
                                          <p:stCondLst>
                                            <p:cond delay="1338"/>
                                          </p:stCondLst>
                                        </p:cTn>
                                        <p:tgtEl>
                                          <p:spTgt spid="3">
                                            <p:txEl>
                                              <p:pRg st="2" end="2"/>
                                            </p:txEl>
                                          </p:spTgt>
                                        </p:tgtEl>
                                      </p:cBhvr>
                                      <p:to x="100000" y="100000"/>
                                    </p:animScale>
                                    <p:animScale>
                                      <p:cBhvr>
                                        <p:cTn id="57" dur="26">
                                          <p:stCondLst>
                                            <p:cond delay="1642"/>
                                          </p:stCondLst>
                                        </p:cTn>
                                        <p:tgtEl>
                                          <p:spTgt spid="3">
                                            <p:txEl>
                                              <p:pRg st="2" end="2"/>
                                            </p:txEl>
                                          </p:spTgt>
                                        </p:tgtEl>
                                      </p:cBhvr>
                                      <p:to x="100000" y="90000"/>
                                    </p:animScale>
                                    <p:animScale>
                                      <p:cBhvr>
                                        <p:cTn id="58" dur="166" decel="50000">
                                          <p:stCondLst>
                                            <p:cond delay="1668"/>
                                          </p:stCondLst>
                                        </p:cTn>
                                        <p:tgtEl>
                                          <p:spTgt spid="3">
                                            <p:txEl>
                                              <p:pRg st="2" end="2"/>
                                            </p:txEl>
                                          </p:spTgt>
                                        </p:tgtEl>
                                      </p:cBhvr>
                                      <p:to x="100000" y="100000"/>
                                    </p:animScale>
                                    <p:animScale>
                                      <p:cBhvr>
                                        <p:cTn id="59" dur="26">
                                          <p:stCondLst>
                                            <p:cond delay="1808"/>
                                          </p:stCondLst>
                                        </p:cTn>
                                        <p:tgtEl>
                                          <p:spTgt spid="3">
                                            <p:txEl>
                                              <p:pRg st="2" end="2"/>
                                            </p:txEl>
                                          </p:spTgt>
                                        </p:tgtEl>
                                      </p:cBhvr>
                                      <p:to x="100000" y="95000"/>
                                    </p:animScale>
                                    <p:animScale>
                                      <p:cBhvr>
                                        <p:cTn id="60" dur="166" decel="50000">
                                          <p:stCondLst>
                                            <p:cond delay="1834"/>
                                          </p:stCondLst>
                                        </p:cTn>
                                        <p:tgtEl>
                                          <p:spTgt spid="3">
                                            <p:txEl>
                                              <p:pRg st="2" end="2"/>
                                            </p:txEl>
                                          </p:spTgt>
                                        </p:tgtEl>
                                      </p:cBhvr>
                                      <p:to x="100000" y="100000"/>
                                    </p:animScale>
                                  </p:childTnLst>
                                </p:cTn>
                              </p:par>
                            </p:childTnLst>
                          </p:cTn>
                        </p:par>
                      </p:childTnLst>
                    </p:cTn>
                  </p:par>
                  <p:par>
                    <p:cTn id="61" fill="hold">
                      <p:stCondLst>
                        <p:cond delay="indefinite"/>
                      </p:stCondLst>
                      <p:childTnLst>
                        <p:par>
                          <p:cTn id="62" fill="hold">
                            <p:stCondLst>
                              <p:cond delay="0"/>
                            </p:stCondLst>
                            <p:childTnLst>
                              <p:par>
                                <p:cTn id="63" presetID="26" presetClass="entr" presetSubtype="0" fill="hold" grpId="0" nodeType="clickEffect">
                                  <p:stCondLst>
                                    <p:cond delay="0"/>
                                  </p:stCondLst>
                                  <p:childTnLst>
                                    <p:set>
                                      <p:cBhvr>
                                        <p:cTn id="64" dur="1" fill="hold">
                                          <p:stCondLst>
                                            <p:cond delay="0"/>
                                          </p:stCondLst>
                                        </p:cTn>
                                        <p:tgtEl>
                                          <p:spTgt spid="3">
                                            <p:txEl>
                                              <p:pRg st="3" end="3"/>
                                            </p:txEl>
                                          </p:spTgt>
                                        </p:tgtEl>
                                        <p:attrNameLst>
                                          <p:attrName>style.visibility</p:attrName>
                                        </p:attrNameLst>
                                      </p:cBhvr>
                                      <p:to>
                                        <p:strVal val="visible"/>
                                      </p:to>
                                    </p:set>
                                    <p:animEffect transition="in" filter="wipe(down)">
                                      <p:cBhvr>
                                        <p:cTn id="65" dur="580">
                                          <p:stCondLst>
                                            <p:cond delay="0"/>
                                          </p:stCondLst>
                                        </p:cTn>
                                        <p:tgtEl>
                                          <p:spTgt spid="3">
                                            <p:txEl>
                                              <p:pRg st="3" end="3"/>
                                            </p:txEl>
                                          </p:spTgt>
                                        </p:tgtEl>
                                      </p:cBhvr>
                                    </p:animEffect>
                                    <p:anim calcmode="lin" valueType="num">
                                      <p:cBhvr>
                                        <p:cTn id="66"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7"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8"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9"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70"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71" dur="26">
                                          <p:stCondLst>
                                            <p:cond delay="650"/>
                                          </p:stCondLst>
                                        </p:cTn>
                                        <p:tgtEl>
                                          <p:spTgt spid="3">
                                            <p:txEl>
                                              <p:pRg st="3" end="3"/>
                                            </p:txEl>
                                          </p:spTgt>
                                        </p:tgtEl>
                                      </p:cBhvr>
                                      <p:to x="100000" y="60000"/>
                                    </p:animScale>
                                    <p:animScale>
                                      <p:cBhvr>
                                        <p:cTn id="72" dur="166" decel="50000">
                                          <p:stCondLst>
                                            <p:cond delay="676"/>
                                          </p:stCondLst>
                                        </p:cTn>
                                        <p:tgtEl>
                                          <p:spTgt spid="3">
                                            <p:txEl>
                                              <p:pRg st="3" end="3"/>
                                            </p:txEl>
                                          </p:spTgt>
                                        </p:tgtEl>
                                      </p:cBhvr>
                                      <p:to x="100000" y="100000"/>
                                    </p:animScale>
                                    <p:animScale>
                                      <p:cBhvr>
                                        <p:cTn id="73" dur="26">
                                          <p:stCondLst>
                                            <p:cond delay="1312"/>
                                          </p:stCondLst>
                                        </p:cTn>
                                        <p:tgtEl>
                                          <p:spTgt spid="3">
                                            <p:txEl>
                                              <p:pRg st="3" end="3"/>
                                            </p:txEl>
                                          </p:spTgt>
                                        </p:tgtEl>
                                      </p:cBhvr>
                                      <p:to x="100000" y="80000"/>
                                    </p:animScale>
                                    <p:animScale>
                                      <p:cBhvr>
                                        <p:cTn id="74" dur="166" decel="50000">
                                          <p:stCondLst>
                                            <p:cond delay="1338"/>
                                          </p:stCondLst>
                                        </p:cTn>
                                        <p:tgtEl>
                                          <p:spTgt spid="3">
                                            <p:txEl>
                                              <p:pRg st="3" end="3"/>
                                            </p:txEl>
                                          </p:spTgt>
                                        </p:tgtEl>
                                      </p:cBhvr>
                                      <p:to x="100000" y="100000"/>
                                    </p:animScale>
                                    <p:animScale>
                                      <p:cBhvr>
                                        <p:cTn id="75" dur="26">
                                          <p:stCondLst>
                                            <p:cond delay="1642"/>
                                          </p:stCondLst>
                                        </p:cTn>
                                        <p:tgtEl>
                                          <p:spTgt spid="3">
                                            <p:txEl>
                                              <p:pRg st="3" end="3"/>
                                            </p:txEl>
                                          </p:spTgt>
                                        </p:tgtEl>
                                      </p:cBhvr>
                                      <p:to x="100000" y="90000"/>
                                    </p:animScale>
                                    <p:animScale>
                                      <p:cBhvr>
                                        <p:cTn id="76" dur="166" decel="50000">
                                          <p:stCondLst>
                                            <p:cond delay="1668"/>
                                          </p:stCondLst>
                                        </p:cTn>
                                        <p:tgtEl>
                                          <p:spTgt spid="3">
                                            <p:txEl>
                                              <p:pRg st="3" end="3"/>
                                            </p:txEl>
                                          </p:spTgt>
                                        </p:tgtEl>
                                      </p:cBhvr>
                                      <p:to x="100000" y="100000"/>
                                    </p:animScale>
                                    <p:animScale>
                                      <p:cBhvr>
                                        <p:cTn id="77" dur="26">
                                          <p:stCondLst>
                                            <p:cond delay="1808"/>
                                          </p:stCondLst>
                                        </p:cTn>
                                        <p:tgtEl>
                                          <p:spTgt spid="3">
                                            <p:txEl>
                                              <p:pRg st="3" end="3"/>
                                            </p:txEl>
                                          </p:spTgt>
                                        </p:tgtEl>
                                      </p:cBhvr>
                                      <p:to x="100000" y="95000"/>
                                    </p:animScale>
                                    <p:animScale>
                                      <p:cBhvr>
                                        <p:cTn id="78" dur="166" decel="50000">
                                          <p:stCondLst>
                                            <p:cond delay="1834"/>
                                          </p:stCondLst>
                                        </p:cTn>
                                        <p:tgtEl>
                                          <p:spTgt spid="3">
                                            <p:txEl>
                                              <p:pRg st="3" end="3"/>
                                            </p:txEl>
                                          </p:spTgt>
                                        </p:tgtEl>
                                      </p:cBhvr>
                                      <p:to x="100000" y="100000"/>
                                    </p:animScale>
                                  </p:childTnLst>
                                </p:cTn>
                              </p:par>
                            </p:childTnLst>
                          </p:cTn>
                        </p:par>
                      </p:childTnLst>
                    </p:cTn>
                  </p:par>
                  <p:par>
                    <p:cTn id="79" fill="hold">
                      <p:stCondLst>
                        <p:cond delay="indefinite"/>
                      </p:stCondLst>
                      <p:childTnLst>
                        <p:par>
                          <p:cTn id="80" fill="hold">
                            <p:stCondLst>
                              <p:cond delay="0"/>
                            </p:stCondLst>
                            <p:childTnLst>
                              <p:par>
                                <p:cTn id="81" presetID="26" presetClass="entr" presetSubtype="0" fill="hold" grpId="0" nodeType="clickEffect">
                                  <p:stCondLst>
                                    <p:cond delay="0"/>
                                  </p:stCondLst>
                                  <p:childTnLst>
                                    <p:set>
                                      <p:cBhvr>
                                        <p:cTn id="82" dur="1" fill="hold">
                                          <p:stCondLst>
                                            <p:cond delay="0"/>
                                          </p:stCondLst>
                                        </p:cTn>
                                        <p:tgtEl>
                                          <p:spTgt spid="3">
                                            <p:txEl>
                                              <p:pRg st="4" end="4"/>
                                            </p:txEl>
                                          </p:spTgt>
                                        </p:tgtEl>
                                        <p:attrNameLst>
                                          <p:attrName>style.visibility</p:attrName>
                                        </p:attrNameLst>
                                      </p:cBhvr>
                                      <p:to>
                                        <p:strVal val="visible"/>
                                      </p:to>
                                    </p:set>
                                    <p:animEffect transition="in" filter="wipe(down)">
                                      <p:cBhvr>
                                        <p:cTn id="83" dur="580">
                                          <p:stCondLst>
                                            <p:cond delay="0"/>
                                          </p:stCondLst>
                                        </p:cTn>
                                        <p:tgtEl>
                                          <p:spTgt spid="3">
                                            <p:txEl>
                                              <p:pRg st="4" end="4"/>
                                            </p:txEl>
                                          </p:spTgt>
                                        </p:tgtEl>
                                      </p:cBhvr>
                                    </p:animEffect>
                                    <p:anim calcmode="lin" valueType="num">
                                      <p:cBhvr>
                                        <p:cTn id="84"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5"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6"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7"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8"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89" dur="26">
                                          <p:stCondLst>
                                            <p:cond delay="650"/>
                                          </p:stCondLst>
                                        </p:cTn>
                                        <p:tgtEl>
                                          <p:spTgt spid="3">
                                            <p:txEl>
                                              <p:pRg st="4" end="4"/>
                                            </p:txEl>
                                          </p:spTgt>
                                        </p:tgtEl>
                                      </p:cBhvr>
                                      <p:to x="100000" y="60000"/>
                                    </p:animScale>
                                    <p:animScale>
                                      <p:cBhvr>
                                        <p:cTn id="90" dur="166" decel="50000">
                                          <p:stCondLst>
                                            <p:cond delay="676"/>
                                          </p:stCondLst>
                                        </p:cTn>
                                        <p:tgtEl>
                                          <p:spTgt spid="3">
                                            <p:txEl>
                                              <p:pRg st="4" end="4"/>
                                            </p:txEl>
                                          </p:spTgt>
                                        </p:tgtEl>
                                      </p:cBhvr>
                                      <p:to x="100000" y="100000"/>
                                    </p:animScale>
                                    <p:animScale>
                                      <p:cBhvr>
                                        <p:cTn id="91" dur="26">
                                          <p:stCondLst>
                                            <p:cond delay="1312"/>
                                          </p:stCondLst>
                                        </p:cTn>
                                        <p:tgtEl>
                                          <p:spTgt spid="3">
                                            <p:txEl>
                                              <p:pRg st="4" end="4"/>
                                            </p:txEl>
                                          </p:spTgt>
                                        </p:tgtEl>
                                      </p:cBhvr>
                                      <p:to x="100000" y="80000"/>
                                    </p:animScale>
                                    <p:animScale>
                                      <p:cBhvr>
                                        <p:cTn id="92" dur="166" decel="50000">
                                          <p:stCondLst>
                                            <p:cond delay="1338"/>
                                          </p:stCondLst>
                                        </p:cTn>
                                        <p:tgtEl>
                                          <p:spTgt spid="3">
                                            <p:txEl>
                                              <p:pRg st="4" end="4"/>
                                            </p:txEl>
                                          </p:spTgt>
                                        </p:tgtEl>
                                      </p:cBhvr>
                                      <p:to x="100000" y="100000"/>
                                    </p:animScale>
                                    <p:animScale>
                                      <p:cBhvr>
                                        <p:cTn id="93" dur="26">
                                          <p:stCondLst>
                                            <p:cond delay="1642"/>
                                          </p:stCondLst>
                                        </p:cTn>
                                        <p:tgtEl>
                                          <p:spTgt spid="3">
                                            <p:txEl>
                                              <p:pRg st="4" end="4"/>
                                            </p:txEl>
                                          </p:spTgt>
                                        </p:tgtEl>
                                      </p:cBhvr>
                                      <p:to x="100000" y="90000"/>
                                    </p:animScale>
                                    <p:animScale>
                                      <p:cBhvr>
                                        <p:cTn id="94" dur="166" decel="50000">
                                          <p:stCondLst>
                                            <p:cond delay="1668"/>
                                          </p:stCondLst>
                                        </p:cTn>
                                        <p:tgtEl>
                                          <p:spTgt spid="3">
                                            <p:txEl>
                                              <p:pRg st="4" end="4"/>
                                            </p:txEl>
                                          </p:spTgt>
                                        </p:tgtEl>
                                      </p:cBhvr>
                                      <p:to x="100000" y="100000"/>
                                    </p:animScale>
                                    <p:animScale>
                                      <p:cBhvr>
                                        <p:cTn id="95" dur="26">
                                          <p:stCondLst>
                                            <p:cond delay="1808"/>
                                          </p:stCondLst>
                                        </p:cTn>
                                        <p:tgtEl>
                                          <p:spTgt spid="3">
                                            <p:txEl>
                                              <p:pRg st="4" end="4"/>
                                            </p:txEl>
                                          </p:spTgt>
                                        </p:tgtEl>
                                      </p:cBhvr>
                                      <p:to x="100000" y="95000"/>
                                    </p:animScale>
                                    <p:animScale>
                                      <p:cBhvr>
                                        <p:cTn id="96" dur="166" decel="50000">
                                          <p:stCondLst>
                                            <p:cond delay="1834"/>
                                          </p:stCondLst>
                                        </p:cTn>
                                        <p:tgtEl>
                                          <p:spTgt spid="3">
                                            <p:txEl>
                                              <p:pRg st="4" end="4"/>
                                            </p:txEl>
                                          </p:spTgt>
                                        </p:tgtEl>
                                      </p:cBhvr>
                                      <p:to x="100000" y="100000"/>
                                    </p:animScale>
                                  </p:childTnLst>
                                </p:cTn>
                              </p:par>
                            </p:childTnLst>
                          </p:cTn>
                        </p:par>
                      </p:childTnLst>
                    </p:cTn>
                  </p:par>
                  <p:par>
                    <p:cTn id="97" fill="hold">
                      <p:stCondLst>
                        <p:cond delay="indefinite"/>
                      </p:stCondLst>
                      <p:childTnLst>
                        <p:par>
                          <p:cTn id="98" fill="hold">
                            <p:stCondLst>
                              <p:cond delay="0"/>
                            </p:stCondLst>
                            <p:childTnLst>
                              <p:par>
                                <p:cTn id="99" presetID="26" presetClass="entr" presetSubtype="0" fill="hold" grpId="0" nodeType="clickEffect">
                                  <p:stCondLst>
                                    <p:cond delay="0"/>
                                  </p:stCondLst>
                                  <p:childTnLst>
                                    <p:set>
                                      <p:cBhvr>
                                        <p:cTn id="100" dur="1" fill="hold">
                                          <p:stCondLst>
                                            <p:cond delay="0"/>
                                          </p:stCondLst>
                                        </p:cTn>
                                        <p:tgtEl>
                                          <p:spTgt spid="3">
                                            <p:txEl>
                                              <p:pRg st="5" end="5"/>
                                            </p:txEl>
                                          </p:spTgt>
                                        </p:tgtEl>
                                        <p:attrNameLst>
                                          <p:attrName>style.visibility</p:attrName>
                                        </p:attrNameLst>
                                      </p:cBhvr>
                                      <p:to>
                                        <p:strVal val="visible"/>
                                      </p:to>
                                    </p:set>
                                    <p:animEffect transition="in" filter="wipe(down)">
                                      <p:cBhvr>
                                        <p:cTn id="101" dur="580">
                                          <p:stCondLst>
                                            <p:cond delay="0"/>
                                          </p:stCondLst>
                                        </p:cTn>
                                        <p:tgtEl>
                                          <p:spTgt spid="3">
                                            <p:txEl>
                                              <p:pRg st="5" end="5"/>
                                            </p:txEl>
                                          </p:spTgt>
                                        </p:tgtEl>
                                      </p:cBhvr>
                                    </p:animEffect>
                                    <p:anim calcmode="lin" valueType="num">
                                      <p:cBhvr>
                                        <p:cTn id="102"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103"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4"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5"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06"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07" dur="26">
                                          <p:stCondLst>
                                            <p:cond delay="650"/>
                                          </p:stCondLst>
                                        </p:cTn>
                                        <p:tgtEl>
                                          <p:spTgt spid="3">
                                            <p:txEl>
                                              <p:pRg st="5" end="5"/>
                                            </p:txEl>
                                          </p:spTgt>
                                        </p:tgtEl>
                                      </p:cBhvr>
                                      <p:to x="100000" y="60000"/>
                                    </p:animScale>
                                    <p:animScale>
                                      <p:cBhvr>
                                        <p:cTn id="108" dur="166" decel="50000">
                                          <p:stCondLst>
                                            <p:cond delay="676"/>
                                          </p:stCondLst>
                                        </p:cTn>
                                        <p:tgtEl>
                                          <p:spTgt spid="3">
                                            <p:txEl>
                                              <p:pRg st="5" end="5"/>
                                            </p:txEl>
                                          </p:spTgt>
                                        </p:tgtEl>
                                      </p:cBhvr>
                                      <p:to x="100000" y="100000"/>
                                    </p:animScale>
                                    <p:animScale>
                                      <p:cBhvr>
                                        <p:cTn id="109" dur="26">
                                          <p:stCondLst>
                                            <p:cond delay="1312"/>
                                          </p:stCondLst>
                                        </p:cTn>
                                        <p:tgtEl>
                                          <p:spTgt spid="3">
                                            <p:txEl>
                                              <p:pRg st="5" end="5"/>
                                            </p:txEl>
                                          </p:spTgt>
                                        </p:tgtEl>
                                      </p:cBhvr>
                                      <p:to x="100000" y="80000"/>
                                    </p:animScale>
                                    <p:animScale>
                                      <p:cBhvr>
                                        <p:cTn id="110" dur="166" decel="50000">
                                          <p:stCondLst>
                                            <p:cond delay="1338"/>
                                          </p:stCondLst>
                                        </p:cTn>
                                        <p:tgtEl>
                                          <p:spTgt spid="3">
                                            <p:txEl>
                                              <p:pRg st="5" end="5"/>
                                            </p:txEl>
                                          </p:spTgt>
                                        </p:tgtEl>
                                      </p:cBhvr>
                                      <p:to x="100000" y="100000"/>
                                    </p:animScale>
                                    <p:animScale>
                                      <p:cBhvr>
                                        <p:cTn id="111" dur="26">
                                          <p:stCondLst>
                                            <p:cond delay="1642"/>
                                          </p:stCondLst>
                                        </p:cTn>
                                        <p:tgtEl>
                                          <p:spTgt spid="3">
                                            <p:txEl>
                                              <p:pRg st="5" end="5"/>
                                            </p:txEl>
                                          </p:spTgt>
                                        </p:tgtEl>
                                      </p:cBhvr>
                                      <p:to x="100000" y="90000"/>
                                    </p:animScale>
                                    <p:animScale>
                                      <p:cBhvr>
                                        <p:cTn id="112" dur="166" decel="50000">
                                          <p:stCondLst>
                                            <p:cond delay="1668"/>
                                          </p:stCondLst>
                                        </p:cTn>
                                        <p:tgtEl>
                                          <p:spTgt spid="3">
                                            <p:txEl>
                                              <p:pRg st="5" end="5"/>
                                            </p:txEl>
                                          </p:spTgt>
                                        </p:tgtEl>
                                      </p:cBhvr>
                                      <p:to x="100000" y="100000"/>
                                    </p:animScale>
                                    <p:animScale>
                                      <p:cBhvr>
                                        <p:cTn id="113" dur="26">
                                          <p:stCondLst>
                                            <p:cond delay="1808"/>
                                          </p:stCondLst>
                                        </p:cTn>
                                        <p:tgtEl>
                                          <p:spTgt spid="3">
                                            <p:txEl>
                                              <p:pRg st="5" end="5"/>
                                            </p:txEl>
                                          </p:spTgt>
                                        </p:tgtEl>
                                      </p:cBhvr>
                                      <p:to x="100000" y="95000"/>
                                    </p:animScale>
                                    <p:animScale>
                                      <p:cBhvr>
                                        <p:cTn id="114" dur="166" decel="50000">
                                          <p:stCondLst>
                                            <p:cond delay="1834"/>
                                          </p:stCondLst>
                                        </p:cTn>
                                        <p:tgtEl>
                                          <p:spTgt spid="3">
                                            <p:txEl>
                                              <p:pRg st="5" end="5"/>
                                            </p:txEl>
                                          </p:spTgt>
                                        </p:tgtEl>
                                      </p:cBhvr>
                                      <p:to x="100000" y="100000"/>
                                    </p:animScale>
                                  </p:childTnLst>
                                </p:cTn>
                              </p:par>
                            </p:childTnLst>
                          </p:cTn>
                        </p:par>
                      </p:childTnLst>
                    </p:cTn>
                  </p:par>
                  <p:par>
                    <p:cTn id="115" fill="hold">
                      <p:stCondLst>
                        <p:cond delay="indefinite"/>
                      </p:stCondLst>
                      <p:childTnLst>
                        <p:par>
                          <p:cTn id="116" fill="hold">
                            <p:stCondLst>
                              <p:cond delay="0"/>
                            </p:stCondLst>
                            <p:childTnLst>
                              <p:par>
                                <p:cTn id="117" presetID="26" presetClass="entr" presetSubtype="0" fill="hold" grpId="0" nodeType="clickEffect">
                                  <p:stCondLst>
                                    <p:cond delay="0"/>
                                  </p:stCondLst>
                                  <p:childTnLst>
                                    <p:set>
                                      <p:cBhvr>
                                        <p:cTn id="118" dur="1" fill="hold">
                                          <p:stCondLst>
                                            <p:cond delay="0"/>
                                          </p:stCondLst>
                                        </p:cTn>
                                        <p:tgtEl>
                                          <p:spTgt spid="3">
                                            <p:txEl>
                                              <p:pRg st="6" end="6"/>
                                            </p:txEl>
                                          </p:spTgt>
                                        </p:tgtEl>
                                        <p:attrNameLst>
                                          <p:attrName>style.visibility</p:attrName>
                                        </p:attrNameLst>
                                      </p:cBhvr>
                                      <p:to>
                                        <p:strVal val="visible"/>
                                      </p:to>
                                    </p:set>
                                    <p:animEffect transition="in" filter="wipe(down)">
                                      <p:cBhvr>
                                        <p:cTn id="119" dur="580">
                                          <p:stCondLst>
                                            <p:cond delay="0"/>
                                          </p:stCondLst>
                                        </p:cTn>
                                        <p:tgtEl>
                                          <p:spTgt spid="3">
                                            <p:txEl>
                                              <p:pRg st="6" end="6"/>
                                            </p:txEl>
                                          </p:spTgt>
                                        </p:tgtEl>
                                      </p:cBhvr>
                                    </p:animEffect>
                                    <p:anim calcmode="lin" valueType="num">
                                      <p:cBhvr>
                                        <p:cTn id="120"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21"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22"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23"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24"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25" dur="26">
                                          <p:stCondLst>
                                            <p:cond delay="650"/>
                                          </p:stCondLst>
                                        </p:cTn>
                                        <p:tgtEl>
                                          <p:spTgt spid="3">
                                            <p:txEl>
                                              <p:pRg st="6" end="6"/>
                                            </p:txEl>
                                          </p:spTgt>
                                        </p:tgtEl>
                                      </p:cBhvr>
                                      <p:to x="100000" y="60000"/>
                                    </p:animScale>
                                    <p:animScale>
                                      <p:cBhvr>
                                        <p:cTn id="126" dur="166" decel="50000">
                                          <p:stCondLst>
                                            <p:cond delay="676"/>
                                          </p:stCondLst>
                                        </p:cTn>
                                        <p:tgtEl>
                                          <p:spTgt spid="3">
                                            <p:txEl>
                                              <p:pRg st="6" end="6"/>
                                            </p:txEl>
                                          </p:spTgt>
                                        </p:tgtEl>
                                      </p:cBhvr>
                                      <p:to x="100000" y="100000"/>
                                    </p:animScale>
                                    <p:animScale>
                                      <p:cBhvr>
                                        <p:cTn id="127" dur="26">
                                          <p:stCondLst>
                                            <p:cond delay="1312"/>
                                          </p:stCondLst>
                                        </p:cTn>
                                        <p:tgtEl>
                                          <p:spTgt spid="3">
                                            <p:txEl>
                                              <p:pRg st="6" end="6"/>
                                            </p:txEl>
                                          </p:spTgt>
                                        </p:tgtEl>
                                      </p:cBhvr>
                                      <p:to x="100000" y="80000"/>
                                    </p:animScale>
                                    <p:animScale>
                                      <p:cBhvr>
                                        <p:cTn id="128" dur="166" decel="50000">
                                          <p:stCondLst>
                                            <p:cond delay="1338"/>
                                          </p:stCondLst>
                                        </p:cTn>
                                        <p:tgtEl>
                                          <p:spTgt spid="3">
                                            <p:txEl>
                                              <p:pRg st="6" end="6"/>
                                            </p:txEl>
                                          </p:spTgt>
                                        </p:tgtEl>
                                      </p:cBhvr>
                                      <p:to x="100000" y="100000"/>
                                    </p:animScale>
                                    <p:animScale>
                                      <p:cBhvr>
                                        <p:cTn id="129" dur="26">
                                          <p:stCondLst>
                                            <p:cond delay="1642"/>
                                          </p:stCondLst>
                                        </p:cTn>
                                        <p:tgtEl>
                                          <p:spTgt spid="3">
                                            <p:txEl>
                                              <p:pRg st="6" end="6"/>
                                            </p:txEl>
                                          </p:spTgt>
                                        </p:tgtEl>
                                      </p:cBhvr>
                                      <p:to x="100000" y="90000"/>
                                    </p:animScale>
                                    <p:animScale>
                                      <p:cBhvr>
                                        <p:cTn id="130" dur="166" decel="50000">
                                          <p:stCondLst>
                                            <p:cond delay="1668"/>
                                          </p:stCondLst>
                                        </p:cTn>
                                        <p:tgtEl>
                                          <p:spTgt spid="3">
                                            <p:txEl>
                                              <p:pRg st="6" end="6"/>
                                            </p:txEl>
                                          </p:spTgt>
                                        </p:tgtEl>
                                      </p:cBhvr>
                                      <p:to x="100000" y="100000"/>
                                    </p:animScale>
                                    <p:animScale>
                                      <p:cBhvr>
                                        <p:cTn id="131" dur="26">
                                          <p:stCondLst>
                                            <p:cond delay="1808"/>
                                          </p:stCondLst>
                                        </p:cTn>
                                        <p:tgtEl>
                                          <p:spTgt spid="3">
                                            <p:txEl>
                                              <p:pRg st="6" end="6"/>
                                            </p:txEl>
                                          </p:spTgt>
                                        </p:tgtEl>
                                      </p:cBhvr>
                                      <p:to x="100000" y="95000"/>
                                    </p:animScale>
                                    <p:animScale>
                                      <p:cBhvr>
                                        <p:cTn id="132" dur="166" decel="50000">
                                          <p:stCondLst>
                                            <p:cond delay="1834"/>
                                          </p:stCondLst>
                                        </p:cTn>
                                        <p:tgtEl>
                                          <p:spTgt spid="3">
                                            <p:txEl>
                                              <p:pRg st="6" end="6"/>
                                            </p:txEl>
                                          </p:spTgt>
                                        </p:tgtEl>
                                      </p:cBhvr>
                                      <p:to x="100000" y="100000"/>
                                    </p:animScale>
                                  </p:childTnLst>
                                </p:cTn>
                              </p:par>
                            </p:childTnLst>
                          </p:cTn>
                        </p:par>
                      </p:childTnLst>
                    </p:cTn>
                  </p:par>
                  <p:par>
                    <p:cTn id="133" fill="hold">
                      <p:stCondLst>
                        <p:cond delay="indefinite"/>
                      </p:stCondLst>
                      <p:childTnLst>
                        <p:par>
                          <p:cTn id="134" fill="hold">
                            <p:stCondLst>
                              <p:cond delay="0"/>
                            </p:stCondLst>
                            <p:childTnLst>
                              <p:par>
                                <p:cTn id="135" presetID="26" presetClass="entr" presetSubtype="0" fill="hold" grpId="0" nodeType="clickEffect">
                                  <p:stCondLst>
                                    <p:cond delay="0"/>
                                  </p:stCondLst>
                                  <p:childTnLst>
                                    <p:set>
                                      <p:cBhvr>
                                        <p:cTn id="136" dur="1" fill="hold">
                                          <p:stCondLst>
                                            <p:cond delay="0"/>
                                          </p:stCondLst>
                                        </p:cTn>
                                        <p:tgtEl>
                                          <p:spTgt spid="3">
                                            <p:txEl>
                                              <p:pRg st="7" end="7"/>
                                            </p:txEl>
                                          </p:spTgt>
                                        </p:tgtEl>
                                        <p:attrNameLst>
                                          <p:attrName>style.visibility</p:attrName>
                                        </p:attrNameLst>
                                      </p:cBhvr>
                                      <p:to>
                                        <p:strVal val="visible"/>
                                      </p:to>
                                    </p:set>
                                    <p:animEffect transition="in" filter="wipe(down)">
                                      <p:cBhvr>
                                        <p:cTn id="137" dur="580">
                                          <p:stCondLst>
                                            <p:cond delay="0"/>
                                          </p:stCondLst>
                                        </p:cTn>
                                        <p:tgtEl>
                                          <p:spTgt spid="3">
                                            <p:txEl>
                                              <p:pRg st="7" end="7"/>
                                            </p:txEl>
                                          </p:spTgt>
                                        </p:tgtEl>
                                      </p:cBhvr>
                                    </p:animEffect>
                                    <p:anim calcmode="lin" valueType="num">
                                      <p:cBhvr>
                                        <p:cTn id="138"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139"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40"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41"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42"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143" dur="26">
                                          <p:stCondLst>
                                            <p:cond delay="650"/>
                                          </p:stCondLst>
                                        </p:cTn>
                                        <p:tgtEl>
                                          <p:spTgt spid="3">
                                            <p:txEl>
                                              <p:pRg st="7" end="7"/>
                                            </p:txEl>
                                          </p:spTgt>
                                        </p:tgtEl>
                                      </p:cBhvr>
                                      <p:to x="100000" y="60000"/>
                                    </p:animScale>
                                    <p:animScale>
                                      <p:cBhvr>
                                        <p:cTn id="144" dur="166" decel="50000">
                                          <p:stCondLst>
                                            <p:cond delay="676"/>
                                          </p:stCondLst>
                                        </p:cTn>
                                        <p:tgtEl>
                                          <p:spTgt spid="3">
                                            <p:txEl>
                                              <p:pRg st="7" end="7"/>
                                            </p:txEl>
                                          </p:spTgt>
                                        </p:tgtEl>
                                      </p:cBhvr>
                                      <p:to x="100000" y="100000"/>
                                    </p:animScale>
                                    <p:animScale>
                                      <p:cBhvr>
                                        <p:cTn id="145" dur="26">
                                          <p:stCondLst>
                                            <p:cond delay="1312"/>
                                          </p:stCondLst>
                                        </p:cTn>
                                        <p:tgtEl>
                                          <p:spTgt spid="3">
                                            <p:txEl>
                                              <p:pRg st="7" end="7"/>
                                            </p:txEl>
                                          </p:spTgt>
                                        </p:tgtEl>
                                      </p:cBhvr>
                                      <p:to x="100000" y="80000"/>
                                    </p:animScale>
                                    <p:animScale>
                                      <p:cBhvr>
                                        <p:cTn id="146" dur="166" decel="50000">
                                          <p:stCondLst>
                                            <p:cond delay="1338"/>
                                          </p:stCondLst>
                                        </p:cTn>
                                        <p:tgtEl>
                                          <p:spTgt spid="3">
                                            <p:txEl>
                                              <p:pRg st="7" end="7"/>
                                            </p:txEl>
                                          </p:spTgt>
                                        </p:tgtEl>
                                      </p:cBhvr>
                                      <p:to x="100000" y="100000"/>
                                    </p:animScale>
                                    <p:animScale>
                                      <p:cBhvr>
                                        <p:cTn id="147" dur="26">
                                          <p:stCondLst>
                                            <p:cond delay="1642"/>
                                          </p:stCondLst>
                                        </p:cTn>
                                        <p:tgtEl>
                                          <p:spTgt spid="3">
                                            <p:txEl>
                                              <p:pRg st="7" end="7"/>
                                            </p:txEl>
                                          </p:spTgt>
                                        </p:tgtEl>
                                      </p:cBhvr>
                                      <p:to x="100000" y="90000"/>
                                    </p:animScale>
                                    <p:animScale>
                                      <p:cBhvr>
                                        <p:cTn id="148" dur="166" decel="50000">
                                          <p:stCondLst>
                                            <p:cond delay="1668"/>
                                          </p:stCondLst>
                                        </p:cTn>
                                        <p:tgtEl>
                                          <p:spTgt spid="3">
                                            <p:txEl>
                                              <p:pRg st="7" end="7"/>
                                            </p:txEl>
                                          </p:spTgt>
                                        </p:tgtEl>
                                      </p:cBhvr>
                                      <p:to x="100000" y="100000"/>
                                    </p:animScale>
                                    <p:animScale>
                                      <p:cBhvr>
                                        <p:cTn id="149" dur="26">
                                          <p:stCondLst>
                                            <p:cond delay="1808"/>
                                          </p:stCondLst>
                                        </p:cTn>
                                        <p:tgtEl>
                                          <p:spTgt spid="3">
                                            <p:txEl>
                                              <p:pRg st="7" end="7"/>
                                            </p:txEl>
                                          </p:spTgt>
                                        </p:tgtEl>
                                      </p:cBhvr>
                                      <p:to x="100000" y="95000"/>
                                    </p:animScale>
                                    <p:animScale>
                                      <p:cBhvr>
                                        <p:cTn id="150" dur="166" decel="50000">
                                          <p:stCondLst>
                                            <p:cond delay="1834"/>
                                          </p:stCondLst>
                                        </p:cTn>
                                        <p:tgtEl>
                                          <p:spTgt spid="3">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7D7700-AF30-AD6F-E1FF-7A1AEEEB3ECF}"/>
              </a:ext>
            </a:extLst>
          </p:cNvPr>
          <p:cNvSpPr>
            <a:spLocks noGrp="1"/>
          </p:cNvSpPr>
          <p:nvPr>
            <p:ph type="title"/>
          </p:nvPr>
        </p:nvSpPr>
        <p:spPr>
          <a:xfrm>
            <a:off x="2211356" y="-578498"/>
            <a:ext cx="9116276" cy="1989428"/>
          </a:xfrm>
        </p:spPr>
        <p:txBody>
          <a:bodyPr>
            <a:noAutofit/>
          </a:bodyPr>
          <a:lstStyle/>
          <a:p>
            <a:r>
              <a:rPr lang="en-GB" sz="3200" dirty="0" smtClean="0"/>
              <a:t/>
            </a:r>
            <a:br>
              <a:rPr lang="en-GB" sz="3200" dirty="0" smtClean="0"/>
            </a:br>
            <a:r>
              <a:rPr lang="en-GB" sz="3200" dirty="0" smtClean="0"/>
              <a:t/>
            </a:r>
            <a:br>
              <a:rPr lang="en-GB" sz="3200" dirty="0" smtClean="0"/>
            </a:br>
            <a:r>
              <a:rPr lang="en-GB" sz="3200" dirty="0" smtClean="0"/>
              <a:t/>
            </a:r>
            <a:br>
              <a:rPr lang="en-GB" sz="3200" dirty="0" smtClean="0"/>
            </a:br>
            <a:r>
              <a:rPr lang="en-GB" sz="3200" dirty="0" smtClean="0"/>
              <a:t>Policy </a:t>
            </a:r>
            <a:r>
              <a:rPr lang="en-GB" sz="3200" dirty="0"/>
              <a:t>And </a:t>
            </a:r>
            <a:r>
              <a:rPr lang="en-GB" sz="3200" dirty="0" smtClean="0"/>
              <a:t>Strategies Available </a:t>
            </a:r>
            <a:r>
              <a:rPr lang="en-GB" sz="3200" dirty="0"/>
              <a:t>The Uk Government To Maintain Public </a:t>
            </a:r>
            <a:r>
              <a:rPr lang="en-GB" sz="3200" dirty="0" smtClean="0"/>
              <a:t>Health </a:t>
            </a:r>
            <a:r>
              <a:rPr lang="en-GB" sz="3200" dirty="0"/>
              <a:t>About </a:t>
            </a:r>
            <a:r>
              <a:rPr lang="en-GB" sz="3200" dirty="0" smtClean="0"/>
              <a:t>Tuberculosis</a:t>
            </a:r>
            <a:endParaRPr lang="en-GB" sz="3200" dirty="0"/>
          </a:p>
        </p:txBody>
      </p:sp>
      <p:sp>
        <p:nvSpPr>
          <p:cNvPr id="3" name="Content Placeholder 2">
            <a:extLst>
              <a:ext uri="{FF2B5EF4-FFF2-40B4-BE49-F238E27FC236}">
                <a16:creationId xmlns:a16="http://schemas.microsoft.com/office/drawing/2014/main" xmlns="" id="{028AFD98-E359-93A6-8DFF-B8D3016DB3E3}"/>
              </a:ext>
            </a:extLst>
          </p:cNvPr>
          <p:cNvSpPr>
            <a:spLocks noGrp="1"/>
          </p:cNvSpPr>
          <p:nvPr>
            <p:ph idx="1"/>
          </p:nvPr>
        </p:nvSpPr>
        <p:spPr>
          <a:xfrm>
            <a:off x="1838132" y="1912776"/>
            <a:ext cx="9703835" cy="4385388"/>
          </a:xfrm>
        </p:spPr>
        <p:txBody>
          <a:bodyPr>
            <a:normAutofit fontScale="25000" lnSpcReduction="20000"/>
          </a:bodyPr>
          <a:lstStyle/>
          <a:p>
            <a:pPr lvl="0" algn="just"/>
            <a:r>
              <a:rPr lang="en-GB" sz="7200" b="1" dirty="0">
                <a:latin typeface="Aptos" panose="020B0004020202020204" pitchFamily="34" charset="0"/>
              </a:rPr>
              <a:t>TB Action Plan for England 2021-2026, aiming to eliminate TB by </a:t>
            </a:r>
            <a:r>
              <a:rPr lang="en-GB" sz="7200" b="1" dirty="0" smtClean="0">
                <a:latin typeface="Aptos" panose="020B0004020202020204" pitchFamily="34" charset="0"/>
              </a:rPr>
              <a:t>2035</a:t>
            </a:r>
            <a:endParaRPr lang="en-GB" sz="7200" b="1" dirty="0" smtClean="0">
              <a:latin typeface="Aptos" panose="020B0004020202020204" pitchFamily="34" charset="0"/>
            </a:endParaRPr>
          </a:p>
          <a:p>
            <a:pPr lvl="0" algn="just">
              <a:buNone/>
            </a:pPr>
            <a:r>
              <a:rPr lang="en-GB" sz="7200" b="1" dirty="0" smtClean="0">
                <a:latin typeface="Aptos" panose="020B0004020202020204" pitchFamily="34" charset="0"/>
              </a:rPr>
              <a:t>    </a:t>
            </a:r>
            <a:r>
              <a:rPr lang="en-GB" sz="7200" dirty="0" smtClean="0">
                <a:latin typeface="Aptos" panose="020B0004020202020204" pitchFamily="34" charset="0"/>
              </a:rPr>
              <a:t>( </a:t>
            </a:r>
            <a:r>
              <a:rPr lang="en-GB" sz="7200" dirty="0">
                <a:latin typeface="Aptos" panose="020B0004020202020204" pitchFamily="34" charset="0"/>
              </a:rPr>
              <a:t>I</a:t>
            </a:r>
            <a:r>
              <a:rPr lang="en-GB" sz="7200" dirty="0" smtClean="0">
                <a:latin typeface="Aptos" panose="020B0004020202020204" pitchFamily="34" charset="0"/>
              </a:rPr>
              <a:t>ncluding </a:t>
            </a:r>
            <a:r>
              <a:rPr lang="en-GB" sz="7200" dirty="0">
                <a:latin typeface="Aptos" panose="020B0004020202020204" pitchFamily="34" charset="0"/>
              </a:rPr>
              <a:t>pre-entry screening for high-incidence, free TB treatment for everyone, migrant </a:t>
            </a:r>
            <a:r>
              <a:rPr lang="en-GB" sz="7200" dirty="0" smtClean="0">
                <a:latin typeface="Aptos" panose="020B0004020202020204" pitchFamily="34" charset="0"/>
              </a:rPr>
              <a:t>   screening</a:t>
            </a:r>
            <a:r>
              <a:rPr lang="en-GB" sz="7200" dirty="0">
                <a:latin typeface="Aptos" panose="020B0004020202020204" pitchFamily="34" charset="0"/>
              </a:rPr>
              <a:t>, testing for new entrants aged 16-35 and vaccination. </a:t>
            </a:r>
            <a:r>
              <a:rPr lang="en-GB" sz="7200" dirty="0" smtClean="0">
                <a:latin typeface="Aptos" panose="020B0004020202020204" pitchFamily="34" charset="0"/>
              </a:rPr>
              <a:t>)</a:t>
            </a:r>
            <a:endParaRPr lang="en-GB" sz="7200" dirty="0">
              <a:latin typeface="Aptos" panose="020B0004020202020204" pitchFamily="34" charset="0"/>
            </a:endParaRPr>
          </a:p>
          <a:p>
            <a:pPr lvl="0" algn="just"/>
            <a:r>
              <a:rPr lang="en-GB" sz="7200" b="1" dirty="0">
                <a:latin typeface="Aptos" panose="020B0004020202020204" pitchFamily="34" charset="0"/>
              </a:rPr>
              <a:t>The 5 key priorities of the Tuberculosis</a:t>
            </a:r>
            <a:r>
              <a:rPr lang="en-GB" sz="7200" dirty="0">
                <a:latin typeface="Aptos" panose="020B0004020202020204" pitchFamily="34" charset="0"/>
              </a:rPr>
              <a:t> action plan are:</a:t>
            </a:r>
          </a:p>
          <a:p>
            <a:pPr lvl="0" algn="just">
              <a:buNone/>
            </a:pPr>
            <a:r>
              <a:rPr lang="en-GB" sz="7200" dirty="0" smtClean="0">
                <a:latin typeface="Aptos" panose="020B0004020202020204" pitchFamily="34" charset="0"/>
              </a:rPr>
              <a:t>      - Recovery </a:t>
            </a:r>
            <a:r>
              <a:rPr lang="en-GB" sz="7200" dirty="0">
                <a:latin typeface="Aptos" panose="020B0004020202020204" pitchFamily="34" charset="0"/>
              </a:rPr>
              <a:t>from </a:t>
            </a:r>
            <a:r>
              <a:rPr lang="en-GB" sz="7200" dirty="0" smtClean="0">
                <a:latin typeface="Aptos" panose="020B0004020202020204" pitchFamily="34" charset="0"/>
              </a:rPr>
              <a:t>COVID-19</a:t>
            </a:r>
          </a:p>
          <a:p>
            <a:pPr lvl="0" algn="just">
              <a:buNone/>
            </a:pPr>
            <a:r>
              <a:rPr lang="en-GB" sz="7200" dirty="0" smtClean="0">
                <a:latin typeface="Aptos" panose="020B0004020202020204" pitchFamily="34" charset="0"/>
              </a:rPr>
              <a:t> </a:t>
            </a:r>
            <a:r>
              <a:rPr lang="en-GB" sz="7200" dirty="0" smtClean="0">
                <a:latin typeface="Aptos" panose="020B0004020202020204" pitchFamily="34" charset="0"/>
              </a:rPr>
              <a:t>     - </a:t>
            </a:r>
            <a:r>
              <a:rPr lang="en-GB" sz="7200" dirty="0" smtClean="0">
                <a:latin typeface="Aptos" panose="020B0004020202020204" pitchFamily="34" charset="0"/>
              </a:rPr>
              <a:t>Prevent </a:t>
            </a:r>
            <a:r>
              <a:rPr lang="en-GB" sz="7200" dirty="0">
                <a:latin typeface="Aptos" panose="020B0004020202020204" pitchFamily="34" charset="0"/>
              </a:rPr>
              <a:t>TB</a:t>
            </a:r>
          </a:p>
          <a:p>
            <a:pPr lvl="0" algn="just">
              <a:buNone/>
            </a:pPr>
            <a:r>
              <a:rPr lang="en-GB" sz="7200" dirty="0" smtClean="0">
                <a:latin typeface="Aptos" panose="020B0004020202020204" pitchFamily="34" charset="0"/>
              </a:rPr>
              <a:t>      - Detect </a:t>
            </a:r>
            <a:r>
              <a:rPr lang="en-GB" sz="7200" dirty="0">
                <a:latin typeface="Aptos" panose="020B0004020202020204" pitchFamily="34" charset="0"/>
              </a:rPr>
              <a:t>TB</a:t>
            </a:r>
          </a:p>
          <a:p>
            <a:pPr lvl="0" algn="just">
              <a:buNone/>
            </a:pPr>
            <a:r>
              <a:rPr lang="en-GB" sz="7200" dirty="0" smtClean="0">
                <a:latin typeface="Aptos" panose="020B0004020202020204" pitchFamily="34" charset="0"/>
              </a:rPr>
              <a:t>      - Control </a:t>
            </a:r>
            <a:r>
              <a:rPr lang="en-GB" sz="7200" dirty="0">
                <a:latin typeface="Aptos" panose="020B0004020202020204" pitchFamily="34" charset="0"/>
              </a:rPr>
              <a:t>TB disease</a:t>
            </a:r>
          </a:p>
          <a:p>
            <a:pPr lvl="0" algn="just">
              <a:buNone/>
            </a:pPr>
            <a:r>
              <a:rPr lang="en-GB" sz="7200" dirty="0" smtClean="0">
                <a:latin typeface="Aptos" panose="020B0004020202020204" pitchFamily="34" charset="0"/>
              </a:rPr>
              <a:t>      - Workforce</a:t>
            </a:r>
            <a:endParaRPr lang="en-GB" sz="7200" dirty="0">
              <a:latin typeface="Aptos" panose="020B0004020202020204" pitchFamily="34" charset="0"/>
            </a:endParaRPr>
          </a:p>
          <a:p>
            <a:pPr lvl="0" algn="just"/>
            <a:r>
              <a:rPr lang="en-GB" sz="7200" b="1" dirty="0">
                <a:latin typeface="Aptos" panose="020B0004020202020204" pitchFamily="34" charset="0"/>
              </a:rPr>
              <a:t>Digital health technologies for tuberculosis. </a:t>
            </a:r>
            <a:endParaRPr lang="en-GB" sz="7200" dirty="0">
              <a:latin typeface="Aptos" panose="020B0004020202020204" pitchFamily="34" charset="0"/>
            </a:endParaRPr>
          </a:p>
          <a:p>
            <a:pPr algn="just">
              <a:buNone/>
            </a:pPr>
            <a:r>
              <a:rPr lang="en-GB" sz="7200" dirty="0" smtClean="0">
                <a:latin typeface="Aptos" panose="020B0004020202020204" pitchFamily="34" charset="0"/>
              </a:rPr>
              <a:t>    They </a:t>
            </a:r>
            <a:r>
              <a:rPr lang="en-GB" sz="7200" dirty="0">
                <a:latin typeface="Aptos" panose="020B0004020202020204" pitchFamily="34" charset="0"/>
              </a:rPr>
              <a:t>help transform care through AI-powered diagnostics, including X-ray, video – observed therapy (VOT) and smart pillboxes.</a:t>
            </a:r>
          </a:p>
          <a:p>
            <a:pPr algn="just">
              <a:buNone/>
            </a:pPr>
            <a:r>
              <a:rPr lang="en-GB" sz="7200" dirty="0" smtClean="0">
                <a:latin typeface="Aptos" panose="020B0004020202020204" pitchFamily="34" charset="0"/>
              </a:rPr>
              <a:t>     AI </a:t>
            </a:r>
            <a:r>
              <a:rPr lang="en-GB" sz="7200" dirty="0">
                <a:latin typeface="Aptos" panose="020B0004020202020204" pitchFamily="34" charset="0"/>
              </a:rPr>
              <a:t>– powered diagnostics improve medication adherence, reduce treatment costs and enhance patient - centred care.</a:t>
            </a:r>
          </a:p>
          <a:p>
            <a:endParaRPr lang="en-GB" dirty="0"/>
          </a:p>
        </p:txBody>
      </p:sp>
      <p:sp>
        <p:nvSpPr>
          <p:cNvPr id="5" name="TextBox 4"/>
          <p:cNvSpPr txBox="1"/>
          <p:nvPr/>
        </p:nvSpPr>
        <p:spPr>
          <a:xfrm>
            <a:off x="4180114" y="6288832"/>
            <a:ext cx="4142792" cy="369332"/>
          </a:xfrm>
          <a:prstGeom prst="rect">
            <a:avLst/>
          </a:prstGeom>
          <a:noFill/>
        </p:spPr>
        <p:txBody>
          <a:bodyPr wrap="square" rtlCol="0">
            <a:spAutoFit/>
          </a:bodyPr>
          <a:lstStyle/>
          <a:p>
            <a:r>
              <a:rPr lang="en-GB" dirty="0" smtClean="0"/>
              <a:t>Next page: Figure 1</a:t>
            </a:r>
            <a:endParaRPr lang="en-GB" dirty="0"/>
          </a:p>
        </p:txBody>
      </p:sp>
      <p:sp>
        <p:nvSpPr>
          <p:cNvPr id="6" name="TextBox 5"/>
          <p:cNvSpPr txBox="1"/>
          <p:nvPr/>
        </p:nvSpPr>
        <p:spPr>
          <a:xfrm rot="9765567" flipV="1">
            <a:off x="96132" y="4152579"/>
            <a:ext cx="1914697" cy="923330"/>
          </a:xfrm>
          <a:prstGeom prst="rect">
            <a:avLst/>
          </a:prstGeom>
          <a:noFill/>
        </p:spPr>
        <p:txBody>
          <a:bodyPr wrap="square" rtlCol="0">
            <a:spAutoFit/>
          </a:bodyPr>
          <a:lstStyle/>
          <a:p>
            <a:r>
              <a:rPr lang="en-GB" dirty="0" smtClean="0"/>
              <a:t>Prepared by:</a:t>
            </a:r>
          </a:p>
          <a:p>
            <a:r>
              <a:rPr lang="en-GB" dirty="0" smtClean="0"/>
              <a:t>K. Yordanova-Krumova</a:t>
            </a:r>
            <a:endParaRPr lang="en-GB" dirty="0"/>
          </a:p>
        </p:txBody>
      </p:sp>
    </p:spTree>
    <p:extLst>
      <p:ext uri="{BB962C8B-B14F-4D97-AF65-F5344CB8AC3E}">
        <p14:creationId xmlns:p14="http://schemas.microsoft.com/office/powerpoint/2010/main" xmlns="" val="78781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498" y="1017037"/>
            <a:ext cx="10459616" cy="765110"/>
          </a:xfrm>
        </p:spPr>
        <p:txBody>
          <a:bodyPr>
            <a:normAutofit/>
          </a:bodyPr>
          <a:lstStyle/>
          <a:p>
            <a:r>
              <a:rPr lang="en-GB" sz="2800" b="1" dirty="0" smtClean="0">
                <a:latin typeface="Aptos" panose="020B0004020202020204" pitchFamily="34" charset="0"/>
              </a:rPr>
              <a:t>                    The </a:t>
            </a:r>
            <a:r>
              <a:rPr lang="en-GB" sz="2800" b="1" dirty="0" smtClean="0">
                <a:latin typeface="Aptos" panose="020B0004020202020204" pitchFamily="34" charset="0"/>
              </a:rPr>
              <a:t>5 </a:t>
            </a:r>
            <a:r>
              <a:rPr lang="en-GB" sz="2800" b="1" dirty="0" smtClean="0">
                <a:latin typeface="Aptos" panose="020B0004020202020204" pitchFamily="34" charset="0"/>
              </a:rPr>
              <a:t>key </a:t>
            </a:r>
            <a:r>
              <a:rPr lang="en-GB" sz="2800" b="1" dirty="0" smtClean="0">
                <a:latin typeface="Aptos" panose="020B0004020202020204" pitchFamily="34" charset="0"/>
              </a:rPr>
              <a:t>priorities of </a:t>
            </a:r>
            <a:r>
              <a:rPr lang="en-GB" sz="2800" b="1" dirty="0" smtClean="0">
                <a:latin typeface="Aptos" panose="020B0004020202020204" pitchFamily="34" charset="0"/>
              </a:rPr>
              <a:t>the </a:t>
            </a:r>
            <a:r>
              <a:rPr lang="en-GB" sz="2800" b="1" dirty="0" smtClean="0">
                <a:latin typeface="Aptos" panose="020B0004020202020204" pitchFamily="34" charset="0"/>
              </a:rPr>
              <a:t>Tuberculosis</a:t>
            </a:r>
            <a:endParaRPr lang="en-GB" sz="2800" dirty="0"/>
          </a:p>
        </p:txBody>
      </p:sp>
      <p:pic>
        <p:nvPicPr>
          <p:cNvPr id="2050" name="Picture 2" descr="C:\Users\krasi\OneDrive\Desktop\FIGURE 1.png"/>
          <p:cNvPicPr>
            <a:picLocks noGrp="1" noChangeAspect="1" noChangeArrowheads="1"/>
          </p:cNvPicPr>
          <p:nvPr>
            <p:ph idx="1"/>
          </p:nvPr>
        </p:nvPicPr>
        <p:blipFill>
          <a:blip r:embed="rId2"/>
          <a:srcRect/>
          <a:stretch>
            <a:fillRect/>
          </a:stretch>
        </p:blipFill>
        <p:spPr bwMode="auto">
          <a:xfrm>
            <a:off x="3186857" y="2077616"/>
            <a:ext cx="5667375" cy="3778250"/>
          </a:xfrm>
          <a:prstGeom prst="rect">
            <a:avLst/>
          </a:prstGeom>
          <a:noFill/>
        </p:spPr>
      </p:pic>
      <p:sp>
        <p:nvSpPr>
          <p:cNvPr id="6" name="TextBox 5"/>
          <p:cNvSpPr txBox="1"/>
          <p:nvPr/>
        </p:nvSpPr>
        <p:spPr>
          <a:xfrm rot="20287303">
            <a:off x="562199" y="4591590"/>
            <a:ext cx="2514702" cy="646331"/>
          </a:xfrm>
          <a:prstGeom prst="rect">
            <a:avLst/>
          </a:prstGeom>
          <a:noFill/>
        </p:spPr>
        <p:txBody>
          <a:bodyPr wrap="square" rtlCol="0">
            <a:spAutoFit/>
          </a:bodyPr>
          <a:lstStyle/>
          <a:p>
            <a:r>
              <a:rPr lang="en-GB" dirty="0" smtClean="0"/>
              <a:t>Prepared by:              </a:t>
            </a:r>
          </a:p>
          <a:p>
            <a:r>
              <a:rPr lang="en-GB" dirty="0" smtClean="0"/>
              <a:t>K. Yordanova-Krumova</a:t>
            </a:r>
            <a:endParaRPr lang="en-GB" dirty="0"/>
          </a:p>
        </p:txBody>
      </p:sp>
      <p:sp>
        <p:nvSpPr>
          <p:cNvPr id="8" name="TextBox 7"/>
          <p:cNvSpPr txBox="1"/>
          <p:nvPr/>
        </p:nvSpPr>
        <p:spPr>
          <a:xfrm>
            <a:off x="5355771" y="5971592"/>
            <a:ext cx="1132883" cy="369332"/>
          </a:xfrm>
          <a:prstGeom prst="rect">
            <a:avLst/>
          </a:prstGeom>
          <a:noFill/>
        </p:spPr>
        <p:txBody>
          <a:bodyPr wrap="square" rtlCol="0">
            <a:spAutoFit/>
          </a:bodyPr>
          <a:lstStyle/>
          <a:p>
            <a:r>
              <a:rPr lang="en-GB" dirty="0" smtClean="0"/>
              <a:t>Figure : 1</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5513BD0-E69E-E693-687B-551B2D9989DF}"/>
              </a:ext>
            </a:extLst>
          </p:cNvPr>
          <p:cNvSpPr>
            <a:spLocks noGrp="1"/>
          </p:cNvSpPr>
          <p:nvPr>
            <p:ph type="title"/>
          </p:nvPr>
        </p:nvSpPr>
        <p:spPr>
          <a:xfrm>
            <a:off x="1726163" y="158620"/>
            <a:ext cx="8042990" cy="1212980"/>
          </a:xfrm>
        </p:spPr>
        <p:txBody>
          <a:bodyPr>
            <a:noAutofit/>
          </a:bodyPr>
          <a:lstStyle/>
          <a:p>
            <a:r>
              <a:rPr lang="en-GB" sz="2800" dirty="0"/>
              <a:t> </a:t>
            </a:r>
            <a:r>
              <a:rPr lang="en-GB" sz="2800" dirty="0" smtClean="0"/>
              <a:t>RECOMMENDATIONS AS PUBLIC HEALTH PRACTIONERS ABOUT THE TUBERCOLOSIS </a:t>
            </a:r>
            <a:br>
              <a:rPr lang="en-GB" sz="2800" dirty="0" smtClean="0"/>
            </a:br>
            <a:endParaRPr lang="en-GB" sz="2800" dirty="0"/>
          </a:p>
        </p:txBody>
      </p:sp>
      <p:sp>
        <p:nvSpPr>
          <p:cNvPr id="3" name="Content Placeholder 2">
            <a:extLst>
              <a:ext uri="{FF2B5EF4-FFF2-40B4-BE49-F238E27FC236}">
                <a16:creationId xmlns:a16="http://schemas.microsoft.com/office/drawing/2014/main" xmlns="" id="{9975B4E3-F75C-7BCC-B99D-EB9450E1B217}"/>
              </a:ext>
            </a:extLst>
          </p:cNvPr>
          <p:cNvSpPr>
            <a:spLocks noGrp="1"/>
          </p:cNvSpPr>
          <p:nvPr>
            <p:ph idx="1"/>
          </p:nvPr>
        </p:nvSpPr>
        <p:spPr>
          <a:xfrm>
            <a:off x="1632857" y="1416585"/>
            <a:ext cx="10375641" cy="4321742"/>
          </a:xfrm>
        </p:spPr>
        <p:txBody>
          <a:bodyPr>
            <a:noAutofit/>
          </a:bodyPr>
          <a:lstStyle/>
          <a:p>
            <a:pPr lvl="0" algn="just"/>
            <a:r>
              <a:rPr lang="en-GB" sz="1400" b="1" dirty="0">
                <a:latin typeface="Aptos" panose="020B0004020202020204" pitchFamily="34" charset="0"/>
              </a:rPr>
              <a:t> National TB programme</a:t>
            </a:r>
            <a:r>
              <a:rPr lang="en-GB" sz="1400" dirty="0">
                <a:latin typeface="Aptos" panose="020B0004020202020204" pitchFamily="34" charset="0"/>
              </a:rPr>
              <a:t>, </a:t>
            </a:r>
            <a:r>
              <a:rPr lang="en-GB" sz="1400" b="1" dirty="0">
                <a:latin typeface="Aptos" panose="020B0004020202020204" pitchFamily="34" charset="0"/>
              </a:rPr>
              <a:t>civil society organisations and communities at </a:t>
            </a:r>
            <a:r>
              <a:rPr lang="en-GB" sz="1400" b="1" dirty="0" smtClean="0">
                <a:latin typeface="Aptos" panose="020B0004020202020204" pitchFamily="34" charset="0"/>
              </a:rPr>
              <a:t>the </a:t>
            </a:r>
            <a:r>
              <a:rPr lang="en-GB" sz="1400" b="1" dirty="0">
                <a:latin typeface="Aptos" panose="020B0004020202020204" pitchFamily="34" charset="0"/>
              </a:rPr>
              <a:t>central level and </a:t>
            </a:r>
            <a:r>
              <a:rPr lang="en-GB" sz="1400" b="1" dirty="0" smtClean="0">
                <a:latin typeface="Aptos" panose="020B0004020202020204" pitchFamily="34" charset="0"/>
              </a:rPr>
              <a:t>locally</a:t>
            </a:r>
            <a:endParaRPr lang="en-GB" sz="1400" b="1" dirty="0" smtClean="0">
              <a:latin typeface="Aptos" panose="020B0004020202020204" pitchFamily="34" charset="0"/>
            </a:endParaRPr>
          </a:p>
          <a:p>
            <a:pPr algn="just">
              <a:buNone/>
            </a:pPr>
            <a:r>
              <a:rPr lang="en-GB" sz="1400" b="1" dirty="0" smtClean="0">
                <a:latin typeface="Aptos" panose="020B0004020202020204" pitchFamily="34" charset="0"/>
              </a:rPr>
              <a:t>      </a:t>
            </a:r>
            <a:r>
              <a:rPr lang="en-GB" sz="1400" dirty="0" smtClean="0">
                <a:latin typeface="Aptos" panose="020B0004020202020204" pitchFamily="34" charset="0"/>
              </a:rPr>
              <a:t>Identification </a:t>
            </a:r>
            <a:r>
              <a:rPr lang="en-GB" sz="1400" dirty="0">
                <a:latin typeface="Aptos" panose="020B0004020202020204" pitchFamily="34" charset="0"/>
              </a:rPr>
              <a:t>of a comprehensive list of expenditures relevant to </a:t>
            </a:r>
            <a:r>
              <a:rPr lang="en-GB" sz="1400" dirty="0" smtClean="0">
                <a:latin typeface="Aptos" panose="020B0004020202020204" pitchFamily="34" charset="0"/>
              </a:rPr>
              <a:t>the</a:t>
            </a:r>
          </a:p>
          <a:p>
            <a:pPr algn="just">
              <a:buNone/>
            </a:pPr>
            <a:r>
              <a:rPr lang="en-GB" sz="1400" dirty="0" smtClean="0">
                <a:latin typeface="Aptos" panose="020B0004020202020204" pitchFamily="34" charset="0"/>
              </a:rPr>
              <a:t> </a:t>
            </a:r>
            <a:r>
              <a:rPr lang="en-GB" sz="1400" dirty="0" smtClean="0">
                <a:latin typeface="Aptos" panose="020B0004020202020204" pitchFamily="34" charset="0"/>
              </a:rPr>
              <a:t>     </a:t>
            </a:r>
            <a:r>
              <a:rPr lang="en-GB" sz="1400" dirty="0" smtClean="0">
                <a:latin typeface="Aptos" panose="020B0004020202020204" pitchFamily="34" charset="0"/>
              </a:rPr>
              <a:t>Involvement </a:t>
            </a:r>
            <a:r>
              <a:rPr lang="en-GB" sz="1400" dirty="0">
                <a:latin typeface="Aptos" panose="020B0004020202020204" pitchFamily="34" charset="0"/>
              </a:rPr>
              <a:t>of the national and local budgets for health and funding </a:t>
            </a:r>
            <a:r>
              <a:rPr lang="en-GB" sz="1400" dirty="0" smtClean="0">
                <a:latin typeface="Aptos" panose="020B0004020202020204" pitchFamily="34" charset="0"/>
              </a:rPr>
              <a:t>proposals Identify </a:t>
            </a:r>
            <a:r>
              <a:rPr lang="en-GB" sz="1400" dirty="0">
                <a:latin typeface="Aptos" panose="020B0004020202020204" pitchFamily="34" charset="0"/>
              </a:rPr>
              <a:t>the resources available from </a:t>
            </a:r>
            <a:r>
              <a:rPr lang="en-GB" sz="1400" dirty="0" smtClean="0">
                <a:latin typeface="Aptos" panose="020B0004020202020204" pitchFamily="34" charset="0"/>
              </a:rPr>
              <a:t>various    partners </a:t>
            </a:r>
            <a:r>
              <a:rPr lang="en-GB" sz="1400" dirty="0">
                <a:latin typeface="Aptos" panose="020B0004020202020204" pitchFamily="34" charset="0"/>
              </a:rPr>
              <a:t>and resources </a:t>
            </a:r>
            <a:r>
              <a:rPr lang="en-GB" sz="1400" dirty="0" smtClean="0">
                <a:latin typeface="Aptos" panose="020B0004020202020204" pitchFamily="34" charset="0"/>
              </a:rPr>
              <a:t>to ensure </a:t>
            </a:r>
            <a:r>
              <a:rPr lang="en-GB" sz="1400" dirty="0">
                <a:latin typeface="Aptos" panose="020B0004020202020204" pitchFamily="34" charset="0"/>
              </a:rPr>
              <a:t>the comprehensiveness and non-duplication of budget lines and </a:t>
            </a:r>
            <a:r>
              <a:rPr lang="en-GB" sz="1400" dirty="0" smtClean="0">
                <a:latin typeface="Aptos" panose="020B0004020202020204" pitchFamily="34" charset="0"/>
              </a:rPr>
              <a:t>activities</a:t>
            </a:r>
            <a:r>
              <a:rPr lang="en-GB" sz="1400" dirty="0">
                <a:latin typeface="Aptos" panose="020B0004020202020204" pitchFamily="34" charset="0"/>
              </a:rPr>
              <a:t>.  </a:t>
            </a:r>
          </a:p>
          <a:p>
            <a:pPr lvl="0" algn="just"/>
            <a:r>
              <a:rPr lang="en-GB" sz="1400" b="1" dirty="0">
                <a:latin typeface="Aptos" panose="020B0004020202020204" pitchFamily="34" charset="0"/>
              </a:rPr>
              <a:t> NHS TB services</a:t>
            </a:r>
            <a:r>
              <a:rPr lang="en-GB" sz="1400" dirty="0">
                <a:latin typeface="Aptos" panose="020B0004020202020204" pitchFamily="34" charset="0"/>
              </a:rPr>
              <a:t>, with detailed clinical information shared.</a:t>
            </a:r>
          </a:p>
          <a:p>
            <a:pPr algn="just">
              <a:buNone/>
            </a:pPr>
            <a:r>
              <a:rPr lang="en-GB" sz="1400" dirty="0" smtClean="0">
                <a:latin typeface="Aptos" panose="020B0004020202020204" pitchFamily="34" charset="0"/>
              </a:rPr>
              <a:t>      The</a:t>
            </a:r>
            <a:r>
              <a:rPr lang="en-GB" sz="1400" dirty="0">
                <a:latin typeface="Aptos" panose="020B0004020202020204" pitchFamily="34" charset="0"/>
              </a:rPr>
              <a:t> </a:t>
            </a:r>
            <a:r>
              <a:rPr lang="en-GB" sz="1400" dirty="0">
                <a:solidFill>
                  <a:schemeClr val="tx1"/>
                </a:solidFill>
                <a:latin typeface="Aptos" panose="020B0004020202020204" pitchFamily="34" charset="0"/>
                <a:hlinkClick r:id="rId2">
                  <a:extLst>
                    <a:ext uri="{A12FA001-AC4F-418D-AE19-62706E023703}">
                      <ahyp:hlinkClr xmlns:ahyp="http://schemas.microsoft.com/office/drawing/2018/hyperlinkcolor" xmlns="" val="tx"/>
                    </a:ext>
                  </a:extLst>
                </a:hlinkClick>
              </a:rPr>
              <a:t>TB Action Plan for England, 2021 – 2026</a:t>
            </a:r>
            <a:r>
              <a:rPr lang="en-GB" sz="1400" dirty="0">
                <a:solidFill>
                  <a:schemeClr val="tx1"/>
                </a:solidFill>
                <a:latin typeface="Aptos" panose="020B0004020202020204" pitchFamily="34" charset="0"/>
              </a:rPr>
              <a:t>, </a:t>
            </a:r>
            <a:r>
              <a:rPr lang="en-GB" sz="1400" dirty="0">
                <a:latin typeface="Aptos" panose="020B0004020202020204" pitchFamily="34" charset="0"/>
              </a:rPr>
              <a:t>will improve the prevention, detection and control of TB in England</a:t>
            </a:r>
          </a:p>
          <a:p>
            <a:pPr lvl="0" algn="just"/>
            <a:r>
              <a:rPr lang="en-GB" sz="1400" b="1" dirty="0">
                <a:latin typeface="Aptos" panose="020B0004020202020204" pitchFamily="34" charset="0"/>
              </a:rPr>
              <a:t> Invest in vaccination development and distribution </a:t>
            </a:r>
            <a:endParaRPr lang="en-GB" sz="1400" dirty="0">
              <a:latin typeface="Aptos" panose="020B0004020202020204" pitchFamily="34" charset="0"/>
            </a:endParaRPr>
          </a:p>
          <a:p>
            <a:pPr algn="just">
              <a:buNone/>
            </a:pPr>
            <a:r>
              <a:rPr lang="en-GB" sz="1400" dirty="0" smtClean="0">
                <a:latin typeface="Aptos" panose="020B0004020202020204" pitchFamily="34" charset="0"/>
              </a:rPr>
              <a:t>      The </a:t>
            </a:r>
            <a:r>
              <a:rPr lang="en-GB" sz="1400" dirty="0">
                <a:latin typeface="Aptos" panose="020B0004020202020204" pitchFamily="34" charset="0"/>
              </a:rPr>
              <a:t>Bacillus Calmette-Guérin (BCG) vaccine is the primary vaccine for tuberculosis (TB), protecting against severe, life-threatening TB in babies and children, such as TB meningitis. It uses weakened, live bacteria (</a:t>
            </a:r>
            <a:r>
              <a:rPr lang="en-GB" sz="1400" dirty="0" err="1">
                <a:latin typeface="Aptos" panose="020B0004020202020204" pitchFamily="34" charset="0"/>
              </a:rPr>
              <a:t>bovis</a:t>
            </a:r>
            <a:r>
              <a:rPr lang="en-GB" sz="1400" dirty="0">
                <a:latin typeface="Aptos" panose="020B0004020202020204" pitchFamily="34" charset="0"/>
              </a:rPr>
              <a:t>) and provides up to 70-80% protection for at least 15 years, according to some </a:t>
            </a:r>
            <a:r>
              <a:rPr lang="en-GB" sz="1400" dirty="0" err="1" smtClean="0">
                <a:latin typeface="Aptos" panose="020B0004020202020204" pitchFamily="34" charset="0"/>
              </a:rPr>
              <a:t>studiesindicating</a:t>
            </a:r>
            <a:r>
              <a:rPr lang="en-GB" sz="1400" dirty="0" smtClean="0">
                <a:latin typeface="Aptos" panose="020B0004020202020204" pitchFamily="34" charset="0"/>
              </a:rPr>
              <a:t> </a:t>
            </a:r>
            <a:r>
              <a:rPr lang="en-GB" sz="1400" dirty="0">
                <a:latin typeface="Aptos" panose="020B0004020202020204" pitchFamily="34" charset="0"/>
              </a:rPr>
              <a:t>protection lasting up to 60 years.</a:t>
            </a:r>
          </a:p>
          <a:p>
            <a:pPr lvl="0" algn="just"/>
            <a:r>
              <a:rPr lang="en-GB" sz="1400" b="1" dirty="0">
                <a:latin typeface="Aptos" panose="020B0004020202020204" pitchFamily="34" charset="0"/>
              </a:rPr>
              <a:t>Improve communication, training and education</a:t>
            </a:r>
            <a:endParaRPr lang="en-GB" sz="1400" dirty="0">
              <a:latin typeface="Aptos" panose="020B0004020202020204" pitchFamily="34" charset="0"/>
            </a:endParaRPr>
          </a:p>
          <a:p>
            <a:pPr algn="just">
              <a:buNone/>
            </a:pPr>
            <a:r>
              <a:rPr lang="en-GB" sz="1400" dirty="0" smtClean="0">
                <a:latin typeface="Aptos" panose="020B0004020202020204" pitchFamily="34" charset="0"/>
              </a:rPr>
              <a:t>      The </a:t>
            </a:r>
            <a:r>
              <a:rPr lang="en-GB" sz="1400" dirty="0">
                <a:latin typeface="Aptos" panose="020B0004020202020204" pitchFamily="34" charset="0"/>
              </a:rPr>
              <a:t>Key Strategies for Communication &amp; Education, with support from</a:t>
            </a:r>
          </a:p>
          <a:p>
            <a:pPr algn="just">
              <a:buNone/>
            </a:pPr>
            <a:r>
              <a:rPr lang="en-GB" sz="1400" dirty="0" smtClean="0">
                <a:latin typeface="Aptos" panose="020B0004020202020204" pitchFamily="34" charset="0"/>
              </a:rPr>
              <a:t>      radio</a:t>
            </a:r>
            <a:r>
              <a:rPr lang="en-GB" sz="1400" dirty="0">
                <a:latin typeface="Aptos" panose="020B0004020202020204" pitchFamily="34" charset="0"/>
              </a:rPr>
              <a:t>, social media, and local community meetings to disseminate accurate information on TB symptoms, transmission, and the fact that it is curable.  </a:t>
            </a:r>
          </a:p>
          <a:p>
            <a:pPr lvl="0" algn="just"/>
            <a:r>
              <a:rPr lang="en-GB" sz="1400" b="1" dirty="0">
                <a:latin typeface="Aptos" panose="020B0004020202020204" pitchFamily="34" charset="0"/>
              </a:rPr>
              <a:t>Personal Protective Equipment (PPE) training</a:t>
            </a:r>
            <a:endParaRPr lang="en-GB" sz="1400" dirty="0">
              <a:latin typeface="Aptos" panose="020B0004020202020204" pitchFamily="34" charset="0"/>
            </a:endParaRPr>
          </a:p>
          <a:p>
            <a:pPr algn="just">
              <a:buNone/>
            </a:pPr>
            <a:r>
              <a:rPr lang="en-GB" sz="1400" dirty="0" smtClean="0">
                <a:latin typeface="Aptos" panose="020B0004020202020204" pitchFamily="34" charset="0"/>
              </a:rPr>
              <a:t>      Professional </a:t>
            </a:r>
            <a:r>
              <a:rPr lang="en-GB" sz="1400" dirty="0">
                <a:latin typeface="Aptos" panose="020B0004020202020204" pitchFamily="34" charset="0"/>
              </a:rPr>
              <a:t>and personal protection,</a:t>
            </a:r>
            <a:r>
              <a:rPr lang="en-GB" sz="1400" b="1" dirty="0">
                <a:latin typeface="Aptos" panose="020B0004020202020204" pitchFamily="34" charset="0"/>
              </a:rPr>
              <a:t> </a:t>
            </a:r>
            <a:r>
              <a:rPr lang="en-GB" sz="1400" dirty="0">
                <a:latin typeface="Aptos" panose="020B0004020202020204" pitchFamily="34" charset="0"/>
              </a:rPr>
              <a:t>including apron, gloves, masks, HEPA-filter, etc., of face protection.</a:t>
            </a:r>
          </a:p>
        </p:txBody>
      </p:sp>
      <p:sp>
        <p:nvSpPr>
          <p:cNvPr id="4" name="TextBox 3"/>
          <p:cNvSpPr txBox="1"/>
          <p:nvPr/>
        </p:nvSpPr>
        <p:spPr>
          <a:xfrm rot="19787321">
            <a:off x="55721" y="4440270"/>
            <a:ext cx="1937534" cy="923330"/>
          </a:xfrm>
          <a:prstGeom prst="rect">
            <a:avLst/>
          </a:prstGeom>
          <a:noFill/>
        </p:spPr>
        <p:txBody>
          <a:bodyPr wrap="square" rtlCol="0">
            <a:spAutoFit/>
          </a:bodyPr>
          <a:lstStyle/>
          <a:p>
            <a:r>
              <a:rPr lang="en-GB" dirty="0" smtClean="0"/>
              <a:t>Prepared by:              </a:t>
            </a:r>
            <a:r>
              <a:rPr lang="en-GB" dirty="0" err="1" smtClean="0"/>
              <a:t>K.Yordanova-Krumova</a:t>
            </a:r>
            <a:endParaRPr lang="en-GB" dirty="0"/>
          </a:p>
        </p:txBody>
      </p:sp>
      <p:sp>
        <p:nvSpPr>
          <p:cNvPr id="8" name="TextBox 7"/>
          <p:cNvSpPr txBox="1"/>
          <p:nvPr/>
        </p:nvSpPr>
        <p:spPr>
          <a:xfrm>
            <a:off x="261258" y="5887616"/>
            <a:ext cx="1156996" cy="923330"/>
          </a:xfrm>
          <a:prstGeom prst="rect">
            <a:avLst/>
          </a:prstGeom>
          <a:noFill/>
        </p:spPr>
        <p:txBody>
          <a:bodyPr wrap="square" rtlCol="0">
            <a:spAutoFit/>
          </a:bodyPr>
          <a:lstStyle/>
          <a:p>
            <a:r>
              <a:rPr lang="en-GB" dirty="0" smtClean="0"/>
              <a:t>Next page: </a:t>
            </a:r>
            <a:r>
              <a:rPr lang="en-GB" dirty="0" err="1" smtClean="0"/>
              <a:t>Fifure</a:t>
            </a:r>
            <a:r>
              <a:rPr lang="en-GB" dirty="0" smtClean="0"/>
              <a:t> 2</a:t>
            </a:r>
            <a:endParaRPr lang="en-GB" dirty="0"/>
          </a:p>
        </p:txBody>
      </p:sp>
    </p:spTree>
    <p:extLst>
      <p:ext uri="{BB962C8B-B14F-4D97-AF65-F5344CB8AC3E}">
        <p14:creationId xmlns:p14="http://schemas.microsoft.com/office/powerpoint/2010/main" xmlns="" val="618849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   </a:t>
            </a:r>
            <a:r>
              <a:rPr lang="en-GB" sz="3100" dirty="0" smtClean="0"/>
              <a:t>Development curve of Tuberculosis cases over the years</a:t>
            </a:r>
            <a:endParaRPr lang="en-GB" sz="3100" dirty="0"/>
          </a:p>
        </p:txBody>
      </p:sp>
      <p:pic>
        <p:nvPicPr>
          <p:cNvPr id="3074" name="Picture 2" descr="C:\Users\krasi\OneDrive\Desktop\Figure 2.png"/>
          <p:cNvPicPr>
            <a:picLocks noGrp="1" noChangeAspect="1" noChangeArrowheads="1"/>
          </p:cNvPicPr>
          <p:nvPr>
            <p:ph idx="1"/>
          </p:nvPr>
        </p:nvPicPr>
        <p:blipFill>
          <a:blip r:embed="rId2"/>
          <a:stretch>
            <a:fillRect/>
          </a:stretch>
        </p:blipFill>
        <p:spPr bwMode="auto">
          <a:xfrm>
            <a:off x="2192694" y="1947260"/>
            <a:ext cx="7035281" cy="3641777"/>
          </a:xfrm>
          <a:prstGeom prst="rect">
            <a:avLst/>
          </a:prstGeom>
          <a:noFill/>
        </p:spPr>
      </p:pic>
      <p:sp>
        <p:nvSpPr>
          <p:cNvPr id="5" name="TextBox 4"/>
          <p:cNvSpPr txBox="1"/>
          <p:nvPr/>
        </p:nvSpPr>
        <p:spPr>
          <a:xfrm rot="20445580">
            <a:off x="539790" y="4271208"/>
            <a:ext cx="2170515" cy="923330"/>
          </a:xfrm>
          <a:prstGeom prst="rect">
            <a:avLst/>
          </a:prstGeom>
          <a:noFill/>
        </p:spPr>
        <p:txBody>
          <a:bodyPr wrap="square" rtlCol="0">
            <a:spAutoFit/>
          </a:bodyPr>
          <a:lstStyle/>
          <a:p>
            <a:r>
              <a:rPr lang="en-GB" dirty="0" smtClean="0"/>
              <a:t>Prepared by: K. Yordanova-Krumova</a:t>
            </a:r>
            <a:endParaRPr lang="en-GB" dirty="0"/>
          </a:p>
        </p:txBody>
      </p:sp>
      <p:sp>
        <p:nvSpPr>
          <p:cNvPr id="7" name="TextBox 6"/>
          <p:cNvSpPr txBox="1"/>
          <p:nvPr/>
        </p:nvSpPr>
        <p:spPr>
          <a:xfrm>
            <a:off x="4739951" y="5701004"/>
            <a:ext cx="2407298" cy="369332"/>
          </a:xfrm>
          <a:prstGeom prst="rect">
            <a:avLst/>
          </a:prstGeom>
          <a:noFill/>
        </p:spPr>
        <p:txBody>
          <a:bodyPr wrap="square" rtlCol="0">
            <a:spAutoFit/>
          </a:bodyPr>
          <a:lstStyle/>
          <a:p>
            <a:r>
              <a:rPr lang="en-GB" dirty="0" smtClean="0"/>
              <a:t>Figure: 2</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5104651-E5EC-1778-239E-A6222F8EE69D}"/>
              </a:ext>
            </a:extLst>
          </p:cNvPr>
          <p:cNvSpPr>
            <a:spLocks noGrp="1"/>
          </p:cNvSpPr>
          <p:nvPr>
            <p:ph type="title"/>
          </p:nvPr>
        </p:nvSpPr>
        <p:spPr>
          <a:xfrm>
            <a:off x="2233696" y="306333"/>
            <a:ext cx="8911687" cy="1280890"/>
          </a:xfrm>
        </p:spPr>
        <p:txBody>
          <a:bodyPr>
            <a:normAutofit fontScale="90000"/>
          </a:bodyPr>
          <a:lstStyle/>
          <a:p>
            <a:r>
              <a:rPr lang="en-GB" dirty="0"/>
              <a:t>What Health Education will you give to the college Management to prevent the outbreak? ( Case Study)</a:t>
            </a:r>
          </a:p>
        </p:txBody>
      </p:sp>
      <p:sp>
        <p:nvSpPr>
          <p:cNvPr id="3" name="Content Placeholder 2">
            <a:extLst>
              <a:ext uri="{FF2B5EF4-FFF2-40B4-BE49-F238E27FC236}">
                <a16:creationId xmlns:a16="http://schemas.microsoft.com/office/drawing/2014/main" xmlns="" id="{BD0CBC6A-F1CB-83D0-4F64-492B6D604800}"/>
              </a:ext>
            </a:extLst>
          </p:cNvPr>
          <p:cNvSpPr>
            <a:spLocks noGrp="1"/>
          </p:cNvSpPr>
          <p:nvPr>
            <p:ph idx="1"/>
          </p:nvPr>
        </p:nvSpPr>
        <p:spPr/>
        <p:txBody>
          <a:bodyPr>
            <a:noAutofit/>
          </a:bodyPr>
          <a:lstStyle/>
          <a:p>
            <a:r>
              <a:rPr lang="en-GB" sz="1600" dirty="0">
                <a:latin typeface="Aptos" panose="020B0004020202020204" pitchFamily="34" charset="0"/>
              </a:rPr>
              <a:t>Mr Patel is 21 years old men he lives in a shared flat, and he has a TB infection that he needs to be treated, and he was referred to (A&amp;E department via his GP because he had the symptoms of cough, fever, loss of appetite and he has lost five kg of weight, this show that his condition has been going worse.</a:t>
            </a:r>
          </a:p>
          <a:p>
            <a:r>
              <a:rPr lang="en-GB" sz="1600" dirty="0">
                <a:latin typeface="Aptos" panose="020B0004020202020204" pitchFamily="34" charset="0"/>
              </a:rPr>
              <a:t>He needs to stop going to college for a few months because his symptoms have got worse and his infection can be spread to other members in the college.</a:t>
            </a:r>
          </a:p>
          <a:p>
            <a:r>
              <a:rPr lang="en-GB" sz="1600" dirty="0">
                <a:latin typeface="Aptos" panose="020B0004020202020204" pitchFamily="34" charset="0"/>
              </a:rPr>
              <a:t>His room needs to get separate to his roommates because of his condition, and he needs to take a letter to the college management, so the college is aware of his condition.</a:t>
            </a:r>
          </a:p>
          <a:p>
            <a:r>
              <a:rPr lang="en-GB" sz="1600" dirty="0">
                <a:latin typeface="Aptos" panose="020B0004020202020204" pitchFamily="34" charset="0"/>
              </a:rPr>
              <a:t>When he’s going to the GP or hospital, he needs to wear a face mask to prevent spreading to other patients. Also, personal space comes involve because if an infection is passed on to other patients in can be dangerous because in the hospital, there are so many patients who are suffering from other health conditions. </a:t>
            </a:r>
          </a:p>
          <a:p>
            <a:r>
              <a:rPr lang="en-GB" sz="1600" dirty="0">
                <a:latin typeface="Aptos" panose="020B0004020202020204" pitchFamily="34" charset="0"/>
              </a:rPr>
              <a:t>Health education and awareness campaigns can help as well, for example, world health organization has World TB day these mean that they are supporting patients or people who are suffering from TB infection or disease.</a:t>
            </a:r>
          </a:p>
        </p:txBody>
      </p:sp>
    </p:spTree>
    <p:extLst>
      <p:ext uri="{BB962C8B-B14F-4D97-AF65-F5344CB8AC3E}">
        <p14:creationId xmlns:p14="http://schemas.microsoft.com/office/powerpoint/2010/main" xmlns="" val="655507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barn(inVertical)">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barn(inVertical)">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barn(inVertical)">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barn(inVertical)">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barn(inVertical)">
                                      <p:cBhvr>
                                        <p:cTn id="3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4A580FE-18A9-9F70-BF80-2E1F284E4897}"/>
              </a:ext>
            </a:extLst>
          </p:cNvPr>
          <p:cNvSpPr>
            <a:spLocks noGrp="1"/>
          </p:cNvSpPr>
          <p:nvPr>
            <p:ph type="title"/>
          </p:nvPr>
        </p:nvSpPr>
        <p:spPr>
          <a:xfrm>
            <a:off x="2593944" y="173014"/>
            <a:ext cx="8911687" cy="1280890"/>
          </a:xfrm>
        </p:spPr>
        <p:txBody>
          <a:bodyPr>
            <a:normAutofit fontScale="90000"/>
          </a:bodyPr>
          <a:lstStyle/>
          <a:p>
            <a:r>
              <a:rPr lang="en-GB" dirty="0"/>
              <a:t>The difference between latent TB infection ( LTBI ) and TB disease.</a:t>
            </a:r>
          </a:p>
        </p:txBody>
      </p:sp>
      <p:sp>
        <p:nvSpPr>
          <p:cNvPr id="3" name="Text Placeholder 2">
            <a:extLst>
              <a:ext uri="{FF2B5EF4-FFF2-40B4-BE49-F238E27FC236}">
                <a16:creationId xmlns:a16="http://schemas.microsoft.com/office/drawing/2014/main" xmlns="" id="{01794218-98D8-B5BE-37F2-A7A556945ED0}"/>
              </a:ext>
            </a:extLst>
          </p:cNvPr>
          <p:cNvSpPr>
            <a:spLocks noGrp="1"/>
          </p:cNvSpPr>
          <p:nvPr>
            <p:ph type="body" idx="1"/>
          </p:nvPr>
        </p:nvSpPr>
        <p:spPr>
          <a:xfrm>
            <a:off x="2589212" y="1711690"/>
            <a:ext cx="3992732" cy="576262"/>
          </a:xfrm>
        </p:spPr>
        <p:txBody>
          <a:bodyPr>
            <a:normAutofit/>
          </a:bodyPr>
          <a:lstStyle/>
          <a:p>
            <a:r>
              <a:rPr lang="en-GB" sz="1600" dirty="0">
                <a:latin typeface="Aptos" panose="020B0004020202020204" pitchFamily="34" charset="0"/>
              </a:rPr>
              <a:t>A patient with latent TB infection (LTBI)</a:t>
            </a:r>
          </a:p>
        </p:txBody>
      </p:sp>
      <p:sp>
        <p:nvSpPr>
          <p:cNvPr id="5" name="Text Placeholder 4">
            <a:extLst>
              <a:ext uri="{FF2B5EF4-FFF2-40B4-BE49-F238E27FC236}">
                <a16:creationId xmlns:a16="http://schemas.microsoft.com/office/drawing/2014/main" xmlns="" id="{EF0B5085-AD1A-A581-3B05-9290031033A4}"/>
              </a:ext>
            </a:extLst>
          </p:cNvPr>
          <p:cNvSpPr>
            <a:spLocks noGrp="1"/>
          </p:cNvSpPr>
          <p:nvPr>
            <p:ph type="body" sz="half" idx="3"/>
          </p:nvPr>
        </p:nvSpPr>
        <p:spPr>
          <a:xfrm>
            <a:off x="7430429" y="1595419"/>
            <a:ext cx="3999001" cy="576262"/>
          </a:xfrm>
        </p:spPr>
        <p:txBody>
          <a:bodyPr>
            <a:normAutofit/>
          </a:bodyPr>
          <a:lstStyle/>
          <a:p>
            <a:r>
              <a:rPr lang="en-GB" sz="1600" dirty="0">
                <a:latin typeface="Aptos" panose="020B0004020202020204" pitchFamily="34" charset="0"/>
              </a:rPr>
              <a:t>A patient with TB Disease </a:t>
            </a:r>
          </a:p>
        </p:txBody>
      </p:sp>
      <p:sp>
        <p:nvSpPr>
          <p:cNvPr id="4" name="Content Placeholder 3">
            <a:extLst>
              <a:ext uri="{FF2B5EF4-FFF2-40B4-BE49-F238E27FC236}">
                <a16:creationId xmlns:a16="http://schemas.microsoft.com/office/drawing/2014/main" xmlns="" id="{9945715F-DAE4-C245-B6B0-839059086687}"/>
              </a:ext>
            </a:extLst>
          </p:cNvPr>
          <p:cNvSpPr>
            <a:spLocks noGrp="1"/>
          </p:cNvSpPr>
          <p:nvPr>
            <p:ph sz="quarter" idx="2"/>
          </p:nvPr>
        </p:nvSpPr>
        <p:spPr>
          <a:xfrm>
            <a:off x="2589212" y="2545738"/>
            <a:ext cx="4342893" cy="3354060"/>
          </a:xfrm>
        </p:spPr>
        <p:txBody>
          <a:bodyPr>
            <a:noAutofit/>
          </a:bodyPr>
          <a:lstStyle/>
          <a:p>
            <a:r>
              <a:rPr lang="en-GB" sz="1600" dirty="0">
                <a:latin typeface="Aptos" panose="020B0004020202020204" pitchFamily="34" charset="0"/>
              </a:rPr>
              <a:t>Has a small amount of TB germs in their body that are alive but inactive</a:t>
            </a:r>
          </a:p>
          <a:p>
            <a:r>
              <a:rPr lang="en-GB" sz="1600" dirty="0">
                <a:latin typeface="Aptos" panose="020B0004020202020204" pitchFamily="34" charset="0"/>
              </a:rPr>
              <a:t>Has no symptoms </a:t>
            </a:r>
          </a:p>
          <a:p>
            <a:r>
              <a:rPr lang="en-GB" sz="1600" dirty="0">
                <a:latin typeface="Aptos" panose="020B0004020202020204" pitchFamily="34" charset="0"/>
              </a:rPr>
              <a:t>Cannot spread TB germs to other patients </a:t>
            </a:r>
          </a:p>
          <a:p>
            <a:r>
              <a:rPr lang="en-GB" sz="1600" dirty="0">
                <a:latin typeface="Aptos" panose="020B0004020202020204" pitchFamily="34" charset="0"/>
              </a:rPr>
              <a:t>Does not feel sick</a:t>
            </a:r>
          </a:p>
          <a:p>
            <a:r>
              <a:rPr lang="en-GB" sz="1600" dirty="0">
                <a:latin typeface="Aptos" panose="020B0004020202020204" pitchFamily="34" charset="0"/>
              </a:rPr>
              <a:t>Usually has a positive TB skin test or TB blood test indicating TB infection </a:t>
            </a:r>
          </a:p>
          <a:p>
            <a:r>
              <a:rPr lang="en-GB" sz="1600" dirty="0">
                <a:latin typeface="Aptos" panose="020B0004020202020204" pitchFamily="34" charset="0"/>
              </a:rPr>
              <a:t>Has a normal chest x-ray and a negative sputum smear </a:t>
            </a:r>
          </a:p>
          <a:p>
            <a:r>
              <a:rPr lang="en-GB" sz="1600" dirty="0">
                <a:latin typeface="Aptos" panose="020B0004020202020204" pitchFamily="34" charset="0"/>
              </a:rPr>
              <a:t>Should consider treatment for LBTI  to prevent TB disease </a:t>
            </a:r>
          </a:p>
        </p:txBody>
      </p:sp>
      <p:sp>
        <p:nvSpPr>
          <p:cNvPr id="6" name="Content Placeholder 5">
            <a:extLst>
              <a:ext uri="{FF2B5EF4-FFF2-40B4-BE49-F238E27FC236}">
                <a16:creationId xmlns:a16="http://schemas.microsoft.com/office/drawing/2014/main" xmlns="" id="{3B6ABAD6-D66A-16B1-B5A2-333715E1DBF0}"/>
              </a:ext>
            </a:extLst>
          </p:cNvPr>
          <p:cNvSpPr>
            <a:spLocks noGrp="1"/>
          </p:cNvSpPr>
          <p:nvPr>
            <p:ph sz="quarter" idx="4"/>
          </p:nvPr>
        </p:nvSpPr>
        <p:spPr/>
        <p:txBody>
          <a:bodyPr>
            <a:noAutofit/>
          </a:bodyPr>
          <a:lstStyle/>
          <a:p>
            <a:r>
              <a:rPr lang="en-GB" sz="1600" dirty="0">
                <a:latin typeface="Aptos" panose="020B0004020202020204" pitchFamily="34" charset="0"/>
              </a:rPr>
              <a:t>Has a large amount of active TB germs in their body</a:t>
            </a:r>
          </a:p>
          <a:p>
            <a:r>
              <a:rPr lang="en-GB" sz="1600" dirty="0">
                <a:latin typeface="Aptos" panose="020B0004020202020204" pitchFamily="34" charset="0"/>
              </a:rPr>
              <a:t>Has symptoms that may include a bad cough that lasts three weeks or longer, pain in the chest, coughing up blood or sputum, weakness or fatigue, weight loss, no appetite, chills, fever, and sweating at night </a:t>
            </a:r>
          </a:p>
          <a:p>
            <a:r>
              <a:rPr lang="en-GB" sz="1600" dirty="0">
                <a:latin typeface="Aptos" panose="020B0004020202020204" pitchFamily="34" charset="0"/>
              </a:rPr>
              <a:t>May spread TB germs to other  patients or visitors</a:t>
            </a:r>
          </a:p>
          <a:p>
            <a:r>
              <a:rPr lang="en-GB" sz="1600" dirty="0">
                <a:latin typeface="Aptos" panose="020B0004020202020204" pitchFamily="34" charset="0"/>
              </a:rPr>
              <a:t>May feel sick and may have symptoms such as a cough, fever, or weight loss, usually has a positive TB test </a:t>
            </a:r>
          </a:p>
          <a:p>
            <a:r>
              <a:rPr lang="en-GB" sz="1600" dirty="0">
                <a:latin typeface="Aptos" panose="020B0004020202020204" pitchFamily="34" charset="0"/>
              </a:rPr>
              <a:t>Needs treatment for TB disease.</a:t>
            </a:r>
          </a:p>
        </p:txBody>
      </p:sp>
    </p:spTree>
    <p:extLst>
      <p:ext uri="{BB962C8B-B14F-4D97-AF65-F5344CB8AC3E}">
        <p14:creationId xmlns:p14="http://schemas.microsoft.com/office/powerpoint/2010/main" xmlns="" val="1509811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wheel(1)">
                                      <p:cBhvr>
                                        <p:cTn id="17" dur="2000"/>
                                        <p:tgtEl>
                                          <p:spTgt spid="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circle(in)">
                                      <p:cBhvr>
                                        <p:cTn id="22" dur="2000"/>
                                        <p:tgtEl>
                                          <p:spTgt spid="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circle(in)">
                                      <p:cBhvr>
                                        <p:cTn id="27" dur="2000"/>
                                        <p:tgtEl>
                                          <p:spTgt spid="4">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circle(in)">
                                      <p:cBhvr>
                                        <p:cTn id="32" dur="2000"/>
                                        <p:tgtEl>
                                          <p:spTgt spid="4">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animEffect transition="in" filter="circle(in)">
                                      <p:cBhvr>
                                        <p:cTn id="37" dur="2000"/>
                                        <p:tgtEl>
                                          <p:spTgt spid="4">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4">
                                            <p:txEl>
                                              <p:pRg st="4" end="4"/>
                                            </p:txEl>
                                          </p:spTgt>
                                        </p:tgtEl>
                                        <p:attrNameLst>
                                          <p:attrName>style.visibility</p:attrName>
                                        </p:attrNameLst>
                                      </p:cBhvr>
                                      <p:to>
                                        <p:strVal val="visible"/>
                                      </p:to>
                                    </p:set>
                                    <p:animEffect transition="in" filter="circle(in)">
                                      <p:cBhvr>
                                        <p:cTn id="42" dur="2000"/>
                                        <p:tgtEl>
                                          <p:spTgt spid="4">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0"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animEffect transition="in" filter="circle(in)">
                                      <p:cBhvr>
                                        <p:cTn id="47" dur="2000"/>
                                        <p:tgtEl>
                                          <p:spTgt spid="4">
                                            <p:txEl>
                                              <p:pRg st="5" end="5"/>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0" nodeType="clickEffect">
                                  <p:stCondLst>
                                    <p:cond delay="0"/>
                                  </p:stCondLst>
                                  <p:childTnLst>
                                    <p:set>
                                      <p:cBhvr>
                                        <p:cTn id="51" dur="1" fill="hold">
                                          <p:stCondLst>
                                            <p:cond delay="0"/>
                                          </p:stCondLst>
                                        </p:cTn>
                                        <p:tgtEl>
                                          <p:spTgt spid="4">
                                            <p:txEl>
                                              <p:pRg st="6" end="6"/>
                                            </p:txEl>
                                          </p:spTgt>
                                        </p:tgtEl>
                                        <p:attrNameLst>
                                          <p:attrName>style.visibility</p:attrName>
                                        </p:attrNameLst>
                                      </p:cBhvr>
                                      <p:to>
                                        <p:strVal val="visible"/>
                                      </p:to>
                                    </p:set>
                                    <p:animEffect transition="in" filter="circle(in)">
                                      <p:cBhvr>
                                        <p:cTn id="52" dur="2000"/>
                                        <p:tgtEl>
                                          <p:spTgt spid="4">
                                            <p:txEl>
                                              <p:pRg st="6" end="6"/>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6" presetClass="entr" presetSubtype="16" fill="hold" grpId="0" nodeType="clickEffect">
                                  <p:stCondLst>
                                    <p:cond delay="0"/>
                                  </p:stCondLst>
                                  <p:childTnLst>
                                    <p:set>
                                      <p:cBhvr>
                                        <p:cTn id="56" dur="1" fill="hold">
                                          <p:stCondLst>
                                            <p:cond delay="0"/>
                                          </p:stCondLst>
                                        </p:cTn>
                                        <p:tgtEl>
                                          <p:spTgt spid="6">
                                            <p:txEl>
                                              <p:pRg st="0" end="0"/>
                                            </p:txEl>
                                          </p:spTgt>
                                        </p:tgtEl>
                                        <p:attrNameLst>
                                          <p:attrName>style.visibility</p:attrName>
                                        </p:attrNameLst>
                                      </p:cBhvr>
                                      <p:to>
                                        <p:strVal val="visible"/>
                                      </p:to>
                                    </p:set>
                                    <p:animEffect transition="in" filter="circle(in)">
                                      <p:cBhvr>
                                        <p:cTn id="57" dur="2000"/>
                                        <p:tgtEl>
                                          <p:spTgt spid="6">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6" presetClass="entr" presetSubtype="16" fill="hold" grpId="0" nodeType="clickEffect">
                                  <p:stCondLst>
                                    <p:cond delay="0"/>
                                  </p:stCondLst>
                                  <p:childTnLst>
                                    <p:set>
                                      <p:cBhvr>
                                        <p:cTn id="61" dur="1" fill="hold">
                                          <p:stCondLst>
                                            <p:cond delay="0"/>
                                          </p:stCondLst>
                                        </p:cTn>
                                        <p:tgtEl>
                                          <p:spTgt spid="6">
                                            <p:txEl>
                                              <p:pRg st="1" end="1"/>
                                            </p:txEl>
                                          </p:spTgt>
                                        </p:tgtEl>
                                        <p:attrNameLst>
                                          <p:attrName>style.visibility</p:attrName>
                                        </p:attrNameLst>
                                      </p:cBhvr>
                                      <p:to>
                                        <p:strVal val="visible"/>
                                      </p:to>
                                    </p:set>
                                    <p:animEffect transition="in" filter="circle(in)">
                                      <p:cBhvr>
                                        <p:cTn id="62" dur="2000"/>
                                        <p:tgtEl>
                                          <p:spTgt spid="6">
                                            <p:txEl>
                                              <p:pRg st="1" end="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6" presetClass="entr" presetSubtype="16" fill="hold" grpId="0" nodeType="clickEffect">
                                  <p:stCondLst>
                                    <p:cond delay="0"/>
                                  </p:stCondLst>
                                  <p:childTnLst>
                                    <p:set>
                                      <p:cBhvr>
                                        <p:cTn id="66" dur="1" fill="hold">
                                          <p:stCondLst>
                                            <p:cond delay="0"/>
                                          </p:stCondLst>
                                        </p:cTn>
                                        <p:tgtEl>
                                          <p:spTgt spid="6">
                                            <p:txEl>
                                              <p:pRg st="2" end="2"/>
                                            </p:txEl>
                                          </p:spTgt>
                                        </p:tgtEl>
                                        <p:attrNameLst>
                                          <p:attrName>style.visibility</p:attrName>
                                        </p:attrNameLst>
                                      </p:cBhvr>
                                      <p:to>
                                        <p:strVal val="visible"/>
                                      </p:to>
                                    </p:set>
                                    <p:animEffect transition="in" filter="circle(in)">
                                      <p:cBhvr>
                                        <p:cTn id="67" dur="2000"/>
                                        <p:tgtEl>
                                          <p:spTgt spid="6">
                                            <p:txEl>
                                              <p:pRg st="2" end="2"/>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6" presetClass="entr" presetSubtype="16" fill="hold" grpId="0" nodeType="clickEffect">
                                  <p:stCondLst>
                                    <p:cond delay="0"/>
                                  </p:stCondLst>
                                  <p:childTnLst>
                                    <p:set>
                                      <p:cBhvr>
                                        <p:cTn id="71" dur="1" fill="hold">
                                          <p:stCondLst>
                                            <p:cond delay="0"/>
                                          </p:stCondLst>
                                        </p:cTn>
                                        <p:tgtEl>
                                          <p:spTgt spid="6">
                                            <p:txEl>
                                              <p:pRg st="3" end="3"/>
                                            </p:txEl>
                                          </p:spTgt>
                                        </p:tgtEl>
                                        <p:attrNameLst>
                                          <p:attrName>style.visibility</p:attrName>
                                        </p:attrNameLst>
                                      </p:cBhvr>
                                      <p:to>
                                        <p:strVal val="visible"/>
                                      </p:to>
                                    </p:set>
                                    <p:animEffect transition="in" filter="circle(in)">
                                      <p:cBhvr>
                                        <p:cTn id="72" dur="2000"/>
                                        <p:tgtEl>
                                          <p:spTgt spid="6">
                                            <p:txEl>
                                              <p:pRg st="3" end="3"/>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6" presetClass="entr" presetSubtype="16" fill="hold" grpId="0" nodeType="clickEffect">
                                  <p:stCondLst>
                                    <p:cond delay="0"/>
                                  </p:stCondLst>
                                  <p:childTnLst>
                                    <p:set>
                                      <p:cBhvr>
                                        <p:cTn id="76" dur="1" fill="hold">
                                          <p:stCondLst>
                                            <p:cond delay="0"/>
                                          </p:stCondLst>
                                        </p:cTn>
                                        <p:tgtEl>
                                          <p:spTgt spid="6">
                                            <p:txEl>
                                              <p:pRg st="4" end="4"/>
                                            </p:txEl>
                                          </p:spTgt>
                                        </p:tgtEl>
                                        <p:attrNameLst>
                                          <p:attrName>style.visibility</p:attrName>
                                        </p:attrNameLst>
                                      </p:cBhvr>
                                      <p:to>
                                        <p:strVal val="visible"/>
                                      </p:to>
                                    </p:set>
                                    <p:animEffect transition="in" filter="circle(in)">
                                      <p:cBhvr>
                                        <p:cTn id="77" dur="20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build="p"/>
      <p:bldP spid="4" grpId="0" build="p"/>
      <p:bldP spid="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EDCCD0C-6F66-86AE-57AB-8022E6217162}"/>
              </a:ext>
            </a:extLst>
          </p:cNvPr>
          <p:cNvSpPr>
            <a:spLocks noGrp="1"/>
          </p:cNvSpPr>
          <p:nvPr>
            <p:ph type="title"/>
          </p:nvPr>
        </p:nvSpPr>
        <p:spPr>
          <a:xfrm>
            <a:off x="4997132" y="142874"/>
            <a:ext cx="8911687" cy="1280890"/>
          </a:xfrm>
        </p:spPr>
        <p:txBody>
          <a:bodyPr/>
          <a:lstStyle/>
          <a:p>
            <a:r>
              <a:rPr lang="en-GB" dirty="0"/>
              <a:t>Pictures </a:t>
            </a:r>
          </a:p>
        </p:txBody>
      </p:sp>
      <p:pic>
        <p:nvPicPr>
          <p:cNvPr id="17" name="Content Placeholder 16">
            <a:extLst>
              <a:ext uri="{FF2B5EF4-FFF2-40B4-BE49-F238E27FC236}">
                <a16:creationId xmlns:a16="http://schemas.microsoft.com/office/drawing/2014/main" xmlns="" id="{B263E0E9-2AE5-B7FE-4D34-6ACB4C5B446B}"/>
              </a:ext>
            </a:extLst>
          </p:cNvPr>
          <p:cNvPicPr>
            <a:picLocks noGrp="1" noChangeAspect="1"/>
          </p:cNvPicPr>
          <p:nvPr>
            <p:ph idx="1"/>
          </p:nvPr>
        </p:nvPicPr>
        <p:blipFill>
          <a:blip r:embed="rId2" cstate="print"/>
          <a:stretch>
            <a:fillRect/>
          </a:stretch>
        </p:blipFill>
        <p:spPr>
          <a:xfrm>
            <a:off x="4882283" y="2633518"/>
            <a:ext cx="2427433" cy="2992726"/>
          </a:xfrm>
          <a:prstGeom prst="rect">
            <a:avLst/>
          </a:prstGeom>
        </p:spPr>
      </p:pic>
      <p:pic>
        <p:nvPicPr>
          <p:cNvPr id="18" name="Picture 17">
            <a:extLst>
              <a:ext uri="{FF2B5EF4-FFF2-40B4-BE49-F238E27FC236}">
                <a16:creationId xmlns:a16="http://schemas.microsoft.com/office/drawing/2014/main" xmlns="" id="{447FBE87-A073-EE96-DE4C-D7715540CE55}"/>
              </a:ext>
            </a:extLst>
          </p:cNvPr>
          <p:cNvPicPr>
            <a:picLocks noChangeAspect="1"/>
          </p:cNvPicPr>
          <p:nvPr/>
        </p:nvPicPr>
        <p:blipFill>
          <a:blip r:embed="rId3" cstate="print"/>
          <a:stretch>
            <a:fillRect/>
          </a:stretch>
        </p:blipFill>
        <p:spPr>
          <a:xfrm>
            <a:off x="7983459" y="4316525"/>
            <a:ext cx="4208541" cy="2367304"/>
          </a:xfrm>
          <a:prstGeom prst="rect">
            <a:avLst/>
          </a:prstGeom>
        </p:spPr>
      </p:pic>
      <p:pic>
        <p:nvPicPr>
          <p:cNvPr id="19" name="Picture 18">
            <a:extLst>
              <a:ext uri="{FF2B5EF4-FFF2-40B4-BE49-F238E27FC236}">
                <a16:creationId xmlns:a16="http://schemas.microsoft.com/office/drawing/2014/main" xmlns="" id="{32CB08EA-E763-903A-1328-3192F00C3C1A}"/>
              </a:ext>
            </a:extLst>
          </p:cNvPr>
          <p:cNvPicPr>
            <a:picLocks noChangeAspect="1"/>
          </p:cNvPicPr>
          <p:nvPr/>
        </p:nvPicPr>
        <p:blipFill>
          <a:blip r:embed="rId4"/>
          <a:stretch>
            <a:fillRect/>
          </a:stretch>
        </p:blipFill>
        <p:spPr>
          <a:xfrm>
            <a:off x="4208543" y="3695554"/>
            <a:ext cx="3019572" cy="3019572"/>
          </a:xfrm>
          <a:prstGeom prst="rect">
            <a:avLst/>
          </a:prstGeom>
        </p:spPr>
      </p:pic>
      <p:pic>
        <p:nvPicPr>
          <p:cNvPr id="20" name="Picture 19">
            <a:extLst>
              <a:ext uri="{FF2B5EF4-FFF2-40B4-BE49-F238E27FC236}">
                <a16:creationId xmlns:a16="http://schemas.microsoft.com/office/drawing/2014/main" xmlns="" id="{41E6BC6F-800A-1886-FACB-325628F5EA00}"/>
              </a:ext>
            </a:extLst>
          </p:cNvPr>
          <p:cNvPicPr>
            <a:picLocks noChangeAspect="1"/>
          </p:cNvPicPr>
          <p:nvPr/>
        </p:nvPicPr>
        <p:blipFill>
          <a:blip r:embed="rId5" cstate="print"/>
          <a:stretch>
            <a:fillRect/>
          </a:stretch>
        </p:blipFill>
        <p:spPr>
          <a:xfrm>
            <a:off x="7048768" y="979570"/>
            <a:ext cx="2404208" cy="2715984"/>
          </a:xfrm>
          <a:prstGeom prst="rect">
            <a:avLst/>
          </a:prstGeom>
        </p:spPr>
      </p:pic>
      <p:pic>
        <p:nvPicPr>
          <p:cNvPr id="21" name="Picture 20">
            <a:extLst>
              <a:ext uri="{FF2B5EF4-FFF2-40B4-BE49-F238E27FC236}">
                <a16:creationId xmlns:a16="http://schemas.microsoft.com/office/drawing/2014/main" xmlns="" id="{D10A94CB-CA9A-FEC1-47FF-CCC4409BD2AB}"/>
              </a:ext>
            </a:extLst>
          </p:cNvPr>
          <p:cNvPicPr>
            <a:picLocks noChangeAspect="1"/>
          </p:cNvPicPr>
          <p:nvPr/>
        </p:nvPicPr>
        <p:blipFill>
          <a:blip r:embed="rId6" cstate="print"/>
          <a:stretch>
            <a:fillRect/>
          </a:stretch>
        </p:blipFill>
        <p:spPr>
          <a:xfrm>
            <a:off x="392978" y="3895308"/>
            <a:ext cx="3559125" cy="2620063"/>
          </a:xfrm>
          <a:prstGeom prst="rect">
            <a:avLst/>
          </a:prstGeom>
        </p:spPr>
      </p:pic>
      <p:pic>
        <p:nvPicPr>
          <p:cNvPr id="22" name="Picture 21">
            <a:extLst>
              <a:ext uri="{FF2B5EF4-FFF2-40B4-BE49-F238E27FC236}">
                <a16:creationId xmlns:a16="http://schemas.microsoft.com/office/drawing/2014/main" xmlns="" id="{D9BD1ABF-6614-ECFD-E7D9-7424152326DA}"/>
              </a:ext>
            </a:extLst>
          </p:cNvPr>
          <p:cNvPicPr>
            <a:picLocks noChangeAspect="1"/>
          </p:cNvPicPr>
          <p:nvPr/>
        </p:nvPicPr>
        <p:blipFill>
          <a:blip r:embed="rId7"/>
          <a:stretch>
            <a:fillRect/>
          </a:stretch>
        </p:blipFill>
        <p:spPr>
          <a:xfrm>
            <a:off x="1896274" y="799647"/>
            <a:ext cx="3883752" cy="2731634"/>
          </a:xfrm>
          <a:prstGeom prst="rect">
            <a:avLst/>
          </a:prstGeom>
        </p:spPr>
      </p:pic>
    </p:spTree>
    <p:extLst>
      <p:ext uri="{BB962C8B-B14F-4D97-AF65-F5344CB8AC3E}">
        <p14:creationId xmlns:p14="http://schemas.microsoft.com/office/powerpoint/2010/main" xmlns="" val="1534505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down)">
                                      <p:cBhvr>
                                        <p:cTn id="7" dur="580">
                                          <p:stCondLst>
                                            <p:cond delay="0"/>
                                          </p:stCondLst>
                                        </p:cTn>
                                        <p:tgtEl>
                                          <p:spTgt spid="22"/>
                                        </p:tgtEl>
                                      </p:cBhvr>
                                    </p:animEffect>
                                    <p:anim calcmode="lin" valueType="num">
                                      <p:cBhvr>
                                        <p:cTn id="8" dur="1822" tmFilter="0,0; 0.14,0.36; 0.43,0.73; 0.71,0.91; 1.0,1.0">
                                          <p:stCondLst>
                                            <p:cond delay="0"/>
                                          </p:stCondLst>
                                        </p:cTn>
                                        <p:tgtEl>
                                          <p:spTgt spid="2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2"/>
                                        </p:tgtEl>
                                        <p:attrNameLst>
                                          <p:attrName>ppt_y</p:attrName>
                                        </p:attrNameLst>
                                      </p:cBhvr>
                                      <p:tavLst>
                                        <p:tav tm="0" fmla="#ppt_y-sin(pi*$)/81">
                                          <p:val>
                                            <p:fltVal val="0"/>
                                          </p:val>
                                        </p:tav>
                                        <p:tav tm="100000">
                                          <p:val>
                                            <p:fltVal val="1"/>
                                          </p:val>
                                        </p:tav>
                                      </p:tavLst>
                                    </p:anim>
                                    <p:animScale>
                                      <p:cBhvr>
                                        <p:cTn id="13" dur="26">
                                          <p:stCondLst>
                                            <p:cond delay="650"/>
                                          </p:stCondLst>
                                        </p:cTn>
                                        <p:tgtEl>
                                          <p:spTgt spid="22"/>
                                        </p:tgtEl>
                                      </p:cBhvr>
                                      <p:to x="100000" y="60000"/>
                                    </p:animScale>
                                    <p:animScale>
                                      <p:cBhvr>
                                        <p:cTn id="14" dur="166" decel="50000">
                                          <p:stCondLst>
                                            <p:cond delay="676"/>
                                          </p:stCondLst>
                                        </p:cTn>
                                        <p:tgtEl>
                                          <p:spTgt spid="22"/>
                                        </p:tgtEl>
                                      </p:cBhvr>
                                      <p:to x="100000" y="100000"/>
                                    </p:animScale>
                                    <p:animScale>
                                      <p:cBhvr>
                                        <p:cTn id="15" dur="26">
                                          <p:stCondLst>
                                            <p:cond delay="1312"/>
                                          </p:stCondLst>
                                        </p:cTn>
                                        <p:tgtEl>
                                          <p:spTgt spid="22"/>
                                        </p:tgtEl>
                                      </p:cBhvr>
                                      <p:to x="100000" y="80000"/>
                                    </p:animScale>
                                    <p:animScale>
                                      <p:cBhvr>
                                        <p:cTn id="16" dur="166" decel="50000">
                                          <p:stCondLst>
                                            <p:cond delay="1338"/>
                                          </p:stCondLst>
                                        </p:cTn>
                                        <p:tgtEl>
                                          <p:spTgt spid="22"/>
                                        </p:tgtEl>
                                      </p:cBhvr>
                                      <p:to x="100000" y="100000"/>
                                    </p:animScale>
                                    <p:animScale>
                                      <p:cBhvr>
                                        <p:cTn id="17" dur="26">
                                          <p:stCondLst>
                                            <p:cond delay="1642"/>
                                          </p:stCondLst>
                                        </p:cTn>
                                        <p:tgtEl>
                                          <p:spTgt spid="22"/>
                                        </p:tgtEl>
                                      </p:cBhvr>
                                      <p:to x="100000" y="90000"/>
                                    </p:animScale>
                                    <p:animScale>
                                      <p:cBhvr>
                                        <p:cTn id="18" dur="166" decel="50000">
                                          <p:stCondLst>
                                            <p:cond delay="1668"/>
                                          </p:stCondLst>
                                        </p:cTn>
                                        <p:tgtEl>
                                          <p:spTgt spid="22"/>
                                        </p:tgtEl>
                                      </p:cBhvr>
                                      <p:to x="100000" y="100000"/>
                                    </p:animScale>
                                    <p:animScale>
                                      <p:cBhvr>
                                        <p:cTn id="19" dur="26">
                                          <p:stCondLst>
                                            <p:cond delay="1808"/>
                                          </p:stCondLst>
                                        </p:cTn>
                                        <p:tgtEl>
                                          <p:spTgt spid="22"/>
                                        </p:tgtEl>
                                      </p:cBhvr>
                                      <p:to x="100000" y="95000"/>
                                    </p:animScale>
                                    <p:animScale>
                                      <p:cBhvr>
                                        <p:cTn id="20" dur="166" decel="50000">
                                          <p:stCondLst>
                                            <p:cond delay="1834"/>
                                          </p:stCondLst>
                                        </p:cTn>
                                        <p:tgtEl>
                                          <p:spTgt spid="2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20"/>
                                        </p:tgtEl>
                                        <p:attrNameLst>
                                          <p:attrName>style.visibility</p:attrName>
                                        </p:attrNameLst>
                                      </p:cBhvr>
                                      <p:to>
                                        <p:strVal val="visible"/>
                                      </p:to>
                                    </p:set>
                                    <p:animEffect transition="in" filter="wipe(down)">
                                      <p:cBhvr>
                                        <p:cTn id="25" dur="580">
                                          <p:stCondLst>
                                            <p:cond delay="0"/>
                                          </p:stCondLst>
                                        </p:cTn>
                                        <p:tgtEl>
                                          <p:spTgt spid="20"/>
                                        </p:tgtEl>
                                      </p:cBhvr>
                                    </p:animEffect>
                                    <p:anim calcmode="lin" valueType="num">
                                      <p:cBhvr>
                                        <p:cTn id="26" dur="1822" tmFilter="0,0; 0.14,0.36; 0.43,0.73; 0.71,0.91; 1.0,1.0">
                                          <p:stCondLst>
                                            <p:cond delay="0"/>
                                          </p:stCondLst>
                                        </p:cTn>
                                        <p:tgtEl>
                                          <p:spTgt spid="20"/>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20"/>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20"/>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20"/>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20"/>
                                        </p:tgtEl>
                                        <p:attrNameLst>
                                          <p:attrName>ppt_y</p:attrName>
                                        </p:attrNameLst>
                                      </p:cBhvr>
                                      <p:tavLst>
                                        <p:tav tm="0" fmla="#ppt_y-sin(pi*$)/81">
                                          <p:val>
                                            <p:fltVal val="0"/>
                                          </p:val>
                                        </p:tav>
                                        <p:tav tm="100000">
                                          <p:val>
                                            <p:fltVal val="1"/>
                                          </p:val>
                                        </p:tav>
                                      </p:tavLst>
                                    </p:anim>
                                    <p:animScale>
                                      <p:cBhvr>
                                        <p:cTn id="31" dur="26">
                                          <p:stCondLst>
                                            <p:cond delay="650"/>
                                          </p:stCondLst>
                                        </p:cTn>
                                        <p:tgtEl>
                                          <p:spTgt spid="20"/>
                                        </p:tgtEl>
                                      </p:cBhvr>
                                      <p:to x="100000" y="60000"/>
                                    </p:animScale>
                                    <p:animScale>
                                      <p:cBhvr>
                                        <p:cTn id="32" dur="166" decel="50000">
                                          <p:stCondLst>
                                            <p:cond delay="676"/>
                                          </p:stCondLst>
                                        </p:cTn>
                                        <p:tgtEl>
                                          <p:spTgt spid="20"/>
                                        </p:tgtEl>
                                      </p:cBhvr>
                                      <p:to x="100000" y="100000"/>
                                    </p:animScale>
                                    <p:animScale>
                                      <p:cBhvr>
                                        <p:cTn id="33" dur="26">
                                          <p:stCondLst>
                                            <p:cond delay="1312"/>
                                          </p:stCondLst>
                                        </p:cTn>
                                        <p:tgtEl>
                                          <p:spTgt spid="20"/>
                                        </p:tgtEl>
                                      </p:cBhvr>
                                      <p:to x="100000" y="80000"/>
                                    </p:animScale>
                                    <p:animScale>
                                      <p:cBhvr>
                                        <p:cTn id="34" dur="166" decel="50000">
                                          <p:stCondLst>
                                            <p:cond delay="1338"/>
                                          </p:stCondLst>
                                        </p:cTn>
                                        <p:tgtEl>
                                          <p:spTgt spid="20"/>
                                        </p:tgtEl>
                                      </p:cBhvr>
                                      <p:to x="100000" y="100000"/>
                                    </p:animScale>
                                    <p:animScale>
                                      <p:cBhvr>
                                        <p:cTn id="35" dur="26">
                                          <p:stCondLst>
                                            <p:cond delay="1642"/>
                                          </p:stCondLst>
                                        </p:cTn>
                                        <p:tgtEl>
                                          <p:spTgt spid="20"/>
                                        </p:tgtEl>
                                      </p:cBhvr>
                                      <p:to x="100000" y="90000"/>
                                    </p:animScale>
                                    <p:animScale>
                                      <p:cBhvr>
                                        <p:cTn id="36" dur="166" decel="50000">
                                          <p:stCondLst>
                                            <p:cond delay="1668"/>
                                          </p:stCondLst>
                                        </p:cTn>
                                        <p:tgtEl>
                                          <p:spTgt spid="20"/>
                                        </p:tgtEl>
                                      </p:cBhvr>
                                      <p:to x="100000" y="100000"/>
                                    </p:animScale>
                                    <p:animScale>
                                      <p:cBhvr>
                                        <p:cTn id="37" dur="26">
                                          <p:stCondLst>
                                            <p:cond delay="1808"/>
                                          </p:stCondLst>
                                        </p:cTn>
                                        <p:tgtEl>
                                          <p:spTgt spid="20"/>
                                        </p:tgtEl>
                                      </p:cBhvr>
                                      <p:to x="100000" y="95000"/>
                                    </p:animScale>
                                    <p:animScale>
                                      <p:cBhvr>
                                        <p:cTn id="38" dur="166" decel="50000">
                                          <p:stCondLst>
                                            <p:cond delay="1834"/>
                                          </p:stCondLst>
                                        </p:cTn>
                                        <p:tgtEl>
                                          <p:spTgt spid="20"/>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17"/>
                                        </p:tgtEl>
                                        <p:attrNameLst>
                                          <p:attrName>style.visibility</p:attrName>
                                        </p:attrNameLst>
                                      </p:cBhvr>
                                      <p:to>
                                        <p:strVal val="visible"/>
                                      </p:to>
                                    </p:set>
                                    <p:animEffect transition="in" filter="wipe(down)">
                                      <p:cBhvr>
                                        <p:cTn id="43" dur="580">
                                          <p:stCondLst>
                                            <p:cond delay="0"/>
                                          </p:stCondLst>
                                        </p:cTn>
                                        <p:tgtEl>
                                          <p:spTgt spid="17"/>
                                        </p:tgtEl>
                                      </p:cBhvr>
                                    </p:animEffect>
                                    <p:anim calcmode="lin" valueType="num">
                                      <p:cBhvr>
                                        <p:cTn id="44"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49" dur="26">
                                          <p:stCondLst>
                                            <p:cond delay="650"/>
                                          </p:stCondLst>
                                        </p:cTn>
                                        <p:tgtEl>
                                          <p:spTgt spid="17"/>
                                        </p:tgtEl>
                                      </p:cBhvr>
                                      <p:to x="100000" y="60000"/>
                                    </p:animScale>
                                    <p:animScale>
                                      <p:cBhvr>
                                        <p:cTn id="50" dur="166" decel="50000">
                                          <p:stCondLst>
                                            <p:cond delay="676"/>
                                          </p:stCondLst>
                                        </p:cTn>
                                        <p:tgtEl>
                                          <p:spTgt spid="17"/>
                                        </p:tgtEl>
                                      </p:cBhvr>
                                      <p:to x="100000" y="100000"/>
                                    </p:animScale>
                                    <p:animScale>
                                      <p:cBhvr>
                                        <p:cTn id="51" dur="26">
                                          <p:stCondLst>
                                            <p:cond delay="1312"/>
                                          </p:stCondLst>
                                        </p:cTn>
                                        <p:tgtEl>
                                          <p:spTgt spid="17"/>
                                        </p:tgtEl>
                                      </p:cBhvr>
                                      <p:to x="100000" y="80000"/>
                                    </p:animScale>
                                    <p:animScale>
                                      <p:cBhvr>
                                        <p:cTn id="52" dur="166" decel="50000">
                                          <p:stCondLst>
                                            <p:cond delay="1338"/>
                                          </p:stCondLst>
                                        </p:cTn>
                                        <p:tgtEl>
                                          <p:spTgt spid="17"/>
                                        </p:tgtEl>
                                      </p:cBhvr>
                                      <p:to x="100000" y="100000"/>
                                    </p:animScale>
                                    <p:animScale>
                                      <p:cBhvr>
                                        <p:cTn id="53" dur="26">
                                          <p:stCondLst>
                                            <p:cond delay="1642"/>
                                          </p:stCondLst>
                                        </p:cTn>
                                        <p:tgtEl>
                                          <p:spTgt spid="17"/>
                                        </p:tgtEl>
                                      </p:cBhvr>
                                      <p:to x="100000" y="90000"/>
                                    </p:animScale>
                                    <p:animScale>
                                      <p:cBhvr>
                                        <p:cTn id="54" dur="166" decel="50000">
                                          <p:stCondLst>
                                            <p:cond delay="1668"/>
                                          </p:stCondLst>
                                        </p:cTn>
                                        <p:tgtEl>
                                          <p:spTgt spid="17"/>
                                        </p:tgtEl>
                                      </p:cBhvr>
                                      <p:to x="100000" y="100000"/>
                                    </p:animScale>
                                    <p:animScale>
                                      <p:cBhvr>
                                        <p:cTn id="55" dur="26">
                                          <p:stCondLst>
                                            <p:cond delay="1808"/>
                                          </p:stCondLst>
                                        </p:cTn>
                                        <p:tgtEl>
                                          <p:spTgt spid="17"/>
                                        </p:tgtEl>
                                      </p:cBhvr>
                                      <p:to x="100000" y="95000"/>
                                    </p:animScale>
                                    <p:animScale>
                                      <p:cBhvr>
                                        <p:cTn id="56" dur="166" decel="50000">
                                          <p:stCondLst>
                                            <p:cond delay="1834"/>
                                          </p:stCondLst>
                                        </p:cTn>
                                        <p:tgtEl>
                                          <p:spTgt spid="17"/>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21"/>
                                        </p:tgtEl>
                                        <p:attrNameLst>
                                          <p:attrName>style.visibility</p:attrName>
                                        </p:attrNameLst>
                                      </p:cBhvr>
                                      <p:to>
                                        <p:strVal val="visible"/>
                                      </p:to>
                                    </p:set>
                                    <p:animEffect transition="in" filter="wipe(down)">
                                      <p:cBhvr>
                                        <p:cTn id="61" dur="580">
                                          <p:stCondLst>
                                            <p:cond delay="0"/>
                                          </p:stCondLst>
                                        </p:cTn>
                                        <p:tgtEl>
                                          <p:spTgt spid="21"/>
                                        </p:tgtEl>
                                      </p:cBhvr>
                                    </p:animEffect>
                                    <p:anim calcmode="lin" valueType="num">
                                      <p:cBhvr>
                                        <p:cTn id="62" dur="1822" tmFilter="0,0; 0.14,0.36; 0.43,0.73; 0.71,0.91; 1.0,1.0">
                                          <p:stCondLst>
                                            <p:cond delay="0"/>
                                          </p:stCondLst>
                                        </p:cTn>
                                        <p:tgtEl>
                                          <p:spTgt spid="21"/>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21"/>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21"/>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21"/>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21"/>
                                        </p:tgtEl>
                                        <p:attrNameLst>
                                          <p:attrName>ppt_y</p:attrName>
                                        </p:attrNameLst>
                                      </p:cBhvr>
                                      <p:tavLst>
                                        <p:tav tm="0" fmla="#ppt_y-sin(pi*$)/81">
                                          <p:val>
                                            <p:fltVal val="0"/>
                                          </p:val>
                                        </p:tav>
                                        <p:tav tm="100000">
                                          <p:val>
                                            <p:fltVal val="1"/>
                                          </p:val>
                                        </p:tav>
                                      </p:tavLst>
                                    </p:anim>
                                    <p:animScale>
                                      <p:cBhvr>
                                        <p:cTn id="67" dur="26">
                                          <p:stCondLst>
                                            <p:cond delay="650"/>
                                          </p:stCondLst>
                                        </p:cTn>
                                        <p:tgtEl>
                                          <p:spTgt spid="21"/>
                                        </p:tgtEl>
                                      </p:cBhvr>
                                      <p:to x="100000" y="60000"/>
                                    </p:animScale>
                                    <p:animScale>
                                      <p:cBhvr>
                                        <p:cTn id="68" dur="166" decel="50000">
                                          <p:stCondLst>
                                            <p:cond delay="676"/>
                                          </p:stCondLst>
                                        </p:cTn>
                                        <p:tgtEl>
                                          <p:spTgt spid="21"/>
                                        </p:tgtEl>
                                      </p:cBhvr>
                                      <p:to x="100000" y="100000"/>
                                    </p:animScale>
                                    <p:animScale>
                                      <p:cBhvr>
                                        <p:cTn id="69" dur="26">
                                          <p:stCondLst>
                                            <p:cond delay="1312"/>
                                          </p:stCondLst>
                                        </p:cTn>
                                        <p:tgtEl>
                                          <p:spTgt spid="21"/>
                                        </p:tgtEl>
                                      </p:cBhvr>
                                      <p:to x="100000" y="80000"/>
                                    </p:animScale>
                                    <p:animScale>
                                      <p:cBhvr>
                                        <p:cTn id="70" dur="166" decel="50000">
                                          <p:stCondLst>
                                            <p:cond delay="1338"/>
                                          </p:stCondLst>
                                        </p:cTn>
                                        <p:tgtEl>
                                          <p:spTgt spid="21"/>
                                        </p:tgtEl>
                                      </p:cBhvr>
                                      <p:to x="100000" y="100000"/>
                                    </p:animScale>
                                    <p:animScale>
                                      <p:cBhvr>
                                        <p:cTn id="71" dur="26">
                                          <p:stCondLst>
                                            <p:cond delay="1642"/>
                                          </p:stCondLst>
                                        </p:cTn>
                                        <p:tgtEl>
                                          <p:spTgt spid="21"/>
                                        </p:tgtEl>
                                      </p:cBhvr>
                                      <p:to x="100000" y="90000"/>
                                    </p:animScale>
                                    <p:animScale>
                                      <p:cBhvr>
                                        <p:cTn id="72" dur="166" decel="50000">
                                          <p:stCondLst>
                                            <p:cond delay="1668"/>
                                          </p:stCondLst>
                                        </p:cTn>
                                        <p:tgtEl>
                                          <p:spTgt spid="21"/>
                                        </p:tgtEl>
                                      </p:cBhvr>
                                      <p:to x="100000" y="100000"/>
                                    </p:animScale>
                                    <p:animScale>
                                      <p:cBhvr>
                                        <p:cTn id="73" dur="26">
                                          <p:stCondLst>
                                            <p:cond delay="1808"/>
                                          </p:stCondLst>
                                        </p:cTn>
                                        <p:tgtEl>
                                          <p:spTgt spid="21"/>
                                        </p:tgtEl>
                                      </p:cBhvr>
                                      <p:to x="100000" y="95000"/>
                                    </p:animScale>
                                    <p:animScale>
                                      <p:cBhvr>
                                        <p:cTn id="74" dur="166" decel="50000">
                                          <p:stCondLst>
                                            <p:cond delay="1834"/>
                                          </p:stCondLst>
                                        </p:cTn>
                                        <p:tgtEl>
                                          <p:spTgt spid="21"/>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nodeType="clickEffect">
                                  <p:stCondLst>
                                    <p:cond delay="0"/>
                                  </p:stCondLst>
                                  <p:childTnLst>
                                    <p:set>
                                      <p:cBhvr>
                                        <p:cTn id="78" dur="1" fill="hold">
                                          <p:stCondLst>
                                            <p:cond delay="0"/>
                                          </p:stCondLst>
                                        </p:cTn>
                                        <p:tgtEl>
                                          <p:spTgt spid="19"/>
                                        </p:tgtEl>
                                        <p:attrNameLst>
                                          <p:attrName>style.visibility</p:attrName>
                                        </p:attrNameLst>
                                      </p:cBhvr>
                                      <p:to>
                                        <p:strVal val="visible"/>
                                      </p:to>
                                    </p:set>
                                    <p:animEffect transition="in" filter="wipe(down)">
                                      <p:cBhvr>
                                        <p:cTn id="79" dur="580">
                                          <p:stCondLst>
                                            <p:cond delay="0"/>
                                          </p:stCondLst>
                                        </p:cTn>
                                        <p:tgtEl>
                                          <p:spTgt spid="19"/>
                                        </p:tgtEl>
                                      </p:cBhvr>
                                    </p:animEffect>
                                    <p:anim calcmode="lin" valueType="num">
                                      <p:cBhvr>
                                        <p:cTn id="80" dur="1822" tmFilter="0,0; 0.14,0.36; 0.43,0.73; 0.71,0.91; 1.0,1.0">
                                          <p:stCondLst>
                                            <p:cond delay="0"/>
                                          </p:stCondLst>
                                        </p:cTn>
                                        <p:tgtEl>
                                          <p:spTgt spid="19"/>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19"/>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19"/>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19"/>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19"/>
                                        </p:tgtEl>
                                        <p:attrNameLst>
                                          <p:attrName>ppt_y</p:attrName>
                                        </p:attrNameLst>
                                      </p:cBhvr>
                                      <p:tavLst>
                                        <p:tav tm="0" fmla="#ppt_y-sin(pi*$)/81">
                                          <p:val>
                                            <p:fltVal val="0"/>
                                          </p:val>
                                        </p:tav>
                                        <p:tav tm="100000">
                                          <p:val>
                                            <p:fltVal val="1"/>
                                          </p:val>
                                        </p:tav>
                                      </p:tavLst>
                                    </p:anim>
                                    <p:animScale>
                                      <p:cBhvr>
                                        <p:cTn id="85" dur="26">
                                          <p:stCondLst>
                                            <p:cond delay="650"/>
                                          </p:stCondLst>
                                        </p:cTn>
                                        <p:tgtEl>
                                          <p:spTgt spid="19"/>
                                        </p:tgtEl>
                                      </p:cBhvr>
                                      <p:to x="100000" y="60000"/>
                                    </p:animScale>
                                    <p:animScale>
                                      <p:cBhvr>
                                        <p:cTn id="86" dur="166" decel="50000">
                                          <p:stCondLst>
                                            <p:cond delay="676"/>
                                          </p:stCondLst>
                                        </p:cTn>
                                        <p:tgtEl>
                                          <p:spTgt spid="19"/>
                                        </p:tgtEl>
                                      </p:cBhvr>
                                      <p:to x="100000" y="100000"/>
                                    </p:animScale>
                                    <p:animScale>
                                      <p:cBhvr>
                                        <p:cTn id="87" dur="26">
                                          <p:stCondLst>
                                            <p:cond delay="1312"/>
                                          </p:stCondLst>
                                        </p:cTn>
                                        <p:tgtEl>
                                          <p:spTgt spid="19"/>
                                        </p:tgtEl>
                                      </p:cBhvr>
                                      <p:to x="100000" y="80000"/>
                                    </p:animScale>
                                    <p:animScale>
                                      <p:cBhvr>
                                        <p:cTn id="88" dur="166" decel="50000">
                                          <p:stCondLst>
                                            <p:cond delay="1338"/>
                                          </p:stCondLst>
                                        </p:cTn>
                                        <p:tgtEl>
                                          <p:spTgt spid="19"/>
                                        </p:tgtEl>
                                      </p:cBhvr>
                                      <p:to x="100000" y="100000"/>
                                    </p:animScale>
                                    <p:animScale>
                                      <p:cBhvr>
                                        <p:cTn id="89" dur="26">
                                          <p:stCondLst>
                                            <p:cond delay="1642"/>
                                          </p:stCondLst>
                                        </p:cTn>
                                        <p:tgtEl>
                                          <p:spTgt spid="19"/>
                                        </p:tgtEl>
                                      </p:cBhvr>
                                      <p:to x="100000" y="90000"/>
                                    </p:animScale>
                                    <p:animScale>
                                      <p:cBhvr>
                                        <p:cTn id="90" dur="166" decel="50000">
                                          <p:stCondLst>
                                            <p:cond delay="1668"/>
                                          </p:stCondLst>
                                        </p:cTn>
                                        <p:tgtEl>
                                          <p:spTgt spid="19"/>
                                        </p:tgtEl>
                                      </p:cBhvr>
                                      <p:to x="100000" y="100000"/>
                                    </p:animScale>
                                    <p:animScale>
                                      <p:cBhvr>
                                        <p:cTn id="91" dur="26">
                                          <p:stCondLst>
                                            <p:cond delay="1808"/>
                                          </p:stCondLst>
                                        </p:cTn>
                                        <p:tgtEl>
                                          <p:spTgt spid="19"/>
                                        </p:tgtEl>
                                      </p:cBhvr>
                                      <p:to x="100000" y="95000"/>
                                    </p:animScale>
                                    <p:animScale>
                                      <p:cBhvr>
                                        <p:cTn id="92" dur="166" decel="50000">
                                          <p:stCondLst>
                                            <p:cond delay="1834"/>
                                          </p:stCondLst>
                                        </p:cTn>
                                        <p:tgtEl>
                                          <p:spTgt spid="19"/>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nodeType="clickEffect">
                                  <p:stCondLst>
                                    <p:cond delay="0"/>
                                  </p:stCondLst>
                                  <p:childTnLst>
                                    <p:set>
                                      <p:cBhvr>
                                        <p:cTn id="96" dur="1" fill="hold">
                                          <p:stCondLst>
                                            <p:cond delay="0"/>
                                          </p:stCondLst>
                                        </p:cTn>
                                        <p:tgtEl>
                                          <p:spTgt spid="18"/>
                                        </p:tgtEl>
                                        <p:attrNameLst>
                                          <p:attrName>style.visibility</p:attrName>
                                        </p:attrNameLst>
                                      </p:cBhvr>
                                      <p:to>
                                        <p:strVal val="visible"/>
                                      </p:to>
                                    </p:set>
                                    <p:animEffect transition="in" filter="wipe(down)">
                                      <p:cBhvr>
                                        <p:cTn id="97" dur="580">
                                          <p:stCondLst>
                                            <p:cond delay="0"/>
                                          </p:stCondLst>
                                        </p:cTn>
                                        <p:tgtEl>
                                          <p:spTgt spid="18"/>
                                        </p:tgtEl>
                                      </p:cBhvr>
                                    </p:animEffect>
                                    <p:anim calcmode="lin" valueType="num">
                                      <p:cBhvr>
                                        <p:cTn id="98" dur="182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18"/>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18"/>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18"/>
                                        </p:tgtEl>
                                        <p:attrNameLst>
                                          <p:attrName>ppt_y</p:attrName>
                                        </p:attrNameLst>
                                      </p:cBhvr>
                                      <p:tavLst>
                                        <p:tav tm="0" fmla="#ppt_y-sin(pi*$)/81">
                                          <p:val>
                                            <p:fltVal val="0"/>
                                          </p:val>
                                        </p:tav>
                                        <p:tav tm="100000">
                                          <p:val>
                                            <p:fltVal val="1"/>
                                          </p:val>
                                        </p:tav>
                                      </p:tavLst>
                                    </p:anim>
                                    <p:animScale>
                                      <p:cBhvr>
                                        <p:cTn id="103" dur="26">
                                          <p:stCondLst>
                                            <p:cond delay="650"/>
                                          </p:stCondLst>
                                        </p:cTn>
                                        <p:tgtEl>
                                          <p:spTgt spid="18"/>
                                        </p:tgtEl>
                                      </p:cBhvr>
                                      <p:to x="100000" y="60000"/>
                                    </p:animScale>
                                    <p:animScale>
                                      <p:cBhvr>
                                        <p:cTn id="104" dur="166" decel="50000">
                                          <p:stCondLst>
                                            <p:cond delay="676"/>
                                          </p:stCondLst>
                                        </p:cTn>
                                        <p:tgtEl>
                                          <p:spTgt spid="18"/>
                                        </p:tgtEl>
                                      </p:cBhvr>
                                      <p:to x="100000" y="100000"/>
                                    </p:animScale>
                                    <p:animScale>
                                      <p:cBhvr>
                                        <p:cTn id="105" dur="26">
                                          <p:stCondLst>
                                            <p:cond delay="1312"/>
                                          </p:stCondLst>
                                        </p:cTn>
                                        <p:tgtEl>
                                          <p:spTgt spid="18"/>
                                        </p:tgtEl>
                                      </p:cBhvr>
                                      <p:to x="100000" y="80000"/>
                                    </p:animScale>
                                    <p:animScale>
                                      <p:cBhvr>
                                        <p:cTn id="106" dur="166" decel="50000">
                                          <p:stCondLst>
                                            <p:cond delay="1338"/>
                                          </p:stCondLst>
                                        </p:cTn>
                                        <p:tgtEl>
                                          <p:spTgt spid="18"/>
                                        </p:tgtEl>
                                      </p:cBhvr>
                                      <p:to x="100000" y="100000"/>
                                    </p:animScale>
                                    <p:animScale>
                                      <p:cBhvr>
                                        <p:cTn id="107" dur="26">
                                          <p:stCondLst>
                                            <p:cond delay="1642"/>
                                          </p:stCondLst>
                                        </p:cTn>
                                        <p:tgtEl>
                                          <p:spTgt spid="18"/>
                                        </p:tgtEl>
                                      </p:cBhvr>
                                      <p:to x="100000" y="90000"/>
                                    </p:animScale>
                                    <p:animScale>
                                      <p:cBhvr>
                                        <p:cTn id="108" dur="166" decel="50000">
                                          <p:stCondLst>
                                            <p:cond delay="1668"/>
                                          </p:stCondLst>
                                        </p:cTn>
                                        <p:tgtEl>
                                          <p:spTgt spid="18"/>
                                        </p:tgtEl>
                                      </p:cBhvr>
                                      <p:to x="100000" y="100000"/>
                                    </p:animScale>
                                    <p:animScale>
                                      <p:cBhvr>
                                        <p:cTn id="109" dur="26">
                                          <p:stCondLst>
                                            <p:cond delay="1808"/>
                                          </p:stCondLst>
                                        </p:cTn>
                                        <p:tgtEl>
                                          <p:spTgt spid="18"/>
                                        </p:tgtEl>
                                      </p:cBhvr>
                                      <p:to x="100000" y="95000"/>
                                    </p:animScale>
                                    <p:animScale>
                                      <p:cBhvr>
                                        <p:cTn id="110" dur="166" decel="50000">
                                          <p:stCondLst>
                                            <p:cond delay="1834"/>
                                          </p:stCondLst>
                                        </p:cTn>
                                        <p:tgtEl>
                                          <p:spTgt spid="1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xmlns="" id="{CD306B45-25EE-434D-ABA9-A27B79320C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E3ED007-3F53-AF93-856A-F4337CD2107E}"/>
              </a:ext>
            </a:extLst>
          </p:cNvPr>
          <p:cNvSpPr>
            <a:spLocks noGrp="1"/>
          </p:cNvSpPr>
          <p:nvPr>
            <p:ph type="title"/>
          </p:nvPr>
        </p:nvSpPr>
        <p:spPr>
          <a:xfrm>
            <a:off x="1046019" y="942108"/>
            <a:ext cx="3256550" cy="4969113"/>
          </a:xfrm>
        </p:spPr>
        <p:txBody>
          <a:bodyPr anchor="ctr">
            <a:normAutofit/>
          </a:bodyPr>
          <a:lstStyle/>
          <a:p>
            <a:r>
              <a:rPr lang="en-GB" dirty="0">
                <a:solidFill>
                  <a:schemeClr val="tx2">
                    <a:lumMod val="75000"/>
                  </a:schemeClr>
                </a:solidFill>
              </a:rPr>
              <a:t>Conclusion </a:t>
            </a:r>
          </a:p>
        </p:txBody>
      </p:sp>
      <p:sp>
        <p:nvSpPr>
          <p:cNvPr id="3" name="Content Placeholder 2">
            <a:extLst>
              <a:ext uri="{FF2B5EF4-FFF2-40B4-BE49-F238E27FC236}">
                <a16:creationId xmlns:a16="http://schemas.microsoft.com/office/drawing/2014/main" xmlns="" id="{A1E38E95-00B6-E47B-D6E3-6203667F80B2}"/>
              </a:ext>
            </a:extLst>
          </p:cNvPr>
          <p:cNvSpPr>
            <a:spLocks noGrp="1"/>
          </p:cNvSpPr>
          <p:nvPr>
            <p:ph idx="1"/>
          </p:nvPr>
        </p:nvSpPr>
        <p:spPr>
          <a:xfrm>
            <a:off x="5165708" y="1520525"/>
            <a:ext cx="6455549" cy="4969114"/>
          </a:xfrm>
        </p:spPr>
        <p:txBody>
          <a:bodyPr anchor="ctr">
            <a:normAutofit fontScale="25000" lnSpcReduction="20000"/>
          </a:bodyPr>
          <a:lstStyle/>
          <a:p>
            <a:pPr>
              <a:lnSpc>
                <a:spcPct val="90000"/>
              </a:lnSpc>
            </a:pPr>
            <a:r>
              <a:rPr lang="en-GB" sz="6400" dirty="0">
                <a:solidFill>
                  <a:schemeClr val="tx2">
                    <a:lumMod val="75000"/>
                  </a:schemeClr>
                </a:solidFill>
                <a:latin typeface="Aptos" panose="020B0004020202020204" pitchFamily="34" charset="0"/>
              </a:rPr>
              <a:t>In my point of view, TB infection is a dangerous infection that can kill people if it’s not treated, and it’s the most contagious type of infection that people can get from other people.</a:t>
            </a:r>
          </a:p>
          <a:p>
            <a:pPr>
              <a:lnSpc>
                <a:spcPct val="90000"/>
              </a:lnSpc>
            </a:pPr>
            <a:r>
              <a:rPr lang="en-GB" sz="6400" dirty="0">
                <a:solidFill>
                  <a:schemeClr val="tx2">
                    <a:lumMod val="75000"/>
                  </a:schemeClr>
                </a:solidFill>
                <a:latin typeface="Aptos" panose="020B0004020202020204" pitchFamily="34" charset="0"/>
              </a:rPr>
              <a:t>TB infection is the most common infection in the world that most patients get. This means most of the people around the world who are suffering from different health conditions can get it if a person has it, and if a person gets close, they can get it as well.</a:t>
            </a:r>
          </a:p>
          <a:p>
            <a:pPr>
              <a:lnSpc>
                <a:spcPct val="90000"/>
              </a:lnSpc>
            </a:pPr>
            <a:r>
              <a:rPr lang="en-GB" sz="6400" dirty="0">
                <a:solidFill>
                  <a:schemeClr val="tx2">
                    <a:lumMod val="75000"/>
                  </a:schemeClr>
                </a:solidFill>
                <a:latin typeface="Aptos" panose="020B0004020202020204" pitchFamily="34" charset="0"/>
              </a:rPr>
              <a:t>Some of the TB infections can be treated in some people; however, some TB infections can cause lots of harm to the body, and the main part of the body is the lungs, which can lead to the death of the </a:t>
            </a:r>
            <a:r>
              <a:rPr lang="en-GB" sz="6400">
                <a:solidFill>
                  <a:schemeClr val="tx2">
                    <a:lumMod val="75000"/>
                  </a:schemeClr>
                </a:solidFill>
                <a:latin typeface="Aptos" panose="020B0004020202020204" pitchFamily="34" charset="0"/>
              </a:rPr>
              <a:t>patient.</a:t>
            </a:r>
            <a:endParaRPr lang="en-GB" sz="6400" dirty="0">
              <a:solidFill>
                <a:schemeClr val="tx2">
                  <a:lumMod val="75000"/>
                </a:schemeClr>
              </a:solidFill>
              <a:latin typeface="Aptos" panose="020B0004020202020204" pitchFamily="34" charset="0"/>
            </a:endParaRPr>
          </a:p>
          <a:p>
            <a:pPr>
              <a:lnSpc>
                <a:spcPct val="90000"/>
              </a:lnSpc>
            </a:pPr>
            <a:r>
              <a:rPr lang="en-GB" sz="6400" dirty="0">
                <a:solidFill>
                  <a:schemeClr val="tx2">
                    <a:lumMod val="75000"/>
                  </a:schemeClr>
                </a:solidFill>
                <a:latin typeface="Aptos" panose="020B0004020202020204" pitchFamily="34" charset="0"/>
              </a:rPr>
              <a:t>It mainly affects the lungs, but it can affect any part of the body, including the tummy, glands, bones and nervous system. TB is a serious condition, but it can be cured if it's treated with the right antibiotics.</a:t>
            </a:r>
          </a:p>
          <a:p>
            <a:pPr>
              <a:lnSpc>
                <a:spcPct val="90000"/>
              </a:lnSpc>
            </a:pPr>
            <a:r>
              <a:rPr lang="en-GB" sz="6400" dirty="0">
                <a:solidFill>
                  <a:schemeClr val="tx2">
                    <a:lumMod val="75000"/>
                  </a:schemeClr>
                </a:solidFill>
                <a:latin typeface="Aptos" panose="020B0004020202020204" pitchFamily="34" charset="0"/>
              </a:rPr>
              <a:t>TB is an infection spread through coughs or sneezes of an infected person. TB affects the lungs (pulmonary TB), which is the most contagious type, but it usually only spreads after prolonged exposure to someone with the illness.</a:t>
            </a:r>
          </a:p>
          <a:p>
            <a:pPr>
              <a:lnSpc>
                <a:spcPct val="90000"/>
              </a:lnSpc>
            </a:pPr>
            <a:endParaRPr lang="en-GB" sz="6400" dirty="0">
              <a:solidFill>
                <a:schemeClr val="tx2">
                  <a:lumMod val="75000"/>
                </a:schemeClr>
              </a:solidFill>
              <a:latin typeface="Aptos" panose="020B0004020202020204" pitchFamily="34" charset="0"/>
            </a:endParaRPr>
          </a:p>
          <a:p>
            <a:pPr>
              <a:lnSpc>
                <a:spcPct val="90000"/>
              </a:lnSpc>
            </a:pPr>
            <a:r>
              <a:rPr lang="en-GB" sz="6400" dirty="0">
                <a:solidFill>
                  <a:schemeClr val="tx2">
                    <a:lumMod val="75000"/>
                  </a:schemeClr>
                </a:solidFill>
                <a:latin typeface="Aptos" panose="020B0004020202020204" pitchFamily="34" charset="0"/>
              </a:rPr>
              <a:t>It mainly affects the lungs, but it can affect any part of the body, including the tummy, glands, bones and nervous system. TB is a serious condition, but it can be cured if it's treated with the right antibiotics.</a:t>
            </a:r>
          </a:p>
          <a:p>
            <a:pPr>
              <a:lnSpc>
                <a:spcPct val="90000"/>
              </a:lnSpc>
            </a:pPr>
            <a:endParaRPr lang="en-GB" sz="6400" dirty="0">
              <a:solidFill>
                <a:schemeClr val="tx2">
                  <a:lumMod val="75000"/>
                </a:schemeClr>
              </a:solidFill>
              <a:latin typeface="Aptos" panose="020B0004020202020204" pitchFamily="34" charset="0"/>
            </a:endParaRPr>
          </a:p>
          <a:p>
            <a:pPr>
              <a:lnSpc>
                <a:spcPct val="90000"/>
              </a:lnSpc>
            </a:pPr>
            <a:endParaRPr lang="en-GB" sz="6400" dirty="0">
              <a:solidFill>
                <a:schemeClr val="tx2">
                  <a:lumMod val="75000"/>
                </a:schemeClr>
              </a:solidFill>
              <a:latin typeface="Aptos" panose="020B0004020202020204" pitchFamily="34" charset="0"/>
            </a:endParaRPr>
          </a:p>
          <a:p>
            <a:pPr>
              <a:lnSpc>
                <a:spcPct val="90000"/>
              </a:lnSpc>
            </a:pPr>
            <a:endParaRPr lang="en-GB" sz="1100" dirty="0">
              <a:solidFill>
                <a:schemeClr val="tx2">
                  <a:lumMod val="75000"/>
                </a:schemeClr>
              </a:solidFill>
            </a:endParaRPr>
          </a:p>
          <a:p>
            <a:pPr>
              <a:lnSpc>
                <a:spcPct val="90000"/>
              </a:lnSpc>
            </a:pPr>
            <a:endParaRPr lang="en-GB" sz="1100" dirty="0">
              <a:solidFill>
                <a:schemeClr val="tx2">
                  <a:lumMod val="75000"/>
                </a:schemeClr>
              </a:solidFill>
            </a:endParaRPr>
          </a:p>
          <a:p>
            <a:pPr>
              <a:lnSpc>
                <a:spcPct val="90000"/>
              </a:lnSpc>
            </a:pPr>
            <a:endParaRPr lang="en-GB" sz="1100" dirty="0">
              <a:solidFill>
                <a:schemeClr val="tx2">
                  <a:lumMod val="75000"/>
                </a:schemeClr>
              </a:solidFill>
            </a:endParaRPr>
          </a:p>
        </p:txBody>
      </p:sp>
      <p:sp>
        <p:nvSpPr>
          <p:cNvPr id="44" name="Rectangle 43">
            <a:extLst>
              <a:ext uri="{FF2B5EF4-FFF2-40B4-BE49-F238E27FC236}">
                <a16:creationId xmlns:a16="http://schemas.microsoft.com/office/drawing/2014/main" xmlns="" id="{0A42F85E-4939-431E-8B4A-EC07C8E0AB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45" name="Straight Connector 44">
            <a:extLst>
              <a:ext uri="{FF2B5EF4-FFF2-40B4-BE49-F238E27FC236}">
                <a16:creationId xmlns:a16="http://schemas.microsoft.com/office/drawing/2014/main" xmlns="" id="{27EBB3F9-D6F7-4F6A-8843-9FEBA15E496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46" name="Group 45">
            <a:extLst>
              <a:ext uri="{FF2B5EF4-FFF2-40B4-BE49-F238E27FC236}">
                <a16:creationId xmlns:a16="http://schemas.microsoft.com/office/drawing/2014/main" xmlns="" id="{5D2B17EF-74EB-4C33-B2E2-8E727B2E7D6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flipH="1">
            <a:off x="6009967" y="0"/>
            <a:ext cx="6176982" cy="6853245"/>
            <a:chOff x="2487613" y="285750"/>
            <a:chExt cx="2428876" cy="5654676"/>
          </a:xfrm>
          <a:solidFill>
            <a:schemeClr val="bg1">
              <a:alpha val="30000"/>
            </a:schemeClr>
          </a:solidFill>
        </p:grpSpPr>
        <p:sp>
          <p:nvSpPr>
            <p:cNvPr id="47" name="Freeform 11">
              <a:extLst>
                <a:ext uri="{FF2B5EF4-FFF2-40B4-BE49-F238E27FC236}">
                  <a16:creationId xmlns:a16="http://schemas.microsoft.com/office/drawing/2014/main" xmlns="" id="{0A5F1F8A-3206-4B86-883F-65E98BB6E4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8" name="Freeform 12">
              <a:extLst>
                <a:ext uri="{FF2B5EF4-FFF2-40B4-BE49-F238E27FC236}">
                  <a16:creationId xmlns:a16="http://schemas.microsoft.com/office/drawing/2014/main" xmlns="" id="{6935F8C7-CC88-4243-9786-F3CDBF04A09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9" name="Freeform 13">
              <a:extLst>
                <a:ext uri="{FF2B5EF4-FFF2-40B4-BE49-F238E27FC236}">
                  <a16:creationId xmlns:a16="http://schemas.microsoft.com/office/drawing/2014/main" xmlns="" id="{9AF7BAD9-71B3-40D8-A089-EFF7FE67BD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50" name="Freeform 14">
              <a:extLst>
                <a:ext uri="{FF2B5EF4-FFF2-40B4-BE49-F238E27FC236}">
                  <a16:creationId xmlns:a16="http://schemas.microsoft.com/office/drawing/2014/main" xmlns="" id="{6467094F-AEF0-4D3B-BB76-8B3C1F08B9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1" name="Freeform 15">
              <a:extLst>
                <a:ext uri="{FF2B5EF4-FFF2-40B4-BE49-F238E27FC236}">
                  <a16:creationId xmlns:a16="http://schemas.microsoft.com/office/drawing/2014/main" xmlns="" id="{36F56AF9-DEF1-44E7-BF42-6AAC1AA9D19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2" name="Freeform 16">
              <a:extLst>
                <a:ext uri="{FF2B5EF4-FFF2-40B4-BE49-F238E27FC236}">
                  <a16:creationId xmlns:a16="http://schemas.microsoft.com/office/drawing/2014/main" xmlns="" id="{A43EBE71-20BA-4A40-A513-516678089D1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3" name="Freeform 17">
              <a:extLst>
                <a:ext uri="{FF2B5EF4-FFF2-40B4-BE49-F238E27FC236}">
                  <a16:creationId xmlns:a16="http://schemas.microsoft.com/office/drawing/2014/main" xmlns="" id="{1DB39648-7B38-4D0B-93C5-048EC4A45C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4" name="Freeform 18">
              <a:extLst>
                <a:ext uri="{FF2B5EF4-FFF2-40B4-BE49-F238E27FC236}">
                  <a16:creationId xmlns:a16="http://schemas.microsoft.com/office/drawing/2014/main" xmlns="" id="{8DD2661F-DE5F-45EA-B30B-7C658963883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5" name="Freeform 19">
              <a:extLst>
                <a:ext uri="{FF2B5EF4-FFF2-40B4-BE49-F238E27FC236}">
                  <a16:creationId xmlns:a16="http://schemas.microsoft.com/office/drawing/2014/main" xmlns="" id="{ABF0A0E5-E68E-4183-A913-228692FD85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6" name="Freeform 20">
              <a:extLst>
                <a:ext uri="{FF2B5EF4-FFF2-40B4-BE49-F238E27FC236}">
                  <a16:creationId xmlns:a16="http://schemas.microsoft.com/office/drawing/2014/main" xmlns="" id="{615D8F55-8ACD-4EFE-A832-06E785479E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7" name="Freeform 21">
              <a:extLst>
                <a:ext uri="{FF2B5EF4-FFF2-40B4-BE49-F238E27FC236}">
                  <a16:creationId xmlns:a16="http://schemas.microsoft.com/office/drawing/2014/main" xmlns="" id="{0FDF4201-8CEC-474B-A6B1-88039B7041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8" name="Freeform 22">
              <a:extLst>
                <a:ext uri="{FF2B5EF4-FFF2-40B4-BE49-F238E27FC236}">
                  <a16:creationId xmlns:a16="http://schemas.microsoft.com/office/drawing/2014/main" xmlns="" id="{0F60AEA4-B25F-417E-93FC-59686DFBE56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Tree>
    <p:extLst>
      <p:ext uri="{BB962C8B-B14F-4D97-AF65-F5344CB8AC3E}">
        <p14:creationId xmlns:p14="http://schemas.microsoft.com/office/powerpoint/2010/main" xmlns="" val="647431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80">
                                          <p:stCondLst>
                                            <p:cond delay="0"/>
                                          </p:stCondLst>
                                        </p:cTn>
                                        <p:tgtEl>
                                          <p:spTgt spid="3">
                                            <p:txEl>
                                              <p:pRg st="0" end="0"/>
                                            </p:txEl>
                                          </p:spTgt>
                                        </p:tgtEl>
                                      </p:cBhvr>
                                    </p:animEffect>
                                    <p:anim calcmode="lin" valueType="num">
                                      <p:cBhvr>
                                        <p:cTn id="13"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3">
                                            <p:txEl>
                                              <p:pRg st="0" end="0"/>
                                            </p:txEl>
                                          </p:spTgt>
                                        </p:tgtEl>
                                      </p:cBhvr>
                                      <p:to x="100000" y="60000"/>
                                    </p:animScale>
                                    <p:animScale>
                                      <p:cBhvr>
                                        <p:cTn id="19" dur="166" decel="50000">
                                          <p:stCondLst>
                                            <p:cond delay="676"/>
                                          </p:stCondLst>
                                        </p:cTn>
                                        <p:tgtEl>
                                          <p:spTgt spid="3">
                                            <p:txEl>
                                              <p:pRg st="0" end="0"/>
                                            </p:txEl>
                                          </p:spTgt>
                                        </p:tgtEl>
                                      </p:cBhvr>
                                      <p:to x="100000" y="100000"/>
                                    </p:animScale>
                                    <p:animScale>
                                      <p:cBhvr>
                                        <p:cTn id="20" dur="26">
                                          <p:stCondLst>
                                            <p:cond delay="1312"/>
                                          </p:stCondLst>
                                        </p:cTn>
                                        <p:tgtEl>
                                          <p:spTgt spid="3">
                                            <p:txEl>
                                              <p:pRg st="0" end="0"/>
                                            </p:txEl>
                                          </p:spTgt>
                                        </p:tgtEl>
                                      </p:cBhvr>
                                      <p:to x="100000" y="80000"/>
                                    </p:animScale>
                                    <p:animScale>
                                      <p:cBhvr>
                                        <p:cTn id="21" dur="166" decel="50000">
                                          <p:stCondLst>
                                            <p:cond delay="1338"/>
                                          </p:stCondLst>
                                        </p:cTn>
                                        <p:tgtEl>
                                          <p:spTgt spid="3">
                                            <p:txEl>
                                              <p:pRg st="0" end="0"/>
                                            </p:txEl>
                                          </p:spTgt>
                                        </p:tgtEl>
                                      </p:cBhvr>
                                      <p:to x="100000" y="100000"/>
                                    </p:animScale>
                                    <p:animScale>
                                      <p:cBhvr>
                                        <p:cTn id="22" dur="26">
                                          <p:stCondLst>
                                            <p:cond delay="1642"/>
                                          </p:stCondLst>
                                        </p:cTn>
                                        <p:tgtEl>
                                          <p:spTgt spid="3">
                                            <p:txEl>
                                              <p:pRg st="0" end="0"/>
                                            </p:txEl>
                                          </p:spTgt>
                                        </p:tgtEl>
                                      </p:cBhvr>
                                      <p:to x="100000" y="90000"/>
                                    </p:animScale>
                                    <p:animScale>
                                      <p:cBhvr>
                                        <p:cTn id="23" dur="166" decel="50000">
                                          <p:stCondLst>
                                            <p:cond delay="1668"/>
                                          </p:stCondLst>
                                        </p:cTn>
                                        <p:tgtEl>
                                          <p:spTgt spid="3">
                                            <p:txEl>
                                              <p:pRg st="0" end="0"/>
                                            </p:txEl>
                                          </p:spTgt>
                                        </p:tgtEl>
                                      </p:cBhvr>
                                      <p:to x="100000" y="100000"/>
                                    </p:animScale>
                                    <p:animScale>
                                      <p:cBhvr>
                                        <p:cTn id="24" dur="26">
                                          <p:stCondLst>
                                            <p:cond delay="1808"/>
                                          </p:stCondLst>
                                        </p:cTn>
                                        <p:tgtEl>
                                          <p:spTgt spid="3">
                                            <p:txEl>
                                              <p:pRg st="0" end="0"/>
                                            </p:txEl>
                                          </p:spTgt>
                                        </p:tgtEl>
                                      </p:cBhvr>
                                      <p:to x="100000" y="95000"/>
                                    </p:animScale>
                                    <p:animScale>
                                      <p:cBhvr>
                                        <p:cTn id="25" dur="166" decel="50000">
                                          <p:stCondLst>
                                            <p:cond delay="1834"/>
                                          </p:stCondLst>
                                        </p:cTn>
                                        <p:tgtEl>
                                          <p:spTgt spid="3">
                                            <p:txEl>
                                              <p:pRg st="0" end="0"/>
                                            </p:txEl>
                                          </p:spTgt>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grpId="0" nodeType="clickEffect">
                                  <p:stCondLst>
                                    <p:cond delay="0"/>
                                  </p:stCondLst>
                                  <p:childTnLst>
                                    <p:set>
                                      <p:cBhvr>
                                        <p:cTn id="29" dur="1" fill="hold">
                                          <p:stCondLst>
                                            <p:cond delay="0"/>
                                          </p:stCondLst>
                                        </p:cTn>
                                        <p:tgtEl>
                                          <p:spTgt spid="3">
                                            <p:txEl>
                                              <p:pRg st="1" end="1"/>
                                            </p:txEl>
                                          </p:spTgt>
                                        </p:tgtEl>
                                        <p:attrNameLst>
                                          <p:attrName>style.visibility</p:attrName>
                                        </p:attrNameLst>
                                      </p:cBhvr>
                                      <p:to>
                                        <p:strVal val="visible"/>
                                      </p:to>
                                    </p:set>
                                    <p:animEffect transition="in" filter="wipe(down)">
                                      <p:cBhvr>
                                        <p:cTn id="30" dur="580">
                                          <p:stCondLst>
                                            <p:cond delay="0"/>
                                          </p:stCondLst>
                                        </p:cTn>
                                        <p:tgtEl>
                                          <p:spTgt spid="3">
                                            <p:txEl>
                                              <p:pRg st="1" end="1"/>
                                            </p:txEl>
                                          </p:spTgt>
                                        </p:tgtEl>
                                      </p:cBhvr>
                                    </p:animEffect>
                                    <p:anim calcmode="lin" valueType="num">
                                      <p:cBhvr>
                                        <p:cTn id="31"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6" dur="26">
                                          <p:stCondLst>
                                            <p:cond delay="650"/>
                                          </p:stCondLst>
                                        </p:cTn>
                                        <p:tgtEl>
                                          <p:spTgt spid="3">
                                            <p:txEl>
                                              <p:pRg st="1" end="1"/>
                                            </p:txEl>
                                          </p:spTgt>
                                        </p:tgtEl>
                                      </p:cBhvr>
                                      <p:to x="100000" y="60000"/>
                                    </p:animScale>
                                    <p:animScale>
                                      <p:cBhvr>
                                        <p:cTn id="37" dur="166" decel="50000">
                                          <p:stCondLst>
                                            <p:cond delay="676"/>
                                          </p:stCondLst>
                                        </p:cTn>
                                        <p:tgtEl>
                                          <p:spTgt spid="3">
                                            <p:txEl>
                                              <p:pRg st="1" end="1"/>
                                            </p:txEl>
                                          </p:spTgt>
                                        </p:tgtEl>
                                      </p:cBhvr>
                                      <p:to x="100000" y="100000"/>
                                    </p:animScale>
                                    <p:animScale>
                                      <p:cBhvr>
                                        <p:cTn id="38" dur="26">
                                          <p:stCondLst>
                                            <p:cond delay="1312"/>
                                          </p:stCondLst>
                                        </p:cTn>
                                        <p:tgtEl>
                                          <p:spTgt spid="3">
                                            <p:txEl>
                                              <p:pRg st="1" end="1"/>
                                            </p:txEl>
                                          </p:spTgt>
                                        </p:tgtEl>
                                      </p:cBhvr>
                                      <p:to x="100000" y="80000"/>
                                    </p:animScale>
                                    <p:animScale>
                                      <p:cBhvr>
                                        <p:cTn id="39" dur="166" decel="50000">
                                          <p:stCondLst>
                                            <p:cond delay="1338"/>
                                          </p:stCondLst>
                                        </p:cTn>
                                        <p:tgtEl>
                                          <p:spTgt spid="3">
                                            <p:txEl>
                                              <p:pRg st="1" end="1"/>
                                            </p:txEl>
                                          </p:spTgt>
                                        </p:tgtEl>
                                      </p:cBhvr>
                                      <p:to x="100000" y="100000"/>
                                    </p:animScale>
                                    <p:animScale>
                                      <p:cBhvr>
                                        <p:cTn id="40" dur="26">
                                          <p:stCondLst>
                                            <p:cond delay="1642"/>
                                          </p:stCondLst>
                                        </p:cTn>
                                        <p:tgtEl>
                                          <p:spTgt spid="3">
                                            <p:txEl>
                                              <p:pRg st="1" end="1"/>
                                            </p:txEl>
                                          </p:spTgt>
                                        </p:tgtEl>
                                      </p:cBhvr>
                                      <p:to x="100000" y="90000"/>
                                    </p:animScale>
                                    <p:animScale>
                                      <p:cBhvr>
                                        <p:cTn id="41" dur="166" decel="50000">
                                          <p:stCondLst>
                                            <p:cond delay="1668"/>
                                          </p:stCondLst>
                                        </p:cTn>
                                        <p:tgtEl>
                                          <p:spTgt spid="3">
                                            <p:txEl>
                                              <p:pRg st="1" end="1"/>
                                            </p:txEl>
                                          </p:spTgt>
                                        </p:tgtEl>
                                      </p:cBhvr>
                                      <p:to x="100000" y="100000"/>
                                    </p:animScale>
                                    <p:animScale>
                                      <p:cBhvr>
                                        <p:cTn id="42" dur="26">
                                          <p:stCondLst>
                                            <p:cond delay="1808"/>
                                          </p:stCondLst>
                                        </p:cTn>
                                        <p:tgtEl>
                                          <p:spTgt spid="3">
                                            <p:txEl>
                                              <p:pRg st="1" end="1"/>
                                            </p:txEl>
                                          </p:spTgt>
                                        </p:tgtEl>
                                      </p:cBhvr>
                                      <p:to x="100000" y="95000"/>
                                    </p:animScale>
                                    <p:animScale>
                                      <p:cBhvr>
                                        <p:cTn id="43" dur="166" decel="50000">
                                          <p:stCondLst>
                                            <p:cond delay="1834"/>
                                          </p:stCondLst>
                                        </p:cTn>
                                        <p:tgtEl>
                                          <p:spTgt spid="3">
                                            <p:txEl>
                                              <p:pRg st="1" end="1"/>
                                            </p:txEl>
                                          </p:spTgt>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grpId="0" nodeType="clickEffect">
                                  <p:stCondLst>
                                    <p:cond delay="0"/>
                                  </p:stCondLst>
                                  <p:childTnLst>
                                    <p:set>
                                      <p:cBhvr>
                                        <p:cTn id="47" dur="1" fill="hold">
                                          <p:stCondLst>
                                            <p:cond delay="0"/>
                                          </p:stCondLst>
                                        </p:cTn>
                                        <p:tgtEl>
                                          <p:spTgt spid="3">
                                            <p:txEl>
                                              <p:pRg st="2" end="2"/>
                                            </p:txEl>
                                          </p:spTgt>
                                        </p:tgtEl>
                                        <p:attrNameLst>
                                          <p:attrName>style.visibility</p:attrName>
                                        </p:attrNameLst>
                                      </p:cBhvr>
                                      <p:to>
                                        <p:strVal val="visible"/>
                                      </p:to>
                                    </p:set>
                                    <p:animEffect transition="in" filter="wipe(down)">
                                      <p:cBhvr>
                                        <p:cTn id="48" dur="580">
                                          <p:stCondLst>
                                            <p:cond delay="0"/>
                                          </p:stCondLst>
                                        </p:cTn>
                                        <p:tgtEl>
                                          <p:spTgt spid="3">
                                            <p:txEl>
                                              <p:pRg st="2" end="2"/>
                                            </p:txEl>
                                          </p:spTgt>
                                        </p:tgtEl>
                                      </p:cBhvr>
                                    </p:animEffect>
                                    <p:anim calcmode="lin" valueType="num">
                                      <p:cBhvr>
                                        <p:cTn id="49"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3">
                                            <p:txEl>
                                              <p:pRg st="2" end="2"/>
                                            </p:txEl>
                                          </p:spTgt>
                                        </p:tgtEl>
                                      </p:cBhvr>
                                      <p:to x="100000" y="60000"/>
                                    </p:animScale>
                                    <p:animScale>
                                      <p:cBhvr>
                                        <p:cTn id="55" dur="166" decel="50000">
                                          <p:stCondLst>
                                            <p:cond delay="676"/>
                                          </p:stCondLst>
                                        </p:cTn>
                                        <p:tgtEl>
                                          <p:spTgt spid="3">
                                            <p:txEl>
                                              <p:pRg st="2" end="2"/>
                                            </p:txEl>
                                          </p:spTgt>
                                        </p:tgtEl>
                                      </p:cBhvr>
                                      <p:to x="100000" y="100000"/>
                                    </p:animScale>
                                    <p:animScale>
                                      <p:cBhvr>
                                        <p:cTn id="56" dur="26">
                                          <p:stCondLst>
                                            <p:cond delay="1312"/>
                                          </p:stCondLst>
                                        </p:cTn>
                                        <p:tgtEl>
                                          <p:spTgt spid="3">
                                            <p:txEl>
                                              <p:pRg st="2" end="2"/>
                                            </p:txEl>
                                          </p:spTgt>
                                        </p:tgtEl>
                                      </p:cBhvr>
                                      <p:to x="100000" y="80000"/>
                                    </p:animScale>
                                    <p:animScale>
                                      <p:cBhvr>
                                        <p:cTn id="57" dur="166" decel="50000">
                                          <p:stCondLst>
                                            <p:cond delay="1338"/>
                                          </p:stCondLst>
                                        </p:cTn>
                                        <p:tgtEl>
                                          <p:spTgt spid="3">
                                            <p:txEl>
                                              <p:pRg st="2" end="2"/>
                                            </p:txEl>
                                          </p:spTgt>
                                        </p:tgtEl>
                                      </p:cBhvr>
                                      <p:to x="100000" y="100000"/>
                                    </p:animScale>
                                    <p:animScale>
                                      <p:cBhvr>
                                        <p:cTn id="58" dur="26">
                                          <p:stCondLst>
                                            <p:cond delay="1642"/>
                                          </p:stCondLst>
                                        </p:cTn>
                                        <p:tgtEl>
                                          <p:spTgt spid="3">
                                            <p:txEl>
                                              <p:pRg st="2" end="2"/>
                                            </p:txEl>
                                          </p:spTgt>
                                        </p:tgtEl>
                                      </p:cBhvr>
                                      <p:to x="100000" y="90000"/>
                                    </p:animScale>
                                    <p:animScale>
                                      <p:cBhvr>
                                        <p:cTn id="59" dur="166" decel="50000">
                                          <p:stCondLst>
                                            <p:cond delay="1668"/>
                                          </p:stCondLst>
                                        </p:cTn>
                                        <p:tgtEl>
                                          <p:spTgt spid="3">
                                            <p:txEl>
                                              <p:pRg st="2" end="2"/>
                                            </p:txEl>
                                          </p:spTgt>
                                        </p:tgtEl>
                                      </p:cBhvr>
                                      <p:to x="100000" y="100000"/>
                                    </p:animScale>
                                    <p:animScale>
                                      <p:cBhvr>
                                        <p:cTn id="60" dur="26">
                                          <p:stCondLst>
                                            <p:cond delay="1808"/>
                                          </p:stCondLst>
                                        </p:cTn>
                                        <p:tgtEl>
                                          <p:spTgt spid="3">
                                            <p:txEl>
                                              <p:pRg st="2" end="2"/>
                                            </p:txEl>
                                          </p:spTgt>
                                        </p:tgtEl>
                                      </p:cBhvr>
                                      <p:to x="100000" y="95000"/>
                                    </p:animScale>
                                    <p:animScale>
                                      <p:cBhvr>
                                        <p:cTn id="61" dur="166" decel="50000">
                                          <p:stCondLst>
                                            <p:cond delay="1834"/>
                                          </p:stCondLst>
                                        </p:cTn>
                                        <p:tgtEl>
                                          <p:spTgt spid="3">
                                            <p:txEl>
                                              <p:pRg st="2" end="2"/>
                                            </p:txEl>
                                          </p:spTgt>
                                        </p:tgtEl>
                                      </p:cBhvr>
                                      <p:to x="100000" y="100000"/>
                                    </p:animScale>
                                  </p:childTnLst>
                                </p:cTn>
                              </p:par>
                            </p:childTnLst>
                          </p:cTn>
                        </p:par>
                      </p:childTnLst>
                    </p:cTn>
                  </p:par>
                  <p:par>
                    <p:cTn id="62" fill="hold">
                      <p:stCondLst>
                        <p:cond delay="indefinite"/>
                      </p:stCondLst>
                      <p:childTnLst>
                        <p:par>
                          <p:cTn id="63" fill="hold">
                            <p:stCondLst>
                              <p:cond delay="0"/>
                            </p:stCondLst>
                            <p:childTnLst>
                              <p:par>
                                <p:cTn id="64" presetID="26" presetClass="entr" presetSubtype="0" fill="hold" grpId="0" nodeType="clickEffect">
                                  <p:stCondLst>
                                    <p:cond delay="0"/>
                                  </p:stCondLst>
                                  <p:childTnLst>
                                    <p:set>
                                      <p:cBhvr>
                                        <p:cTn id="65" dur="1" fill="hold">
                                          <p:stCondLst>
                                            <p:cond delay="0"/>
                                          </p:stCondLst>
                                        </p:cTn>
                                        <p:tgtEl>
                                          <p:spTgt spid="3">
                                            <p:txEl>
                                              <p:pRg st="3" end="3"/>
                                            </p:txEl>
                                          </p:spTgt>
                                        </p:tgtEl>
                                        <p:attrNameLst>
                                          <p:attrName>style.visibility</p:attrName>
                                        </p:attrNameLst>
                                      </p:cBhvr>
                                      <p:to>
                                        <p:strVal val="visible"/>
                                      </p:to>
                                    </p:set>
                                    <p:animEffect transition="in" filter="wipe(down)">
                                      <p:cBhvr>
                                        <p:cTn id="66" dur="580">
                                          <p:stCondLst>
                                            <p:cond delay="0"/>
                                          </p:stCondLst>
                                        </p:cTn>
                                        <p:tgtEl>
                                          <p:spTgt spid="3">
                                            <p:txEl>
                                              <p:pRg st="3" end="3"/>
                                            </p:txEl>
                                          </p:spTgt>
                                        </p:tgtEl>
                                      </p:cBhvr>
                                    </p:animEffect>
                                    <p:anim calcmode="lin" valueType="num">
                                      <p:cBhvr>
                                        <p:cTn id="67"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8"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9"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70"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71"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72" dur="26">
                                          <p:stCondLst>
                                            <p:cond delay="650"/>
                                          </p:stCondLst>
                                        </p:cTn>
                                        <p:tgtEl>
                                          <p:spTgt spid="3">
                                            <p:txEl>
                                              <p:pRg st="3" end="3"/>
                                            </p:txEl>
                                          </p:spTgt>
                                        </p:tgtEl>
                                      </p:cBhvr>
                                      <p:to x="100000" y="60000"/>
                                    </p:animScale>
                                    <p:animScale>
                                      <p:cBhvr>
                                        <p:cTn id="73" dur="166" decel="50000">
                                          <p:stCondLst>
                                            <p:cond delay="676"/>
                                          </p:stCondLst>
                                        </p:cTn>
                                        <p:tgtEl>
                                          <p:spTgt spid="3">
                                            <p:txEl>
                                              <p:pRg st="3" end="3"/>
                                            </p:txEl>
                                          </p:spTgt>
                                        </p:tgtEl>
                                      </p:cBhvr>
                                      <p:to x="100000" y="100000"/>
                                    </p:animScale>
                                    <p:animScale>
                                      <p:cBhvr>
                                        <p:cTn id="74" dur="26">
                                          <p:stCondLst>
                                            <p:cond delay="1312"/>
                                          </p:stCondLst>
                                        </p:cTn>
                                        <p:tgtEl>
                                          <p:spTgt spid="3">
                                            <p:txEl>
                                              <p:pRg st="3" end="3"/>
                                            </p:txEl>
                                          </p:spTgt>
                                        </p:tgtEl>
                                      </p:cBhvr>
                                      <p:to x="100000" y="80000"/>
                                    </p:animScale>
                                    <p:animScale>
                                      <p:cBhvr>
                                        <p:cTn id="75" dur="166" decel="50000">
                                          <p:stCondLst>
                                            <p:cond delay="1338"/>
                                          </p:stCondLst>
                                        </p:cTn>
                                        <p:tgtEl>
                                          <p:spTgt spid="3">
                                            <p:txEl>
                                              <p:pRg st="3" end="3"/>
                                            </p:txEl>
                                          </p:spTgt>
                                        </p:tgtEl>
                                      </p:cBhvr>
                                      <p:to x="100000" y="100000"/>
                                    </p:animScale>
                                    <p:animScale>
                                      <p:cBhvr>
                                        <p:cTn id="76" dur="26">
                                          <p:stCondLst>
                                            <p:cond delay="1642"/>
                                          </p:stCondLst>
                                        </p:cTn>
                                        <p:tgtEl>
                                          <p:spTgt spid="3">
                                            <p:txEl>
                                              <p:pRg st="3" end="3"/>
                                            </p:txEl>
                                          </p:spTgt>
                                        </p:tgtEl>
                                      </p:cBhvr>
                                      <p:to x="100000" y="90000"/>
                                    </p:animScale>
                                    <p:animScale>
                                      <p:cBhvr>
                                        <p:cTn id="77" dur="166" decel="50000">
                                          <p:stCondLst>
                                            <p:cond delay="1668"/>
                                          </p:stCondLst>
                                        </p:cTn>
                                        <p:tgtEl>
                                          <p:spTgt spid="3">
                                            <p:txEl>
                                              <p:pRg st="3" end="3"/>
                                            </p:txEl>
                                          </p:spTgt>
                                        </p:tgtEl>
                                      </p:cBhvr>
                                      <p:to x="100000" y="100000"/>
                                    </p:animScale>
                                    <p:animScale>
                                      <p:cBhvr>
                                        <p:cTn id="78" dur="26">
                                          <p:stCondLst>
                                            <p:cond delay="1808"/>
                                          </p:stCondLst>
                                        </p:cTn>
                                        <p:tgtEl>
                                          <p:spTgt spid="3">
                                            <p:txEl>
                                              <p:pRg st="3" end="3"/>
                                            </p:txEl>
                                          </p:spTgt>
                                        </p:tgtEl>
                                      </p:cBhvr>
                                      <p:to x="100000" y="95000"/>
                                    </p:animScale>
                                    <p:animScale>
                                      <p:cBhvr>
                                        <p:cTn id="79" dur="166" decel="50000">
                                          <p:stCondLst>
                                            <p:cond delay="1834"/>
                                          </p:stCondLst>
                                        </p:cTn>
                                        <p:tgtEl>
                                          <p:spTgt spid="3">
                                            <p:txEl>
                                              <p:pRg st="3" end="3"/>
                                            </p:txEl>
                                          </p:spTgt>
                                        </p:tgtEl>
                                      </p:cBhvr>
                                      <p:to x="100000" y="100000"/>
                                    </p:animScale>
                                  </p:childTnLst>
                                </p:cTn>
                              </p:par>
                            </p:childTnLst>
                          </p:cTn>
                        </p:par>
                      </p:childTnLst>
                    </p:cTn>
                  </p:par>
                  <p:par>
                    <p:cTn id="80" fill="hold">
                      <p:stCondLst>
                        <p:cond delay="indefinite"/>
                      </p:stCondLst>
                      <p:childTnLst>
                        <p:par>
                          <p:cTn id="81" fill="hold">
                            <p:stCondLst>
                              <p:cond delay="0"/>
                            </p:stCondLst>
                            <p:childTnLst>
                              <p:par>
                                <p:cTn id="82" presetID="26" presetClass="entr" presetSubtype="0" fill="hold" grpId="0" nodeType="clickEffect">
                                  <p:stCondLst>
                                    <p:cond delay="0"/>
                                  </p:stCondLst>
                                  <p:childTnLst>
                                    <p:set>
                                      <p:cBhvr>
                                        <p:cTn id="83" dur="1" fill="hold">
                                          <p:stCondLst>
                                            <p:cond delay="0"/>
                                          </p:stCondLst>
                                        </p:cTn>
                                        <p:tgtEl>
                                          <p:spTgt spid="3">
                                            <p:txEl>
                                              <p:pRg st="4" end="4"/>
                                            </p:txEl>
                                          </p:spTgt>
                                        </p:tgtEl>
                                        <p:attrNameLst>
                                          <p:attrName>style.visibility</p:attrName>
                                        </p:attrNameLst>
                                      </p:cBhvr>
                                      <p:to>
                                        <p:strVal val="visible"/>
                                      </p:to>
                                    </p:set>
                                    <p:animEffect transition="in" filter="wipe(down)">
                                      <p:cBhvr>
                                        <p:cTn id="84" dur="580">
                                          <p:stCondLst>
                                            <p:cond delay="0"/>
                                          </p:stCondLst>
                                        </p:cTn>
                                        <p:tgtEl>
                                          <p:spTgt spid="3">
                                            <p:txEl>
                                              <p:pRg st="4" end="4"/>
                                            </p:txEl>
                                          </p:spTgt>
                                        </p:tgtEl>
                                      </p:cBhvr>
                                    </p:animEffect>
                                    <p:anim calcmode="lin" valueType="num">
                                      <p:cBhvr>
                                        <p:cTn id="85"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6"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7"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8"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9"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90" dur="26">
                                          <p:stCondLst>
                                            <p:cond delay="650"/>
                                          </p:stCondLst>
                                        </p:cTn>
                                        <p:tgtEl>
                                          <p:spTgt spid="3">
                                            <p:txEl>
                                              <p:pRg st="4" end="4"/>
                                            </p:txEl>
                                          </p:spTgt>
                                        </p:tgtEl>
                                      </p:cBhvr>
                                      <p:to x="100000" y="60000"/>
                                    </p:animScale>
                                    <p:animScale>
                                      <p:cBhvr>
                                        <p:cTn id="91" dur="166" decel="50000">
                                          <p:stCondLst>
                                            <p:cond delay="676"/>
                                          </p:stCondLst>
                                        </p:cTn>
                                        <p:tgtEl>
                                          <p:spTgt spid="3">
                                            <p:txEl>
                                              <p:pRg st="4" end="4"/>
                                            </p:txEl>
                                          </p:spTgt>
                                        </p:tgtEl>
                                      </p:cBhvr>
                                      <p:to x="100000" y="100000"/>
                                    </p:animScale>
                                    <p:animScale>
                                      <p:cBhvr>
                                        <p:cTn id="92" dur="26">
                                          <p:stCondLst>
                                            <p:cond delay="1312"/>
                                          </p:stCondLst>
                                        </p:cTn>
                                        <p:tgtEl>
                                          <p:spTgt spid="3">
                                            <p:txEl>
                                              <p:pRg st="4" end="4"/>
                                            </p:txEl>
                                          </p:spTgt>
                                        </p:tgtEl>
                                      </p:cBhvr>
                                      <p:to x="100000" y="80000"/>
                                    </p:animScale>
                                    <p:animScale>
                                      <p:cBhvr>
                                        <p:cTn id="93" dur="166" decel="50000">
                                          <p:stCondLst>
                                            <p:cond delay="1338"/>
                                          </p:stCondLst>
                                        </p:cTn>
                                        <p:tgtEl>
                                          <p:spTgt spid="3">
                                            <p:txEl>
                                              <p:pRg st="4" end="4"/>
                                            </p:txEl>
                                          </p:spTgt>
                                        </p:tgtEl>
                                      </p:cBhvr>
                                      <p:to x="100000" y="100000"/>
                                    </p:animScale>
                                    <p:animScale>
                                      <p:cBhvr>
                                        <p:cTn id="94" dur="26">
                                          <p:stCondLst>
                                            <p:cond delay="1642"/>
                                          </p:stCondLst>
                                        </p:cTn>
                                        <p:tgtEl>
                                          <p:spTgt spid="3">
                                            <p:txEl>
                                              <p:pRg st="4" end="4"/>
                                            </p:txEl>
                                          </p:spTgt>
                                        </p:tgtEl>
                                      </p:cBhvr>
                                      <p:to x="100000" y="90000"/>
                                    </p:animScale>
                                    <p:animScale>
                                      <p:cBhvr>
                                        <p:cTn id="95" dur="166" decel="50000">
                                          <p:stCondLst>
                                            <p:cond delay="1668"/>
                                          </p:stCondLst>
                                        </p:cTn>
                                        <p:tgtEl>
                                          <p:spTgt spid="3">
                                            <p:txEl>
                                              <p:pRg st="4" end="4"/>
                                            </p:txEl>
                                          </p:spTgt>
                                        </p:tgtEl>
                                      </p:cBhvr>
                                      <p:to x="100000" y="100000"/>
                                    </p:animScale>
                                    <p:animScale>
                                      <p:cBhvr>
                                        <p:cTn id="96" dur="26">
                                          <p:stCondLst>
                                            <p:cond delay="1808"/>
                                          </p:stCondLst>
                                        </p:cTn>
                                        <p:tgtEl>
                                          <p:spTgt spid="3">
                                            <p:txEl>
                                              <p:pRg st="4" end="4"/>
                                            </p:txEl>
                                          </p:spTgt>
                                        </p:tgtEl>
                                      </p:cBhvr>
                                      <p:to x="100000" y="95000"/>
                                    </p:animScale>
                                    <p:animScale>
                                      <p:cBhvr>
                                        <p:cTn id="97" dur="166" decel="50000">
                                          <p:stCondLst>
                                            <p:cond delay="1834"/>
                                          </p:stCondLst>
                                        </p:cTn>
                                        <p:tgtEl>
                                          <p:spTgt spid="3">
                                            <p:txEl>
                                              <p:pRg st="4" end="4"/>
                                            </p:txEl>
                                          </p:spTgt>
                                        </p:tgtEl>
                                      </p:cBhvr>
                                      <p:to x="100000" y="100000"/>
                                    </p:animScale>
                                  </p:childTnLst>
                                </p:cTn>
                              </p:par>
                            </p:childTnLst>
                          </p:cTn>
                        </p:par>
                      </p:childTnLst>
                    </p:cTn>
                  </p:par>
                  <p:par>
                    <p:cTn id="98" fill="hold">
                      <p:stCondLst>
                        <p:cond delay="indefinite"/>
                      </p:stCondLst>
                      <p:childTnLst>
                        <p:par>
                          <p:cTn id="99" fill="hold">
                            <p:stCondLst>
                              <p:cond delay="0"/>
                            </p:stCondLst>
                            <p:childTnLst>
                              <p:par>
                                <p:cTn id="100" presetID="26" presetClass="entr" presetSubtype="0" fill="hold" grpId="0" nodeType="clickEffect">
                                  <p:stCondLst>
                                    <p:cond delay="0"/>
                                  </p:stCondLst>
                                  <p:childTnLst>
                                    <p:set>
                                      <p:cBhvr>
                                        <p:cTn id="101" dur="1" fill="hold">
                                          <p:stCondLst>
                                            <p:cond delay="0"/>
                                          </p:stCondLst>
                                        </p:cTn>
                                        <p:tgtEl>
                                          <p:spTgt spid="3">
                                            <p:txEl>
                                              <p:pRg st="6" end="6"/>
                                            </p:txEl>
                                          </p:spTgt>
                                        </p:tgtEl>
                                        <p:attrNameLst>
                                          <p:attrName>style.visibility</p:attrName>
                                        </p:attrNameLst>
                                      </p:cBhvr>
                                      <p:to>
                                        <p:strVal val="visible"/>
                                      </p:to>
                                    </p:set>
                                    <p:animEffect transition="in" filter="wipe(down)">
                                      <p:cBhvr>
                                        <p:cTn id="102" dur="580">
                                          <p:stCondLst>
                                            <p:cond delay="0"/>
                                          </p:stCondLst>
                                        </p:cTn>
                                        <p:tgtEl>
                                          <p:spTgt spid="3">
                                            <p:txEl>
                                              <p:pRg st="6" end="6"/>
                                            </p:txEl>
                                          </p:spTgt>
                                        </p:tgtEl>
                                      </p:cBhvr>
                                    </p:animEffect>
                                    <p:anim calcmode="lin" valueType="num">
                                      <p:cBhvr>
                                        <p:cTn id="103"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04"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05"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06"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07"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08" dur="26">
                                          <p:stCondLst>
                                            <p:cond delay="650"/>
                                          </p:stCondLst>
                                        </p:cTn>
                                        <p:tgtEl>
                                          <p:spTgt spid="3">
                                            <p:txEl>
                                              <p:pRg st="6" end="6"/>
                                            </p:txEl>
                                          </p:spTgt>
                                        </p:tgtEl>
                                      </p:cBhvr>
                                      <p:to x="100000" y="60000"/>
                                    </p:animScale>
                                    <p:animScale>
                                      <p:cBhvr>
                                        <p:cTn id="109" dur="166" decel="50000">
                                          <p:stCondLst>
                                            <p:cond delay="676"/>
                                          </p:stCondLst>
                                        </p:cTn>
                                        <p:tgtEl>
                                          <p:spTgt spid="3">
                                            <p:txEl>
                                              <p:pRg st="6" end="6"/>
                                            </p:txEl>
                                          </p:spTgt>
                                        </p:tgtEl>
                                      </p:cBhvr>
                                      <p:to x="100000" y="100000"/>
                                    </p:animScale>
                                    <p:animScale>
                                      <p:cBhvr>
                                        <p:cTn id="110" dur="26">
                                          <p:stCondLst>
                                            <p:cond delay="1312"/>
                                          </p:stCondLst>
                                        </p:cTn>
                                        <p:tgtEl>
                                          <p:spTgt spid="3">
                                            <p:txEl>
                                              <p:pRg st="6" end="6"/>
                                            </p:txEl>
                                          </p:spTgt>
                                        </p:tgtEl>
                                      </p:cBhvr>
                                      <p:to x="100000" y="80000"/>
                                    </p:animScale>
                                    <p:animScale>
                                      <p:cBhvr>
                                        <p:cTn id="111" dur="166" decel="50000">
                                          <p:stCondLst>
                                            <p:cond delay="1338"/>
                                          </p:stCondLst>
                                        </p:cTn>
                                        <p:tgtEl>
                                          <p:spTgt spid="3">
                                            <p:txEl>
                                              <p:pRg st="6" end="6"/>
                                            </p:txEl>
                                          </p:spTgt>
                                        </p:tgtEl>
                                      </p:cBhvr>
                                      <p:to x="100000" y="100000"/>
                                    </p:animScale>
                                    <p:animScale>
                                      <p:cBhvr>
                                        <p:cTn id="112" dur="26">
                                          <p:stCondLst>
                                            <p:cond delay="1642"/>
                                          </p:stCondLst>
                                        </p:cTn>
                                        <p:tgtEl>
                                          <p:spTgt spid="3">
                                            <p:txEl>
                                              <p:pRg st="6" end="6"/>
                                            </p:txEl>
                                          </p:spTgt>
                                        </p:tgtEl>
                                      </p:cBhvr>
                                      <p:to x="100000" y="90000"/>
                                    </p:animScale>
                                    <p:animScale>
                                      <p:cBhvr>
                                        <p:cTn id="113" dur="166" decel="50000">
                                          <p:stCondLst>
                                            <p:cond delay="1668"/>
                                          </p:stCondLst>
                                        </p:cTn>
                                        <p:tgtEl>
                                          <p:spTgt spid="3">
                                            <p:txEl>
                                              <p:pRg st="6" end="6"/>
                                            </p:txEl>
                                          </p:spTgt>
                                        </p:tgtEl>
                                      </p:cBhvr>
                                      <p:to x="100000" y="100000"/>
                                    </p:animScale>
                                    <p:animScale>
                                      <p:cBhvr>
                                        <p:cTn id="114" dur="26">
                                          <p:stCondLst>
                                            <p:cond delay="1808"/>
                                          </p:stCondLst>
                                        </p:cTn>
                                        <p:tgtEl>
                                          <p:spTgt spid="3">
                                            <p:txEl>
                                              <p:pRg st="6" end="6"/>
                                            </p:txEl>
                                          </p:spTgt>
                                        </p:tgtEl>
                                      </p:cBhvr>
                                      <p:to x="100000" y="95000"/>
                                    </p:animScale>
                                    <p:animScale>
                                      <p:cBhvr>
                                        <p:cTn id="115" dur="166" decel="50000">
                                          <p:stCondLst>
                                            <p:cond delay="1834"/>
                                          </p:stCondLst>
                                        </p:cTn>
                                        <p:tgtEl>
                                          <p:spTgt spid="3">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7CD0384-37B3-9376-8839-F0A6718329A2}"/>
              </a:ext>
            </a:extLst>
          </p:cNvPr>
          <p:cNvSpPr>
            <a:spLocks noGrp="1"/>
          </p:cNvSpPr>
          <p:nvPr>
            <p:ph type="title"/>
          </p:nvPr>
        </p:nvSpPr>
        <p:spPr>
          <a:xfrm>
            <a:off x="4638034" y="580407"/>
            <a:ext cx="5095901" cy="732742"/>
          </a:xfrm>
        </p:spPr>
        <p:txBody>
          <a:bodyPr>
            <a:normAutofit fontScale="90000"/>
          </a:bodyPr>
          <a:lstStyle/>
          <a:p>
            <a:r>
              <a:rPr lang="en-GB" dirty="0"/>
              <a:t>Reference </a:t>
            </a:r>
          </a:p>
        </p:txBody>
      </p:sp>
      <p:sp>
        <p:nvSpPr>
          <p:cNvPr id="3" name="Content Placeholder 2">
            <a:extLst>
              <a:ext uri="{FF2B5EF4-FFF2-40B4-BE49-F238E27FC236}">
                <a16:creationId xmlns:a16="http://schemas.microsoft.com/office/drawing/2014/main" xmlns="" id="{CD485354-3D45-FC9D-2BEE-B4E2C9CFCA6A}"/>
              </a:ext>
            </a:extLst>
          </p:cNvPr>
          <p:cNvSpPr>
            <a:spLocks noGrp="1"/>
          </p:cNvSpPr>
          <p:nvPr>
            <p:ph idx="1"/>
          </p:nvPr>
        </p:nvSpPr>
        <p:spPr>
          <a:xfrm>
            <a:off x="1688842" y="1390260"/>
            <a:ext cx="9545215" cy="4226769"/>
          </a:xfrm>
        </p:spPr>
        <p:txBody>
          <a:bodyPr>
            <a:normAutofit/>
          </a:bodyPr>
          <a:lstStyle/>
          <a:p>
            <a:r>
              <a:rPr lang="en-GB" sz="1600" i="1" dirty="0" smtClean="0"/>
              <a:t>Https://Www.gov.uk/Government/Publications/Tuberculosis-Tb-Action-Plan-For-England/Tuberculosis-Tb-Action-Plan-For-England-2021-To-20</a:t>
            </a:r>
            <a:r>
              <a:rPr lang="en-GB" sz="1600" dirty="0" smtClean="0"/>
              <a:t>.</a:t>
            </a:r>
          </a:p>
          <a:p>
            <a:r>
              <a:rPr lang="en-GB" sz="1600" dirty="0" smtClean="0"/>
              <a:t>https://www.gov.uk/government/publications/tuberculosis-tb-action-plan-for-england/tuberculosis-tb-action-plan-for-england-2021-to-20</a:t>
            </a:r>
            <a:endParaRPr lang="en-GB" sz="1600" dirty="0"/>
          </a:p>
        </p:txBody>
      </p:sp>
    </p:spTree>
    <p:extLst>
      <p:ext uri="{BB962C8B-B14F-4D97-AF65-F5344CB8AC3E}">
        <p14:creationId xmlns:p14="http://schemas.microsoft.com/office/powerpoint/2010/main" xmlns="" val="3105152065"/>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Theme1" id="{D0C8F66B-DAB8-45DD-B680-E0BCD364AA14}" vid="{37A05DAA-543B-4058-8A75-2D578795AA46}"/>
    </a:ext>
  </a:extLst>
</a:theme>
</file>

<file path=ppt/theme/theme2.xml><?xml version="1.0" encoding="utf-8"?>
<a:theme xmlns:a="http://schemas.openxmlformats.org/drawingml/2006/main" name="Swell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9ed257e94e68cbd01fd4cd5d9fe1a05a">
  <xsd:schema xmlns:xsd="http://www.w3.org/2001/XMLSchema" xmlns:xs="http://www.w3.org/2001/XMLSchema" xmlns:p="http://schemas.microsoft.com/office/2006/metadata/properties" xmlns:ns3="b4f9f7ee-5770-4a14-8925-17f3d16e50b7" targetNamespace="http://schemas.microsoft.com/office/2006/metadata/properties" ma:root="true" ma:fieldsID="76c40b41dafb93b00bba3f9732b57dc3"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0437DC5-3492-4F85-AF46-E99CAD98EF01}">
  <ds:schemaRefs>
    <ds:schemaRef ds:uri="http://schemas.microsoft.com/office/2006/documentManagement/types"/>
    <ds:schemaRef ds:uri="http://schemas.openxmlformats.org/package/2006/metadata/core-properties"/>
    <ds:schemaRef ds:uri="http://www.w3.org/XML/1998/namespace"/>
    <ds:schemaRef ds:uri="http://purl.org/dc/dcmitype/"/>
    <ds:schemaRef ds:uri="b4f9f7ee-5770-4a14-8925-17f3d16e50b7"/>
    <ds:schemaRef ds:uri="http://purl.org/dc/terms/"/>
    <ds:schemaRef ds:uri="http://purl.org/dc/elements/1.1/"/>
    <ds:schemaRef ds:uri="http://schemas.microsoft.com/office/infopath/2007/PartnerControls"/>
    <ds:schemaRef ds:uri="http://schemas.microsoft.com/office/2006/metadata/properties"/>
  </ds:schemaRefs>
</ds:datastoreItem>
</file>

<file path=customXml/itemProps2.xml><?xml version="1.0" encoding="utf-8"?>
<ds:datastoreItem xmlns:ds="http://schemas.openxmlformats.org/officeDocument/2006/customXml" ds:itemID="{E0B71852-684A-4C54-ABC9-FAB659A643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973B9D9-1DF3-4079-AB41-429E17522DD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emplate>
  <TotalTime>15324</TotalTime>
  <Words>1616</Words>
  <Application>Microsoft Office PowerPoint</Application>
  <PresentationFormat>Custom</PresentationFormat>
  <Paragraphs>128</Paragraphs>
  <Slides>16</Slides>
  <Notes>1</Notes>
  <HiddenSlides>0</HiddenSlides>
  <MMClips>0</MMClips>
  <ScaleCrop>false</ScaleCrop>
  <HeadingPairs>
    <vt:vector size="4" baseType="variant">
      <vt:variant>
        <vt:lpstr>Theme</vt:lpstr>
      </vt:variant>
      <vt:variant>
        <vt:i4>3</vt:i4>
      </vt:variant>
      <vt:variant>
        <vt:lpstr>Slide Titles</vt:lpstr>
      </vt:variant>
      <vt:variant>
        <vt:i4>16</vt:i4>
      </vt:variant>
    </vt:vector>
  </HeadingPairs>
  <TitlesOfParts>
    <vt:vector size="19" baseType="lpstr">
      <vt:lpstr>Theme1</vt:lpstr>
      <vt:lpstr>SwellVTI</vt:lpstr>
      <vt:lpstr>Flow</vt:lpstr>
      <vt:lpstr>Introduction to Public Health  LCH4008  Assignment 1, Group 3</vt:lpstr>
      <vt:lpstr>TB Infection for MR Patel in public health</vt:lpstr>
      <vt:lpstr>CONTENT </vt:lpstr>
      <vt:lpstr>Introduction </vt:lpstr>
      <vt:lpstr> The Main Approaches and Strategies That Could Be Used To Measure an Infectious Disease Outbreak: Tuberculosis</vt:lpstr>
      <vt:lpstr>What are the main approaches and strategies that could be used to monitor an infectious disease outbreak?</vt:lpstr>
      <vt:lpstr>What are the main approaches and strategies that could be used to control an infectious disease outbreak? </vt:lpstr>
      <vt:lpstr>   Policy And Strategies Available The Uk Government To Maintain Public Health About Tuberculosis</vt:lpstr>
      <vt:lpstr>                    The 5 key priorities of the Tuberculosis</vt:lpstr>
      <vt:lpstr> RECOMMENDATIONS AS PUBLIC HEALTH PRACTIONERS ABOUT THE TUBERCOLOSIS  </vt:lpstr>
      <vt:lpstr>   Development curve of Tuberculosis cases over the years</vt:lpstr>
      <vt:lpstr>What Health Education will you give to the college Management to prevent the outbreak? ( Case Study)</vt:lpstr>
      <vt:lpstr>The difference between latent TB infection ( LTBI ) and TB disease.</vt:lpstr>
      <vt:lpstr>Pictures </vt:lpstr>
      <vt:lpstr>Conclusion </vt:lpstr>
      <vt:lpstr>Reference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public health  LCH4008  Assignment 1 Group Presentation 3</dc:title>
  <dc:creator>Sara Amiri (2512078)</dc:creator>
  <cp:lastModifiedBy>Krasimira Yordanova-Krumova</cp:lastModifiedBy>
  <cp:revision>36</cp:revision>
  <dcterms:created xsi:type="dcterms:W3CDTF">2026-02-17T13:47:34Z</dcterms:created>
  <dcterms:modified xsi:type="dcterms:W3CDTF">2026-03-16T09:35:52Z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