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5" r:id="rId1"/>
  </p:sldMasterIdLst>
  <p:notesMasterIdLst>
    <p:notesMasterId r:id="rId21"/>
  </p:notesMasterIdLst>
  <p:sldIdLst>
    <p:sldId id="266" r:id="rId2"/>
    <p:sldId id="277" r:id="rId3"/>
    <p:sldId id="263" r:id="rId4"/>
    <p:sldId id="268" r:id="rId5"/>
    <p:sldId id="260" r:id="rId6"/>
    <p:sldId id="261" r:id="rId7"/>
    <p:sldId id="264" r:id="rId8"/>
    <p:sldId id="274" r:id="rId9"/>
    <p:sldId id="285" r:id="rId10"/>
    <p:sldId id="262" r:id="rId11"/>
    <p:sldId id="270" r:id="rId12"/>
    <p:sldId id="283" r:id="rId13"/>
    <p:sldId id="275" r:id="rId14"/>
    <p:sldId id="272" r:id="rId15"/>
    <p:sldId id="276" r:id="rId16"/>
    <p:sldId id="284" r:id="rId17"/>
    <p:sldId id="256" r:id="rId18"/>
    <p:sldId id="278" r:id="rId19"/>
    <p:sldId id="28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EA15EE-7CDF-4FE8-A9CE-6B88C4E82D0D}" v="63" dt="2019-06-10T12:05:53.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46" autoAdjust="0"/>
  </p:normalViewPr>
  <p:slideViewPr>
    <p:cSldViewPr snapToGrid="0">
      <p:cViewPr varScale="1">
        <p:scale>
          <a:sx n="80" d="100"/>
          <a:sy n="80" d="100"/>
        </p:scale>
        <p:origin x="3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iha Nawaz" userId="3be9005f31f8235f" providerId="LiveId" clId="{42EA15EE-7CDF-4FE8-A9CE-6B88C4E82D0D}"/>
    <pc:docChg chg="undo custSel mod addSld delSld modSld sldOrd modMainMaster">
      <pc:chgData name="Friha Nawaz" userId="3be9005f31f8235f" providerId="LiveId" clId="{42EA15EE-7CDF-4FE8-A9CE-6B88C4E82D0D}" dt="2019-06-10T12:06:35.827" v="724" actId="14100"/>
      <pc:docMkLst>
        <pc:docMk/>
      </pc:docMkLst>
      <pc:sldChg chg="modSp ord">
        <pc:chgData name="Friha Nawaz" userId="3be9005f31f8235f" providerId="LiveId" clId="{42EA15EE-7CDF-4FE8-A9CE-6B88C4E82D0D}" dt="2019-06-09T12:08:03.678" v="268"/>
        <pc:sldMkLst>
          <pc:docMk/>
          <pc:sldMk cId="104671689" sldId="260"/>
        </pc:sldMkLst>
        <pc:spChg chg="mod">
          <ac:chgData name="Friha Nawaz" userId="3be9005f31f8235f" providerId="LiveId" clId="{42EA15EE-7CDF-4FE8-A9CE-6B88C4E82D0D}" dt="2019-06-09T11:56:11.439" v="230" actId="20577"/>
          <ac:spMkLst>
            <pc:docMk/>
            <pc:sldMk cId="104671689" sldId="260"/>
            <ac:spMk id="2" creationId="{00000000-0000-0000-0000-000000000000}"/>
          </ac:spMkLst>
        </pc:spChg>
      </pc:sldChg>
      <pc:sldChg chg="modSp">
        <pc:chgData name="Friha Nawaz" userId="3be9005f31f8235f" providerId="LiveId" clId="{42EA15EE-7CDF-4FE8-A9CE-6B88C4E82D0D}" dt="2019-06-05T00:23:39.706" v="204" actId="1076"/>
        <pc:sldMkLst>
          <pc:docMk/>
          <pc:sldMk cId="2362490748" sldId="261"/>
        </pc:sldMkLst>
        <pc:picChg chg="mod">
          <ac:chgData name="Friha Nawaz" userId="3be9005f31f8235f" providerId="LiveId" clId="{42EA15EE-7CDF-4FE8-A9CE-6B88C4E82D0D}" dt="2019-06-05T00:23:39.706" v="204" actId="1076"/>
          <ac:picMkLst>
            <pc:docMk/>
            <pc:sldMk cId="2362490748" sldId="261"/>
            <ac:picMk id="1026" creationId="{C6E33654-3C7C-449A-84CB-863E7AED1579}"/>
          </ac:picMkLst>
        </pc:picChg>
      </pc:sldChg>
      <pc:sldChg chg="modSp">
        <pc:chgData name="Friha Nawaz" userId="3be9005f31f8235f" providerId="LiveId" clId="{42EA15EE-7CDF-4FE8-A9CE-6B88C4E82D0D}" dt="2019-06-09T23:25:02.815" v="276" actId="14100"/>
        <pc:sldMkLst>
          <pc:docMk/>
          <pc:sldMk cId="2034513556" sldId="262"/>
        </pc:sldMkLst>
        <pc:picChg chg="mod">
          <ac:chgData name="Friha Nawaz" userId="3be9005f31f8235f" providerId="LiveId" clId="{42EA15EE-7CDF-4FE8-A9CE-6B88C4E82D0D}" dt="2019-06-09T23:25:02.815" v="276" actId="14100"/>
          <ac:picMkLst>
            <pc:docMk/>
            <pc:sldMk cId="2034513556" sldId="262"/>
            <ac:picMk id="7" creationId="{096C5B62-551A-48D0-89BA-B62D2B86FC34}"/>
          </ac:picMkLst>
        </pc:picChg>
      </pc:sldChg>
      <pc:sldChg chg="addSp delSp modSp mod setBg setClrOvrMap">
        <pc:chgData name="Friha Nawaz" userId="3be9005f31f8235f" providerId="LiveId" clId="{42EA15EE-7CDF-4FE8-A9CE-6B88C4E82D0D}" dt="2019-06-05T00:19:33.217" v="184" actId="26606"/>
        <pc:sldMkLst>
          <pc:docMk/>
          <pc:sldMk cId="2278924768" sldId="263"/>
        </pc:sldMkLst>
        <pc:spChg chg="mod">
          <ac:chgData name="Friha Nawaz" userId="3be9005f31f8235f" providerId="LiveId" clId="{42EA15EE-7CDF-4FE8-A9CE-6B88C4E82D0D}" dt="2019-06-05T00:19:33.217" v="184" actId="26606"/>
          <ac:spMkLst>
            <pc:docMk/>
            <pc:sldMk cId="2278924768" sldId="263"/>
            <ac:spMk id="2" creationId="{EF774860-64A3-4D69-A125-19822663C2CE}"/>
          </ac:spMkLst>
        </pc:spChg>
        <pc:spChg chg="mod">
          <ac:chgData name="Friha Nawaz" userId="3be9005f31f8235f" providerId="LiveId" clId="{42EA15EE-7CDF-4FE8-A9CE-6B88C4E82D0D}" dt="2019-06-05T00:19:33.217" v="184" actId="26606"/>
          <ac:spMkLst>
            <pc:docMk/>
            <pc:sldMk cId="2278924768" sldId="263"/>
            <ac:spMk id="3" creationId="{9EFD2311-B975-43A6-A8A1-34ADC446723C}"/>
          </ac:spMkLst>
        </pc:spChg>
        <pc:spChg chg="add del">
          <ac:chgData name="Friha Nawaz" userId="3be9005f31f8235f" providerId="LiveId" clId="{42EA15EE-7CDF-4FE8-A9CE-6B88C4E82D0D}" dt="2019-06-05T00:18:53.515" v="176" actId="26606"/>
          <ac:spMkLst>
            <pc:docMk/>
            <pc:sldMk cId="2278924768" sldId="263"/>
            <ac:spMk id="12" creationId="{1E954AF0-B5CC-4A16-ACDA-675B5694F2C8}"/>
          </ac:spMkLst>
        </pc:spChg>
        <pc:spChg chg="add del">
          <ac:chgData name="Friha Nawaz" userId="3be9005f31f8235f" providerId="LiveId" clId="{42EA15EE-7CDF-4FE8-A9CE-6B88C4E82D0D}" dt="2019-06-05T00:18:53.515" v="176" actId="26606"/>
          <ac:spMkLst>
            <pc:docMk/>
            <pc:sldMk cId="2278924768" sldId="263"/>
            <ac:spMk id="14" creationId="{325322DD-3792-4947-A96A-1B6D9D786960}"/>
          </ac:spMkLst>
        </pc:spChg>
        <pc:spChg chg="add del">
          <ac:chgData name="Friha Nawaz" userId="3be9005f31f8235f" providerId="LiveId" clId="{42EA15EE-7CDF-4FE8-A9CE-6B88C4E82D0D}" dt="2019-06-05T00:18:58.773" v="178" actId="26606"/>
          <ac:spMkLst>
            <pc:docMk/>
            <pc:sldMk cId="2278924768" sldId="263"/>
            <ac:spMk id="16" creationId="{A9D08DBA-0326-4C4E-ACFB-576F3ABDD2D0}"/>
          </ac:spMkLst>
        </pc:spChg>
        <pc:spChg chg="add del">
          <ac:chgData name="Friha Nawaz" userId="3be9005f31f8235f" providerId="LiveId" clId="{42EA15EE-7CDF-4FE8-A9CE-6B88C4E82D0D}" dt="2019-06-05T00:18:58.773" v="178" actId="26606"/>
          <ac:spMkLst>
            <pc:docMk/>
            <pc:sldMk cId="2278924768" sldId="263"/>
            <ac:spMk id="17" creationId="{1F9A0C1C-8ABC-401B-8FE9-AC9327C4C587}"/>
          </ac:spMkLst>
        </pc:spChg>
        <pc:spChg chg="add del">
          <ac:chgData name="Friha Nawaz" userId="3be9005f31f8235f" providerId="LiveId" clId="{42EA15EE-7CDF-4FE8-A9CE-6B88C4E82D0D}" dt="2019-06-05T00:18:58.773" v="178" actId="26606"/>
          <ac:spMkLst>
            <pc:docMk/>
            <pc:sldMk cId="2278924768" sldId="263"/>
            <ac:spMk id="18" creationId="{BA5783C3-2F96-40A7-A24F-30CB07AA3928}"/>
          </ac:spMkLst>
        </pc:spChg>
        <pc:spChg chg="add del">
          <ac:chgData name="Friha Nawaz" userId="3be9005f31f8235f" providerId="LiveId" clId="{42EA15EE-7CDF-4FE8-A9CE-6B88C4E82D0D}" dt="2019-06-05T00:19:33.217" v="184" actId="26606"/>
          <ac:spMkLst>
            <pc:docMk/>
            <pc:sldMk cId="2278924768" sldId="263"/>
            <ac:spMk id="20" creationId="{7BB74091-09FE-44AF-8325-7FE6E175F727}"/>
          </ac:spMkLst>
        </pc:spChg>
        <pc:spChg chg="add del">
          <ac:chgData name="Friha Nawaz" userId="3be9005f31f8235f" providerId="LiveId" clId="{42EA15EE-7CDF-4FE8-A9CE-6B88C4E82D0D}" dt="2019-06-05T00:19:33.217" v="184" actId="26606"/>
          <ac:spMkLst>
            <pc:docMk/>
            <pc:sldMk cId="2278924768" sldId="263"/>
            <ac:spMk id="21" creationId="{0F30CCEB-94C4-4F72-BA5A-9CEA853022DA}"/>
          </ac:spMkLst>
        </pc:spChg>
        <pc:spChg chg="add del">
          <ac:chgData name="Friha Nawaz" userId="3be9005f31f8235f" providerId="LiveId" clId="{42EA15EE-7CDF-4FE8-A9CE-6B88C4E82D0D}" dt="2019-06-05T00:19:33.217" v="184" actId="26606"/>
          <ac:spMkLst>
            <pc:docMk/>
            <pc:sldMk cId="2278924768" sldId="263"/>
            <ac:spMk id="22" creationId="{0DE1A94F-CC8B-4954-97A7-ADD4F300D647}"/>
          </ac:spMkLst>
        </pc:spChg>
        <pc:spChg chg="add del">
          <ac:chgData name="Friha Nawaz" userId="3be9005f31f8235f" providerId="LiveId" clId="{42EA15EE-7CDF-4FE8-A9CE-6B88C4E82D0D}" dt="2019-06-05T00:19:25.263" v="181" actId="26606"/>
          <ac:spMkLst>
            <pc:docMk/>
            <pc:sldMk cId="2278924768" sldId="263"/>
            <ac:spMk id="27" creationId="{1003852C-CA3A-4254-ABB6-2290D3060941}"/>
          </ac:spMkLst>
        </pc:spChg>
        <pc:spChg chg="add del">
          <ac:chgData name="Friha Nawaz" userId="3be9005f31f8235f" providerId="LiveId" clId="{42EA15EE-7CDF-4FE8-A9CE-6B88C4E82D0D}" dt="2019-06-05T00:19:25.263" v="181" actId="26606"/>
          <ac:spMkLst>
            <pc:docMk/>
            <pc:sldMk cId="2278924768" sldId="263"/>
            <ac:spMk id="29" creationId="{2F11CF96-B71B-4294-A1EF-00CE7388DC40}"/>
          </ac:spMkLst>
        </pc:spChg>
        <pc:spChg chg="add del">
          <ac:chgData name="Friha Nawaz" userId="3be9005f31f8235f" providerId="LiveId" clId="{42EA15EE-7CDF-4FE8-A9CE-6B88C4E82D0D}" dt="2019-06-05T00:19:32.097" v="183" actId="26606"/>
          <ac:spMkLst>
            <pc:docMk/>
            <pc:sldMk cId="2278924768" sldId="263"/>
            <ac:spMk id="31" creationId="{D97A8A26-FD96-4968-A34A-727382AC7E46}"/>
          </ac:spMkLst>
        </pc:spChg>
        <pc:spChg chg="add del">
          <ac:chgData name="Friha Nawaz" userId="3be9005f31f8235f" providerId="LiveId" clId="{42EA15EE-7CDF-4FE8-A9CE-6B88C4E82D0D}" dt="2019-06-05T00:19:32.097" v="183" actId="26606"/>
          <ac:spMkLst>
            <pc:docMk/>
            <pc:sldMk cId="2278924768" sldId="263"/>
            <ac:spMk id="32" creationId="{CB73C468-D875-4A8E-A540-E43BF8232DD4}"/>
          </ac:spMkLst>
        </pc:spChg>
        <pc:spChg chg="add del">
          <ac:chgData name="Friha Nawaz" userId="3be9005f31f8235f" providerId="LiveId" clId="{42EA15EE-7CDF-4FE8-A9CE-6B88C4E82D0D}" dt="2019-06-05T00:19:32.097" v="183" actId="26606"/>
          <ac:spMkLst>
            <pc:docMk/>
            <pc:sldMk cId="2278924768" sldId="263"/>
            <ac:spMk id="33" creationId="{B4734F2F-19FC-4D35-9BDE-5CEAD57D9B55}"/>
          </ac:spMkLst>
        </pc:spChg>
        <pc:picChg chg="mod ord">
          <ac:chgData name="Friha Nawaz" userId="3be9005f31f8235f" providerId="LiveId" clId="{42EA15EE-7CDF-4FE8-A9CE-6B88C4E82D0D}" dt="2019-06-05T00:19:33.217" v="184" actId="26606"/>
          <ac:picMkLst>
            <pc:docMk/>
            <pc:sldMk cId="2278924768" sldId="263"/>
            <ac:picMk id="7" creationId="{B472331B-91F3-4FE9-9E4A-A0C4D5F6DE61}"/>
          </ac:picMkLst>
        </pc:picChg>
      </pc:sldChg>
      <pc:sldChg chg="addSp delSp modSp mod ord setBg setClrOvrMap delDesignElem">
        <pc:chgData name="Friha Nawaz" userId="3be9005f31f8235f" providerId="LiveId" clId="{42EA15EE-7CDF-4FE8-A9CE-6B88C4E82D0D}" dt="2019-06-09T12:02:14.444" v="231"/>
        <pc:sldMkLst>
          <pc:docMk/>
          <pc:sldMk cId="2145126812" sldId="264"/>
        </pc:sldMkLst>
        <pc:spChg chg="mod">
          <ac:chgData name="Friha Nawaz" userId="3be9005f31f8235f" providerId="LiveId" clId="{42EA15EE-7CDF-4FE8-A9CE-6B88C4E82D0D}" dt="2019-06-05T00:24:38.992" v="208" actId="26606"/>
          <ac:spMkLst>
            <pc:docMk/>
            <pc:sldMk cId="2145126812" sldId="264"/>
            <ac:spMk id="2" creationId="{2878FEFA-4F92-4D6E-9C5A-CF9006616A28}"/>
          </ac:spMkLst>
        </pc:spChg>
        <pc:spChg chg="mod">
          <ac:chgData name="Friha Nawaz" userId="3be9005f31f8235f" providerId="LiveId" clId="{42EA15EE-7CDF-4FE8-A9CE-6B88C4E82D0D}" dt="2019-06-05T00:24:38.992" v="208" actId="26606"/>
          <ac:spMkLst>
            <pc:docMk/>
            <pc:sldMk cId="2145126812" sldId="264"/>
            <ac:spMk id="3" creationId="{F568034F-CAD6-477F-9636-485DF33CEAC6}"/>
          </ac:spMkLst>
        </pc:spChg>
        <pc:spChg chg="add">
          <ac:chgData name="Friha Nawaz" userId="3be9005f31f8235f" providerId="LiveId" clId="{42EA15EE-7CDF-4FE8-A9CE-6B88C4E82D0D}" dt="2019-06-05T00:24:38.992" v="208" actId="26606"/>
          <ac:spMkLst>
            <pc:docMk/>
            <pc:sldMk cId="2145126812" sldId="264"/>
            <ac:spMk id="7" creationId="{A6F4DB63-A191-45D9-8A53-9B18F8FE26C9}"/>
          </ac:spMkLst>
        </pc:spChg>
        <pc:spChg chg="add del">
          <ac:chgData name="Friha Nawaz" userId="3be9005f31f8235f" providerId="LiveId" clId="{42EA15EE-7CDF-4FE8-A9CE-6B88C4E82D0D}" dt="2019-06-05T00:18:05.157" v="171" actId="26606"/>
          <ac:spMkLst>
            <pc:docMk/>
            <pc:sldMk cId="2145126812" sldId="264"/>
            <ac:spMk id="8" creationId="{9ECB0E0D-AC1B-4E83-84EA-237BFA20636D}"/>
          </ac:spMkLst>
        </pc:spChg>
        <pc:spChg chg="add">
          <ac:chgData name="Friha Nawaz" userId="3be9005f31f8235f" providerId="LiveId" clId="{42EA15EE-7CDF-4FE8-A9CE-6B88C4E82D0D}" dt="2019-06-05T00:24:38.992" v="208" actId="26606"/>
          <ac:spMkLst>
            <pc:docMk/>
            <pc:sldMk cId="2145126812" sldId="264"/>
            <ac:spMk id="9" creationId="{C0BB8E50-9569-495A-A548-A5AD50553F58}"/>
          </ac:spMkLst>
        </pc:spChg>
        <pc:spChg chg="add">
          <ac:chgData name="Friha Nawaz" userId="3be9005f31f8235f" providerId="LiveId" clId="{42EA15EE-7CDF-4FE8-A9CE-6B88C4E82D0D}" dt="2019-06-05T00:24:38.992" v="208" actId="26606"/>
          <ac:spMkLst>
            <pc:docMk/>
            <pc:sldMk cId="2145126812" sldId="264"/>
            <ac:spMk id="11" creationId="{D6F26545-4582-4DBE-973B-ED1BC9CBD2E3}"/>
          </ac:spMkLst>
        </pc:spChg>
        <pc:spChg chg="add del">
          <ac:chgData name="Friha Nawaz" userId="3be9005f31f8235f" providerId="LiveId" clId="{42EA15EE-7CDF-4FE8-A9CE-6B88C4E82D0D}" dt="2019-06-05T00:18:08.693" v="173" actId="26606"/>
          <ac:spMkLst>
            <pc:docMk/>
            <pc:sldMk cId="2145126812" sldId="264"/>
            <ac:spMk id="12" creationId="{18B8B265-E68C-4B64-9238-781F0102C57B}"/>
          </ac:spMkLst>
        </pc:spChg>
        <pc:spChg chg="add del">
          <ac:chgData name="Friha Nawaz" userId="3be9005f31f8235f" providerId="LiveId" clId="{42EA15EE-7CDF-4FE8-A9CE-6B88C4E82D0D}" dt="2019-06-05T00:18:08.693" v="173" actId="26606"/>
          <ac:spMkLst>
            <pc:docMk/>
            <pc:sldMk cId="2145126812" sldId="264"/>
            <ac:spMk id="16" creationId="{2A97F59D-628C-4053-B41F-489D0045FD5C}"/>
          </ac:spMkLst>
        </pc:spChg>
        <pc:spChg chg="add del">
          <ac:chgData name="Friha Nawaz" userId="3be9005f31f8235f" providerId="LiveId" clId="{42EA15EE-7CDF-4FE8-A9CE-6B88C4E82D0D}" dt="2019-06-05T00:18:08.693" v="173" actId="26606"/>
          <ac:spMkLst>
            <pc:docMk/>
            <pc:sldMk cId="2145126812" sldId="264"/>
            <ac:spMk id="17" creationId="{3362DFFC-4DCC-48EE-B781-94D04B95F1E8}"/>
          </ac:spMkLst>
        </pc:spChg>
        <pc:spChg chg="add del">
          <ac:chgData name="Friha Nawaz" userId="3be9005f31f8235f" providerId="LiveId" clId="{42EA15EE-7CDF-4FE8-A9CE-6B88C4E82D0D}" dt="2019-06-05T00:20:44.076" v="186"/>
          <ac:spMkLst>
            <pc:docMk/>
            <pc:sldMk cId="2145126812" sldId="264"/>
            <ac:spMk id="19" creationId="{51D149FF-24EA-4575-93C6-D58A02586552}"/>
          </ac:spMkLst>
        </pc:spChg>
        <pc:spChg chg="add del">
          <ac:chgData name="Friha Nawaz" userId="3be9005f31f8235f" providerId="LiveId" clId="{42EA15EE-7CDF-4FE8-A9CE-6B88C4E82D0D}" dt="2019-06-05T00:20:44.076" v="186"/>
          <ac:spMkLst>
            <pc:docMk/>
            <pc:sldMk cId="2145126812" sldId="264"/>
            <ac:spMk id="20" creationId="{CC965133-69F4-4869-A4C0-97C9B2B600FB}"/>
          </ac:spMkLst>
        </pc:spChg>
        <pc:spChg chg="add del">
          <ac:chgData name="Friha Nawaz" userId="3be9005f31f8235f" providerId="LiveId" clId="{42EA15EE-7CDF-4FE8-A9CE-6B88C4E82D0D}" dt="2019-06-05T00:20:44.076" v="186"/>
          <ac:spMkLst>
            <pc:docMk/>
            <pc:sldMk cId="2145126812" sldId="264"/>
            <ac:spMk id="21" creationId="{43FEB8E0-28C6-45D4-B8D7-F36F09074E43}"/>
          </ac:spMkLst>
        </pc:spChg>
        <pc:grpChg chg="add del">
          <ac:chgData name="Friha Nawaz" userId="3be9005f31f8235f" providerId="LiveId" clId="{42EA15EE-7CDF-4FE8-A9CE-6B88C4E82D0D}" dt="2019-06-05T00:18:05.157" v="171" actId="26606"/>
          <ac:grpSpMkLst>
            <pc:docMk/>
            <pc:sldMk cId="2145126812" sldId="264"/>
            <ac:grpSpMk id="10" creationId="{D6DCB3B1-E1A7-4510-831B-77C8EFF566AC}"/>
          </ac:grpSpMkLst>
        </pc:grpChg>
        <pc:picChg chg="add">
          <ac:chgData name="Friha Nawaz" userId="3be9005f31f8235f" providerId="LiveId" clId="{42EA15EE-7CDF-4FE8-A9CE-6B88C4E82D0D}" dt="2019-06-05T00:24:38.992" v="208" actId="26606"/>
          <ac:picMkLst>
            <pc:docMk/>
            <pc:sldMk cId="2145126812" sldId="264"/>
            <ac:picMk id="5" creationId="{9A0F0AC6-A89F-416B-9FA4-48E664065E73}"/>
          </ac:picMkLst>
        </pc:picChg>
        <pc:picChg chg="add">
          <ac:chgData name="Friha Nawaz" userId="3be9005f31f8235f" providerId="LiveId" clId="{42EA15EE-7CDF-4FE8-A9CE-6B88C4E82D0D}" dt="2019-06-05T00:24:38.992" v="208" actId="26606"/>
          <ac:picMkLst>
            <pc:docMk/>
            <pc:sldMk cId="2145126812" sldId="264"/>
            <ac:picMk id="6" creationId="{218D7DD0-110F-43F3-A7E4-B51873CBF107}"/>
          </ac:picMkLst>
        </pc:picChg>
        <pc:picChg chg="add">
          <ac:chgData name="Friha Nawaz" userId="3be9005f31f8235f" providerId="LiveId" clId="{42EA15EE-7CDF-4FE8-A9CE-6B88C4E82D0D}" dt="2019-06-05T00:24:38.992" v="208" actId="26606"/>
          <ac:picMkLst>
            <pc:docMk/>
            <pc:sldMk cId="2145126812" sldId="264"/>
            <ac:picMk id="13" creationId="{6497DCFF-C2AA-4065-BFCF-1E7535B0D81A}"/>
          </ac:picMkLst>
        </pc:picChg>
        <pc:picChg chg="add">
          <ac:chgData name="Friha Nawaz" userId="3be9005f31f8235f" providerId="LiveId" clId="{42EA15EE-7CDF-4FE8-A9CE-6B88C4E82D0D}" dt="2019-06-05T00:24:38.992" v="208" actId="26606"/>
          <ac:picMkLst>
            <pc:docMk/>
            <pc:sldMk cId="2145126812" sldId="264"/>
            <ac:picMk id="15" creationId="{15E1159C-5B31-49A8-A933-C1179723C535}"/>
          </ac:picMkLst>
        </pc:picChg>
        <pc:picChg chg="add">
          <ac:chgData name="Friha Nawaz" userId="3be9005f31f8235f" providerId="LiveId" clId="{42EA15EE-7CDF-4FE8-A9CE-6B88C4E82D0D}" dt="2019-06-05T00:24:38.992" v="208" actId="26606"/>
          <ac:picMkLst>
            <pc:docMk/>
            <pc:sldMk cId="2145126812" sldId="264"/>
            <ac:picMk id="18" creationId="{E47A6981-7EBF-4F2B-BD20-3124170BF88E}"/>
          </ac:picMkLst>
        </pc:picChg>
        <pc:picChg chg="add">
          <ac:chgData name="Friha Nawaz" userId="3be9005f31f8235f" providerId="LiveId" clId="{42EA15EE-7CDF-4FE8-A9CE-6B88C4E82D0D}" dt="2019-06-05T00:24:38.992" v="208" actId="26606"/>
          <ac:picMkLst>
            <pc:docMk/>
            <pc:sldMk cId="2145126812" sldId="264"/>
            <ac:picMk id="24" creationId="{DA9BD01A-0D38-48EA-98E5-BB66386F39BC}"/>
          </ac:picMkLst>
        </pc:picChg>
        <pc:cxnChg chg="add del">
          <ac:chgData name="Friha Nawaz" userId="3be9005f31f8235f" providerId="LiveId" clId="{42EA15EE-7CDF-4FE8-A9CE-6B88C4E82D0D}" dt="2019-06-05T00:18:05.157" v="171" actId="26606"/>
          <ac:cxnSpMkLst>
            <pc:docMk/>
            <pc:sldMk cId="2145126812" sldId="264"/>
            <ac:cxnSpMk id="14" creationId="{6116DDC6-8F07-46CC-8751-E5C9346B2A08}"/>
          </ac:cxnSpMkLst>
        </pc:cxnChg>
        <pc:cxnChg chg="add del">
          <ac:chgData name="Friha Nawaz" userId="3be9005f31f8235f" providerId="LiveId" clId="{42EA15EE-7CDF-4FE8-A9CE-6B88C4E82D0D}" dt="2019-06-05T00:20:44.076" v="186"/>
          <ac:cxnSpMkLst>
            <pc:docMk/>
            <pc:sldMk cId="2145126812" sldId="264"/>
            <ac:cxnSpMk id="22" creationId="{409EBF91-BD5B-4CA7-8B07-993751CD3975}"/>
          </ac:cxnSpMkLst>
        </pc:cxnChg>
      </pc:sldChg>
      <pc:sldChg chg="modSp add del">
        <pc:chgData name="Friha Nawaz" userId="3be9005f31f8235f" providerId="LiveId" clId="{42EA15EE-7CDF-4FE8-A9CE-6B88C4E82D0D}" dt="2019-06-09T12:07:46.086" v="266" actId="2696"/>
        <pc:sldMkLst>
          <pc:docMk/>
          <pc:sldMk cId="3505632311" sldId="265"/>
        </pc:sldMkLst>
        <pc:spChg chg="mod">
          <ac:chgData name="Friha Nawaz" userId="3be9005f31f8235f" providerId="LiveId" clId="{42EA15EE-7CDF-4FE8-A9CE-6B88C4E82D0D}" dt="2019-06-05T00:28:42.272" v="229" actId="20577"/>
          <ac:spMkLst>
            <pc:docMk/>
            <pc:sldMk cId="3505632311" sldId="265"/>
            <ac:spMk id="3" creationId="{C3928BA6-8EEE-4224-80EE-A0AF2DB05979}"/>
          </ac:spMkLst>
        </pc:spChg>
      </pc:sldChg>
      <pc:sldChg chg="addSp delSp modSp add mod ord setBg setClrOvrMap delDesignElem">
        <pc:chgData name="Friha Nawaz" userId="3be9005f31f8235f" providerId="LiveId" clId="{42EA15EE-7CDF-4FE8-A9CE-6B88C4E82D0D}" dt="2019-06-05T00:17:56.307" v="167"/>
        <pc:sldMkLst>
          <pc:docMk/>
          <pc:sldMk cId="1067968594" sldId="266"/>
        </pc:sldMkLst>
        <pc:spChg chg="del">
          <ac:chgData name="Friha Nawaz" userId="3be9005f31f8235f" providerId="LiveId" clId="{42EA15EE-7CDF-4FE8-A9CE-6B88C4E82D0D}" dt="2019-06-05T00:03:52.085" v="5"/>
          <ac:spMkLst>
            <pc:docMk/>
            <pc:sldMk cId="1067968594" sldId="266"/>
            <ac:spMk id="2" creationId="{572071B0-1937-4321-9B14-FAC5FABFD83D}"/>
          </ac:spMkLst>
        </pc:spChg>
        <pc:spChg chg="del">
          <ac:chgData name="Friha Nawaz" userId="3be9005f31f8235f" providerId="LiveId" clId="{42EA15EE-7CDF-4FE8-A9CE-6B88C4E82D0D}" dt="2019-06-05T00:03:55.535" v="6"/>
          <ac:spMkLst>
            <pc:docMk/>
            <pc:sldMk cId="1067968594" sldId="266"/>
            <ac:spMk id="3" creationId="{506F2C34-0CAD-42A6-A3C2-9822690708BC}"/>
          </ac:spMkLst>
        </pc:spChg>
        <pc:spChg chg="add mod ord">
          <ac:chgData name="Friha Nawaz" userId="3be9005f31f8235f" providerId="LiveId" clId="{42EA15EE-7CDF-4FE8-A9CE-6B88C4E82D0D}" dt="2019-06-05T00:16:59.527" v="165" actId="26606"/>
          <ac:spMkLst>
            <pc:docMk/>
            <pc:sldMk cId="1067968594" sldId="266"/>
            <ac:spMk id="6" creationId="{352B2E7F-DC3C-4A8E-9668-B962A55D8D32}"/>
          </ac:spMkLst>
        </pc:spChg>
        <pc:spChg chg="add del">
          <ac:chgData name="Friha Nawaz" userId="3be9005f31f8235f" providerId="LiveId" clId="{42EA15EE-7CDF-4FE8-A9CE-6B88C4E82D0D}" dt="2019-06-05T00:14:27.343" v="144" actId="26606"/>
          <ac:spMkLst>
            <pc:docMk/>
            <pc:sldMk cId="1067968594" sldId="266"/>
            <ac:spMk id="11" creationId="{577D1452-F0B7-431E-9A24-D3F7103D8510}"/>
          </ac:spMkLst>
        </pc:spChg>
        <pc:spChg chg="add del">
          <ac:chgData name="Friha Nawaz" userId="3be9005f31f8235f" providerId="LiveId" clId="{42EA15EE-7CDF-4FE8-A9CE-6B88C4E82D0D}" dt="2019-06-05T00:14:27.343" v="144" actId="26606"/>
          <ac:spMkLst>
            <pc:docMk/>
            <pc:sldMk cId="1067968594" sldId="266"/>
            <ac:spMk id="13" creationId="{A660F4F9-5DF5-4F15-BE6A-CD8648BB1148}"/>
          </ac:spMkLst>
        </pc:spChg>
        <pc:spChg chg="add del">
          <ac:chgData name="Friha Nawaz" userId="3be9005f31f8235f" providerId="LiveId" clId="{42EA15EE-7CDF-4FE8-A9CE-6B88C4E82D0D}" dt="2019-06-05T00:15:02.494" v="151" actId="26606"/>
          <ac:spMkLst>
            <pc:docMk/>
            <pc:sldMk cId="1067968594" sldId="266"/>
            <ac:spMk id="20" creationId="{569C1A01-6FB5-43CE-ADCC-936728ACAC0D}"/>
          </ac:spMkLst>
        </pc:spChg>
        <pc:spChg chg="add del">
          <ac:chgData name="Friha Nawaz" userId="3be9005f31f8235f" providerId="LiveId" clId="{42EA15EE-7CDF-4FE8-A9CE-6B88C4E82D0D}" dt="2019-06-05T00:15:41.546" v="159" actId="26606"/>
          <ac:spMkLst>
            <pc:docMk/>
            <pc:sldMk cId="1067968594" sldId="266"/>
            <ac:spMk id="25" creationId="{3CD9DF72-87A3-404E-A828-84CBF11A8303}"/>
          </ac:spMkLst>
        </pc:spChg>
        <pc:spChg chg="add del">
          <ac:chgData name="Friha Nawaz" userId="3be9005f31f8235f" providerId="LiveId" clId="{42EA15EE-7CDF-4FE8-A9CE-6B88C4E82D0D}" dt="2019-06-05T00:15:35.063" v="154" actId="26606"/>
          <ac:spMkLst>
            <pc:docMk/>
            <pc:sldMk cId="1067968594" sldId="266"/>
            <ac:spMk id="32" creationId="{C5E6CFF1-2F42-4E10-9A97-F116F46F53FE}"/>
          </ac:spMkLst>
        </pc:spChg>
        <pc:spChg chg="add del">
          <ac:chgData name="Friha Nawaz" userId="3be9005f31f8235f" providerId="LiveId" clId="{42EA15EE-7CDF-4FE8-A9CE-6B88C4E82D0D}" dt="2019-06-05T00:15:36.774" v="156" actId="26606"/>
          <ac:spMkLst>
            <pc:docMk/>
            <pc:sldMk cId="1067968594" sldId="266"/>
            <ac:spMk id="36" creationId="{2B1D4F77-A17C-43D7-B7FA-545148E4E93D}"/>
          </ac:spMkLst>
        </pc:spChg>
        <pc:spChg chg="add del">
          <ac:chgData name="Friha Nawaz" userId="3be9005f31f8235f" providerId="LiveId" clId="{42EA15EE-7CDF-4FE8-A9CE-6B88C4E82D0D}" dt="2019-06-05T00:15:41.536" v="158" actId="26606"/>
          <ac:spMkLst>
            <pc:docMk/>
            <pc:sldMk cId="1067968594" sldId="266"/>
            <ac:spMk id="38" creationId="{E862BE82-D00D-42C1-BF16-93AA37870C32}"/>
          </ac:spMkLst>
        </pc:spChg>
        <pc:spChg chg="add del">
          <ac:chgData name="Friha Nawaz" userId="3be9005f31f8235f" providerId="LiveId" clId="{42EA15EE-7CDF-4FE8-A9CE-6B88C4E82D0D}" dt="2019-06-05T00:15:41.536" v="158" actId="26606"/>
          <ac:spMkLst>
            <pc:docMk/>
            <pc:sldMk cId="1067968594" sldId="266"/>
            <ac:spMk id="39" creationId="{F6D92C2D-1D3D-4974-918C-06579FB354A9}"/>
          </ac:spMkLst>
        </pc:spChg>
        <pc:spChg chg="add del">
          <ac:chgData name="Friha Nawaz" userId="3be9005f31f8235f" providerId="LiveId" clId="{42EA15EE-7CDF-4FE8-A9CE-6B88C4E82D0D}" dt="2019-06-05T00:05:00.363" v="9" actId="26606"/>
          <ac:spMkLst>
            <pc:docMk/>
            <pc:sldMk cId="1067968594" sldId="266"/>
            <ac:spMk id="72" creationId="{82A5F716-98EF-42EF-A471-87C6DFDCC799}"/>
          </ac:spMkLst>
        </pc:spChg>
        <pc:spChg chg="add del">
          <ac:chgData name="Friha Nawaz" userId="3be9005f31f8235f" providerId="LiveId" clId="{42EA15EE-7CDF-4FE8-A9CE-6B88C4E82D0D}" dt="2019-06-05T00:05:00.363" v="9" actId="26606"/>
          <ac:spMkLst>
            <pc:docMk/>
            <pc:sldMk cId="1067968594" sldId="266"/>
            <ac:spMk id="74" creationId="{B87687D8-4EF1-4EF2-BF7E-74BB4A3D1806}"/>
          </ac:spMkLst>
        </pc:spChg>
        <pc:spChg chg="add del">
          <ac:chgData name="Friha Nawaz" userId="3be9005f31f8235f" providerId="LiveId" clId="{42EA15EE-7CDF-4FE8-A9CE-6B88C4E82D0D}" dt="2019-06-05T00:05:09.877" v="15" actId="26606"/>
          <ac:spMkLst>
            <pc:docMk/>
            <pc:sldMk cId="1067968594" sldId="266"/>
            <ac:spMk id="76" creationId="{ADAD1991-FFD1-4E94-ABAB-7560D33008E4}"/>
          </ac:spMkLst>
        </pc:spChg>
        <pc:spChg chg="add del">
          <ac:chgData name="Friha Nawaz" userId="3be9005f31f8235f" providerId="LiveId" clId="{42EA15EE-7CDF-4FE8-A9CE-6B88C4E82D0D}" dt="2019-06-05T00:09:32.127" v="101" actId="26606"/>
          <ac:spMkLst>
            <pc:docMk/>
            <pc:sldMk cId="1067968594" sldId="266"/>
            <ac:spMk id="83" creationId="{3CD9DF72-87A3-404E-A828-84CBF11A8303}"/>
          </ac:spMkLst>
        </pc:spChg>
        <pc:spChg chg="add del">
          <ac:chgData name="Friha Nawaz" userId="3be9005f31f8235f" providerId="LiveId" clId="{42EA15EE-7CDF-4FE8-A9CE-6B88C4E82D0D}" dt="2019-06-05T00:10:59.344" v="118" actId="26606"/>
          <ac:spMkLst>
            <pc:docMk/>
            <pc:sldMk cId="1067968594" sldId="266"/>
            <ac:spMk id="94" creationId="{569C1A01-6FB5-43CE-ADCC-936728ACAC0D}"/>
          </ac:spMkLst>
        </pc:spChg>
        <pc:spChg chg="add del">
          <ac:chgData name="Friha Nawaz" userId="3be9005f31f8235f" providerId="LiveId" clId="{42EA15EE-7CDF-4FE8-A9CE-6B88C4E82D0D}" dt="2019-06-05T00:05:09.877" v="15" actId="26606"/>
          <ac:spMkLst>
            <pc:docMk/>
            <pc:sldMk cId="1067968594" sldId="266"/>
            <ac:spMk id="1033" creationId="{57845966-6EFC-468A-9CC7-BAB4B95854E7}"/>
          </ac:spMkLst>
        </pc:spChg>
        <pc:spChg chg="add del">
          <ac:chgData name="Friha Nawaz" userId="3be9005f31f8235f" providerId="LiveId" clId="{42EA15EE-7CDF-4FE8-A9CE-6B88C4E82D0D}" dt="2019-06-05T00:09:34.074" v="103" actId="26606"/>
          <ac:spMkLst>
            <pc:docMk/>
            <pc:sldMk cId="1067968594" sldId="266"/>
            <ac:spMk id="1041" creationId="{569C1A01-6FB5-43CE-ADCC-936728ACAC0D}"/>
          </ac:spMkLst>
        </pc:spChg>
        <pc:spChg chg="add del">
          <ac:chgData name="Friha Nawaz" userId="3be9005f31f8235f" providerId="LiveId" clId="{42EA15EE-7CDF-4FE8-A9CE-6B88C4E82D0D}" dt="2019-06-05T00:09:54.154" v="111" actId="26606"/>
          <ac:spMkLst>
            <pc:docMk/>
            <pc:sldMk cId="1067968594" sldId="266"/>
            <ac:spMk id="1042" creationId="{D227D8FB-85E6-4F0E-9F9E-A85A9E7DC282}"/>
          </ac:spMkLst>
        </pc:spChg>
        <pc:spChg chg="add del">
          <ac:chgData name="Friha Nawaz" userId="3be9005f31f8235f" providerId="LiveId" clId="{42EA15EE-7CDF-4FE8-A9CE-6B88C4E82D0D}" dt="2019-06-05T00:09:54.154" v="111" actId="26606"/>
          <ac:spMkLst>
            <pc:docMk/>
            <pc:sldMk cId="1067968594" sldId="266"/>
            <ac:spMk id="1044" creationId="{45991BFE-2E28-42F0-ABB2-4AA495629B22}"/>
          </ac:spMkLst>
        </pc:spChg>
        <pc:spChg chg="add del">
          <ac:chgData name="Friha Nawaz" userId="3be9005f31f8235f" providerId="LiveId" clId="{42EA15EE-7CDF-4FE8-A9CE-6B88C4E82D0D}" dt="2019-06-05T00:09:44.384" v="107" actId="26606"/>
          <ac:spMkLst>
            <pc:docMk/>
            <pc:sldMk cId="1067968594" sldId="266"/>
            <ac:spMk id="1045" creationId="{9228552E-C8B1-4A80-8448-0787CE0FC704}"/>
          </ac:spMkLst>
        </pc:spChg>
        <pc:spChg chg="add del">
          <ac:chgData name="Friha Nawaz" userId="3be9005f31f8235f" providerId="LiveId" clId="{42EA15EE-7CDF-4FE8-A9CE-6B88C4E82D0D}" dt="2019-06-05T00:10:59.348" v="119" actId="26606"/>
          <ac:spMkLst>
            <pc:docMk/>
            <pc:sldMk cId="1067968594" sldId="266"/>
            <ac:spMk id="1046" creationId="{E862BE82-D00D-42C1-BF16-93AA37870C32}"/>
          </ac:spMkLst>
        </pc:spChg>
        <pc:spChg chg="add del">
          <ac:chgData name="Friha Nawaz" userId="3be9005f31f8235f" providerId="LiveId" clId="{42EA15EE-7CDF-4FE8-A9CE-6B88C4E82D0D}" dt="2019-06-05T00:10:59.348" v="119" actId="26606"/>
          <ac:spMkLst>
            <pc:docMk/>
            <pc:sldMk cId="1067968594" sldId="266"/>
            <ac:spMk id="1047" creationId="{F6D92C2D-1D3D-4974-918C-06579FB354A9}"/>
          </ac:spMkLst>
        </pc:spChg>
        <pc:grpChg chg="add del">
          <ac:chgData name="Friha Nawaz" userId="3be9005f31f8235f" providerId="LiveId" clId="{42EA15EE-7CDF-4FE8-A9CE-6B88C4E82D0D}" dt="2019-06-05T00:17:56.307" v="167"/>
          <ac:grpSpMkLst>
            <pc:docMk/>
            <pc:sldMk cId="1067968594" sldId="266"/>
            <ac:grpSpMk id="8" creationId="{8E1DDAD8-1D10-4640-A034-BE90015E37B6}"/>
          </ac:grpSpMkLst>
        </pc:grpChg>
        <pc:grpChg chg="add del">
          <ac:chgData name="Friha Nawaz" userId="3be9005f31f8235f" providerId="LiveId" clId="{42EA15EE-7CDF-4FE8-A9CE-6B88C4E82D0D}" dt="2019-06-05T00:17:56.307" v="167"/>
          <ac:grpSpMkLst>
            <pc:docMk/>
            <pc:sldMk cId="1067968594" sldId="266"/>
            <ac:grpSpMk id="15" creationId="{FD642FB6-2808-4BC5-AE0B-7302C24B78A5}"/>
          </ac:grpSpMkLst>
        </pc:grpChg>
        <pc:picChg chg="add mod ord">
          <ac:chgData name="Friha Nawaz" userId="3be9005f31f8235f" providerId="LiveId" clId="{42EA15EE-7CDF-4FE8-A9CE-6B88C4E82D0D}" dt="2019-06-05T00:16:59.527" v="165" actId="26606"/>
          <ac:picMkLst>
            <pc:docMk/>
            <pc:sldMk cId="1067968594" sldId="266"/>
            <ac:picMk id="5" creationId="{38D0F678-4C98-4F80-9747-103EC491F030}"/>
          </ac:picMkLst>
        </pc:picChg>
        <pc:picChg chg="add del">
          <ac:chgData name="Friha Nawaz" userId="3be9005f31f8235f" providerId="LiveId" clId="{42EA15EE-7CDF-4FE8-A9CE-6B88C4E82D0D}" dt="2019-06-05T00:15:02.494" v="151" actId="26606"/>
          <ac:picMkLst>
            <pc:docMk/>
            <pc:sldMk cId="1067968594" sldId="266"/>
            <ac:picMk id="18" creationId="{EE09A529-E47C-4634-BB98-0A9526C372B4}"/>
          </ac:picMkLst>
        </pc:picChg>
        <pc:picChg chg="add del">
          <ac:chgData name="Friha Nawaz" userId="3be9005f31f8235f" providerId="LiveId" clId="{42EA15EE-7CDF-4FE8-A9CE-6B88C4E82D0D}" dt="2019-06-05T00:10:59.344" v="118" actId="26606"/>
          <ac:picMkLst>
            <pc:docMk/>
            <pc:sldMk cId="1067968594" sldId="266"/>
            <ac:picMk id="92" creationId="{EE09A529-E47C-4634-BB98-0A9526C372B4}"/>
          </ac:picMkLst>
        </pc:picChg>
        <pc:picChg chg="add del mod">
          <ac:chgData name="Friha Nawaz" userId="3be9005f31f8235f" providerId="LiveId" clId="{42EA15EE-7CDF-4FE8-A9CE-6B88C4E82D0D}" dt="2019-06-05T00:05:49.364" v="19" actId="478"/>
          <ac:picMkLst>
            <pc:docMk/>
            <pc:sldMk cId="1067968594" sldId="266"/>
            <ac:picMk id="1027" creationId="{D2FDB148-F033-4AE3-97B4-156640C90FB6}"/>
          </ac:picMkLst>
        </pc:picChg>
        <pc:picChg chg="add del">
          <ac:chgData name="Friha Nawaz" userId="3be9005f31f8235f" providerId="LiveId" clId="{42EA15EE-7CDF-4FE8-A9CE-6B88C4E82D0D}" dt="2019-06-05T00:05:09.877" v="15" actId="26606"/>
          <ac:picMkLst>
            <pc:docMk/>
            <pc:sldMk cId="1067968594" sldId="266"/>
            <ac:picMk id="1034" creationId="{75554383-98AF-4A47-BB65-705FAAA4BE6A}"/>
          </ac:picMkLst>
        </pc:picChg>
        <pc:picChg chg="add del">
          <ac:chgData name="Friha Nawaz" userId="3be9005f31f8235f" providerId="LiveId" clId="{42EA15EE-7CDF-4FE8-A9CE-6B88C4E82D0D}" dt="2019-06-05T00:09:54.174" v="112" actId="26606"/>
          <ac:picMkLst>
            <pc:docMk/>
            <pc:sldMk cId="1067968594" sldId="266"/>
            <ac:picMk id="1038" creationId="{7309214B-9B60-4A94-88B5-44CB8D263285}"/>
          </ac:picMkLst>
        </pc:picChg>
        <pc:picChg chg="add del">
          <ac:chgData name="Friha Nawaz" userId="3be9005f31f8235f" providerId="LiveId" clId="{42EA15EE-7CDF-4FE8-A9CE-6B88C4E82D0D}" dt="2019-06-05T00:09:34.074" v="103" actId="26606"/>
          <ac:picMkLst>
            <pc:docMk/>
            <pc:sldMk cId="1067968594" sldId="266"/>
            <ac:picMk id="1040" creationId="{EE09A529-E47C-4634-BB98-0A9526C372B4}"/>
          </ac:picMkLst>
        </pc:picChg>
        <pc:cxnChg chg="add del">
          <ac:chgData name="Friha Nawaz" userId="3be9005f31f8235f" providerId="LiveId" clId="{42EA15EE-7CDF-4FE8-A9CE-6B88C4E82D0D}" dt="2019-06-05T00:15:41.546" v="159" actId="26606"/>
          <ac:cxnSpMkLst>
            <pc:docMk/>
            <pc:sldMk cId="1067968594" sldId="266"/>
            <ac:cxnSpMk id="27" creationId="{20E3A342-4D61-4E3F-AF90-1AB42AEB96CC}"/>
          </ac:cxnSpMkLst>
        </pc:cxnChg>
        <pc:cxnChg chg="add del">
          <ac:chgData name="Friha Nawaz" userId="3be9005f31f8235f" providerId="LiveId" clId="{42EA15EE-7CDF-4FE8-A9CE-6B88C4E82D0D}" dt="2019-06-05T00:15:35.063" v="154" actId="26606"/>
          <ac:cxnSpMkLst>
            <pc:docMk/>
            <pc:sldMk cId="1067968594" sldId="266"/>
            <ac:cxnSpMk id="34" creationId="{67182200-4859-4C8D-BCBB-55B245C28BA3}"/>
          </ac:cxnSpMkLst>
        </pc:cxnChg>
        <pc:cxnChg chg="add del">
          <ac:chgData name="Friha Nawaz" userId="3be9005f31f8235f" providerId="LiveId" clId="{42EA15EE-7CDF-4FE8-A9CE-6B88C4E82D0D}" dt="2019-06-05T00:07:33.568" v="24" actId="26606"/>
          <ac:cxnSpMkLst>
            <pc:docMk/>
            <pc:sldMk cId="1067968594" sldId="266"/>
            <ac:cxnSpMk id="81" creationId="{22F6364A-B358-4BEE-B158-0734D2C938D4}"/>
          </ac:cxnSpMkLst>
        </pc:cxnChg>
        <pc:cxnChg chg="add del">
          <ac:chgData name="Friha Nawaz" userId="3be9005f31f8235f" providerId="LiveId" clId="{42EA15EE-7CDF-4FE8-A9CE-6B88C4E82D0D}" dt="2019-06-05T00:09:32.127" v="101" actId="26606"/>
          <ac:cxnSpMkLst>
            <pc:docMk/>
            <pc:sldMk cId="1067968594" sldId="266"/>
            <ac:cxnSpMk id="85" creationId="{20E3A342-4D61-4E3F-AF90-1AB42AEB96CC}"/>
          </ac:cxnSpMkLst>
        </pc:cxnChg>
        <pc:cxnChg chg="add del">
          <ac:chgData name="Friha Nawaz" userId="3be9005f31f8235f" providerId="LiveId" clId="{42EA15EE-7CDF-4FE8-A9CE-6B88C4E82D0D}" dt="2019-06-05T00:05:02.548" v="11" actId="26606"/>
          <ac:cxnSpMkLst>
            <pc:docMk/>
            <pc:sldMk cId="1067968594" sldId="266"/>
            <ac:cxnSpMk id="1029" creationId="{E12350F3-DB83-413A-980B-1CEB92498664}"/>
          </ac:cxnSpMkLst>
        </pc:cxnChg>
        <pc:cxnChg chg="add del">
          <ac:chgData name="Friha Nawaz" userId="3be9005f31f8235f" providerId="LiveId" clId="{42EA15EE-7CDF-4FE8-A9CE-6B88C4E82D0D}" dt="2019-06-05T00:05:05.139" v="13" actId="26606"/>
          <ac:cxnSpMkLst>
            <pc:docMk/>
            <pc:sldMk cId="1067968594" sldId="266"/>
            <ac:cxnSpMk id="1031" creationId="{22F6364A-B358-4BEE-B158-0734D2C938D4}"/>
          </ac:cxnSpMkLst>
        </pc:cxnChg>
        <pc:cxnChg chg="add del">
          <ac:chgData name="Friha Nawaz" userId="3be9005f31f8235f" providerId="LiveId" clId="{42EA15EE-7CDF-4FE8-A9CE-6B88C4E82D0D}" dt="2019-06-05T00:07:43.916" v="29" actId="26606"/>
          <ac:cxnSpMkLst>
            <pc:docMk/>
            <pc:sldMk cId="1067968594" sldId="266"/>
            <ac:cxnSpMk id="1036" creationId="{22F6364A-B358-4BEE-B158-0734D2C938D4}"/>
          </ac:cxnSpMkLst>
        </pc:cxnChg>
        <pc:cxnChg chg="add del">
          <ac:chgData name="Friha Nawaz" userId="3be9005f31f8235f" providerId="LiveId" clId="{42EA15EE-7CDF-4FE8-A9CE-6B88C4E82D0D}" dt="2019-06-05T00:09:41.434" v="105" actId="26606"/>
          <ac:cxnSpMkLst>
            <pc:docMk/>
            <pc:sldMk cId="1067968594" sldId="266"/>
            <ac:cxnSpMk id="1043" creationId="{E4A809D5-3600-46D4-A466-67F2349A54FB}"/>
          </ac:cxnSpMkLst>
        </pc:cxnChg>
      </pc:sldChg>
      <pc:sldChg chg="ord">
        <pc:chgData name="Friha Nawaz" userId="3be9005f31f8235f" providerId="LiveId" clId="{42EA15EE-7CDF-4FE8-A9CE-6B88C4E82D0D}" dt="2019-06-09T12:08:01.317" v="267"/>
        <pc:sldMkLst>
          <pc:docMk/>
          <pc:sldMk cId="2860740579" sldId="268"/>
        </pc:sldMkLst>
      </pc:sldChg>
      <pc:sldChg chg="add del">
        <pc:chgData name="Friha Nawaz" userId="3be9005f31f8235f" providerId="LiveId" clId="{42EA15EE-7CDF-4FE8-A9CE-6B88C4E82D0D}" dt="2019-06-09T12:02:34.403" v="235" actId="2696"/>
        <pc:sldMkLst>
          <pc:docMk/>
          <pc:sldMk cId="2416736295" sldId="269"/>
        </pc:sldMkLst>
      </pc:sldChg>
      <pc:sldChg chg="modSp add">
        <pc:chgData name="Friha Nawaz" userId="3be9005f31f8235f" providerId="LiveId" clId="{42EA15EE-7CDF-4FE8-A9CE-6B88C4E82D0D}" dt="2019-06-09T12:03:13.736" v="261" actId="1076"/>
        <pc:sldMkLst>
          <pc:docMk/>
          <pc:sldMk cId="540637496" sldId="270"/>
        </pc:sldMkLst>
        <pc:spChg chg="mod">
          <ac:chgData name="Friha Nawaz" userId="3be9005f31f8235f" providerId="LiveId" clId="{42EA15EE-7CDF-4FE8-A9CE-6B88C4E82D0D}" dt="2019-06-09T12:03:05.980" v="260" actId="20577"/>
          <ac:spMkLst>
            <pc:docMk/>
            <pc:sldMk cId="540637496" sldId="270"/>
            <ac:spMk id="2" creationId="{00000000-0000-0000-0000-000000000000}"/>
          </ac:spMkLst>
        </pc:spChg>
        <pc:spChg chg="mod">
          <ac:chgData name="Friha Nawaz" userId="3be9005f31f8235f" providerId="LiveId" clId="{42EA15EE-7CDF-4FE8-A9CE-6B88C4E82D0D}" dt="2019-06-09T12:02:30.710" v="234" actId="27636"/>
          <ac:spMkLst>
            <pc:docMk/>
            <pc:sldMk cId="540637496" sldId="270"/>
            <ac:spMk id="3" creationId="{00000000-0000-0000-0000-000000000000}"/>
          </ac:spMkLst>
        </pc:spChg>
        <pc:picChg chg="mod">
          <ac:chgData name="Friha Nawaz" userId="3be9005f31f8235f" providerId="LiveId" clId="{42EA15EE-7CDF-4FE8-A9CE-6B88C4E82D0D}" dt="2019-06-09T12:03:13.736" v="261" actId="1076"/>
          <ac:picMkLst>
            <pc:docMk/>
            <pc:sldMk cId="540637496" sldId="270"/>
            <ac:picMk id="4" creationId="{00000000-0000-0000-0000-000000000000}"/>
          </ac:picMkLst>
        </pc:picChg>
      </pc:sldChg>
      <pc:sldChg chg="add del">
        <pc:chgData name="Friha Nawaz" userId="3be9005f31f8235f" providerId="LiveId" clId="{42EA15EE-7CDF-4FE8-A9CE-6B88C4E82D0D}" dt="2019-06-09T12:05:00.811" v="265" actId="2696"/>
        <pc:sldMkLst>
          <pc:docMk/>
          <pc:sldMk cId="2603814116" sldId="271"/>
        </pc:sldMkLst>
      </pc:sldChg>
      <pc:sldChg chg="delSp add setBg delDesignElem">
        <pc:chgData name="Friha Nawaz" userId="3be9005f31f8235f" providerId="LiveId" clId="{42EA15EE-7CDF-4FE8-A9CE-6B88C4E82D0D}" dt="2019-06-09T12:04:58.587" v="264"/>
        <pc:sldMkLst>
          <pc:docMk/>
          <pc:sldMk cId="2367577923" sldId="272"/>
        </pc:sldMkLst>
        <pc:spChg chg="del">
          <ac:chgData name="Friha Nawaz" userId="3be9005f31f8235f" providerId="LiveId" clId="{42EA15EE-7CDF-4FE8-A9CE-6B88C4E82D0D}" dt="2019-06-09T12:04:58.587" v="264"/>
          <ac:spMkLst>
            <pc:docMk/>
            <pc:sldMk cId="2367577923" sldId="272"/>
            <ac:spMk id="10" creationId="{87CC2527-562A-4F69-B487-4371E5B243E7}"/>
          </ac:spMkLst>
        </pc:spChg>
        <pc:cxnChg chg="del">
          <ac:chgData name="Friha Nawaz" userId="3be9005f31f8235f" providerId="LiveId" clId="{42EA15EE-7CDF-4FE8-A9CE-6B88C4E82D0D}" dt="2019-06-09T12:04:58.587" v="264"/>
          <ac:cxnSpMkLst>
            <pc:docMk/>
            <pc:sldMk cId="2367577923" sldId="272"/>
            <ac:cxnSpMk id="12" creationId="{BCDAEC91-5BCE-4B55-9CC0-43EF94CB734B}"/>
          </ac:cxnSpMkLst>
        </pc:cxnChg>
      </pc:sldChg>
      <pc:sldChg chg="add del">
        <pc:chgData name="Friha Nawaz" userId="3be9005f31f8235f" providerId="LiveId" clId="{42EA15EE-7CDF-4FE8-A9CE-6B88C4E82D0D}" dt="2019-06-09T23:23:41.084" v="274" actId="2696"/>
        <pc:sldMkLst>
          <pc:docMk/>
          <pc:sldMk cId="232784301" sldId="273"/>
        </pc:sldMkLst>
      </pc:sldChg>
      <pc:sldChg chg="add ord setBg">
        <pc:chgData name="Friha Nawaz" userId="3be9005f31f8235f" providerId="LiveId" clId="{42EA15EE-7CDF-4FE8-A9CE-6B88C4E82D0D}" dt="2019-06-09T23:23:50.618" v="275"/>
        <pc:sldMkLst>
          <pc:docMk/>
          <pc:sldMk cId="4294216308" sldId="274"/>
        </pc:sldMkLst>
      </pc:sldChg>
      <pc:sldChg chg="modSp add setBg">
        <pc:chgData name="Friha Nawaz" userId="3be9005f31f8235f" providerId="LiveId" clId="{42EA15EE-7CDF-4FE8-A9CE-6B88C4E82D0D}" dt="2019-06-09T23:23:38.035" v="273" actId="27636"/>
        <pc:sldMkLst>
          <pc:docMk/>
          <pc:sldMk cId="342553044" sldId="275"/>
        </pc:sldMkLst>
        <pc:spChg chg="mod">
          <ac:chgData name="Friha Nawaz" userId="3be9005f31f8235f" providerId="LiveId" clId="{42EA15EE-7CDF-4FE8-A9CE-6B88C4E82D0D}" dt="2019-06-09T23:23:38.035" v="273" actId="27636"/>
          <ac:spMkLst>
            <pc:docMk/>
            <pc:sldMk cId="342553044" sldId="275"/>
            <ac:spMk id="6" creationId="{00000000-0000-0000-0000-000000000000}"/>
          </ac:spMkLst>
        </pc:spChg>
        <pc:spChg chg="mod">
          <ac:chgData name="Friha Nawaz" userId="3be9005f31f8235f" providerId="LiveId" clId="{42EA15EE-7CDF-4FE8-A9CE-6B88C4E82D0D}" dt="2019-06-09T23:23:38.024" v="272" actId="27636"/>
          <ac:spMkLst>
            <pc:docMk/>
            <pc:sldMk cId="342553044" sldId="275"/>
            <ac:spMk id="8" creationId="{00000000-0000-0000-0000-000000000000}"/>
          </ac:spMkLst>
        </pc:spChg>
      </pc:sldChg>
      <pc:sldChg chg="addSp delSp modSp add mod setBg setClrOvrMap">
        <pc:chgData name="Friha Nawaz" userId="3be9005f31f8235f" providerId="LiveId" clId="{42EA15EE-7CDF-4FE8-A9CE-6B88C4E82D0D}" dt="2019-06-10T00:16:38.405" v="576" actId="478"/>
        <pc:sldMkLst>
          <pc:docMk/>
          <pc:sldMk cId="588526185" sldId="276"/>
        </pc:sldMkLst>
        <pc:spChg chg="mod ord">
          <ac:chgData name="Friha Nawaz" userId="3be9005f31f8235f" providerId="LiveId" clId="{42EA15EE-7CDF-4FE8-A9CE-6B88C4E82D0D}" dt="2019-06-09T23:42:31.731" v="425" actId="26606"/>
          <ac:spMkLst>
            <pc:docMk/>
            <pc:sldMk cId="588526185" sldId="276"/>
            <ac:spMk id="2" creationId="{98101137-C48A-4B24-B00C-A16128AEA1FA}"/>
          </ac:spMkLst>
        </pc:spChg>
        <pc:spChg chg="del mod">
          <ac:chgData name="Friha Nawaz" userId="3be9005f31f8235f" providerId="LiveId" clId="{42EA15EE-7CDF-4FE8-A9CE-6B88C4E82D0D}" dt="2019-06-09T23:41:25.902" v="367"/>
          <ac:spMkLst>
            <pc:docMk/>
            <pc:sldMk cId="588526185" sldId="276"/>
            <ac:spMk id="3" creationId="{72DB89D5-40CB-4FD8-9218-1D43C0F5B05A}"/>
          </ac:spMkLst>
        </pc:spChg>
        <pc:spChg chg="add del mod">
          <ac:chgData name="Friha Nawaz" userId="3be9005f31f8235f" providerId="LiveId" clId="{42EA15EE-7CDF-4FE8-A9CE-6B88C4E82D0D}" dt="2019-06-09T23:44:24.352" v="427"/>
          <ac:spMkLst>
            <pc:docMk/>
            <pc:sldMk cId="588526185" sldId="276"/>
            <ac:spMk id="9" creationId="{FB62ACB1-347F-4303-8495-1E1809392123}"/>
          </ac:spMkLst>
        </pc:spChg>
        <pc:spChg chg="add del">
          <ac:chgData name="Friha Nawaz" userId="3be9005f31f8235f" providerId="LiveId" clId="{42EA15EE-7CDF-4FE8-A9CE-6B88C4E82D0D}" dt="2019-06-09T23:41:53.321" v="374" actId="26606"/>
          <ac:spMkLst>
            <pc:docMk/>
            <pc:sldMk cId="588526185" sldId="276"/>
            <ac:spMk id="15" creationId="{48FE65CB-EFD8-497D-A30A-093E20EACB05}"/>
          </ac:spMkLst>
        </pc:spChg>
        <pc:spChg chg="add del">
          <ac:chgData name="Friha Nawaz" userId="3be9005f31f8235f" providerId="LiveId" clId="{42EA15EE-7CDF-4FE8-A9CE-6B88C4E82D0D}" dt="2019-06-09T23:41:40.533" v="370" actId="26606"/>
          <ac:spMkLst>
            <pc:docMk/>
            <pc:sldMk cId="588526185" sldId="276"/>
            <ac:spMk id="16" creationId="{45873676-3D69-48B0-BA02-D759766A90D7}"/>
          </ac:spMkLst>
        </pc:spChg>
        <pc:spChg chg="add del mod">
          <ac:chgData name="Friha Nawaz" userId="3be9005f31f8235f" providerId="LiveId" clId="{42EA15EE-7CDF-4FE8-A9CE-6B88C4E82D0D}" dt="2019-06-09T23:47:06.172" v="477"/>
          <ac:spMkLst>
            <pc:docMk/>
            <pc:sldMk cId="588526185" sldId="276"/>
            <ac:spMk id="23" creationId="{FB1B3ECA-2A96-484B-B50B-62EDB4AAF600}"/>
          </ac:spMkLst>
        </pc:spChg>
        <pc:spChg chg="add del">
          <ac:chgData name="Friha Nawaz" userId="3be9005f31f8235f" providerId="LiveId" clId="{42EA15EE-7CDF-4FE8-A9CE-6B88C4E82D0D}" dt="2019-06-09T23:41:46.432" v="372" actId="26606"/>
          <ac:spMkLst>
            <pc:docMk/>
            <pc:sldMk cId="588526185" sldId="276"/>
            <ac:spMk id="26" creationId="{7E2BA2D5-46A3-46C0-98C9-A072D543B3AB}"/>
          </ac:spMkLst>
        </pc:spChg>
        <pc:spChg chg="add del">
          <ac:chgData name="Friha Nawaz" userId="3be9005f31f8235f" providerId="LiveId" clId="{42EA15EE-7CDF-4FE8-A9CE-6B88C4E82D0D}" dt="2019-06-09T23:41:53.321" v="374" actId="26606"/>
          <ac:spMkLst>
            <pc:docMk/>
            <pc:sldMk cId="588526185" sldId="276"/>
            <ac:spMk id="29" creationId="{E5A7C3F4-77B5-4AC4-9615-C45A4AEE30C7}"/>
          </ac:spMkLst>
        </pc:spChg>
        <pc:spChg chg="add del">
          <ac:chgData name="Friha Nawaz" userId="3be9005f31f8235f" providerId="LiveId" clId="{42EA15EE-7CDF-4FE8-A9CE-6B88C4E82D0D}" dt="2019-06-09T23:41:58.162" v="376" actId="26606"/>
          <ac:spMkLst>
            <pc:docMk/>
            <pc:sldMk cId="588526185" sldId="276"/>
            <ac:spMk id="31" creationId="{10D21FCB-56CB-4EFA-A79A-A9A8EC0F722E}"/>
          </ac:spMkLst>
        </pc:spChg>
        <pc:spChg chg="add del">
          <ac:chgData name="Friha Nawaz" userId="3be9005f31f8235f" providerId="LiveId" clId="{42EA15EE-7CDF-4FE8-A9CE-6B88C4E82D0D}" dt="2019-06-09T23:41:58.162" v="376" actId="26606"/>
          <ac:spMkLst>
            <pc:docMk/>
            <pc:sldMk cId="588526185" sldId="276"/>
            <ac:spMk id="34" creationId="{E4702909-527E-48BD-BEEC-B37125495F12}"/>
          </ac:spMkLst>
        </pc:spChg>
        <pc:spChg chg="add del">
          <ac:chgData name="Friha Nawaz" userId="3be9005f31f8235f" providerId="LiveId" clId="{42EA15EE-7CDF-4FE8-A9CE-6B88C4E82D0D}" dt="2019-06-09T23:42:31.731" v="425" actId="26606"/>
          <ac:spMkLst>
            <pc:docMk/>
            <pc:sldMk cId="588526185" sldId="276"/>
            <ac:spMk id="38" creationId="{D77CF7D5-36A3-4ED3-AE46-77E42D2AA7FD}"/>
          </ac:spMkLst>
        </pc:spChg>
        <pc:spChg chg="add del mod">
          <ac:chgData name="Friha Nawaz" userId="3be9005f31f8235f" providerId="LiveId" clId="{42EA15EE-7CDF-4FE8-A9CE-6B88C4E82D0D}" dt="2019-06-09T23:42:31.731" v="425" actId="26606"/>
          <ac:spMkLst>
            <pc:docMk/>
            <pc:sldMk cId="588526185" sldId="276"/>
            <ac:spMk id="39" creationId="{82D7CF62-CB9F-4F0E-BE0A-96349A1B36DC}"/>
          </ac:spMkLst>
        </pc:spChg>
        <pc:graphicFrameChg chg="add mod modGraphic">
          <ac:chgData name="Friha Nawaz" userId="3be9005f31f8235f" providerId="LiveId" clId="{42EA15EE-7CDF-4FE8-A9CE-6B88C4E82D0D}" dt="2019-06-09T23:55:54.521" v="562" actId="1076"/>
          <ac:graphicFrameMkLst>
            <pc:docMk/>
            <pc:sldMk cId="588526185" sldId="276"/>
            <ac:graphicFrameMk id="19" creationId="{E61E318A-6B8F-4818-805E-8B6616CB7689}"/>
          </ac:graphicFrameMkLst>
        </pc:graphicFrameChg>
        <pc:picChg chg="add del mod">
          <ac:chgData name="Friha Nawaz" userId="3be9005f31f8235f" providerId="LiveId" clId="{42EA15EE-7CDF-4FE8-A9CE-6B88C4E82D0D}" dt="2019-06-09T23:42:51.982" v="426" actId="478"/>
          <ac:picMkLst>
            <pc:docMk/>
            <pc:sldMk cId="588526185" sldId="276"/>
            <ac:picMk id="7" creationId="{FFA59FA0-11F2-4B08-8A67-FBDDBDCD7833}"/>
          </ac:picMkLst>
        </pc:picChg>
        <pc:picChg chg="add del">
          <ac:chgData name="Friha Nawaz" userId="3be9005f31f8235f" providerId="LiveId" clId="{42EA15EE-7CDF-4FE8-A9CE-6B88C4E82D0D}" dt="2019-06-09T23:41:53.321" v="374" actId="26606"/>
          <ac:picMkLst>
            <pc:docMk/>
            <pc:sldMk cId="588526185" sldId="276"/>
            <ac:picMk id="10" creationId="{FFA59FA0-11F2-4B08-8A67-FBDDBDCD7833}"/>
          </ac:picMkLst>
        </pc:picChg>
        <pc:picChg chg="add del">
          <ac:chgData name="Friha Nawaz" userId="3be9005f31f8235f" providerId="LiveId" clId="{42EA15EE-7CDF-4FE8-A9CE-6B88C4E82D0D}" dt="2019-06-09T23:41:40.533" v="370" actId="26606"/>
          <ac:picMkLst>
            <pc:docMk/>
            <pc:sldMk cId="588526185" sldId="276"/>
            <ac:picMk id="12" creationId="{22790EC5-ACA7-4536-8066-B60199F3C6DF}"/>
          </ac:picMkLst>
        </pc:picChg>
        <pc:picChg chg="add del mod">
          <ac:chgData name="Friha Nawaz" userId="3be9005f31f8235f" providerId="LiveId" clId="{42EA15EE-7CDF-4FE8-A9CE-6B88C4E82D0D}" dt="2019-06-09T23:46:58.238" v="475" actId="478"/>
          <ac:picMkLst>
            <pc:docMk/>
            <pc:sldMk cId="588526185" sldId="276"/>
            <ac:picMk id="13" creationId="{F9E24BCD-B4FB-4363-B54D-21516623A224}"/>
          </ac:picMkLst>
        </pc:picChg>
        <pc:picChg chg="add del">
          <ac:chgData name="Friha Nawaz" userId="3be9005f31f8235f" providerId="LiveId" clId="{42EA15EE-7CDF-4FE8-A9CE-6B88C4E82D0D}" dt="2019-06-09T23:41:40.533" v="370" actId="26606"/>
          <ac:picMkLst>
            <pc:docMk/>
            <pc:sldMk cId="588526185" sldId="276"/>
            <ac:picMk id="14" creationId="{CAD20AEA-7CAF-4A83-BE2E-EAF010B8B7FC}"/>
          </ac:picMkLst>
        </pc:picChg>
        <pc:picChg chg="add del">
          <ac:chgData name="Friha Nawaz" userId="3be9005f31f8235f" providerId="LiveId" clId="{42EA15EE-7CDF-4FE8-A9CE-6B88C4E82D0D}" dt="2019-06-09T23:41:53.321" v="374" actId="26606"/>
          <ac:picMkLst>
            <pc:docMk/>
            <pc:sldMk cId="588526185" sldId="276"/>
            <ac:picMk id="17" creationId="{E3265C2A-0A58-43AD-A406-8F4478E28758}"/>
          </ac:picMkLst>
        </pc:picChg>
        <pc:picChg chg="add del">
          <ac:chgData name="Friha Nawaz" userId="3be9005f31f8235f" providerId="LiveId" clId="{42EA15EE-7CDF-4FE8-A9CE-6B88C4E82D0D}" dt="2019-06-09T23:41:40.533" v="370" actId="26606"/>
          <ac:picMkLst>
            <pc:docMk/>
            <pc:sldMk cId="588526185" sldId="276"/>
            <ac:picMk id="18" creationId="{248E96D7-6599-4607-9958-FD9E1000131D}"/>
          </ac:picMkLst>
        </pc:picChg>
        <pc:picChg chg="add del">
          <ac:chgData name="Friha Nawaz" userId="3be9005f31f8235f" providerId="LiveId" clId="{42EA15EE-7CDF-4FE8-A9CE-6B88C4E82D0D}" dt="2019-06-09T23:41:40.533" v="370" actId="26606"/>
          <ac:picMkLst>
            <pc:docMk/>
            <pc:sldMk cId="588526185" sldId="276"/>
            <ac:picMk id="22" creationId="{3CA8EEE2-DA9A-4635-9B41-33EB565145F4}"/>
          </ac:picMkLst>
        </pc:picChg>
        <pc:picChg chg="add del">
          <ac:chgData name="Friha Nawaz" userId="3be9005f31f8235f" providerId="LiveId" clId="{42EA15EE-7CDF-4FE8-A9CE-6B88C4E82D0D}" dt="2019-06-09T23:41:46.432" v="372" actId="26606"/>
          <ac:picMkLst>
            <pc:docMk/>
            <pc:sldMk cId="588526185" sldId="276"/>
            <ac:picMk id="24" creationId="{25496B42-CC46-4183-B481-887CD3E8C725}"/>
          </ac:picMkLst>
        </pc:picChg>
        <pc:picChg chg="add del">
          <ac:chgData name="Friha Nawaz" userId="3be9005f31f8235f" providerId="LiveId" clId="{42EA15EE-7CDF-4FE8-A9CE-6B88C4E82D0D}" dt="2019-06-09T23:41:46.432" v="372" actId="26606"/>
          <ac:picMkLst>
            <pc:docMk/>
            <pc:sldMk cId="588526185" sldId="276"/>
            <ac:picMk id="25" creationId="{E2758CE0-F916-4DCE-88D1-71430BE441B2}"/>
          </ac:picMkLst>
        </pc:picChg>
        <pc:picChg chg="add del">
          <ac:chgData name="Friha Nawaz" userId="3be9005f31f8235f" providerId="LiveId" clId="{42EA15EE-7CDF-4FE8-A9CE-6B88C4E82D0D}" dt="2019-06-09T23:41:46.432" v="372" actId="26606"/>
          <ac:picMkLst>
            <pc:docMk/>
            <pc:sldMk cId="588526185" sldId="276"/>
            <ac:picMk id="27" creationId="{3573895B-DA42-4260-AE1E-182BA4123286}"/>
          </ac:picMkLst>
        </pc:picChg>
        <pc:picChg chg="add mod">
          <ac:chgData name="Friha Nawaz" userId="3be9005f31f8235f" providerId="LiveId" clId="{42EA15EE-7CDF-4FE8-A9CE-6B88C4E82D0D}" dt="2019-06-09T23:55:47.018" v="561" actId="1076"/>
          <ac:picMkLst>
            <pc:docMk/>
            <pc:sldMk cId="588526185" sldId="276"/>
            <ac:picMk id="30" creationId="{78E27D15-05E1-4BFD-9F15-5DCDC64770E8}"/>
          </ac:picMkLst>
        </pc:picChg>
        <pc:picChg chg="add del">
          <ac:chgData name="Friha Nawaz" userId="3be9005f31f8235f" providerId="LiveId" clId="{42EA15EE-7CDF-4FE8-A9CE-6B88C4E82D0D}" dt="2019-06-09T23:41:58.162" v="376" actId="26606"/>
          <ac:picMkLst>
            <pc:docMk/>
            <pc:sldMk cId="588526185" sldId="276"/>
            <ac:picMk id="32" creationId="{FFA59FA0-11F2-4B08-8A67-FBDDBDCD7833}"/>
          </ac:picMkLst>
        </pc:picChg>
        <pc:picChg chg="add del">
          <ac:chgData name="Friha Nawaz" userId="3be9005f31f8235f" providerId="LiveId" clId="{42EA15EE-7CDF-4FE8-A9CE-6B88C4E82D0D}" dt="2019-06-09T23:41:58.162" v="376" actId="26606"/>
          <ac:picMkLst>
            <pc:docMk/>
            <pc:sldMk cId="588526185" sldId="276"/>
            <ac:picMk id="33" creationId="{B1027BD9-272C-4CC4-9396-1708F8B1F40D}"/>
          </ac:picMkLst>
        </pc:picChg>
        <pc:picChg chg="add del">
          <ac:chgData name="Friha Nawaz" userId="3be9005f31f8235f" providerId="LiveId" clId="{42EA15EE-7CDF-4FE8-A9CE-6B88C4E82D0D}" dt="2019-06-09T23:42:31.731" v="425" actId="26606"/>
          <ac:picMkLst>
            <pc:docMk/>
            <pc:sldMk cId="588526185" sldId="276"/>
            <ac:picMk id="36" creationId="{FFA59FA0-11F2-4B08-8A67-FBDDBDCD7833}"/>
          </ac:picMkLst>
        </pc:picChg>
        <pc:picChg chg="add del">
          <ac:chgData name="Friha Nawaz" userId="3be9005f31f8235f" providerId="LiveId" clId="{42EA15EE-7CDF-4FE8-A9CE-6B88C4E82D0D}" dt="2019-06-09T23:42:31.731" v="425" actId="26606"/>
          <ac:picMkLst>
            <pc:docMk/>
            <pc:sldMk cId="588526185" sldId="276"/>
            <ac:picMk id="37" creationId="{21CB8282-44AF-40D0-A7E2-03734788DC49}"/>
          </ac:picMkLst>
        </pc:picChg>
        <pc:picChg chg="add mod">
          <ac:chgData name="Friha Nawaz" userId="3be9005f31f8235f" providerId="LiveId" clId="{42EA15EE-7CDF-4FE8-A9CE-6B88C4E82D0D}" dt="2019-06-09T23:54:35.168" v="559" actId="14100"/>
          <ac:picMkLst>
            <pc:docMk/>
            <pc:sldMk cId="588526185" sldId="276"/>
            <ac:picMk id="40" creationId="{845F41D6-F728-4E88-80F9-3908994116A3}"/>
          </ac:picMkLst>
        </pc:picChg>
        <pc:picChg chg="add del mod">
          <ac:chgData name="Friha Nawaz" userId="3be9005f31f8235f" providerId="LiveId" clId="{42EA15EE-7CDF-4FE8-A9CE-6B88C4E82D0D}" dt="2019-06-10T00:16:38.405" v="576" actId="478"/>
          <ac:picMkLst>
            <pc:docMk/>
            <pc:sldMk cId="588526185" sldId="276"/>
            <ac:picMk id="42" creationId="{958A283C-7A76-40F4-808B-207F89B6C606}"/>
          </ac:picMkLst>
        </pc:picChg>
        <pc:cxnChg chg="add del">
          <ac:chgData name="Friha Nawaz" userId="3be9005f31f8235f" providerId="LiveId" clId="{42EA15EE-7CDF-4FE8-A9CE-6B88C4E82D0D}" dt="2019-06-09T23:41:40.533" v="370" actId="26606"/>
          <ac:cxnSpMkLst>
            <pc:docMk/>
            <pc:sldMk cId="588526185" sldId="276"/>
            <ac:cxnSpMk id="20" creationId="{99478AA5-D1D0-4B5E-9FDE-6F55026DA306}"/>
          </ac:cxnSpMkLst>
        </pc:cxnChg>
      </pc:sldChg>
      <pc:sldChg chg="addSp delSp modSp add del">
        <pc:chgData name="Friha Nawaz" userId="3be9005f31f8235f" providerId="LiveId" clId="{42EA15EE-7CDF-4FE8-A9CE-6B88C4E82D0D}" dt="2019-06-09T23:39:07.591" v="343" actId="2696"/>
        <pc:sldMkLst>
          <pc:docMk/>
          <pc:sldMk cId="2851122507" sldId="276"/>
        </pc:sldMkLst>
        <pc:spChg chg="mod">
          <ac:chgData name="Friha Nawaz" userId="3be9005f31f8235f" providerId="LiveId" clId="{42EA15EE-7CDF-4FE8-A9CE-6B88C4E82D0D}" dt="2019-06-09T23:37:59.970" v="296" actId="20577"/>
          <ac:spMkLst>
            <pc:docMk/>
            <pc:sldMk cId="2851122507" sldId="276"/>
            <ac:spMk id="3" creationId="{03BCDA1A-9920-4390-AAA4-FD7A788A6748}"/>
          </ac:spMkLst>
        </pc:spChg>
        <pc:spChg chg="del mod">
          <ac:chgData name="Friha Nawaz" userId="3be9005f31f8235f" providerId="LiveId" clId="{42EA15EE-7CDF-4FE8-A9CE-6B88C4E82D0D}" dt="2019-06-09T23:36:44.249" v="281"/>
          <ac:spMkLst>
            <pc:docMk/>
            <pc:sldMk cId="2851122507" sldId="276"/>
            <ac:spMk id="4" creationId="{75EF17C5-B245-4F05-BFC4-47461603CFF9}"/>
          </ac:spMkLst>
        </pc:spChg>
        <pc:spChg chg="mod">
          <ac:chgData name="Friha Nawaz" userId="3be9005f31f8235f" providerId="LiveId" clId="{42EA15EE-7CDF-4FE8-A9CE-6B88C4E82D0D}" dt="2019-06-09T23:38:04.299" v="304" actId="20577"/>
          <ac:spMkLst>
            <pc:docMk/>
            <pc:sldMk cId="2851122507" sldId="276"/>
            <ac:spMk id="5" creationId="{B2122724-ACF3-434E-BD70-62E996183667}"/>
          </ac:spMkLst>
        </pc:spChg>
        <pc:spChg chg="del mod">
          <ac:chgData name="Friha Nawaz" userId="3be9005f31f8235f" providerId="LiveId" clId="{42EA15EE-7CDF-4FE8-A9CE-6B88C4E82D0D}" dt="2019-06-09T23:36:53.512" v="282"/>
          <ac:spMkLst>
            <pc:docMk/>
            <pc:sldMk cId="2851122507" sldId="276"/>
            <ac:spMk id="6" creationId="{666BC81A-F89F-4FF4-9A9C-7B16CE5533F2}"/>
          </ac:spMkLst>
        </pc:spChg>
        <pc:graphicFrameChg chg="add mod modGraphic">
          <ac:chgData name="Friha Nawaz" userId="3be9005f31f8235f" providerId="LiveId" clId="{42EA15EE-7CDF-4FE8-A9CE-6B88C4E82D0D}" dt="2019-06-09T23:38:49.372" v="342" actId="20577"/>
          <ac:graphicFrameMkLst>
            <pc:docMk/>
            <pc:sldMk cId="2851122507" sldId="276"/>
            <ac:graphicFrameMk id="9" creationId="{F6655D36-B010-4135-91BD-C3F690153C9E}"/>
          </ac:graphicFrameMkLst>
        </pc:graphicFrameChg>
      </pc:sldChg>
      <pc:sldChg chg="addSp delSp modSp add mod setBg">
        <pc:chgData name="Friha Nawaz" userId="3be9005f31f8235f" providerId="LiveId" clId="{42EA15EE-7CDF-4FE8-A9CE-6B88C4E82D0D}" dt="2019-06-10T08:40:25.820" v="709" actId="478"/>
        <pc:sldMkLst>
          <pc:docMk/>
          <pc:sldMk cId="2331704978" sldId="277"/>
        </pc:sldMkLst>
        <pc:spChg chg="add del mod ord">
          <ac:chgData name="Friha Nawaz" userId="3be9005f31f8235f" providerId="LiveId" clId="{42EA15EE-7CDF-4FE8-A9CE-6B88C4E82D0D}" dt="2019-06-10T08:39:26.218" v="706" actId="26606"/>
          <ac:spMkLst>
            <pc:docMk/>
            <pc:sldMk cId="2331704978" sldId="277"/>
            <ac:spMk id="2" creationId="{C0F62871-564D-412D-BFEF-A1F6657802B7}"/>
          </ac:spMkLst>
        </pc:spChg>
        <pc:spChg chg="del mod">
          <ac:chgData name="Friha Nawaz" userId="3be9005f31f8235f" providerId="LiveId" clId="{42EA15EE-7CDF-4FE8-A9CE-6B88C4E82D0D}" dt="2019-06-10T00:01:35.411" v="565"/>
          <ac:spMkLst>
            <pc:docMk/>
            <pc:sldMk cId="2331704978" sldId="277"/>
            <ac:spMk id="3" creationId="{FC619046-6903-476F-BC6C-2A0B98088DB7}"/>
          </ac:spMkLst>
        </pc:spChg>
        <pc:spChg chg="add mod ord">
          <ac:chgData name="Friha Nawaz" userId="3be9005f31f8235f" providerId="LiveId" clId="{42EA15EE-7CDF-4FE8-A9CE-6B88C4E82D0D}" dt="2019-06-10T08:39:26.218" v="706" actId="26606"/>
          <ac:spMkLst>
            <pc:docMk/>
            <pc:sldMk cId="2331704978" sldId="277"/>
            <ac:spMk id="5" creationId="{DEED402C-C093-400A-B39B-066203B878D2}"/>
          </ac:spMkLst>
        </pc:spChg>
        <pc:spChg chg="add del">
          <ac:chgData name="Friha Nawaz" userId="3be9005f31f8235f" providerId="LiveId" clId="{42EA15EE-7CDF-4FE8-A9CE-6B88C4E82D0D}" dt="2019-06-10T08:38:47.876" v="689" actId="26606"/>
          <ac:spMkLst>
            <pc:docMk/>
            <pc:sldMk cId="2331704978" sldId="277"/>
            <ac:spMk id="15" creationId="{BE0D18DC-1215-45CC-B2A5-AF05C57692E8}"/>
          </ac:spMkLst>
        </pc:spChg>
        <pc:spChg chg="add del">
          <ac:chgData name="Friha Nawaz" userId="3be9005f31f8235f" providerId="LiveId" clId="{42EA15EE-7CDF-4FE8-A9CE-6B88C4E82D0D}" dt="2019-06-10T08:38:47.876" v="689" actId="26606"/>
          <ac:spMkLst>
            <pc:docMk/>
            <pc:sldMk cId="2331704978" sldId="277"/>
            <ac:spMk id="19" creationId="{A86496BD-A67F-43CB-BD00-8A3884A44930}"/>
          </ac:spMkLst>
        </pc:spChg>
        <pc:spChg chg="add del">
          <ac:chgData name="Friha Nawaz" userId="3be9005f31f8235f" providerId="LiveId" clId="{42EA15EE-7CDF-4FE8-A9CE-6B88C4E82D0D}" dt="2019-06-10T08:38:47.876" v="689" actId="26606"/>
          <ac:spMkLst>
            <pc:docMk/>
            <pc:sldMk cId="2331704978" sldId="277"/>
            <ac:spMk id="23" creationId="{F6644F73-E065-4D6B-9C98-74283A13E479}"/>
          </ac:spMkLst>
        </pc:spChg>
        <pc:spChg chg="add del">
          <ac:chgData name="Friha Nawaz" userId="3be9005f31f8235f" providerId="LiveId" clId="{42EA15EE-7CDF-4FE8-A9CE-6B88C4E82D0D}" dt="2019-06-10T08:38:50.226" v="691" actId="26606"/>
          <ac:spMkLst>
            <pc:docMk/>
            <pc:sldMk cId="2331704978" sldId="277"/>
            <ac:spMk id="27" creationId="{8DABDCBA-3483-4395-986B-AF2A223F694C}"/>
          </ac:spMkLst>
        </pc:spChg>
        <pc:spChg chg="add del">
          <ac:chgData name="Friha Nawaz" userId="3be9005f31f8235f" providerId="LiveId" clId="{42EA15EE-7CDF-4FE8-A9CE-6B88C4E82D0D}" dt="2019-06-10T08:38:50.226" v="691" actId="26606"/>
          <ac:spMkLst>
            <pc:docMk/>
            <pc:sldMk cId="2331704978" sldId="277"/>
            <ac:spMk id="29" creationId="{33BF4D06-C597-4628-9BFD-13DE0704436F}"/>
          </ac:spMkLst>
        </pc:spChg>
        <pc:spChg chg="add del">
          <ac:chgData name="Friha Nawaz" userId="3be9005f31f8235f" providerId="LiveId" clId="{42EA15EE-7CDF-4FE8-A9CE-6B88C4E82D0D}" dt="2019-06-10T08:38:53.166" v="693" actId="26606"/>
          <ac:spMkLst>
            <pc:docMk/>
            <pc:sldMk cId="2331704978" sldId="277"/>
            <ac:spMk id="32" creationId="{4B90FD1D-7746-4CB4-9ECE-F2813C4C4601}"/>
          </ac:spMkLst>
        </pc:spChg>
        <pc:spChg chg="add del">
          <ac:chgData name="Friha Nawaz" userId="3be9005f31f8235f" providerId="LiveId" clId="{42EA15EE-7CDF-4FE8-A9CE-6B88C4E82D0D}" dt="2019-06-10T08:38:53.166" v="693" actId="26606"/>
          <ac:spMkLst>
            <pc:docMk/>
            <pc:sldMk cId="2331704978" sldId="277"/>
            <ac:spMk id="36" creationId="{CA0CCCF8-9A0F-431D-B4F0-97A9A4341BDA}"/>
          </ac:spMkLst>
        </pc:spChg>
        <pc:spChg chg="add del">
          <ac:chgData name="Friha Nawaz" userId="3be9005f31f8235f" providerId="LiveId" clId="{42EA15EE-7CDF-4FE8-A9CE-6B88C4E82D0D}" dt="2019-06-10T08:38:55.086" v="695" actId="26606"/>
          <ac:spMkLst>
            <pc:docMk/>
            <pc:sldMk cId="2331704978" sldId="277"/>
            <ac:spMk id="39" creationId="{7AA2603F-D8DB-4528-94A0-5F539E631A80}"/>
          </ac:spMkLst>
        </pc:spChg>
        <pc:spChg chg="add del">
          <ac:chgData name="Friha Nawaz" userId="3be9005f31f8235f" providerId="LiveId" clId="{42EA15EE-7CDF-4FE8-A9CE-6B88C4E82D0D}" dt="2019-06-10T08:38:55.086" v="695" actId="26606"/>
          <ac:spMkLst>
            <pc:docMk/>
            <pc:sldMk cId="2331704978" sldId="277"/>
            <ac:spMk id="41" creationId="{6710AE5A-9DFC-44AC-AAC2-4689D15D1572}"/>
          </ac:spMkLst>
        </pc:spChg>
        <pc:spChg chg="add del">
          <ac:chgData name="Friha Nawaz" userId="3be9005f31f8235f" providerId="LiveId" clId="{42EA15EE-7CDF-4FE8-A9CE-6B88C4E82D0D}" dt="2019-06-10T08:38:55.086" v="695" actId="26606"/>
          <ac:spMkLst>
            <pc:docMk/>
            <pc:sldMk cId="2331704978" sldId="277"/>
            <ac:spMk id="43" creationId="{217F4A18-8DA4-4FBB-AC7D-A17BA0E33860}"/>
          </ac:spMkLst>
        </pc:spChg>
        <pc:spChg chg="add del">
          <ac:chgData name="Friha Nawaz" userId="3be9005f31f8235f" providerId="LiveId" clId="{42EA15EE-7CDF-4FE8-A9CE-6B88C4E82D0D}" dt="2019-06-10T08:38:57.940" v="697" actId="26606"/>
          <ac:spMkLst>
            <pc:docMk/>
            <pc:sldMk cId="2331704978" sldId="277"/>
            <ac:spMk id="46" creationId="{BE0D18DC-1215-45CC-B2A5-AF05C57692E8}"/>
          </ac:spMkLst>
        </pc:spChg>
        <pc:spChg chg="add del">
          <ac:chgData name="Friha Nawaz" userId="3be9005f31f8235f" providerId="LiveId" clId="{42EA15EE-7CDF-4FE8-A9CE-6B88C4E82D0D}" dt="2019-06-10T08:38:57.940" v="697" actId="26606"/>
          <ac:spMkLst>
            <pc:docMk/>
            <pc:sldMk cId="2331704978" sldId="277"/>
            <ac:spMk id="48" creationId="{A86496BD-A67F-43CB-BD00-8A3884A44930}"/>
          </ac:spMkLst>
        </pc:spChg>
        <pc:spChg chg="add del">
          <ac:chgData name="Friha Nawaz" userId="3be9005f31f8235f" providerId="LiveId" clId="{42EA15EE-7CDF-4FE8-A9CE-6B88C4E82D0D}" dt="2019-06-10T08:38:57.940" v="697" actId="26606"/>
          <ac:spMkLst>
            <pc:docMk/>
            <pc:sldMk cId="2331704978" sldId="277"/>
            <ac:spMk id="50" creationId="{F6644F73-E065-4D6B-9C98-74283A13E479}"/>
          </ac:spMkLst>
        </pc:spChg>
        <pc:spChg chg="add del">
          <ac:chgData name="Friha Nawaz" userId="3be9005f31f8235f" providerId="LiveId" clId="{42EA15EE-7CDF-4FE8-A9CE-6B88C4E82D0D}" dt="2019-06-10T08:39:14.744" v="699" actId="26606"/>
          <ac:spMkLst>
            <pc:docMk/>
            <pc:sldMk cId="2331704978" sldId="277"/>
            <ac:spMk id="53" creationId="{4B90FD1D-7746-4CB4-9ECE-F2813C4C4601}"/>
          </ac:spMkLst>
        </pc:spChg>
        <pc:spChg chg="add del">
          <ac:chgData name="Friha Nawaz" userId="3be9005f31f8235f" providerId="LiveId" clId="{42EA15EE-7CDF-4FE8-A9CE-6B88C4E82D0D}" dt="2019-06-10T08:39:14.744" v="699" actId="26606"/>
          <ac:spMkLst>
            <pc:docMk/>
            <pc:sldMk cId="2331704978" sldId="277"/>
            <ac:spMk id="57" creationId="{CA0CCCF8-9A0F-431D-B4F0-97A9A4341BDA}"/>
          </ac:spMkLst>
        </pc:spChg>
        <pc:spChg chg="add del">
          <ac:chgData name="Friha Nawaz" userId="3be9005f31f8235f" providerId="LiveId" clId="{42EA15EE-7CDF-4FE8-A9CE-6B88C4E82D0D}" dt="2019-06-10T08:39:18.363" v="701" actId="26606"/>
          <ac:spMkLst>
            <pc:docMk/>
            <pc:sldMk cId="2331704978" sldId="277"/>
            <ac:spMk id="60" creationId="{6EE8E5DC-277F-45E4-B997-594EE7D9C959}"/>
          </ac:spMkLst>
        </pc:spChg>
        <pc:spChg chg="add del">
          <ac:chgData name="Friha Nawaz" userId="3be9005f31f8235f" providerId="LiveId" clId="{42EA15EE-7CDF-4FE8-A9CE-6B88C4E82D0D}" dt="2019-06-10T08:39:18.363" v="701" actId="26606"/>
          <ac:spMkLst>
            <pc:docMk/>
            <pc:sldMk cId="2331704978" sldId="277"/>
            <ac:spMk id="62" creationId="{C9365C9C-8B33-4A82-8785-902F356BC568}"/>
          </ac:spMkLst>
        </pc:spChg>
        <pc:spChg chg="add del">
          <ac:chgData name="Friha Nawaz" userId="3be9005f31f8235f" providerId="LiveId" clId="{42EA15EE-7CDF-4FE8-A9CE-6B88C4E82D0D}" dt="2019-06-10T08:39:22.326" v="703" actId="26606"/>
          <ac:spMkLst>
            <pc:docMk/>
            <pc:sldMk cId="2331704978" sldId="277"/>
            <ac:spMk id="65" creationId="{F572F7F8-104D-4F5C-A85E-344D4EF54F2F}"/>
          </ac:spMkLst>
        </pc:spChg>
        <pc:spChg chg="add del">
          <ac:chgData name="Friha Nawaz" userId="3be9005f31f8235f" providerId="LiveId" clId="{42EA15EE-7CDF-4FE8-A9CE-6B88C4E82D0D}" dt="2019-06-10T08:39:22.326" v="703" actId="26606"/>
          <ac:spMkLst>
            <pc:docMk/>
            <pc:sldMk cId="2331704978" sldId="277"/>
            <ac:spMk id="67" creationId="{143BC377-CECA-451F-AAE3-9E211E239B75}"/>
          </ac:spMkLst>
        </pc:spChg>
        <pc:spChg chg="add del">
          <ac:chgData name="Friha Nawaz" userId="3be9005f31f8235f" providerId="LiveId" clId="{42EA15EE-7CDF-4FE8-A9CE-6B88C4E82D0D}" dt="2019-06-10T08:39:22.326" v="703" actId="26606"/>
          <ac:spMkLst>
            <pc:docMk/>
            <pc:sldMk cId="2331704978" sldId="277"/>
            <ac:spMk id="68" creationId="{59E590CB-C0C5-4D0B-B327-DDC80E4A421E}"/>
          </ac:spMkLst>
        </pc:spChg>
        <pc:spChg chg="add del">
          <ac:chgData name="Friha Nawaz" userId="3be9005f31f8235f" providerId="LiveId" clId="{42EA15EE-7CDF-4FE8-A9CE-6B88C4E82D0D}" dt="2019-06-10T08:39:22.326" v="703" actId="26606"/>
          <ac:spMkLst>
            <pc:docMk/>
            <pc:sldMk cId="2331704978" sldId="277"/>
            <ac:spMk id="70" creationId="{E3606AC3-9846-4781-9BED-F62A3FD8FC24}"/>
          </ac:spMkLst>
        </pc:spChg>
        <pc:spChg chg="add del">
          <ac:chgData name="Friha Nawaz" userId="3be9005f31f8235f" providerId="LiveId" clId="{42EA15EE-7CDF-4FE8-A9CE-6B88C4E82D0D}" dt="2019-06-10T08:39:26.117" v="705" actId="26606"/>
          <ac:spMkLst>
            <pc:docMk/>
            <pc:sldMk cId="2331704978" sldId="277"/>
            <ac:spMk id="73" creationId="{7AA2603F-D8DB-4528-94A0-5F539E631A80}"/>
          </ac:spMkLst>
        </pc:spChg>
        <pc:spChg chg="add del">
          <ac:chgData name="Friha Nawaz" userId="3be9005f31f8235f" providerId="LiveId" clId="{42EA15EE-7CDF-4FE8-A9CE-6B88C4E82D0D}" dt="2019-06-10T00:04:00.148" v="567" actId="26606"/>
          <ac:spMkLst>
            <pc:docMk/>
            <pc:sldMk cId="2331704978" sldId="277"/>
            <ac:spMk id="76" creationId="{DDDE267B-E820-4910-868D-BA40CFB936D7}"/>
          </ac:spMkLst>
        </pc:spChg>
        <pc:spChg chg="add del">
          <ac:chgData name="Friha Nawaz" userId="3be9005f31f8235f" providerId="LiveId" clId="{42EA15EE-7CDF-4FE8-A9CE-6B88C4E82D0D}" dt="2019-06-10T08:39:26.117" v="705" actId="26606"/>
          <ac:spMkLst>
            <pc:docMk/>
            <pc:sldMk cId="2331704978" sldId="277"/>
            <ac:spMk id="77" creationId="{6710AE5A-9DFC-44AC-AAC2-4689D15D1572}"/>
          </ac:spMkLst>
        </pc:spChg>
        <pc:spChg chg="add del">
          <ac:chgData name="Friha Nawaz" userId="3be9005f31f8235f" providerId="LiveId" clId="{42EA15EE-7CDF-4FE8-A9CE-6B88C4E82D0D}" dt="2019-06-10T08:39:26.117" v="705" actId="26606"/>
          <ac:spMkLst>
            <pc:docMk/>
            <pc:sldMk cId="2331704978" sldId="277"/>
            <ac:spMk id="80" creationId="{217F4A18-8DA4-4FBB-AC7D-A17BA0E33860}"/>
          </ac:spMkLst>
        </pc:spChg>
        <pc:spChg chg="add">
          <ac:chgData name="Friha Nawaz" userId="3be9005f31f8235f" providerId="LiveId" clId="{42EA15EE-7CDF-4FE8-A9CE-6B88C4E82D0D}" dt="2019-06-10T08:39:26.218" v="706" actId="26606"/>
          <ac:spMkLst>
            <pc:docMk/>
            <pc:sldMk cId="2331704978" sldId="277"/>
            <ac:spMk id="83" creationId="{4B90FD1D-7746-4CB4-9ECE-F2813C4C4601}"/>
          </ac:spMkLst>
        </pc:spChg>
        <pc:spChg chg="add">
          <ac:chgData name="Friha Nawaz" userId="3be9005f31f8235f" providerId="LiveId" clId="{42EA15EE-7CDF-4FE8-A9CE-6B88C4E82D0D}" dt="2019-06-10T08:39:26.218" v="706" actId="26606"/>
          <ac:spMkLst>
            <pc:docMk/>
            <pc:sldMk cId="2331704978" sldId="277"/>
            <ac:spMk id="87" creationId="{CA0CCCF8-9A0F-431D-B4F0-97A9A4341BDA}"/>
          </ac:spMkLst>
        </pc:spChg>
        <pc:spChg chg="add del">
          <ac:chgData name="Friha Nawaz" userId="3be9005f31f8235f" providerId="LiveId" clId="{42EA15EE-7CDF-4FE8-A9CE-6B88C4E82D0D}" dt="2019-06-10T00:04:05.708" v="569" actId="26606"/>
          <ac:spMkLst>
            <pc:docMk/>
            <pc:sldMk cId="2331704978" sldId="277"/>
            <ac:spMk id="1031" creationId="{7E2BA2D5-46A3-46C0-98C9-A072D543B3AB}"/>
          </ac:spMkLst>
        </pc:spChg>
        <pc:spChg chg="add del">
          <ac:chgData name="Friha Nawaz" userId="3be9005f31f8235f" providerId="LiveId" clId="{42EA15EE-7CDF-4FE8-A9CE-6B88C4E82D0D}" dt="2019-06-10T00:04:05.708" v="569" actId="26606"/>
          <ac:spMkLst>
            <pc:docMk/>
            <pc:sldMk cId="2331704978" sldId="277"/>
            <ac:spMk id="1033" creationId="{C0F62871-564D-412D-BFEF-A1F6657802B7}"/>
          </ac:spMkLst>
        </pc:spChg>
        <pc:picChg chg="add mod ord">
          <ac:chgData name="Friha Nawaz" userId="3be9005f31f8235f" providerId="LiveId" clId="{42EA15EE-7CDF-4FE8-A9CE-6B88C4E82D0D}" dt="2019-06-10T08:39:26.218" v="706" actId="26606"/>
          <ac:picMkLst>
            <pc:docMk/>
            <pc:sldMk cId="2331704978" sldId="277"/>
            <ac:picMk id="7" creationId="{F3FF8DE3-5F56-4A5E-9BBE-58744296AAF6}"/>
          </ac:picMkLst>
        </pc:picChg>
        <pc:picChg chg="add mod ord">
          <ac:chgData name="Friha Nawaz" userId="3be9005f31f8235f" providerId="LiveId" clId="{42EA15EE-7CDF-4FE8-A9CE-6B88C4E82D0D}" dt="2019-06-10T08:39:26.218" v="706" actId="26606"/>
          <ac:picMkLst>
            <pc:docMk/>
            <pc:sldMk cId="2331704978" sldId="277"/>
            <ac:picMk id="9" creationId="{A41B157B-AB2B-4E8A-910A-DC0206E58C2E}"/>
          </ac:picMkLst>
        </pc:picChg>
        <pc:picChg chg="add mod ord">
          <ac:chgData name="Friha Nawaz" userId="3be9005f31f8235f" providerId="LiveId" clId="{42EA15EE-7CDF-4FE8-A9CE-6B88C4E82D0D}" dt="2019-06-10T08:39:26.218" v="706" actId="26606"/>
          <ac:picMkLst>
            <pc:docMk/>
            <pc:sldMk cId="2331704978" sldId="277"/>
            <ac:picMk id="10" creationId="{0CDB040B-25F8-4640-B979-4C43A9E42631}"/>
          </ac:picMkLst>
        </pc:picChg>
        <pc:picChg chg="add del mod">
          <ac:chgData name="Friha Nawaz" userId="3be9005f31f8235f" providerId="LiveId" clId="{42EA15EE-7CDF-4FE8-A9CE-6B88C4E82D0D}" dt="2019-06-10T08:40:25.820" v="709" actId="478"/>
          <ac:picMkLst>
            <pc:docMk/>
            <pc:sldMk cId="2331704978" sldId="277"/>
            <ac:picMk id="11" creationId="{BAB24DAC-436B-448B-A978-E47634D149E1}"/>
          </ac:picMkLst>
        </pc:picChg>
        <pc:picChg chg="add del">
          <ac:chgData name="Friha Nawaz" userId="3be9005f31f8235f" providerId="LiveId" clId="{42EA15EE-7CDF-4FE8-A9CE-6B88C4E82D0D}" dt="2019-06-10T08:38:47.876" v="689" actId="26606"/>
          <ac:picMkLst>
            <pc:docMk/>
            <pc:sldMk cId="2331704978" sldId="277"/>
            <ac:picMk id="17" creationId="{CD0BE370-514A-431B-AA6D-C69E5C4CF52A}"/>
          </ac:picMkLst>
        </pc:picChg>
        <pc:picChg chg="add del">
          <ac:chgData name="Friha Nawaz" userId="3be9005f31f8235f" providerId="LiveId" clId="{42EA15EE-7CDF-4FE8-A9CE-6B88C4E82D0D}" dt="2019-06-10T08:38:47.876" v="689" actId="26606"/>
          <ac:picMkLst>
            <pc:docMk/>
            <pc:sldMk cId="2331704978" sldId="277"/>
            <ac:picMk id="25" creationId="{CB2B17E1-DFCD-4309-9E2A-E8B535BE9138}"/>
          </ac:picMkLst>
        </pc:picChg>
        <pc:picChg chg="add del">
          <ac:chgData name="Friha Nawaz" userId="3be9005f31f8235f" providerId="LiveId" clId="{42EA15EE-7CDF-4FE8-A9CE-6B88C4E82D0D}" dt="2019-06-10T08:38:50.226" v="691" actId="26606"/>
          <ac:picMkLst>
            <pc:docMk/>
            <pc:sldMk cId="2331704978" sldId="277"/>
            <ac:picMk id="28" creationId="{E5DDAE72-2BA0-4D3D-A316-7BF1A514B770}"/>
          </ac:picMkLst>
        </pc:picChg>
        <pc:picChg chg="add del">
          <ac:chgData name="Friha Nawaz" userId="3be9005f31f8235f" providerId="LiveId" clId="{42EA15EE-7CDF-4FE8-A9CE-6B88C4E82D0D}" dt="2019-06-10T08:38:50.226" v="691" actId="26606"/>
          <ac:picMkLst>
            <pc:docMk/>
            <pc:sldMk cId="2331704978" sldId="277"/>
            <ac:picMk id="30" creationId="{B92E0FD1-8437-4082-8DD6-4623B4D0C5BE}"/>
          </ac:picMkLst>
        </pc:picChg>
        <pc:picChg chg="add del">
          <ac:chgData name="Friha Nawaz" userId="3be9005f31f8235f" providerId="LiveId" clId="{42EA15EE-7CDF-4FE8-A9CE-6B88C4E82D0D}" dt="2019-06-10T08:38:53.166" v="693" actId="26606"/>
          <ac:picMkLst>
            <pc:docMk/>
            <pc:sldMk cId="2331704978" sldId="277"/>
            <ac:picMk id="33" creationId="{976AAE49-55D1-4F5D-A391-729317189625}"/>
          </ac:picMkLst>
        </pc:picChg>
        <pc:picChg chg="add del">
          <ac:chgData name="Friha Nawaz" userId="3be9005f31f8235f" providerId="LiveId" clId="{42EA15EE-7CDF-4FE8-A9CE-6B88C4E82D0D}" dt="2019-06-10T08:38:53.166" v="693" actId="26606"/>
          <ac:picMkLst>
            <pc:docMk/>
            <pc:sldMk cId="2331704978" sldId="277"/>
            <ac:picMk id="37" creationId="{06A5B999-BA5A-4F48-B981-98D8002A594F}"/>
          </ac:picMkLst>
        </pc:picChg>
        <pc:picChg chg="add del">
          <ac:chgData name="Friha Nawaz" userId="3be9005f31f8235f" providerId="LiveId" clId="{42EA15EE-7CDF-4FE8-A9CE-6B88C4E82D0D}" dt="2019-06-10T08:38:55.086" v="695" actId="26606"/>
          <ac:picMkLst>
            <pc:docMk/>
            <pc:sldMk cId="2331704978" sldId="277"/>
            <ac:picMk id="40" creationId="{A69D16D3-1F1E-4809-98C6-6795642C03DC}"/>
          </ac:picMkLst>
        </pc:picChg>
        <pc:picChg chg="add del">
          <ac:chgData name="Friha Nawaz" userId="3be9005f31f8235f" providerId="LiveId" clId="{42EA15EE-7CDF-4FE8-A9CE-6B88C4E82D0D}" dt="2019-06-10T08:38:55.086" v="695" actId="26606"/>
          <ac:picMkLst>
            <pc:docMk/>
            <pc:sldMk cId="2331704978" sldId="277"/>
            <ac:picMk id="44" creationId="{67C34D90-7AF2-46C2-9E1F-834EB40005A8}"/>
          </ac:picMkLst>
        </pc:picChg>
        <pc:picChg chg="add del">
          <ac:chgData name="Friha Nawaz" userId="3be9005f31f8235f" providerId="LiveId" clId="{42EA15EE-7CDF-4FE8-A9CE-6B88C4E82D0D}" dt="2019-06-10T08:38:57.940" v="697" actId="26606"/>
          <ac:picMkLst>
            <pc:docMk/>
            <pc:sldMk cId="2331704978" sldId="277"/>
            <ac:picMk id="47" creationId="{CD0BE370-514A-431B-AA6D-C69E5C4CF52A}"/>
          </ac:picMkLst>
        </pc:picChg>
        <pc:picChg chg="add del">
          <ac:chgData name="Friha Nawaz" userId="3be9005f31f8235f" providerId="LiveId" clId="{42EA15EE-7CDF-4FE8-A9CE-6B88C4E82D0D}" dt="2019-06-10T08:38:57.940" v="697" actId="26606"/>
          <ac:picMkLst>
            <pc:docMk/>
            <pc:sldMk cId="2331704978" sldId="277"/>
            <ac:picMk id="51" creationId="{CB2B17E1-DFCD-4309-9E2A-E8B535BE9138}"/>
          </ac:picMkLst>
        </pc:picChg>
        <pc:picChg chg="add del">
          <ac:chgData name="Friha Nawaz" userId="3be9005f31f8235f" providerId="LiveId" clId="{42EA15EE-7CDF-4FE8-A9CE-6B88C4E82D0D}" dt="2019-06-10T08:39:14.744" v="699" actId="26606"/>
          <ac:picMkLst>
            <pc:docMk/>
            <pc:sldMk cId="2331704978" sldId="277"/>
            <ac:picMk id="54" creationId="{976AAE49-55D1-4F5D-A391-729317189625}"/>
          </ac:picMkLst>
        </pc:picChg>
        <pc:picChg chg="add del">
          <ac:chgData name="Friha Nawaz" userId="3be9005f31f8235f" providerId="LiveId" clId="{42EA15EE-7CDF-4FE8-A9CE-6B88C4E82D0D}" dt="2019-06-10T08:39:14.744" v="699" actId="26606"/>
          <ac:picMkLst>
            <pc:docMk/>
            <pc:sldMk cId="2331704978" sldId="277"/>
            <ac:picMk id="58" creationId="{06A5B999-BA5A-4F48-B981-98D8002A594F}"/>
          </ac:picMkLst>
        </pc:picChg>
        <pc:picChg chg="add del">
          <ac:chgData name="Friha Nawaz" userId="3be9005f31f8235f" providerId="LiveId" clId="{42EA15EE-7CDF-4FE8-A9CE-6B88C4E82D0D}" dt="2019-06-10T08:39:18.363" v="701" actId="26606"/>
          <ac:picMkLst>
            <pc:docMk/>
            <pc:sldMk cId="2331704978" sldId="277"/>
            <ac:picMk id="61" creationId="{63A9BAA5-B0B5-49B4-9F3A-30FE0943B0BC}"/>
          </ac:picMkLst>
        </pc:picChg>
        <pc:picChg chg="add del">
          <ac:chgData name="Friha Nawaz" userId="3be9005f31f8235f" providerId="LiveId" clId="{42EA15EE-7CDF-4FE8-A9CE-6B88C4E82D0D}" dt="2019-06-10T08:39:18.363" v="701" actId="26606"/>
          <ac:picMkLst>
            <pc:docMk/>
            <pc:sldMk cId="2331704978" sldId="277"/>
            <ac:picMk id="63" creationId="{04846EBF-5B46-42A8-A4F6-88FEA00D5104}"/>
          </ac:picMkLst>
        </pc:picChg>
        <pc:picChg chg="add del">
          <ac:chgData name="Friha Nawaz" userId="3be9005f31f8235f" providerId="LiveId" clId="{42EA15EE-7CDF-4FE8-A9CE-6B88C4E82D0D}" dt="2019-06-10T08:39:22.326" v="703" actId="26606"/>
          <ac:picMkLst>
            <pc:docMk/>
            <pc:sldMk cId="2331704978" sldId="277"/>
            <ac:picMk id="66" creationId="{CDF7AE93-A492-4480-B40A-88CF9E7989BF}"/>
          </ac:picMkLst>
        </pc:picChg>
        <pc:picChg chg="add del">
          <ac:chgData name="Friha Nawaz" userId="3be9005f31f8235f" providerId="LiveId" clId="{42EA15EE-7CDF-4FE8-A9CE-6B88C4E82D0D}" dt="2019-06-10T08:39:22.326" v="703" actId="26606"/>
          <ac:picMkLst>
            <pc:docMk/>
            <pc:sldMk cId="2331704978" sldId="277"/>
            <ac:picMk id="71" creationId="{AD319D69-D2C3-4790-A99A-5820D032E0C4}"/>
          </ac:picMkLst>
        </pc:picChg>
        <pc:picChg chg="add del">
          <ac:chgData name="Friha Nawaz" userId="3be9005f31f8235f" providerId="LiveId" clId="{42EA15EE-7CDF-4FE8-A9CE-6B88C4E82D0D}" dt="2019-06-10T00:04:00.148" v="567" actId="26606"/>
          <ac:picMkLst>
            <pc:docMk/>
            <pc:sldMk cId="2331704978" sldId="277"/>
            <ac:picMk id="72" creationId="{B1981535-B5AA-4E0C-ACE5-925CC19B20FE}"/>
          </ac:picMkLst>
        </pc:picChg>
        <pc:picChg chg="add del">
          <ac:chgData name="Friha Nawaz" userId="3be9005f31f8235f" providerId="LiveId" clId="{42EA15EE-7CDF-4FE8-A9CE-6B88C4E82D0D}" dt="2019-06-10T00:04:00.148" v="567" actId="26606"/>
          <ac:picMkLst>
            <pc:docMk/>
            <pc:sldMk cId="2331704978" sldId="277"/>
            <ac:picMk id="74" creationId="{BF97D060-AA7E-4411-BA62-28BD1EBD55D6}"/>
          </ac:picMkLst>
        </pc:picChg>
        <pc:picChg chg="add del">
          <ac:chgData name="Friha Nawaz" userId="3be9005f31f8235f" providerId="LiveId" clId="{42EA15EE-7CDF-4FE8-A9CE-6B88C4E82D0D}" dt="2019-06-10T08:39:26.117" v="705" actId="26606"/>
          <ac:picMkLst>
            <pc:docMk/>
            <pc:sldMk cId="2331704978" sldId="277"/>
            <ac:picMk id="75" creationId="{A69D16D3-1F1E-4809-98C6-6795642C03DC}"/>
          </ac:picMkLst>
        </pc:picChg>
        <pc:picChg chg="add del">
          <ac:chgData name="Friha Nawaz" userId="3be9005f31f8235f" providerId="LiveId" clId="{42EA15EE-7CDF-4FE8-A9CE-6B88C4E82D0D}" dt="2019-06-10T00:04:00.148" v="567" actId="26606"/>
          <ac:picMkLst>
            <pc:docMk/>
            <pc:sldMk cId="2331704978" sldId="277"/>
            <ac:picMk id="78" creationId="{FF3E25D7-C2F8-445D-AA42-C1163028DA68}"/>
          </ac:picMkLst>
        </pc:picChg>
        <pc:picChg chg="add del">
          <ac:chgData name="Friha Nawaz" userId="3be9005f31f8235f" providerId="LiveId" clId="{42EA15EE-7CDF-4FE8-A9CE-6B88C4E82D0D}" dt="2019-06-10T08:39:26.117" v="705" actId="26606"/>
          <ac:picMkLst>
            <pc:docMk/>
            <pc:sldMk cId="2331704978" sldId="277"/>
            <ac:picMk id="81" creationId="{67C34D90-7AF2-46C2-9E1F-834EB40005A8}"/>
          </ac:picMkLst>
        </pc:picChg>
        <pc:picChg chg="add">
          <ac:chgData name="Friha Nawaz" userId="3be9005f31f8235f" providerId="LiveId" clId="{42EA15EE-7CDF-4FE8-A9CE-6B88C4E82D0D}" dt="2019-06-10T08:39:26.218" v="706" actId="26606"/>
          <ac:picMkLst>
            <pc:docMk/>
            <pc:sldMk cId="2331704978" sldId="277"/>
            <ac:picMk id="84" creationId="{976AAE49-55D1-4F5D-A391-729317189625}"/>
          </ac:picMkLst>
        </pc:picChg>
        <pc:picChg chg="add">
          <ac:chgData name="Friha Nawaz" userId="3be9005f31f8235f" providerId="LiveId" clId="{42EA15EE-7CDF-4FE8-A9CE-6B88C4E82D0D}" dt="2019-06-10T08:39:26.218" v="706" actId="26606"/>
          <ac:picMkLst>
            <pc:docMk/>
            <pc:sldMk cId="2331704978" sldId="277"/>
            <ac:picMk id="88" creationId="{06A5B999-BA5A-4F48-B981-98D8002A594F}"/>
          </ac:picMkLst>
        </pc:picChg>
        <pc:picChg chg="add del mod">
          <ac:chgData name="Friha Nawaz" userId="3be9005f31f8235f" providerId="LiveId" clId="{42EA15EE-7CDF-4FE8-A9CE-6B88C4E82D0D}" dt="2019-06-10T08:34:03.622" v="606" actId="478"/>
          <ac:picMkLst>
            <pc:docMk/>
            <pc:sldMk cId="2331704978" sldId="277"/>
            <ac:picMk id="1027" creationId="{1815DDAB-D242-4012-94A9-396443281585}"/>
          </ac:picMkLst>
        </pc:picChg>
        <pc:picChg chg="add del">
          <ac:chgData name="Friha Nawaz" userId="3be9005f31f8235f" providerId="LiveId" clId="{42EA15EE-7CDF-4FE8-A9CE-6B88C4E82D0D}" dt="2019-06-10T00:04:05.708" v="569" actId="26606"/>
          <ac:picMkLst>
            <pc:docMk/>
            <pc:sldMk cId="2331704978" sldId="277"/>
            <ac:picMk id="1029" creationId="{25496B42-CC46-4183-B481-887CD3E8C725}"/>
          </ac:picMkLst>
        </pc:picChg>
        <pc:picChg chg="add del">
          <ac:chgData name="Friha Nawaz" userId="3be9005f31f8235f" providerId="LiveId" clId="{42EA15EE-7CDF-4FE8-A9CE-6B88C4E82D0D}" dt="2019-06-10T00:04:05.708" v="569" actId="26606"/>
          <ac:picMkLst>
            <pc:docMk/>
            <pc:sldMk cId="2331704978" sldId="277"/>
            <ac:picMk id="1030" creationId="{E2758CE0-F916-4DCE-88D1-71430BE441B2}"/>
          </ac:picMkLst>
        </pc:picChg>
        <pc:picChg chg="add del">
          <ac:chgData name="Friha Nawaz" userId="3be9005f31f8235f" providerId="LiveId" clId="{42EA15EE-7CDF-4FE8-A9CE-6B88C4E82D0D}" dt="2019-06-10T00:04:05.708" v="569" actId="26606"/>
          <ac:picMkLst>
            <pc:docMk/>
            <pc:sldMk cId="2331704978" sldId="277"/>
            <ac:picMk id="1032" creationId="{3573895B-DA42-4260-AE1E-182BA4123286}"/>
          </ac:picMkLst>
        </pc:picChg>
        <pc:cxnChg chg="add del">
          <ac:chgData name="Friha Nawaz" userId="3be9005f31f8235f" providerId="LiveId" clId="{42EA15EE-7CDF-4FE8-A9CE-6B88C4E82D0D}" dt="2019-06-10T08:38:47.876" v="689" actId="26606"/>
          <ac:cxnSpMkLst>
            <pc:docMk/>
            <pc:sldMk cId="2331704978" sldId="277"/>
            <ac:cxnSpMk id="21" creationId="{F343BB32-6462-4A26-9015-20B82F3F3549}"/>
          </ac:cxnSpMkLst>
        </pc:cxnChg>
        <pc:cxnChg chg="add del">
          <ac:chgData name="Friha Nawaz" userId="3be9005f31f8235f" providerId="LiveId" clId="{42EA15EE-7CDF-4FE8-A9CE-6B88C4E82D0D}" dt="2019-06-10T08:38:53.166" v="693" actId="26606"/>
          <ac:cxnSpMkLst>
            <pc:docMk/>
            <pc:sldMk cId="2331704978" sldId="277"/>
            <ac:cxnSpMk id="34" creationId="{B49A5BC8-E640-48F6-9F54-435C95B1DDCD}"/>
          </ac:cxnSpMkLst>
        </pc:cxnChg>
        <pc:cxnChg chg="add del">
          <ac:chgData name="Friha Nawaz" userId="3be9005f31f8235f" providerId="LiveId" clId="{42EA15EE-7CDF-4FE8-A9CE-6B88C4E82D0D}" dt="2019-06-10T08:38:53.166" v="693" actId="26606"/>
          <ac:cxnSpMkLst>
            <pc:docMk/>
            <pc:sldMk cId="2331704978" sldId="277"/>
            <ac:cxnSpMk id="35" creationId="{03819762-0CA7-41AF-938E-8BA0ABE88045}"/>
          </ac:cxnSpMkLst>
        </pc:cxnChg>
        <pc:cxnChg chg="add del">
          <ac:chgData name="Friha Nawaz" userId="3be9005f31f8235f" providerId="LiveId" clId="{42EA15EE-7CDF-4FE8-A9CE-6B88C4E82D0D}" dt="2019-06-10T08:38:55.086" v="695" actId="26606"/>
          <ac:cxnSpMkLst>
            <pc:docMk/>
            <pc:sldMk cId="2331704978" sldId="277"/>
            <ac:cxnSpMk id="42" creationId="{C2F7EEA8-7B38-4523-A6B8-8B5260B36D56}"/>
          </ac:cxnSpMkLst>
        </pc:cxnChg>
        <pc:cxnChg chg="add del">
          <ac:chgData name="Friha Nawaz" userId="3be9005f31f8235f" providerId="LiveId" clId="{42EA15EE-7CDF-4FE8-A9CE-6B88C4E82D0D}" dt="2019-06-10T08:38:57.940" v="697" actId="26606"/>
          <ac:cxnSpMkLst>
            <pc:docMk/>
            <pc:sldMk cId="2331704978" sldId="277"/>
            <ac:cxnSpMk id="49" creationId="{F343BB32-6462-4A26-9015-20B82F3F3549}"/>
          </ac:cxnSpMkLst>
        </pc:cxnChg>
        <pc:cxnChg chg="add del">
          <ac:chgData name="Friha Nawaz" userId="3be9005f31f8235f" providerId="LiveId" clId="{42EA15EE-7CDF-4FE8-A9CE-6B88C4E82D0D}" dt="2019-06-10T08:39:14.744" v="699" actId="26606"/>
          <ac:cxnSpMkLst>
            <pc:docMk/>
            <pc:sldMk cId="2331704978" sldId="277"/>
            <ac:cxnSpMk id="55" creationId="{B49A5BC8-E640-48F6-9F54-435C95B1DDCD}"/>
          </ac:cxnSpMkLst>
        </pc:cxnChg>
        <pc:cxnChg chg="add del">
          <ac:chgData name="Friha Nawaz" userId="3be9005f31f8235f" providerId="LiveId" clId="{42EA15EE-7CDF-4FE8-A9CE-6B88C4E82D0D}" dt="2019-06-10T08:39:14.744" v="699" actId="26606"/>
          <ac:cxnSpMkLst>
            <pc:docMk/>
            <pc:sldMk cId="2331704978" sldId="277"/>
            <ac:cxnSpMk id="56" creationId="{03819762-0CA7-41AF-938E-8BA0ABE88045}"/>
          </ac:cxnSpMkLst>
        </pc:cxnChg>
        <pc:cxnChg chg="add del">
          <ac:chgData name="Friha Nawaz" userId="3be9005f31f8235f" providerId="LiveId" clId="{42EA15EE-7CDF-4FE8-A9CE-6B88C4E82D0D}" dt="2019-06-10T08:39:22.326" v="703" actId="26606"/>
          <ac:cxnSpMkLst>
            <pc:docMk/>
            <pc:sldMk cId="2331704978" sldId="277"/>
            <ac:cxnSpMk id="69" creationId="{30B55995-495B-4A85-8E72-A3912FFE1925}"/>
          </ac:cxnSpMkLst>
        </pc:cxnChg>
        <pc:cxnChg chg="add del">
          <ac:chgData name="Friha Nawaz" userId="3be9005f31f8235f" providerId="LiveId" clId="{42EA15EE-7CDF-4FE8-A9CE-6B88C4E82D0D}" dt="2019-06-10T08:39:26.117" v="705" actId="26606"/>
          <ac:cxnSpMkLst>
            <pc:docMk/>
            <pc:sldMk cId="2331704978" sldId="277"/>
            <ac:cxnSpMk id="79" creationId="{C2F7EEA8-7B38-4523-A6B8-8B5260B36D56}"/>
          </ac:cxnSpMkLst>
        </pc:cxnChg>
        <pc:cxnChg chg="add">
          <ac:chgData name="Friha Nawaz" userId="3be9005f31f8235f" providerId="LiveId" clId="{42EA15EE-7CDF-4FE8-A9CE-6B88C4E82D0D}" dt="2019-06-10T08:39:26.218" v="706" actId="26606"/>
          <ac:cxnSpMkLst>
            <pc:docMk/>
            <pc:sldMk cId="2331704978" sldId="277"/>
            <ac:cxnSpMk id="85" creationId="{B49A5BC8-E640-48F6-9F54-435C95B1DDCD}"/>
          </ac:cxnSpMkLst>
        </pc:cxnChg>
        <pc:cxnChg chg="add">
          <ac:chgData name="Friha Nawaz" userId="3be9005f31f8235f" providerId="LiveId" clId="{42EA15EE-7CDF-4FE8-A9CE-6B88C4E82D0D}" dt="2019-06-10T08:39:26.218" v="706" actId="26606"/>
          <ac:cxnSpMkLst>
            <pc:docMk/>
            <pc:sldMk cId="2331704978" sldId="277"/>
            <ac:cxnSpMk id="86" creationId="{03819762-0CA7-41AF-938E-8BA0ABE88045}"/>
          </ac:cxnSpMkLst>
        </pc:cxnChg>
      </pc:sldChg>
      <pc:sldChg chg="modSp add">
        <pc:chgData name="Friha Nawaz" userId="3be9005f31f8235f" providerId="LiveId" clId="{42EA15EE-7CDF-4FE8-A9CE-6B88C4E82D0D}" dt="2019-06-10T12:06:35.827" v="724" actId="14100"/>
        <pc:sldMkLst>
          <pc:docMk/>
          <pc:sldMk cId="2767287764" sldId="278"/>
        </pc:sldMkLst>
        <pc:spChg chg="mod">
          <ac:chgData name="Friha Nawaz" userId="3be9005f31f8235f" providerId="LiveId" clId="{42EA15EE-7CDF-4FE8-A9CE-6B88C4E82D0D}" dt="2019-06-10T12:06:16.076" v="721" actId="14100"/>
          <ac:spMkLst>
            <pc:docMk/>
            <pc:sldMk cId="2767287764" sldId="278"/>
            <ac:spMk id="2" creationId="{61794D46-BCBC-4743-A11C-55C335D1D18D}"/>
          </ac:spMkLst>
        </pc:spChg>
        <pc:spChg chg="mod">
          <ac:chgData name="Friha Nawaz" userId="3be9005f31f8235f" providerId="LiveId" clId="{42EA15EE-7CDF-4FE8-A9CE-6B88C4E82D0D}" dt="2019-06-10T12:06:35.827" v="724" actId="14100"/>
          <ac:spMkLst>
            <pc:docMk/>
            <pc:sldMk cId="2767287764" sldId="278"/>
            <ac:spMk id="3" creationId="{6D1AE8A8-E2FF-4F51-A964-EB8B2205CFA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216667-CA2D-4385-A5C2-8691F9ECF992}" type="datetimeFigureOut">
              <a:rPr lang="en-GB" smtClean="0"/>
              <a:t>10/06/2019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F178A1-3BD2-4440-9115-F1FDE383457C}" type="slidenum">
              <a:rPr lang="en-GB" smtClean="0"/>
              <a:t>‹#›</a:t>
            </a:fld>
            <a:endParaRPr lang="en-GB"/>
          </a:p>
        </p:txBody>
      </p:sp>
    </p:spTree>
    <p:extLst>
      <p:ext uri="{BB962C8B-B14F-4D97-AF65-F5344CB8AC3E}">
        <p14:creationId xmlns:p14="http://schemas.microsoft.com/office/powerpoint/2010/main" val="1164703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research-methodology.net/Accessed"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telegraph.co.uk/finance/newsbysector/retailandconsumer/11133932/John-Lewis-rules-out-international-stores.html" TargetMode="External"/><Relationship Id="rId4" Type="http://schemas.openxmlformats.org/officeDocument/2006/relationships/hyperlink" Target="https://www.marketingweek.com/2015/10/02/three-things-brands-can-learn-from-john-lewiss-loyalty-succes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John Lewis swot Analysis</a:t>
            </a:r>
          </a:p>
          <a:p>
            <a:r>
              <a:rPr lang="en-GB" sz="1200" kern="1200" dirty="0">
                <a:solidFill>
                  <a:schemeClr val="tx1"/>
                </a:solidFill>
                <a:effectLst/>
                <a:latin typeface="+mn-lt"/>
                <a:ea typeface="+mn-ea"/>
                <a:cs typeface="+mn-cs"/>
              </a:rPr>
              <a:t>Strengths</a:t>
            </a:r>
          </a:p>
          <a:p>
            <a:r>
              <a:rPr lang="en-GB" sz="1200" kern="1200" dirty="0">
                <a:solidFill>
                  <a:schemeClr val="tx1"/>
                </a:solidFill>
                <a:effectLst/>
                <a:latin typeface="+mn-lt"/>
                <a:ea typeface="+mn-ea"/>
                <a:cs typeface="+mn-cs"/>
              </a:rPr>
              <a:t>One strength john Lewis has is its brand image. The company is very well known in the United Kingdom and the customers are highly satisfied. Having high brand image customers stay loyal to the company because of its wide product range and its reliability.</a:t>
            </a:r>
          </a:p>
          <a:p>
            <a:r>
              <a:rPr lang="en-GB" sz="1200" kern="1200" dirty="0">
                <a:solidFill>
                  <a:schemeClr val="tx1"/>
                </a:solidFill>
                <a:effectLst/>
                <a:latin typeface="+mn-lt"/>
                <a:ea typeface="+mn-ea"/>
                <a:cs typeface="+mn-cs"/>
              </a:rPr>
              <a:t>Another strength is Employee partnership this is because customer service is the highest level because all employees are seen as partners and all share a percentage of annual profits.</a:t>
            </a:r>
          </a:p>
          <a:p>
            <a:r>
              <a:rPr lang="en-GB" sz="1200" kern="1200" dirty="0">
                <a:solidFill>
                  <a:schemeClr val="tx1"/>
                </a:solidFill>
                <a:effectLst/>
                <a:latin typeface="+mn-lt"/>
                <a:ea typeface="+mn-ea"/>
                <a:cs typeface="+mn-cs"/>
              </a:rPr>
              <a:t>According to Andrew Murphy, retail director at john Lewis, claims it has a net promoter score of 71. The highest on the high street, and that 86% of customers say they feel valued when they shop there. Andrew Murphy admits john Lewis has a traditional view of customer service which doesn’t prioritise digital. Instead, the retailer looks to get the foundations of good customer service right and use IT as an enabler.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Weakness</a:t>
            </a:r>
          </a:p>
          <a:p>
            <a:r>
              <a:rPr lang="en-GB" sz="1200" kern="1200" dirty="0">
                <a:solidFill>
                  <a:schemeClr val="tx1"/>
                </a:solidFill>
                <a:effectLst/>
                <a:latin typeface="+mn-lt"/>
                <a:ea typeface="+mn-ea"/>
                <a:cs typeface="+mn-cs"/>
              </a:rPr>
              <a:t>Lack of international presence, unlike many other organisations John Lewis boss Andy Street says the company will not expand outside Britain despite rapid growth. This is a weakness because although John Lewis has 42 stores in the UK it is still far from saturation, unlike Tesco who is the country’s biggest retailer. He also mentions that they are not going to open up a store internationally as the UK market is currently one of the most robust economies in the west. Even though this is John Lewis’s weakness they do prepare on planning to almost double in size in the UK over the next decade. The organisation is also selling products though department stores in south Korea and has plans to launch foreign language websites.</a:t>
            </a:r>
          </a:p>
          <a:p>
            <a:r>
              <a:rPr lang="en-GB" sz="1200" kern="1200" dirty="0">
                <a:solidFill>
                  <a:schemeClr val="tx1"/>
                </a:solidFill>
                <a:effectLst/>
                <a:latin typeface="+mn-lt"/>
                <a:ea typeface="+mn-ea"/>
                <a:cs typeface="+mn-cs"/>
              </a:rPr>
              <a:t>Via market research some people perceive to see john Lewis as a high end store because of the set up and dress code of staff and are reluctant to enter the store.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Opportunities</a:t>
            </a:r>
          </a:p>
          <a:p>
            <a:r>
              <a:rPr lang="en-GB" sz="1200" kern="1200" dirty="0">
                <a:solidFill>
                  <a:schemeClr val="tx1"/>
                </a:solidFill>
                <a:effectLst/>
                <a:latin typeface="+mn-lt"/>
                <a:ea typeface="+mn-ea"/>
                <a:cs typeface="+mn-cs"/>
              </a:rPr>
              <a:t>John Lewis has large opportunities for expansion in the business in other sectors. They already have a john Lewis store credit card which is already proving to be popular with customers with offering a 19.9% return to the company in charges for those who do not keep up to date with their payments at the end of every month. However, there is an opportunity for the business to look at products such as insurance which could be sold under the john Lewis name, this could be online or in store, for example if a customer buys a new laptop it may interest the customer into purchasing home content cover insurance. Other companies such as Asda and Tesco already have this in place so therefore this is a great opportunity for expansion for john Lewis.</a:t>
            </a:r>
          </a:p>
          <a:p>
            <a:r>
              <a:rPr lang="en-GB" sz="1200" kern="1200" dirty="0">
                <a:solidFill>
                  <a:schemeClr val="tx1"/>
                </a:solidFill>
                <a:effectLst/>
                <a:latin typeface="+mn-lt"/>
                <a:ea typeface="+mn-ea"/>
                <a:cs typeface="+mn-cs"/>
              </a:rPr>
              <a:t>Another opportunity for john Lewis is that although they are not world-wide business there are now talks to open their first international store in Sydney Australia. </a:t>
            </a:r>
          </a:p>
          <a:p>
            <a:r>
              <a:rPr lang="en-GB" sz="1200" kern="1200" dirty="0">
                <a:solidFill>
                  <a:schemeClr val="tx1"/>
                </a:solidFill>
                <a:effectLst/>
                <a:latin typeface="+mn-lt"/>
                <a:ea typeface="+mn-ea"/>
                <a:cs typeface="+mn-cs"/>
              </a:rPr>
              <a:t>Advertising jobs which are more accessible for more diverse communities is another great opportunity for john Lewis. You already have </a:t>
            </a:r>
            <a:r>
              <a:rPr lang="en-GB" sz="1200" kern="1200" dirty="0" err="1">
                <a:solidFill>
                  <a:schemeClr val="tx1"/>
                </a:solidFill>
                <a:effectLst/>
                <a:latin typeface="+mn-lt"/>
                <a:ea typeface="+mn-ea"/>
                <a:cs typeface="+mn-cs"/>
              </a:rPr>
              <a:t>Ikea,Ikea</a:t>
            </a:r>
            <a:r>
              <a:rPr lang="en-GB" sz="1200" kern="1200" dirty="0">
                <a:solidFill>
                  <a:schemeClr val="tx1"/>
                </a:solidFill>
                <a:effectLst/>
                <a:latin typeface="+mn-lt"/>
                <a:ea typeface="+mn-ea"/>
                <a:cs typeface="+mn-cs"/>
              </a:rPr>
              <a:t> have 49.2% of an diverse workforce which makes this a great opportunity for john Lewis to adapt into  their organisation.</a:t>
            </a:r>
          </a:p>
          <a:p>
            <a:r>
              <a:rPr lang="en-GB" sz="1200" kern="1200" dirty="0">
                <a:solidFill>
                  <a:schemeClr val="tx1"/>
                </a:solidFill>
                <a:effectLst/>
                <a:latin typeface="+mn-lt"/>
                <a:ea typeface="+mn-ea"/>
                <a:cs typeface="+mn-cs"/>
              </a:rPr>
              <a:t>Threat </a:t>
            </a:r>
          </a:p>
          <a:p>
            <a:r>
              <a:rPr lang="en-GB" sz="1200" kern="1200" dirty="0">
                <a:solidFill>
                  <a:schemeClr val="tx1"/>
                </a:solidFill>
                <a:effectLst/>
                <a:latin typeface="+mn-lt"/>
                <a:ea typeface="+mn-ea"/>
                <a:cs typeface="+mn-cs"/>
              </a:rPr>
              <a:t>A threat that the CRM system is facing at john Lewis is the third party.</a:t>
            </a:r>
          </a:p>
          <a:p>
            <a:r>
              <a:rPr lang="en-GB" sz="1200" kern="1200" dirty="0">
                <a:solidFill>
                  <a:schemeClr val="tx1"/>
                </a:solidFill>
                <a:effectLst/>
                <a:latin typeface="+mn-lt"/>
                <a:ea typeface="+mn-ea"/>
                <a:cs typeface="+mn-cs"/>
              </a:rPr>
              <a:t>(for example, if you purchase a Samsung tv and want a refund you have to contact Samsung instead of john Lewis, this results in more effort for the customer having to take their time to contact the company instead of john Lewis resolving this issue for the customer themselves.)</a:t>
            </a:r>
          </a:p>
          <a:p>
            <a:r>
              <a:rPr lang="en-GB" sz="1200" kern="1200" dirty="0">
                <a:solidFill>
                  <a:schemeClr val="tx1"/>
                </a:solidFill>
                <a:effectLst/>
                <a:latin typeface="+mn-lt"/>
                <a:ea typeface="+mn-ea"/>
                <a:cs typeface="+mn-cs"/>
              </a:rPr>
              <a:t> This is because if a refund is required from a product which has been purchased from john Lewis and is not their own brand, then it means the customer has to contact the third party company to resolve this, in situations this could become time consuming which could put customers off from returning to shop with john Lewis which then causes a threat to the business. For example, John Lewis refunds take the standard 3-5 working days, however this could be longer if it is not processed direct through themselves where as you have other organisations such as amazon that if you purchase an item regardless of what brand you receive a refund straight away.</a:t>
            </a:r>
          </a:p>
          <a:p>
            <a:r>
              <a:rPr lang="en-GB" sz="1200" kern="1200" dirty="0">
                <a:solidFill>
                  <a:schemeClr val="tx1"/>
                </a:solidFill>
                <a:effectLst/>
                <a:latin typeface="+mn-lt"/>
                <a:ea typeface="+mn-ea"/>
                <a:cs typeface="+mn-cs"/>
              </a:rPr>
              <a:t>My john Lewis card – although john Lewis have their own reward card there are also many other competitive retailers such as Tesco club card and Boots advantage cards. These cards offer more incentives to customers when they shop at these stores.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Research-methodology, (2019) “john Lewis swot analysis’ </a:t>
            </a:r>
            <a:r>
              <a:rPr lang="en-GB" sz="1200" u="sng" kern="1200" dirty="0">
                <a:solidFill>
                  <a:schemeClr val="tx1"/>
                </a:solidFill>
                <a:effectLst/>
                <a:latin typeface="+mn-lt"/>
                <a:ea typeface="+mn-ea"/>
                <a:cs typeface="+mn-cs"/>
                <a:hlinkClick r:id="rId3"/>
              </a:rPr>
              <a:t>https://research-methodology.net/Accessed</a:t>
            </a:r>
            <a:r>
              <a:rPr lang="en-GB" sz="1200" kern="1200" dirty="0">
                <a:solidFill>
                  <a:schemeClr val="tx1"/>
                </a:solidFill>
                <a:effectLst/>
                <a:latin typeface="+mn-lt"/>
                <a:ea typeface="+mn-ea"/>
                <a:cs typeface="+mn-cs"/>
              </a:rPr>
              <a:t> {online} 5th June 2019 </a:t>
            </a:r>
          </a:p>
          <a:p>
            <a:r>
              <a:rPr lang="en-GB" sz="1200" u="sng" kern="1200" dirty="0">
                <a:solidFill>
                  <a:schemeClr val="tx1"/>
                </a:solidFill>
                <a:effectLst/>
                <a:latin typeface="+mn-lt"/>
                <a:ea typeface="+mn-ea"/>
                <a:cs typeface="+mn-cs"/>
                <a:hlinkClick r:id="rId4"/>
              </a:rPr>
              <a:t>https://www.marketingweek.com/2015/10/02/three-things-brands-can-learn-from-john-lewiss-loyalty-success/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Marketing week,(2019) “Customer relationship management (CRM) is gaining momentum ’https://www.marketingweek.com/ accessed [online] 6th</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June 2019</a:t>
            </a:r>
          </a:p>
          <a:p>
            <a:r>
              <a:rPr lang="en-GB" sz="1200" u="sng" kern="1200" dirty="0">
                <a:solidFill>
                  <a:schemeClr val="tx1"/>
                </a:solidFill>
                <a:effectLst/>
                <a:latin typeface="+mn-lt"/>
                <a:ea typeface="+mn-ea"/>
                <a:cs typeface="+mn-cs"/>
                <a:hlinkClick r:id="rId5"/>
              </a:rPr>
              <a:t>https://www.telegraph.co.uk/finance/newsbysector/retailandconsumer/11133932/John-Lewis-rules-out-international-stores.html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Telegraph, (2014) “John Lewis rules out international stores’ https://www.telegraph.co.uk/accessed{online} 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June 2019</a:t>
            </a:r>
          </a:p>
          <a:p>
            <a:endParaRPr lang="en-GB" dirty="0"/>
          </a:p>
        </p:txBody>
      </p:sp>
      <p:sp>
        <p:nvSpPr>
          <p:cNvPr id="4" name="Slide Number Placeholder 3"/>
          <p:cNvSpPr>
            <a:spLocks noGrp="1"/>
          </p:cNvSpPr>
          <p:nvPr>
            <p:ph type="sldNum" sz="quarter" idx="5"/>
          </p:nvPr>
        </p:nvSpPr>
        <p:spPr/>
        <p:txBody>
          <a:bodyPr/>
          <a:lstStyle/>
          <a:p>
            <a:fld id="{0DF178A1-3BD2-4440-9115-F1FDE383457C}" type="slidenum">
              <a:rPr lang="en-GB" smtClean="0"/>
              <a:t>15</a:t>
            </a:fld>
            <a:endParaRPr lang="en-GB"/>
          </a:p>
        </p:txBody>
      </p:sp>
    </p:spTree>
    <p:extLst>
      <p:ext uri="{BB962C8B-B14F-4D97-AF65-F5344CB8AC3E}">
        <p14:creationId xmlns:p14="http://schemas.microsoft.com/office/powerpoint/2010/main" val="37074037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6DCB2F-F5D0-4B46-B284-C6F219BF8A82}"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231628021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6DCB2F-F5D0-4B46-B284-C6F219BF8A82}"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152333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6DCB2F-F5D0-4B46-B284-C6F219BF8A82}"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1698026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6DCB2F-F5D0-4B46-B284-C6F219BF8A82}"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2331783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6DCB2F-F5D0-4B46-B284-C6F219BF8A82}" type="datetimeFigureOut">
              <a:rPr lang="en-GB" smtClean="0"/>
              <a:t>10/06/2019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1691965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6DCB2F-F5D0-4B46-B284-C6F219BF8A82}" type="datetimeFigureOut">
              <a:rPr lang="en-GB" smtClean="0"/>
              <a:t>10/06/2019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424018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66DCB2F-F5D0-4B46-B284-C6F219BF8A82}" type="datetimeFigureOut">
              <a:rPr lang="en-GB" smtClean="0"/>
              <a:t>10/06/2019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115645871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6DCB2F-F5D0-4B46-B284-C6F219BF8A82}"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718241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6DCB2F-F5D0-4B46-B284-C6F219BF8A82}"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525609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6DCB2F-F5D0-4B46-B284-C6F219BF8A82}"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3283642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6DCB2F-F5D0-4B46-B284-C6F219BF8A82}"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2799678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6DCB2F-F5D0-4B46-B284-C6F219BF8A82}"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B4A90-86FF-46FB-9D99-37C5E650427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2675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6DCB2F-F5D0-4B46-B284-C6F219BF8A82}"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1368110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66DCB2F-F5D0-4B46-B284-C6F219BF8A82}" type="datetimeFigureOut">
              <a:rPr lang="en-GB" smtClean="0"/>
              <a:t>10/06/2019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24919736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66DCB2F-F5D0-4B46-B284-C6F219BF8A82}" type="datetimeFigureOut">
              <a:rPr lang="en-GB" smtClean="0"/>
              <a:t>10/06/2019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831020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6DCB2F-F5D0-4B46-B284-C6F219BF8A82}"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2818029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6DCB2F-F5D0-4B46-B284-C6F219BF8A82}"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21671739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6DCB2F-F5D0-4B46-B284-C6F219BF8A82}"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B4A90-86FF-46FB-9D99-37C5E6504272}" type="slidenum">
              <a:rPr lang="en-GB" smtClean="0"/>
              <a:t>‹#›</a:t>
            </a:fld>
            <a:endParaRPr lang="en-GB"/>
          </a:p>
        </p:txBody>
      </p:sp>
    </p:spTree>
    <p:extLst>
      <p:ext uri="{BB962C8B-B14F-4D97-AF65-F5344CB8AC3E}">
        <p14:creationId xmlns:p14="http://schemas.microsoft.com/office/powerpoint/2010/main" val="553587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165F99-922A-4B65-84C5-37DC53FBEE0C}" type="datetimeFigureOut">
              <a:rPr lang="en-GB" smtClean="0"/>
              <a:t>10/06/2019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89ECE8-FADA-49D4-B8B7-FDD31A8BC614}" type="slidenum">
              <a:rPr lang="en-GB" smtClean="0"/>
              <a:t>‹#›</a:t>
            </a:fld>
            <a:endParaRPr lang="en-GB"/>
          </a:p>
        </p:txBody>
      </p:sp>
    </p:spTree>
    <p:extLst>
      <p:ext uri="{BB962C8B-B14F-4D97-AF65-F5344CB8AC3E}">
        <p14:creationId xmlns:p14="http://schemas.microsoft.com/office/powerpoint/2010/main" val="307220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66DCB2F-F5D0-4B46-B284-C6F219BF8A82}" type="datetimeFigureOut">
              <a:rPr lang="en-GB" smtClean="0"/>
              <a:t>10/06/2019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A4B4A90-86FF-46FB-9D99-37C5E6504272}" type="slidenum">
              <a:rPr lang="en-GB" smtClean="0"/>
              <a:t>‹#›</a:t>
            </a:fld>
            <a:endParaRPr lang="en-GB"/>
          </a:p>
        </p:txBody>
      </p:sp>
    </p:spTree>
    <p:extLst>
      <p:ext uri="{BB962C8B-B14F-4D97-AF65-F5344CB8AC3E}">
        <p14:creationId xmlns:p14="http://schemas.microsoft.com/office/powerpoint/2010/main" val="939081295"/>
      </p:ext>
    </p:extLst>
  </p:cSld>
  <p:clrMap bg1="lt1" tx1="dk1" bg2="lt2" tx2="dk2" accent1="accent1" accent2="accent2" accent3="accent3" accent4="accent4" accent5="accent5" accent6="accent6" hlink="hlink" folHlink="folHlink"/>
  <p:sldLayoutIdLst>
    <p:sldLayoutId id="2147483996"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 id="2147484007" r:id="rId12"/>
    <p:sldLayoutId id="2147484008" r:id="rId13"/>
    <p:sldLayoutId id="2147484009" r:id="rId14"/>
    <p:sldLayoutId id="2147484010" r:id="rId15"/>
    <p:sldLayoutId id="2147484011" r:id="rId16"/>
    <p:sldLayoutId id="2147484012" r:id="rId17"/>
    <p:sldLayoutId id="2147484013" r:id="rId18"/>
    <p:sldLayoutId id="2147484014"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hyperlink" Target="https://www.google.com/imgres?imgurl=https%3A%2F%2Fimg.buzzfeed.com%2Fbuzzfeed-static%2Fstatic%2F2018-11%2F15%2F12%2Fcampaign_images%2Fbuzzfeed-prod-web-01%2Fthe-john-lewis-christmas-advert-is-here-and-it-is-2-17828-1542301592-7_dblbig.jpg&amp;imgrefurl=https%3A%2F%2Fwww.buzzfeed.com%2Fscottybryan%2Fjohn-lewis-christmas-advert-2018-elton-john&amp;docid=n2Ed0sEwLEpuyM&amp;tbnid=wvybyvDJgfwpAM%3A&amp;vet=10ahUKEwj1hKnNwd7iAhXOVhUIHZ7pC8MQMwhsKAYwBg..i&amp;w=625&amp;h=415&amp;safe=strict&amp;bih=566&amp;biw=1188&amp;q=john%20lewis%20christmas%20advert&amp;ved=0ahUKEwj1hKnNwd7iAhXOVhUIHZ7pC8MQMwhsKAYwBg&amp;iact=mrc&amp;uact=8"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9.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hyperlink" Target="https://www.ft.co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campaignlive.co.uk/article/john-lewis-picks-proximity-crm-account/1182950" TargetMode="External"/><Relationship Id="rId7" Type="http://schemas.openxmlformats.org/officeDocument/2006/relationships/hyperlink" Target="https://www.salesforce.com/" TargetMode="External"/><Relationship Id="rId2" Type="http://schemas.openxmlformats.org/officeDocument/2006/relationships/hyperlink" Target="https://lbbonline.com/" TargetMode="External"/><Relationship Id="rId1" Type="http://schemas.openxmlformats.org/officeDocument/2006/relationships/slideLayout" Target="../slideLayouts/slideLayout2.xml"/><Relationship Id="rId6" Type="http://schemas.openxmlformats.org/officeDocument/2006/relationships/hyperlink" Target="https://www.professionaljeweller.com/john-lewis-steps-personalisation-strategy-new-partnership/" TargetMode="External"/><Relationship Id="rId5" Type="http://schemas.openxmlformats.org/officeDocument/2006/relationships/hyperlink" Target="https://research-methodology.net/Accessed" TargetMode="External"/><Relationship Id="rId4" Type="http://schemas.openxmlformats.org/officeDocument/2006/relationships/hyperlink" Target="https://www.marketingweek.com/2014/05/28/customer-relationship-management-crm-is-gaining-moment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8D0F678-4C98-4F80-9747-103EC491F030}"/>
              </a:ext>
            </a:extLst>
          </p:cNvPr>
          <p:cNvPicPr>
            <a:picLocks noChangeAspect="1"/>
          </p:cNvPicPr>
          <p:nvPr/>
        </p:nvPicPr>
        <p:blipFill rotWithShape="1">
          <a:blip r:embed="rId3">
            <a:extLst>
              <a:ext uri="{28A0092B-C50C-407E-A947-70E740481C1C}">
                <a14:useLocalDpi xmlns:a14="http://schemas.microsoft.com/office/drawing/2010/main" val="0"/>
              </a:ext>
            </a:extLst>
          </a:blip>
          <a:srcRect l="11096" r="15334" b="-1"/>
          <a:stretch/>
        </p:blipFill>
        <p:spPr>
          <a:xfrm>
            <a:off x="-5597" y="10"/>
            <a:ext cx="7558541" cy="6857990"/>
          </a:xfrm>
          <a:prstGeom prst="rect">
            <a:avLst/>
          </a:prstGeom>
        </p:spPr>
      </p:pic>
      <p:sp>
        <p:nvSpPr>
          <p:cNvPr id="6" name="TextBox 5">
            <a:extLst>
              <a:ext uri="{FF2B5EF4-FFF2-40B4-BE49-F238E27FC236}">
                <a16:creationId xmlns:a16="http://schemas.microsoft.com/office/drawing/2014/main" id="{352B2E7F-DC3C-4A8E-9668-B962A55D8D32}"/>
              </a:ext>
            </a:extLst>
          </p:cNvPr>
          <p:cNvSpPr txBox="1"/>
          <p:nvPr/>
        </p:nvSpPr>
        <p:spPr>
          <a:xfrm>
            <a:off x="7962519" y="2249487"/>
            <a:ext cx="3084892" cy="3541714"/>
          </a:xfrm>
          <a:prstGeom prst="rect">
            <a:avLst/>
          </a:prstGeom>
        </p:spPr>
        <p:txBody>
          <a:bodyPr vert="horz" lIns="91440" tIns="45720" rIns="91440" bIns="45720" rtlCol="0">
            <a:normAutofit/>
          </a:bodyPr>
          <a:lstStyle/>
          <a:p>
            <a:pPr indent="-228600" defTabSz="914400">
              <a:lnSpc>
                <a:spcPct val="120000"/>
              </a:lnSpc>
              <a:spcAft>
                <a:spcPts val="600"/>
              </a:spcAft>
              <a:buSzPct val="125000"/>
              <a:buFont typeface="Arial" panose="020B0604020202020204" pitchFamily="34" charset="0"/>
              <a:buChar char="•"/>
            </a:pPr>
            <a:r>
              <a:rPr lang="en-US" dirty="0" err="1"/>
              <a:t>Foizul</a:t>
            </a:r>
            <a:r>
              <a:rPr lang="en-US" dirty="0"/>
              <a:t> Islam</a:t>
            </a:r>
          </a:p>
          <a:p>
            <a:pPr indent="-228600" defTabSz="914400">
              <a:lnSpc>
                <a:spcPct val="120000"/>
              </a:lnSpc>
              <a:spcAft>
                <a:spcPts val="600"/>
              </a:spcAft>
              <a:buSzPct val="125000"/>
              <a:buFont typeface="Arial" panose="020B0604020202020204" pitchFamily="34" charset="0"/>
              <a:buChar char="•"/>
            </a:pPr>
            <a:r>
              <a:rPr lang="en-US" dirty="0"/>
              <a:t>Khalil Miah</a:t>
            </a:r>
          </a:p>
          <a:p>
            <a:pPr indent="-228600" defTabSz="914400">
              <a:lnSpc>
                <a:spcPct val="120000"/>
              </a:lnSpc>
              <a:spcAft>
                <a:spcPts val="600"/>
              </a:spcAft>
              <a:buSzPct val="125000"/>
              <a:buFont typeface="Arial" panose="020B0604020202020204" pitchFamily="34" charset="0"/>
              <a:buChar char="•"/>
            </a:pPr>
            <a:r>
              <a:rPr lang="en-US" dirty="0" err="1"/>
              <a:t>Shaful</a:t>
            </a:r>
            <a:r>
              <a:rPr lang="en-US" dirty="0"/>
              <a:t> Miah</a:t>
            </a:r>
          </a:p>
          <a:p>
            <a:pPr indent="-228600" defTabSz="914400">
              <a:lnSpc>
                <a:spcPct val="120000"/>
              </a:lnSpc>
              <a:spcAft>
                <a:spcPts val="600"/>
              </a:spcAft>
              <a:buSzPct val="125000"/>
              <a:buFont typeface="Arial" panose="020B0604020202020204" pitchFamily="34" charset="0"/>
              <a:buChar char="•"/>
            </a:pPr>
            <a:r>
              <a:rPr lang="en-US" dirty="0" err="1"/>
              <a:t>Ranu</a:t>
            </a:r>
            <a:r>
              <a:rPr lang="en-US" dirty="0"/>
              <a:t> Begum</a:t>
            </a:r>
          </a:p>
          <a:p>
            <a:pPr indent="-228600" defTabSz="914400">
              <a:lnSpc>
                <a:spcPct val="120000"/>
              </a:lnSpc>
              <a:spcAft>
                <a:spcPts val="600"/>
              </a:spcAft>
              <a:buSzPct val="125000"/>
              <a:buFont typeface="Arial" panose="020B0604020202020204" pitchFamily="34" charset="0"/>
              <a:buChar char="•"/>
            </a:pPr>
            <a:r>
              <a:rPr lang="en-US" dirty="0"/>
              <a:t>Friha Nawaz</a:t>
            </a:r>
          </a:p>
        </p:txBody>
      </p:sp>
    </p:spTree>
    <p:extLst>
      <p:ext uri="{BB962C8B-B14F-4D97-AF65-F5344CB8AC3E}">
        <p14:creationId xmlns:p14="http://schemas.microsoft.com/office/powerpoint/2010/main" val="1067968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3" name="Rectangle 14">
            <a:extLst>
              <a:ext uri="{FF2B5EF4-FFF2-40B4-BE49-F238E27FC236}">
                <a16:creationId xmlns:a16="http://schemas.microsoft.com/office/drawing/2014/main" id="{4B90FD1D-7746-4CB4-9ECE-F2813C4C4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2">
            <a:extLst>
              <a:ext uri="{FF2B5EF4-FFF2-40B4-BE49-F238E27FC236}">
                <a16:creationId xmlns:a16="http://schemas.microsoft.com/office/drawing/2014/main" id="{976AAE49-55D1-4F5D-A391-7293171896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3FF8DE3-5F56-4A5E-9BBE-58744296AAF6}"/>
              </a:ext>
            </a:extLst>
          </p:cNvPr>
          <p:cNvPicPr>
            <a:picLocks noChangeAspect="1"/>
          </p:cNvPicPr>
          <p:nvPr/>
        </p:nvPicPr>
        <p:blipFill rotWithShape="1">
          <a:blip r:embed="rId3">
            <a:extLst>
              <a:ext uri="{28A0092B-C50C-407E-A947-70E740481C1C}">
                <a14:useLocalDpi xmlns:a14="http://schemas.microsoft.com/office/drawing/2010/main" val="0"/>
              </a:ext>
            </a:extLst>
          </a:blip>
          <a:srcRect r="2" b="14658"/>
          <a:stretch/>
        </p:blipFill>
        <p:spPr>
          <a:xfrm>
            <a:off x="-3177" y="2272142"/>
            <a:ext cx="4027938" cy="2286000"/>
          </a:xfrm>
          <a:prstGeom prst="rect">
            <a:avLst/>
          </a:prstGeom>
        </p:spPr>
      </p:pic>
      <p:pic>
        <p:nvPicPr>
          <p:cNvPr id="10" name="Picture 5" descr="Image result for john lewis christmas advert">
            <a:hlinkClick r:id="rId4"/>
            <a:extLst>
              <a:ext uri="{FF2B5EF4-FFF2-40B4-BE49-F238E27FC236}">
                <a16:creationId xmlns:a16="http://schemas.microsoft.com/office/drawing/2014/main" id="{0CDB040B-25F8-4640-B979-4C43A9E4263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11" r="-3" b="13723"/>
          <a:stretch/>
        </p:blipFill>
        <p:spPr bwMode="auto">
          <a:xfrm>
            <a:off x="20" y="1"/>
            <a:ext cx="4024741" cy="2286000"/>
          </a:xfrm>
          <a:prstGeom prst="rect">
            <a:avLst/>
          </a:prstGeom>
          <a:noFill/>
          <a:extLst>
            <a:ext uri="{909E8E84-426E-40DD-AFC4-6F175D3DCCD1}">
              <a14:hiddenFill xmlns:a14="http://schemas.microsoft.com/office/drawing/2010/main">
                <a:solidFill>
                  <a:srgbClr val="FFFFFF"/>
                </a:solidFill>
              </a14:hiddenFill>
            </a:ext>
          </a:extLst>
        </p:spPr>
      </p:pic>
      <p:cxnSp>
        <p:nvCxnSpPr>
          <p:cNvPr id="85" name="Straight Connector 18">
            <a:extLst>
              <a:ext uri="{FF2B5EF4-FFF2-40B4-BE49-F238E27FC236}">
                <a16:creationId xmlns:a16="http://schemas.microsoft.com/office/drawing/2014/main" id="{B49A5BC8-E640-48F6-9F54-435C95B1D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3274" y="2272142"/>
            <a:ext cx="3981487"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A41B157B-AB2B-4E8A-910A-DC0206E58C2E}"/>
              </a:ext>
            </a:extLst>
          </p:cNvPr>
          <p:cNvPicPr>
            <a:picLocks noChangeAspect="1"/>
          </p:cNvPicPr>
          <p:nvPr/>
        </p:nvPicPr>
        <p:blipFill rotWithShape="1">
          <a:blip r:embed="rId6">
            <a:extLst>
              <a:ext uri="{28A0092B-C50C-407E-A947-70E740481C1C}">
                <a14:useLocalDpi xmlns:a14="http://schemas.microsoft.com/office/drawing/2010/main" val="0"/>
              </a:ext>
            </a:extLst>
          </a:blip>
          <a:srcRect l="6052" r="5848"/>
          <a:stretch/>
        </p:blipFill>
        <p:spPr>
          <a:xfrm>
            <a:off x="-3177" y="4572000"/>
            <a:ext cx="4027938" cy="2286000"/>
          </a:xfrm>
          <a:prstGeom prst="rect">
            <a:avLst/>
          </a:prstGeom>
        </p:spPr>
      </p:pic>
      <p:cxnSp>
        <p:nvCxnSpPr>
          <p:cNvPr id="86" name="Straight Connector 20">
            <a:extLst>
              <a:ext uri="{FF2B5EF4-FFF2-40B4-BE49-F238E27FC236}">
                <a16:creationId xmlns:a16="http://schemas.microsoft.com/office/drawing/2014/main" id="{03819762-0CA7-41AF-938E-8BA0ABE880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3274" y="4558142"/>
            <a:ext cx="3981487"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87" name="Rectangle 22">
            <a:extLst>
              <a:ext uri="{FF2B5EF4-FFF2-40B4-BE49-F238E27FC236}">
                <a16:creationId xmlns:a16="http://schemas.microsoft.com/office/drawing/2014/main" id="{CA0CCCF8-9A0F-431D-B4F0-97A9A4341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24">
            <a:extLst>
              <a:ext uri="{FF2B5EF4-FFF2-40B4-BE49-F238E27FC236}">
                <a16:creationId xmlns:a16="http://schemas.microsoft.com/office/drawing/2014/main" id="{06A5B999-BA5A-4F48-B981-98D8002A59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0F62871-564D-412D-BFEF-A1F6657802B7}"/>
              </a:ext>
            </a:extLst>
          </p:cNvPr>
          <p:cNvSpPr>
            <a:spLocks noGrp="1"/>
          </p:cNvSpPr>
          <p:nvPr>
            <p:ph type="title"/>
          </p:nvPr>
        </p:nvSpPr>
        <p:spPr>
          <a:xfrm>
            <a:off x="4465050" y="618517"/>
            <a:ext cx="6672886" cy="1596177"/>
          </a:xfrm>
        </p:spPr>
        <p:txBody>
          <a:bodyPr>
            <a:normAutofit/>
          </a:bodyPr>
          <a:lstStyle/>
          <a:p>
            <a:r>
              <a:rPr lang="en-GB"/>
              <a:t>CRM system with john lewis</a:t>
            </a:r>
            <a:endParaRPr lang="en-GB" dirty="0"/>
          </a:p>
        </p:txBody>
      </p:sp>
      <p:sp>
        <p:nvSpPr>
          <p:cNvPr id="5" name="Content Placeholder 4">
            <a:extLst>
              <a:ext uri="{FF2B5EF4-FFF2-40B4-BE49-F238E27FC236}">
                <a16:creationId xmlns:a16="http://schemas.microsoft.com/office/drawing/2014/main" id="{DEED402C-C093-400A-B39B-066203B878D2}"/>
              </a:ext>
            </a:extLst>
          </p:cNvPr>
          <p:cNvSpPr>
            <a:spLocks noGrp="1"/>
          </p:cNvSpPr>
          <p:nvPr>
            <p:ph sz="quarter" idx="13"/>
          </p:nvPr>
        </p:nvSpPr>
        <p:spPr>
          <a:xfrm>
            <a:off x="4465048" y="2367092"/>
            <a:ext cx="6672887" cy="3424107"/>
          </a:xfrm>
        </p:spPr>
        <p:txBody>
          <a:bodyPr>
            <a:normAutofit/>
          </a:bodyPr>
          <a:lstStyle/>
          <a:p>
            <a:r>
              <a:rPr lang="en-GB" dirty="0"/>
              <a:t>Staff training</a:t>
            </a:r>
          </a:p>
          <a:p>
            <a:r>
              <a:rPr lang="en-GB" dirty="0"/>
              <a:t>Uniform</a:t>
            </a:r>
          </a:p>
          <a:p>
            <a:r>
              <a:rPr lang="en-GB" dirty="0"/>
              <a:t>Price match</a:t>
            </a:r>
          </a:p>
          <a:p>
            <a:r>
              <a:rPr lang="en-GB" dirty="0"/>
              <a:t>Family focused</a:t>
            </a:r>
          </a:p>
          <a:p>
            <a:r>
              <a:rPr lang="en-GB" dirty="0"/>
              <a:t>Staff approach</a:t>
            </a:r>
          </a:p>
          <a:p>
            <a:pPr marL="0" indent="0">
              <a:buNone/>
            </a:pPr>
            <a:endParaRPr lang="en-GB" dirty="0"/>
          </a:p>
        </p:txBody>
      </p:sp>
      <p:sp>
        <p:nvSpPr>
          <p:cNvPr id="3" name="TextBox 2">
            <a:extLst>
              <a:ext uri="{FF2B5EF4-FFF2-40B4-BE49-F238E27FC236}">
                <a16:creationId xmlns:a16="http://schemas.microsoft.com/office/drawing/2014/main" id="{9CE1A7E7-AA0E-4A3D-9E3D-1034F43541C4}"/>
              </a:ext>
            </a:extLst>
          </p:cNvPr>
          <p:cNvSpPr txBox="1"/>
          <p:nvPr/>
        </p:nvSpPr>
        <p:spPr>
          <a:xfrm>
            <a:off x="10803467" y="6524978"/>
            <a:ext cx="1241777" cy="369332"/>
          </a:xfrm>
          <a:prstGeom prst="rect">
            <a:avLst/>
          </a:prstGeom>
          <a:noFill/>
        </p:spPr>
        <p:txBody>
          <a:bodyPr wrap="square" rtlCol="0">
            <a:spAutoFit/>
          </a:bodyPr>
          <a:lstStyle/>
          <a:p>
            <a:r>
              <a:rPr lang="en-GB" dirty="0"/>
              <a:t>Friha</a:t>
            </a:r>
          </a:p>
        </p:txBody>
      </p:sp>
    </p:spTree>
    <p:extLst>
      <p:ext uri="{BB962C8B-B14F-4D97-AF65-F5344CB8AC3E}">
        <p14:creationId xmlns:p14="http://schemas.microsoft.com/office/powerpoint/2010/main" val="2331704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4860-64A3-4D69-A125-19822663C2C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EFD2311-B975-43A6-A8A1-34ADC446723C}"/>
              </a:ext>
            </a:extLst>
          </p:cNvPr>
          <p:cNvSpPr>
            <a:spLocks noGrp="1"/>
          </p:cNvSpPr>
          <p:nvPr>
            <p:ph type="subTitle" idx="1"/>
          </p:nvPr>
        </p:nvSpPr>
        <p:spPr/>
        <p:txBody>
          <a:bodyPr/>
          <a:lstStyle/>
          <a:p>
            <a:endParaRPr lang="en-GB"/>
          </a:p>
        </p:txBody>
      </p:sp>
      <p:pic>
        <p:nvPicPr>
          <p:cNvPr id="7" name="Picture 6">
            <a:extLst>
              <a:ext uri="{FF2B5EF4-FFF2-40B4-BE49-F238E27FC236}">
                <a16:creationId xmlns:a16="http://schemas.microsoft.com/office/drawing/2014/main" id="{B472331B-91F3-4FE9-9E4A-A0C4D5F6DE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1414" y="555870"/>
            <a:ext cx="11157994" cy="5903089"/>
          </a:xfrm>
          <a:prstGeom prst="rect">
            <a:avLst/>
          </a:prstGeom>
        </p:spPr>
      </p:pic>
      <p:sp>
        <p:nvSpPr>
          <p:cNvPr id="4" name="TextBox 3">
            <a:extLst>
              <a:ext uri="{FF2B5EF4-FFF2-40B4-BE49-F238E27FC236}">
                <a16:creationId xmlns:a16="http://schemas.microsoft.com/office/drawing/2014/main" id="{3838526B-0865-4165-8F82-1BE9D4C88DF5}"/>
              </a:ext>
            </a:extLst>
          </p:cNvPr>
          <p:cNvSpPr txBox="1"/>
          <p:nvPr/>
        </p:nvSpPr>
        <p:spPr>
          <a:xfrm>
            <a:off x="10114844" y="6592711"/>
            <a:ext cx="1377245" cy="369332"/>
          </a:xfrm>
          <a:prstGeom prst="rect">
            <a:avLst/>
          </a:prstGeom>
          <a:noFill/>
        </p:spPr>
        <p:txBody>
          <a:bodyPr wrap="square" rtlCol="0">
            <a:spAutoFit/>
          </a:bodyPr>
          <a:lstStyle/>
          <a:p>
            <a:r>
              <a:rPr lang="en-GB" dirty="0" err="1"/>
              <a:t>Shaful</a:t>
            </a:r>
            <a:endParaRPr lang="en-GB" dirty="0"/>
          </a:p>
        </p:txBody>
      </p:sp>
    </p:spTree>
    <p:extLst>
      <p:ext uri="{BB962C8B-B14F-4D97-AF65-F5344CB8AC3E}">
        <p14:creationId xmlns:p14="http://schemas.microsoft.com/office/powerpoint/2010/main" val="2278924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JOHN LEWIS CRM SUPPORT SYSTEM</a:t>
            </a:r>
          </a:p>
        </p:txBody>
      </p:sp>
      <p:sp>
        <p:nvSpPr>
          <p:cNvPr id="3" name="Text Placeholder 2"/>
          <p:cNvSpPr>
            <a:spLocks noGrp="1"/>
          </p:cNvSpPr>
          <p:nvPr>
            <p:ph type="body" idx="1"/>
          </p:nvPr>
        </p:nvSpPr>
        <p:spPr/>
        <p:txBody>
          <a:bodyPr/>
          <a:lstStyle/>
          <a:p>
            <a:r>
              <a:rPr lang="en-GB" dirty="0"/>
              <a:t>PROXIMITY </a:t>
            </a:r>
          </a:p>
        </p:txBody>
      </p:sp>
      <p:sp>
        <p:nvSpPr>
          <p:cNvPr id="4" name="Text Placeholder 3"/>
          <p:cNvSpPr>
            <a:spLocks noGrp="1"/>
          </p:cNvSpPr>
          <p:nvPr>
            <p:ph type="body" sz="half" idx="15"/>
          </p:nvPr>
        </p:nvSpPr>
        <p:spPr/>
        <p:txBody>
          <a:bodyPr/>
          <a:lstStyle/>
          <a:p>
            <a:r>
              <a:rPr lang="en-GB" dirty="0"/>
              <a:t>2013 JOHN LEWIS picks Proximity for its CRM account.</a:t>
            </a:r>
          </a:p>
          <a:p>
            <a:r>
              <a:rPr lang="en-GB" dirty="0"/>
              <a:t>Proximity will work across all direct marketing channels.</a:t>
            </a:r>
          </a:p>
          <a:p>
            <a:r>
              <a:rPr lang="en-GB" dirty="0"/>
              <a:t>Smartphones are becoming very popular for online shopping.</a:t>
            </a:r>
          </a:p>
          <a:p>
            <a:r>
              <a:rPr lang="en-GB" dirty="0"/>
              <a:t>Marketing in retail Q1 report shows the number of installed sensors increased by 17% globally.</a:t>
            </a:r>
          </a:p>
        </p:txBody>
      </p:sp>
      <p:sp>
        <p:nvSpPr>
          <p:cNvPr id="5" name="Text Placeholder 4"/>
          <p:cNvSpPr>
            <a:spLocks noGrp="1"/>
          </p:cNvSpPr>
          <p:nvPr>
            <p:ph type="body" sz="quarter" idx="3"/>
          </p:nvPr>
        </p:nvSpPr>
        <p:spPr/>
        <p:txBody>
          <a:bodyPr/>
          <a:lstStyle/>
          <a:p>
            <a:r>
              <a:rPr lang="en-GB" dirty="0"/>
              <a:t>SALESFORCE</a:t>
            </a:r>
          </a:p>
        </p:txBody>
      </p:sp>
      <p:sp>
        <p:nvSpPr>
          <p:cNvPr id="6" name="Text Placeholder 5"/>
          <p:cNvSpPr>
            <a:spLocks noGrp="1"/>
          </p:cNvSpPr>
          <p:nvPr>
            <p:ph type="body" sz="half" idx="16"/>
          </p:nvPr>
        </p:nvSpPr>
        <p:spPr/>
        <p:txBody>
          <a:bodyPr/>
          <a:lstStyle/>
          <a:p>
            <a:r>
              <a:rPr lang="en-GB" dirty="0"/>
              <a:t>40% of the Retail Market is accounted for online.</a:t>
            </a:r>
          </a:p>
          <a:p>
            <a:r>
              <a:rPr lang="en-GB" dirty="0"/>
              <a:t>A better way to manage customer relationships and interactions that drives success.</a:t>
            </a:r>
          </a:p>
          <a:p>
            <a:r>
              <a:rPr lang="en-GB" dirty="0"/>
              <a:t>Customers have a wide variety of channels to choose from.</a:t>
            </a:r>
          </a:p>
          <a:p>
            <a:r>
              <a:rPr lang="en-GB" dirty="0"/>
              <a:t>It works by tweeting its customers to resolve any problems.</a:t>
            </a:r>
          </a:p>
          <a:p>
            <a:endParaRPr lang="en-GB" dirty="0"/>
          </a:p>
          <a:p>
            <a:endParaRPr lang="en-GB" dirty="0"/>
          </a:p>
        </p:txBody>
      </p:sp>
      <p:sp>
        <p:nvSpPr>
          <p:cNvPr id="7" name="Text Placeholder 6"/>
          <p:cNvSpPr>
            <a:spLocks noGrp="1"/>
          </p:cNvSpPr>
          <p:nvPr>
            <p:ph type="body" sz="quarter" idx="13"/>
          </p:nvPr>
        </p:nvSpPr>
        <p:spPr/>
        <p:txBody>
          <a:bodyPr/>
          <a:lstStyle/>
          <a:p>
            <a:r>
              <a:rPr lang="en-GB" dirty="0"/>
              <a:t>MONETATE</a:t>
            </a:r>
          </a:p>
        </p:txBody>
      </p:sp>
      <p:sp>
        <p:nvSpPr>
          <p:cNvPr id="8" name="Text Placeholder 7"/>
          <p:cNvSpPr>
            <a:spLocks noGrp="1"/>
          </p:cNvSpPr>
          <p:nvPr>
            <p:ph type="body" sz="half" idx="17"/>
          </p:nvPr>
        </p:nvSpPr>
        <p:spPr/>
        <p:txBody>
          <a:bodyPr>
            <a:normAutofit lnSpcReduction="10000"/>
          </a:bodyPr>
          <a:lstStyle/>
          <a:p>
            <a:r>
              <a:rPr lang="en-GB" dirty="0"/>
              <a:t>Recorded a 36% loss in sales in Christmas week.</a:t>
            </a:r>
          </a:p>
          <a:p>
            <a:r>
              <a:rPr lang="en-GB" dirty="0"/>
              <a:t>Customer personalisation services on its websites.</a:t>
            </a:r>
          </a:p>
          <a:p>
            <a:r>
              <a:rPr lang="en-GB" dirty="0"/>
              <a:t>Website interaction and previous purchase behaviour on its customers.</a:t>
            </a:r>
          </a:p>
          <a:p>
            <a:r>
              <a:rPr lang="en-GB" dirty="0"/>
              <a:t>The aim is to be more engage with customers and also increase loyalty and customer engagement.</a:t>
            </a:r>
          </a:p>
          <a:p>
            <a:endParaRPr lang="en-GB" dirty="0"/>
          </a:p>
          <a:p>
            <a:endParaRPr lang="en-GB" dirty="0"/>
          </a:p>
          <a:p>
            <a:endParaRPr lang="en-GB" dirty="0"/>
          </a:p>
        </p:txBody>
      </p:sp>
      <p:sp>
        <p:nvSpPr>
          <p:cNvPr id="9" name="TextBox 8">
            <a:extLst>
              <a:ext uri="{FF2B5EF4-FFF2-40B4-BE49-F238E27FC236}">
                <a16:creationId xmlns:a16="http://schemas.microsoft.com/office/drawing/2014/main" id="{705F8642-AB86-4B4D-8136-2F304410E9C8}"/>
              </a:ext>
            </a:extLst>
          </p:cNvPr>
          <p:cNvSpPr txBox="1"/>
          <p:nvPr/>
        </p:nvSpPr>
        <p:spPr>
          <a:xfrm>
            <a:off x="10351911" y="6491111"/>
            <a:ext cx="1591733" cy="646331"/>
          </a:xfrm>
          <a:prstGeom prst="rect">
            <a:avLst/>
          </a:prstGeom>
          <a:noFill/>
        </p:spPr>
        <p:txBody>
          <a:bodyPr wrap="square" rtlCol="0">
            <a:spAutoFit/>
          </a:bodyPr>
          <a:lstStyle/>
          <a:p>
            <a:r>
              <a:rPr lang="en-GB" dirty="0" err="1"/>
              <a:t>Shaful</a:t>
            </a:r>
            <a:endParaRPr lang="en-GB" dirty="0"/>
          </a:p>
          <a:p>
            <a:endParaRPr lang="en-GB" dirty="0"/>
          </a:p>
        </p:txBody>
      </p:sp>
    </p:spTree>
    <p:extLst>
      <p:ext uri="{BB962C8B-B14F-4D97-AF65-F5344CB8AC3E}">
        <p14:creationId xmlns:p14="http://schemas.microsoft.com/office/powerpoint/2010/main" val="2860740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JOHN LEWIS</a:t>
            </a:r>
          </a:p>
        </p:txBody>
      </p:sp>
      <p:sp>
        <p:nvSpPr>
          <p:cNvPr id="3" name="Text Placeholder 2"/>
          <p:cNvSpPr>
            <a:spLocks noGrp="1"/>
          </p:cNvSpPr>
          <p:nvPr>
            <p:ph type="body" idx="1"/>
          </p:nvPr>
        </p:nvSpPr>
        <p:spPr/>
        <p:txBody>
          <a:bodyPr/>
          <a:lstStyle/>
          <a:p>
            <a:r>
              <a:rPr lang="en-GB" dirty="0"/>
              <a:t>ONLINE PERSONLISATION</a:t>
            </a:r>
          </a:p>
        </p:txBody>
      </p:sp>
      <p:sp>
        <p:nvSpPr>
          <p:cNvPr id="4" name="Content Placeholder 3"/>
          <p:cNvSpPr>
            <a:spLocks noGrp="1"/>
          </p:cNvSpPr>
          <p:nvPr>
            <p:ph sz="half" idx="2"/>
          </p:nvPr>
        </p:nvSpPr>
        <p:spPr/>
        <p:txBody>
          <a:bodyPr>
            <a:normAutofit fontScale="92500" lnSpcReduction="20000"/>
          </a:bodyPr>
          <a:lstStyle/>
          <a:p>
            <a:r>
              <a:rPr lang="en-GB" dirty="0"/>
              <a:t>Brand can engage effectively with its customer base.</a:t>
            </a:r>
          </a:p>
          <a:p>
            <a:r>
              <a:rPr lang="en-GB" dirty="0"/>
              <a:t>A better online experience by ramping up the product features.</a:t>
            </a:r>
          </a:p>
          <a:p>
            <a:r>
              <a:rPr lang="en-GB" dirty="0"/>
              <a:t>The platform enables CRM to target different customer segments.</a:t>
            </a:r>
          </a:p>
          <a:p>
            <a:r>
              <a:rPr lang="en-GB" dirty="0"/>
              <a:t>Resulted in increased customer loyalty and engagement.</a:t>
            </a:r>
          </a:p>
        </p:txBody>
      </p:sp>
      <p:sp>
        <p:nvSpPr>
          <p:cNvPr id="6" name="Content Placeholder 5"/>
          <p:cNvSpPr>
            <a:spLocks noGrp="1"/>
          </p:cNvSpPr>
          <p:nvPr>
            <p:ph sz="quarter" idx="4"/>
          </p:nvPr>
        </p:nvSpPr>
        <p:spPr/>
        <p:txBody>
          <a:bodyPr>
            <a:normAutofit fontScale="92500" lnSpcReduction="20000"/>
          </a:bodyPr>
          <a:lstStyle/>
          <a:p>
            <a:pPr marL="0" indent="0">
              <a:buNone/>
            </a:pPr>
            <a:endParaRPr lang="en-GB" dirty="0"/>
          </a:p>
          <a:p>
            <a:pPr marL="0" indent="0">
              <a:buNone/>
            </a:pPr>
            <a:endParaRPr lang="en-GB" dirty="0"/>
          </a:p>
          <a:p>
            <a:endParaRPr lang="en-GB" dirty="0"/>
          </a:p>
        </p:txBody>
      </p:sp>
      <p:pic>
        <p:nvPicPr>
          <p:cNvPr id="8" name="Picture 7">
            <a:extLst>
              <a:ext uri="{FF2B5EF4-FFF2-40B4-BE49-F238E27FC236}">
                <a16:creationId xmlns:a16="http://schemas.microsoft.com/office/drawing/2014/main" id="{00D8732F-051C-46D1-9584-36778E857D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8711" y="2743199"/>
            <a:ext cx="5541329" cy="3276601"/>
          </a:xfrm>
          <a:prstGeom prst="rect">
            <a:avLst/>
          </a:prstGeom>
        </p:spPr>
      </p:pic>
      <p:sp>
        <p:nvSpPr>
          <p:cNvPr id="5" name="TextBox 4">
            <a:extLst>
              <a:ext uri="{FF2B5EF4-FFF2-40B4-BE49-F238E27FC236}">
                <a16:creationId xmlns:a16="http://schemas.microsoft.com/office/drawing/2014/main" id="{9DAEEE69-2F28-481A-B80E-266036B84CA7}"/>
              </a:ext>
            </a:extLst>
          </p:cNvPr>
          <p:cNvSpPr txBox="1"/>
          <p:nvPr/>
        </p:nvSpPr>
        <p:spPr>
          <a:xfrm>
            <a:off x="10160000" y="6397506"/>
            <a:ext cx="1828800" cy="369332"/>
          </a:xfrm>
          <a:prstGeom prst="rect">
            <a:avLst/>
          </a:prstGeom>
          <a:noFill/>
        </p:spPr>
        <p:txBody>
          <a:bodyPr wrap="square" rtlCol="0">
            <a:spAutoFit/>
          </a:bodyPr>
          <a:lstStyle/>
          <a:p>
            <a:r>
              <a:rPr lang="en-GB" dirty="0" err="1"/>
              <a:t>Shaful</a:t>
            </a:r>
            <a:endParaRPr lang="en-GB" dirty="0"/>
          </a:p>
        </p:txBody>
      </p:sp>
    </p:spTree>
    <p:extLst>
      <p:ext uri="{BB962C8B-B14F-4D97-AF65-F5344CB8AC3E}">
        <p14:creationId xmlns:p14="http://schemas.microsoft.com/office/powerpoint/2010/main" val="104671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C48A1-0ACC-44B2-B790-E9281FCF7A11}"/>
              </a:ext>
            </a:extLst>
          </p:cNvPr>
          <p:cNvSpPr>
            <a:spLocks noGrp="1"/>
          </p:cNvSpPr>
          <p:nvPr>
            <p:ph type="ctrTitle"/>
          </p:nvPr>
        </p:nvSpPr>
        <p:spPr>
          <a:xfrm>
            <a:off x="674237" y="914400"/>
            <a:ext cx="3657600" cy="2887579"/>
          </a:xfrm>
        </p:spPr>
        <p:txBody>
          <a:bodyPr>
            <a:normAutofit/>
          </a:bodyPr>
          <a:lstStyle/>
          <a:p>
            <a:endParaRPr lang="en-GB" sz="4800" dirty="0">
              <a:solidFill>
                <a:srgbClr val="FFFFFF"/>
              </a:solidFill>
            </a:endParaRPr>
          </a:p>
        </p:txBody>
      </p:sp>
      <p:sp>
        <p:nvSpPr>
          <p:cNvPr id="3" name="Subtitle 2">
            <a:extLst>
              <a:ext uri="{FF2B5EF4-FFF2-40B4-BE49-F238E27FC236}">
                <a16:creationId xmlns:a16="http://schemas.microsoft.com/office/drawing/2014/main" id="{F27C72EC-85BF-4ABE-8B4C-266DD7A5997A}"/>
              </a:ext>
            </a:extLst>
          </p:cNvPr>
          <p:cNvSpPr>
            <a:spLocks noGrp="1"/>
          </p:cNvSpPr>
          <p:nvPr>
            <p:ph type="subTitle" idx="1"/>
          </p:nvPr>
        </p:nvSpPr>
        <p:spPr>
          <a:xfrm>
            <a:off x="674237" y="4170501"/>
            <a:ext cx="3657600" cy="1525597"/>
          </a:xfrm>
        </p:spPr>
        <p:txBody>
          <a:bodyPr>
            <a:normAutofit/>
          </a:bodyPr>
          <a:lstStyle/>
          <a:p>
            <a:endParaRPr lang="en-GB" sz="2000">
              <a:solidFill>
                <a:srgbClr val="FFFFFF"/>
              </a:solidFill>
            </a:endParaRPr>
          </a:p>
        </p:txBody>
      </p:sp>
      <p:pic>
        <p:nvPicPr>
          <p:cNvPr id="1026" name="Picture 2" descr="Image result for becky brock JOHN LEWIS">
            <a:extLst>
              <a:ext uri="{FF2B5EF4-FFF2-40B4-BE49-F238E27FC236}">
                <a16:creationId xmlns:a16="http://schemas.microsoft.com/office/drawing/2014/main" id="{C6E33654-3C7C-449A-84CB-863E7AED15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792270"/>
            <a:ext cx="5741581" cy="5273459"/>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4" descr="Related image">
            <a:extLst>
              <a:ext uri="{FF2B5EF4-FFF2-40B4-BE49-F238E27FC236}">
                <a16:creationId xmlns:a16="http://schemas.microsoft.com/office/drawing/2014/main" id="{AC7584EE-B416-4BCB-A943-1BE49D8D1CF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FE16DB12-95CF-42A7-A52E-8F68CBF8754A}"/>
              </a:ext>
            </a:extLst>
          </p:cNvPr>
          <p:cNvPicPr>
            <a:picLocks noChangeAspect="1"/>
          </p:cNvPicPr>
          <p:nvPr/>
        </p:nvPicPr>
        <p:blipFill>
          <a:blip r:embed="rId3"/>
          <a:stretch>
            <a:fillRect/>
          </a:stretch>
        </p:blipFill>
        <p:spPr>
          <a:xfrm>
            <a:off x="5943600" y="74429"/>
            <a:ext cx="6120808" cy="6426300"/>
          </a:xfrm>
          <a:prstGeom prst="rect">
            <a:avLst/>
          </a:prstGeom>
        </p:spPr>
      </p:pic>
      <p:sp>
        <p:nvSpPr>
          <p:cNvPr id="4" name="TextBox 3">
            <a:extLst>
              <a:ext uri="{FF2B5EF4-FFF2-40B4-BE49-F238E27FC236}">
                <a16:creationId xmlns:a16="http://schemas.microsoft.com/office/drawing/2014/main" id="{21D00DEF-058C-40D0-A43D-07416D160295}"/>
              </a:ext>
            </a:extLst>
          </p:cNvPr>
          <p:cNvSpPr txBox="1"/>
          <p:nvPr/>
        </p:nvSpPr>
        <p:spPr>
          <a:xfrm>
            <a:off x="10397067" y="6581422"/>
            <a:ext cx="1557866" cy="369332"/>
          </a:xfrm>
          <a:prstGeom prst="rect">
            <a:avLst/>
          </a:prstGeom>
          <a:noFill/>
        </p:spPr>
        <p:txBody>
          <a:bodyPr wrap="square" rtlCol="0">
            <a:spAutoFit/>
          </a:bodyPr>
          <a:lstStyle/>
          <a:p>
            <a:r>
              <a:rPr lang="en-GB" dirty="0"/>
              <a:t>Khalil</a:t>
            </a:r>
          </a:p>
        </p:txBody>
      </p:sp>
    </p:spTree>
    <p:extLst>
      <p:ext uri="{BB962C8B-B14F-4D97-AF65-F5344CB8AC3E}">
        <p14:creationId xmlns:p14="http://schemas.microsoft.com/office/powerpoint/2010/main" val="2362490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9">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 name="Rectangle 11">
            <a:extLst>
              <a:ext uri="{FF2B5EF4-FFF2-40B4-BE49-F238E27FC236}">
                <a16:creationId xmlns:a16="http://schemas.microsoft.com/office/drawing/2014/main" id="{A6F4DB63-A191-45D9-8A53-9B18F8FE2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 name="Rectangle 13">
            <a:extLst>
              <a:ext uri="{FF2B5EF4-FFF2-40B4-BE49-F238E27FC236}">
                <a16:creationId xmlns:a16="http://schemas.microsoft.com/office/drawing/2014/main" id="{C0BB8E50-9569-495A-A548-A5AD5055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D6F26545-4582-4DBE-973B-ED1BC9CBD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91"/>
            <a:ext cx="12188952" cy="2286002"/>
          </a:xfrm>
          <a:prstGeom prst="rect">
            <a:avLst/>
          </a:prstGeom>
          <a:solidFill>
            <a:schemeClr val="tx1"/>
          </a:solidFill>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E47A6981-7EBF-4F2B-BD20-3124170BF8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77277" y="-1"/>
            <a:ext cx="1272021" cy="841175"/>
          </a:xfrm>
          <a:prstGeom prst="rect">
            <a:avLst/>
          </a:prstGeom>
        </p:spPr>
      </p:pic>
      <p:pic>
        <p:nvPicPr>
          <p:cNvPr id="13" name="Picture 19">
            <a:extLst>
              <a:ext uri="{FF2B5EF4-FFF2-40B4-BE49-F238E27FC236}">
                <a16:creationId xmlns:a16="http://schemas.microsoft.com/office/drawing/2014/main" id="{6497DCFF-C2AA-4065-BFCF-1E7535B0D8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924" t="86960" r="29150"/>
          <a:stretch/>
        </p:blipFill>
        <p:spPr>
          <a:xfrm>
            <a:off x="11061755" y="-1"/>
            <a:ext cx="1127197" cy="553967"/>
          </a:xfrm>
          <a:prstGeom prst="rect">
            <a:avLst/>
          </a:prstGeom>
        </p:spPr>
      </p:pic>
      <p:pic>
        <p:nvPicPr>
          <p:cNvPr id="15" name="Picture 21">
            <a:extLst>
              <a:ext uri="{FF2B5EF4-FFF2-40B4-BE49-F238E27FC236}">
                <a16:creationId xmlns:a16="http://schemas.microsoft.com/office/drawing/2014/main" id="{15E1159C-5B31-49A8-A933-C1179723C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9959" t="72411" r="-74" b="13790"/>
          <a:stretch/>
        </p:blipFill>
        <p:spPr>
          <a:xfrm>
            <a:off x="77277" y="1444827"/>
            <a:ext cx="1096303" cy="841175"/>
          </a:xfrm>
          <a:custGeom>
            <a:avLst/>
            <a:gdLst>
              <a:gd name="connsiteX0" fmla="*/ 0 w 915864"/>
              <a:gd name="connsiteY0" fmla="*/ 0 h 702727"/>
              <a:gd name="connsiteX1" fmla="*/ 915864 w 915864"/>
              <a:gd name="connsiteY1" fmla="*/ 0 h 702727"/>
              <a:gd name="connsiteX2" fmla="*/ 915864 w 915864"/>
              <a:gd name="connsiteY2" fmla="*/ 702727 h 702727"/>
              <a:gd name="connsiteX3" fmla="*/ 176126 w 915864"/>
              <a:gd name="connsiteY3" fmla="*/ 702727 h 702727"/>
              <a:gd name="connsiteX4" fmla="*/ 175195 w 915864"/>
              <a:gd name="connsiteY4" fmla="*/ 702179 h 702727"/>
              <a:gd name="connsiteX5" fmla="*/ 45222 w 915864"/>
              <a:gd name="connsiteY5" fmla="*/ 592499 h 702727"/>
              <a:gd name="connsiteX6" fmla="*/ 0 w 915864"/>
              <a:gd name="connsiteY6" fmla="*/ 531614 h 702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5864" h="702727">
                <a:moveTo>
                  <a:pt x="0" y="0"/>
                </a:moveTo>
                <a:lnTo>
                  <a:pt x="915864" y="0"/>
                </a:lnTo>
                <a:lnTo>
                  <a:pt x="915864" y="702727"/>
                </a:lnTo>
                <a:lnTo>
                  <a:pt x="176126" y="702727"/>
                </a:lnTo>
                <a:lnTo>
                  <a:pt x="175195" y="702179"/>
                </a:lnTo>
                <a:cubicBezTo>
                  <a:pt x="126139" y="669596"/>
                  <a:pt x="82453" y="632772"/>
                  <a:pt x="45222" y="592499"/>
                </a:cubicBezTo>
                <a:lnTo>
                  <a:pt x="0" y="531614"/>
                </a:lnTo>
                <a:close/>
              </a:path>
            </a:pathLst>
          </a:custGeom>
        </p:spPr>
      </p:pic>
      <p:pic>
        <p:nvPicPr>
          <p:cNvPr id="24" name="Picture 23">
            <a:extLst>
              <a:ext uri="{FF2B5EF4-FFF2-40B4-BE49-F238E27FC236}">
                <a16:creationId xmlns:a16="http://schemas.microsoft.com/office/drawing/2014/main" id="{DA9BD01A-0D38-48EA-98E5-BB66386F39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1036686" y="1071807"/>
            <a:ext cx="1155314" cy="1230086"/>
          </a:xfrm>
          <a:prstGeom prst="rect">
            <a:avLst/>
          </a:prstGeom>
        </p:spPr>
      </p:pic>
      <p:sp>
        <p:nvSpPr>
          <p:cNvPr id="2" name="Title 1">
            <a:extLst>
              <a:ext uri="{FF2B5EF4-FFF2-40B4-BE49-F238E27FC236}">
                <a16:creationId xmlns:a16="http://schemas.microsoft.com/office/drawing/2014/main" id="{2878FEFA-4F92-4D6E-9C5A-CF9006616A28}"/>
              </a:ext>
            </a:extLst>
          </p:cNvPr>
          <p:cNvSpPr>
            <a:spLocks noGrp="1"/>
          </p:cNvSpPr>
          <p:nvPr>
            <p:ph type="ctrTitle"/>
          </p:nvPr>
        </p:nvSpPr>
        <p:spPr>
          <a:xfrm>
            <a:off x="913775" y="439924"/>
            <a:ext cx="10364451" cy="1437937"/>
          </a:xfrm>
        </p:spPr>
        <p:txBody>
          <a:bodyPr vert="horz" lIns="91440" tIns="45720" rIns="91440" bIns="45720" rtlCol="0" anchor="ctr">
            <a:normAutofit/>
          </a:bodyPr>
          <a:lstStyle/>
          <a:p>
            <a:r>
              <a:rPr lang="en-US" sz="3100">
                <a:solidFill>
                  <a:schemeClr val="bg1"/>
                </a:solidFill>
              </a:rPr>
              <a:t>“FREE STANDARD UK DELIVERY ON ORDERS OVER £30”; “CLICK AND COLLECT FROM OUR SHOPS”; “INTERNATIONAL DELIVERY”; AND “NEVER KNOWINGLY UNDERSOLD.</a:t>
            </a:r>
          </a:p>
        </p:txBody>
      </p:sp>
      <p:sp>
        <p:nvSpPr>
          <p:cNvPr id="3" name="Subtitle 2">
            <a:extLst>
              <a:ext uri="{FF2B5EF4-FFF2-40B4-BE49-F238E27FC236}">
                <a16:creationId xmlns:a16="http://schemas.microsoft.com/office/drawing/2014/main" id="{F568034F-CAD6-477F-9636-485DF33CEAC6}"/>
              </a:ext>
            </a:extLst>
          </p:cNvPr>
          <p:cNvSpPr>
            <a:spLocks noGrp="1"/>
          </p:cNvSpPr>
          <p:nvPr>
            <p:ph type="subTitle" idx="1"/>
          </p:nvPr>
        </p:nvSpPr>
        <p:spPr>
          <a:xfrm>
            <a:off x="913774" y="2705878"/>
            <a:ext cx="10363826" cy="3085322"/>
          </a:xfrm>
        </p:spPr>
        <p:txBody>
          <a:bodyPr vert="horz" lIns="91440" tIns="45720" rIns="91440" bIns="45720" rtlCol="0" anchor="ctr">
            <a:normAutofit/>
          </a:bodyPr>
          <a:lstStyle/>
          <a:p>
            <a:pPr indent="-228600" algn="l">
              <a:lnSpc>
                <a:spcPct val="110000"/>
              </a:lnSpc>
              <a:spcAft>
                <a:spcPts val="600"/>
              </a:spcAft>
              <a:buFont typeface="Arial" panose="020B0604020202020204" pitchFamily="34" charset="0"/>
              <a:buChar char="•"/>
            </a:pPr>
            <a:r>
              <a:rPr lang="en-US" sz="1900" dirty="0">
                <a:solidFill>
                  <a:schemeClr val="tx1"/>
                </a:solidFill>
              </a:rPr>
              <a:t>300 OWN BRAND NEW WOMENSNSWEAR COLLECTION CREATED ALL IN HOUSE</a:t>
            </a:r>
          </a:p>
          <a:p>
            <a:pPr indent="-228600" algn="l">
              <a:lnSpc>
                <a:spcPct val="110000"/>
              </a:lnSpc>
              <a:spcAft>
                <a:spcPts val="600"/>
              </a:spcAft>
              <a:buFont typeface="Arial" panose="020B0604020202020204" pitchFamily="34" charset="0"/>
              <a:buChar char="•"/>
            </a:pPr>
            <a:r>
              <a:rPr lang="en-US" sz="1900" dirty="0">
                <a:solidFill>
                  <a:schemeClr val="tx1"/>
                </a:solidFill>
              </a:rPr>
              <a:t>STAFF ARE TRAINED TO BECOME CUSTOMER SERVICE AMBASSADORS</a:t>
            </a:r>
          </a:p>
          <a:p>
            <a:pPr indent="-228600" algn="l">
              <a:lnSpc>
                <a:spcPct val="110000"/>
              </a:lnSpc>
              <a:spcAft>
                <a:spcPts val="600"/>
              </a:spcAft>
              <a:buFont typeface="Arial" panose="020B0604020202020204" pitchFamily="34" charset="0"/>
              <a:buChar char="•"/>
            </a:pPr>
            <a:r>
              <a:rPr lang="en-US" sz="1900" dirty="0">
                <a:solidFill>
                  <a:schemeClr val="tx1"/>
                </a:solidFill>
              </a:rPr>
              <a:t>HEALTHY EATING STYLE SPECIALISTS IN FOOD DEPARTMENTS</a:t>
            </a:r>
          </a:p>
          <a:p>
            <a:pPr indent="-228600" algn="l">
              <a:lnSpc>
                <a:spcPct val="110000"/>
              </a:lnSpc>
              <a:spcAft>
                <a:spcPts val="600"/>
              </a:spcAft>
              <a:buFont typeface="Arial" panose="020B0604020202020204" pitchFamily="34" charset="0"/>
              <a:buChar char="•"/>
            </a:pPr>
            <a:r>
              <a:rPr lang="en-US" sz="1900" dirty="0">
                <a:solidFill>
                  <a:schemeClr val="tx1"/>
                </a:solidFill>
              </a:rPr>
              <a:t>PERSONAL STYLISTS ON SHOP FLOOR TO PROVIDE FREE FASHION TIPS</a:t>
            </a:r>
          </a:p>
          <a:p>
            <a:pPr indent="-228600" algn="l">
              <a:lnSpc>
                <a:spcPct val="110000"/>
              </a:lnSpc>
              <a:spcAft>
                <a:spcPts val="600"/>
              </a:spcAft>
              <a:buFont typeface="Arial" panose="020B0604020202020204" pitchFamily="34" charset="0"/>
              <a:buChar char="•"/>
            </a:pPr>
            <a:r>
              <a:rPr lang="en-US" sz="1900" dirty="0">
                <a:solidFill>
                  <a:schemeClr val="tx1"/>
                </a:solidFill>
              </a:rPr>
              <a:t>FREE TEA AND COFFEE AVAILABLE AT LARGER STORES</a:t>
            </a:r>
          </a:p>
          <a:p>
            <a:pPr indent="-228600" algn="l">
              <a:lnSpc>
                <a:spcPct val="110000"/>
              </a:lnSpc>
              <a:spcAft>
                <a:spcPts val="600"/>
              </a:spcAft>
              <a:buFont typeface="Arial" panose="020B0604020202020204" pitchFamily="34" charset="0"/>
              <a:buChar char="•"/>
            </a:pPr>
            <a:r>
              <a:rPr lang="en-US" sz="1900" dirty="0">
                <a:solidFill>
                  <a:schemeClr val="tx1"/>
                </a:solidFill>
              </a:rPr>
              <a:t>CONCIERGE STYLE SHOPPING SERVICE</a:t>
            </a:r>
          </a:p>
        </p:txBody>
      </p:sp>
      <p:sp>
        <p:nvSpPr>
          <p:cNvPr id="4" name="TextBox 3">
            <a:extLst>
              <a:ext uri="{FF2B5EF4-FFF2-40B4-BE49-F238E27FC236}">
                <a16:creationId xmlns:a16="http://schemas.microsoft.com/office/drawing/2014/main" id="{69F02F3F-CB1A-449D-AFBF-F3C42F9D785E}"/>
              </a:ext>
            </a:extLst>
          </p:cNvPr>
          <p:cNvSpPr txBox="1"/>
          <p:nvPr/>
        </p:nvSpPr>
        <p:spPr>
          <a:xfrm>
            <a:off x="10035822" y="6581422"/>
            <a:ext cx="1998134" cy="646331"/>
          </a:xfrm>
          <a:prstGeom prst="rect">
            <a:avLst/>
          </a:prstGeom>
          <a:noFill/>
        </p:spPr>
        <p:txBody>
          <a:bodyPr wrap="square" rtlCol="0">
            <a:spAutoFit/>
          </a:bodyPr>
          <a:lstStyle/>
          <a:p>
            <a:r>
              <a:rPr lang="en-GB" dirty="0"/>
              <a:t>Khalil</a:t>
            </a:r>
          </a:p>
          <a:p>
            <a:endParaRPr lang="en-GB" dirty="0"/>
          </a:p>
        </p:txBody>
      </p:sp>
    </p:spTree>
    <p:extLst>
      <p:ext uri="{BB962C8B-B14F-4D97-AF65-F5344CB8AC3E}">
        <p14:creationId xmlns:p14="http://schemas.microsoft.com/office/powerpoint/2010/main" val="214512681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2430" y="357401"/>
            <a:ext cx="3035374" cy="1739974"/>
          </a:xfrm>
          <a:prstGeom prst="rect">
            <a:avLst/>
          </a:prstGeom>
        </p:spPr>
      </p:pic>
      <p:sp>
        <p:nvSpPr>
          <p:cNvPr id="5" name="TextBox 4"/>
          <p:cNvSpPr txBox="1"/>
          <p:nvPr/>
        </p:nvSpPr>
        <p:spPr>
          <a:xfrm>
            <a:off x="6325985" y="4081549"/>
            <a:ext cx="184731" cy="369332"/>
          </a:xfrm>
          <a:prstGeom prst="rect">
            <a:avLst/>
          </a:prstGeom>
          <a:noFill/>
        </p:spPr>
        <p:txBody>
          <a:bodyPr wrap="none" rtlCol="0">
            <a:spAutoFit/>
          </a:bodyPr>
          <a:lstStyle/>
          <a:p>
            <a:endParaRPr lang="en-GB" dirty="0"/>
          </a:p>
        </p:txBody>
      </p:sp>
      <p:pic>
        <p:nvPicPr>
          <p:cNvPr id="18" name="Picture 18" descr="A picture containing clipart&#10;&#10;Description generated with very high confidence">
            <a:extLst>
              <a:ext uri="{FF2B5EF4-FFF2-40B4-BE49-F238E27FC236}">
                <a16:creationId xmlns:a16="http://schemas.microsoft.com/office/drawing/2014/main" id="{4927A1AB-B030-4F52-B3D2-4C9ED47E3033}"/>
              </a:ext>
            </a:extLst>
          </p:cNvPr>
          <p:cNvPicPr>
            <a:picLocks noChangeAspect="1"/>
          </p:cNvPicPr>
          <p:nvPr/>
        </p:nvPicPr>
        <p:blipFill>
          <a:blip r:embed="rId3"/>
          <a:stretch>
            <a:fillRect/>
          </a:stretch>
        </p:blipFill>
        <p:spPr>
          <a:xfrm>
            <a:off x="3112958" y="2996013"/>
            <a:ext cx="6328346" cy="1090826"/>
          </a:xfrm>
          <a:prstGeom prst="rect">
            <a:avLst/>
          </a:prstGeom>
        </p:spPr>
      </p:pic>
      <p:pic>
        <p:nvPicPr>
          <p:cNvPr id="22" name="Picture 22" descr="A close up of a sign&#10;&#10;Description generated with high confidence">
            <a:extLst>
              <a:ext uri="{FF2B5EF4-FFF2-40B4-BE49-F238E27FC236}">
                <a16:creationId xmlns:a16="http://schemas.microsoft.com/office/drawing/2014/main" id="{28DFC90C-D4E0-4611-B53B-2857A6500D12}"/>
              </a:ext>
            </a:extLst>
          </p:cNvPr>
          <p:cNvPicPr>
            <a:picLocks noChangeAspect="1"/>
          </p:cNvPicPr>
          <p:nvPr/>
        </p:nvPicPr>
        <p:blipFill>
          <a:blip r:embed="rId4"/>
          <a:stretch>
            <a:fillRect/>
          </a:stretch>
        </p:blipFill>
        <p:spPr>
          <a:xfrm>
            <a:off x="314793" y="4636891"/>
            <a:ext cx="2743200" cy="1831431"/>
          </a:xfrm>
          <a:prstGeom prst="rect">
            <a:avLst/>
          </a:prstGeom>
        </p:spPr>
      </p:pic>
      <p:pic>
        <p:nvPicPr>
          <p:cNvPr id="24" name="Picture 24" descr="A close up of a logo&#10;&#10;Description generated with very high confidence">
            <a:extLst>
              <a:ext uri="{FF2B5EF4-FFF2-40B4-BE49-F238E27FC236}">
                <a16:creationId xmlns:a16="http://schemas.microsoft.com/office/drawing/2014/main" id="{B0AB946E-F418-4D7B-B414-32717A64ED9A}"/>
              </a:ext>
            </a:extLst>
          </p:cNvPr>
          <p:cNvPicPr>
            <a:picLocks noChangeAspect="1"/>
          </p:cNvPicPr>
          <p:nvPr/>
        </p:nvPicPr>
        <p:blipFill>
          <a:blip r:embed="rId5"/>
          <a:stretch>
            <a:fillRect/>
          </a:stretch>
        </p:blipFill>
        <p:spPr>
          <a:xfrm>
            <a:off x="9096531" y="401611"/>
            <a:ext cx="2743200" cy="1782581"/>
          </a:xfrm>
          <a:prstGeom prst="rect">
            <a:avLst/>
          </a:prstGeom>
        </p:spPr>
      </p:pic>
      <p:pic>
        <p:nvPicPr>
          <p:cNvPr id="26" name="Picture 26" descr="A screenshot of a cell phone&#10;&#10;Description generated with very high confidence">
            <a:extLst>
              <a:ext uri="{FF2B5EF4-FFF2-40B4-BE49-F238E27FC236}">
                <a16:creationId xmlns:a16="http://schemas.microsoft.com/office/drawing/2014/main" id="{29E337DA-1488-480A-BD9A-A41B7BB5471B}"/>
              </a:ext>
            </a:extLst>
          </p:cNvPr>
          <p:cNvPicPr>
            <a:picLocks noChangeAspect="1"/>
          </p:cNvPicPr>
          <p:nvPr/>
        </p:nvPicPr>
        <p:blipFill>
          <a:blip r:embed="rId6"/>
          <a:stretch>
            <a:fillRect/>
          </a:stretch>
        </p:blipFill>
        <p:spPr>
          <a:xfrm>
            <a:off x="9096531" y="4853652"/>
            <a:ext cx="2743200" cy="1635253"/>
          </a:xfrm>
          <a:prstGeom prst="rect">
            <a:avLst/>
          </a:prstGeom>
        </p:spPr>
      </p:pic>
      <p:sp>
        <p:nvSpPr>
          <p:cNvPr id="2" name="TextBox 1">
            <a:extLst>
              <a:ext uri="{FF2B5EF4-FFF2-40B4-BE49-F238E27FC236}">
                <a16:creationId xmlns:a16="http://schemas.microsoft.com/office/drawing/2014/main" id="{E4EE8DCA-6EC3-452A-88D7-AC74C8509C9F}"/>
              </a:ext>
            </a:extLst>
          </p:cNvPr>
          <p:cNvSpPr txBox="1"/>
          <p:nvPr/>
        </p:nvSpPr>
        <p:spPr>
          <a:xfrm>
            <a:off x="9990667" y="6660444"/>
            <a:ext cx="1930400" cy="369332"/>
          </a:xfrm>
          <a:prstGeom prst="rect">
            <a:avLst/>
          </a:prstGeom>
          <a:noFill/>
        </p:spPr>
        <p:txBody>
          <a:bodyPr wrap="square" rtlCol="0">
            <a:spAutoFit/>
          </a:bodyPr>
          <a:lstStyle/>
          <a:p>
            <a:r>
              <a:rPr lang="en-GB" dirty="0" err="1"/>
              <a:t>Ranu</a:t>
            </a:r>
            <a:endParaRPr lang="en-GB" dirty="0"/>
          </a:p>
        </p:txBody>
      </p:sp>
    </p:spTree>
    <p:extLst>
      <p:ext uri="{BB962C8B-B14F-4D97-AF65-F5344CB8AC3E}">
        <p14:creationId xmlns:p14="http://schemas.microsoft.com/office/powerpoint/2010/main" val="4294216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barn(inVertical)">
                                      <p:cBhvr>
                                        <p:cTn id="13" dur="500"/>
                                        <p:tgtEl>
                                          <p:spTgt spid="1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4"/>
                                        </p:tgtEl>
                                        <p:attrNameLst>
                                          <p:attrName>style.visibility</p:attrName>
                                        </p:attrNameLst>
                                      </p:cBhvr>
                                      <p:to>
                                        <p:strVal val="visible"/>
                                      </p:to>
                                    </p:set>
                                    <p:anim calcmode="lin" valueType="num">
                                      <p:cBhvr additive="base">
                                        <p:cTn id="18" dur="500" fill="hold"/>
                                        <p:tgtEl>
                                          <p:spTgt spid="24"/>
                                        </p:tgtEl>
                                        <p:attrNameLst>
                                          <p:attrName>ppt_x</p:attrName>
                                        </p:attrNameLst>
                                      </p:cBhvr>
                                      <p:tavLst>
                                        <p:tav tm="0">
                                          <p:val>
                                            <p:strVal val="#ppt_x"/>
                                          </p:val>
                                        </p:tav>
                                        <p:tav tm="100000">
                                          <p:val>
                                            <p:strVal val="#ppt_x"/>
                                          </p:val>
                                        </p:tav>
                                      </p:tavLst>
                                    </p:anim>
                                    <p:anim calcmode="lin" valueType="num">
                                      <p:cBhvr additive="base">
                                        <p:cTn id="19"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fade">
                                      <p:cBhvr>
                                        <p:cTn id="24" dur="500"/>
                                        <p:tgtEl>
                                          <p:spTgt spid="22"/>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blinds(horizontal)">
                                      <p:cBhvr>
                                        <p:cTn id="29"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glasses and smiling at the camera&#10;&#10;Description automatically generated">
            <a:extLst>
              <a:ext uri="{FF2B5EF4-FFF2-40B4-BE49-F238E27FC236}">
                <a16:creationId xmlns:a16="http://schemas.microsoft.com/office/drawing/2014/main" id="{06FBE08A-7BCD-41A3-A87E-1625C2A325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3690" y="0"/>
            <a:ext cx="6278310" cy="6858000"/>
          </a:xfrm>
          <a:prstGeom prst="rect">
            <a:avLst/>
          </a:prstGeom>
        </p:spPr>
      </p:pic>
      <p:sp>
        <p:nvSpPr>
          <p:cNvPr id="6" name="TextBox 5">
            <a:extLst>
              <a:ext uri="{FF2B5EF4-FFF2-40B4-BE49-F238E27FC236}">
                <a16:creationId xmlns:a16="http://schemas.microsoft.com/office/drawing/2014/main" id="{FF66D61E-EBB2-4A40-9D68-7B602BA4A14E}"/>
              </a:ext>
            </a:extLst>
          </p:cNvPr>
          <p:cNvSpPr txBox="1"/>
          <p:nvPr/>
        </p:nvSpPr>
        <p:spPr>
          <a:xfrm>
            <a:off x="683663" y="797510"/>
            <a:ext cx="4538444" cy="5262979"/>
          </a:xfrm>
          <a:prstGeom prst="rect">
            <a:avLst/>
          </a:prstGeom>
          <a:noFill/>
        </p:spPr>
        <p:txBody>
          <a:bodyPr wrap="square" rtlCol="0">
            <a:spAutoFit/>
          </a:bodyPr>
          <a:lstStyle/>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 When you’re part of it, you put your heart into it</a:t>
            </a:r>
          </a:p>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At John Lewis &amp; Partners, we’re more than employees-</a:t>
            </a:r>
          </a:p>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We’re owners. That’s why we all go above and beyond to offer quality and products outstanding service to the people who matter most- you, our customers.</a:t>
            </a:r>
          </a:p>
          <a:p>
            <a:pPr algn="ctr"/>
            <a:endPar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endParaRPr>
          </a:p>
          <a:p>
            <a:pPr algn="ctr"/>
            <a:r>
              <a:rPr lang="en-GB" sz="2400" i="1" dirty="0">
                <a:solidFill>
                  <a:schemeClr val="bg2">
                    <a:lumMod val="50000"/>
                  </a:schemeClr>
                </a:solidFill>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Because for us, it’s personal.’</a:t>
            </a:r>
          </a:p>
        </p:txBody>
      </p:sp>
    </p:spTree>
    <p:extLst>
      <p:ext uri="{BB962C8B-B14F-4D97-AF65-F5344CB8AC3E}">
        <p14:creationId xmlns:p14="http://schemas.microsoft.com/office/powerpoint/2010/main" val="1197088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115D9-E45D-4C43-B095-C2B974D25E77}"/>
              </a:ext>
            </a:extLst>
          </p:cNvPr>
          <p:cNvSpPr>
            <a:spLocks noGrp="1"/>
          </p:cNvSpPr>
          <p:nvPr>
            <p:ph type="ctrTitle"/>
          </p:nvPr>
        </p:nvSpPr>
        <p:spPr>
          <a:xfrm>
            <a:off x="5021821" y="3812954"/>
            <a:ext cx="6465287" cy="1516014"/>
          </a:xfrm>
        </p:spPr>
        <p:txBody>
          <a:bodyPr>
            <a:normAutofit/>
          </a:bodyPr>
          <a:lstStyle/>
          <a:p>
            <a:pPr algn="l"/>
            <a:endParaRPr lang="en-GB" sz="4800" dirty="0">
              <a:solidFill>
                <a:srgbClr val="FFFFFF"/>
              </a:solidFill>
            </a:endParaRPr>
          </a:p>
        </p:txBody>
      </p:sp>
      <p:sp>
        <p:nvSpPr>
          <p:cNvPr id="3" name="Subtitle 2">
            <a:extLst>
              <a:ext uri="{FF2B5EF4-FFF2-40B4-BE49-F238E27FC236}">
                <a16:creationId xmlns:a16="http://schemas.microsoft.com/office/drawing/2014/main" id="{30E8045B-D2AA-4096-A4DD-B8A6308ACD75}"/>
              </a:ext>
            </a:extLst>
          </p:cNvPr>
          <p:cNvSpPr>
            <a:spLocks noGrp="1"/>
          </p:cNvSpPr>
          <p:nvPr>
            <p:ph type="subTitle" idx="1"/>
          </p:nvPr>
        </p:nvSpPr>
        <p:spPr>
          <a:xfrm>
            <a:off x="4826210" y="2778240"/>
            <a:ext cx="6465286" cy="617605"/>
          </a:xfrm>
        </p:spPr>
        <p:txBody>
          <a:bodyPr>
            <a:normAutofit fontScale="25000" lnSpcReduction="20000"/>
          </a:bodyPr>
          <a:lstStyle/>
          <a:p>
            <a:pPr algn="l"/>
            <a:r>
              <a:rPr lang="en-GB" sz="4400" b="1" dirty="0">
                <a:solidFill>
                  <a:schemeClr val="tx1">
                    <a:lumMod val="95000"/>
                    <a:lumOff val="5000"/>
                  </a:schemeClr>
                </a:solidFill>
              </a:rPr>
              <a:t>1.LIMIT THE NEED FOR CUSTOMER SEVICE                            2. PROVIDE HUMAN SUPPORT</a:t>
            </a:r>
          </a:p>
          <a:p>
            <a:pPr algn="l"/>
            <a:r>
              <a:rPr lang="en-GB" sz="4400" b="1" dirty="0">
                <a:solidFill>
                  <a:schemeClr val="tx1">
                    <a:lumMod val="95000"/>
                    <a:lumOff val="5000"/>
                  </a:schemeClr>
                </a:solidFill>
              </a:rPr>
              <a:t>3. CREATE LOYALTY INCENTIVES  </a:t>
            </a:r>
            <a:r>
              <a:rPr lang="en-GB" sz="1400" b="1" dirty="0">
                <a:solidFill>
                  <a:schemeClr val="tx1">
                    <a:lumMod val="95000"/>
                    <a:lumOff val="5000"/>
                  </a:schemeClr>
                </a:solidFill>
              </a:rPr>
              <a:t>                                                                                                                    </a:t>
            </a:r>
            <a:r>
              <a:rPr lang="en-GB" sz="4400" b="1" dirty="0">
                <a:solidFill>
                  <a:schemeClr val="tx1">
                    <a:lumMod val="95000"/>
                    <a:lumOff val="5000"/>
                  </a:schemeClr>
                </a:solidFill>
              </a:rPr>
              <a:t>   4. PROTECT ITS CUSTOMERS</a:t>
            </a:r>
          </a:p>
          <a:p>
            <a:pPr algn="l"/>
            <a:endParaRPr lang="en-GB" sz="4400" dirty="0">
              <a:solidFill>
                <a:schemeClr val="accent1"/>
              </a:solidFill>
            </a:endParaRPr>
          </a:p>
          <a:p>
            <a:pPr algn="l"/>
            <a:r>
              <a:rPr lang="en-GB" sz="1400" dirty="0">
                <a:solidFill>
                  <a:srgbClr val="FF4A7A"/>
                </a:solidFill>
              </a:rPr>
              <a:t>                                                                                                                                                                                                                                                                                              4. PROTECTING ITS CUSTOMERS</a:t>
            </a:r>
            <a:endParaRPr lang="en-GB" sz="1400" dirty="0">
              <a:solidFill>
                <a:srgbClr val="0070C0"/>
              </a:solidFill>
            </a:endParaRPr>
          </a:p>
        </p:txBody>
      </p:sp>
      <p:pic>
        <p:nvPicPr>
          <p:cNvPr id="5" name="Picture 4">
            <a:extLst>
              <a:ext uri="{FF2B5EF4-FFF2-40B4-BE49-F238E27FC236}">
                <a16:creationId xmlns:a16="http://schemas.microsoft.com/office/drawing/2014/main" id="{139ABAEE-A4D7-4CC3-9929-882D2EC8DA4F}"/>
              </a:ext>
            </a:extLst>
          </p:cNvPr>
          <p:cNvPicPr>
            <a:picLocks noChangeAspect="1"/>
          </p:cNvPicPr>
          <p:nvPr/>
        </p:nvPicPr>
        <p:blipFill rotWithShape="1">
          <a:blip r:embed="rId2">
            <a:extLst>
              <a:ext uri="{28A0092B-C50C-407E-A947-70E740481C1C}">
                <a14:useLocalDpi xmlns:a14="http://schemas.microsoft.com/office/drawing/2010/main" val="0"/>
              </a:ext>
            </a:extLst>
          </a:blip>
          <a:srcRect l="31095" r="31247" b="-1"/>
          <a:stretch/>
        </p:blipFill>
        <p:spPr>
          <a:xfrm>
            <a:off x="317635" y="321733"/>
            <a:ext cx="3509298" cy="6214534"/>
          </a:xfrm>
          <a:prstGeom prst="rect">
            <a:avLst/>
          </a:prstGeom>
        </p:spPr>
      </p:pic>
      <p:pic>
        <p:nvPicPr>
          <p:cNvPr id="7" name="Picture 6">
            <a:extLst>
              <a:ext uri="{FF2B5EF4-FFF2-40B4-BE49-F238E27FC236}">
                <a16:creationId xmlns:a16="http://schemas.microsoft.com/office/drawing/2014/main" id="{096C5B62-551A-48D0-89BA-B62D2B86FC34}"/>
              </a:ext>
            </a:extLst>
          </p:cNvPr>
          <p:cNvPicPr>
            <a:picLocks noChangeAspect="1"/>
          </p:cNvPicPr>
          <p:nvPr/>
        </p:nvPicPr>
        <p:blipFill rotWithShape="1">
          <a:blip r:embed="rId3"/>
          <a:srcRect l="9780" r="10449"/>
          <a:stretch/>
        </p:blipFill>
        <p:spPr>
          <a:xfrm>
            <a:off x="4708356" y="208344"/>
            <a:ext cx="7306166" cy="2569895"/>
          </a:xfrm>
          <a:prstGeom prst="rect">
            <a:avLst/>
          </a:prstGeom>
        </p:spPr>
      </p:pic>
      <p:pic>
        <p:nvPicPr>
          <p:cNvPr id="8" name="Picture 7">
            <a:extLst>
              <a:ext uri="{FF2B5EF4-FFF2-40B4-BE49-F238E27FC236}">
                <a16:creationId xmlns:a16="http://schemas.microsoft.com/office/drawing/2014/main" id="{738D59A5-B47B-4832-9C0C-311AA5A8F85D}"/>
              </a:ext>
            </a:extLst>
          </p:cNvPr>
          <p:cNvPicPr>
            <a:picLocks noChangeAspect="1"/>
          </p:cNvPicPr>
          <p:nvPr/>
        </p:nvPicPr>
        <p:blipFill>
          <a:blip r:embed="rId4"/>
          <a:stretch>
            <a:fillRect/>
          </a:stretch>
        </p:blipFill>
        <p:spPr>
          <a:xfrm>
            <a:off x="4708356" y="3509964"/>
            <a:ext cx="7092215" cy="2967838"/>
          </a:xfrm>
          <a:prstGeom prst="rect">
            <a:avLst/>
          </a:prstGeom>
        </p:spPr>
      </p:pic>
      <p:sp>
        <p:nvSpPr>
          <p:cNvPr id="4" name="TextBox 3">
            <a:extLst>
              <a:ext uri="{FF2B5EF4-FFF2-40B4-BE49-F238E27FC236}">
                <a16:creationId xmlns:a16="http://schemas.microsoft.com/office/drawing/2014/main" id="{306364F5-2D0F-40F4-9206-D16571C10717}"/>
              </a:ext>
            </a:extLst>
          </p:cNvPr>
          <p:cNvSpPr txBox="1"/>
          <p:nvPr/>
        </p:nvSpPr>
        <p:spPr>
          <a:xfrm>
            <a:off x="10442222" y="6536267"/>
            <a:ext cx="1358349" cy="369332"/>
          </a:xfrm>
          <a:prstGeom prst="rect">
            <a:avLst/>
          </a:prstGeom>
          <a:noFill/>
        </p:spPr>
        <p:txBody>
          <a:bodyPr wrap="square" rtlCol="0">
            <a:spAutoFit/>
          </a:bodyPr>
          <a:lstStyle/>
          <a:p>
            <a:r>
              <a:rPr lang="en-GB" dirty="0"/>
              <a:t>Khalil</a:t>
            </a:r>
          </a:p>
        </p:txBody>
      </p:sp>
    </p:spTree>
    <p:extLst>
      <p:ext uri="{BB962C8B-B14F-4D97-AF65-F5344CB8AC3E}">
        <p14:creationId xmlns:p14="http://schemas.microsoft.com/office/powerpoint/2010/main" val="2034513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JOHN LEWIS                    </a:t>
            </a:r>
          </a:p>
        </p:txBody>
      </p:sp>
      <p:sp>
        <p:nvSpPr>
          <p:cNvPr id="3" name="Content Placeholder 2"/>
          <p:cNvSpPr>
            <a:spLocks noGrp="1"/>
          </p:cNvSpPr>
          <p:nvPr>
            <p:ph idx="1"/>
          </p:nvPr>
        </p:nvSpPr>
        <p:spPr/>
        <p:txBody>
          <a:bodyPr>
            <a:normAutofit fontScale="77500" lnSpcReduction="20000"/>
          </a:bodyPr>
          <a:lstStyle/>
          <a:p>
            <a:endParaRPr lang="en-GB" dirty="0">
              <a:latin typeface="Adobe Gothic Std B" panose="020B0800000000000000" pitchFamily="34" charset="-128"/>
              <a:ea typeface="Adobe Gothic Std B" panose="020B0800000000000000" pitchFamily="34" charset="-128"/>
            </a:endParaRPr>
          </a:p>
          <a:p>
            <a:endParaRPr lang="en-GB" dirty="0">
              <a:latin typeface="Adobe Gothic Std B" panose="020B0800000000000000" pitchFamily="34" charset="-128"/>
              <a:ea typeface="Adobe Gothic Std B" panose="020B0800000000000000" pitchFamily="34" charset="-128"/>
            </a:endParaRPr>
          </a:p>
          <a:p>
            <a:r>
              <a:rPr lang="en-GB" dirty="0">
                <a:latin typeface="Adobe Gothic Std B" panose="020B0800000000000000" pitchFamily="34" charset="-128"/>
                <a:ea typeface="Adobe Gothic Std B" panose="020B0800000000000000" pitchFamily="34" charset="-128"/>
              </a:rPr>
              <a:t>CUSTOMER RELATIONSHIP MANAGEMENT(CRM).</a:t>
            </a:r>
          </a:p>
          <a:p>
            <a:endParaRPr lang="en-GB" dirty="0">
              <a:latin typeface="Adobe Gothic Std B" panose="020B0800000000000000" pitchFamily="34" charset="-128"/>
              <a:ea typeface="Adobe Gothic Std B" panose="020B0800000000000000" pitchFamily="34" charset="-128"/>
            </a:endParaRPr>
          </a:p>
          <a:p>
            <a:r>
              <a:rPr lang="en-GB" dirty="0">
                <a:latin typeface="Adobe Gothic Std B" panose="020B0800000000000000" pitchFamily="34" charset="-128"/>
                <a:ea typeface="Adobe Gothic Std B" panose="020B0800000000000000" pitchFamily="34" charset="-128"/>
              </a:rPr>
              <a:t>ADVANTAGE OF (CRM) SYSTEM.</a:t>
            </a:r>
          </a:p>
          <a:p>
            <a:endParaRPr lang="en-GB" dirty="0">
              <a:latin typeface="Adobe Gothic Std B" panose="020B0800000000000000" pitchFamily="34" charset="-128"/>
              <a:ea typeface="Adobe Gothic Std B" panose="020B0800000000000000" pitchFamily="34" charset="-128"/>
            </a:endParaRPr>
          </a:p>
          <a:p>
            <a:r>
              <a:rPr lang="en-GB" dirty="0">
                <a:latin typeface="Adobe Gothic Std B" panose="020B0800000000000000" pitchFamily="34" charset="-128"/>
                <a:ea typeface="Adobe Gothic Std B" panose="020B0800000000000000" pitchFamily="34" charset="-128"/>
              </a:rPr>
              <a:t>DISADVANTAGE OF (CRM) SYSTEM.</a:t>
            </a:r>
          </a:p>
          <a:p>
            <a:endParaRPr lang="en-GB" dirty="0">
              <a:latin typeface="Adobe Gothic Std B" panose="020B0800000000000000" pitchFamily="34" charset="-128"/>
              <a:ea typeface="Adobe Gothic Std B" panose="020B0800000000000000" pitchFamily="34" charset="-128"/>
            </a:endParaRPr>
          </a:p>
          <a:p>
            <a:r>
              <a:rPr lang="en-GB" dirty="0">
                <a:latin typeface="Adobe Gothic Std B" panose="020B0800000000000000" pitchFamily="34" charset="-128"/>
                <a:ea typeface="Adobe Gothic Std B" panose="020B0800000000000000" pitchFamily="34" charset="-128"/>
              </a:rPr>
              <a:t>SOLUTIONS FOR SECURITY (HOW IT CAN BE AVOIDED).</a:t>
            </a:r>
          </a:p>
          <a:p>
            <a:endParaRPr lang="en-GB" dirty="0">
              <a:latin typeface="Adobe Gothic Std B" panose="020B0800000000000000" pitchFamily="34" charset="-128"/>
              <a:ea typeface="Adobe Gothic Std B" panose="020B0800000000000000" pitchFamily="34" charset="-128"/>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99031" y="2214694"/>
            <a:ext cx="4683369" cy="3416300"/>
          </a:xfrm>
          <a:prstGeom prst="rect">
            <a:avLst/>
          </a:prstGeom>
        </p:spPr>
      </p:pic>
      <p:sp>
        <p:nvSpPr>
          <p:cNvPr id="5" name="TextBox 4">
            <a:extLst>
              <a:ext uri="{FF2B5EF4-FFF2-40B4-BE49-F238E27FC236}">
                <a16:creationId xmlns:a16="http://schemas.microsoft.com/office/drawing/2014/main" id="{E9AD2BF6-0BDE-4CFE-98BB-155A19BBEA1E}"/>
              </a:ext>
            </a:extLst>
          </p:cNvPr>
          <p:cNvSpPr txBox="1"/>
          <p:nvPr/>
        </p:nvSpPr>
        <p:spPr>
          <a:xfrm>
            <a:off x="9584267" y="6333067"/>
            <a:ext cx="2144889" cy="369332"/>
          </a:xfrm>
          <a:prstGeom prst="rect">
            <a:avLst/>
          </a:prstGeom>
          <a:noFill/>
        </p:spPr>
        <p:txBody>
          <a:bodyPr wrap="square" rtlCol="0">
            <a:spAutoFit/>
          </a:bodyPr>
          <a:lstStyle/>
          <a:p>
            <a:r>
              <a:rPr lang="en-GB" dirty="0" err="1"/>
              <a:t>Shaful</a:t>
            </a:r>
            <a:endParaRPr lang="en-GB" dirty="0"/>
          </a:p>
        </p:txBody>
      </p:sp>
    </p:spTree>
    <p:extLst>
      <p:ext uri="{BB962C8B-B14F-4D97-AF65-F5344CB8AC3E}">
        <p14:creationId xmlns:p14="http://schemas.microsoft.com/office/powerpoint/2010/main" val="54063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glasses and smiling at the camera&#10;&#10;Description automatically generated">
            <a:extLst>
              <a:ext uri="{FF2B5EF4-FFF2-40B4-BE49-F238E27FC236}">
                <a16:creationId xmlns:a16="http://schemas.microsoft.com/office/drawing/2014/main" id="{06FBE08A-7BCD-41A3-A87E-1625C2A325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3690" y="0"/>
            <a:ext cx="6278310" cy="6858000"/>
          </a:xfrm>
          <a:prstGeom prst="rect">
            <a:avLst/>
          </a:prstGeom>
        </p:spPr>
      </p:pic>
      <p:sp>
        <p:nvSpPr>
          <p:cNvPr id="6" name="TextBox 5">
            <a:extLst>
              <a:ext uri="{FF2B5EF4-FFF2-40B4-BE49-F238E27FC236}">
                <a16:creationId xmlns:a16="http://schemas.microsoft.com/office/drawing/2014/main" id="{FF66D61E-EBB2-4A40-9D68-7B602BA4A14E}"/>
              </a:ext>
            </a:extLst>
          </p:cNvPr>
          <p:cNvSpPr txBox="1"/>
          <p:nvPr/>
        </p:nvSpPr>
        <p:spPr>
          <a:xfrm>
            <a:off x="683663" y="797510"/>
            <a:ext cx="4538444" cy="5262979"/>
          </a:xfrm>
          <a:prstGeom prst="rect">
            <a:avLst/>
          </a:prstGeom>
          <a:noFill/>
        </p:spPr>
        <p:txBody>
          <a:bodyPr wrap="square" rtlCol="0">
            <a:spAutoFit/>
          </a:bodyPr>
          <a:lstStyle/>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 When you’re part of it, you put your heart into it</a:t>
            </a:r>
          </a:p>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At John Lewis &amp; Partners, we’re more than employees-</a:t>
            </a:r>
          </a:p>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We’re owners. That’s why we all go above and beyond to offer quality and products outstanding service to the people who matter most- you, our customers.</a:t>
            </a:r>
          </a:p>
          <a:p>
            <a:pPr algn="ctr"/>
            <a:endPar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endParaRPr>
          </a:p>
          <a:p>
            <a:pPr algn="ctr"/>
            <a:r>
              <a:rPr lang="en-GB" sz="2400" i="1" dirty="0">
                <a:solidFill>
                  <a:schemeClr val="bg2">
                    <a:lumMod val="50000"/>
                  </a:schemeClr>
                </a:solidFill>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Because for us, it’s personal.’</a:t>
            </a:r>
          </a:p>
        </p:txBody>
      </p:sp>
    </p:spTree>
    <p:extLst>
      <p:ext uri="{BB962C8B-B14F-4D97-AF65-F5344CB8AC3E}">
        <p14:creationId xmlns:p14="http://schemas.microsoft.com/office/powerpoint/2010/main" val="205440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827296" y="2892321"/>
            <a:ext cx="5157787" cy="4084325"/>
          </a:xfrm>
        </p:spPr>
        <p:txBody>
          <a:bodyPr vert="horz" lIns="91440" tIns="45720" rIns="91440" bIns="45720" rtlCol="0" anchor="t">
            <a:normAutofit/>
          </a:bodyPr>
          <a:lstStyle/>
          <a:p>
            <a:r>
              <a:rPr lang="en-US" b="1" dirty="0">
                <a:solidFill>
                  <a:schemeClr val="bg1">
                    <a:lumMod val="75000"/>
                  </a:schemeClr>
                </a:solidFill>
                <a:latin typeface="Courier New"/>
                <a:cs typeface="Courier New"/>
              </a:rPr>
              <a:t>Online and Store Purchase</a:t>
            </a:r>
          </a:p>
          <a:p>
            <a:r>
              <a:rPr lang="en-US" b="1" dirty="0">
                <a:solidFill>
                  <a:schemeClr val="bg1">
                    <a:lumMod val="75000"/>
                  </a:schemeClr>
                </a:solidFill>
                <a:latin typeface="Courier New"/>
                <a:cs typeface="Courier New"/>
              </a:rPr>
              <a:t>“My John Lewis” Plastic card</a:t>
            </a:r>
          </a:p>
          <a:p>
            <a:r>
              <a:rPr lang="en-US" b="1" dirty="0">
                <a:solidFill>
                  <a:schemeClr val="bg1">
                    <a:lumMod val="75000"/>
                  </a:schemeClr>
                </a:solidFill>
                <a:latin typeface="Courier New"/>
                <a:cs typeface="Courier New"/>
              </a:rPr>
              <a:t>General Store shopping</a:t>
            </a:r>
          </a:p>
          <a:p>
            <a:r>
              <a:rPr lang="en-US" b="1" dirty="0">
                <a:solidFill>
                  <a:schemeClr val="bg1">
                    <a:lumMod val="75000"/>
                  </a:schemeClr>
                </a:solidFill>
                <a:latin typeface="Courier New"/>
                <a:cs typeface="Courier New"/>
              </a:rPr>
              <a:t>UK based stores</a:t>
            </a:r>
          </a:p>
          <a:p>
            <a:r>
              <a:rPr lang="en-US" b="1" dirty="0">
                <a:solidFill>
                  <a:schemeClr val="bg1">
                    <a:lumMod val="75000"/>
                  </a:schemeClr>
                </a:solidFill>
                <a:latin typeface="Courier New"/>
                <a:cs typeface="Courier New"/>
              </a:rPr>
              <a:t>Personal shopper or designer</a:t>
            </a:r>
          </a:p>
          <a:p>
            <a:endParaRPr lang="en-GB" dirty="0">
              <a:latin typeface="Courier New"/>
              <a:cs typeface="Courier New"/>
            </a:endParaRPr>
          </a:p>
          <a:p>
            <a:pPr marL="0" indent="0">
              <a:buNone/>
            </a:pPr>
            <a:endParaRPr lang="en-GB" dirty="0"/>
          </a:p>
        </p:txBody>
      </p:sp>
      <p:sp>
        <p:nvSpPr>
          <p:cNvPr id="8" name="Content Placeholder 7"/>
          <p:cNvSpPr>
            <a:spLocks noGrp="1"/>
          </p:cNvSpPr>
          <p:nvPr>
            <p:ph sz="quarter" idx="4"/>
          </p:nvPr>
        </p:nvSpPr>
        <p:spPr>
          <a:xfrm>
            <a:off x="6359577" y="2617501"/>
            <a:ext cx="5183188" cy="4034359"/>
          </a:xfrm>
        </p:spPr>
        <p:txBody>
          <a:bodyPr vert="horz" lIns="91440" tIns="45720" rIns="91440" bIns="45720" rtlCol="0" anchor="t">
            <a:normAutofit/>
          </a:bodyPr>
          <a:lstStyle/>
          <a:p>
            <a:r>
              <a:rPr lang="en-US" b="1" dirty="0">
                <a:solidFill>
                  <a:schemeClr val="bg1">
                    <a:lumMod val="75000"/>
                  </a:schemeClr>
                </a:solidFill>
                <a:latin typeface="Courier New"/>
                <a:cs typeface="Courier New"/>
              </a:rPr>
              <a:t>Click and Collect</a:t>
            </a:r>
          </a:p>
          <a:p>
            <a:r>
              <a:rPr lang="en-US" b="1" dirty="0">
                <a:solidFill>
                  <a:schemeClr val="bg1">
                    <a:lumMod val="75000"/>
                  </a:schemeClr>
                </a:solidFill>
                <a:latin typeface="Courier New"/>
                <a:cs typeface="Courier New"/>
              </a:rPr>
              <a:t>New Digital Card</a:t>
            </a:r>
          </a:p>
          <a:p>
            <a:r>
              <a:rPr lang="en-US" b="1" dirty="0">
                <a:solidFill>
                  <a:schemeClr val="bg1">
                    <a:lumMod val="75000"/>
                  </a:schemeClr>
                </a:solidFill>
                <a:latin typeface="Courier New"/>
                <a:cs typeface="Courier New"/>
              </a:rPr>
              <a:t>Personalized In store Marketing</a:t>
            </a:r>
          </a:p>
          <a:p>
            <a:r>
              <a:rPr lang="en-US" b="1" dirty="0">
                <a:solidFill>
                  <a:schemeClr val="bg1">
                    <a:lumMod val="75000"/>
                  </a:schemeClr>
                </a:solidFill>
                <a:latin typeface="Courier New"/>
                <a:cs typeface="Courier New"/>
              </a:rPr>
              <a:t>First Oversea expansion to Australia</a:t>
            </a:r>
          </a:p>
          <a:p>
            <a:r>
              <a:rPr lang="en-US" b="1" dirty="0">
                <a:solidFill>
                  <a:schemeClr val="bg1">
                    <a:lumMod val="75000"/>
                  </a:schemeClr>
                </a:solidFill>
                <a:latin typeface="Courier New"/>
                <a:cs typeface="Courier New"/>
              </a:rPr>
              <a:t>One to one or group styling apps, in new styling studio</a:t>
            </a:r>
            <a:endParaRPr lang="en-GB" b="1" dirty="0">
              <a:solidFill>
                <a:schemeClr val="bg1">
                  <a:lumMod val="75000"/>
                </a:schemeClr>
              </a:solidFill>
              <a:latin typeface="Courier New"/>
              <a:cs typeface="Courier New"/>
            </a:endParaRPr>
          </a:p>
        </p:txBody>
      </p:sp>
      <p:pic>
        <p:nvPicPr>
          <p:cNvPr id="21" name="Picture 21">
            <a:extLst>
              <a:ext uri="{FF2B5EF4-FFF2-40B4-BE49-F238E27FC236}">
                <a16:creationId xmlns:a16="http://schemas.microsoft.com/office/drawing/2014/main" id="{954AD967-DCF9-4FFC-A9A6-38B9B522B9D9}"/>
              </a:ext>
            </a:extLst>
          </p:cNvPr>
          <p:cNvPicPr>
            <a:picLocks noChangeAspect="1"/>
          </p:cNvPicPr>
          <p:nvPr/>
        </p:nvPicPr>
        <p:blipFill>
          <a:blip r:embed="rId2"/>
          <a:stretch>
            <a:fillRect/>
          </a:stretch>
        </p:blipFill>
        <p:spPr>
          <a:xfrm>
            <a:off x="1451548" y="2268977"/>
            <a:ext cx="2743200" cy="396309"/>
          </a:xfrm>
          <a:prstGeom prst="rect">
            <a:avLst/>
          </a:prstGeom>
        </p:spPr>
      </p:pic>
      <p:pic>
        <p:nvPicPr>
          <p:cNvPr id="23" name="Picture 23">
            <a:extLst>
              <a:ext uri="{FF2B5EF4-FFF2-40B4-BE49-F238E27FC236}">
                <a16:creationId xmlns:a16="http://schemas.microsoft.com/office/drawing/2014/main" id="{E5BD6E35-4199-4174-96DE-04A49555830C}"/>
              </a:ext>
            </a:extLst>
          </p:cNvPr>
          <p:cNvPicPr>
            <a:picLocks noChangeAspect="1"/>
          </p:cNvPicPr>
          <p:nvPr/>
        </p:nvPicPr>
        <p:blipFill>
          <a:blip r:embed="rId3"/>
          <a:stretch>
            <a:fillRect/>
          </a:stretch>
        </p:blipFill>
        <p:spPr>
          <a:xfrm>
            <a:off x="7010400" y="1994294"/>
            <a:ext cx="2743200" cy="421019"/>
          </a:xfrm>
          <a:prstGeom prst="rect">
            <a:avLst/>
          </a:prstGeom>
        </p:spPr>
      </p:pic>
      <p:pic>
        <p:nvPicPr>
          <p:cNvPr id="25" name="Picture 25" descr="A close up of a logo&#10;&#10;Description generated with high confidence">
            <a:extLst>
              <a:ext uri="{FF2B5EF4-FFF2-40B4-BE49-F238E27FC236}">
                <a16:creationId xmlns:a16="http://schemas.microsoft.com/office/drawing/2014/main" id="{58461669-B49A-45FD-A644-2D8C9080F6AF}"/>
              </a:ext>
            </a:extLst>
          </p:cNvPr>
          <p:cNvPicPr>
            <a:picLocks noChangeAspect="1"/>
          </p:cNvPicPr>
          <p:nvPr/>
        </p:nvPicPr>
        <p:blipFill rotWithShape="1">
          <a:blip r:embed="rId4"/>
          <a:srcRect r="-457" b="20349"/>
          <a:stretch/>
        </p:blipFill>
        <p:spPr>
          <a:xfrm>
            <a:off x="9958466" y="475095"/>
            <a:ext cx="1993728" cy="1245993"/>
          </a:xfrm>
          <a:prstGeom prst="rect">
            <a:avLst/>
          </a:prstGeom>
        </p:spPr>
      </p:pic>
      <p:pic>
        <p:nvPicPr>
          <p:cNvPr id="27" name="Picture 27" descr="A close up of a map&#10;&#10;Description generated with very high confidence">
            <a:extLst>
              <a:ext uri="{FF2B5EF4-FFF2-40B4-BE49-F238E27FC236}">
                <a16:creationId xmlns:a16="http://schemas.microsoft.com/office/drawing/2014/main" id="{ED83EBA1-837F-4300-A1CC-C6A9BEDFFA3E}"/>
              </a:ext>
            </a:extLst>
          </p:cNvPr>
          <p:cNvPicPr>
            <a:picLocks noChangeAspect="1"/>
          </p:cNvPicPr>
          <p:nvPr/>
        </p:nvPicPr>
        <p:blipFill>
          <a:blip r:embed="rId5"/>
          <a:stretch>
            <a:fillRect/>
          </a:stretch>
        </p:blipFill>
        <p:spPr>
          <a:xfrm>
            <a:off x="252335" y="412385"/>
            <a:ext cx="1993693" cy="1361295"/>
          </a:xfrm>
          <a:prstGeom prst="rect">
            <a:avLst/>
          </a:prstGeom>
        </p:spPr>
      </p:pic>
      <p:pic>
        <p:nvPicPr>
          <p:cNvPr id="2" name="Picture 2">
            <a:extLst>
              <a:ext uri="{FF2B5EF4-FFF2-40B4-BE49-F238E27FC236}">
                <a16:creationId xmlns:a16="http://schemas.microsoft.com/office/drawing/2014/main" id="{67FEE68A-B19C-4899-8E9A-94FD2C9691E1}"/>
              </a:ext>
            </a:extLst>
          </p:cNvPr>
          <p:cNvPicPr>
            <a:picLocks noChangeAspect="1"/>
          </p:cNvPicPr>
          <p:nvPr/>
        </p:nvPicPr>
        <p:blipFill>
          <a:blip r:embed="rId6"/>
          <a:stretch>
            <a:fillRect/>
          </a:stretch>
        </p:blipFill>
        <p:spPr>
          <a:xfrm>
            <a:off x="2563318" y="743029"/>
            <a:ext cx="6927954" cy="712498"/>
          </a:xfrm>
          <a:prstGeom prst="rect">
            <a:avLst/>
          </a:prstGeom>
        </p:spPr>
      </p:pic>
      <p:sp>
        <p:nvSpPr>
          <p:cNvPr id="4" name="TextBox 3">
            <a:extLst>
              <a:ext uri="{FF2B5EF4-FFF2-40B4-BE49-F238E27FC236}">
                <a16:creationId xmlns:a16="http://schemas.microsoft.com/office/drawing/2014/main" id="{D2CEE5A3-F798-4A34-B9C1-F7A22008C607}"/>
              </a:ext>
            </a:extLst>
          </p:cNvPr>
          <p:cNvSpPr txBox="1"/>
          <p:nvPr/>
        </p:nvSpPr>
        <p:spPr>
          <a:xfrm>
            <a:off x="10182578" y="6287911"/>
            <a:ext cx="1873955" cy="369332"/>
          </a:xfrm>
          <a:prstGeom prst="rect">
            <a:avLst/>
          </a:prstGeom>
          <a:noFill/>
        </p:spPr>
        <p:txBody>
          <a:bodyPr wrap="square" rtlCol="0">
            <a:spAutoFit/>
          </a:bodyPr>
          <a:lstStyle/>
          <a:p>
            <a:r>
              <a:rPr lang="en-GB" dirty="0" err="1"/>
              <a:t>Ranu</a:t>
            </a:r>
            <a:endParaRPr lang="en-GB" dirty="0"/>
          </a:p>
        </p:txBody>
      </p:sp>
    </p:spTree>
    <p:extLst>
      <p:ext uri="{BB962C8B-B14F-4D97-AF65-F5344CB8AC3E}">
        <p14:creationId xmlns:p14="http://schemas.microsoft.com/office/powerpoint/2010/main" val="342553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1A476F0-A89B-4EE2-A31C-9DEEB8665A94}"/>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4" name="AutoShape 2" descr="Sharon White">
            <a:extLst>
              <a:ext uri="{FF2B5EF4-FFF2-40B4-BE49-F238E27FC236}">
                <a16:creationId xmlns:a16="http://schemas.microsoft.com/office/drawing/2014/main" id="{4E4C9778-8B9A-4FD2-B1A5-298F87D76C9E}"/>
              </a:ext>
            </a:extLst>
          </p:cNvPr>
          <p:cNvSpPr>
            <a:spLocks noGrp="1" noChangeAspect="1" noChangeArrowheads="1"/>
          </p:cNvSpPr>
          <p:nvPr>
            <p:ph type="ctrTitle"/>
          </p:nvPr>
        </p:nvSpPr>
        <p:spPr bwMode="auto">
          <a:xfrm>
            <a:off x="8022021" y="543400"/>
            <a:ext cx="3852041" cy="2997241"/>
          </a:xfrm>
          <a:prstGeom prst="rect">
            <a:avLst/>
          </a:prstGeom>
          <a:extLst>
            <a:ext uri="{909E8E84-426E-40DD-AFC4-6F175D3DCCD1}">
              <a14:hiddenFill xmlns:a14="http://schemas.microsoft.com/office/drawing/2010/main">
                <a:solidFill>
                  <a:srgbClr val="FFFFFF"/>
                </a:solidFill>
              </a14:hiddenFill>
            </a:ext>
          </a:extLst>
        </p:spPr>
        <p:txBody>
          <a:bodyPr vert="horz" lIns="91440" tIns="45720" rIns="91440" bIns="45720" numCol="1" anchorCtr="0" compatLnSpc="1">
            <a:prstTxWarp prst="textNoShape">
              <a:avLst/>
            </a:prstTxWarp>
            <a:normAutofit fontScale="90000"/>
          </a:bodyPr>
          <a:lstStyle/>
          <a:p>
            <a:r>
              <a:rPr lang="en-GB" sz="4900" b="1" dirty="0"/>
              <a:t>Sharon White leaves Ofcom to join John Lewis Partnership</a:t>
            </a:r>
            <a:br>
              <a:rPr lang="en-GB" dirty="0"/>
            </a:br>
            <a:endParaRPr lang="en-GB" sz="4000" dirty="0"/>
          </a:p>
        </p:txBody>
      </p:sp>
      <p:sp>
        <p:nvSpPr>
          <p:cNvPr id="3" name="Subtitle 2">
            <a:extLst>
              <a:ext uri="{FF2B5EF4-FFF2-40B4-BE49-F238E27FC236}">
                <a16:creationId xmlns:a16="http://schemas.microsoft.com/office/drawing/2014/main" id="{46A37D62-4543-4878-915C-2D5CEAACA45D}"/>
              </a:ext>
            </a:extLst>
          </p:cNvPr>
          <p:cNvSpPr>
            <a:spLocks noGrp="1"/>
          </p:cNvSpPr>
          <p:nvPr>
            <p:ph type="subTitle" idx="1"/>
          </p:nvPr>
        </p:nvSpPr>
        <p:spPr>
          <a:xfrm>
            <a:off x="7782910" y="3912781"/>
            <a:ext cx="4330262" cy="1456661"/>
          </a:xfrm>
        </p:spPr>
        <p:txBody>
          <a:bodyPr>
            <a:normAutofit/>
          </a:bodyPr>
          <a:lstStyle/>
          <a:p>
            <a:r>
              <a:rPr lang="en-GB" b="1" dirty="0"/>
              <a:t>Retail group appoints the 52-year-old as chairman on near-£1m salary</a:t>
            </a:r>
            <a:endParaRPr lang="en-GB" sz="2000" dirty="0"/>
          </a:p>
        </p:txBody>
      </p:sp>
      <p:sp>
        <p:nvSpPr>
          <p:cNvPr id="2" name="TextBox 1">
            <a:extLst>
              <a:ext uri="{FF2B5EF4-FFF2-40B4-BE49-F238E27FC236}">
                <a16:creationId xmlns:a16="http://schemas.microsoft.com/office/drawing/2014/main" id="{1EA02F0E-D430-412A-9BCB-037D3D4500DF}"/>
              </a:ext>
            </a:extLst>
          </p:cNvPr>
          <p:cNvSpPr txBox="1"/>
          <p:nvPr/>
        </p:nvSpPr>
        <p:spPr>
          <a:xfrm>
            <a:off x="10419644" y="6547556"/>
            <a:ext cx="1693528" cy="369332"/>
          </a:xfrm>
          <a:prstGeom prst="rect">
            <a:avLst/>
          </a:prstGeom>
          <a:noFill/>
        </p:spPr>
        <p:txBody>
          <a:bodyPr wrap="square" rtlCol="0">
            <a:spAutoFit/>
          </a:bodyPr>
          <a:lstStyle/>
          <a:p>
            <a:r>
              <a:rPr lang="en-GB" dirty="0"/>
              <a:t>Khalil</a:t>
            </a:r>
          </a:p>
        </p:txBody>
      </p:sp>
    </p:spTree>
    <p:extLst>
      <p:ext uri="{BB962C8B-B14F-4D97-AF65-F5344CB8AC3E}">
        <p14:creationId xmlns:p14="http://schemas.microsoft.com/office/powerpoint/2010/main" val="2367577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01137-C48A-4B24-B00C-A16128AEA1FA}"/>
              </a:ext>
            </a:extLst>
          </p:cNvPr>
          <p:cNvSpPr>
            <a:spLocks noGrp="1"/>
          </p:cNvSpPr>
          <p:nvPr>
            <p:ph type="title"/>
          </p:nvPr>
        </p:nvSpPr>
        <p:spPr>
          <a:xfrm>
            <a:off x="913775" y="618517"/>
            <a:ext cx="10364451" cy="1596177"/>
          </a:xfrm>
        </p:spPr>
        <p:txBody>
          <a:bodyPr/>
          <a:lstStyle/>
          <a:p>
            <a:r>
              <a:rPr lang="en-GB" dirty="0"/>
              <a:t>SWOT ANALYSIS</a:t>
            </a:r>
          </a:p>
        </p:txBody>
      </p:sp>
      <p:graphicFrame>
        <p:nvGraphicFramePr>
          <p:cNvPr id="19" name="Table 18">
            <a:extLst>
              <a:ext uri="{FF2B5EF4-FFF2-40B4-BE49-F238E27FC236}">
                <a16:creationId xmlns:a16="http://schemas.microsoft.com/office/drawing/2014/main" id="{E61E318A-6B8F-4818-805E-8B6616CB7689}"/>
              </a:ext>
            </a:extLst>
          </p:cNvPr>
          <p:cNvGraphicFramePr>
            <a:graphicFrameLocks noGrp="1"/>
          </p:cNvGraphicFramePr>
          <p:nvPr>
            <p:extLst>
              <p:ext uri="{D42A27DB-BD31-4B8C-83A1-F6EECF244321}">
                <p14:modId xmlns:p14="http://schemas.microsoft.com/office/powerpoint/2010/main" val="2552730268"/>
              </p:ext>
            </p:extLst>
          </p:nvPr>
        </p:nvGraphicFramePr>
        <p:xfrm>
          <a:off x="5735781" y="2553195"/>
          <a:ext cx="6163293" cy="3158835"/>
        </p:xfrm>
        <a:graphic>
          <a:graphicData uri="http://schemas.openxmlformats.org/drawingml/2006/table">
            <a:tbl>
              <a:tblPr/>
              <a:tblGrid>
                <a:gridCol w="6163293">
                  <a:extLst>
                    <a:ext uri="{9D8B030D-6E8A-4147-A177-3AD203B41FA5}">
                      <a16:colId xmlns:a16="http://schemas.microsoft.com/office/drawing/2014/main" val="1809719705"/>
                    </a:ext>
                  </a:extLst>
                </a:gridCol>
              </a:tblGrid>
              <a:tr h="3158835">
                <a:tc>
                  <a:txBody>
                    <a:bodyPr/>
                    <a:lstStyle/>
                    <a:p>
                      <a:r>
                        <a:rPr lang="en-GB" dirty="0">
                          <a:solidFill>
                            <a:schemeClr val="accent3"/>
                          </a:solidFill>
                        </a:rPr>
                        <a:t>STRENGTH – Brand Image</a:t>
                      </a:r>
                    </a:p>
                    <a:p>
                      <a:endParaRPr lang="en-GB" dirty="0"/>
                    </a:p>
                    <a:p>
                      <a:r>
                        <a:rPr lang="en-GB" dirty="0">
                          <a:solidFill>
                            <a:schemeClr val="accent1"/>
                          </a:solidFill>
                        </a:rPr>
                        <a:t>WEAKNESS - </a:t>
                      </a:r>
                      <a:r>
                        <a:rPr lang="en-GB" sz="1800" kern="1200" dirty="0">
                          <a:solidFill>
                            <a:schemeClr val="accent1"/>
                          </a:solidFill>
                          <a:effectLst/>
                          <a:latin typeface="+mn-lt"/>
                          <a:ea typeface="+mn-ea"/>
                          <a:cs typeface="+mn-cs"/>
                        </a:rPr>
                        <a:t>Lack of international presence</a:t>
                      </a:r>
                      <a:endParaRPr lang="en-GB" dirty="0">
                        <a:solidFill>
                          <a:schemeClr val="accent1"/>
                        </a:solidFill>
                      </a:endParaRPr>
                    </a:p>
                    <a:p>
                      <a:endParaRPr lang="en-GB" dirty="0"/>
                    </a:p>
                    <a:p>
                      <a:r>
                        <a:rPr lang="en-GB" dirty="0">
                          <a:solidFill>
                            <a:schemeClr val="accent5"/>
                          </a:solidFill>
                        </a:rPr>
                        <a:t>OPPORTUNITIES - Expansion</a:t>
                      </a:r>
                    </a:p>
                    <a:p>
                      <a:endParaRPr lang="en-GB" dirty="0"/>
                    </a:p>
                    <a:p>
                      <a:r>
                        <a:rPr lang="en-GB" dirty="0">
                          <a:solidFill>
                            <a:schemeClr val="accent6">
                              <a:lumMod val="75000"/>
                            </a:schemeClr>
                          </a:solidFill>
                        </a:rPr>
                        <a:t>THREATS – Third Party</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53671899"/>
                  </a:ext>
                </a:extLst>
              </a:tr>
            </a:tbl>
          </a:graphicData>
        </a:graphic>
      </p:graphicFrame>
      <p:pic>
        <p:nvPicPr>
          <p:cNvPr id="30" name="Content Placeholder 29">
            <a:extLst>
              <a:ext uri="{FF2B5EF4-FFF2-40B4-BE49-F238E27FC236}">
                <a16:creationId xmlns:a16="http://schemas.microsoft.com/office/drawing/2014/main" id="{78E27D15-05E1-4BFD-9F15-5DCDC64770E8}"/>
              </a:ext>
            </a:extLst>
          </p:cNvPr>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166254" y="2529444"/>
            <a:ext cx="5449918" cy="3182586"/>
          </a:xfrm>
        </p:spPr>
      </p:pic>
      <p:pic>
        <p:nvPicPr>
          <p:cNvPr id="40" name="Picture 39">
            <a:extLst>
              <a:ext uri="{FF2B5EF4-FFF2-40B4-BE49-F238E27FC236}">
                <a16:creationId xmlns:a16="http://schemas.microsoft.com/office/drawing/2014/main" id="{845F41D6-F728-4E88-80F9-3908994116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17428" y="0"/>
            <a:ext cx="3374572" cy="1596177"/>
          </a:xfrm>
          <a:prstGeom prst="rect">
            <a:avLst/>
          </a:prstGeom>
        </p:spPr>
      </p:pic>
      <p:sp>
        <p:nvSpPr>
          <p:cNvPr id="4" name="TextBox 3">
            <a:extLst>
              <a:ext uri="{FF2B5EF4-FFF2-40B4-BE49-F238E27FC236}">
                <a16:creationId xmlns:a16="http://schemas.microsoft.com/office/drawing/2014/main" id="{021603BA-6148-4434-BBD7-8F1BB77654C5}"/>
              </a:ext>
            </a:extLst>
          </p:cNvPr>
          <p:cNvSpPr txBox="1"/>
          <p:nvPr/>
        </p:nvSpPr>
        <p:spPr>
          <a:xfrm>
            <a:off x="9200445" y="6126868"/>
            <a:ext cx="1501422" cy="369332"/>
          </a:xfrm>
          <a:prstGeom prst="rect">
            <a:avLst/>
          </a:prstGeom>
          <a:noFill/>
        </p:spPr>
        <p:txBody>
          <a:bodyPr wrap="square" rtlCol="0">
            <a:spAutoFit/>
          </a:bodyPr>
          <a:lstStyle/>
          <a:p>
            <a:r>
              <a:rPr lang="en-GB" dirty="0"/>
              <a:t>FOIZUL ISLAM</a:t>
            </a:r>
          </a:p>
        </p:txBody>
      </p:sp>
    </p:spTree>
    <p:extLst>
      <p:ext uri="{BB962C8B-B14F-4D97-AF65-F5344CB8AC3E}">
        <p14:creationId xmlns:p14="http://schemas.microsoft.com/office/powerpoint/2010/main" val="588526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glasses and smiling at the camera&#10;&#10;Description automatically generated">
            <a:extLst>
              <a:ext uri="{FF2B5EF4-FFF2-40B4-BE49-F238E27FC236}">
                <a16:creationId xmlns:a16="http://schemas.microsoft.com/office/drawing/2014/main" id="{06FBE08A-7BCD-41A3-A87E-1625C2A325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3690" y="0"/>
            <a:ext cx="6278310" cy="6858000"/>
          </a:xfrm>
          <a:prstGeom prst="rect">
            <a:avLst/>
          </a:prstGeom>
        </p:spPr>
      </p:pic>
      <p:sp>
        <p:nvSpPr>
          <p:cNvPr id="6" name="TextBox 5">
            <a:extLst>
              <a:ext uri="{FF2B5EF4-FFF2-40B4-BE49-F238E27FC236}">
                <a16:creationId xmlns:a16="http://schemas.microsoft.com/office/drawing/2014/main" id="{FF66D61E-EBB2-4A40-9D68-7B602BA4A14E}"/>
              </a:ext>
            </a:extLst>
          </p:cNvPr>
          <p:cNvSpPr txBox="1"/>
          <p:nvPr/>
        </p:nvSpPr>
        <p:spPr>
          <a:xfrm>
            <a:off x="683663" y="797510"/>
            <a:ext cx="4538444" cy="5262979"/>
          </a:xfrm>
          <a:prstGeom prst="rect">
            <a:avLst/>
          </a:prstGeom>
          <a:noFill/>
        </p:spPr>
        <p:txBody>
          <a:bodyPr wrap="square" rtlCol="0">
            <a:spAutoFit/>
          </a:bodyPr>
          <a:lstStyle/>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 When you’re part of it, you put your heart into it</a:t>
            </a:r>
          </a:p>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At John Lewis &amp; Partners, we’re more than employees-</a:t>
            </a:r>
          </a:p>
          <a:p>
            <a:pPr algn="ctr"/>
            <a:r>
              <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We’re owners. That’s why we all go above and beyond to offer quality and products outstanding service to the people who matter most- you, our customers.</a:t>
            </a:r>
          </a:p>
          <a:p>
            <a:pPr algn="ctr"/>
            <a:endParaRPr lang="en-GB" sz="2800" b="1" i="1" dirty="0">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endParaRPr>
          </a:p>
          <a:p>
            <a:pPr algn="ctr"/>
            <a:r>
              <a:rPr lang="en-GB" sz="2400" i="1" dirty="0">
                <a:solidFill>
                  <a:schemeClr val="bg2">
                    <a:lumMod val="50000"/>
                  </a:schemeClr>
                </a:solidFill>
                <a:effectLst>
                  <a:outerShdw blurRad="38100" dist="38100" dir="2700000" algn="tl">
                    <a:srgbClr val="000000">
                      <a:alpha val="43137"/>
                    </a:srgbClr>
                  </a:outerShdw>
                </a:effectLst>
                <a:latin typeface="Abadi Extra Light" panose="020B0204020104020204" pitchFamily="34" charset="0"/>
                <a:cs typeface="Arial" panose="020B0604020202020204" pitchFamily="34" charset="0"/>
              </a:rPr>
              <a:t>Because for us, it’s personal.’</a:t>
            </a:r>
          </a:p>
        </p:txBody>
      </p:sp>
    </p:spTree>
    <p:extLst>
      <p:ext uri="{BB962C8B-B14F-4D97-AF65-F5344CB8AC3E}">
        <p14:creationId xmlns:p14="http://schemas.microsoft.com/office/powerpoint/2010/main" val="1898623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3326F-C0F2-4DB4-95A2-B8FF94FD277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0FF12C2-73AB-443F-B168-F35D99AA31DC}"/>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CF5705E5-C828-4501-BBE3-1D6E0371D8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666" y="0"/>
            <a:ext cx="11377913" cy="6858000"/>
          </a:xfrm>
          <a:prstGeom prst="rect">
            <a:avLst/>
          </a:prstGeom>
        </p:spPr>
      </p:pic>
      <p:sp>
        <p:nvSpPr>
          <p:cNvPr id="6" name="TextBox 5">
            <a:extLst>
              <a:ext uri="{FF2B5EF4-FFF2-40B4-BE49-F238E27FC236}">
                <a16:creationId xmlns:a16="http://schemas.microsoft.com/office/drawing/2014/main" id="{7B8941D5-DAF7-4C89-8358-911B01708B71}"/>
              </a:ext>
            </a:extLst>
          </p:cNvPr>
          <p:cNvSpPr txBox="1"/>
          <p:nvPr/>
        </p:nvSpPr>
        <p:spPr>
          <a:xfrm>
            <a:off x="10227733" y="6423378"/>
            <a:ext cx="1117600" cy="369332"/>
          </a:xfrm>
          <a:prstGeom prst="rect">
            <a:avLst/>
          </a:prstGeom>
          <a:noFill/>
        </p:spPr>
        <p:txBody>
          <a:bodyPr wrap="square" rtlCol="0">
            <a:spAutoFit/>
          </a:bodyPr>
          <a:lstStyle/>
          <a:p>
            <a:r>
              <a:rPr lang="en-GB" dirty="0" err="1"/>
              <a:t>friha</a:t>
            </a:r>
            <a:endParaRPr lang="en-GB" dirty="0"/>
          </a:p>
        </p:txBody>
      </p:sp>
    </p:spTree>
    <p:extLst>
      <p:ext uri="{BB962C8B-B14F-4D97-AF65-F5344CB8AC3E}">
        <p14:creationId xmlns:p14="http://schemas.microsoft.com/office/powerpoint/2010/main" val="1082350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94D46-BCBC-4743-A11C-55C335D1D18D}"/>
              </a:ext>
            </a:extLst>
          </p:cNvPr>
          <p:cNvSpPr>
            <a:spLocks noGrp="1"/>
          </p:cNvSpPr>
          <p:nvPr>
            <p:ph type="title"/>
          </p:nvPr>
        </p:nvSpPr>
        <p:spPr>
          <a:xfrm>
            <a:off x="767019" y="0"/>
            <a:ext cx="10364451" cy="711519"/>
          </a:xfrm>
        </p:spPr>
        <p:txBody>
          <a:bodyPr/>
          <a:lstStyle/>
          <a:p>
            <a:r>
              <a:rPr lang="en-GB" dirty="0"/>
              <a:t>References</a:t>
            </a:r>
          </a:p>
        </p:txBody>
      </p:sp>
      <p:sp>
        <p:nvSpPr>
          <p:cNvPr id="3" name="Content Placeholder 2">
            <a:extLst>
              <a:ext uri="{FF2B5EF4-FFF2-40B4-BE49-F238E27FC236}">
                <a16:creationId xmlns:a16="http://schemas.microsoft.com/office/drawing/2014/main" id="{6D1AE8A8-E2FF-4F51-A964-EB8B2205CFAB}"/>
              </a:ext>
            </a:extLst>
          </p:cNvPr>
          <p:cNvSpPr>
            <a:spLocks noGrp="1"/>
          </p:cNvSpPr>
          <p:nvPr>
            <p:ph sz="quarter" idx="13"/>
          </p:nvPr>
        </p:nvSpPr>
        <p:spPr>
          <a:xfrm>
            <a:off x="0" y="541867"/>
            <a:ext cx="11123221" cy="6316133"/>
          </a:xfrm>
        </p:spPr>
        <p:txBody>
          <a:bodyPr>
            <a:normAutofit fontScale="92500" lnSpcReduction="10000"/>
          </a:bodyPr>
          <a:lstStyle/>
          <a:p>
            <a:r>
              <a:rPr lang="en-GB" dirty="0"/>
              <a:t>BC News. (2019). </a:t>
            </a:r>
            <a:r>
              <a:rPr lang="en-GB" i="1" dirty="0"/>
              <a:t>John Lewis to shut first store since 2006</a:t>
            </a:r>
            <a:r>
              <a:rPr lang="en-GB" dirty="0"/>
              <a:t>. [online] Available at: https://www.bbc.co.uk/news/business-46970877?intlink_from_url=https://www.bbc.co.uk/news/topics/crr7mlg0gwqt/john-lewis&amp;link_location=live-reporting-stor [Accessed 4 Jun. 2019].</a:t>
            </a:r>
          </a:p>
          <a:p>
            <a:r>
              <a:rPr lang="en-GB" dirty="0"/>
              <a:t>BBC News. (2019). </a:t>
            </a:r>
            <a:r>
              <a:rPr lang="en-GB" i="1" dirty="0"/>
              <a:t>Can 'click and collect' save the High Street?</a:t>
            </a:r>
            <a:r>
              <a:rPr lang="en-GB" dirty="0"/>
              <a:t>. [online] Available at: https://www.bbc.co.uk [Accessed 4 Jun. 2019</a:t>
            </a:r>
          </a:p>
          <a:p>
            <a:r>
              <a:rPr lang="en-GB" dirty="0"/>
              <a:t>Diyweek.net. (2019). </a:t>
            </a:r>
            <a:r>
              <a:rPr lang="en-GB" i="1" dirty="0"/>
              <a:t>John Lewis steps up customer service with new Cheltenham store</a:t>
            </a:r>
            <a:r>
              <a:rPr lang="en-GB" dirty="0"/>
              <a:t>. [online] Available at: https://www.diyweek.net/john-lewis-steps-up-customer-service-with-new-cheltenham-store [Accessed 4 Jun. 2019].</a:t>
            </a:r>
          </a:p>
          <a:p>
            <a:r>
              <a:rPr lang="en-GB" dirty="0"/>
              <a:t>Financial times, (2019) “ John Lewis: too soon to mourn retail empire’s decline and fall, </a:t>
            </a:r>
            <a:r>
              <a:rPr lang="en-GB" u="sng" dirty="0">
                <a:hlinkClick r:id="rId2"/>
              </a:rPr>
              <a:t>https://www.ft.com/</a:t>
            </a:r>
            <a:r>
              <a:rPr lang="en-GB" dirty="0"/>
              <a:t> accessed [online] 09</a:t>
            </a:r>
            <a:r>
              <a:rPr lang="en-GB" baseline="30000" dirty="0"/>
              <a:t>th</a:t>
            </a:r>
            <a:r>
              <a:rPr lang="en-GB" dirty="0"/>
              <a:t> June 2019</a:t>
            </a:r>
          </a:p>
          <a:p>
            <a:r>
              <a:rPr lang="en-GB" dirty="0"/>
              <a:t>FORSHEW , A (2018) https://www.mycustomer.com/experience/engagement/how-will-john-lewis-rebrand-actually-benefit-the-customer-experience [ACCESSED ON 02/06/2019] </a:t>
            </a:r>
          </a:p>
          <a:p>
            <a:r>
              <a:rPr lang="en-GB" dirty="0"/>
              <a:t>https://thecustomerblog.co.uk/tag/john-lewis/ [ACCESSED ON 02/06/2019] </a:t>
            </a:r>
          </a:p>
          <a:p>
            <a:r>
              <a:rPr lang="en-GB" dirty="0"/>
              <a:t>https://sellerengine.com/how-deep-is-your-love-for-your-customers/ [ACCESSED ON 01/06/2019] </a:t>
            </a:r>
          </a:p>
          <a:p>
            <a:pPr marL="0" indent="0">
              <a:buNone/>
            </a:pPr>
            <a:endParaRPr lang="en-GB" dirty="0"/>
          </a:p>
        </p:txBody>
      </p:sp>
    </p:spTree>
    <p:extLst>
      <p:ext uri="{BB962C8B-B14F-4D97-AF65-F5344CB8AC3E}">
        <p14:creationId xmlns:p14="http://schemas.microsoft.com/office/powerpoint/2010/main" val="2767287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2A4FD7-0303-46D2-A556-1F33B4614A1C}"/>
              </a:ext>
            </a:extLst>
          </p:cNvPr>
          <p:cNvSpPr>
            <a:spLocks noGrp="1"/>
          </p:cNvSpPr>
          <p:nvPr>
            <p:ph sz="quarter" idx="13"/>
          </p:nvPr>
        </p:nvSpPr>
        <p:spPr>
          <a:xfrm>
            <a:off x="0" y="450370"/>
            <a:ext cx="10363826" cy="2766964"/>
          </a:xfrm>
        </p:spPr>
        <p:txBody>
          <a:bodyPr>
            <a:noAutofit/>
          </a:bodyPr>
          <a:lstStyle/>
          <a:p>
            <a:r>
              <a:rPr lang="en-GB" sz="1000" b="1" dirty="0">
                <a:latin typeface="Calibri" panose="020F0502020204030204" pitchFamily="34" charset="0"/>
                <a:cs typeface="Calibri" panose="020F0502020204030204" pitchFamily="34" charset="0"/>
              </a:rPr>
              <a:t>https://www.salesforce.com/uk/cro/sem/sales-cloud/?d=70130000000tO1V&amp;DCMP=KNC-Google&amp;keyword=%2Bcrm&amp;adused=341259093542&amp;gclid=CjwKCAjw8qjnBRA-EiwAaNvhwL8VDJLYVHKRMvDWxOMMCLpsxFea91uT_Z-k8Wf3e6MEETRBQtXFzBoCYwQQAvD_BwE [ACCESSED ON 01/06/2019] </a:t>
            </a:r>
          </a:p>
          <a:p>
            <a:r>
              <a:rPr lang="en-GB" sz="1000" b="1" dirty="0">
                <a:latin typeface="Calibri" panose="020F0502020204030204" pitchFamily="34" charset="0"/>
                <a:cs typeface="Calibri" panose="020F0502020204030204" pitchFamily="34" charset="0"/>
              </a:rPr>
              <a:t>Ibbonline.com (2017) “coca – cola and john </a:t>
            </a:r>
            <a:r>
              <a:rPr lang="en-GB" sz="1000" b="1" dirty="0" err="1">
                <a:latin typeface="Calibri" panose="020F0502020204030204" pitchFamily="34" charset="0"/>
                <a:cs typeface="Calibri" panose="020F0502020204030204" pitchFamily="34" charset="0"/>
              </a:rPr>
              <a:t>lewis</a:t>
            </a:r>
            <a:r>
              <a:rPr lang="en-GB" sz="1000" b="1" dirty="0">
                <a:latin typeface="Calibri" panose="020F0502020204030204" pitchFamily="34" charset="0"/>
                <a:cs typeface="Calibri" panose="020F0502020204030204" pitchFamily="34" charset="0"/>
              </a:rPr>
              <a:t> split millennials in </a:t>
            </a:r>
            <a:r>
              <a:rPr lang="en-GB" sz="1000" b="1" dirty="0" err="1">
                <a:latin typeface="Calibri" panose="020F0502020204030204" pitchFamily="34" charset="0"/>
                <a:cs typeface="Calibri" panose="020F0502020204030204" pitchFamily="34" charset="0"/>
              </a:rPr>
              <a:t>christmas</a:t>
            </a:r>
            <a:r>
              <a:rPr lang="en-GB" sz="1000" b="1" dirty="0">
                <a:latin typeface="Calibri" panose="020F0502020204030204" pitchFamily="34" charset="0"/>
                <a:cs typeface="Calibri" panose="020F0502020204030204" pitchFamily="34" charset="0"/>
              </a:rPr>
              <a:t> battle of the brand, </a:t>
            </a:r>
            <a:r>
              <a:rPr lang="en-GB" sz="1000" b="1" u="sng" dirty="0">
                <a:latin typeface="Calibri" panose="020F0502020204030204" pitchFamily="34" charset="0"/>
                <a:cs typeface="Calibri" panose="020F0502020204030204" pitchFamily="34" charset="0"/>
                <a:hlinkClick r:id="rId2"/>
              </a:rPr>
              <a:t>https://lbbonline.com</a:t>
            </a:r>
            <a:r>
              <a:rPr lang="en-GB" sz="1000" b="1" dirty="0">
                <a:latin typeface="Calibri" panose="020F0502020204030204" pitchFamily="34" charset="0"/>
                <a:cs typeface="Calibri" panose="020F0502020204030204" pitchFamily="34" charset="0"/>
              </a:rPr>
              <a:t> accessed [online] 10/06/208</a:t>
            </a:r>
          </a:p>
          <a:p>
            <a:r>
              <a:rPr lang="en-GB" sz="1000" b="1" dirty="0" err="1">
                <a:latin typeface="Calibri" panose="020F0502020204030204" pitchFamily="34" charset="0"/>
                <a:cs typeface="Calibri" panose="020F0502020204030204" pitchFamily="34" charset="0"/>
              </a:rPr>
              <a:t>Jahshan</a:t>
            </a:r>
            <a:r>
              <a:rPr lang="en-GB" sz="1000" b="1" dirty="0">
                <a:latin typeface="Calibri" panose="020F0502020204030204" pitchFamily="34" charset="0"/>
                <a:cs typeface="Calibri" panose="020F0502020204030204" pitchFamily="34" charset="0"/>
              </a:rPr>
              <a:t>, E. (2019). </a:t>
            </a:r>
            <a:r>
              <a:rPr lang="en-GB" sz="1000" b="1" i="1" dirty="0">
                <a:latin typeface="Calibri" panose="020F0502020204030204" pitchFamily="34" charset="0"/>
                <a:cs typeface="Calibri" panose="020F0502020204030204" pitchFamily="34" charset="0"/>
              </a:rPr>
              <a:t>John Lewis shortlists 6 start-ups for in-store innovation scheme - Retail Gazette</a:t>
            </a:r>
            <a:r>
              <a:rPr lang="en-GB" sz="1000" b="1" dirty="0">
                <a:latin typeface="Calibri" panose="020F0502020204030204" pitchFamily="34" charset="0"/>
                <a:cs typeface="Calibri" panose="020F0502020204030204" pitchFamily="34" charset="0"/>
              </a:rPr>
              <a:t>. [online] Retail Gazette. Available at: https://www.retailgazette.co.uk/blog/2019/02/john-lewis-shortlists-6-entrepreneurs-for-in-store-innovation-scheme/ [Accessed 4 Jun. 2019].</a:t>
            </a:r>
          </a:p>
          <a:p>
            <a:r>
              <a:rPr lang="en-GB" sz="1000" b="1" dirty="0">
                <a:latin typeface="Calibri" panose="020F0502020204030204" pitchFamily="34" charset="0"/>
                <a:cs typeface="Calibri" panose="020F0502020204030204" pitchFamily="34" charset="0"/>
              </a:rPr>
              <a:t>L, Ridley (2013). ‘John Lewis picks Proximity for CRM account, (Online) Available:                                                                                                                      </a:t>
            </a:r>
            <a:r>
              <a:rPr lang="en-GB" sz="1000" b="1" u="sng" dirty="0">
                <a:latin typeface="Calibri" panose="020F0502020204030204" pitchFamily="34" charset="0"/>
                <a:cs typeface="Calibri" panose="020F0502020204030204" pitchFamily="34" charset="0"/>
                <a:hlinkClick r:id="rId3"/>
              </a:rPr>
              <a:t>https://www.campaignlive.co.uk/article/john-lewis-picks-proximity-crm-account/1182950</a:t>
            </a:r>
            <a:r>
              <a:rPr lang="en-GB" sz="1000" b="1" dirty="0">
                <a:latin typeface="Calibri" panose="020F0502020204030204" pitchFamily="34" charset="0"/>
                <a:cs typeface="Calibri" panose="020F0502020204030204" pitchFamily="34" charset="0"/>
              </a:rPr>
              <a:t>  Accessed 2019, June 1</a:t>
            </a:r>
            <a:r>
              <a:rPr lang="en-GB" sz="1000" b="1" baseline="30000" dirty="0">
                <a:latin typeface="Calibri" panose="020F0502020204030204" pitchFamily="34" charset="0"/>
                <a:cs typeface="Calibri" panose="020F0502020204030204" pitchFamily="34" charset="0"/>
              </a:rPr>
              <a:t>st</a:t>
            </a:r>
            <a:r>
              <a:rPr lang="en-GB" sz="1000" b="1" dirty="0">
                <a:latin typeface="Calibri" panose="020F0502020204030204" pitchFamily="34" charset="0"/>
                <a:cs typeface="Calibri" panose="020F0502020204030204" pitchFamily="34" charset="0"/>
              </a:rPr>
              <a:t> </a:t>
            </a:r>
          </a:p>
          <a:p>
            <a:r>
              <a:rPr lang="en-GB" sz="1000" b="1" dirty="0" err="1">
                <a:latin typeface="Calibri" panose="020F0502020204030204" pitchFamily="34" charset="0"/>
                <a:cs typeface="Calibri" panose="020F0502020204030204" pitchFamily="34" charset="0"/>
              </a:rPr>
              <a:t>MyCustomer</a:t>
            </a:r>
            <a:r>
              <a:rPr lang="en-GB" sz="1000" b="1" dirty="0">
                <a:latin typeface="Calibri" panose="020F0502020204030204" pitchFamily="34" charset="0"/>
                <a:cs typeface="Calibri" panose="020F0502020204030204" pitchFamily="34" charset="0"/>
              </a:rPr>
              <a:t>. (2019). </a:t>
            </a:r>
            <a:r>
              <a:rPr lang="en-GB" sz="1000" b="1" i="1" dirty="0">
                <a:latin typeface="Calibri" panose="020F0502020204030204" pitchFamily="34" charset="0"/>
                <a:cs typeface="Calibri" panose="020F0502020204030204" pitchFamily="34" charset="0"/>
              </a:rPr>
              <a:t>How will John Lewis' rebrand actually benefit the customer experience?</a:t>
            </a:r>
            <a:r>
              <a:rPr lang="en-GB" sz="1000" b="1" dirty="0">
                <a:latin typeface="Calibri" panose="020F0502020204030204" pitchFamily="34" charset="0"/>
                <a:cs typeface="Calibri" panose="020F0502020204030204" pitchFamily="34" charset="0"/>
              </a:rPr>
              <a:t>. [online] Available at: https://www.mycustomer.com/experience/engagement/how-will-john-lewis-rebrand-actually-benefit-the-customer-experience [Accessed 4 Jun. 2019].</a:t>
            </a:r>
          </a:p>
          <a:p>
            <a:r>
              <a:rPr lang="en-GB" sz="1000" b="1" dirty="0">
                <a:latin typeface="Calibri" panose="020F0502020204030204" pitchFamily="34" charset="0"/>
                <a:cs typeface="Calibri" panose="020F0502020204030204" pitchFamily="34" charset="0"/>
              </a:rPr>
              <a:t>Marketing week,(2019) “Customer relationship management (CRM) is gaining momentum ’https://www.marketingweek.com/ accessed [online] 6th</a:t>
            </a:r>
            <a:r>
              <a:rPr lang="en-GB" sz="1000" b="1" baseline="30000" dirty="0">
                <a:latin typeface="Calibri" panose="020F0502020204030204" pitchFamily="34" charset="0"/>
                <a:cs typeface="Calibri" panose="020F0502020204030204" pitchFamily="34" charset="0"/>
              </a:rPr>
              <a:t>th</a:t>
            </a:r>
            <a:r>
              <a:rPr lang="en-GB" sz="1000" b="1" dirty="0">
                <a:latin typeface="Calibri" panose="020F0502020204030204" pitchFamily="34" charset="0"/>
                <a:cs typeface="Calibri" panose="020F0502020204030204" pitchFamily="34" charset="0"/>
              </a:rPr>
              <a:t> June 2019 </a:t>
            </a:r>
          </a:p>
          <a:p>
            <a:r>
              <a:rPr lang="en-GB" sz="1000" b="1" dirty="0">
                <a:latin typeface="Calibri" panose="020F0502020204030204" pitchFamily="34" charset="0"/>
                <a:cs typeface="Calibri" panose="020F0502020204030204" pitchFamily="34" charset="0"/>
              </a:rPr>
              <a:t>N, Smith (2014). ‘Customer relationship management (CRM)is gaining momentum, (Online) Available:                                                                                                                   </a:t>
            </a:r>
            <a:r>
              <a:rPr lang="en-GB" sz="1000" b="1" u="sng" dirty="0">
                <a:latin typeface="Calibri" panose="020F0502020204030204" pitchFamily="34" charset="0"/>
                <a:cs typeface="Calibri" panose="020F0502020204030204" pitchFamily="34" charset="0"/>
                <a:hlinkClick r:id="rId4"/>
              </a:rPr>
              <a:t>https://www.marketingweek.com/2014/05/28/customer-relationship-management-crm-is-gaining-momentum/</a:t>
            </a:r>
            <a:r>
              <a:rPr lang="en-GB" sz="1000" b="1" dirty="0">
                <a:latin typeface="Calibri" panose="020F0502020204030204" pitchFamily="34" charset="0"/>
                <a:cs typeface="Calibri" panose="020F0502020204030204" pitchFamily="34" charset="0"/>
              </a:rPr>
              <a:t>  Accessed 2019, June 6</a:t>
            </a:r>
            <a:r>
              <a:rPr lang="en-GB" sz="1000" b="1" baseline="30000" dirty="0">
                <a:latin typeface="Calibri" panose="020F0502020204030204" pitchFamily="34" charset="0"/>
                <a:cs typeface="Calibri" panose="020F0502020204030204" pitchFamily="34" charset="0"/>
              </a:rPr>
              <a:t>th</a:t>
            </a:r>
            <a:r>
              <a:rPr lang="en-GB" sz="1000" b="1" dirty="0">
                <a:latin typeface="Calibri" panose="020F0502020204030204" pitchFamily="34" charset="0"/>
                <a:cs typeface="Calibri" panose="020F0502020204030204" pitchFamily="34" charset="0"/>
              </a:rPr>
              <a:t>  </a:t>
            </a:r>
          </a:p>
          <a:p>
            <a:r>
              <a:rPr lang="en-GB" sz="1000" b="1" dirty="0">
                <a:latin typeface="Calibri" panose="020F0502020204030204" pitchFamily="34" charset="0"/>
                <a:cs typeface="Calibri" panose="020F0502020204030204" pitchFamily="34" charset="0"/>
              </a:rPr>
              <a:t>Nazir, S. (2019). </a:t>
            </a:r>
            <a:r>
              <a:rPr lang="en-GB" sz="1000" b="1" i="1" dirty="0">
                <a:latin typeface="Calibri" panose="020F0502020204030204" pitchFamily="34" charset="0"/>
                <a:cs typeface="Calibri" panose="020F0502020204030204" pitchFamily="34" charset="0"/>
              </a:rPr>
              <a:t>John Lewis begins £21m refurbishment of Peterborough store - Retail Gazette</a:t>
            </a:r>
            <a:r>
              <a:rPr lang="en-GB" sz="1000" b="1" dirty="0">
                <a:latin typeface="Calibri" panose="020F0502020204030204" pitchFamily="34" charset="0"/>
                <a:cs typeface="Calibri" panose="020F0502020204030204" pitchFamily="34" charset="0"/>
              </a:rPr>
              <a:t>. [online] Retail Gazette. Available at: https://www.retailgazette.co.uk/blog/2019/05/john-lewis-announces-21m-investment-plans/ [Accessed 4 Jun. 2019].</a:t>
            </a:r>
          </a:p>
          <a:p>
            <a:r>
              <a:rPr lang="en-GB" sz="1000" b="1" dirty="0">
                <a:latin typeface="Calibri" panose="020F0502020204030204" pitchFamily="34" charset="0"/>
                <a:cs typeface="Calibri" panose="020F0502020204030204" pitchFamily="34" charset="0"/>
              </a:rPr>
              <a:t>Research-methodology, (2019) “john Lewis swot analysis’ </a:t>
            </a:r>
            <a:r>
              <a:rPr lang="en-GB" sz="1000" b="1" u="sng" dirty="0">
                <a:latin typeface="Calibri" panose="020F0502020204030204" pitchFamily="34" charset="0"/>
                <a:cs typeface="Calibri" panose="020F0502020204030204" pitchFamily="34" charset="0"/>
                <a:hlinkClick r:id="rId5"/>
              </a:rPr>
              <a:t>https://research-methodology.net/Accessed</a:t>
            </a:r>
            <a:r>
              <a:rPr lang="en-GB" sz="1000" b="1" dirty="0">
                <a:latin typeface="Calibri" panose="020F0502020204030204" pitchFamily="34" charset="0"/>
                <a:cs typeface="Calibri" panose="020F0502020204030204" pitchFamily="34" charset="0"/>
              </a:rPr>
              <a:t> {online} 5th June 2019 </a:t>
            </a:r>
          </a:p>
          <a:p>
            <a:r>
              <a:rPr lang="en-GB" sz="1000" b="1" dirty="0">
                <a:latin typeface="Calibri" panose="020F0502020204030204" pitchFamily="34" charset="0"/>
                <a:cs typeface="Calibri" panose="020F0502020204030204" pitchFamily="34" charset="0"/>
              </a:rPr>
              <a:t>RIGBY , C (2018) https://internetretailing.net/themes/themes/john-lewis-emphasises-the-role-of-its-staff-in-its-customers-experience-in-its-new-brand-identity-18325 [ACCESSED ON 03/06/2019]</a:t>
            </a:r>
          </a:p>
          <a:p>
            <a:r>
              <a:rPr lang="en-GB" sz="1000" b="1" dirty="0">
                <a:latin typeface="Calibri" panose="020F0502020204030204" pitchFamily="34" charset="0"/>
                <a:cs typeface="Calibri" panose="020F0502020204030204" pitchFamily="34" charset="0"/>
              </a:rPr>
              <a:t>S, </a:t>
            </a:r>
            <a:r>
              <a:rPr lang="en-GB" sz="1000" b="1" dirty="0" err="1">
                <a:latin typeface="Calibri" panose="020F0502020204030204" pitchFamily="34" charset="0"/>
                <a:cs typeface="Calibri" panose="020F0502020204030204" pitchFamily="34" charset="0"/>
              </a:rPr>
              <a:t>Hailes</a:t>
            </a:r>
            <a:r>
              <a:rPr lang="en-GB" sz="1000" b="1" dirty="0">
                <a:latin typeface="Calibri" panose="020F0502020204030204" pitchFamily="34" charset="0"/>
                <a:cs typeface="Calibri" panose="020F0502020204030204" pitchFamily="34" charset="0"/>
              </a:rPr>
              <a:t> (2017). ‘John Lewis steps up Personalisation strategy with new Partnership, (Online) Available:                                                                                  </a:t>
            </a:r>
            <a:r>
              <a:rPr lang="en-GB" sz="1000" b="1" u="sng" dirty="0">
                <a:latin typeface="Calibri" panose="020F0502020204030204" pitchFamily="34" charset="0"/>
                <a:cs typeface="Calibri" panose="020F0502020204030204" pitchFamily="34" charset="0"/>
                <a:hlinkClick r:id="rId6"/>
              </a:rPr>
              <a:t>https://www.professionaljeweller.com/john-lewis-steps-personalisation-strategy-new-partnership/</a:t>
            </a:r>
            <a:r>
              <a:rPr lang="en-GB" sz="1000" b="1" dirty="0">
                <a:latin typeface="Calibri" panose="020F0502020204030204" pitchFamily="34" charset="0"/>
                <a:cs typeface="Calibri" panose="020F0502020204030204" pitchFamily="34" charset="0"/>
              </a:rPr>
              <a:t>  Accessed 2019, June 6</a:t>
            </a:r>
            <a:r>
              <a:rPr lang="en-GB" sz="1000" b="1" baseline="30000" dirty="0">
                <a:latin typeface="Calibri" panose="020F0502020204030204" pitchFamily="34" charset="0"/>
                <a:cs typeface="Calibri" panose="020F0502020204030204" pitchFamily="34" charset="0"/>
              </a:rPr>
              <a:t>th</a:t>
            </a:r>
            <a:r>
              <a:rPr lang="en-GB" sz="1000" b="1" dirty="0">
                <a:latin typeface="Calibri" panose="020F0502020204030204" pitchFamily="34" charset="0"/>
                <a:cs typeface="Calibri" panose="020F0502020204030204" pitchFamily="34" charset="0"/>
              </a:rPr>
              <a:t> </a:t>
            </a:r>
          </a:p>
          <a:p>
            <a:r>
              <a:rPr lang="en-GB" sz="1000" b="1" dirty="0">
                <a:latin typeface="Calibri" panose="020F0502020204030204" pitchFamily="34" charset="0"/>
                <a:cs typeface="Calibri" panose="020F0502020204030204" pitchFamily="34" charset="0"/>
              </a:rPr>
              <a:t>Salesforce, (2019) what is CRM? </a:t>
            </a:r>
            <a:r>
              <a:rPr lang="en-GB" sz="1000" b="1" u="sng" dirty="0">
                <a:latin typeface="Calibri" panose="020F0502020204030204" pitchFamily="34" charset="0"/>
                <a:cs typeface="Calibri" panose="020F0502020204030204" pitchFamily="34" charset="0"/>
                <a:hlinkClick r:id="rId7"/>
              </a:rPr>
              <a:t>https://www.salesforce.com</a:t>
            </a:r>
            <a:r>
              <a:rPr lang="en-GB" sz="1000" b="1" dirty="0">
                <a:latin typeface="Calibri" panose="020F0502020204030204" pitchFamily="34" charset="0"/>
                <a:cs typeface="Calibri" panose="020F0502020204030204" pitchFamily="34" charset="0"/>
              </a:rPr>
              <a:t> accessed [online] 7</a:t>
            </a:r>
            <a:r>
              <a:rPr lang="en-GB" sz="1000" b="1" baseline="30000" dirty="0">
                <a:latin typeface="Calibri" panose="020F0502020204030204" pitchFamily="34" charset="0"/>
                <a:cs typeface="Calibri" panose="020F0502020204030204" pitchFamily="34" charset="0"/>
              </a:rPr>
              <a:t>th</a:t>
            </a:r>
            <a:r>
              <a:rPr lang="en-GB" sz="1000" b="1" dirty="0">
                <a:latin typeface="Calibri" panose="020F0502020204030204" pitchFamily="34" charset="0"/>
                <a:cs typeface="Calibri" panose="020F0502020204030204" pitchFamily="34" charset="0"/>
              </a:rPr>
              <a:t> June 2019</a:t>
            </a:r>
          </a:p>
          <a:p>
            <a:r>
              <a:rPr lang="en-GB" sz="1000" b="1" dirty="0">
                <a:latin typeface="Calibri" panose="020F0502020204030204" pitchFamily="34" charset="0"/>
                <a:cs typeface="Calibri" panose="020F0502020204030204" pitchFamily="34" charset="0"/>
              </a:rPr>
              <a:t>Telegraph, (2014) “John Lewis rules out international stores’ https://www.telegraph.co.uk/accessed{online} 6</a:t>
            </a:r>
            <a:r>
              <a:rPr lang="en-GB" sz="1000" b="1" baseline="30000" dirty="0">
                <a:latin typeface="Calibri" panose="020F0502020204030204" pitchFamily="34" charset="0"/>
                <a:cs typeface="Calibri" panose="020F0502020204030204" pitchFamily="34" charset="0"/>
              </a:rPr>
              <a:t>th</a:t>
            </a:r>
            <a:r>
              <a:rPr lang="en-GB" sz="1000" b="1" dirty="0">
                <a:latin typeface="Calibri" panose="020F0502020204030204" pitchFamily="34" charset="0"/>
                <a:cs typeface="Calibri" panose="020F0502020204030204" pitchFamily="34" charset="0"/>
              </a:rPr>
              <a:t> June 2019</a:t>
            </a:r>
          </a:p>
        </p:txBody>
      </p:sp>
      <p:sp>
        <p:nvSpPr>
          <p:cNvPr id="4" name="Title 3">
            <a:extLst>
              <a:ext uri="{FF2B5EF4-FFF2-40B4-BE49-F238E27FC236}">
                <a16:creationId xmlns:a16="http://schemas.microsoft.com/office/drawing/2014/main" id="{B003C090-061C-49B8-8F55-0C96D39B1C3D}"/>
              </a:ext>
            </a:extLst>
          </p:cNvPr>
          <p:cNvSpPr>
            <a:spLocks noGrp="1"/>
          </p:cNvSpPr>
          <p:nvPr>
            <p:ph type="title"/>
          </p:nvPr>
        </p:nvSpPr>
        <p:spPr>
          <a:xfrm>
            <a:off x="146131" y="0"/>
            <a:ext cx="10364451" cy="1596177"/>
          </a:xfrm>
        </p:spPr>
        <p:txBody>
          <a:bodyPr/>
          <a:lstStyle/>
          <a:p>
            <a:endParaRPr lang="en-GB" dirty="0"/>
          </a:p>
        </p:txBody>
      </p:sp>
    </p:spTree>
    <p:extLst>
      <p:ext uri="{BB962C8B-B14F-4D97-AF65-F5344CB8AC3E}">
        <p14:creationId xmlns:p14="http://schemas.microsoft.com/office/powerpoint/2010/main" val="91738096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939</TotalTime>
  <Words>882</Words>
  <Application>Microsoft Office PowerPoint</Application>
  <PresentationFormat>Widescreen</PresentationFormat>
  <Paragraphs>151</Paragraphs>
  <Slides>19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Abadi Extra Light</vt:lpstr>
      <vt:lpstr>Adobe Gothic Std B</vt:lpstr>
      <vt:lpstr>Arial</vt:lpstr>
      <vt:lpstr>Calibri</vt:lpstr>
      <vt:lpstr>Courier New</vt:lpstr>
      <vt:lpstr>Tw Cen MT</vt:lpstr>
      <vt:lpstr>Droplet</vt:lpstr>
      <vt:lpstr>PowerPoint Presentation</vt:lpstr>
      <vt:lpstr>CRM system with john lewis</vt:lpstr>
      <vt:lpstr>PowerPoint Presentation</vt:lpstr>
      <vt:lpstr>  JOHN LEWIS CRM SUPPORT SYSTEM</vt:lpstr>
      <vt:lpstr>                        JOHN LEWIS</vt:lpstr>
      <vt:lpstr>PowerPoint Presentation</vt:lpstr>
      <vt:lpstr>“FREE STANDARD UK DELIVERY ON ORDERS OVER £30”; “CLICK AND COLLECT FROM OUR SHOPS”; “INTERNATIONAL DELIVERY”; AND “NEVER KNOWINGLY UNDERSOLD.</vt:lpstr>
      <vt:lpstr>PowerPoint Presentation</vt:lpstr>
      <vt:lpstr>PowerPoint Presentation</vt:lpstr>
      <vt:lpstr>PowerPoint Presentation</vt:lpstr>
      <vt:lpstr>JOHN LEWIS                    </vt:lpstr>
      <vt:lpstr>PowerPoint Presentation</vt:lpstr>
      <vt:lpstr>PowerPoint Presentation</vt:lpstr>
      <vt:lpstr>Sharon White leaves Ofcom to join John Lewis Partnership </vt:lpstr>
      <vt:lpstr>SWOT ANALYSIS</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Friha Nawaz</dc:creator>
  <cp:lastModifiedBy>Friha Nawaz</cp:lastModifiedBy>
  <cp:revision>12</cp:revision>
  <dcterms:created xsi:type="dcterms:W3CDTF">2019-06-05T00:24:38Z</dcterms:created>
  <dcterms:modified xsi:type="dcterms:W3CDTF">2019-06-10T23:14:17Z</dcterms:modified>
</cp:coreProperties>
</file>