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4"/>
  </p:sldMasterIdLst>
  <p:notesMasterIdLst>
    <p:notesMasterId r:id="rId11"/>
  </p:notesMasterIdLst>
  <p:sldIdLst>
    <p:sldId id="281" r:id="rId5"/>
    <p:sldId id="265" r:id="rId6"/>
    <p:sldId id="266" r:id="rId7"/>
    <p:sldId id="267" r:id="rId8"/>
    <p:sldId id="268" r:id="rId9"/>
    <p:sldId id="28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52781" autoAdjust="0"/>
  </p:normalViewPr>
  <p:slideViewPr>
    <p:cSldViewPr snapToGrid="0">
      <p:cViewPr varScale="1">
        <p:scale>
          <a:sx n="70" d="100"/>
          <a:sy n="70" d="100"/>
        </p:scale>
        <p:origin x="51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m Barnett (1902040)" userId="S::1902040@student.uwtsd.ac.uk::97a50aed-a205-4495-bcdb-e3c48da6c85c" providerId="AD" clId="Web-{2AF0DD15-22C3-421A-A20E-787414F6DB18}"/>
    <pc:docChg chg="modSld">
      <pc:chgData name="Tom Barnett (1902040)" userId="S::1902040@student.uwtsd.ac.uk::97a50aed-a205-4495-bcdb-e3c48da6c85c" providerId="AD" clId="Web-{2AF0DD15-22C3-421A-A20E-787414F6DB18}" dt="2022-01-07T13:27:51.944" v="3" actId="20577"/>
      <pc:docMkLst>
        <pc:docMk/>
      </pc:docMkLst>
      <pc:sldChg chg="modSp">
        <pc:chgData name="Tom Barnett (1902040)" userId="S::1902040@student.uwtsd.ac.uk::97a50aed-a205-4495-bcdb-e3c48da6c85c" providerId="AD" clId="Web-{2AF0DD15-22C3-421A-A20E-787414F6DB18}" dt="2022-01-07T13:27:51.944" v="3" actId="20577"/>
        <pc:sldMkLst>
          <pc:docMk/>
          <pc:sldMk cId="2350525149" sldId="263"/>
        </pc:sldMkLst>
        <pc:spChg chg="mod">
          <ac:chgData name="Tom Barnett (1902040)" userId="S::1902040@student.uwtsd.ac.uk::97a50aed-a205-4495-bcdb-e3c48da6c85c" providerId="AD" clId="Web-{2AF0DD15-22C3-421A-A20E-787414F6DB18}" dt="2022-01-07T13:27:51.944" v="3" actId="20577"/>
          <ac:spMkLst>
            <pc:docMk/>
            <pc:sldMk cId="2350525149" sldId="263"/>
            <ac:spMk id="40" creationId="{E4723DA3-E384-44D1-B085-FB9C924C10BF}"/>
          </ac:spMkLst>
        </pc:spChg>
      </pc:sldChg>
    </pc:docChg>
  </pc:docChgLst>
  <pc:docChgLst>
    <pc:chgData name="Tomos Joseph Leggett (1901852)" userId="S::1901852@student.uwtsd.ac.uk::5063e2ad-3683-4c69-a7f8-069360acd475" providerId="AD" clId="Web-{4AA71A40-6FFB-409D-AE51-FAF189364F2B}"/>
    <pc:docChg chg="addSld">
      <pc:chgData name="Tomos Joseph Leggett (1901852)" userId="S::1901852@student.uwtsd.ac.uk::5063e2ad-3683-4c69-a7f8-069360acd475" providerId="AD" clId="Web-{4AA71A40-6FFB-409D-AE51-FAF189364F2B}" dt="2022-01-05T21:14:58.565" v="0"/>
      <pc:docMkLst>
        <pc:docMk/>
      </pc:docMkLst>
      <pc:sldChg chg="new">
        <pc:chgData name="Tomos Joseph Leggett (1901852)" userId="S::1901852@student.uwtsd.ac.uk::5063e2ad-3683-4c69-a7f8-069360acd475" providerId="AD" clId="Web-{4AA71A40-6FFB-409D-AE51-FAF189364F2B}" dt="2022-01-05T21:14:58.565" v="0"/>
        <pc:sldMkLst>
          <pc:docMk/>
          <pc:sldMk cId="4003291165" sldId="257"/>
        </pc:sldMkLst>
      </pc:sldChg>
    </pc:docChg>
  </pc:docChgLst>
  <pc:docChgLst>
    <pc:chgData clId="Web-{AB3685C1-9BDB-4037-98F1-0A41B42C9239}"/>
    <pc:docChg chg="modSld">
      <pc:chgData name="" userId="" providerId="" clId="Web-{AB3685C1-9BDB-4037-98F1-0A41B42C9239}" dt="2022-01-02T13:24:59.898" v="5" actId="20577"/>
      <pc:docMkLst>
        <pc:docMk/>
      </pc:docMkLst>
      <pc:sldChg chg="modSp">
        <pc:chgData name="" userId="" providerId="" clId="Web-{AB3685C1-9BDB-4037-98F1-0A41B42C9239}" dt="2022-01-02T13:24:59.898" v="5" actId="20577"/>
        <pc:sldMkLst>
          <pc:docMk/>
          <pc:sldMk cId="109857222" sldId="256"/>
        </pc:sldMkLst>
        <pc:spChg chg="mod">
          <ac:chgData name="" userId="" providerId="" clId="Web-{AB3685C1-9BDB-4037-98F1-0A41B42C9239}" dt="2022-01-02T13:24:59.898" v="5" actId="20577"/>
          <ac:spMkLst>
            <pc:docMk/>
            <pc:sldMk cId="109857222" sldId="256"/>
            <ac:spMk id="3" creationId="{00000000-0000-0000-0000-000000000000}"/>
          </ac:spMkLst>
        </pc:spChg>
      </pc:sldChg>
    </pc:docChg>
  </pc:docChgLst>
  <pc:docChgLst>
    <pc:chgData name="Tom Barnett (1902040)" userId="S::1902040@student.uwtsd.ac.uk::97a50aed-a205-4495-bcdb-e3c48da6c85c" providerId="AD" clId="Web-{5F254A0D-B21C-4885-82B7-0B206BB9CDFF}"/>
    <pc:docChg chg="modSld">
      <pc:chgData name="Tom Barnett (1902040)" userId="S::1902040@student.uwtsd.ac.uk::97a50aed-a205-4495-bcdb-e3c48da6c85c" providerId="AD" clId="Web-{5F254A0D-B21C-4885-82B7-0B206BB9CDFF}" dt="2022-01-07T13:41:03.161" v="35"/>
      <pc:docMkLst>
        <pc:docMk/>
      </pc:docMkLst>
      <pc:sldChg chg="addSp delSp modSp">
        <pc:chgData name="Tom Barnett (1902040)" userId="S::1902040@student.uwtsd.ac.uk::97a50aed-a205-4495-bcdb-e3c48da6c85c" providerId="AD" clId="Web-{5F254A0D-B21C-4885-82B7-0B206BB9CDFF}" dt="2022-01-07T13:40:08.503" v="11" actId="1076"/>
        <pc:sldMkLst>
          <pc:docMk/>
          <pc:sldMk cId="2751718563" sldId="274"/>
        </pc:sldMkLst>
        <pc:spChg chg="mod">
          <ac:chgData name="Tom Barnett (1902040)" userId="S::1902040@student.uwtsd.ac.uk::97a50aed-a205-4495-bcdb-e3c48da6c85c" providerId="AD" clId="Web-{5F254A0D-B21C-4885-82B7-0B206BB9CDFF}" dt="2022-01-07T13:40:08.503" v="11" actId="1076"/>
          <ac:spMkLst>
            <pc:docMk/>
            <pc:sldMk cId="2751718563" sldId="274"/>
            <ac:spMk id="2" creationId="{810A8F8A-3917-48CD-93C6-D19538B0A3BA}"/>
          </ac:spMkLst>
        </pc:spChg>
        <pc:spChg chg="del">
          <ac:chgData name="Tom Barnett (1902040)" userId="S::1902040@student.uwtsd.ac.uk::97a50aed-a205-4495-bcdb-e3c48da6c85c" providerId="AD" clId="Web-{5F254A0D-B21C-4885-82B7-0B206BB9CDFF}" dt="2022-01-07T13:39:39.034" v="4"/>
          <ac:spMkLst>
            <pc:docMk/>
            <pc:sldMk cId="2751718563" sldId="274"/>
            <ac:spMk id="3" creationId="{3F4FE76D-1628-471D-B406-57CA74882973}"/>
          </ac:spMkLst>
        </pc:spChg>
        <pc:spChg chg="add">
          <ac:chgData name="Tom Barnett (1902040)" userId="S::1902040@student.uwtsd.ac.uk::97a50aed-a205-4495-bcdb-e3c48da6c85c" providerId="AD" clId="Web-{5F254A0D-B21C-4885-82B7-0B206BB9CDFF}" dt="2022-01-07T13:39:51.222" v="5"/>
          <ac:spMkLst>
            <pc:docMk/>
            <pc:sldMk cId="2751718563" sldId="274"/>
            <ac:spMk id="5" creationId="{20CB1726-962C-48D0-9D23-E42CBB373432}"/>
          </ac:spMkLst>
        </pc:spChg>
      </pc:sldChg>
      <pc:sldChg chg="addSp delSp modSp">
        <pc:chgData name="Tom Barnett (1902040)" userId="S::1902040@student.uwtsd.ac.uk::97a50aed-a205-4495-bcdb-e3c48da6c85c" providerId="AD" clId="Web-{5F254A0D-B21C-4885-82B7-0B206BB9CDFF}" dt="2022-01-07T13:40:41.489" v="26"/>
        <pc:sldMkLst>
          <pc:docMk/>
          <pc:sldMk cId="1011874222" sldId="275"/>
        </pc:sldMkLst>
        <pc:spChg chg="del">
          <ac:chgData name="Tom Barnett (1902040)" userId="S::1902040@student.uwtsd.ac.uk::97a50aed-a205-4495-bcdb-e3c48da6c85c" providerId="AD" clId="Web-{5F254A0D-B21C-4885-82B7-0B206BB9CDFF}" dt="2022-01-07T13:40:20.379" v="16"/>
          <ac:spMkLst>
            <pc:docMk/>
            <pc:sldMk cId="1011874222" sldId="275"/>
            <ac:spMk id="2" creationId="{C0250961-70C7-45A9-9A37-F40FB7E3EC11}"/>
          </ac:spMkLst>
        </pc:spChg>
        <pc:spChg chg="del">
          <ac:chgData name="Tom Barnett (1902040)" userId="S::1902040@student.uwtsd.ac.uk::97a50aed-a205-4495-bcdb-e3c48da6c85c" providerId="AD" clId="Web-{5F254A0D-B21C-4885-82B7-0B206BB9CDFF}" dt="2022-01-07T13:39:37.659" v="3"/>
          <ac:spMkLst>
            <pc:docMk/>
            <pc:sldMk cId="1011874222" sldId="275"/>
            <ac:spMk id="3" creationId="{F3445EEF-3C3C-40F8-A462-5C243148875A}"/>
          </ac:spMkLst>
        </pc:spChg>
        <pc:spChg chg="add del">
          <ac:chgData name="Tom Barnett (1902040)" userId="S::1902040@student.uwtsd.ac.uk::97a50aed-a205-4495-bcdb-e3c48da6c85c" providerId="AD" clId="Web-{5F254A0D-B21C-4885-82B7-0B206BB9CDFF}" dt="2022-01-07T13:40:25.863" v="18"/>
          <ac:spMkLst>
            <pc:docMk/>
            <pc:sldMk cId="1011874222" sldId="275"/>
            <ac:spMk id="5" creationId="{71693C24-9C1A-4F72-9C6B-D168EC70C910}"/>
          </ac:spMkLst>
        </pc:spChg>
        <pc:spChg chg="add del">
          <ac:chgData name="Tom Barnett (1902040)" userId="S::1902040@student.uwtsd.ac.uk::97a50aed-a205-4495-bcdb-e3c48da6c85c" providerId="AD" clId="Web-{5F254A0D-B21C-4885-82B7-0B206BB9CDFF}" dt="2022-01-07T13:40:17.222" v="15"/>
          <ac:spMkLst>
            <pc:docMk/>
            <pc:sldMk cId="1011874222" sldId="275"/>
            <ac:spMk id="7" creationId="{9DEDB159-6467-41AC-A33D-3A4276D98EAF}"/>
          </ac:spMkLst>
        </pc:spChg>
        <pc:spChg chg="add del">
          <ac:chgData name="Tom Barnett (1902040)" userId="S::1902040@student.uwtsd.ac.uk::97a50aed-a205-4495-bcdb-e3c48da6c85c" providerId="AD" clId="Web-{5F254A0D-B21C-4885-82B7-0B206BB9CDFF}" dt="2022-01-07T13:40:17.222" v="14"/>
          <ac:spMkLst>
            <pc:docMk/>
            <pc:sldMk cId="1011874222" sldId="275"/>
            <ac:spMk id="9" creationId="{9F7FCF91-3593-4FCE-8EB5-31B3E4B0F86E}"/>
          </ac:spMkLst>
        </pc:spChg>
        <pc:spChg chg="add del mod">
          <ac:chgData name="Tom Barnett (1902040)" userId="S::1902040@student.uwtsd.ac.uk::97a50aed-a205-4495-bcdb-e3c48da6c85c" providerId="AD" clId="Web-{5F254A0D-B21C-4885-82B7-0B206BB9CDFF}" dt="2022-01-07T13:40:23.426" v="17"/>
          <ac:spMkLst>
            <pc:docMk/>
            <pc:sldMk cId="1011874222" sldId="275"/>
            <ac:spMk id="11" creationId="{26DEFC15-0957-4891-BC8D-39BF449EE6AA}"/>
          </ac:spMkLst>
        </pc:spChg>
        <pc:spChg chg="add">
          <ac:chgData name="Tom Barnett (1902040)" userId="S::1902040@student.uwtsd.ac.uk::97a50aed-a205-4495-bcdb-e3c48da6c85c" providerId="AD" clId="Web-{5F254A0D-B21C-4885-82B7-0B206BB9CDFF}" dt="2022-01-07T13:40:32.457" v="19"/>
          <ac:spMkLst>
            <pc:docMk/>
            <pc:sldMk cId="1011874222" sldId="275"/>
            <ac:spMk id="12" creationId="{9B5F62A8-B23E-4ABE-BCBB-0898746C97C0}"/>
          </ac:spMkLst>
        </pc:spChg>
        <pc:spChg chg="add del">
          <ac:chgData name="Tom Barnett (1902040)" userId="S::1902040@student.uwtsd.ac.uk::97a50aed-a205-4495-bcdb-e3c48da6c85c" providerId="AD" clId="Web-{5F254A0D-B21C-4885-82B7-0B206BB9CDFF}" dt="2022-01-07T13:40:41.004" v="25"/>
          <ac:spMkLst>
            <pc:docMk/>
            <pc:sldMk cId="1011874222" sldId="275"/>
            <ac:spMk id="13" creationId="{9B5F62A8-B23E-4ABE-BCBB-0898746C97C0}"/>
          </ac:spMkLst>
        </pc:spChg>
        <pc:spChg chg="add del">
          <ac:chgData name="Tom Barnett (1902040)" userId="S::1902040@student.uwtsd.ac.uk::97a50aed-a205-4495-bcdb-e3c48da6c85c" providerId="AD" clId="Web-{5F254A0D-B21C-4885-82B7-0B206BB9CDFF}" dt="2022-01-07T13:40:39.254" v="24"/>
          <ac:spMkLst>
            <pc:docMk/>
            <pc:sldMk cId="1011874222" sldId="275"/>
            <ac:spMk id="14" creationId="{9B5F62A8-B23E-4ABE-BCBB-0898746C97C0}"/>
          </ac:spMkLst>
        </pc:spChg>
        <pc:spChg chg="add del">
          <ac:chgData name="Tom Barnett (1902040)" userId="S::1902040@student.uwtsd.ac.uk::97a50aed-a205-4495-bcdb-e3c48da6c85c" providerId="AD" clId="Web-{5F254A0D-B21C-4885-82B7-0B206BB9CDFF}" dt="2022-01-07T13:40:37.207" v="23"/>
          <ac:spMkLst>
            <pc:docMk/>
            <pc:sldMk cId="1011874222" sldId="275"/>
            <ac:spMk id="15" creationId="{9B5F62A8-B23E-4ABE-BCBB-0898746C97C0}"/>
          </ac:spMkLst>
        </pc:spChg>
        <pc:spChg chg="add mod">
          <ac:chgData name="Tom Barnett (1902040)" userId="S::1902040@student.uwtsd.ac.uk::97a50aed-a205-4495-bcdb-e3c48da6c85c" providerId="AD" clId="Web-{5F254A0D-B21C-4885-82B7-0B206BB9CDFF}" dt="2022-01-07T13:40:41.489" v="26"/>
          <ac:spMkLst>
            <pc:docMk/>
            <pc:sldMk cId="1011874222" sldId="275"/>
            <ac:spMk id="17" creationId="{11F74070-79FC-47CD-9CB5-355B189B3B65}"/>
          </ac:spMkLst>
        </pc:spChg>
      </pc:sldChg>
      <pc:sldChg chg="addSp delSp modSp">
        <pc:chgData name="Tom Barnett (1902040)" userId="S::1902040@student.uwtsd.ac.uk::97a50aed-a205-4495-bcdb-e3c48da6c85c" providerId="AD" clId="Web-{5F254A0D-B21C-4885-82B7-0B206BB9CDFF}" dt="2022-01-07T13:40:54.145" v="31"/>
        <pc:sldMkLst>
          <pc:docMk/>
          <pc:sldMk cId="1532560257" sldId="276"/>
        </pc:sldMkLst>
        <pc:spChg chg="del">
          <ac:chgData name="Tom Barnett (1902040)" userId="S::1902040@student.uwtsd.ac.uk::97a50aed-a205-4495-bcdb-e3c48da6c85c" providerId="AD" clId="Web-{5F254A0D-B21C-4885-82B7-0B206BB9CDFF}" dt="2022-01-07T13:40:47.676" v="27"/>
          <ac:spMkLst>
            <pc:docMk/>
            <pc:sldMk cId="1532560257" sldId="276"/>
            <ac:spMk id="2" creationId="{8E313C14-54FA-40D5-A623-53A540211CAB}"/>
          </ac:spMkLst>
        </pc:spChg>
        <pc:spChg chg="del">
          <ac:chgData name="Tom Barnett (1902040)" userId="S::1902040@student.uwtsd.ac.uk::97a50aed-a205-4495-bcdb-e3c48da6c85c" providerId="AD" clId="Web-{5F254A0D-B21C-4885-82B7-0B206BB9CDFF}" dt="2022-01-07T13:39:36.362" v="2"/>
          <ac:spMkLst>
            <pc:docMk/>
            <pc:sldMk cId="1532560257" sldId="276"/>
            <ac:spMk id="3" creationId="{E5600E6E-67D7-41C9-9BC6-A674F60223A6}"/>
          </ac:spMkLst>
        </pc:spChg>
        <pc:spChg chg="add">
          <ac:chgData name="Tom Barnett (1902040)" userId="S::1902040@student.uwtsd.ac.uk::97a50aed-a205-4495-bcdb-e3c48da6c85c" providerId="AD" clId="Web-{5F254A0D-B21C-4885-82B7-0B206BB9CDFF}" dt="2022-01-07T13:39:55.362" v="7"/>
          <ac:spMkLst>
            <pc:docMk/>
            <pc:sldMk cId="1532560257" sldId="276"/>
            <ac:spMk id="5" creationId="{4E73183C-D4F7-49B8-9617-FBB0192749E9}"/>
          </ac:spMkLst>
        </pc:spChg>
        <pc:spChg chg="add del mod">
          <ac:chgData name="Tom Barnett (1902040)" userId="S::1902040@student.uwtsd.ac.uk::97a50aed-a205-4495-bcdb-e3c48da6c85c" providerId="AD" clId="Web-{5F254A0D-B21C-4885-82B7-0B206BB9CDFF}" dt="2022-01-07T13:40:54.145" v="31"/>
          <ac:spMkLst>
            <pc:docMk/>
            <pc:sldMk cId="1532560257" sldId="276"/>
            <ac:spMk id="7" creationId="{465BF2B2-2662-4015-BBD5-19A827E4CC74}"/>
          </ac:spMkLst>
        </pc:spChg>
        <pc:spChg chg="add">
          <ac:chgData name="Tom Barnett (1902040)" userId="S::1902040@student.uwtsd.ac.uk::97a50aed-a205-4495-bcdb-e3c48da6c85c" providerId="AD" clId="Web-{5F254A0D-B21C-4885-82B7-0B206BB9CDFF}" dt="2022-01-07T13:40:47.879" v="28"/>
          <ac:spMkLst>
            <pc:docMk/>
            <pc:sldMk cId="1532560257" sldId="276"/>
            <ac:spMk id="9" creationId="{452B44A2-5F26-42EB-B813-2BB34034E206}"/>
          </ac:spMkLst>
        </pc:spChg>
      </pc:sldChg>
      <pc:sldChg chg="addSp delSp modSp">
        <pc:chgData name="Tom Barnett (1902040)" userId="S::1902040@student.uwtsd.ac.uk::97a50aed-a205-4495-bcdb-e3c48da6c85c" providerId="AD" clId="Web-{5F254A0D-B21C-4885-82B7-0B206BB9CDFF}" dt="2022-01-07T13:40:56.536" v="32"/>
        <pc:sldMkLst>
          <pc:docMk/>
          <pc:sldMk cId="651801602" sldId="277"/>
        </pc:sldMkLst>
        <pc:spChg chg="del">
          <ac:chgData name="Tom Barnett (1902040)" userId="S::1902040@student.uwtsd.ac.uk::97a50aed-a205-4495-bcdb-e3c48da6c85c" providerId="AD" clId="Web-{5F254A0D-B21C-4885-82B7-0B206BB9CDFF}" dt="2022-01-07T13:40:51.770" v="29"/>
          <ac:spMkLst>
            <pc:docMk/>
            <pc:sldMk cId="651801602" sldId="277"/>
            <ac:spMk id="2" creationId="{5BE0F32F-723B-4EC7-B1B0-6F8EA39A6D75}"/>
          </ac:spMkLst>
        </pc:spChg>
        <pc:spChg chg="del">
          <ac:chgData name="Tom Barnett (1902040)" userId="S::1902040@student.uwtsd.ac.uk::97a50aed-a205-4495-bcdb-e3c48da6c85c" providerId="AD" clId="Web-{5F254A0D-B21C-4885-82B7-0B206BB9CDFF}" dt="2022-01-07T13:39:31.924" v="1"/>
          <ac:spMkLst>
            <pc:docMk/>
            <pc:sldMk cId="651801602" sldId="277"/>
            <ac:spMk id="3" creationId="{DDBB54AD-BFE1-4B56-8381-58D4B552122C}"/>
          </ac:spMkLst>
        </pc:spChg>
        <pc:spChg chg="add">
          <ac:chgData name="Tom Barnett (1902040)" userId="S::1902040@student.uwtsd.ac.uk::97a50aed-a205-4495-bcdb-e3c48da6c85c" providerId="AD" clId="Web-{5F254A0D-B21C-4885-82B7-0B206BB9CDFF}" dt="2022-01-07T13:39:56.300" v="8"/>
          <ac:spMkLst>
            <pc:docMk/>
            <pc:sldMk cId="651801602" sldId="277"/>
            <ac:spMk id="5" creationId="{07239F73-757F-4B90-BFCB-8AC8AE4A53A5}"/>
          </ac:spMkLst>
        </pc:spChg>
        <pc:spChg chg="add del mod">
          <ac:chgData name="Tom Barnett (1902040)" userId="S::1902040@student.uwtsd.ac.uk::97a50aed-a205-4495-bcdb-e3c48da6c85c" providerId="AD" clId="Web-{5F254A0D-B21C-4885-82B7-0B206BB9CDFF}" dt="2022-01-07T13:40:56.536" v="32"/>
          <ac:spMkLst>
            <pc:docMk/>
            <pc:sldMk cId="651801602" sldId="277"/>
            <ac:spMk id="7" creationId="{6A57E17D-928C-4E23-9668-A9256633AFC8}"/>
          </ac:spMkLst>
        </pc:spChg>
        <pc:spChg chg="add">
          <ac:chgData name="Tom Barnett (1902040)" userId="S::1902040@student.uwtsd.ac.uk::97a50aed-a205-4495-bcdb-e3c48da6c85c" providerId="AD" clId="Web-{5F254A0D-B21C-4885-82B7-0B206BB9CDFF}" dt="2022-01-07T13:40:51.911" v="30"/>
          <ac:spMkLst>
            <pc:docMk/>
            <pc:sldMk cId="651801602" sldId="277"/>
            <ac:spMk id="9" creationId="{13F74DD9-D355-40EA-B97B-52A3214239C8}"/>
          </ac:spMkLst>
        </pc:spChg>
      </pc:sldChg>
      <pc:sldChg chg="addSp delSp modSp">
        <pc:chgData name="Tom Barnett (1902040)" userId="S::1902040@student.uwtsd.ac.uk::97a50aed-a205-4495-bcdb-e3c48da6c85c" providerId="AD" clId="Web-{5F254A0D-B21C-4885-82B7-0B206BB9CDFF}" dt="2022-01-07T13:41:03.161" v="35"/>
        <pc:sldMkLst>
          <pc:docMk/>
          <pc:sldMk cId="2797721256" sldId="278"/>
        </pc:sldMkLst>
        <pc:spChg chg="del">
          <ac:chgData name="Tom Barnett (1902040)" userId="S::1902040@student.uwtsd.ac.uk::97a50aed-a205-4495-bcdb-e3c48da6c85c" providerId="AD" clId="Web-{5F254A0D-B21C-4885-82B7-0B206BB9CDFF}" dt="2022-01-07T13:41:00.520" v="33"/>
          <ac:spMkLst>
            <pc:docMk/>
            <pc:sldMk cId="2797721256" sldId="278"/>
            <ac:spMk id="2" creationId="{67E3DB74-2F71-4060-8C22-D8D5B306D62E}"/>
          </ac:spMkLst>
        </pc:spChg>
        <pc:spChg chg="del">
          <ac:chgData name="Tom Barnett (1902040)" userId="S::1902040@student.uwtsd.ac.uk::97a50aed-a205-4495-bcdb-e3c48da6c85c" providerId="AD" clId="Web-{5F254A0D-B21C-4885-82B7-0B206BB9CDFF}" dt="2022-01-07T13:39:30.205" v="0"/>
          <ac:spMkLst>
            <pc:docMk/>
            <pc:sldMk cId="2797721256" sldId="278"/>
            <ac:spMk id="3" creationId="{22B9AE5A-6D76-4BC9-9E3E-2A1255F95301}"/>
          </ac:spMkLst>
        </pc:spChg>
        <pc:spChg chg="add">
          <ac:chgData name="Tom Barnett (1902040)" userId="S::1902040@student.uwtsd.ac.uk::97a50aed-a205-4495-bcdb-e3c48da6c85c" providerId="AD" clId="Web-{5F254A0D-B21C-4885-82B7-0B206BB9CDFF}" dt="2022-01-07T13:39:57.644" v="9"/>
          <ac:spMkLst>
            <pc:docMk/>
            <pc:sldMk cId="2797721256" sldId="278"/>
            <ac:spMk id="5" creationId="{C82C98B1-DA30-4155-AF89-A84026A43EF0}"/>
          </ac:spMkLst>
        </pc:spChg>
        <pc:spChg chg="add del mod">
          <ac:chgData name="Tom Barnett (1902040)" userId="S::1902040@student.uwtsd.ac.uk::97a50aed-a205-4495-bcdb-e3c48da6c85c" providerId="AD" clId="Web-{5F254A0D-B21C-4885-82B7-0B206BB9CDFF}" dt="2022-01-07T13:41:03.161" v="35"/>
          <ac:spMkLst>
            <pc:docMk/>
            <pc:sldMk cId="2797721256" sldId="278"/>
            <ac:spMk id="7" creationId="{A25855A9-DA51-47E9-A9C1-01928B45D3BE}"/>
          </ac:spMkLst>
        </pc:spChg>
        <pc:spChg chg="add">
          <ac:chgData name="Tom Barnett (1902040)" userId="S::1902040@student.uwtsd.ac.uk::97a50aed-a205-4495-bcdb-e3c48da6c85c" providerId="AD" clId="Web-{5F254A0D-B21C-4885-82B7-0B206BB9CDFF}" dt="2022-01-07T13:41:00.817" v="34"/>
          <ac:spMkLst>
            <pc:docMk/>
            <pc:sldMk cId="2797721256" sldId="278"/>
            <ac:spMk id="9" creationId="{38D3A753-E43A-445B-976B-44D494E1FCC0}"/>
          </ac:spMkLst>
        </pc:spChg>
      </pc:sldChg>
    </pc:docChg>
  </pc:docChgLst>
  <pc:docChgLst>
    <pc:chgData name="Tomos Joseph Leggett (1901852)" userId="S::1901852@student.uwtsd.ac.uk::5063e2ad-3683-4c69-a7f8-069360acd475" providerId="AD" clId="Web-{52A596F2-6B92-45E1-8021-D907E930D4BC}"/>
    <pc:docChg chg="addSld delSld modSld sldOrd">
      <pc:chgData name="Tomos Joseph Leggett (1901852)" userId="S::1901852@student.uwtsd.ac.uk::5063e2ad-3683-4c69-a7f8-069360acd475" providerId="AD" clId="Web-{52A596F2-6B92-45E1-8021-D907E930D4BC}" dt="2022-01-06T19:11:45.947" v="394" actId="1076"/>
      <pc:docMkLst>
        <pc:docMk/>
      </pc:docMkLst>
      <pc:sldChg chg="addSp modSp">
        <pc:chgData name="Tomos Joseph Leggett (1901852)" userId="S::1901852@student.uwtsd.ac.uk::5063e2ad-3683-4c69-a7f8-069360acd475" providerId="AD" clId="Web-{52A596F2-6B92-45E1-8021-D907E930D4BC}" dt="2022-01-06T18:23:11.228" v="48" actId="14100"/>
        <pc:sldMkLst>
          <pc:docMk/>
          <pc:sldMk cId="2084865477" sldId="261"/>
        </pc:sldMkLst>
        <pc:picChg chg="add mod modCrop">
          <ac:chgData name="Tomos Joseph Leggett (1901852)" userId="S::1901852@student.uwtsd.ac.uk::5063e2ad-3683-4c69-a7f8-069360acd475" providerId="AD" clId="Web-{52A596F2-6B92-45E1-8021-D907E930D4BC}" dt="2022-01-06T18:23:11.228" v="48" actId="14100"/>
          <ac:picMkLst>
            <pc:docMk/>
            <pc:sldMk cId="2084865477" sldId="261"/>
            <ac:picMk id="5" creationId="{855BBB88-19BE-49AD-8CA5-08A7ACBD3E31}"/>
          </ac:picMkLst>
        </pc:picChg>
      </pc:sldChg>
      <pc:sldChg chg="addSp modSp">
        <pc:chgData name="Tomos Joseph Leggett (1901852)" userId="S::1901852@student.uwtsd.ac.uk::5063e2ad-3683-4c69-a7f8-069360acd475" providerId="AD" clId="Web-{52A596F2-6B92-45E1-8021-D907E930D4BC}" dt="2022-01-06T18:21:45.709" v="42" actId="20577"/>
        <pc:sldMkLst>
          <pc:docMk/>
          <pc:sldMk cId="1154927111" sldId="262"/>
        </pc:sldMkLst>
        <pc:spChg chg="mod">
          <ac:chgData name="Tomos Joseph Leggett (1901852)" userId="S::1901852@student.uwtsd.ac.uk::5063e2ad-3683-4c69-a7f8-069360acd475" providerId="AD" clId="Web-{52A596F2-6B92-45E1-8021-D907E930D4BC}" dt="2022-01-06T18:21:45.709" v="42" actId="20577"/>
          <ac:spMkLst>
            <pc:docMk/>
            <pc:sldMk cId="1154927111" sldId="262"/>
            <ac:spMk id="3" creationId="{A8B2792A-3BDE-4BDC-9A8E-76AD2823B041}"/>
          </ac:spMkLst>
        </pc:spChg>
        <pc:picChg chg="mod">
          <ac:chgData name="Tomos Joseph Leggett (1901852)" userId="S::1901852@student.uwtsd.ac.uk::5063e2ad-3683-4c69-a7f8-069360acd475" providerId="AD" clId="Web-{52A596F2-6B92-45E1-8021-D907E930D4BC}" dt="2022-01-06T18:21:17.442" v="30" actId="14100"/>
          <ac:picMkLst>
            <pc:docMk/>
            <pc:sldMk cId="1154927111" sldId="262"/>
            <ac:picMk id="5" creationId="{E996F58E-08E2-4BA2-B36C-967370CC0FE4}"/>
          </ac:picMkLst>
        </pc:picChg>
        <pc:picChg chg="add mod modCrop">
          <ac:chgData name="Tomos Joseph Leggett (1901852)" userId="S::1901852@student.uwtsd.ac.uk::5063e2ad-3683-4c69-a7f8-069360acd475" providerId="AD" clId="Web-{52A596F2-6B92-45E1-8021-D907E930D4BC}" dt="2022-01-06T18:21:19.255" v="31" actId="14100"/>
          <ac:picMkLst>
            <pc:docMk/>
            <pc:sldMk cId="1154927111" sldId="262"/>
            <ac:picMk id="6" creationId="{86569414-398E-4AB5-A66E-E71070DD40E3}"/>
          </ac:picMkLst>
        </pc:picChg>
        <pc:picChg chg="add mod">
          <ac:chgData name="Tomos Joseph Leggett (1901852)" userId="S::1901852@student.uwtsd.ac.uk::5063e2ad-3683-4c69-a7f8-069360acd475" providerId="AD" clId="Web-{52A596F2-6B92-45E1-8021-D907E930D4BC}" dt="2022-01-06T18:21:23.786" v="33" actId="1076"/>
          <ac:picMkLst>
            <pc:docMk/>
            <pc:sldMk cId="1154927111" sldId="262"/>
            <ac:picMk id="7" creationId="{6AF26326-171B-40CB-8477-2C11F16BEA4A}"/>
          </ac:picMkLst>
        </pc:picChg>
      </pc:sldChg>
      <pc:sldChg chg="delSp new del">
        <pc:chgData name="Tomos Joseph Leggett (1901852)" userId="S::1901852@student.uwtsd.ac.uk::5063e2ad-3683-4c69-a7f8-069360acd475" providerId="AD" clId="Web-{52A596F2-6B92-45E1-8021-D907E930D4BC}" dt="2022-01-06T19:00:45.845" v="51"/>
        <pc:sldMkLst>
          <pc:docMk/>
          <pc:sldMk cId="542171176" sldId="263"/>
        </pc:sldMkLst>
        <pc:spChg chg="del">
          <ac:chgData name="Tomos Joseph Leggett (1901852)" userId="S::1901852@student.uwtsd.ac.uk::5063e2ad-3683-4c69-a7f8-069360acd475" providerId="AD" clId="Web-{52A596F2-6B92-45E1-8021-D907E930D4BC}" dt="2022-01-06T19:00:44.829" v="50"/>
          <ac:spMkLst>
            <pc:docMk/>
            <pc:sldMk cId="542171176" sldId="263"/>
            <ac:spMk id="2" creationId="{0F9E13B7-443B-4E54-AF41-A03387FCF077}"/>
          </ac:spMkLst>
        </pc:spChg>
      </pc:sldChg>
      <pc:sldChg chg="addSp delSp modSp add ord replId">
        <pc:chgData name="Tomos Joseph Leggett (1901852)" userId="S::1901852@student.uwtsd.ac.uk::5063e2ad-3683-4c69-a7f8-069360acd475" providerId="AD" clId="Web-{52A596F2-6B92-45E1-8021-D907E930D4BC}" dt="2022-01-06T19:11:45.947" v="394" actId="1076"/>
        <pc:sldMkLst>
          <pc:docMk/>
          <pc:sldMk cId="2350525149" sldId="263"/>
        </pc:sldMkLst>
        <pc:spChg chg="mod">
          <ac:chgData name="Tomos Joseph Leggett (1901852)" userId="S::1901852@student.uwtsd.ac.uk::5063e2ad-3683-4c69-a7f8-069360acd475" providerId="AD" clId="Web-{52A596F2-6B92-45E1-8021-D907E930D4BC}" dt="2022-01-06T19:01:46.051" v="94" actId="20577"/>
          <ac:spMkLst>
            <pc:docMk/>
            <pc:sldMk cId="2350525149" sldId="263"/>
            <ac:spMk id="2" creationId="{6A730FB5-FA8E-497B-A360-A49F6139595B}"/>
          </ac:spMkLst>
        </pc:spChg>
        <pc:spChg chg="del">
          <ac:chgData name="Tomos Joseph Leggett (1901852)" userId="S::1901852@student.uwtsd.ac.uk::5063e2ad-3683-4c69-a7f8-069360acd475" providerId="AD" clId="Web-{52A596F2-6B92-45E1-8021-D907E930D4BC}" dt="2022-01-06T19:01:30.878" v="82"/>
          <ac:spMkLst>
            <pc:docMk/>
            <pc:sldMk cId="2350525149" sldId="263"/>
            <ac:spMk id="3" creationId="{A8B2792A-3BDE-4BDC-9A8E-76AD2823B041}"/>
          </ac:spMkLst>
        </pc:spChg>
        <pc:spChg chg="del">
          <ac:chgData name="Tomos Joseph Leggett (1901852)" userId="S::1901852@student.uwtsd.ac.uk::5063e2ad-3683-4c69-a7f8-069360acd475" providerId="AD" clId="Web-{52A596F2-6B92-45E1-8021-D907E930D4BC}" dt="2022-01-06T19:01:27.863" v="80"/>
          <ac:spMkLst>
            <pc:docMk/>
            <pc:sldMk cId="2350525149" sldId="263"/>
            <ac:spMk id="4" creationId="{7E56926F-94D2-45C3-9DAF-EC660077EF2A}"/>
          </ac:spMkLst>
        </pc:spChg>
        <pc:spChg chg="add del mod">
          <ac:chgData name="Tomos Joseph Leggett (1901852)" userId="S::1901852@student.uwtsd.ac.uk::5063e2ad-3683-4c69-a7f8-069360acd475" providerId="AD" clId="Web-{52A596F2-6B92-45E1-8021-D907E930D4BC}" dt="2022-01-06T19:01:49.583" v="95"/>
          <ac:spMkLst>
            <pc:docMk/>
            <pc:sldMk cId="2350525149" sldId="263"/>
            <ac:spMk id="7" creationId="{C961666C-3F71-4C34-8DE5-E41B01FAF899}"/>
          </ac:spMkLst>
        </pc:spChg>
        <pc:spChg chg="add del mod">
          <ac:chgData name="Tomos Joseph Leggett (1901852)" userId="S::1901852@student.uwtsd.ac.uk::5063e2ad-3683-4c69-a7f8-069360acd475" providerId="AD" clId="Web-{52A596F2-6B92-45E1-8021-D907E930D4BC}" dt="2022-01-06T19:02:27.350" v="101"/>
          <ac:spMkLst>
            <pc:docMk/>
            <pc:sldMk cId="2350525149" sldId="263"/>
            <ac:spMk id="8" creationId="{E25A8A2C-E1F2-4A90-826B-7B3585461201}"/>
          </ac:spMkLst>
        </pc:spChg>
        <pc:spChg chg="add del mod">
          <ac:chgData name="Tomos Joseph Leggett (1901852)" userId="S::1901852@student.uwtsd.ac.uk::5063e2ad-3683-4c69-a7f8-069360acd475" providerId="AD" clId="Web-{52A596F2-6B92-45E1-8021-D907E930D4BC}" dt="2022-01-06T19:05:40.677" v="164"/>
          <ac:spMkLst>
            <pc:docMk/>
            <pc:sldMk cId="2350525149" sldId="263"/>
            <ac:spMk id="11" creationId="{FC0B3D8F-2F42-4133-9FC7-14B0CD00761D}"/>
          </ac:spMkLst>
        </pc:spChg>
        <pc:spChg chg="add del">
          <ac:chgData name="Tomos Joseph Leggett (1901852)" userId="S::1901852@student.uwtsd.ac.uk::5063e2ad-3683-4c69-a7f8-069360acd475" providerId="AD" clId="Web-{52A596F2-6B92-45E1-8021-D907E930D4BC}" dt="2022-01-06T19:05:29.146" v="152"/>
          <ac:spMkLst>
            <pc:docMk/>
            <pc:sldMk cId="2350525149" sldId="263"/>
            <ac:spMk id="12" creationId="{9A738F43-890A-4DCD-BA73-2A16EED6EF2F}"/>
          </ac:spMkLst>
        </pc:spChg>
        <pc:spChg chg="add mod topLvl">
          <ac:chgData name="Tomos Joseph Leggett (1901852)" userId="S::1901852@student.uwtsd.ac.uk::5063e2ad-3683-4c69-a7f8-069360acd475" providerId="AD" clId="Web-{52A596F2-6B92-45E1-8021-D907E930D4BC}" dt="2022-01-06T19:11:27.915" v="391"/>
          <ac:spMkLst>
            <pc:docMk/>
            <pc:sldMk cId="2350525149" sldId="263"/>
            <ac:spMk id="13" creationId="{E9FDD865-217E-4969-900D-8036700A4EA5}"/>
          </ac:spMkLst>
        </pc:spChg>
        <pc:spChg chg="add mod">
          <ac:chgData name="Tomos Joseph Leggett (1901852)" userId="S::1901852@student.uwtsd.ac.uk::5063e2ad-3683-4c69-a7f8-069360acd475" providerId="AD" clId="Web-{52A596F2-6B92-45E1-8021-D907E930D4BC}" dt="2022-01-06T19:09:35.393" v="334"/>
          <ac:spMkLst>
            <pc:docMk/>
            <pc:sldMk cId="2350525149" sldId="263"/>
            <ac:spMk id="15" creationId="{5240F5A2-CEBC-4ED0-A345-39026A135041}"/>
          </ac:spMkLst>
        </pc:spChg>
        <pc:spChg chg="add del mod">
          <ac:chgData name="Tomos Joseph Leggett (1901852)" userId="S::1901852@student.uwtsd.ac.uk::5063e2ad-3683-4c69-a7f8-069360acd475" providerId="AD" clId="Web-{52A596F2-6B92-45E1-8021-D907E930D4BC}" dt="2022-01-06T19:08:22.921" v="283"/>
          <ac:spMkLst>
            <pc:docMk/>
            <pc:sldMk cId="2350525149" sldId="263"/>
            <ac:spMk id="17" creationId="{F4E59E3B-7703-4683-9EC9-FD779CACC74E}"/>
          </ac:spMkLst>
        </pc:spChg>
        <pc:spChg chg="add del">
          <ac:chgData name="Tomos Joseph Leggett (1901852)" userId="S::1901852@student.uwtsd.ac.uk::5063e2ad-3683-4c69-a7f8-069360acd475" providerId="AD" clId="Web-{52A596F2-6B92-45E1-8021-D907E930D4BC}" dt="2022-01-06T19:08:19.483" v="279"/>
          <ac:spMkLst>
            <pc:docMk/>
            <pc:sldMk cId="2350525149" sldId="263"/>
            <ac:spMk id="19" creationId="{F7C3E088-BD4E-4E10-9F91-798003069B28}"/>
          </ac:spMkLst>
        </pc:spChg>
        <pc:spChg chg="add mod">
          <ac:chgData name="Tomos Joseph Leggett (1901852)" userId="S::1901852@student.uwtsd.ac.uk::5063e2ad-3683-4c69-a7f8-069360acd475" providerId="AD" clId="Web-{52A596F2-6B92-45E1-8021-D907E930D4BC}" dt="2022-01-06T19:09:35.456" v="335"/>
          <ac:spMkLst>
            <pc:docMk/>
            <pc:sldMk cId="2350525149" sldId="263"/>
            <ac:spMk id="25" creationId="{001DB1B3-0038-48ED-9F46-46AA35191040}"/>
          </ac:spMkLst>
        </pc:spChg>
        <pc:spChg chg="mod">
          <ac:chgData name="Tomos Joseph Leggett (1901852)" userId="S::1901852@student.uwtsd.ac.uk::5063e2ad-3683-4c69-a7f8-069360acd475" providerId="AD" clId="Web-{52A596F2-6B92-45E1-8021-D907E930D4BC}" dt="2022-01-06T19:09:35.503" v="336"/>
          <ac:spMkLst>
            <pc:docMk/>
            <pc:sldMk cId="2350525149" sldId="263"/>
            <ac:spMk id="29" creationId="{5953C02D-CBAB-435C-9BAF-9BC2C043EAD9}"/>
          </ac:spMkLst>
        </pc:spChg>
        <pc:spChg chg="mod">
          <ac:chgData name="Tomos Joseph Leggett (1901852)" userId="S::1901852@student.uwtsd.ac.uk::5063e2ad-3683-4c69-a7f8-069360acd475" providerId="AD" clId="Web-{52A596F2-6B92-45E1-8021-D907E930D4BC}" dt="2022-01-06T19:09:35.565" v="337"/>
          <ac:spMkLst>
            <pc:docMk/>
            <pc:sldMk cId="2350525149" sldId="263"/>
            <ac:spMk id="32" creationId="{BC228D68-5D37-48DA-9110-CE7B6E4FA208}"/>
          </ac:spMkLst>
        </pc:spChg>
        <pc:spChg chg="mod">
          <ac:chgData name="Tomos Joseph Leggett (1901852)" userId="S::1901852@student.uwtsd.ac.uk::5063e2ad-3683-4c69-a7f8-069360acd475" providerId="AD" clId="Web-{52A596F2-6B92-45E1-8021-D907E930D4BC}" dt="2022-01-06T19:09:35.612" v="338"/>
          <ac:spMkLst>
            <pc:docMk/>
            <pc:sldMk cId="2350525149" sldId="263"/>
            <ac:spMk id="35" creationId="{58AD76DE-F2F3-4BC2-A623-4F9FB6C8C3AF}"/>
          </ac:spMkLst>
        </pc:spChg>
        <pc:spChg chg="add del">
          <ac:chgData name="Tomos Joseph Leggett (1901852)" userId="S::1901852@student.uwtsd.ac.uk::5063e2ad-3683-4c69-a7f8-069360acd475" providerId="AD" clId="Web-{52A596F2-6B92-45E1-8021-D907E930D4BC}" dt="2022-01-06T19:11:07.132" v="380"/>
          <ac:spMkLst>
            <pc:docMk/>
            <pc:sldMk cId="2350525149" sldId="263"/>
            <ac:spMk id="41" creationId="{5CAA7409-16C3-455E-AF4D-175546631DBF}"/>
          </ac:spMkLst>
        </pc:spChg>
        <pc:spChg chg="add del">
          <ac:chgData name="Tomos Joseph Leggett (1901852)" userId="S::1901852@student.uwtsd.ac.uk::5063e2ad-3683-4c69-a7f8-069360acd475" providerId="AD" clId="Web-{52A596F2-6B92-45E1-8021-D907E930D4BC}" dt="2022-01-06T19:11:14.211" v="382"/>
          <ac:spMkLst>
            <pc:docMk/>
            <pc:sldMk cId="2350525149" sldId="263"/>
            <ac:spMk id="42" creationId="{380213DF-ED10-4EEC-AFB5-1952A0727C69}"/>
          </ac:spMkLst>
        </pc:spChg>
        <pc:grpChg chg="add mod topLvl">
          <ac:chgData name="Tomos Joseph Leggett (1901852)" userId="S::1901852@student.uwtsd.ac.uk::5063e2ad-3683-4c69-a7f8-069360acd475" providerId="AD" clId="Web-{52A596F2-6B92-45E1-8021-D907E930D4BC}" dt="2022-01-06T19:11:27.915" v="391"/>
          <ac:grpSpMkLst>
            <pc:docMk/>
            <pc:sldMk cId="2350525149" sldId="263"/>
            <ac:grpSpMk id="20" creationId="{30728F8D-056F-4B4E-83B5-2462C2D93684}"/>
          </ac:grpSpMkLst>
        </pc:grpChg>
        <pc:grpChg chg="add del mod">
          <ac:chgData name="Tomos Joseph Leggett (1901852)" userId="S::1901852@student.uwtsd.ac.uk::5063e2ad-3683-4c69-a7f8-069360acd475" providerId="AD" clId="Web-{52A596F2-6B92-45E1-8021-D907E930D4BC}" dt="2022-01-06T19:08:49" v="296"/>
          <ac:grpSpMkLst>
            <pc:docMk/>
            <pc:sldMk cId="2350525149" sldId="263"/>
            <ac:grpSpMk id="21" creationId="{D7E27D6D-9FB2-4D74-80C8-4C5F2A9DFC0A}"/>
          </ac:grpSpMkLst>
        </pc:grpChg>
        <pc:grpChg chg="add mod topLvl">
          <ac:chgData name="Tomos Joseph Leggett (1901852)" userId="S::1901852@student.uwtsd.ac.uk::5063e2ad-3683-4c69-a7f8-069360acd475" providerId="AD" clId="Web-{52A596F2-6B92-45E1-8021-D907E930D4BC}" dt="2022-01-06T19:11:27.915" v="391"/>
          <ac:grpSpMkLst>
            <pc:docMk/>
            <pc:sldMk cId="2350525149" sldId="263"/>
            <ac:grpSpMk id="26" creationId="{1E4598C9-661E-4FE6-9C83-D2A522511695}"/>
          </ac:grpSpMkLst>
        </pc:grpChg>
        <pc:grpChg chg="add mod topLvl">
          <ac:chgData name="Tomos Joseph Leggett (1901852)" userId="S::1901852@student.uwtsd.ac.uk::5063e2ad-3683-4c69-a7f8-069360acd475" providerId="AD" clId="Web-{52A596F2-6B92-45E1-8021-D907E930D4BC}" dt="2022-01-06T19:11:27.915" v="391"/>
          <ac:grpSpMkLst>
            <pc:docMk/>
            <pc:sldMk cId="2350525149" sldId="263"/>
            <ac:grpSpMk id="27" creationId="{09D37282-4ED7-4399-9029-3EC090F8476A}"/>
          </ac:grpSpMkLst>
        </pc:grpChg>
        <pc:grpChg chg="add mod">
          <ac:chgData name="Tomos Joseph Leggett (1901852)" userId="S::1901852@student.uwtsd.ac.uk::5063e2ad-3683-4c69-a7f8-069360acd475" providerId="AD" clId="Web-{52A596F2-6B92-45E1-8021-D907E930D4BC}" dt="2022-01-06T19:11:20.789" v="388" actId="1076"/>
          <ac:grpSpMkLst>
            <pc:docMk/>
            <pc:sldMk cId="2350525149" sldId="263"/>
            <ac:grpSpMk id="30" creationId="{573DF1EA-1046-429C-B4C6-D6555AE74DD8}"/>
          </ac:grpSpMkLst>
        </pc:grpChg>
        <pc:grpChg chg="add del mod">
          <ac:chgData name="Tomos Joseph Leggett (1901852)" userId="S::1901852@student.uwtsd.ac.uk::5063e2ad-3683-4c69-a7f8-069360acd475" providerId="AD" clId="Web-{52A596F2-6B92-45E1-8021-D907E930D4BC}" dt="2022-01-06T19:10:46.100" v="367"/>
          <ac:grpSpMkLst>
            <pc:docMk/>
            <pc:sldMk cId="2350525149" sldId="263"/>
            <ac:grpSpMk id="33" creationId="{9EEA627D-0B42-4952-B368-57630B7F862F}"/>
          </ac:grpSpMkLst>
        </pc:grpChg>
        <pc:grpChg chg="add mod topLvl">
          <ac:chgData name="Tomos Joseph Leggett (1901852)" userId="S::1901852@student.uwtsd.ac.uk::5063e2ad-3683-4c69-a7f8-069360acd475" providerId="AD" clId="Web-{52A596F2-6B92-45E1-8021-D907E930D4BC}" dt="2022-01-06T19:11:27.915" v="391"/>
          <ac:grpSpMkLst>
            <pc:docMk/>
            <pc:sldMk cId="2350525149" sldId="263"/>
            <ac:grpSpMk id="38" creationId="{2776A9D9-8B25-42E7-8098-01D18E98302D}"/>
          </ac:grpSpMkLst>
        </pc:grpChg>
        <pc:grpChg chg="add del">
          <ac:chgData name="Tomos Joseph Leggett (1901852)" userId="S::1901852@student.uwtsd.ac.uk::5063e2ad-3683-4c69-a7f8-069360acd475" providerId="AD" clId="Web-{52A596F2-6B92-45E1-8021-D907E930D4BC}" dt="2022-01-06T19:11:27.915" v="391"/>
          <ac:grpSpMkLst>
            <pc:docMk/>
            <pc:sldMk cId="2350525149" sldId="263"/>
            <ac:grpSpMk id="43" creationId="{25135BBA-37A4-47E2-9D2E-3FD8AD508656}"/>
          </ac:grpSpMkLst>
        </pc:grpChg>
        <pc:grpChg chg="add mod">
          <ac:chgData name="Tomos Joseph Leggett (1901852)" userId="S::1901852@student.uwtsd.ac.uk::5063e2ad-3683-4c69-a7f8-069360acd475" providerId="AD" clId="Web-{52A596F2-6B92-45E1-8021-D907E930D4BC}" dt="2022-01-06T19:11:45.947" v="394" actId="1076"/>
          <ac:grpSpMkLst>
            <pc:docMk/>
            <pc:sldMk cId="2350525149" sldId="263"/>
            <ac:grpSpMk id="44" creationId="{E98644C2-EC46-4A81-8050-F3374B6D7F78}"/>
          </ac:grpSpMkLst>
        </pc:grpChg>
        <pc:picChg chg="del">
          <ac:chgData name="Tomos Joseph Leggett (1901852)" userId="S::1901852@student.uwtsd.ac.uk::5063e2ad-3683-4c69-a7f8-069360acd475" providerId="AD" clId="Web-{52A596F2-6B92-45E1-8021-D907E930D4BC}" dt="2022-01-06T19:01:28.957" v="81"/>
          <ac:picMkLst>
            <pc:docMk/>
            <pc:sldMk cId="2350525149" sldId="263"/>
            <ac:picMk id="6" creationId="{1EDF1B88-DE64-4870-97BE-9FC111205BD3}"/>
          </ac:picMkLst>
        </pc:picChg>
        <pc:picChg chg="add mod topLvl">
          <ac:chgData name="Tomos Joseph Leggett (1901852)" userId="S::1901852@student.uwtsd.ac.uk::5063e2ad-3683-4c69-a7f8-069360acd475" providerId="AD" clId="Web-{52A596F2-6B92-45E1-8021-D907E930D4BC}" dt="2022-01-06T19:11:27.915" v="391"/>
          <ac:picMkLst>
            <pc:docMk/>
            <pc:sldMk cId="2350525149" sldId="263"/>
            <ac:picMk id="9" creationId="{65FF3CFF-D92C-4A4E-AB07-DCFAB7C416C6}"/>
          </ac:picMkLst>
        </pc:picChg>
        <pc:picChg chg="add mod">
          <ac:chgData name="Tomos Joseph Leggett (1901852)" userId="S::1901852@student.uwtsd.ac.uk::5063e2ad-3683-4c69-a7f8-069360acd475" providerId="AD" clId="Web-{52A596F2-6B92-45E1-8021-D907E930D4BC}" dt="2022-01-06T19:08:12.999" v="272" actId="1076"/>
          <ac:picMkLst>
            <pc:docMk/>
            <pc:sldMk cId="2350525149" sldId="263"/>
            <ac:picMk id="14" creationId="{063AAAD7-35C6-4783-B637-91C010857EE6}"/>
          </ac:picMkLst>
        </pc:picChg>
        <pc:picChg chg="add del mod">
          <ac:chgData name="Tomos Joseph Leggett (1901852)" userId="S::1901852@student.uwtsd.ac.uk::5063e2ad-3683-4c69-a7f8-069360acd475" providerId="AD" clId="Web-{52A596F2-6B92-45E1-8021-D907E930D4BC}" dt="2022-01-06T19:08:22.937" v="284"/>
          <ac:picMkLst>
            <pc:docMk/>
            <pc:sldMk cId="2350525149" sldId="263"/>
            <ac:picMk id="16" creationId="{C160AECA-DF45-4630-8E28-65FC55DB0EC7}"/>
          </ac:picMkLst>
        </pc:picChg>
        <pc:picChg chg="add del">
          <ac:chgData name="Tomos Joseph Leggett (1901852)" userId="S::1901852@student.uwtsd.ac.uk::5063e2ad-3683-4c69-a7f8-069360acd475" providerId="AD" clId="Web-{52A596F2-6B92-45E1-8021-D907E930D4BC}" dt="2022-01-06T19:08:19.483" v="280"/>
          <ac:picMkLst>
            <pc:docMk/>
            <pc:sldMk cId="2350525149" sldId="263"/>
            <ac:picMk id="18" creationId="{62EB575E-3480-4B5B-8A68-E2C3FEAC6BD7}"/>
          </ac:picMkLst>
        </pc:picChg>
        <pc:picChg chg="mod">
          <ac:chgData name="Tomos Joseph Leggett (1901852)" userId="S::1901852@student.uwtsd.ac.uk::5063e2ad-3683-4c69-a7f8-069360acd475" providerId="AD" clId="Web-{52A596F2-6B92-45E1-8021-D907E930D4BC}" dt="2022-01-06T19:08:32.797" v="290" actId="1076"/>
          <ac:picMkLst>
            <pc:docMk/>
            <pc:sldMk cId="2350525149" sldId="263"/>
            <ac:picMk id="22" creationId="{6840562C-B78A-43BE-9B8B-2F4D590E694A}"/>
          </ac:picMkLst>
        </pc:picChg>
        <pc:picChg chg="add">
          <ac:chgData name="Tomos Joseph Leggett (1901852)" userId="S::1901852@student.uwtsd.ac.uk::5063e2ad-3683-4c69-a7f8-069360acd475" providerId="AD" clId="Web-{52A596F2-6B92-45E1-8021-D907E930D4BC}" dt="2022-01-06T19:08:43.563" v="292"/>
          <ac:picMkLst>
            <pc:docMk/>
            <pc:sldMk cId="2350525149" sldId="263"/>
            <ac:picMk id="24" creationId="{2F45B485-F0E1-495C-95DF-4A69939028D3}"/>
          </ac:picMkLst>
        </pc:picChg>
        <pc:picChg chg="add del mod">
          <ac:chgData name="Tomos Joseph Leggett (1901852)" userId="S::1901852@student.uwtsd.ac.uk::5063e2ad-3683-4c69-a7f8-069360acd475" providerId="AD" clId="Web-{52A596F2-6B92-45E1-8021-D907E930D4BC}" dt="2022-01-06T19:10:33.521" v="364"/>
          <ac:picMkLst>
            <pc:docMk/>
            <pc:sldMk cId="2350525149" sldId="263"/>
            <ac:picMk id="37" creationId="{D0AC0659-C247-459D-9488-93125B14F8D7}"/>
          </ac:picMkLst>
        </pc:picChg>
      </pc:sldChg>
    </pc:docChg>
  </pc:docChgLst>
  <pc:docChgLst>
    <pc:chgData name="Kalan Jay Hughes (1902299)" userId="S::1902299@student.uwtsd.ac.uk::9c51741e-35db-403b-ab13-ad0db67fb452" providerId="AD" clId="Web-{86E86AFA-F02F-49C7-9DBE-82D2151F0828}"/>
    <pc:docChg chg="modSld">
      <pc:chgData name="Kalan Jay Hughes (1902299)" userId="S::1902299@student.uwtsd.ac.uk::9c51741e-35db-403b-ab13-ad0db67fb452" providerId="AD" clId="Web-{86E86AFA-F02F-49C7-9DBE-82D2151F0828}" dt="2022-01-08T18:57:42.547" v="477"/>
      <pc:docMkLst>
        <pc:docMk/>
      </pc:docMkLst>
      <pc:sldChg chg="modNotes">
        <pc:chgData name="Kalan Jay Hughes (1902299)" userId="S::1902299@student.uwtsd.ac.uk::9c51741e-35db-403b-ab13-ad0db67fb452" providerId="AD" clId="Web-{86E86AFA-F02F-49C7-9DBE-82D2151F0828}" dt="2022-01-08T18:51:57.877" v="470"/>
        <pc:sldMkLst>
          <pc:docMk/>
          <pc:sldMk cId="1162583781" sldId="265"/>
        </pc:sldMkLst>
      </pc:sldChg>
      <pc:sldChg chg="modNotes">
        <pc:chgData name="Kalan Jay Hughes (1902299)" userId="S::1902299@student.uwtsd.ac.uk::9c51741e-35db-403b-ab13-ad0db67fb452" providerId="AD" clId="Web-{86E86AFA-F02F-49C7-9DBE-82D2151F0828}" dt="2022-01-08T18:53:18.054" v="473"/>
        <pc:sldMkLst>
          <pc:docMk/>
          <pc:sldMk cId="121311862" sldId="266"/>
        </pc:sldMkLst>
      </pc:sldChg>
      <pc:sldChg chg="modNotes">
        <pc:chgData name="Kalan Jay Hughes (1902299)" userId="S::1902299@student.uwtsd.ac.uk::9c51741e-35db-403b-ab13-ad0db67fb452" providerId="AD" clId="Web-{86E86AFA-F02F-49C7-9DBE-82D2151F0828}" dt="2022-01-08T18:55:19.719" v="475"/>
        <pc:sldMkLst>
          <pc:docMk/>
          <pc:sldMk cId="2623014166" sldId="267"/>
        </pc:sldMkLst>
      </pc:sldChg>
      <pc:sldChg chg="modNotes">
        <pc:chgData name="Kalan Jay Hughes (1902299)" userId="S::1902299@student.uwtsd.ac.uk::9c51741e-35db-403b-ab13-ad0db67fb452" providerId="AD" clId="Web-{86E86AFA-F02F-49C7-9DBE-82D2151F0828}" dt="2022-01-08T18:57:42.547" v="477"/>
        <pc:sldMkLst>
          <pc:docMk/>
          <pc:sldMk cId="683285627" sldId="280"/>
        </pc:sldMkLst>
      </pc:sldChg>
    </pc:docChg>
  </pc:docChgLst>
  <pc:docChgLst>
    <pc:chgData name="Kalan Jay Hughes (1902299)" userId="S::1902299@student.uwtsd.ac.uk::9c51741e-35db-403b-ab13-ad0db67fb452" providerId="AD" clId="Web-{A72943CA-C757-495C-80B4-41A68F9341C1}"/>
    <pc:docChg chg="modSld">
      <pc:chgData name="Kalan Jay Hughes (1902299)" userId="S::1902299@student.uwtsd.ac.uk::9c51741e-35db-403b-ab13-ad0db67fb452" providerId="AD" clId="Web-{A72943CA-C757-495C-80B4-41A68F9341C1}" dt="2022-01-06T19:25:59.453" v="23" actId="20577"/>
      <pc:docMkLst>
        <pc:docMk/>
      </pc:docMkLst>
      <pc:sldChg chg="modSp">
        <pc:chgData name="Kalan Jay Hughes (1902299)" userId="S::1902299@student.uwtsd.ac.uk::9c51741e-35db-403b-ab13-ad0db67fb452" providerId="AD" clId="Web-{A72943CA-C757-495C-80B4-41A68F9341C1}" dt="2022-01-06T19:25:59.453" v="23" actId="20577"/>
        <pc:sldMkLst>
          <pc:docMk/>
          <pc:sldMk cId="2350525149" sldId="263"/>
        </pc:sldMkLst>
        <pc:spChg chg="mod">
          <ac:chgData name="Kalan Jay Hughes (1902299)" userId="S::1902299@student.uwtsd.ac.uk::9c51741e-35db-403b-ab13-ad0db67fb452" providerId="AD" clId="Web-{A72943CA-C757-495C-80B4-41A68F9341C1}" dt="2022-01-06T19:25:59.453" v="23" actId="20577"/>
          <ac:spMkLst>
            <pc:docMk/>
            <pc:sldMk cId="2350525149" sldId="263"/>
            <ac:spMk id="25" creationId="{001DB1B3-0038-48ED-9F46-46AA35191040}"/>
          </ac:spMkLst>
        </pc:spChg>
      </pc:sldChg>
    </pc:docChg>
  </pc:docChgLst>
  <pc:docChgLst>
    <pc:chgData name="Kalan Jay Hughes (1902299)" userId="S::1902299@student.uwtsd.ac.uk::9c51741e-35db-403b-ab13-ad0db67fb452" providerId="AD" clId="Web-{2FEC0429-B19D-4FFD-B58F-F1DB372BF643}"/>
    <pc:docChg chg="modSld">
      <pc:chgData name="Kalan Jay Hughes (1902299)" userId="S::1902299@student.uwtsd.ac.uk::9c51741e-35db-403b-ab13-ad0db67fb452" providerId="AD" clId="Web-{2FEC0429-B19D-4FFD-B58F-F1DB372BF643}" dt="2022-01-07T14:01:01.984" v="1"/>
      <pc:docMkLst>
        <pc:docMk/>
      </pc:docMkLst>
      <pc:sldChg chg="modNotes">
        <pc:chgData name="Kalan Jay Hughes (1902299)" userId="S::1902299@student.uwtsd.ac.uk::9c51741e-35db-403b-ab13-ad0db67fb452" providerId="AD" clId="Web-{2FEC0429-B19D-4FFD-B58F-F1DB372BF643}" dt="2022-01-07T14:01:01.984" v="1"/>
        <pc:sldMkLst>
          <pc:docMk/>
          <pc:sldMk cId="2623014166" sldId="267"/>
        </pc:sldMkLst>
      </pc:sldChg>
    </pc:docChg>
  </pc:docChgLst>
  <pc:docChgLst>
    <pc:chgData name="Tomos Joseph Leggett (1901852)" userId="S::1901852@student.uwtsd.ac.uk::5063e2ad-3683-4c69-a7f8-069360acd475" providerId="AD" clId="Web-{438EEF00-9A2E-4DC4-A831-0C188120982F}"/>
    <pc:docChg chg="addSld modSld">
      <pc:chgData name="Tomos Joseph Leggett (1901852)" userId="S::1901852@student.uwtsd.ac.uk::5063e2ad-3683-4c69-a7f8-069360acd475" providerId="AD" clId="Web-{438EEF00-9A2E-4DC4-A831-0C188120982F}" dt="2022-01-06T18:15:03.899" v="434" actId="1076"/>
      <pc:docMkLst>
        <pc:docMk/>
      </pc:docMkLst>
      <pc:sldChg chg="addSp modSp">
        <pc:chgData name="Tomos Joseph Leggett (1901852)" userId="S::1901852@student.uwtsd.ac.uk::5063e2ad-3683-4c69-a7f8-069360acd475" providerId="AD" clId="Web-{438EEF00-9A2E-4DC4-A831-0C188120982F}" dt="2022-01-06T17:48:21.161" v="63" actId="20577"/>
        <pc:sldMkLst>
          <pc:docMk/>
          <pc:sldMk cId="2643774750" sldId="260"/>
        </pc:sldMkLst>
        <pc:spChg chg="mod">
          <ac:chgData name="Tomos Joseph Leggett (1901852)" userId="S::1901852@student.uwtsd.ac.uk::5063e2ad-3683-4c69-a7f8-069360acd475" providerId="AD" clId="Web-{438EEF00-9A2E-4DC4-A831-0C188120982F}" dt="2022-01-06T17:48:21.161" v="63" actId="20577"/>
          <ac:spMkLst>
            <pc:docMk/>
            <pc:sldMk cId="2643774750" sldId="260"/>
            <ac:spMk id="3" creationId="{A8B2792A-3BDE-4BDC-9A8E-76AD2823B041}"/>
          </ac:spMkLst>
        </pc:spChg>
        <pc:spChg chg="add">
          <ac:chgData name="Tomos Joseph Leggett (1901852)" userId="S::1901852@student.uwtsd.ac.uk::5063e2ad-3683-4c69-a7f8-069360acd475" providerId="AD" clId="Web-{438EEF00-9A2E-4DC4-A831-0C188120982F}" dt="2022-01-06T17:48:16.676" v="61"/>
          <ac:spMkLst>
            <pc:docMk/>
            <pc:sldMk cId="2643774750" sldId="260"/>
            <ac:spMk id="6" creationId="{1D5D4B04-5DAF-43F4-9C88-B049F4E3813B}"/>
          </ac:spMkLst>
        </pc:spChg>
        <pc:picChg chg="mod">
          <ac:chgData name="Tomos Joseph Leggett (1901852)" userId="S::1901852@student.uwtsd.ac.uk::5063e2ad-3683-4c69-a7f8-069360acd475" providerId="AD" clId="Web-{438EEF00-9A2E-4DC4-A831-0C188120982F}" dt="2022-01-06T17:47:35.784" v="0"/>
          <ac:picMkLst>
            <pc:docMk/>
            <pc:sldMk cId="2643774750" sldId="260"/>
            <ac:picMk id="5" creationId="{0E6D2D2F-6370-47D0-A930-C30D3595F00B}"/>
          </ac:picMkLst>
        </pc:picChg>
      </pc:sldChg>
      <pc:sldChg chg="delSp modSp add replId">
        <pc:chgData name="Tomos Joseph Leggett (1901852)" userId="S::1901852@student.uwtsd.ac.uk::5063e2ad-3683-4c69-a7f8-069360acd475" providerId="AD" clId="Web-{438EEF00-9A2E-4DC4-A831-0C188120982F}" dt="2022-01-06T18:15:03.899" v="434" actId="1076"/>
        <pc:sldMkLst>
          <pc:docMk/>
          <pc:sldMk cId="2084865477" sldId="261"/>
        </pc:sldMkLst>
        <pc:spChg chg="mod">
          <ac:chgData name="Tomos Joseph Leggett (1901852)" userId="S::1901852@student.uwtsd.ac.uk::5063e2ad-3683-4c69-a7f8-069360acd475" providerId="AD" clId="Web-{438EEF00-9A2E-4DC4-A831-0C188120982F}" dt="2022-01-06T18:11:24.278" v="112" actId="20577"/>
          <ac:spMkLst>
            <pc:docMk/>
            <pc:sldMk cId="2084865477" sldId="261"/>
            <ac:spMk id="2" creationId="{6A730FB5-FA8E-497B-A360-A49F6139595B}"/>
          </ac:spMkLst>
        </pc:spChg>
        <pc:spChg chg="mod">
          <ac:chgData name="Tomos Joseph Leggett (1901852)" userId="S::1901852@student.uwtsd.ac.uk::5063e2ad-3683-4c69-a7f8-069360acd475" providerId="AD" clId="Web-{438EEF00-9A2E-4DC4-A831-0C188120982F}" dt="2022-01-06T18:15:03.899" v="434" actId="1076"/>
          <ac:spMkLst>
            <pc:docMk/>
            <pc:sldMk cId="2084865477" sldId="261"/>
            <ac:spMk id="3" creationId="{A8B2792A-3BDE-4BDC-9A8E-76AD2823B041}"/>
          </ac:spMkLst>
        </pc:spChg>
        <pc:spChg chg="del">
          <ac:chgData name="Tomos Joseph Leggett (1901852)" userId="S::1901852@student.uwtsd.ac.uk::5063e2ad-3683-4c69-a7f8-069360acd475" providerId="AD" clId="Web-{438EEF00-9A2E-4DC4-A831-0C188120982F}" dt="2022-01-06T18:11:29.513" v="115"/>
          <ac:spMkLst>
            <pc:docMk/>
            <pc:sldMk cId="2084865477" sldId="261"/>
            <ac:spMk id="6" creationId="{1D5D4B04-5DAF-43F4-9C88-B049F4E3813B}"/>
          </ac:spMkLst>
        </pc:spChg>
        <pc:picChg chg="del">
          <ac:chgData name="Tomos Joseph Leggett (1901852)" userId="S::1901852@student.uwtsd.ac.uk::5063e2ad-3683-4c69-a7f8-069360acd475" providerId="AD" clId="Web-{438EEF00-9A2E-4DC4-A831-0C188120982F}" dt="2022-01-06T18:10:55.136" v="72"/>
          <ac:picMkLst>
            <pc:docMk/>
            <pc:sldMk cId="2084865477" sldId="261"/>
            <ac:picMk id="5" creationId="{0E6D2D2F-6370-47D0-A930-C30D3595F00B}"/>
          </ac:picMkLst>
        </pc:picChg>
      </pc:sldChg>
    </pc:docChg>
  </pc:docChgLst>
  <pc:docChgLst>
    <pc:chgData name="Kalan Jay Hughes (1902299)" userId="S::1902299@student.uwtsd.ac.uk::9c51741e-35db-403b-ab13-ad0db67fb452" providerId="AD" clId="Web-{B8865672-992E-4AD9-8CB4-80E06FB47B2C}"/>
    <pc:docChg chg="addSld modSld">
      <pc:chgData name="Kalan Jay Hughes (1902299)" userId="S::1902299@student.uwtsd.ac.uk::9c51741e-35db-403b-ab13-ad0db67fb452" providerId="AD" clId="Web-{B8865672-992E-4AD9-8CB4-80E06FB47B2C}" dt="2022-01-08T16:10:26.618" v="901"/>
      <pc:docMkLst>
        <pc:docMk/>
      </pc:docMkLst>
      <pc:sldChg chg="modNotes">
        <pc:chgData name="Kalan Jay Hughes (1902299)" userId="S::1902299@student.uwtsd.ac.uk::9c51741e-35db-403b-ab13-ad0db67fb452" providerId="AD" clId="Web-{B8865672-992E-4AD9-8CB4-80E06FB47B2C}" dt="2022-01-08T15:44:33.887" v="63"/>
        <pc:sldMkLst>
          <pc:docMk/>
          <pc:sldMk cId="1162583781" sldId="265"/>
        </pc:sldMkLst>
      </pc:sldChg>
      <pc:sldChg chg="modSp modNotes">
        <pc:chgData name="Kalan Jay Hughes (1902299)" userId="S::1902299@student.uwtsd.ac.uk::9c51741e-35db-403b-ab13-ad0db67fb452" providerId="AD" clId="Web-{B8865672-992E-4AD9-8CB4-80E06FB47B2C}" dt="2022-01-08T15:51:40.196" v="708" actId="20577"/>
        <pc:sldMkLst>
          <pc:docMk/>
          <pc:sldMk cId="3017542964" sldId="268"/>
        </pc:sldMkLst>
        <pc:spChg chg="mod">
          <ac:chgData name="Kalan Jay Hughes (1902299)" userId="S::1902299@student.uwtsd.ac.uk::9c51741e-35db-403b-ab13-ad0db67fb452" providerId="AD" clId="Web-{B8865672-992E-4AD9-8CB4-80E06FB47B2C}" dt="2022-01-08T15:51:40.196" v="708" actId="20577"/>
          <ac:spMkLst>
            <pc:docMk/>
            <pc:sldMk cId="3017542964" sldId="268"/>
            <ac:spMk id="3" creationId="{A8B2792A-3BDE-4BDC-9A8E-76AD2823B041}"/>
          </ac:spMkLst>
        </pc:spChg>
      </pc:sldChg>
      <pc:sldChg chg="addSp delSp modSp add replId modNotes">
        <pc:chgData name="Kalan Jay Hughes (1902299)" userId="S::1902299@student.uwtsd.ac.uk::9c51741e-35db-403b-ab13-ad0db67fb452" providerId="AD" clId="Web-{B8865672-992E-4AD9-8CB4-80E06FB47B2C}" dt="2022-01-08T16:10:26.618" v="901"/>
        <pc:sldMkLst>
          <pc:docMk/>
          <pc:sldMk cId="683285627" sldId="280"/>
        </pc:sldMkLst>
        <pc:spChg chg="mod">
          <ac:chgData name="Kalan Jay Hughes (1902299)" userId="S::1902299@student.uwtsd.ac.uk::9c51741e-35db-403b-ab13-ad0db67fb452" providerId="AD" clId="Web-{B8865672-992E-4AD9-8CB4-80E06FB47B2C}" dt="2022-01-08T15:55:07.655" v="712" actId="20577"/>
          <ac:spMkLst>
            <pc:docMk/>
            <pc:sldMk cId="683285627" sldId="280"/>
            <ac:spMk id="2" creationId="{6A730FB5-FA8E-497B-A360-A49F6139595B}"/>
          </ac:spMkLst>
        </pc:spChg>
        <pc:spChg chg="mod">
          <ac:chgData name="Kalan Jay Hughes (1902299)" userId="S::1902299@student.uwtsd.ac.uk::9c51741e-35db-403b-ab13-ad0db67fb452" providerId="AD" clId="Web-{B8865672-992E-4AD9-8CB4-80E06FB47B2C}" dt="2022-01-08T16:06:39.112" v="896" actId="20577"/>
          <ac:spMkLst>
            <pc:docMk/>
            <pc:sldMk cId="683285627" sldId="280"/>
            <ac:spMk id="3" creationId="{A8B2792A-3BDE-4BDC-9A8E-76AD2823B041}"/>
          </ac:spMkLst>
        </pc:spChg>
        <pc:picChg chg="add mod">
          <ac:chgData name="Kalan Jay Hughes (1902299)" userId="S::1902299@student.uwtsd.ac.uk::9c51741e-35db-403b-ab13-ad0db67fb452" providerId="AD" clId="Web-{B8865672-992E-4AD9-8CB4-80E06FB47B2C}" dt="2022-01-08T16:10:26.618" v="901"/>
          <ac:picMkLst>
            <pc:docMk/>
            <pc:sldMk cId="683285627" sldId="280"/>
            <ac:picMk id="5" creationId="{371A9E0F-8A68-458A-AA5A-29E4B3C2509E}"/>
          </ac:picMkLst>
        </pc:picChg>
        <pc:picChg chg="del">
          <ac:chgData name="Kalan Jay Hughes (1902299)" userId="S::1902299@student.uwtsd.ac.uk::9c51741e-35db-403b-ab13-ad0db67fb452" providerId="AD" clId="Web-{B8865672-992E-4AD9-8CB4-80E06FB47B2C}" dt="2022-01-08T15:58:42.583" v="779"/>
          <ac:picMkLst>
            <pc:docMk/>
            <pc:sldMk cId="683285627" sldId="280"/>
            <ac:picMk id="6" creationId="{D469A5FC-7AA8-423E-BB1D-DA7C8F94102A}"/>
          </ac:picMkLst>
        </pc:picChg>
      </pc:sldChg>
    </pc:docChg>
  </pc:docChgLst>
  <pc:docChgLst>
    <pc:chgData name="Kalan Jay Hughes (1902299)" userId="S::1902299@student.uwtsd.ac.uk::9c51741e-35db-403b-ab13-ad0db67fb452" providerId="AD" clId="Web-{8AE0CB22-0F0C-460B-A74A-C82BE6446058}"/>
    <pc:docChg chg="addSld delSld modSld">
      <pc:chgData name="Kalan Jay Hughes (1902299)" userId="S::1902299@student.uwtsd.ac.uk::9c51741e-35db-403b-ab13-ad0db67fb452" providerId="AD" clId="Web-{8AE0CB22-0F0C-460B-A74A-C82BE6446058}" dt="2022-01-06T00:45:43.524" v="34"/>
      <pc:docMkLst>
        <pc:docMk/>
      </pc:docMkLst>
      <pc:sldChg chg="modSp new del">
        <pc:chgData name="Kalan Jay Hughes (1902299)" userId="S::1902299@student.uwtsd.ac.uk::9c51741e-35db-403b-ab13-ad0db67fb452" providerId="AD" clId="Web-{8AE0CB22-0F0C-460B-A74A-C82BE6446058}" dt="2022-01-06T00:44:24.686" v="11"/>
        <pc:sldMkLst>
          <pc:docMk/>
          <pc:sldMk cId="2325192197" sldId="260"/>
        </pc:sldMkLst>
        <pc:spChg chg="mod">
          <ac:chgData name="Kalan Jay Hughes (1902299)" userId="S::1902299@student.uwtsd.ac.uk::9c51741e-35db-403b-ab13-ad0db67fb452" providerId="AD" clId="Web-{8AE0CB22-0F0C-460B-A74A-C82BE6446058}" dt="2022-01-06T00:42:54.713" v="4" actId="20577"/>
          <ac:spMkLst>
            <pc:docMk/>
            <pc:sldMk cId="2325192197" sldId="260"/>
            <ac:spMk id="2" creationId="{D8CFB721-89BF-4424-BEB9-F6CDF2965A0D}"/>
          </ac:spMkLst>
        </pc:spChg>
        <pc:spChg chg="mod">
          <ac:chgData name="Kalan Jay Hughes (1902299)" userId="S::1902299@student.uwtsd.ac.uk::9c51741e-35db-403b-ab13-ad0db67fb452" providerId="AD" clId="Web-{8AE0CB22-0F0C-460B-A74A-C82BE6446058}" dt="2022-01-06T00:43:17.026" v="10" actId="20577"/>
          <ac:spMkLst>
            <pc:docMk/>
            <pc:sldMk cId="2325192197" sldId="260"/>
            <ac:spMk id="3" creationId="{9A4DBF25-4B66-4241-B774-C8F88BA98998}"/>
          </ac:spMkLst>
        </pc:spChg>
      </pc:sldChg>
      <pc:sldChg chg="addSp delSp add del replId">
        <pc:chgData name="Kalan Jay Hughes (1902299)" userId="S::1902299@student.uwtsd.ac.uk::9c51741e-35db-403b-ab13-ad0db67fb452" providerId="AD" clId="Web-{8AE0CB22-0F0C-460B-A74A-C82BE6446058}" dt="2022-01-06T00:44:32.359" v="15"/>
        <pc:sldMkLst>
          <pc:docMk/>
          <pc:sldMk cId="3866811485" sldId="260"/>
        </pc:sldMkLst>
        <pc:spChg chg="add del">
          <ac:chgData name="Kalan Jay Hughes (1902299)" userId="S::1902299@student.uwtsd.ac.uk::9c51741e-35db-403b-ab13-ad0db67fb452" providerId="AD" clId="Web-{8AE0CB22-0F0C-460B-A74A-C82BE6446058}" dt="2022-01-06T00:44:31.093" v="14"/>
          <ac:spMkLst>
            <pc:docMk/>
            <pc:sldMk cId="3866811485" sldId="260"/>
            <ac:spMk id="5" creationId="{99518568-7257-4F00-81AE-057CC57421D0}"/>
          </ac:spMkLst>
        </pc:spChg>
      </pc:sldChg>
      <pc:sldChg chg="modSp add del replId">
        <pc:chgData name="Kalan Jay Hughes (1902299)" userId="S::1902299@student.uwtsd.ac.uk::9c51741e-35db-403b-ab13-ad0db67fb452" providerId="AD" clId="Web-{8AE0CB22-0F0C-460B-A74A-C82BE6446058}" dt="2022-01-06T00:45:43.524" v="34"/>
        <pc:sldMkLst>
          <pc:docMk/>
          <pc:sldMk cId="4090406119" sldId="260"/>
        </pc:sldMkLst>
        <pc:spChg chg="mod">
          <ac:chgData name="Kalan Jay Hughes (1902299)" userId="S::1902299@student.uwtsd.ac.uk::9c51741e-35db-403b-ab13-ad0db67fb452" providerId="AD" clId="Web-{8AE0CB22-0F0C-460B-A74A-C82BE6446058}" dt="2022-01-06T00:44:44.536" v="18" actId="20577"/>
          <ac:spMkLst>
            <pc:docMk/>
            <pc:sldMk cId="4090406119" sldId="260"/>
            <ac:spMk id="2" creationId="{6A730FB5-FA8E-497B-A360-A49F6139595B}"/>
          </ac:spMkLst>
        </pc:spChg>
        <pc:spChg chg="mod">
          <ac:chgData name="Kalan Jay Hughes (1902299)" userId="S::1902299@student.uwtsd.ac.uk::9c51741e-35db-403b-ab13-ad0db67fb452" providerId="AD" clId="Web-{8AE0CB22-0F0C-460B-A74A-C82BE6446058}" dt="2022-01-06T00:45:38.508" v="33" actId="20577"/>
          <ac:spMkLst>
            <pc:docMk/>
            <pc:sldMk cId="4090406119" sldId="260"/>
            <ac:spMk id="3" creationId="{A8B2792A-3BDE-4BDC-9A8E-76AD2823B041}"/>
          </ac:spMkLst>
        </pc:spChg>
      </pc:sldChg>
    </pc:docChg>
  </pc:docChgLst>
  <pc:docChgLst>
    <pc:chgData name="Tomos Joseph Leggett (1901852)" userId="S::1901852@student.uwtsd.ac.uk::5063e2ad-3683-4c69-a7f8-069360acd475" providerId="AD" clId="Web-{64BD6C99-C4E5-4A74-8220-87993C8A6B85}"/>
    <pc:docChg chg="addSld modSld">
      <pc:chgData name="Tomos Joseph Leggett (1901852)" userId="S::1901852@student.uwtsd.ac.uk::5063e2ad-3683-4c69-a7f8-069360acd475" providerId="AD" clId="Web-{64BD6C99-C4E5-4A74-8220-87993C8A6B85}" dt="2022-01-06T18:19:31.386" v="197" actId="1076"/>
      <pc:docMkLst>
        <pc:docMk/>
      </pc:docMkLst>
      <pc:sldChg chg="addSp modSp add replId">
        <pc:chgData name="Tomos Joseph Leggett (1901852)" userId="S::1901852@student.uwtsd.ac.uk::5063e2ad-3683-4c69-a7f8-069360acd475" providerId="AD" clId="Web-{64BD6C99-C4E5-4A74-8220-87993C8A6B85}" dt="2022-01-06T18:19:31.386" v="197" actId="1076"/>
        <pc:sldMkLst>
          <pc:docMk/>
          <pc:sldMk cId="1154927111" sldId="262"/>
        </pc:sldMkLst>
        <pc:spChg chg="mod">
          <ac:chgData name="Tomos Joseph Leggett (1901852)" userId="S::1901852@student.uwtsd.ac.uk::5063e2ad-3683-4c69-a7f8-069360acd475" providerId="AD" clId="Web-{64BD6C99-C4E5-4A74-8220-87993C8A6B85}" dt="2022-01-06T18:16:13.843" v="30" actId="20577"/>
          <ac:spMkLst>
            <pc:docMk/>
            <pc:sldMk cId="1154927111" sldId="262"/>
            <ac:spMk id="2" creationId="{6A730FB5-FA8E-497B-A360-A49F6139595B}"/>
          </ac:spMkLst>
        </pc:spChg>
        <pc:spChg chg="mod">
          <ac:chgData name="Tomos Joseph Leggett (1901852)" userId="S::1901852@student.uwtsd.ac.uk::5063e2ad-3683-4c69-a7f8-069360acd475" providerId="AD" clId="Web-{64BD6C99-C4E5-4A74-8220-87993C8A6B85}" dt="2022-01-06T18:18:59.072" v="192" actId="20577"/>
          <ac:spMkLst>
            <pc:docMk/>
            <pc:sldMk cId="1154927111" sldId="262"/>
            <ac:spMk id="3" creationId="{A8B2792A-3BDE-4BDC-9A8E-76AD2823B041}"/>
          </ac:spMkLst>
        </pc:spChg>
        <pc:picChg chg="add mod">
          <ac:chgData name="Tomos Joseph Leggett (1901852)" userId="S::1901852@student.uwtsd.ac.uk::5063e2ad-3683-4c69-a7f8-069360acd475" providerId="AD" clId="Web-{64BD6C99-C4E5-4A74-8220-87993C8A6B85}" dt="2022-01-06T18:19:31.386" v="197" actId="1076"/>
          <ac:picMkLst>
            <pc:docMk/>
            <pc:sldMk cId="1154927111" sldId="262"/>
            <ac:picMk id="5" creationId="{E996F58E-08E2-4BA2-B36C-967370CC0FE4}"/>
          </ac:picMkLst>
        </pc:picChg>
      </pc:sldChg>
    </pc:docChg>
  </pc:docChgLst>
  <pc:docChgLst>
    <pc:chgData name="Kallum Gordon (1902428)" userId="S::1902428@student.uwtsd.ac.uk::9a75d833-e804-40f6-a022-e4954680aaba" providerId="AD" clId="Web-{DC5F9044-61BA-43FE-84BB-4EE78D7A72CA}"/>
    <pc:docChg chg="modSld">
      <pc:chgData name="Kallum Gordon (1902428)" userId="S::1902428@student.uwtsd.ac.uk::9a75d833-e804-40f6-a022-e4954680aaba" providerId="AD" clId="Web-{DC5F9044-61BA-43FE-84BB-4EE78D7A72CA}" dt="2022-01-07T16:08:00.307" v="278" actId="20577"/>
      <pc:docMkLst>
        <pc:docMk/>
      </pc:docMkLst>
      <pc:sldChg chg="modSp">
        <pc:chgData name="Kallum Gordon (1902428)" userId="S::1902428@student.uwtsd.ac.uk::9a75d833-e804-40f6-a022-e4954680aaba" providerId="AD" clId="Web-{DC5F9044-61BA-43FE-84BB-4EE78D7A72CA}" dt="2022-01-07T16:01:56.175" v="181" actId="20577"/>
        <pc:sldMkLst>
          <pc:docMk/>
          <pc:sldMk cId="3569275662" sldId="269"/>
        </pc:sldMkLst>
        <pc:spChg chg="mod">
          <ac:chgData name="Kallum Gordon (1902428)" userId="S::1902428@student.uwtsd.ac.uk::9a75d833-e804-40f6-a022-e4954680aaba" providerId="AD" clId="Web-{DC5F9044-61BA-43FE-84BB-4EE78D7A72CA}" dt="2022-01-07T16:01:45.987" v="179" actId="20577"/>
          <ac:spMkLst>
            <pc:docMk/>
            <pc:sldMk cId="3569275662" sldId="269"/>
            <ac:spMk id="2" creationId="{1A638E03-7961-4AD2-9E13-99C114B319CF}"/>
          </ac:spMkLst>
        </pc:spChg>
        <pc:spChg chg="mod">
          <ac:chgData name="Kallum Gordon (1902428)" userId="S::1902428@student.uwtsd.ac.uk::9a75d833-e804-40f6-a022-e4954680aaba" providerId="AD" clId="Web-{DC5F9044-61BA-43FE-84BB-4EE78D7A72CA}" dt="2022-01-07T16:01:56.175" v="181" actId="20577"/>
          <ac:spMkLst>
            <pc:docMk/>
            <pc:sldMk cId="3569275662" sldId="269"/>
            <ac:spMk id="3" creationId="{81C41F22-978F-42B7-875C-55FF3713E208}"/>
          </ac:spMkLst>
        </pc:spChg>
      </pc:sldChg>
      <pc:sldChg chg="modSp">
        <pc:chgData name="Kallum Gordon (1902428)" userId="S::1902428@student.uwtsd.ac.uk::9a75d833-e804-40f6-a022-e4954680aaba" providerId="AD" clId="Web-{DC5F9044-61BA-43FE-84BB-4EE78D7A72CA}" dt="2022-01-07T16:08:00.307" v="278" actId="20577"/>
        <pc:sldMkLst>
          <pc:docMk/>
          <pc:sldMk cId="838598733" sldId="270"/>
        </pc:sldMkLst>
        <pc:spChg chg="mod">
          <ac:chgData name="Kallum Gordon (1902428)" userId="S::1902428@student.uwtsd.ac.uk::9a75d833-e804-40f6-a022-e4954680aaba" providerId="AD" clId="Web-{DC5F9044-61BA-43FE-84BB-4EE78D7A72CA}" dt="2022-01-07T16:05:00.272" v="275" actId="20577"/>
          <ac:spMkLst>
            <pc:docMk/>
            <pc:sldMk cId="838598733" sldId="270"/>
            <ac:spMk id="3" creationId="{0F3AB987-5A47-4A45-94C1-BA82AF1073C8}"/>
          </ac:spMkLst>
        </pc:spChg>
        <pc:spChg chg="mod">
          <ac:chgData name="Kallum Gordon (1902428)" userId="S::1902428@student.uwtsd.ac.uk::9a75d833-e804-40f6-a022-e4954680aaba" providerId="AD" clId="Web-{DC5F9044-61BA-43FE-84BB-4EE78D7A72CA}" dt="2022-01-07T16:08:00.307" v="278" actId="20577"/>
          <ac:spMkLst>
            <pc:docMk/>
            <pc:sldMk cId="838598733" sldId="270"/>
            <ac:spMk id="5" creationId="{5FB9EAF5-3A3B-47A0-B2A9-A36794A53FC5}"/>
          </ac:spMkLst>
        </pc:spChg>
      </pc:sldChg>
      <pc:sldChg chg="addSp delSp modSp">
        <pc:chgData name="Kallum Gordon (1902428)" userId="S::1902428@student.uwtsd.ac.uk::9a75d833-e804-40f6-a022-e4954680aaba" providerId="AD" clId="Web-{DC5F9044-61BA-43FE-84BB-4EE78D7A72CA}" dt="2022-01-07T16:07:53.041" v="277" actId="20577"/>
        <pc:sldMkLst>
          <pc:docMk/>
          <pc:sldMk cId="986610926" sldId="273"/>
        </pc:sldMkLst>
        <pc:spChg chg="mod">
          <ac:chgData name="Kallum Gordon (1902428)" userId="S::1902428@student.uwtsd.ac.uk::9a75d833-e804-40f6-a022-e4954680aaba" providerId="AD" clId="Web-{DC5F9044-61BA-43FE-84BB-4EE78D7A72CA}" dt="2022-01-07T16:01:31.065" v="177" actId="1076"/>
          <ac:spMkLst>
            <pc:docMk/>
            <pc:sldMk cId="986610926" sldId="273"/>
            <ac:spMk id="3" creationId="{44E12454-253E-434B-AD9C-8615B74CA219}"/>
          </ac:spMkLst>
        </pc:spChg>
        <pc:spChg chg="mod">
          <ac:chgData name="Kallum Gordon (1902428)" userId="S::1902428@student.uwtsd.ac.uk::9a75d833-e804-40f6-a022-e4954680aaba" providerId="AD" clId="Web-{DC5F9044-61BA-43FE-84BB-4EE78D7A72CA}" dt="2022-01-07T16:07:53.041" v="277" actId="20577"/>
          <ac:spMkLst>
            <pc:docMk/>
            <pc:sldMk cId="986610926" sldId="273"/>
            <ac:spMk id="5" creationId="{89BCE97C-F792-4A82-A02A-FAF0456CD962}"/>
          </ac:spMkLst>
        </pc:spChg>
        <pc:picChg chg="add del mod">
          <ac:chgData name="Kallum Gordon (1902428)" userId="S::1902428@student.uwtsd.ac.uk::9a75d833-e804-40f6-a022-e4954680aaba" providerId="AD" clId="Web-{DC5F9044-61BA-43FE-84BB-4EE78D7A72CA}" dt="2022-01-07T16:00:39.986" v="166"/>
          <ac:picMkLst>
            <pc:docMk/>
            <pc:sldMk cId="986610926" sldId="273"/>
            <ac:picMk id="2" creationId="{3964E805-1525-41EC-9405-D8408ECFBA19}"/>
          </ac:picMkLst>
        </pc:picChg>
        <pc:picChg chg="add del mod">
          <ac:chgData name="Kallum Gordon (1902428)" userId="S::1902428@student.uwtsd.ac.uk::9a75d833-e804-40f6-a022-e4954680aaba" providerId="AD" clId="Web-{DC5F9044-61BA-43FE-84BB-4EE78D7A72CA}" dt="2022-01-07T16:00:55.861" v="171"/>
          <ac:picMkLst>
            <pc:docMk/>
            <pc:sldMk cId="986610926" sldId="273"/>
            <ac:picMk id="4" creationId="{C0798A69-B5B8-45DE-9332-D6914EE0A652}"/>
          </ac:picMkLst>
        </pc:picChg>
        <pc:picChg chg="add mod">
          <ac:chgData name="Kallum Gordon (1902428)" userId="S::1902428@student.uwtsd.ac.uk::9a75d833-e804-40f6-a022-e4954680aaba" providerId="AD" clId="Web-{DC5F9044-61BA-43FE-84BB-4EE78D7A72CA}" dt="2022-01-07T16:01:26.268" v="176" actId="1076"/>
          <ac:picMkLst>
            <pc:docMk/>
            <pc:sldMk cId="986610926" sldId="273"/>
            <ac:picMk id="6" creationId="{17CF604A-5734-4615-BCA9-0AB8602161A0}"/>
          </ac:picMkLst>
        </pc:picChg>
      </pc:sldChg>
      <pc:sldChg chg="modSp">
        <pc:chgData name="Kallum Gordon (1902428)" userId="S::1902428@student.uwtsd.ac.uk::9a75d833-e804-40f6-a022-e4954680aaba" providerId="AD" clId="Web-{DC5F9044-61BA-43FE-84BB-4EE78D7A72CA}" dt="2022-01-07T16:04:09.599" v="269" actId="20577"/>
        <pc:sldMkLst>
          <pc:docMk/>
          <pc:sldMk cId="951920443" sldId="279"/>
        </pc:sldMkLst>
        <pc:spChg chg="mod">
          <ac:chgData name="Kallum Gordon (1902428)" userId="S::1902428@student.uwtsd.ac.uk::9a75d833-e804-40f6-a022-e4954680aaba" providerId="AD" clId="Web-{DC5F9044-61BA-43FE-84BB-4EE78D7A72CA}" dt="2022-01-07T16:04:09.599" v="269" actId="20577"/>
          <ac:spMkLst>
            <pc:docMk/>
            <pc:sldMk cId="951920443" sldId="279"/>
            <ac:spMk id="3" creationId="{B20DD168-B0AF-48FE-8173-E996A7210B45}"/>
          </ac:spMkLst>
        </pc:spChg>
      </pc:sldChg>
    </pc:docChg>
  </pc:docChgLst>
  <pc:docChgLst>
    <pc:chgData name="Kalan Jay Hughes (1902299)" userId="S::1902299@student.uwtsd.ac.uk::9c51741e-35db-403b-ab13-ad0db67fb452" providerId="AD" clId="Web-{FBF9551D-7F6B-4444-9B56-E3B009644045}"/>
    <pc:docChg chg="addSld delSld modSld">
      <pc:chgData name="Kalan Jay Hughes (1902299)" userId="S::1902299@student.uwtsd.ac.uk::9c51741e-35db-403b-ab13-ad0db67fb452" providerId="AD" clId="Web-{FBF9551D-7F6B-4444-9B56-E3B009644045}" dt="2022-01-06T19:46:32.524" v="217" actId="1076"/>
      <pc:docMkLst>
        <pc:docMk/>
      </pc:docMkLst>
      <pc:sldChg chg="addSp delSp modSp">
        <pc:chgData name="Kalan Jay Hughes (1902299)" userId="S::1902299@student.uwtsd.ac.uk::9c51741e-35db-403b-ab13-ad0db67fb452" providerId="AD" clId="Web-{FBF9551D-7F6B-4444-9B56-E3B009644045}" dt="2022-01-06T19:29:04.169" v="1"/>
        <pc:sldMkLst>
          <pc:docMk/>
          <pc:sldMk cId="1154927111" sldId="262"/>
        </pc:sldMkLst>
        <pc:picChg chg="add del mod">
          <ac:chgData name="Kalan Jay Hughes (1902299)" userId="S::1902299@student.uwtsd.ac.uk::9c51741e-35db-403b-ab13-ad0db67fb452" providerId="AD" clId="Web-{FBF9551D-7F6B-4444-9B56-E3B009644045}" dt="2022-01-06T19:29:04.169" v="1"/>
          <ac:picMkLst>
            <pc:docMk/>
            <pc:sldMk cId="1154927111" sldId="262"/>
            <ac:picMk id="8" creationId="{505E8DB1-4BF5-465F-9ECC-E12EF8C18DF3}"/>
          </ac:picMkLst>
        </pc:picChg>
      </pc:sldChg>
      <pc:sldChg chg="addSp delSp modSp new add del">
        <pc:chgData name="Kalan Jay Hughes (1902299)" userId="S::1902299@student.uwtsd.ac.uk::9c51741e-35db-403b-ab13-ad0db67fb452" providerId="AD" clId="Web-{FBF9551D-7F6B-4444-9B56-E3B009644045}" dt="2022-01-06T19:31:34.176" v="7"/>
        <pc:sldMkLst>
          <pc:docMk/>
          <pc:sldMk cId="711358231" sldId="265"/>
        </pc:sldMkLst>
        <pc:spChg chg="add del">
          <ac:chgData name="Kalan Jay Hughes (1902299)" userId="S::1902299@student.uwtsd.ac.uk::9c51741e-35db-403b-ab13-ad0db67fb452" providerId="AD" clId="Web-{FBF9551D-7F6B-4444-9B56-E3B009644045}" dt="2022-01-06T19:30:07.034" v="4"/>
          <ac:spMkLst>
            <pc:docMk/>
            <pc:sldMk cId="711358231" sldId="265"/>
            <ac:spMk id="3" creationId="{E32F6AA1-352B-4DAB-87A7-E1C1905684FF}"/>
          </ac:spMkLst>
        </pc:spChg>
        <pc:picChg chg="add del mod ord">
          <ac:chgData name="Kalan Jay Hughes (1902299)" userId="S::1902299@student.uwtsd.ac.uk::9c51741e-35db-403b-ab13-ad0db67fb452" providerId="AD" clId="Web-{FBF9551D-7F6B-4444-9B56-E3B009644045}" dt="2022-01-06T19:30:07.034" v="4"/>
          <ac:picMkLst>
            <pc:docMk/>
            <pc:sldMk cId="711358231" sldId="265"/>
            <ac:picMk id="4" creationId="{37C92CEC-EB48-4B38-B5DB-ED277C23EE86}"/>
          </ac:picMkLst>
        </pc:picChg>
      </pc:sldChg>
      <pc:sldChg chg="addSp delSp modSp add replId modNotes">
        <pc:chgData name="Kalan Jay Hughes (1902299)" userId="S::1902299@student.uwtsd.ac.uk::9c51741e-35db-403b-ab13-ad0db67fb452" providerId="AD" clId="Web-{FBF9551D-7F6B-4444-9B56-E3B009644045}" dt="2022-01-06T19:46:32.524" v="217" actId="1076"/>
        <pc:sldMkLst>
          <pc:docMk/>
          <pc:sldMk cId="1162583781" sldId="265"/>
        </pc:sldMkLst>
        <pc:spChg chg="mod">
          <ac:chgData name="Kalan Jay Hughes (1902299)" userId="S::1902299@student.uwtsd.ac.uk::9c51741e-35db-403b-ab13-ad0db67fb452" providerId="AD" clId="Web-{FBF9551D-7F6B-4444-9B56-E3B009644045}" dt="2022-01-06T19:45:53.102" v="206" actId="20577"/>
          <ac:spMkLst>
            <pc:docMk/>
            <pc:sldMk cId="1162583781" sldId="265"/>
            <ac:spMk id="2" creationId="{6A730FB5-FA8E-497B-A360-A49F6139595B}"/>
          </ac:spMkLst>
        </pc:spChg>
        <pc:spChg chg="mod">
          <ac:chgData name="Kalan Jay Hughes (1902299)" userId="S::1902299@student.uwtsd.ac.uk::9c51741e-35db-403b-ab13-ad0db67fb452" providerId="AD" clId="Web-{FBF9551D-7F6B-4444-9B56-E3B009644045}" dt="2022-01-06T19:46:28.430" v="214" actId="20577"/>
          <ac:spMkLst>
            <pc:docMk/>
            <pc:sldMk cId="1162583781" sldId="265"/>
            <ac:spMk id="3" creationId="{A8B2792A-3BDE-4BDC-9A8E-76AD2823B041}"/>
          </ac:spMkLst>
        </pc:spChg>
        <pc:spChg chg="add del">
          <ac:chgData name="Kalan Jay Hughes (1902299)" userId="S::1902299@student.uwtsd.ac.uk::9c51741e-35db-403b-ab13-ad0db67fb452" providerId="AD" clId="Web-{FBF9551D-7F6B-4444-9B56-E3B009644045}" dt="2022-01-06T19:37:18.183" v="65"/>
          <ac:spMkLst>
            <pc:docMk/>
            <pc:sldMk cId="1162583781" sldId="265"/>
            <ac:spMk id="7" creationId="{FD41AB65-B70A-4F06-8E1D-CBDF0FC45566}"/>
          </ac:spMkLst>
        </pc:spChg>
        <pc:picChg chg="add del mod">
          <ac:chgData name="Kalan Jay Hughes (1902299)" userId="S::1902299@student.uwtsd.ac.uk::9c51741e-35db-403b-ab13-ad0db67fb452" providerId="AD" clId="Web-{FBF9551D-7F6B-4444-9B56-E3B009644045}" dt="2022-01-06T19:41:10.424" v="120"/>
          <ac:picMkLst>
            <pc:docMk/>
            <pc:sldMk cId="1162583781" sldId="265"/>
            <ac:picMk id="5" creationId="{60901BA3-EDF0-4E63-A99F-0E3A955C1A28}"/>
          </ac:picMkLst>
        </pc:picChg>
        <pc:picChg chg="del">
          <ac:chgData name="Kalan Jay Hughes (1902299)" userId="S::1902299@student.uwtsd.ac.uk::9c51741e-35db-403b-ab13-ad0db67fb452" providerId="AD" clId="Web-{FBF9551D-7F6B-4444-9B56-E3B009644045}" dt="2022-01-06T19:33:54.148" v="22"/>
          <ac:picMkLst>
            <pc:docMk/>
            <pc:sldMk cId="1162583781" sldId="265"/>
            <ac:picMk id="6" creationId="{1EDF1B88-DE64-4870-97BE-9FC111205BD3}"/>
          </ac:picMkLst>
        </pc:picChg>
        <pc:picChg chg="add del mod">
          <ac:chgData name="Kalan Jay Hughes (1902299)" userId="S::1902299@student.uwtsd.ac.uk::9c51741e-35db-403b-ab13-ad0db67fb452" providerId="AD" clId="Web-{FBF9551D-7F6B-4444-9B56-E3B009644045}" dt="2022-01-06T19:46:29.446" v="215"/>
          <ac:picMkLst>
            <pc:docMk/>
            <pc:sldMk cId="1162583781" sldId="265"/>
            <ac:picMk id="8" creationId="{FB13A629-B409-47BF-A547-6E32E247654A}"/>
          </ac:picMkLst>
        </pc:picChg>
        <pc:picChg chg="add mod">
          <ac:chgData name="Kalan Jay Hughes (1902299)" userId="S::1902299@student.uwtsd.ac.uk::9c51741e-35db-403b-ab13-ad0db67fb452" providerId="AD" clId="Web-{FBF9551D-7F6B-4444-9B56-E3B009644045}" dt="2022-01-06T19:46:32.524" v="217" actId="1076"/>
          <ac:picMkLst>
            <pc:docMk/>
            <pc:sldMk cId="1162583781" sldId="265"/>
            <ac:picMk id="9" creationId="{B1ED76DD-3FC4-4C95-9526-4C55AD33834D}"/>
          </ac:picMkLst>
        </pc:picChg>
      </pc:sldChg>
      <pc:sldChg chg="new del">
        <pc:chgData name="Kalan Jay Hughes (1902299)" userId="S::1902299@student.uwtsd.ac.uk::9c51741e-35db-403b-ab13-ad0db67fb452" providerId="AD" clId="Web-{FBF9551D-7F6B-4444-9B56-E3B009644045}" dt="2022-01-06T19:33:10.444" v="9"/>
        <pc:sldMkLst>
          <pc:docMk/>
          <pc:sldMk cId="1856188850" sldId="265"/>
        </pc:sldMkLst>
      </pc:sldChg>
      <pc:sldChg chg="add replId">
        <pc:chgData name="Kalan Jay Hughes (1902299)" userId="S::1902299@student.uwtsd.ac.uk::9c51741e-35db-403b-ab13-ad0db67fb452" providerId="AD" clId="Web-{FBF9551D-7F6B-4444-9B56-E3B009644045}" dt="2022-01-06T19:45:28.711" v="198"/>
        <pc:sldMkLst>
          <pc:docMk/>
          <pc:sldMk cId="121311862" sldId="266"/>
        </pc:sldMkLst>
      </pc:sldChg>
      <pc:sldChg chg="modSp add del replId">
        <pc:chgData name="Kalan Jay Hughes (1902299)" userId="S::1902299@student.uwtsd.ac.uk::9c51741e-35db-403b-ab13-ad0db67fb452" providerId="AD" clId="Web-{FBF9551D-7F6B-4444-9B56-E3B009644045}" dt="2022-01-06T19:40:54.861" v="93"/>
        <pc:sldMkLst>
          <pc:docMk/>
          <pc:sldMk cId="2137552842" sldId="266"/>
        </pc:sldMkLst>
        <pc:spChg chg="mod">
          <ac:chgData name="Kalan Jay Hughes (1902299)" userId="S::1902299@student.uwtsd.ac.uk::9c51741e-35db-403b-ab13-ad0db67fb452" providerId="AD" clId="Web-{FBF9551D-7F6B-4444-9B56-E3B009644045}" dt="2022-01-06T19:40:54.018" v="92" actId="20577"/>
          <ac:spMkLst>
            <pc:docMk/>
            <pc:sldMk cId="2137552842" sldId="266"/>
            <ac:spMk id="2" creationId="{6A730FB5-FA8E-497B-A360-A49F6139595B}"/>
          </ac:spMkLst>
        </pc:spChg>
      </pc:sldChg>
    </pc:docChg>
  </pc:docChgLst>
  <pc:docChgLst>
    <pc:chgData name="Tomos Joseph Leggett (1901852)" userId="S::1901852@student.uwtsd.ac.uk::5063e2ad-3683-4c69-a7f8-069360acd475" providerId="AD" clId="Web-{3CE6EE15-64A7-42A3-8309-DCC3876A3599}"/>
    <pc:docChg chg="addSld">
      <pc:chgData name="Tomos Joseph Leggett (1901852)" userId="S::1901852@student.uwtsd.ac.uk::5063e2ad-3683-4c69-a7f8-069360acd475" providerId="AD" clId="Web-{3CE6EE15-64A7-42A3-8309-DCC3876A3599}" dt="2022-01-02T13:38:31.298" v="0"/>
      <pc:docMkLst>
        <pc:docMk/>
      </pc:docMkLst>
      <pc:sldChg chg="new">
        <pc:chgData name="Tomos Joseph Leggett (1901852)" userId="S::1901852@student.uwtsd.ac.uk::5063e2ad-3683-4c69-a7f8-069360acd475" providerId="AD" clId="Web-{3CE6EE15-64A7-42A3-8309-DCC3876A3599}" dt="2022-01-02T13:38:31.298" v="0"/>
        <pc:sldMkLst>
          <pc:docMk/>
          <pc:sldMk cId="1920851243" sldId="257"/>
        </pc:sldMkLst>
      </pc:sldChg>
    </pc:docChg>
  </pc:docChgLst>
  <pc:docChgLst>
    <pc:chgData name="Tomos Joseph Leggett (1901852)" userId="S::1901852@student.uwtsd.ac.uk::5063e2ad-3683-4c69-a7f8-069360acd475" providerId="AD" clId="Web-{5D07AA0F-EF01-4B80-A3C6-A6D279D2ABE4}"/>
    <pc:docChg chg="modSld modMainMaster">
      <pc:chgData name="Tomos Joseph Leggett (1901852)" userId="S::1901852@student.uwtsd.ac.uk::5063e2ad-3683-4c69-a7f8-069360acd475" providerId="AD" clId="Web-{5D07AA0F-EF01-4B80-A3C6-A6D279D2ABE4}" dt="2022-01-06T19:42:19.737" v="580" actId="14100"/>
      <pc:docMkLst>
        <pc:docMk/>
      </pc:docMkLst>
      <pc:sldChg chg="addSp delSp modSp modTransition addAnim delAnim">
        <pc:chgData name="Tomos Joseph Leggett (1901852)" userId="S::1901852@student.uwtsd.ac.uk::5063e2ad-3683-4c69-a7f8-069360acd475" providerId="AD" clId="Web-{5D07AA0F-EF01-4B80-A3C6-A6D279D2ABE4}" dt="2022-01-06T19:41:27.124" v="579"/>
        <pc:sldMkLst>
          <pc:docMk/>
          <pc:sldMk cId="109857222" sldId="256"/>
        </pc:sldMkLst>
        <pc:spChg chg="mod">
          <ac:chgData name="Tomos Joseph Leggett (1901852)" userId="S::1901852@student.uwtsd.ac.uk::5063e2ad-3683-4c69-a7f8-069360acd475" providerId="AD" clId="Web-{5D07AA0F-EF01-4B80-A3C6-A6D279D2ABE4}" dt="2022-01-06T19:30:25.084" v="135"/>
          <ac:spMkLst>
            <pc:docMk/>
            <pc:sldMk cId="109857222" sldId="256"/>
            <ac:spMk id="2" creationId="{00000000-0000-0000-0000-000000000000}"/>
          </ac:spMkLst>
        </pc:spChg>
        <pc:spChg chg="mod">
          <ac:chgData name="Tomos Joseph Leggett (1901852)" userId="S::1901852@student.uwtsd.ac.uk::5063e2ad-3683-4c69-a7f8-069360acd475" providerId="AD" clId="Web-{5D07AA0F-EF01-4B80-A3C6-A6D279D2ABE4}" dt="2022-01-06T19:30:25.084" v="135"/>
          <ac:spMkLst>
            <pc:docMk/>
            <pc:sldMk cId="109857222" sldId="256"/>
            <ac:spMk id="3" creationId="{00000000-0000-0000-0000-000000000000}"/>
          </ac:spMkLst>
        </pc:spChg>
        <pc:spChg chg="add del">
          <ac:chgData name="Tomos Joseph Leggett (1901852)" userId="S::1901852@student.uwtsd.ac.uk::5063e2ad-3683-4c69-a7f8-069360acd475" providerId="AD" clId="Web-{5D07AA0F-EF01-4B80-A3C6-A6D279D2ABE4}" dt="2022-01-06T19:28:59.235" v="118"/>
          <ac:spMkLst>
            <pc:docMk/>
            <pc:sldMk cId="109857222" sldId="256"/>
            <ac:spMk id="4" creationId="{62424422-0CCD-4B6D-B76A-23507C1E42FF}"/>
          </ac:spMkLst>
        </pc:spChg>
        <pc:spChg chg="del">
          <ac:chgData name="Tomos Joseph Leggett (1901852)" userId="S::1901852@student.uwtsd.ac.uk::5063e2ad-3683-4c69-a7f8-069360acd475" providerId="AD" clId="Web-{5D07AA0F-EF01-4B80-A3C6-A6D279D2ABE4}" dt="2022-01-06T19:29:44.144" v="124"/>
          <ac:spMkLst>
            <pc:docMk/>
            <pc:sldMk cId="109857222" sldId="256"/>
            <ac:spMk id="58" creationId="{EB9B5A19-3592-48E2-BC31-90E092BD68E1}"/>
          </ac:spMkLst>
        </pc:spChg>
        <pc:spChg chg="del">
          <ac:chgData name="Tomos Joseph Leggett (1901852)" userId="S::1901852@student.uwtsd.ac.uk::5063e2ad-3683-4c69-a7f8-069360acd475" providerId="AD" clId="Web-{5D07AA0F-EF01-4B80-A3C6-A6D279D2ABE4}" dt="2022-01-06T19:29:44.144" v="124"/>
          <ac:spMkLst>
            <pc:docMk/>
            <pc:sldMk cId="109857222" sldId="256"/>
            <ac:spMk id="71" creationId="{DD99E1B6-CBC4-4306-9DFC-847D6D135208}"/>
          </ac:spMkLst>
        </pc:spChg>
        <pc:grpChg chg="del">
          <ac:chgData name="Tomos Joseph Leggett (1901852)" userId="S::1901852@student.uwtsd.ac.uk::5063e2ad-3683-4c69-a7f8-069360acd475" providerId="AD" clId="Web-{5D07AA0F-EF01-4B80-A3C6-A6D279D2ABE4}" dt="2022-01-06T19:29:44.144" v="124"/>
          <ac:grpSpMkLst>
            <pc:docMk/>
            <pc:sldMk cId="109857222" sldId="256"/>
            <ac:grpSpMk id="70" creationId="{E2548C40-4C00-4E91-BFA6-84B4D66225A4}"/>
          </ac:grpSpMkLst>
        </pc:grpChg>
        <pc:grpChg chg="add del">
          <ac:chgData name="Tomos Joseph Leggett (1901852)" userId="S::1901852@student.uwtsd.ac.uk::5063e2ad-3683-4c69-a7f8-069360acd475" providerId="AD" clId="Web-{5D07AA0F-EF01-4B80-A3C6-A6D279D2ABE4}" dt="2022-01-06T19:30:25.084" v="135"/>
          <ac:grpSpMkLst>
            <pc:docMk/>
            <pc:sldMk cId="109857222" sldId="256"/>
            <ac:grpSpMk id="77" creationId="{67E5A0E9-CDDE-4DCA-AF08-51C5F527B232}"/>
          </ac:grpSpMkLst>
        </pc:grpChg>
        <pc:grpChg chg="add del">
          <ac:chgData name="Tomos Joseph Leggett (1901852)" userId="S::1901852@student.uwtsd.ac.uk::5063e2ad-3683-4c69-a7f8-069360acd475" providerId="AD" clId="Web-{5D07AA0F-EF01-4B80-A3C6-A6D279D2ABE4}" dt="2022-01-06T19:30:25.084" v="135"/>
          <ac:grpSpMkLst>
            <pc:docMk/>
            <pc:sldMk cId="109857222" sldId="256"/>
            <ac:grpSpMk id="87" creationId="{197775A9-D29E-4DD8-A104-CCD5D95DD7E3}"/>
          </ac:grpSpMkLst>
        </pc:grpChg>
        <pc:grpChg chg="add del">
          <ac:chgData name="Tomos Joseph Leggett (1901852)" userId="S::1901852@student.uwtsd.ac.uk::5063e2ad-3683-4c69-a7f8-069360acd475" providerId="AD" clId="Web-{5D07AA0F-EF01-4B80-A3C6-A6D279D2ABE4}" dt="2022-01-06T19:30:25.069" v="134"/>
          <ac:grpSpMkLst>
            <pc:docMk/>
            <pc:sldMk cId="109857222" sldId="256"/>
            <ac:grpSpMk id="97" creationId="{24A5CBF4-323E-4A2D-A9CD-A3CC0050D948}"/>
          </ac:grpSpMkLst>
        </pc:grpChg>
        <pc:grpChg chg="add">
          <ac:chgData name="Tomos Joseph Leggett (1901852)" userId="S::1901852@student.uwtsd.ac.uk::5063e2ad-3683-4c69-a7f8-069360acd475" providerId="AD" clId="Web-{5D07AA0F-EF01-4B80-A3C6-A6D279D2ABE4}" dt="2022-01-06T19:30:25.084" v="135"/>
          <ac:grpSpMkLst>
            <pc:docMk/>
            <pc:sldMk cId="109857222" sldId="256"/>
            <ac:grpSpMk id="98" creationId="{67186895-7DAD-4EEE-BF1A-CC36B9426A43}"/>
          </ac:grpSpMkLst>
        </pc:grpChg>
        <pc:grpChg chg="add del">
          <ac:chgData name="Tomos Joseph Leggett (1901852)" userId="S::1901852@student.uwtsd.ac.uk::5063e2ad-3683-4c69-a7f8-069360acd475" providerId="AD" clId="Web-{5D07AA0F-EF01-4B80-A3C6-A6D279D2ABE4}" dt="2022-01-06T19:30:23.022" v="128"/>
          <ac:grpSpMkLst>
            <pc:docMk/>
            <pc:sldMk cId="109857222" sldId="256"/>
            <ac:grpSpMk id="100" creationId="{67186895-7DAD-4EEE-BF1A-CC36B9426A43}"/>
          </ac:grpSpMkLst>
        </pc:grpChg>
        <pc:picChg chg="mod ord">
          <ac:chgData name="Tomos Joseph Leggett (1901852)" userId="S::1901852@student.uwtsd.ac.uk::5063e2ad-3683-4c69-a7f8-069360acd475" providerId="AD" clId="Web-{5D07AA0F-EF01-4B80-A3C6-A6D279D2ABE4}" dt="2022-01-06T19:29:44.144" v="124"/>
          <ac:picMkLst>
            <pc:docMk/>
            <pc:sldMk cId="109857222" sldId="256"/>
            <ac:picMk id="5" creationId="{6A2B1D90-0A6C-4479-88EA-04E00001F548}"/>
          </ac:picMkLst>
        </pc:picChg>
      </pc:sldChg>
      <pc:sldChg chg="modTransition">
        <pc:chgData name="Tomos Joseph Leggett (1901852)" userId="S::1901852@student.uwtsd.ac.uk::5063e2ad-3683-4c69-a7f8-069360acd475" providerId="AD" clId="Web-{5D07AA0F-EF01-4B80-A3C6-A6D279D2ABE4}" dt="2022-01-06T19:41:27.124" v="579"/>
        <pc:sldMkLst>
          <pc:docMk/>
          <pc:sldMk cId="4003291165" sldId="257"/>
        </pc:sldMkLst>
      </pc:sldChg>
      <pc:sldChg chg="modTransition">
        <pc:chgData name="Tomos Joseph Leggett (1901852)" userId="S::1901852@student.uwtsd.ac.uk::5063e2ad-3683-4c69-a7f8-069360acd475" providerId="AD" clId="Web-{5D07AA0F-EF01-4B80-A3C6-A6D279D2ABE4}" dt="2022-01-06T19:41:27.124" v="579"/>
        <pc:sldMkLst>
          <pc:docMk/>
          <pc:sldMk cId="4136596670" sldId="258"/>
        </pc:sldMkLst>
      </pc:sldChg>
      <pc:sldChg chg="modTransition">
        <pc:chgData name="Tomos Joseph Leggett (1901852)" userId="S::1901852@student.uwtsd.ac.uk::5063e2ad-3683-4c69-a7f8-069360acd475" providerId="AD" clId="Web-{5D07AA0F-EF01-4B80-A3C6-A6D279D2ABE4}" dt="2022-01-06T19:41:27.124" v="579"/>
        <pc:sldMkLst>
          <pc:docMk/>
          <pc:sldMk cId="2643774750" sldId="260"/>
        </pc:sldMkLst>
      </pc:sldChg>
      <pc:sldChg chg="modTransition">
        <pc:chgData name="Tomos Joseph Leggett (1901852)" userId="S::1901852@student.uwtsd.ac.uk::5063e2ad-3683-4c69-a7f8-069360acd475" providerId="AD" clId="Web-{5D07AA0F-EF01-4B80-A3C6-A6D279D2ABE4}" dt="2022-01-06T19:41:27.124" v="579"/>
        <pc:sldMkLst>
          <pc:docMk/>
          <pc:sldMk cId="2084865477" sldId="261"/>
        </pc:sldMkLst>
      </pc:sldChg>
      <pc:sldChg chg="modTransition">
        <pc:chgData name="Tomos Joseph Leggett (1901852)" userId="S::1901852@student.uwtsd.ac.uk::5063e2ad-3683-4c69-a7f8-069360acd475" providerId="AD" clId="Web-{5D07AA0F-EF01-4B80-A3C6-A6D279D2ABE4}" dt="2022-01-06T19:41:27.124" v="579"/>
        <pc:sldMkLst>
          <pc:docMk/>
          <pc:sldMk cId="1154927111" sldId="262"/>
        </pc:sldMkLst>
      </pc:sldChg>
      <pc:sldChg chg="modSp modTransition">
        <pc:chgData name="Tomos Joseph Leggett (1901852)" userId="S::1901852@student.uwtsd.ac.uk::5063e2ad-3683-4c69-a7f8-069360acd475" providerId="AD" clId="Web-{5D07AA0F-EF01-4B80-A3C6-A6D279D2ABE4}" dt="2022-01-06T19:41:27.124" v="579"/>
        <pc:sldMkLst>
          <pc:docMk/>
          <pc:sldMk cId="2350525149" sldId="263"/>
        </pc:sldMkLst>
        <pc:spChg chg="mod">
          <ac:chgData name="Tomos Joseph Leggett (1901852)" userId="S::1901852@student.uwtsd.ac.uk::5063e2ad-3683-4c69-a7f8-069360acd475" providerId="AD" clId="Web-{5D07AA0F-EF01-4B80-A3C6-A6D279D2ABE4}" dt="2022-01-06T19:40:45.903" v="575" actId="20577"/>
          <ac:spMkLst>
            <pc:docMk/>
            <pc:sldMk cId="2350525149" sldId="263"/>
            <ac:spMk id="13" creationId="{E9FDD865-217E-4969-900D-8036700A4EA5}"/>
          </ac:spMkLst>
        </pc:spChg>
        <pc:spChg chg="mod">
          <ac:chgData name="Tomos Joseph Leggett (1901852)" userId="S::1901852@student.uwtsd.ac.uk::5063e2ad-3683-4c69-a7f8-069360acd475" providerId="AD" clId="Web-{5D07AA0F-EF01-4B80-A3C6-A6D279D2ABE4}" dt="2022-01-06T19:30:57.618" v="169"/>
          <ac:spMkLst>
            <pc:docMk/>
            <pc:sldMk cId="2350525149" sldId="263"/>
            <ac:spMk id="15" creationId="{5240F5A2-CEBC-4ED0-A345-39026A135041}"/>
          </ac:spMkLst>
        </pc:spChg>
        <pc:spChg chg="mod">
          <ac:chgData name="Tomos Joseph Leggett (1901852)" userId="S::1901852@student.uwtsd.ac.uk::5063e2ad-3683-4c69-a7f8-069360acd475" providerId="AD" clId="Web-{5D07AA0F-EF01-4B80-A3C6-A6D279D2ABE4}" dt="2022-01-06T19:30:57.618" v="168"/>
          <ac:spMkLst>
            <pc:docMk/>
            <pc:sldMk cId="2350525149" sldId="263"/>
            <ac:spMk id="25" creationId="{001DB1B3-0038-48ED-9F46-46AA35191040}"/>
          </ac:spMkLst>
        </pc:spChg>
        <pc:spChg chg="mod">
          <ac:chgData name="Tomos Joseph Leggett (1901852)" userId="S::1901852@student.uwtsd.ac.uk::5063e2ad-3683-4c69-a7f8-069360acd475" providerId="AD" clId="Web-{5D07AA0F-EF01-4B80-A3C6-A6D279D2ABE4}" dt="2022-01-06T19:30:57.618" v="167"/>
          <ac:spMkLst>
            <pc:docMk/>
            <pc:sldMk cId="2350525149" sldId="263"/>
            <ac:spMk id="29" creationId="{5953C02D-CBAB-435C-9BAF-9BC2C043EAD9}"/>
          </ac:spMkLst>
        </pc:spChg>
        <pc:spChg chg="mod">
          <ac:chgData name="Tomos Joseph Leggett (1901852)" userId="S::1901852@student.uwtsd.ac.uk::5063e2ad-3683-4c69-a7f8-069360acd475" providerId="AD" clId="Web-{5D07AA0F-EF01-4B80-A3C6-A6D279D2ABE4}" dt="2022-01-06T19:30:57.618" v="171"/>
          <ac:spMkLst>
            <pc:docMk/>
            <pc:sldMk cId="2350525149" sldId="263"/>
            <ac:spMk id="32" creationId="{BC228D68-5D37-48DA-9110-CE7B6E4FA208}"/>
          </ac:spMkLst>
        </pc:spChg>
        <pc:spChg chg="mod">
          <ac:chgData name="Tomos Joseph Leggett (1901852)" userId="S::1901852@student.uwtsd.ac.uk::5063e2ad-3683-4c69-a7f8-069360acd475" providerId="AD" clId="Web-{5D07AA0F-EF01-4B80-A3C6-A6D279D2ABE4}" dt="2022-01-06T19:30:57.618" v="166"/>
          <ac:spMkLst>
            <pc:docMk/>
            <pc:sldMk cId="2350525149" sldId="263"/>
            <ac:spMk id="40" creationId="{E4723DA3-E384-44D1-B085-FB9C924C10BF}"/>
          </ac:spMkLst>
        </pc:spChg>
        <pc:picChg chg="mod">
          <ac:chgData name="Tomos Joseph Leggett (1901852)" userId="S::1901852@student.uwtsd.ac.uk::5063e2ad-3683-4c69-a7f8-069360acd475" providerId="AD" clId="Web-{5D07AA0F-EF01-4B80-A3C6-A6D279D2ABE4}" dt="2022-01-06T19:30:48.492" v="157"/>
          <ac:picMkLst>
            <pc:docMk/>
            <pc:sldMk cId="2350525149" sldId="263"/>
            <ac:picMk id="9" creationId="{65FF3CFF-D92C-4A4E-AB07-DCFAB7C416C6}"/>
          </ac:picMkLst>
        </pc:picChg>
        <pc:picChg chg="mod">
          <ac:chgData name="Tomos Joseph Leggett (1901852)" userId="S::1901852@student.uwtsd.ac.uk::5063e2ad-3683-4c69-a7f8-069360acd475" providerId="AD" clId="Web-{5D07AA0F-EF01-4B80-A3C6-A6D279D2ABE4}" dt="2022-01-06T19:31:07.275" v="173"/>
          <ac:picMkLst>
            <pc:docMk/>
            <pc:sldMk cId="2350525149" sldId="263"/>
            <ac:picMk id="14" creationId="{063AAAD7-35C6-4783-B637-91C010857EE6}"/>
          </ac:picMkLst>
        </pc:picChg>
        <pc:picChg chg="mod">
          <ac:chgData name="Tomos Joseph Leggett (1901852)" userId="S::1901852@student.uwtsd.ac.uk::5063e2ad-3683-4c69-a7f8-069360acd475" providerId="AD" clId="Web-{5D07AA0F-EF01-4B80-A3C6-A6D279D2ABE4}" dt="2022-01-06T19:40:20.652" v="568"/>
          <ac:picMkLst>
            <pc:docMk/>
            <pc:sldMk cId="2350525149" sldId="263"/>
            <ac:picMk id="24" creationId="{2F45B485-F0E1-495C-95DF-4A69939028D3}"/>
          </ac:picMkLst>
        </pc:picChg>
        <pc:picChg chg="mod">
          <ac:chgData name="Tomos Joseph Leggett (1901852)" userId="S::1901852@student.uwtsd.ac.uk::5063e2ad-3683-4c69-a7f8-069360acd475" providerId="AD" clId="Web-{5D07AA0F-EF01-4B80-A3C6-A6D279D2ABE4}" dt="2022-01-06T19:31:08.071" v="175"/>
          <ac:picMkLst>
            <pc:docMk/>
            <pc:sldMk cId="2350525149" sldId="263"/>
            <ac:picMk id="28" creationId="{849D7E76-E17B-49AB-963B-6E487036C137}"/>
          </ac:picMkLst>
        </pc:picChg>
        <pc:picChg chg="mod">
          <ac:chgData name="Tomos Joseph Leggett (1901852)" userId="S::1901852@student.uwtsd.ac.uk::5063e2ad-3683-4c69-a7f8-069360acd475" providerId="AD" clId="Web-{5D07AA0F-EF01-4B80-A3C6-A6D279D2ABE4}" dt="2022-01-06T19:31:06.868" v="172"/>
          <ac:picMkLst>
            <pc:docMk/>
            <pc:sldMk cId="2350525149" sldId="263"/>
            <ac:picMk id="31" creationId="{560D5BAB-7942-4E4C-B204-F8C1E66A2CA0}"/>
          </ac:picMkLst>
        </pc:picChg>
        <pc:picChg chg="mod">
          <ac:chgData name="Tomos Joseph Leggett (1901852)" userId="S::1901852@student.uwtsd.ac.uk::5063e2ad-3683-4c69-a7f8-069360acd475" providerId="AD" clId="Web-{5D07AA0F-EF01-4B80-A3C6-A6D279D2ABE4}" dt="2022-01-06T19:31:08.462" v="176"/>
          <ac:picMkLst>
            <pc:docMk/>
            <pc:sldMk cId="2350525149" sldId="263"/>
            <ac:picMk id="39" creationId="{E62E6F1F-2A57-46AF-870A-32C0ED1765A4}"/>
          </ac:picMkLst>
        </pc:picChg>
      </pc:sldChg>
      <pc:sldChg chg="addSp delSp modSp mod modTransition setBg">
        <pc:chgData name="Tomos Joseph Leggett (1901852)" userId="S::1901852@student.uwtsd.ac.uk::5063e2ad-3683-4c69-a7f8-069360acd475" providerId="AD" clId="Web-{5D07AA0F-EF01-4B80-A3C6-A6D279D2ABE4}" dt="2022-01-06T19:41:27.124" v="579"/>
        <pc:sldMkLst>
          <pc:docMk/>
          <pc:sldMk cId="1185558224" sldId="264"/>
        </pc:sldMkLst>
        <pc:spChg chg="mod">
          <ac:chgData name="Tomos Joseph Leggett (1901852)" userId="S::1901852@student.uwtsd.ac.uk::5063e2ad-3683-4c69-a7f8-069360acd475" providerId="AD" clId="Web-{5D07AA0F-EF01-4B80-A3C6-A6D279D2ABE4}" dt="2022-01-06T19:33:46.503" v="336"/>
          <ac:spMkLst>
            <pc:docMk/>
            <pc:sldMk cId="1185558224" sldId="264"/>
            <ac:spMk id="2" creationId="{6A730FB5-FA8E-497B-A360-A49F6139595B}"/>
          </ac:spMkLst>
        </pc:spChg>
        <pc:spChg chg="mod">
          <ac:chgData name="Tomos Joseph Leggett (1901852)" userId="S::1901852@student.uwtsd.ac.uk::5063e2ad-3683-4c69-a7f8-069360acd475" providerId="AD" clId="Web-{5D07AA0F-EF01-4B80-A3C6-A6D279D2ABE4}" dt="2022-01-06T19:36:29.935" v="566" actId="20577"/>
          <ac:spMkLst>
            <pc:docMk/>
            <pc:sldMk cId="1185558224" sldId="264"/>
            <ac:spMk id="3" creationId="{420CE003-622C-4190-84A5-1433C5D32E31}"/>
          </ac:spMkLst>
        </pc:spChg>
        <pc:spChg chg="add del">
          <ac:chgData name="Tomos Joseph Leggett (1901852)" userId="S::1901852@student.uwtsd.ac.uk::5063e2ad-3683-4c69-a7f8-069360acd475" providerId="AD" clId="Web-{5D07AA0F-EF01-4B80-A3C6-A6D279D2ABE4}" dt="2022-01-06T19:33:17.142" v="315"/>
          <ac:spMkLst>
            <pc:docMk/>
            <pc:sldMk cId="1185558224" sldId="264"/>
            <ac:spMk id="5" creationId="{B662038B-6F5C-4ED4-9C27-26B8475CCF07}"/>
          </ac:spMkLst>
        </pc:spChg>
        <pc:spChg chg="add del">
          <ac:chgData name="Tomos Joseph Leggett (1901852)" userId="S::1901852@student.uwtsd.ac.uk::5063e2ad-3683-4c69-a7f8-069360acd475" providerId="AD" clId="Web-{5D07AA0F-EF01-4B80-A3C6-A6D279D2ABE4}" dt="2022-01-06T19:33:46.503" v="336"/>
          <ac:spMkLst>
            <pc:docMk/>
            <pc:sldMk cId="1185558224" sldId="264"/>
            <ac:spMk id="11" creationId="{81C8C0F4-5C44-4C3F-B321-5CB3E2BABC2C}"/>
          </ac:spMkLst>
        </pc:spChg>
        <pc:grpChg chg="add del">
          <ac:chgData name="Tomos Joseph Leggett (1901852)" userId="S::1901852@student.uwtsd.ac.uk::5063e2ad-3683-4c69-a7f8-069360acd475" providerId="AD" clId="Web-{5D07AA0F-EF01-4B80-A3C6-A6D279D2ABE4}" dt="2022-01-06T19:33:46.503" v="336"/>
          <ac:grpSpMkLst>
            <pc:docMk/>
            <pc:sldMk cId="1185558224" sldId="264"/>
            <ac:grpSpMk id="13" creationId="{B8E4FEC3-70AD-4184-BB2D-787609914416}"/>
          </ac:grpSpMkLst>
        </pc:grpChg>
        <pc:grpChg chg="add del">
          <ac:chgData name="Tomos Joseph Leggett (1901852)" userId="S::1901852@student.uwtsd.ac.uk::5063e2ad-3683-4c69-a7f8-069360acd475" providerId="AD" clId="Web-{5D07AA0F-EF01-4B80-A3C6-A6D279D2ABE4}" dt="2022-01-06T19:33:46.503" v="336"/>
          <ac:grpSpMkLst>
            <pc:docMk/>
            <pc:sldMk cId="1185558224" sldId="264"/>
            <ac:grpSpMk id="18" creationId="{7F178BC0-3751-4353-945F-AC92A619DAB8}"/>
          </ac:grpSpMkLst>
        </pc:grpChg>
        <pc:picChg chg="add mod ord">
          <ac:chgData name="Tomos Joseph Leggett (1901852)" userId="S::1901852@student.uwtsd.ac.uk::5063e2ad-3683-4c69-a7f8-069360acd475" providerId="AD" clId="Web-{5D07AA0F-EF01-4B80-A3C6-A6D279D2ABE4}" dt="2022-01-06T19:36:25.372" v="563" actId="1076"/>
          <ac:picMkLst>
            <pc:docMk/>
            <pc:sldMk cId="1185558224" sldId="264"/>
            <ac:picMk id="4" creationId="{0DEAF915-42F5-45BC-8230-4E6629E057AE}"/>
          </ac:picMkLst>
        </pc:picChg>
        <pc:picChg chg="add mod">
          <ac:chgData name="Tomos Joseph Leggett (1901852)" userId="S::1901852@student.uwtsd.ac.uk::5063e2ad-3683-4c69-a7f8-069360acd475" providerId="AD" clId="Web-{5D07AA0F-EF01-4B80-A3C6-A6D279D2ABE4}" dt="2022-01-06T19:36:18.809" v="558" actId="1076"/>
          <ac:picMkLst>
            <pc:docMk/>
            <pc:sldMk cId="1185558224" sldId="264"/>
            <ac:picMk id="6" creationId="{31E53C7C-47A4-4E97-933C-8F52C0F8AE8E}"/>
          </ac:picMkLst>
        </pc:picChg>
      </pc:sldChg>
      <pc:sldChg chg="modSp modTransition">
        <pc:chgData name="Tomos Joseph Leggett (1901852)" userId="S::1901852@student.uwtsd.ac.uk::5063e2ad-3683-4c69-a7f8-069360acd475" providerId="AD" clId="Web-{5D07AA0F-EF01-4B80-A3C6-A6D279D2ABE4}" dt="2022-01-06T19:42:19.737" v="580" actId="14100"/>
        <pc:sldMkLst>
          <pc:docMk/>
          <pc:sldMk cId="1162583781" sldId="265"/>
        </pc:sldMkLst>
        <pc:spChg chg="mod">
          <ac:chgData name="Tomos Joseph Leggett (1901852)" userId="S::1901852@student.uwtsd.ac.uk::5063e2ad-3683-4c69-a7f8-069360acd475" providerId="AD" clId="Web-{5D07AA0F-EF01-4B80-A3C6-A6D279D2ABE4}" dt="2022-01-06T19:42:19.737" v="580" actId="14100"/>
          <ac:spMkLst>
            <pc:docMk/>
            <pc:sldMk cId="1162583781" sldId="265"/>
            <ac:spMk id="2" creationId="{6A730FB5-FA8E-497B-A360-A49F6139595B}"/>
          </ac:spMkLst>
        </pc:spChg>
      </pc:sldChg>
      <pc:sldMasterChg chg="modTransition modSldLayout">
        <pc:chgData name="Tomos Joseph Leggett (1901852)" userId="S::1901852@student.uwtsd.ac.uk::5063e2ad-3683-4c69-a7f8-069360acd475" providerId="AD" clId="Web-{5D07AA0F-EF01-4B80-A3C6-A6D279D2ABE4}" dt="2022-01-06T19:41:27.124" v="579"/>
        <pc:sldMasterMkLst>
          <pc:docMk/>
          <pc:sldMasterMk cId="257839329" sldId="2147483869"/>
        </pc:sldMasterMkLst>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3512580312" sldId="2147483858"/>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3533804157" sldId="2147483859"/>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1653954747" sldId="2147483860"/>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2007121442" sldId="2147483861"/>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2262823333" sldId="2147483862"/>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2023715267" sldId="2147483863"/>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1978040934" sldId="2147483864"/>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3640078773" sldId="2147483865"/>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1127841822" sldId="2147483866"/>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1701497173" sldId="2147483867"/>
          </pc:sldLayoutMkLst>
        </pc:sldLayoutChg>
        <pc:sldLayoutChg chg="modTransition">
          <pc:chgData name="Tomos Joseph Leggett (1901852)" userId="S::1901852@student.uwtsd.ac.uk::5063e2ad-3683-4c69-a7f8-069360acd475" providerId="AD" clId="Web-{5D07AA0F-EF01-4B80-A3C6-A6D279D2ABE4}" dt="2022-01-06T19:41:27.124" v="579"/>
          <pc:sldLayoutMkLst>
            <pc:docMk/>
            <pc:sldMasterMk cId="257839329" sldId="2147483869"/>
            <pc:sldLayoutMk cId="3497025353" sldId="2147483868"/>
          </pc:sldLayoutMkLst>
        </pc:sldLayoutChg>
      </pc:sldMasterChg>
    </pc:docChg>
  </pc:docChgLst>
  <pc:docChgLst>
    <pc:chgData name="Kalan Jay Hughes (1902299)" userId="S::1902299@student.uwtsd.ac.uk::9c51741e-35db-403b-ab13-ad0db67fb452" providerId="AD" clId="Web-{2C6FB6D7-38C8-49F7-A1AB-4F06FC943EED}"/>
    <pc:docChg chg="addSld modSld">
      <pc:chgData name="Kalan Jay Hughes (1902299)" userId="S::1902299@student.uwtsd.ac.uk::9c51741e-35db-403b-ab13-ad0db67fb452" providerId="AD" clId="Web-{2C6FB6D7-38C8-49F7-A1AB-4F06FC943EED}" dt="2022-01-06T20:01:17.198" v="168" actId="20577"/>
      <pc:docMkLst>
        <pc:docMk/>
      </pc:docMkLst>
      <pc:sldChg chg="modSp modNotes">
        <pc:chgData name="Kalan Jay Hughes (1902299)" userId="S::1902299@student.uwtsd.ac.uk::9c51741e-35db-403b-ab13-ad0db67fb452" providerId="AD" clId="Web-{2C6FB6D7-38C8-49F7-A1AB-4F06FC943EED}" dt="2022-01-06T19:48:16.755" v="15" actId="1076"/>
        <pc:sldMkLst>
          <pc:docMk/>
          <pc:sldMk cId="1162583781" sldId="265"/>
        </pc:sldMkLst>
        <pc:picChg chg="mod">
          <ac:chgData name="Kalan Jay Hughes (1902299)" userId="S::1902299@student.uwtsd.ac.uk::9c51741e-35db-403b-ab13-ad0db67fb452" providerId="AD" clId="Web-{2C6FB6D7-38C8-49F7-A1AB-4F06FC943EED}" dt="2022-01-06T19:48:16.755" v="15" actId="1076"/>
          <ac:picMkLst>
            <pc:docMk/>
            <pc:sldMk cId="1162583781" sldId="265"/>
            <ac:picMk id="9" creationId="{B1ED76DD-3FC4-4C95-9526-4C55AD33834D}"/>
          </ac:picMkLst>
        </pc:picChg>
      </pc:sldChg>
      <pc:sldChg chg="modSp modNotes">
        <pc:chgData name="Kalan Jay Hughes (1902299)" userId="S::1902299@student.uwtsd.ac.uk::9c51741e-35db-403b-ab13-ad0db67fb452" providerId="AD" clId="Web-{2C6FB6D7-38C8-49F7-A1AB-4F06FC943EED}" dt="2022-01-06T19:51:19.964" v="60"/>
        <pc:sldMkLst>
          <pc:docMk/>
          <pc:sldMk cId="121311862" sldId="266"/>
        </pc:sldMkLst>
        <pc:picChg chg="mod">
          <ac:chgData name="Kalan Jay Hughes (1902299)" userId="S::1902299@student.uwtsd.ac.uk::9c51741e-35db-403b-ab13-ad0db67fb452" providerId="AD" clId="Web-{2C6FB6D7-38C8-49F7-A1AB-4F06FC943EED}" dt="2022-01-06T19:48:21.677" v="17" actId="14100"/>
          <ac:picMkLst>
            <pc:docMk/>
            <pc:sldMk cId="121311862" sldId="266"/>
            <ac:picMk id="8" creationId="{FB13A629-B409-47BF-A547-6E32E247654A}"/>
          </ac:picMkLst>
        </pc:picChg>
      </pc:sldChg>
      <pc:sldChg chg="addSp delSp modSp add replId modNotes">
        <pc:chgData name="Kalan Jay Hughes (1902299)" userId="S::1902299@student.uwtsd.ac.uk::9c51741e-35db-403b-ab13-ad0db67fb452" providerId="AD" clId="Web-{2C6FB6D7-38C8-49F7-A1AB-4F06FC943EED}" dt="2022-01-06T19:50:16.384" v="56"/>
        <pc:sldMkLst>
          <pc:docMk/>
          <pc:sldMk cId="2623014166" sldId="267"/>
        </pc:sldMkLst>
        <pc:spChg chg="mod">
          <ac:chgData name="Kalan Jay Hughes (1902299)" userId="S::1902299@student.uwtsd.ac.uk::9c51741e-35db-403b-ab13-ad0db67fb452" providerId="AD" clId="Web-{2C6FB6D7-38C8-49F7-A1AB-4F06FC943EED}" dt="2022-01-06T19:48:53.959" v="30" actId="20577"/>
          <ac:spMkLst>
            <pc:docMk/>
            <pc:sldMk cId="2623014166" sldId="267"/>
            <ac:spMk id="2" creationId="{6A730FB5-FA8E-497B-A360-A49F6139595B}"/>
          </ac:spMkLst>
        </pc:spChg>
        <pc:spChg chg="mod">
          <ac:chgData name="Kalan Jay Hughes (1902299)" userId="S::1902299@student.uwtsd.ac.uk::9c51741e-35db-403b-ab13-ad0db67fb452" providerId="AD" clId="Web-{2C6FB6D7-38C8-49F7-A1AB-4F06FC943EED}" dt="2022-01-06T19:49:25.727" v="45" actId="20577"/>
          <ac:spMkLst>
            <pc:docMk/>
            <pc:sldMk cId="2623014166" sldId="267"/>
            <ac:spMk id="3" creationId="{A8B2792A-3BDE-4BDC-9A8E-76AD2823B041}"/>
          </ac:spMkLst>
        </pc:spChg>
        <pc:picChg chg="add mod">
          <ac:chgData name="Kalan Jay Hughes (1902299)" userId="S::1902299@student.uwtsd.ac.uk::9c51741e-35db-403b-ab13-ad0db67fb452" providerId="AD" clId="Web-{2C6FB6D7-38C8-49F7-A1AB-4F06FC943EED}" dt="2022-01-06T19:49:40.665" v="50"/>
          <ac:picMkLst>
            <pc:docMk/>
            <pc:sldMk cId="2623014166" sldId="267"/>
            <ac:picMk id="5" creationId="{09647389-ACB5-42F4-9EDE-69A2EB96D1DE}"/>
          </ac:picMkLst>
        </pc:picChg>
        <pc:picChg chg="del">
          <ac:chgData name="Kalan Jay Hughes (1902299)" userId="S::1902299@student.uwtsd.ac.uk::9c51741e-35db-403b-ab13-ad0db67fb452" providerId="AD" clId="Web-{2C6FB6D7-38C8-49F7-A1AB-4F06FC943EED}" dt="2022-01-06T19:49:27.352" v="46"/>
          <ac:picMkLst>
            <pc:docMk/>
            <pc:sldMk cId="2623014166" sldId="267"/>
            <ac:picMk id="8" creationId="{FB13A629-B409-47BF-A547-6E32E247654A}"/>
          </ac:picMkLst>
        </pc:picChg>
      </pc:sldChg>
      <pc:sldChg chg="addSp delSp modSp add replId modNotes">
        <pc:chgData name="Kalan Jay Hughes (1902299)" userId="S::1902299@student.uwtsd.ac.uk::9c51741e-35db-403b-ab13-ad0db67fb452" providerId="AD" clId="Web-{2C6FB6D7-38C8-49F7-A1AB-4F06FC943EED}" dt="2022-01-06T20:01:17.198" v="168" actId="20577"/>
        <pc:sldMkLst>
          <pc:docMk/>
          <pc:sldMk cId="3017542964" sldId="268"/>
        </pc:sldMkLst>
        <pc:spChg chg="mod">
          <ac:chgData name="Kalan Jay Hughes (1902299)" userId="S::1902299@student.uwtsd.ac.uk::9c51741e-35db-403b-ab13-ad0db67fb452" providerId="AD" clId="Web-{2C6FB6D7-38C8-49F7-A1AB-4F06FC943EED}" dt="2022-01-06T19:54:28.219" v="71" actId="20577"/>
          <ac:spMkLst>
            <pc:docMk/>
            <pc:sldMk cId="3017542964" sldId="268"/>
            <ac:spMk id="2" creationId="{6A730FB5-FA8E-497B-A360-A49F6139595B}"/>
          </ac:spMkLst>
        </pc:spChg>
        <pc:spChg chg="mod">
          <ac:chgData name="Kalan Jay Hughes (1902299)" userId="S::1902299@student.uwtsd.ac.uk::9c51741e-35db-403b-ab13-ad0db67fb452" providerId="AD" clId="Web-{2C6FB6D7-38C8-49F7-A1AB-4F06FC943EED}" dt="2022-01-06T20:01:17.198" v="168" actId="20577"/>
          <ac:spMkLst>
            <pc:docMk/>
            <pc:sldMk cId="3017542964" sldId="268"/>
            <ac:spMk id="3" creationId="{A8B2792A-3BDE-4BDC-9A8E-76AD2823B041}"/>
          </ac:spMkLst>
        </pc:spChg>
        <pc:picChg chg="del">
          <ac:chgData name="Kalan Jay Hughes (1902299)" userId="S::1902299@student.uwtsd.ac.uk::9c51741e-35db-403b-ab13-ad0db67fb452" providerId="AD" clId="Web-{2C6FB6D7-38C8-49F7-A1AB-4F06FC943EED}" dt="2022-01-06T19:55:05.579" v="80"/>
          <ac:picMkLst>
            <pc:docMk/>
            <pc:sldMk cId="3017542964" sldId="268"/>
            <ac:picMk id="5" creationId="{09647389-ACB5-42F4-9EDE-69A2EB96D1DE}"/>
          </ac:picMkLst>
        </pc:picChg>
        <pc:picChg chg="add mod">
          <ac:chgData name="Kalan Jay Hughes (1902299)" userId="S::1902299@student.uwtsd.ac.uk::9c51741e-35db-403b-ab13-ad0db67fb452" providerId="AD" clId="Web-{2C6FB6D7-38C8-49F7-A1AB-4F06FC943EED}" dt="2022-01-06T20:00:31.572" v="157" actId="1076"/>
          <ac:picMkLst>
            <pc:docMk/>
            <pc:sldMk cId="3017542964" sldId="268"/>
            <ac:picMk id="6" creationId="{D469A5FC-7AA8-423E-BB1D-DA7C8F94102A}"/>
          </ac:picMkLst>
        </pc:picChg>
      </pc:sldChg>
    </pc:docChg>
  </pc:docChgLst>
  <pc:docChgLst>
    <pc:chgData name="Kallum Gordon (1902428)" userId="S::1902428@student.uwtsd.ac.uk::9a75d833-e804-40f6-a022-e4954680aaba" providerId="AD" clId="Web-{E0E1A7B8-1F56-425E-A33D-230F6B93604E}"/>
    <pc:docChg chg="addSld modSld">
      <pc:chgData name="Kallum Gordon (1902428)" userId="S::1902428@student.uwtsd.ac.uk::9a75d833-e804-40f6-a022-e4954680aaba" providerId="AD" clId="Web-{E0E1A7B8-1F56-425E-A33D-230F6B93604E}" dt="2022-01-07T13:17:23.976" v="49"/>
      <pc:docMkLst>
        <pc:docMk/>
      </pc:docMkLst>
      <pc:sldChg chg="addSp delSp modSp">
        <pc:chgData name="Kallum Gordon (1902428)" userId="S::1902428@student.uwtsd.ac.uk::9a75d833-e804-40f6-a022-e4954680aaba" providerId="AD" clId="Web-{E0E1A7B8-1F56-425E-A33D-230F6B93604E}" dt="2022-01-07T13:14:30.691" v="18"/>
        <pc:sldMkLst>
          <pc:docMk/>
          <pc:sldMk cId="2350525149" sldId="263"/>
        </pc:sldMkLst>
        <pc:grpChg chg="mod">
          <ac:chgData name="Kallum Gordon (1902428)" userId="S::1902428@student.uwtsd.ac.uk::9a75d833-e804-40f6-a022-e4954680aaba" providerId="AD" clId="Web-{E0E1A7B8-1F56-425E-A33D-230F6B93604E}" dt="2022-01-07T13:14:09.972" v="13" actId="1076"/>
          <ac:grpSpMkLst>
            <pc:docMk/>
            <pc:sldMk cId="2350525149" sldId="263"/>
            <ac:grpSpMk id="44" creationId="{E98644C2-EC46-4A81-8050-F3374B6D7F78}"/>
          </ac:grpSpMkLst>
        </pc:grpChg>
        <pc:picChg chg="mod">
          <ac:chgData name="Kallum Gordon (1902428)" userId="S::1902428@student.uwtsd.ac.uk::9a75d833-e804-40f6-a022-e4954680aaba" providerId="AD" clId="Web-{E0E1A7B8-1F56-425E-A33D-230F6B93604E}" dt="2022-01-07T13:12:19.344" v="5" actId="1076"/>
          <ac:picMkLst>
            <pc:docMk/>
            <pc:sldMk cId="2350525149" sldId="263"/>
            <ac:picMk id="14" creationId="{063AAAD7-35C6-4783-B637-91C010857EE6}"/>
          </ac:picMkLst>
        </pc:picChg>
        <pc:picChg chg="add del mod ord">
          <ac:chgData name="Kallum Gordon (1902428)" userId="S::1902428@student.uwtsd.ac.uk::9a75d833-e804-40f6-a022-e4954680aaba" providerId="AD" clId="Web-{E0E1A7B8-1F56-425E-A33D-230F6B93604E}" dt="2022-01-07T13:14:30.691" v="18"/>
          <ac:picMkLst>
            <pc:docMk/>
            <pc:sldMk cId="2350525149" sldId="263"/>
            <ac:picMk id="21" creationId="{6475A5B7-552A-4512-97DE-CAF095FE3A4B}"/>
          </ac:picMkLst>
        </pc:picChg>
      </pc:sldChg>
      <pc:sldChg chg="addSp modSp new">
        <pc:chgData name="Kallum Gordon (1902428)" userId="S::1902428@student.uwtsd.ac.uk::9a75d833-e804-40f6-a022-e4954680aaba" providerId="AD" clId="Web-{E0E1A7B8-1F56-425E-A33D-230F6B93604E}" dt="2022-01-07T13:16:54.241" v="33" actId="1076"/>
        <pc:sldMkLst>
          <pc:docMk/>
          <pc:sldMk cId="3569275662" sldId="269"/>
        </pc:sldMkLst>
        <pc:spChg chg="mod">
          <ac:chgData name="Kallum Gordon (1902428)" userId="S::1902428@student.uwtsd.ac.uk::9a75d833-e804-40f6-a022-e4954680aaba" providerId="AD" clId="Web-{E0E1A7B8-1F56-425E-A33D-230F6B93604E}" dt="2022-01-07T13:16:54.241" v="33" actId="1076"/>
          <ac:spMkLst>
            <pc:docMk/>
            <pc:sldMk cId="3569275662" sldId="269"/>
            <ac:spMk id="2" creationId="{1A638E03-7961-4AD2-9E13-99C114B319CF}"/>
          </ac:spMkLst>
        </pc:spChg>
        <pc:spChg chg="add">
          <ac:chgData name="Kallum Gordon (1902428)" userId="S::1902428@student.uwtsd.ac.uk::9a75d833-e804-40f6-a022-e4954680aaba" providerId="AD" clId="Web-{E0E1A7B8-1F56-425E-A33D-230F6B93604E}" dt="2022-01-07T13:16:13.615" v="31"/>
          <ac:spMkLst>
            <pc:docMk/>
            <pc:sldMk cId="3569275662" sldId="269"/>
            <ac:spMk id="5" creationId="{E65FAFFD-2A27-41FA-BABC-4063F1DE6DEC}"/>
          </ac:spMkLst>
        </pc:spChg>
      </pc:sldChg>
      <pc:sldChg chg="addSp delSp new">
        <pc:chgData name="Kallum Gordon (1902428)" userId="S::1902428@student.uwtsd.ac.uk::9a75d833-e804-40f6-a022-e4954680aaba" providerId="AD" clId="Web-{E0E1A7B8-1F56-425E-A33D-230F6B93604E}" dt="2022-01-07T13:17:11.194" v="40"/>
        <pc:sldMkLst>
          <pc:docMk/>
          <pc:sldMk cId="838598733" sldId="270"/>
        </pc:sldMkLst>
        <pc:spChg chg="del">
          <ac:chgData name="Kallum Gordon (1902428)" userId="S::1902428@student.uwtsd.ac.uk::9a75d833-e804-40f6-a022-e4954680aaba" providerId="AD" clId="Web-{E0E1A7B8-1F56-425E-A33D-230F6B93604E}" dt="2022-01-07T13:17:11.194" v="40"/>
          <ac:spMkLst>
            <pc:docMk/>
            <pc:sldMk cId="838598733" sldId="270"/>
            <ac:spMk id="2" creationId="{7FDC50A6-B0D2-4558-92EE-5680F63E3C8B}"/>
          </ac:spMkLst>
        </pc:spChg>
        <pc:spChg chg="add">
          <ac:chgData name="Kallum Gordon (1902428)" userId="S::1902428@student.uwtsd.ac.uk::9a75d833-e804-40f6-a022-e4954680aaba" providerId="AD" clId="Web-{E0E1A7B8-1F56-425E-A33D-230F6B93604E}" dt="2022-01-07T13:17:08.507" v="38"/>
          <ac:spMkLst>
            <pc:docMk/>
            <pc:sldMk cId="838598733" sldId="270"/>
            <ac:spMk id="5" creationId="{5FB9EAF5-3A3B-47A0-B2A9-A36794A53FC5}"/>
          </ac:spMkLst>
        </pc:spChg>
        <pc:spChg chg="add">
          <ac:chgData name="Kallum Gordon (1902428)" userId="S::1902428@student.uwtsd.ac.uk::9a75d833-e804-40f6-a022-e4954680aaba" providerId="AD" clId="Web-{E0E1A7B8-1F56-425E-A33D-230F6B93604E}" dt="2022-01-07T13:17:08.507" v="39"/>
          <ac:spMkLst>
            <pc:docMk/>
            <pc:sldMk cId="838598733" sldId="270"/>
            <ac:spMk id="7" creationId="{CC7E2A1A-5D76-43EA-B8E0-38A668853BEE}"/>
          </ac:spMkLst>
        </pc:spChg>
      </pc:sldChg>
      <pc:sldChg chg="addSp delSp new">
        <pc:chgData name="Kallum Gordon (1902428)" userId="S::1902428@student.uwtsd.ac.uk::9a75d833-e804-40f6-a022-e4954680aaba" providerId="AD" clId="Web-{E0E1A7B8-1F56-425E-A33D-230F6B93604E}" dt="2022-01-07T13:17:15.195" v="43"/>
        <pc:sldMkLst>
          <pc:docMk/>
          <pc:sldMk cId="2962834910" sldId="271"/>
        </pc:sldMkLst>
        <pc:spChg chg="del">
          <ac:chgData name="Kallum Gordon (1902428)" userId="S::1902428@student.uwtsd.ac.uk::9a75d833-e804-40f6-a022-e4954680aaba" providerId="AD" clId="Web-{E0E1A7B8-1F56-425E-A33D-230F6B93604E}" dt="2022-01-07T13:17:15.195" v="43"/>
          <ac:spMkLst>
            <pc:docMk/>
            <pc:sldMk cId="2962834910" sldId="271"/>
            <ac:spMk id="2" creationId="{5044C167-BE4F-4D37-9D93-697234597860}"/>
          </ac:spMkLst>
        </pc:spChg>
        <pc:spChg chg="add">
          <ac:chgData name="Kallum Gordon (1902428)" userId="S::1902428@student.uwtsd.ac.uk::9a75d833-e804-40f6-a022-e4954680aaba" providerId="AD" clId="Web-{E0E1A7B8-1F56-425E-A33D-230F6B93604E}" dt="2022-01-07T13:17:14.273" v="41"/>
          <ac:spMkLst>
            <pc:docMk/>
            <pc:sldMk cId="2962834910" sldId="271"/>
            <ac:spMk id="5" creationId="{ED1412D0-DD53-4373-8313-0CC5718540A1}"/>
          </ac:spMkLst>
        </pc:spChg>
        <pc:spChg chg="add">
          <ac:chgData name="Kallum Gordon (1902428)" userId="S::1902428@student.uwtsd.ac.uk::9a75d833-e804-40f6-a022-e4954680aaba" providerId="AD" clId="Web-{E0E1A7B8-1F56-425E-A33D-230F6B93604E}" dt="2022-01-07T13:17:14.273" v="42"/>
          <ac:spMkLst>
            <pc:docMk/>
            <pc:sldMk cId="2962834910" sldId="271"/>
            <ac:spMk id="7" creationId="{B5EBE480-C2E0-4C35-9ADF-964B1C3EA3CB}"/>
          </ac:spMkLst>
        </pc:spChg>
      </pc:sldChg>
      <pc:sldChg chg="addSp delSp new">
        <pc:chgData name="Kallum Gordon (1902428)" userId="S::1902428@student.uwtsd.ac.uk::9a75d833-e804-40f6-a022-e4954680aaba" providerId="AD" clId="Web-{E0E1A7B8-1F56-425E-A33D-230F6B93604E}" dt="2022-01-07T13:17:19.945" v="46"/>
        <pc:sldMkLst>
          <pc:docMk/>
          <pc:sldMk cId="1186414593" sldId="272"/>
        </pc:sldMkLst>
        <pc:spChg chg="del">
          <ac:chgData name="Kallum Gordon (1902428)" userId="S::1902428@student.uwtsd.ac.uk::9a75d833-e804-40f6-a022-e4954680aaba" providerId="AD" clId="Web-{E0E1A7B8-1F56-425E-A33D-230F6B93604E}" dt="2022-01-07T13:17:19.945" v="46"/>
          <ac:spMkLst>
            <pc:docMk/>
            <pc:sldMk cId="1186414593" sldId="272"/>
            <ac:spMk id="2" creationId="{5067A574-395E-45DA-961B-C0CF81AE8442}"/>
          </ac:spMkLst>
        </pc:spChg>
        <pc:spChg chg="add">
          <ac:chgData name="Kallum Gordon (1902428)" userId="S::1902428@student.uwtsd.ac.uk::9a75d833-e804-40f6-a022-e4954680aaba" providerId="AD" clId="Web-{E0E1A7B8-1F56-425E-A33D-230F6B93604E}" dt="2022-01-07T13:17:17.570" v="44"/>
          <ac:spMkLst>
            <pc:docMk/>
            <pc:sldMk cId="1186414593" sldId="272"/>
            <ac:spMk id="5" creationId="{6631BADB-A64B-44D0-A513-8F840F76E626}"/>
          </ac:spMkLst>
        </pc:spChg>
        <pc:spChg chg="add">
          <ac:chgData name="Kallum Gordon (1902428)" userId="S::1902428@student.uwtsd.ac.uk::9a75d833-e804-40f6-a022-e4954680aaba" providerId="AD" clId="Web-{E0E1A7B8-1F56-425E-A33D-230F6B93604E}" dt="2022-01-07T13:17:17.585" v="45"/>
          <ac:spMkLst>
            <pc:docMk/>
            <pc:sldMk cId="1186414593" sldId="272"/>
            <ac:spMk id="7" creationId="{03BBF8D5-0C52-43AC-B40B-FFA21CC99B9B}"/>
          </ac:spMkLst>
        </pc:spChg>
      </pc:sldChg>
      <pc:sldChg chg="addSp delSp new">
        <pc:chgData name="Kallum Gordon (1902428)" userId="S::1902428@student.uwtsd.ac.uk::9a75d833-e804-40f6-a022-e4954680aaba" providerId="AD" clId="Web-{E0E1A7B8-1F56-425E-A33D-230F6B93604E}" dt="2022-01-07T13:17:23.976" v="49"/>
        <pc:sldMkLst>
          <pc:docMk/>
          <pc:sldMk cId="986610926" sldId="273"/>
        </pc:sldMkLst>
        <pc:spChg chg="del">
          <ac:chgData name="Kallum Gordon (1902428)" userId="S::1902428@student.uwtsd.ac.uk::9a75d833-e804-40f6-a022-e4954680aaba" providerId="AD" clId="Web-{E0E1A7B8-1F56-425E-A33D-230F6B93604E}" dt="2022-01-07T13:17:23.976" v="49"/>
          <ac:spMkLst>
            <pc:docMk/>
            <pc:sldMk cId="986610926" sldId="273"/>
            <ac:spMk id="2" creationId="{9525E662-9FDB-4D88-943D-28ACF2A674C9}"/>
          </ac:spMkLst>
        </pc:spChg>
        <pc:spChg chg="add">
          <ac:chgData name="Kallum Gordon (1902428)" userId="S::1902428@student.uwtsd.ac.uk::9a75d833-e804-40f6-a022-e4954680aaba" providerId="AD" clId="Web-{E0E1A7B8-1F56-425E-A33D-230F6B93604E}" dt="2022-01-07T13:17:22.429" v="47"/>
          <ac:spMkLst>
            <pc:docMk/>
            <pc:sldMk cId="986610926" sldId="273"/>
            <ac:spMk id="5" creationId="{89BCE97C-F792-4A82-A02A-FAF0456CD962}"/>
          </ac:spMkLst>
        </pc:spChg>
        <pc:spChg chg="add">
          <ac:chgData name="Kallum Gordon (1902428)" userId="S::1902428@student.uwtsd.ac.uk::9a75d833-e804-40f6-a022-e4954680aaba" providerId="AD" clId="Web-{E0E1A7B8-1F56-425E-A33D-230F6B93604E}" dt="2022-01-07T13:17:22.429" v="48"/>
          <ac:spMkLst>
            <pc:docMk/>
            <pc:sldMk cId="986610926" sldId="273"/>
            <ac:spMk id="7" creationId="{9F95A460-E74B-4246-9284-96C39EA07F90}"/>
          </ac:spMkLst>
        </pc:spChg>
      </pc:sldChg>
    </pc:docChg>
  </pc:docChgLst>
  <pc:docChgLst>
    <pc:chgData name="Kallum Gordon (1902428)" userId="S::1902428@student.uwtsd.ac.uk::9a75d833-e804-40f6-a022-e4954680aaba" providerId="AD" clId="Web-{ECF7D512-AA37-4163-ADCC-92C03FEFFBE8}"/>
    <pc:docChg chg="modSld">
      <pc:chgData name="Kallum Gordon (1902428)" userId="S::1902428@student.uwtsd.ac.uk::9a75d833-e804-40f6-a022-e4954680aaba" providerId="AD" clId="Web-{ECF7D512-AA37-4163-ADCC-92C03FEFFBE8}" dt="2022-01-07T13:06:15.503" v="23" actId="1076"/>
      <pc:docMkLst>
        <pc:docMk/>
      </pc:docMkLst>
      <pc:sldChg chg="addSp delSp modSp">
        <pc:chgData name="Kallum Gordon (1902428)" userId="S::1902428@student.uwtsd.ac.uk::9a75d833-e804-40f6-a022-e4954680aaba" providerId="AD" clId="Web-{ECF7D512-AA37-4163-ADCC-92C03FEFFBE8}" dt="2022-01-07T13:06:15.503" v="23" actId="1076"/>
        <pc:sldMkLst>
          <pc:docMk/>
          <pc:sldMk cId="2350525149" sldId="263"/>
        </pc:sldMkLst>
        <pc:spChg chg="mod">
          <ac:chgData name="Kallum Gordon (1902428)" userId="S::1902428@student.uwtsd.ac.uk::9a75d833-e804-40f6-a022-e4954680aaba" providerId="AD" clId="Web-{ECF7D512-AA37-4163-ADCC-92C03FEFFBE8}" dt="2022-01-07T13:00:51.665" v="8" actId="20577"/>
          <ac:spMkLst>
            <pc:docMk/>
            <pc:sldMk cId="2350525149" sldId="263"/>
            <ac:spMk id="15" creationId="{5240F5A2-CEBC-4ED0-A345-39026A135041}"/>
          </ac:spMkLst>
        </pc:spChg>
        <pc:grpChg chg="mod">
          <ac:chgData name="Kallum Gordon (1902428)" userId="S::1902428@student.uwtsd.ac.uk::9a75d833-e804-40f6-a022-e4954680aaba" providerId="AD" clId="Web-{ECF7D512-AA37-4163-ADCC-92C03FEFFBE8}" dt="2022-01-07T13:06:15.503" v="23" actId="1076"/>
          <ac:grpSpMkLst>
            <pc:docMk/>
            <pc:sldMk cId="2350525149" sldId="263"/>
            <ac:grpSpMk id="44" creationId="{E98644C2-EC46-4A81-8050-F3374B6D7F78}"/>
          </ac:grpSpMkLst>
        </pc:grpChg>
        <pc:picChg chg="add del mod">
          <ac:chgData name="Kallum Gordon (1902428)" userId="S::1902428@student.uwtsd.ac.uk::9a75d833-e804-40f6-a022-e4954680aaba" providerId="AD" clId="Web-{ECF7D512-AA37-4163-ADCC-92C03FEFFBE8}" dt="2022-01-07T13:06:07.315" v="21"/>
          <ac:picMkLst>
            <pc:docMk/>
            <pc:sldMk cId="2350525149" sldId="263"/>
            <ac:picMk id="3" creationId="{CFA5C687-7D6D-485E-A76F-E070B156EE9C}"/>
          </ac:picMkLst>
        </pc:picChg>
        <pc:picChg chg="mod">
          <ac:chgData name="Kallum Gordon (1902428)" userId="S::1902428@student.uwtsd.ac.uk::9a75d833-e804-40f6-a022-e4954680aaba" providerId="AD" clId="Web-{ECF7D512-AA37-4163-ADCC-92C03FEFFBE8}" dt="2022-01-07T13:05:34.642" v="14" actId="1076"/>
          <ac:picMkLst>
            <pc:docMk/>
            <pc:sldMk cId="2350525149" sldId="263"/>
            <ac:picMk id="14" creationId="{063AAAD7-35C6-4783-B637-91C010857EE6}"/>
          </ac:picMkLst>
        </pc:picChg>
        <pc:picChg chg="add del">
          <ac:chgData name="Kallum Gordon (1902428)" userId="S::1902428@student.uwtsd.ac.uk::9a75d833-e804-40f6-a022-e4954680aaba" providerId="AD" clId="Web-{ECF7D512-AA37-4163-ADCC-92C03FEFFBE8}" dt="2022-01-07T13:06:06.705" v="20"/>
          <ac:picMkLst>
            <pc:docMk/>
            <pc:sldMk cId="2350525149" sldId="263"/>
            <ac:picMk id="22" creationId="{E260A4B7-2307-42AB-BB00-4FED2B3C0E6C}"/>
          </ac:picMkLst>
        </pc:picChg>
      </pc:sldChg>
    </pc:docChg>
  </pc:docChgLst>
  <pc:docChgLst>
    <pc:chgData name="Tomos Joseph Leggett (1901852)" userId="S::1901852@student.uwtsd.ac.uk::5063e2ad-3683-4c69-a7f8-069360acd475" providerId="AD" clId="Web-{F6CC18A0-0DEC-4D77-9869-7835919DF798}"/>
    <pc:docChg chg="addSld modSld">
      <pc:chgData name="Tomos Joseph Leggett (1901852)" userId="S::1901852@student.uwtsd.ac.uk::5063e2ad-3683-4c69-a7f8-069360acd475" providerId="AD" clId="Web-{F6CC18A0-0DEC-4D77-9869-7835919DF798}" dt="2022-01-05T21:40:30.102" v="663" actId="20577"/>
      <pc:docMkLst>
        <pc:docMk/>
      </pc:docMkLst>
      <pc:sldChg chg="addSp delSp modSp">
        <pc:chgData name="Tomos Joseph Leggett (1901852)" userId="S::1901852@student.uwtsd.ac.uk::5063e2ad-3683-4c69-a7f8-069360acd475" providerId="AD" clId="Web-{F6CC18A0-0DEC-4D77-9869-7835919DF798}" dt="2022-01-05T21:37:13.926" v="657" actId="20577"/>
        <pc:sldMkLst>
          <pc:docMk/>
          <pc:sldMk cId="4003291165" sldId="257"/>
        </pc:sldMkLst>
        <pc:spChg chg="mod">
          <ac:chgData name="Tomos Joseph Leggett (1901852)" userId="S::1901852@student.uwtsd.ac.uk::5063e2ad-3683-4c69-a7f8-069360acd475" providerId="AD" clId="Web-{F6CC18A0-0DEC-4D77-9869-7835919DF798}" dt="2022-01-05T21:25:09.442" v="70" actId="14100"/>
          <ac:spMkLst>
            <pc:docMk/>
            <pc:sldMk cId="4003291165" sldId="257"/>
            <ac:spMk id="2" creationId="{6A730FB5-FA8E-497B-A360-A49F6139595B}"/>
          </ac:spMkLst>
        </pc:spChg>
        <pc:spChg chg="mod">
          <ac:chgData name="Tomos Joseph Leggett (1901852)" userId="S::1901852@student.uwtsd.ac.uk::5063e2ad-3683-4c69-a7f8-069360acd475" providerId="AD" clId="Web-{F6CC18A0-0DEC-4D77-9869-7835919DF798}" dt="2022-01-05T21:37:13.926" v="657" actId="20577"/>
          <ac:spMkLst>
            <pc:docMk/>
            <pc:sldMk cId="4003291165" sldId="257"/>
            <ac:spMk id="3" creationId="{A8B2792A-3BDE-4BDC-9A8E-76AD2823B041}"/>
          </ac:spMkLst>
        </pc:spChg>
        <pc:spChg chg="add mod">
          <ac:chgData name="Tomos Joseph Leggett (1901852)" userId="S::1901852@student.uwtsd.ac.uk::5063e2ad-3683-4c69-a7f8-069360acd475" providerId="AD" clId="Web-{F6CC18A0-0DEC-4D77-9869-7835919DF798}" dt="2022-01-05T21:24:53.942" v="66" actId="1076"/>
          <ac:spMkLst>
            <pc:docMk/>
            <pc:sldMk cId="4003291165" sldId="257"/>
            <ac:spMk id="4" creationId="{7E56926F-94D2-45C3-9DAF-EC660077EF2A}"/>
          </ac:spMkLst>
        </pc:spChg>
        <pc:spChg chg="add del">
          <ac:chgData name="Tomos Joseph Leggett (1901852)" userId="S::1901852@student.uwtsd.ac.uk::5063e2ad-3683-4c69-a7f8-069360acd475" providerId="AD" clId="Web-{F6CC18A0-0DEC-4D77-9869-7835919DF798}" dt="2022-01-05T21:25:02.973" v="69"/>
          <ac:spMkLst>
            <pc:docMk/>
            <pc:sldMk cId="4003291165" sldId="257"/>
            <ac:spMk id="5" creationId="{523DDFF2-72EE-432B-8A48-1D7DBFBA34A4}"/>
          </ac:spMkLst>
        </pc:spChg>
      </pc:sldChg>
      <pc:sldChg chg="addSp delSp modSp add replId">
        <pc:chgData name="Tomos Joseph Leggett (1901852)" userId="S::1901852@student.uwtsd.ac.uk::5063e2ad-3683-4c69-a7f8-069360acd475" providerId="AD" clId="Web-{F6CC18A0-0DEC-4D77-9869-7835919DF798}" dt="2022-01-05T21:33:31.796" v="487" actId="1076"/>
        <pc:sldMkLst>
          <pc:docMk/>
          <pc:sldMk cId="4136596670" sldId="258"/>
        </pc:sldMkLst>
        <pc:spChg chg="mod">
          <ac:chgData name="Tomos Joseph Leggett (1901852)" userId="S::1901852@student.uwtsd.ac.uk::5063e2ad-3683-4c69-a7f8-069360acd475" providerId="AD" clId="Web-{F6CC18A0-0DEC-4D77-9869-7835919DF798}" dt="2022-01-05T21:28:01.774" v="233" actId="20577"/>
          <ac:spMkLst>
            <pc:docMk/>
            <pc:sldMk cId="4136596670" sldId="258"/>
            <ac:spMk id="2" creationId="{6A730FB5-FA8E-497B-A360-A49F6139595B}"/>
          </ac:spMkLst>
        </pc:spChg>
        <pc:spChg chg="mod">
          <ac:chgData name="Tomos Joseph Leggett (1901852)" userId="S::1901852@student.uwtsd.ac.uk::5063e2ad-3683-4c69-a7f8-069360acd475" providerId="AD" clId="Web-{F6CC18A0-0DEC-4D77-9869-7835919DF798}" dt="2022-01-05T21:30:52.668" v="465" actId="14100"/>
          <ac:spMkLst>
            <pc:docMk/>
            <pc:sldMk cId="4136596670" sldId="258"/>
            <ac:spMk id="3" creationId="{A8B2792A-3BDE-4BDC-9A8E-76AD2823B041}"/>
          </ac:spMkLst>
        </pc:spChg>
        <pc:spChg chg="add del">
          <ac:chgData name="Tomos Joseph Leggett (1901852)" userId="S::1901852@student.uwtsd.ac.uk::5063e2ad-3683-4c69-a7f8-069360acd475" providerId="AD" clId="Web-{F6CC18A0-0DEC-4D77-9869-7835919DF798}" dt="2022-01-05T21:30:46.746" v="463"/>
          <ac:spMkLst>
            <pc:docMk/>
            <pc:sldMk cId="4136596670" sldId="258"/>
            <ac:spMk id="5" creationId="{FB930AAD-B243-4E6C-BC45-A5B325B1D6C4}"/>
          </ac:spMkLst>
        </pc:spChg>
        <pc:spChg chg="add del">
          <ac:chgData name="Tomos Joseph Leggett (1901852)" userId="S::1901852@student.uwtsd.ac.uk::5063e2ad-3683-4c69-a7f8-069360acd475" providerId="AD" clId="Web-{F6CC18A0-0DEC-4D77-9869-7835919DF798}" dt="2022-01-05T21:32:02.982" v="473"/>
          <ac:spMkLst>
            <pc:docMk/>
            <pc:sldMk cId="4136596670" sldId="258"/>
            <ac:spMk id="7" creationId="{3137E328-4CA5-4F0C-BC42-E90CB354CF6A}"/>
          </ac:spMkLst>
        </pc:spChg>
        <pc:picChg chg="add mod modCrop">
          <ac:chgData name="Tomos Joseph Leggett (1901852)" userId="S::1901852@student.uwtsd.ac.uk::5063e2ad-3683-4c69-a7f8-069360acd475" providerId="AD" clId="Web-{F6CC18A0-0DEC-4D77-9869-7835919DF798}" dt="2022-01-05T21:33:31.796" v="487" actId="1076"/>
          <ac:picMkLst>
            <pc:docMk/>
            <pc:sldMk cId="4136596670" sldId="258"/>
            <ac:picMk id="6" creationId="{1EDF1B88-DE64-4870-97BE-9FC111205BD3}"/>
          </ac:picMkLst>
        </pc:picChg>
      </pc:sldChg>
      <pc:sldChg chg="delSp modSp add replId">
        <pc:chgData name="Tomos Joseph Leggett (1901852)" userId="S::1901852@student.uwtsd.ac.uk::5063e2ad-3683-4c69-a7f8-069360acd475" providerId="AD" clId="Web-{F6CC18A0-0DEC-4D77-9869-7835919DF798}" dt="2022-01-05T21:40:30.102" v="663" actId="20577"/>
        <pc:sldMkLst>
          <pc:docMk/>
          <pc:sldMk cId="4008124106" sldId="259"/>
        </pc:sldMkLst>
        <pc:spChg chg="mod">
          <ac:chgData name="Tomos Joseph Leggett (1901852)" userId="S::1901852@student.uwtsd.ac.uk::5063e2ad-3683-4c69-a7f8-069360acd475" providerId="AD" clId="Web-{F6CC18A0-0DEC-4D77-9869-7835919DF798}" dt="2022-01-05T21:40:20.211" v="661" actId="20577"/>
          <ac:spMkLst>
            <pc:docMk/>
            <pc:sldMk cId="4008124106" sldId="259"/>
            <ac:spMk id="2" creationId="{6A730FB5-FA8E-497B-A360-A49F6139595B}"/>
          </ac:spMkLst>
        </pc:spChg>
        <pc:spChg chg="mod">
          <ac:chgData name="Tomos Joseph Leggett (1901852)" userId="S::1901852@student.uwtsd.ac.uk::5063e2ad-3683-4c69-a7f8-069360acd475" providerId="AD" clId="Web-{F6CC18A0-0DEC-4D77-9869-7835919DF798}" dt="2022-01-05T21:40:30.102" v="663" actId="20577"/>
          <ac:spMkLst>
            <pc:docMk/>
            <pc:sldMk cId="4008124106" sldId="259"/>
            <ac:spMk id="3" creationId="{A8B2792A-3BDE-4BDC-9A8E-76AD2823B041}"/>
          </ac:spMkLst>
        </pc:spChg>
        <pc:picChg chg="del">
          <ac:chgData name="Tomos Joseph Leggett (1901852)" userId="S::1901852@student.uwtsd.ac.uk::5063e2ad-3683-4c69-a7f8-069360acd475" providerId="AD" clId="Web-{F6CC18A0-0DEC-4D77-9869-7835919DF798}" dt="2022-01-05T21:40:24.696" v="662"/>
          <ac:picMkLst>
            <pc:docMk/>
            <pc:sldMk cId="4008124106" sldId="259"/>
            <ac:picMk id="6" creationId="{1EDF1B88-DE64-4870-97BE-9FC111205BD3}"/>
          </ac:picMkLst>
        </pc:picChg>
      </pc:sldChg>
    </pc:docChg>
  </pc:docChgLst>
  <pc:docChgLst>
    <pc:chgData name="Kalan Hughes" userId="afed1d59c742edf7" providerId="LiveId" clId="{50715FAB-0781-4BF7-8370-7969B5FAB020}"/>
    <pc:docChg chg="undo redo custSel addSld delSld modSld sldOrd">
      <pc:chgData name="Kalan Hughes" userId="afed1d59c742edf7" providerId="LiveId" clId="{50715FAB-0781-4BF7-8370-7969B5FAB020}" dt="2022-01-11T11:03:43.739" v="202" actId="20577"/>
      <pc:docMkLst>
        <pc:docMk/>
      </pc:docMkLst>
      <pc:sldChg chg="del">
        <pc:chgData name="Kalan Hughes" userId="afed1d59c742edf7" providerId="LiveId" clId="{50715FAB-0781-4BF7-8370-7969B5FAB020}" dt="2022-01-08T19:03:40.662" v="17" actId="2696"/>
        <pc:sldMkLst>
          <pc:docMk/>
          <pc:sldMk cId="109857222" sldId="256"/>
        </pc:sldMkLst>
      </pc:sldChg>
      <pc:sldChg chg="del">
        <pc:chgData name="Kalan Hughes" userId="afed1d59c742edf7" providerId="LiveId" clId="{50715FAB-0781-4BF7-8370-7969B5FAB020}" dt="2022-01-08T19:03:08.912" v="11" actId="2696"/>
        <pc:sldMkLst>
          <pc:docMk/>
          <pc:sldMk cId="4003291165" sldId="257"/>
        </pc:sldMkLst>
      </pc:sldChg>
      <pc:sldChg chg="del">
        <pc:chgData name="Kalan Hughes" userId="afed1d59c742edf7" providerId="LiveId" clId="{50715FAB-0781-4BF7-8370-7969B5FAB020}" dt="2022-01-08T19:03:05.592" v="10" actId="2696"/>
        <pc:sldMkLst>
          <pc:docMk/>
          <pc:sldMk cId="4136596670" sldId="258"/>
        </pc:sldMkLst>
      </pc:sldChg>
      <pc:sldChg chg="del">
        <pc:chgData name="Kalan Hughes" userId="afed1d59c742edf7" providerId="LiveId" clId="{50715FAB-0781-4BF7-8370-7969B5FAB020}" dt="2022-01-08T19:03:11.491" v="12" actId="2696"/>
        <pc:sldMkLst>
          <pc:docMk/>
          <pc:sldMk cId="2643774750" sldId="260"/>
        </pc:sldMkLst>
      </pc:sldChg>
      <pc:sldChg chg="del">
        <pc:chgData name="Kalan Hughes" userId="afed1d59c742edf7" providerId="LiveId" clId="{50715FAB-0781-4BF7-8370-7969B5FAB020}" dt="2022-01-08T19:03:13.595" v="13" actId="2696"/>
        <pc:sldMkLst>
          <pc:docMk/>
          <pc:sldMk cId="2084865477" sldId="261"/>
        </pc:sldMkLst>
      </pc:sldChg>
      <pc:sldChg chg="del">
        <pc:chgData name="Kalan Hughes" userId="afed1d59c742edf7" providerId="LiveId" clId="{50715FAB-0781-4BF7-8370-7969B5FAB020}" dt="2022-01-08T19:03:21.967" v="15" actId="2696"/>
        <pc:sldMkLst>
          <pc:docMk/>
          <pc:sldMk cId="1154927111" sldId="262"/>
        </pc:sldMkLst>
      </pc:sldChg>
      <pc:sldChg chg="del">
        <pc:chgData name="Kalan Hughes" userId="afed1d59c742edf7" providerId="LiveId" clId="{50715FAB-0781-4BF7-8370-7969B5FAB020}" dt="2022-01-08T19:03:29.407" v="16" actId="2696"/>
        <pc:sldMkLst>
          <pc:docMk/>
          <pc:sldMk cId="2350525149" sldId="263"/>
        </pc:sldMkLst>
      </pc:sldChg>
      <pc:sldChg chg="del">
        <pc:chgData name="Kalan Hughes" userId="afed1d59c742edf7" providerId="LiveId" clId="{50715FAB-0781-4BF7-8370-7969B5FAB020}" dt="2022-01-08T19:03:18.475" v="14" actId="2696"/>
        <pc:sldMkLst>
          <pc:docMk/>
          <pc:sldMk cId="1185558224" sldId="264"/>
        </pc:sldMkLst>
      </pc:sldChg>
      <pc:sldChg chg="modNotesTx">
        <pc:chgData name="Kalan Hughes" userId="afed1d59c742edf7" providerId="LiveId" clId="{50715FAB-0781-4BF7-8370-7969B5FAB020}" dt="2022-01-08T19:06:38.553" v="173" actId="20577"/>
        <pc:sldMkLst>
          <pc:docMk/>
          <pc:sldMk cId="1162583781" sldId="265"/>
        </pc:sldMkLst>
      </pc:sldChg>
      <pc:sldChg chg="modNotesTx">
        <pc:chgData name="Kalan Hughes" userId="afed1d59c742edf7" providerId="LiveId" clId="{50715FAB-0781-4BF7-8370-7969B5FAB020}" dt="2022-01-10T18:07:47.954" v="191" actId="33524"/>
        <pc:sldMkLst>
          <pc:docMk/>
          <pc:sldMk cId="3017542964" sldId="268"/>
        </pc:sldMkLst>
      </pc:sldChg>
      <pc:sldChg chg="del">
        <pc:chgData name="Kalan Hughes" userId="afed1d59c742edf7" providerId="LiveId" clId="{50715FAB-0781-4BF7-8370-7969B5FAB020}" dt="2022-01-08T19:02:56.184" v="9" actId="2696"/>
        <pc:sldMkLst>
          <pc:docMk/>
          <pc:sldMk cId="3569275662" sldId="269"/>
        </pc:sldMkLst>
      </pc:sldChg>
      <pc:sldChg chg="del">
        <pc:chgData name="Kalan Hughes" userId="afed1d59c742edf7" providerId="LiveId" clId="{50715FAB-0781-4BF7-8370-7969B5FAB020}" dt="2022-01-08T19:02:53.430" v="8" actId="2696"/>
        <pc:sldMkLst>
          <pc:docMk/>
          <pc:sldMk cId="838598733" sldId="270"/>
        </pc:sldMkLst>
      </pc:sldChg>
      <pc:sldChg chg="del">
        <pc:chgData name="Kalan Hughes" userId="afed1d59c742edf7" providerId="LiveId" clId="{50715FAB-0781-4BF7-8370-7969B5FAB020}" dt="2022-01-08T19:02:47.969" v="5" actId="2696"/>
        <pc:sldMkLst>
          <pc:docMk/>
          <pc:sldMk cId="1186414593" sldId="272"/>
        </pc:sldMkLst>
      </pc:sldChg>
      <pc:sldChg chg="del">
        <pc:chgData name="Kalan Hughes" userId="afed1d59c742edf7" providerId="LiveId" clId="{50715FAB-0781-4BF7-8370-7969B5FAB020}" dt="2022-01-08T19:02:51.537" v="7" actId="2696"/>
        <pc:sldMkLst>
          <pc:docMk/>
          <pc:sldMk cId="986610926" sldId="273"/>
        </pc:sldMkLst>
      </pc:sldChg>
      <pc:sldChg chg="del">
        <pc:chgData name="Kalan Hughes" userId="afed1d59c742edf7" providerId="LiveId" clId="{50715FAB-0781-4BF7-8370-7969B5FAB020}" dt="2022-01-08T19:02:46.073" v="4" actId="2696"/>
        <pc:sldMkLst>
          <pc:docMk/>
          <pc:sldMk cId="2751718563" sldId="274"/>
        </pc:sldMkLst>
      </pc:sldChg>
      <pc:sldChg chg="del">
        <pc:chgData name="Kalan Hughes" userId="afed1d59c742edf7" providerId="LiveId" clId="{50715FAB-0781-4BF7-8370-7969B5FAB020}" dt="2022-01-08T19:02:44.265" v="3" actId="2696"/>
        <pc:sldMkLst>
          <pc:docMk/>
          <pc:sldMk cId="1011874222" sldId="275"/>
        </pc:sldMkLst>
      </pc:sldChg>
      <pc:sldChg chg="del">
        <pc:chgData name="Kalan Hughes" userId="afed1d59c742edf7" providerId="LiveId" clId="{50715FAB-0781-4BF7-8370-7969B5FAB020}" dt="2022-01-08T19:02:42.720" v="2" actId="2696"/>
        <pc:sldMkLst>
          <pc:docMk/>
          <pc:sldMk cId="1532560257" sldId="276"/>
        </pc:sldMkLst>
      </pc:sldChg>
      <pc:sldChg chg="del">
        <pc:chgData name="Kalan Hughes" userId="afed1d59c742edf7" providerId="LiveId" clId="{50715FAB-0781-4BF7-8370-7969B5FAB020}" dt="2022-01-08T19:02:41.089" v="1" actId="2696"/>
        <pc:sldMkLst>
          <pc:docMk/>
          <pc:sldMk cId="651801602" sldId="277"/>
        </pc:sldMkLst>
      </pc:sldChg>
      <pc:sldChg chg="del">
        <pc:chgData name="Kalan Hughes" userId="afed1d59c742edf7" providerId="LiveId" clId="{50715FAB-0781-4BF7-8370-7969B5FAB020}" dt="2022-01-08T19:02:38.546" v="0" actId="2696"/>
        <pc:sldMkLst>
          <pc:docMk/>
          <pc:sldMk cId="2797721256" sldId="278"/>
        </pc:sldMkLst>
      </pc:sldChg>
      <pc:sldChg chg="del">
        <pc:chgData name="Kalan Hughes" userId="afed1d59c742edf7" providerId="LiveId" clId="{50715FAB-0781-4BF7-8370-7969B5FAB020}" dt="2022-01-08T19:02:49.639" v="6" actId="2696"/>
        <pc:sldMkLst>
          <pc:docMk/>
          <pc:sldMk cId="951920443" sldId="279"/>
        </pc:sldMkLst>
      </pc:sldChg>
      <pc:sldChg chg="modNotesTx">
        <pc:chgData name="Kalan Hughes" userId="afed1d59c742edf7" providerId="LiveId" clId="{50715FAB-0781-4BF7-8370-7969B5FAB020}" dt="2022-01-11T05:12:23.719" v="200" actId="20577"/>
        <pc:sldMkLst>
          <pc:docMk/>
          <pc:sldMk cId="683285627" sldId="280"/>
        </pc:sldMkLst>
      </pc:sldChg>
      <pc:sldChg chg="modSp new mod ord">
        <pc:chgData name="Kalan Hughes" userId="afed1d59c742edf7" providerId="LiveId" clId="{50715FAB-0781-4BF7-8370-7969B5FAB020}" dt="2022-01-11T11:03:43.739" v="202" actId="20577"/>
        <pc:sldMkLst>
          <pc:docMk/>
          <pc:sldMk cId="3911824150" sldId="281"/>
        </pc:sldMkLst>
        <pc:spChg chg="mod">
          <ac:chgData name="Kalan Hughes" userId="afed1d59c742edf7" providerId="LiveId" clId="{50715FAB-0781-4BF7-8370-7969B5FAB020}" dt="2022-01-11T11:03:43.739" v="202" actId="20577"/>
          <ac:spMkLst>
            <pc:docMk/>
            <pc:sldMk cId="3911824150" sldId="281"/>
            <ac:spMk id="2" creationId="{7FBAD26E-B1D5-4F04-8AB4-C772FCA68CAE}"/>
          </ac:spMkLst>
        </pc:spChg>
        <pc:spChg chg="mod">
          <ac:chgData name="Kalan Hughes" userId="afed1d59c742edf7" providerId="LiveId" clId="{50715FAB-0781-4BF7-8370-7969B5FAB020}" dt="2022-01-08T19:05:27.004" v="145" actId="20577"/>
          <ac:spMkLst>
            <pc:docMk/>
            <pc:sldMk cId="3911824150" sldId="281"/>
            <ac:spMk id="3" creationId="{2D52887B-6944-49E5-B647-9BED87F9AA96}"/>
          </ac:spMkLst>
        </pc:spChg>
      </pc:sldChg>
    </pc:docChg>
  </pc:docChgLst>
  <pc:docChgLst>
    <pc:chgData name="Tomos Joseph Leggett (1901852)" userId="S::1901852@student.uwtsd.ac.uk::5063e2ad-3683-4c69-a7f8-069360acd475" providerId="AD" clId="Web-{6259A8A4-2A5C-4173-9C85-51FEF55EAB54}"/>
    <pc:docChg chg="modSld addMainMaster delMainMaster">
      <pc:chgData name="Tomos Joseph Leggett (1901852)" userId="S::1901852@student.uwtsd.ac.uk::5063e2ad-3683-4c69-a7f8-069360acd475" providerId="AD" clId="Web-{6259A8A4-2A5C-4173-9C85-51FEF55EAB54}" dt="2022-01-02T13:27:33.824" v="37" actId="1076"/>
      <pc:docMkLst>
        <pc:docMk/>
      </pc:docMkLst>
      <pc:sldChg chg="addSp delSp modSp mod setBg modClrScheme setClrOvrMap chgLayout">
        <pc:chgData name="Tomos Joseph Leggett (1901852)" userId="S::1901852@student.uwtsd.ac.uk::5063e2ad-3683-4c69-a7f8-069360acd475" providerId="AD" clId="Web-{6259A8A4-2A5C-4173-9C85-51FEF55EAB54}" dt="2022-01-02T13:27:33.824" v="37" actId="1076"/>
        <pc:sldMkLst>
          <pc:docMk/>
          <pc:sldMk cId="109857222" sldId="256"/>
        </pc:sldMkLst>
        <pc:spChg chg="mod">
          <ac:chgData name="Tomos Joseph Leggett (1901852)" userId="S::1901852@student.uwtsd.ac.uk::5063e2ad-3683-4c69-a7f8-069360acd475" providerId="AD" clId="Web-{6259A8A4-2A5C-4173-9C85-51FEF55EAB54}" dt="2022-01-02T13:27:24.621" v="35" actId="14100"/>
          <ac:spMkLst>
            <pc:docMk/>
            <pc:sldMk cId="109857222" sldId="256"/>
            <ac:spMk id="2" creationId="{00000000-0000-0000-0000-000000000000}"/>
          </ac:spMkLst>
        </pc:spChg>
        <pc:spChg chg="mod">
          <ac:chgData name="Tomos Joseph Leggett (1901852)" userId="S::1901852@student.uwtsd.ac.uk::5063e2ad-3683-4c69-a7f8-069360acd475" providerId="AD" clId="Web-{6259A8A4-2A5C-4173-9C85-51FEF55EAB54}" dt="2022-01-02T13:27:18.090" v="32"/>
          <ac:spMkLst>
            <pc:docMk/>
            <pc:sldMk cId="109857222" sldId="256"/>
            <ac:spMk id="3" creationId="{00000000-0000-0000-0000-000000000000}"/>
          </ac:spMkLst>
        </pc:spChg>
        <pc:spChg chg="add del">
          <ac:chgData name="Tomos Joseph Leggett (1901852)" userId="S::1901852@student.uwtsd.ac.uk::5063e2ad-3683-4c69-a7f8-069360acd475" providerId="AD" clId="Web-{6259A8A4-2A5C-4173-9C85-51FEF55EAB54}" dt="2022-01-02T13:26:26.666" v="19"/>
          <ac:spMkLst>
            <pc:docMk/>
            <pc:sldMk cId="109857222" sldId="256"/>
            <ac:spMk id="4" creationId="{6A261035-5BBB-42F7-81CD-3C753C872544}"/>
          </ac:spMkLst>
        </pc:spChg>
        <pc:spChg chg="add">
          <ac:chgData name="Tomos Joseph Leggett (1901852)" userId="S::1901852@student.uwtsd.ac.uk::5063e2ad-3683-4c69-a7f8-069360acd475" providerId="AD" clId="Web-{6259A8A4-2A5C-4173-9C85-51FEF55EAB54}" dt="2022-01-02T13:27:18.090" v="32"/>
          <ac:spMkLst>
            <pc:docMk/>
            <pc:sldMk cId="109857222" sldId="256"/>
            <ac:spMk id="6" creationId="{E906F54D-04EF-4345-A564-7A7B57B6CEB3}"/>
          </ac:spMkLst>
        </pc:spChg>
        <pc:spChg chg="add">
          <ac:chgData name="Tomos Joseph Leggett (1901852)" userId="S::1901852@student.uwtsd.ac.uk::5063e2ad-3683-4c69-a7f8-069360acd475" providerId="AD" clId="Web-{6259A8A4-2A5C-4173-9C85-51FEF55EAB54}" dt="2022-01-02T13:27:18.090" v="32"/>
          <ac:spMkLst>
            <pc:docMk/>
            <pc:sldMk cId="109857222" sldId="256"/>
            <ac:spMk id="8" creationId="{4A63FA5D-402E-473D-AF05-018BE28B22FD}"/>
          </ac:spMkLst>
        </pc:spChg>
        <pc:spChg chg="add del">
          <ac:chgData name="Tomos Joseph Leggett (1901852)" userId="S::1901852@student.uwtsd.ac.uk::5063e2ad-3683-4c69-a7f8-069360acd475" providerId="AD" clId="Web-{6259A8A4-2A5C-4173-9C85-51FEF55EAB54}" dt="2022-01-02T13:27:18.027" v="31"/>
          <ac:spMkLst>
            <pc:docMk/>
            <pc:sldMk cId="109857222" sldId="256"/>
            <ac:spMk id="9" creationId="{E433FEA1-E0F8-43CF-91D5-6A98CD36DBFC}"/>
          </ac:spMkLst>
        </pc:spChg>
        <pc:spChg chg="add del">
          <ac:chgData name="Tomos Joseph Leggett (1901852)" userId="S::1901852@student.uwtsd.ac.uk::5063e2ad-3683-4c69-a7f8-069360acd475" providerId="AD" clId="Web-{6259A8A4-2A5C-4173-9C85-51FEF55EAB54}" dt="2022-01-02T13:27:18.027" v="31"/>
          <ac:spMkLst>
            <pc:docMk/>
            <pc:sldMk cId="109857222" sldId="256"/>
            <ac:spMk id="11" creationId="{A9AE6A41-32AB-41F7-90EF-073C089C61A4}"/>
          </ac:spMkLst>
        </pc:spChg>
        <pc:spChg chg="add del">
          <ac:chgData name="Tomos Joseph Leggett (1901852)" userId="S::1901852@student.uwtsd.ac.uk::5063e2ad-3683-4c69-a7f8-069360acd475" providerId="AD" clId="Web-{6259A8A4-2A5C-4173-9C85-51FEF55EAB54}" dt="2022-01-02T13:27:18.027" v="31"/>
          <ac:spMkLst>
            <pc:docMk/>
            <pc:sldMk cId="109857222" sldId="256"/>
            <ac:spMk id="13" creationId="{A3F5937F-9524-421C-ACE9-BB237B773DB2}"/>
          </ac:spMkLst>
        </pc:spChg>
        <pc:spChg chg="add del">
          <ac:chgData name="Tomos Joseph Leggett (1901852)" userId="S::1901852@student.uwtsd.ac.uk::5063e2ad-3683-4c69-a7f8-069360acd475" providerId="AD" clId="Web-{6259A8A4-2A5C-4173-9C85-51FEF55EAB54}" dt="2022-01-02T13:27:18.027" v="31"/>
          <ac:spMkLst>
            <pc:docMk/>
            <pc:sldMk cId="109857222" sldId="256"/>
            <ac:spMk id="15" creationId="{2C65D78F-1248-459A-A8FE-DED2F4A25D39}"/>
          </ac:spMkLst>
        </pc:spChg>
        <pc:picChg chg="add del">
          <ac:chgData name="Tomos Joseph Leggett (1901852)" userId="S::1901852@student.uwtsd.ac.uk::5063e2ad-3683-4c69-a7f8-069360acd475" providerId="AD" clId="Web-{6259A8A4-2A5C-4173-9C85-51FEF55EAB54}" dt="2022-01-02T13:27:18.027" v="31"/>
          <ac:picMkLst>
            <pc:docMk/>
            <pc:sldMk cId="109857222" sldId="256"/>
            <ac:picMk id="5" creationId="{AA1A32C1-9D62-4427-8950-6E6D11D8AF60}"/>
          </ac:picMkLst>
        </pc:picChg>
        <pc:picChg chg="add mod">
          <ac:chgData name="Tomos Joseph Leggett (1901852)" userId="S::1901852@student.uwtsd.ac.uk::5063e2ad-3683-4c69-a7f8-069360acd475" providerId="AD" clId="Web-{6259A8A4-2A5C-4173-9C85-51FEF55EAB54}" dt="2022-01-02T13:27:33.824" v="37" actId="1076"/>
          <ac:picMkLst>
            <pc:docMk/>
            <pc:sldMk cId="109857222" sldId="256"/>
            <ac:picMk id="7" creationId="{0F7F955E-223E-44D5-8F83-02CB9973E8CE}"/>
          </ac:picMkLst>
        </pc:picChg>
        <pc:cxnChg chg="add">
          <ac:chgData name="Tomos Joseph Leggett (1901852)" userId="S::1901852@student.uwtsd.ac.uk::5063e2ad-3683-4c69-a7f8-069360acd475" providerId="AD" clId="Web-{6259A8A4-2A5C-4173-9C85-51FEF55EAB54}" dt="2022-01-02T13:27:18.090" v="32"/>
          <ac:cxnSpMkLst>
            <pc:docMk/>
            <pc:sldMk cId="109857222" sldId="256"/>
            <ac:cxnSpMk id="10" creationId="{B20D3D82-8B25-4DD9-9924-4CEAD450CD21}"/>
          </ac:cxnSpMkLst>
        </pc:cxnChg>
      </pc:sldChg>
      <pc:sldMasterChg chg="add del addSldLayout delSldLayout">
        <pc:chgData name="Tomos Joseph Leggett (1901852)" userId="S::1901852@student.uwtsd.ac.uk::5063e2ad-3683-4c69-a7f8-069360acd475" providerId="AD" clId="Web-{6259A8A4-2A5C-4173-9C85-51FEF55EAB54}" dt="2022-01-02T13:27:18.090" v="32"/>
        <pc:sldMasterMkLst>
          <pc:docMk/>
          <pc:sldMasterMk cId="2460954070" sldId="2147483660"/>
        </pc:sldMasterMkLst>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2385387890" sldId="2147483661"/>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949138452" sldId="2147483662"/>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2591524520" sldId="2147483663"/>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1203092039" sldId="2147483664"/>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3733172339" sldId="2147483665"/>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3210312558" sldId="2147483666"/>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3146388984" sldId="2147483667"/>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3171841454" sldId="2147483668"/>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1718958274" sldId="2147483669"/>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2202905451" sldId="2147483670"/>
          </pc:sldLayoutMkLst>
        </pc:sldLayoutChg>
        <pc:sldLayoutChg chg="add del">
          <pc:chgData name="Tomos Joseph Leggett (1901852)" userId="S::1901852@student.uwtsd.ac.uk::5063e2ad-3683-4c69-a7f8-069360acd475" providerId="AD" clId="Web-{6259A8A4-2A5C-4173-9C85-51FEF55EAB54}" dt="2022-01-02T13:27:18.090" v="32"/>
          <pc:sldLayoutMkLst>
            <pc:docMk/>
            <pc:sldMasterMk cId="2460954070" sldId="2147483660"/>
            <pc:sldLayoutMk cId="3479445657" sldId="2147483671"/>
          </pc:sldLayoutMkLst>
        </pc:sldLayoutChg>
      </pc:sldMasterChg>
      <pc:sldMasterChg chg="add del addSldLayout delSldLayout">
        <pc:chgData name="Tomos Joseph Leggett (1901852)" userId="S::1901852@student.uwtsd.ac.uk::5063e2ad-3683-4c69-a7f8-069360acd475" providerId="AD" clId="Web-{6259A8A4-2A5C-4173-9C85-51FEF55EAB54}" dt="2022-01-02T13:27:18.027" v="31"/>
        <pc:sldMasterMkLst>
          <pc:docMk/>
          <pc:sldMasterMk cId="883686851" sldId="2147483711"/>
        </pc:sldMasterMkLst>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4199772778" sldId="2147483700"/>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2371187442" sldId="2147483701"/>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481464826" sldId="2147483702"/>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3183048898" sldId="2147483703"/>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1069192565" sldId="2147483704"/>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1153549893" sldId="2147483705"/>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1397617392" sldId="2147483706"/>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2503767610" sldId="2147483707"/>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3057923586" sldId="2147483708"/>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1218167515" sldId="2147483709"/>
          </pc:sldLayoutMkLst>
        </pc:sldLayoutChg>
        <pc:sldLayoutChg chg="add del">
          <pc:chgData name="Tomos Joseph Leggett (1901852)" userId="S::1901852@student.uwtsd.ac.uk::5063e2ad-3683-4c69-a7f8-069360acd475" providerId="AD" clId="Web-{6259A8A4-2A5C-4173-9C85-51FEF55EAB54}" dt="2022-01-02T13:27:18.027" v="31"/>
          <pc:sldLayoutMkLst>
            <pc:docMk/>
            <pc:sldMasterMk cId="883686851" sldId="2147483711"/>
            <pc:sldLayoutMk cId="3836505218" sldId="2147483710"/>
          </pc:sldLayoutMkLst>
        </pc:sldLayoutChg>
      </pc:sldMasterChg>
      <pc:sldMasterChg chg="add addSldLayout">
        <pc:chgData name="Tomos Joseph Leggett (1901852)" userId="S::1901852@student.uwtsd.ac.uk::5063e2ad-3683-4c69-a7f8-069360acd475" providerId="AD" clId="Web-{6259A8A4-2A5C-4173-9C85-51FEF55EAB54}" dt="2022-01-02T13:27:18.090" v="32"/>
        <pc:sldMasterMkLst>
          <pc:docMk/>
          <pc:sldMasterMk cId="2914861332" sldId="2147483743"/>
        </pc:sldMasterMkLst>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4220839497" sldId="2147483732"/>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2327250096" sldId="2147483733"/>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3413771228" sldId="2147483734"/>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236135122" sldId="2147483735"/>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1577518104" sldId="2147483736"/>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1673385341" sldId="2147483737"/>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3969659238" sldId="2147483738"/>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1798215446" sldId="2147483739"/>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3536635150" sldId="2147483740"/>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1784617750" sldId="2147483741"/>
          </pc:sldLayoutMkLst>
        </pc:sldLayoutChg>
        <pc:sldLayoutChg chg="add">
          <pc:chgData name="Tomos Joseph Leggett (1901852)" userId="S::1901852@student.uwtsd.ac.uk::5063e2ad-3683-4c69-a7f8-069360acd475" providerId="AD" clId="Web-{6259A8A4-2A5C-4173-9C85-51FEF55EAB54}" dt="2022-01-02T13:27:18.090" v="32"/>
          <pc:sldLayoutMkLst>
            <pc:docMk/>
            <pc:sldMasterMk cId="2914861332" sldId="2147483743"/>
            <pc:sldLayoutMk cId="955993052" sldId="2147483742"/>
          </pc:sldLayoutMkLst>
        </pc:sldLayoutChg>
      </pc:sldMasterChg>
    </pc:docChg>
  </pc:docChgLst>
  <pc:docChgLst>
    <pc:chgData name="Tomos Joseph Leggett (1901852)" userId="S::1901852@student.uwtsd.ac.uk::5063e2ad-3683-4c69-a7f8-069360acd475" providerId="AD" clId="Web-{5E0A5CE4-549F-493E-9DBB-AEE3D1BE1162}"/>
    <pc:docChg chg="addSld delSld modSld addMainMaster delMainMaster">
      <pc:chgData name="Tomos Joseph Leggett (1901852)" userId="S::1901852@student.uwtsd.ac.uk::5063e2ad-3683-4c69-a7f8-069360acd475" providerId="AD" clId="Web-{5E0A5CE4-549F-493E-9DBB-AEE3D1BE1162}" dt="2022-01-02T14:01:13.543" v="83"/>
      <pc:docMkLst>
        <pc:docMk/>
      </pc:docMkLst>
      <pc:sldChg chg="addSp delSp modSp mod setBg modClrScheme addAnim delAnim setClrOvrMap chgLayout">
        <pc:chgData name="Tomos Joseph Leggett (1901852)" userId="S::1901852@student.uwtsd.ac.uk::5063e2ad-3683-4c69-a7f8-069360acd475" providerId="AD" clId="Web-{5E0A5CE4-549F-493E-9DBB-AEE3D1BE1162}" dt="2022-01-02T14:00:27.463" v="67"/>
        <pc:sldMkLst>
          <pc:docMk/>
          <pc:sldMk cId="109857222" sldId="256"/>
        </pc:sldMkLst>
        <pc:spChg chg="mod">
          <ac:chgData name="Tomos Joseph Leggett (1901852)" userId="S::1901852@student.uwtsd.ac.uk::5063e2ad-3683-4c69-a7f8-069360acd475" providerId="AD" clId="Web-{5E0A5CE4-549F-493E-9DBB-AEE3D1BE1162}" dt="2022-01-02T14:00:27.463" v="67"/>
          <ac:spMkLst>
            <pc:docMk/>
            <pc:sldMk cId="109857222" sldId="256"/>
            <ac:spMk id="2" creationId="{00000000-0000-0000-0000-000000000000}"/>
          </ac:spMkLst>
        </pc:spChg>
        <pc:spChg chg="mod">
          <ac:chgData name="Tomos Joseph Leggett (1901852)" userId="S::1901852@student.uwtsd.ac.uk::5063e2ad-3683-4c69-a7f8-069360acd475" providerId="AD" clId="Web-{5E0A5CE4-549F-493E-9DBB-AEE3D1BE1162}" dt="2022-01-02T14:00:27.463" v="67"/>
          <ac:spMkLst>
            <pc:docMk/>
            <pc:sldMk cId="109857222" sldId="256"/>
            <ac:spMk id="3" creationId="{00000000-0000-0000-0000-000000000000}"/>
          </ac:spMkLst>
        </pc:spChg>
        <pc:spChg chg="add del ord">
          <ac:chgData name="Tomos Joseph Leggett (1901852)" userId="S::1901852@student.uwtsd.ac.uk::5063e2ad-3683-4c69-a7f8-069360acd475" providerId="AD" clId="Web-{5E0A5CE4-549F-493E-9DBB-AEE3D1BE1162}" dt="2022-01-02T13:58:31.585" v="45"/>
          <ac:spMkLst>
            <pc:docMk/>
            <pc:sldMk cId="109857222" sldId="256"/>
            <ac:spMk id="6" creationId="{E906F54D-04EF-4345-A564-7A7B57B6CEB3}"/>
          </ac:spMkLst>
        </pc:spChg>
        <pc:spChg chg="add del">
          <ac:chgData name="Tomos Joseph Leggett (1901852)" userId="S::1901852@student.uwtsd.ac.uk::5063e2ad-3683-4c69-a7f8-069360acd475" providerId="AD" clId="Web-{5E0A5CE4-549F-493E-9DBB-AEE3D1BE1162}" dt="2022-01-02T13:58:31.585" v="45"/>
          <ac:spMkLst>
            <pc:docMk/>
            <pc:sldMk cId="109857222" sldId="256"/>
            <ac:spMk id="8" creationId="{4A63FA5D-402E-473D-AF05-018BE28B22FD}"/>
          </ac:spMkLst>
        </pc:spChg>
        <pc:spChg chg="add del ord">
          <ac:chgData name="Tomos Joseph Leggett (1901852)" userId="S::1901852@student.uwtsd.ac.uk::5063e2ad-3683-4c69-a7f8-069360acd475" providerId="AD" clId="Web-{5E0A5CE4-549F-493E-9DBB-AEE3D1BE1162}" dt="2022-01-02T13:57:52.240" v="29"/>
          <ac:spMkLst>
            <pc:docMk/>
            <pc:sldMk cId="109857222" sldId="256"/>
            <ac:spMk id="12" creationId="{B1C3281D-A46F-4842-9340-4CBC29E1B260}"/>
          </ac:spMkLst>
        </pc:spChg>
        <pc:spChg chg="add del">
          <ac:chgData name="Tomos Joseph Leggett (1901852)" userId="S::1901852@student.uwtsd.ac.uk::5063e2ad-3683-4c69-a7f8-069360acd475" providerId="AD" clId="Web-{5E0A5CE4-549F-493E-9DBB-AEE3D1BE1162}" dt="2022-01-02T13:58:57.883" v="48"/>
          <ac:spMkLst>
            <pc:docMk/>
            <pc:sldMk cId="109857222" sldId="256"/>
            <ac:spMk id="14" creationId="{B1C3281D-A46F-4842-9340-4CBC29E1B260}"/>
          </ac:spMkLst>
        </pc:spChg>
        <pc:spChg chg="add del">
          <ac:chgData name="Tomos Joseph Leggett (1901852)" userId="S::1901852@student.uwtsd.ac.uk::5063e2ad-3683-4c69-a7f8-069360acd475" providerId="AD" clId="Web-{5E0A5CE4-549F-493E-9DBB-AEE3D1BE1162}" dt="2022-01-02T13:58:57.883" v="48"/>
          <ac:spMkLst>
            <pc:docMk/>
            <pc:sldMk cId="109857222" sldId="256"/>
            <ac:spMk id="16" creationId="{264DCA07-5992-4B87-B944-642B4A38FB1A}"/>
          </ac:spMkLst>
        </pc:spChg>
        <pc:spChg chg="add del">
          <ac:chgData name="Tomos Joseph Leggett (1901852)" userId="S::1901852@student.uwtsd.ac.uk::5063e2ad-3683-4c69-a7f8-069360acd475" providerId="AD" clId="Web-{5E0A5CE4-549F-493E-9DBB-AEE3D1BE1162}" dt="2022-01-02T13:57:52.240" v="29"/>
          <ac:spMkLst>
            <pc:docMk/>
            <pc:sldMk cId="109857222" sldId="256"/>
            <ac:spMk id="17" creationId="{87B080E6-308F-4DD8-A448-707DFB83CE5E}"/>
          </ac:spMkLst>
        </pc:spChg>
        <pc:spChg chg="add del">
          <ac:chgData name="Tomos Joseph Leggett (1901852)" userId="S::1901852@student.uwtsd.ac.uk::5063e2ad-3683-4c69-a7f8-069360acd475" providerId="AD" clId="Web-{5E0A5CE4-549F-493E-9DBB-AEE3D1BE1162}" dt="2022-01-02T14:00:27.463" v="67"/>
          <ac:spMkLst>
            <pc:docMk/>
            <pc:sldMk cId="109857222" sldId="256"/>
            <ac:spMk id="20" creationId="{489B7BFD-8F45-4093-AD9C-91B15B0503D9}"/>
          </ac:spMkLst>
        </pc:spChg>
        <pc:spChg chg="add del">
          <ac:chgData name="Tomos Joseph Leggett (1901852)" userId="S::1901852@student.uwtsd.ac.uk::5063e2ad-3683-4c69-a7f8-069360acd475" providerId="AD" clId="Web-{5E0A5CE4-549F-493E-9DBB-AEE3D1BE1162}" dt="2022-01-02T14:00:27.463" v="67"/>
          <ac:spMkLst>
            <pc:docMk/>
            <pc:sldMk cId="109857222" sldId="256"/>
            <ac:spMk id="21" creationId="{D9DFE8A5-DCEC-4A43-B613-D62AC8C5734F}"/>
          </ac:spMkLst>
        </pc:spChg>
        <pc:spChg chg="add del">
          <ac:chgData name="Tomos Joseph Leggett (1901852)" userId="S::1901852@student.uwtsd.ac.uk::5063e2ad-3683-4c69-a7f8-069360acd475" providerId="AD" clId="Web-{5E0A5CE4-549F-493E-9DBB-AEE3D1BE1162}" dt="2022-01-02T14:00:27.463" v="67"/>
          <ac:spMkLst>
            <pc:docMk/>
            <pc:sldMk cId="109857222" sldId="256"/>
            <ac:spMk id="22" creationId="{2B369A2E-99B1-4A2B-9343-957A6C165FD9}"/>
          </ac:spMkLst>
        </pc:spChg>
        <pc:spChg chg="add del">
          <ac:chgData name="Tomos Joseph Leggett (1901852)" userId="S::1901852@student.uwtsd.ac.uk::5063e2ad-3683-4c69-a7f8-069360acd475" providerId="AD" clId="Web-{5E0A5CE4-549F-493E-9DBB-AEE3D1BE1162}" dt="2022-01-02T13:58:57.789" v="47"/>
          <ac:spMkLst>
            <pc:docMk/>
            <pc:sldMk cId="109857222" sldId="256"/>
            <ac:spMk id="23" creationId="{1DB043B4-68C6-45B9-82AC-A5800EADB8DB}"/>
          </ac:spMkLst>
        </pc:spChg>
        <pc:spChg chg="add del">
          <ac:chgData name="Tomos Joseph Leggett (1901852)" userId="S::1901852@student.uwtsd.ac.uk::5063e2ad-3683-4c69-a7f8-069360acd475" providerId="AD" clId="Web-{5E0A5CE4-549F-493E-9DBB-AEE3D1BE1162}" dt="2022-01-02T14:00:27.463" v="67"/>
          <ac:spMkLst>
            <pc:docMk/>
            <pc:sldMk cId="109857222" sldId="256"/>
            <ac:spMk id="24" creationId="{26B7664A-BE61-4A65-B937-A31E08B8B9AD}"/>
          </ac:spMkLst>
        </pc:spChg>
        <pc:spChg chg="add del">
          <ac:chgData name="Tomos Joseph Leggett (1901852)" userId="S::1901852@student.uwtsd.ac.uk::5063e2ad-3683-4c69-a7f8-069360acd475" providerId="AD" clId="Web-{5E0A5CE4-549F-493E-9DBB-AEE3D1BE1162}" dt="2022-01-02T13:58:57.789" v="47"/>
          <ac:spMkLst>
            <pc:docMk/>
            <pc:sldMk cId="109857222" sldId="256"/>
            <ac:spMk id="25" creationId="{D87560B9-86B8-4558-93E9-FAB8DBE40C16}"/>
          </ac:spMkLst>
        </pc:spChg>
        <pc:spChg chg="add del">
          <ac:chgData name="Tomos Joseph Leggett (1901852)" userId="S::1901852@student.uwtsd.ac.uk::5063e2ad-3683-4c69-a7f8-069360acd475" providerId="AD" clId="Web-{5E0A5CE4-549F-493E-9DBB-AEE3D1BE1162}" dt="2022-01-02T14:00:27.463" v="67"/>
          <ac:spMkLst>
            <pc:docMk/>
            <pc:sldMk cId="109857222" sldId="256"/>
            <ac:spMk id="26" creationId="{279CAF82-0ECF-42BE-8F37-F71941E5D410}"/>
          </ac:spMkLst>
        </pc:spChg>
        <pc:spChg chg="add del">
          <ac:chgData name="Tomos Joseph Leggett (1901852)" userId="S::1901852@student.uwtsd.ac.uk::5063e2ad-3683-4c69-a7f8-069360acd475" providerId="AD" clId="Web-{5E0A5CE4-549F-493E-9DBB-AEE3D1BE1162}" dt="2022-01-02T13:58:57.789" v="47"/>
          <ac:spMkLst>
            <pc:docMk/>
            <pc:sldMk cId="109857222" sldId="256"/>
            <ac:spMk id="27" creationId="{71400469-1077-4353-BFB5-E4159ADF1921}"/>
          </ac:spMkLst>
        </pc:spChg>
        <pc:spChg chg="add del">
          <ac:chgData name="Tomos Joseph Leggett (1901852)" userId="S::1901852@student.uwtsd.ac.uk::5063e2ad-3683-4c69-a7f8-069360acd475" providerId="AD" clId="Web-{5E0A5CE4-549F-493E-9DBB-AEE3D1BE1162}" dt="2022-01-02T13:58:57.789" v="47"/>
          <ac:spMkLst>
            <pc:docMk/>
            <pc:sldMk cId="109857222" sldId="256"/>
            <ac:spMk id="29" creationId="{F28851F7-6B20-43F1-90FF-B41CE11AFC7E}"/>
          </ac:spMkLst>
        </pc:spChg>
        <pc:spChg chg="add del">
          <ac:chgData name="Tomos Joseph Leggett (1901852)" userId="S::1901852@student.uwtsd.ac.uk::5063e2ad-3683-4c69-a7f8-069360acd475" providerId="AD" clId="Web-{5E0A5CE4-549F-493E-9DBB-AEE3D1BE1162}" dt="2022-01-02T13:58:57.789" v="47"/>
          <ac:spMkLst>
            <pc:docMk/>
            <pc:sldMk cId="109857222" sldId="256"/>
            <ac:spMk id="31" creationId="{09E6BACC-8290-425B-A517-1914E16D829A}"/>
          </ac:spMkLst>
        </pc:spChg>
        <pc:spChg chg="add del">
          <ac:chgData name="Tomos Joseph Leggett (1901852)" userId="S::1901852@student.uwtsd.ac.uk::5063e2ad-3683-4c69-a7f8-069360acd475" providerId="AD" clId="Web-{5E0A5CE4-549F-493E-9DBB-AEE3D1BE1162}" dt="2022-01-02T14:00:27.463" v="67"/>
          <ac:spMkLst>
            <pc:docMk/>
            <pc:sldMk cId="109857222" sldId="256"/>
            <ac:spMk id="33" creationId="{B3D7D008-0B6D-4161-BEDA-6AF6A03BCB67}"/>
          </ac:spMkLst>
        </pc:spChg>
        <pc:spChg chg="add del">
          <ac:chgData name="Tomos Joseph Leggett (1901852)" userId="S::1901852@student.uwtsd.ac.uk::5063e2ad-3683-4c69-a7f8-069360acd475" providerId="AD" clId="Web-{5E0A5CE4-549F-493E-9DBB-AEE3D1BE1162}" dt="2022-01-02T14:00:27.463" v="67"/>
          <ac:spMkLst>
            <pc:docMk/>
            <pc:sldMk cId="109857222" sldId="256"/>
            <ac:spMk id="50" creationId="{033BC44A-0661-43B4-9C14-FD5963C226AE}"/>
          </ac:spMkLst>
        </pc:spChg>
        <pc:spChg chg="add del">
          <ac:chgData name="Tomos Joseph Leggett (1901852)" userId="S::1901852@student.uwtsd.ac.uk::5063e2ad-3683-4c69-a7f8-069360acd475" providerId="AD" clId="Web-{5E0A5CE4-549F-493E-9DBB-AEE3D1BE1162}" dt="2022-01-02T14:00:27.463" v="67"/>
          <ac:spMkLst>
            <pc:docMk/>
            <pc:sldMk cId="109857222" sldId="256"/>
            <ac:spMk id="52" creationId="{6AA707BA-98B0-47C5-B34A-63D60A0108EF}"/>
          </ac:spMkLst>
        </pc:spChg>
        <pc:spChg chg="add del">
          <ac:chgData name="Tomos Joseph Leggett (1901852)" userId="S::1901852@student.uwtsd.ac.uk::5063e2ad-3683-4c69-a7f8-069360acd475" providerId="AD" clId="Web-{5E0A5CE4-549F-493E-9DBB-AEE3D1BE1162}" dt="2022-01-02T14:00:27.385" v="66"/>
          <ac:spMkLst>
            <pc:docMk/>
            <pc:sldMk cId="109857222" sldId="256"/>
            <ac:spMk id="54" creationId="{1AB7CFDD-E67B-4078-9BD0-D09D4200E4E1}"/>
          </ac:spMkLst>
        </pc:spChg>
        <pc:spChg chg="add del">
          <ac:chgData name="Tomos Joseph Leggett (1901852)" userId="S::1901852@student.uwtsd.ac.uk::5063e2ad-3683-4c69-a7f8-069360acd475" providerId="AD" clId="Web-{5E0A5CE4-549F-493E-9DBB-AEE3D1BE1162}" dt="2022-01-02T14:00:27.385" v="66"/>
          <ac:spMkLst>
            <pc:docMk/>
            <pc:sldMk cId="109857222" sldId="256"/>
            <ac:spMk id="55" creationId="{B191E377-3C4E-4C42-B42C-858169F3AB3A}"/>
          </ac:spMkLst>
        </pc:spChg>
        <pc:spChg chg="add del">
          <ac:chgData name="Tomos Joseph Leggett (1901852)" userId="S::1901852@student.uwtsd.ac.uk::5063e2ad-3683-4c69-a7f8-069360acd475" providerId="AD" clId="Web-{5E0A5CE4-549F-493E-9DBB-AEE3D1BE1162}" dt="2022-01-02T13:59:53.665" v="64"/>
          <ac:spMkLst>
            <pc:docMk/>
            <pc:sldMk cId="109857222" sldId="256"/>
            <ac:spMk id="57" creationId="{CD7F9EC8-0E2C-4023-9DD1-73BEF6B80D13}"/>
          </ac:spMkLst>
        </pc:spChg>
        <pc:spChg chg="add">
          <ac:chgData name="Tomos Joseph Leggett (1901852)" userId="S::1901852@student.uwtsd.ac.uk::5063e2ad-3683-4c69-a7f8-069360acd475" providerId="AD" clId="Web-{5E0A5CE4-549F-493E-9DBB-AEE3D1BE1162}" dt="2022-01-02T14:00:27.463" v="67"/>
          <ac:spMkLst>
            <pc:docMk/>
            <pc:sldMk cId="109857222" sldId="256"/>
            <ac:spMk id="58" creationId="{EB9B5A19-3592-48E2-BC31-90E092BD68E1}"/>
          </ac:spMkLst>
        </pc:spChg>
        <pc:spChg chg="add del">
          <ac:chgData name="Tomos Joseph Leggett (1901852)" userId="S::1901852@student.uwtsd.ac.uk::5063e2ad-3683-4c69-a7f8-069360acd475" providerId="AD" clId="Web-{5E0A5CE4-549F-493E-9DBB-AEE3D1BE1162}" dt="2022-01-02T13:59:53.665" v="64"/>
          <ac:spMkLst>
            <pc:docMk/>
            <pc:sldMk cId="109857222" sldId="256"/>
            <ac:spMk id="59" creationId="{AACEB7BF-F8E5-4078-97E4-4276495F2BC2}"/>
          </ac:spMkLst>
        </pc:spChg>
        <pc:spChg chg="add del">
          <ac:chgData name="Tomos Joseph Leggett (1901852)" userId="S::1901852@student.uwtsd.ac.uk::5063e2ad-3683-4c69-a7f8-069360acd475" providerId="AD" clId="Web-{5E0A5CE4-549F-493E-9DBB-AEE3D1BE1162}" dt="2022-01-02T13:59:53.665" v="64"/>
          <ac:spMkLst>
            <pc:docMk/>
            <pc:sldMk cId="109857222" sldId="256"/>
            <ac:spMk id="61" creationId="{C0301BA4-10E6-44CC-9EEC-727EDF3BC4B8}"/>
          </ac:spMkLst>
        </pc:spChg>
        <pc:spChg chg="add">
          <ac:chgData name="Tomos Joseph Leggett (1901852)" userId="S::1901852@student.uwtsd.ac.uk::5063e2ad-3683-4c69-a7f8-069360acd475" providerId="AD" clId="Web-{5E0A5CE4-549F-493E-9DBB-AEE3D1BE1162}" dt="2022-01-02T14:00:27.463" v="67"/>
          <ac:spMkLst>
            <pc:docMk/>
            <pc:sldMk cId="109857222" sldId="256"/>
            <ac:spMk id="71" creationId="{DD99E1B6-CBC4-4306-9DFC-847D6D135208}"/>
          </ac:spMkLst>
        </pc:spChg>
        <pc:grpChg chg="add del">
          <ac:chgData name="Tomos Joseph Leggett (1901852)" userId="S::1901852@student.uwtsd.ac.uk::5063e2ad-3683-4c69-a7f8-069360acd475" providerId="AD" clId="Web-{5E0A5CE4-549F-493E-9DBB-AEE3D1BE1162}" dt="2022-01-02T14:00:27.463" v="67"/>
          <ac:grpSpMkLst>
            <pc:docMk/>
            <pc:sldMk cId="109857222" sldId="256"/>
            <ac:grpSpMk id="35" creationId="{E0339FE9-6931-4B68-8E22-6539BB60873F}"/>
          </ac:grpSpMkLst>
        </pc:grpChg>
        <pc:grpChg chg="add del">
          <ac:chgData name="Tomos Joseph Leggett (1901852)" userId="S::1901852@student.uwtsd.ac.uk::5063e2ad-3683-4c69-a7f8-069360acd475" providerId="AD" clId="Web-{5E0A5CE4-549F-493E-9DBB-AEE3D1BE1162}" dt="2022-01-02T14:00:27.463" v="67"/>
          <ac:grpSpMkLst>
            <pc:docMk/>
            <pc:sldMk cId="109857222" sldId="256"/>
            <ac:grpSpMk id="39" creationId="{D0218489-E03B-4E4F-9ADA-EC579122A1A1}"/>
          </ac:grpSpMkLst>
        </pc:grpChg>
        <pc:grpChg chg="add del">
          <ac:chgData name="Tomos Joseph Leggett (1901852)" userId="S::1901852@student.uwtsd.ac.uk::5063e2ad-3683-4c69-a7f8-069360acd475" providerId="AD" clId="Web-{5E0A5CE4-549F-493E-9DBB-AEE3D1BE1162}" dt="2022-01-02T14:00:27.463" v="67"/>
          <ac:grpSpMkLst>
            <pc:docMk/>
            <pc:sldMk cId="109857222" sldId="256"/>
            <ac:grpSpMk id="43" creationId="{FB9739EB-7F66-433D-841F-AB3CD18700B7}"/>
          </ac:grpSpMkLst>
        </pc:grpChg>
        <pc:grpChg chg="add del">
          <ac:chgData name="Tomos Joseph Leggett (1901852)" userId="S::1901852@student.uwtsd.ac.uk::5063e2ad-3683-4c69-a7f8-069360acd475" providerId="AD" clId="Web-{5E0A5CE4-549F-493E-9DBB-AEE3D1BE1162}" dt="2022-01-02T14:00:27.385" v="66"/>
          <ac:grpSpMkLst>
            <pc:docMk/>
            <pc:sldMk cId="109857222" sldId="256"/>
            <ac:grpSpMk id="56" creationId="{91B7537E-7B93-4306-B9DF-4CD583E0AA21}"/>
          </ac:grpSpMkLst>
        </pc:grpChg>
        <pc:grpChg chg="add">
          <ac:chgData name="Tomos Joseph Leggett (1901852)" userId="S::1901852@student.uwtsd.ac.uk::5063e2ad-3683-4c69-a7f8-069360acd475" providerId="AD" clId="Web-{5E0A5CE4-549F-493E-9DBB-AEE3D1BE1162}" dt="2022-01-02T14:00:27.463" v="67"/>
          <ac:grpSpMkLst>
            <pc:docMk/>
            <pc:sldMk cId="109857222" sldId="256"/>
            <ac:grpSpMk id="70" creationId="{E2548C40-4C00-4E91-BFA6-84B4D66225A4}"/>
          </ac:grpSpMkLst>
        </pc:grpChg>
        <pc:picChg chg="add del mod ord">
          <ac:chgData name="Tomos Joseph Leggett (1901852)" userId="S::1901852@student.uwtsd.ac.uk::5063e2ad-3683-4c69-a7f8-069360acd475" providerId="AD" clId="Web-{5E0A5CE4-549F-493E-9DBB-AEE3D1BE1162}" dt="2022-01-02T13:57:52.647" v="30"/>
          <ac:picMkLst>
            <pc:docMk/>
            <pc:sldMk cId="109857222" sldId="256"/>
            <ac:picMk id="4" creationId="{3182FC4B-E26E-4348-A5D7-887864F9E819}"/>
          </ac:picMkLst>
        </pc:picChg>
        <pc:picChg chg="add mod ord">
          <ac:chgData name="Tomos Joseph Leggett (1901852)" userId="S::1901852@student.uwtsd.ac.uk::5063e2ad-3683-4c69-a7f8-069360acd475" providerId="AD" clId="Web-{5E0A5CE4-549F-493E-9DBB-AEE3D1BE1162}" dt="2022-01-02T14:00:27.463" v="67"/>
          <ac:picMkLst>
            <pc:docMk/>
            <pc:sldMk cId="109857222" sldId="256"/>
            <ac:picMk id="5" creationId="{6A2B1D90-0A6C-4479-88EA-04E00001F548}"/>
          </ac:picMkLst>
        </pc:picChg>
        <pc:picChg chg="add del mod">
          <ac:chgData name="Tomos Joseph Leggett (1901852)" userId="S::1901852@student.uwtsd.ac.uk::5063e2ad-3683-4c69-a7f8-069360acd475" providerId="AD" clId="Web-{5E0A5CE4-549F-493E-9DBB-AEE3D1BE1162}" dt="2022-01-02T13:58:02.334" v="34"/>
          <ac:picMkLst>
            <pc:docMk/>
            <pc:sldMk cId="109857222" sldId="256"/>
            <ac:picMk id="7" creationId="{0F7F955E-223E-44D5-8F83-02CB9973E8CE}"/>
          </ac:picMkLst>
        </pc:picChg>
        <pc:cxnChg chg="add del">
          <ac:chgData name="Tomos Joseph Leggett (1901852)" userId="S::1901852@student.uwtsd.ac.uk::5063e2ad-3683-4c69-a7f8-069360acd475" providerId="AD" clId="Web-{5E0A5CE4-549F-493E-9DBB-AEE3D1BE1162}" dt="2022-01-02T13:58:31.585" v="45"/>
          <ac:cxnSpMkLst>
            <pc:docMk/>
            <pc:sldMk cId="109857222" sldId="256"/>
            <ac:cxnSpMk id="10" creationId="{B20D3D82-8B25-4DD9-9924-4CEAD450CD21}"/>
          </ac:cxnSpMkLst>
        </pc:cxnChg>
        <pc:cxnChg chg="add del">
          <ac:chgData name="Tomos Joseph Leggett (1901852)" userId="S::1901852@student.uwtsd.ac.uk::5063e2ad-3683-4c69-a7f8-069360acd475" providerId="AD" clId="Web-{5E0A5CE4-549F-493E-9DBB-AEE3D1BE1162}" dt="2022-01-02T13:58:57.883" v="48"/>
          <ac:cxnSpMkLst>
            <pc:docMk/>
            <pc:sldMk cId="109857222" sldId="256"/>
            <ac:cxnSpMk id="18" creationId="{313FECB8-44EE-4A45-9F7B-66ECF1C3C888}"/>
          </ac:cxnSpMkLst>
        </pc:cxnChg>
        <pc:cxnChg chg="add del">
          <ac:chgData name="Tomos Joseph Leggett (1901852)" userId="S::1901852@student.uwtsd.ac.uk::5063e2ad-3683-4c69-a7f8-069360acd475" providerId="AD" clId="Web-{5E0A5CE4-549F-493E-9DBB-AEE3D1BE1162}" dt="2022-01-02T13:57:52.240" v="29"/>
          <ac:cxnSpMkLst>
            <pc:docMk/>
            <pc:sldMk cId="109857222" sldId="256"/>
            <ac:cxnSpMk id="19" creationId="{313FECB8-44EE-4A45-9F7B-66ECF1C3C888}"/>
          </ac:cxnSpMkLst>
        </pc:cxnChg>
      </pc:sldChg>
      <pc:sldChg chg="modSp new del">
        <pc:chgData name="Tomos Joseph Leggett (1901852)" userId="S::1901852@student.uwtsd.ac.uk::5063e2ad-3683-4c69-a7f8-069360acd475" providerId="AD" clId="Web-{5E0A5CE4-549F-493E-9DBB-AEE3D1BE1162}" dt="2022-01-02T14:01:13.543" v="83"/>
        <pc:sldMkLst>
          <pc:docMk/>
          <pc:sldMk cId="136853172" sldId="257"/>
        </pc:sldMkLst>
        <pc:spChg chg="mod">
          <ac:chgData name="Tomos Joseph Leggett (1901852)" userId="S::1901852@student.uwtsd.ac.uk::5063e2ad-3683-4c69-a7f8-069360acd475" providerId="AD" clId="Web-{5E0A5CE4-549F-493E-9DBB-AEE3D1BE1162}" dt="2022-01-02T14:01:07.745" v="82" actId="14100"/>
          <ac:spMkLst>
            <pc:docMk/>
            <pc:sldMk cId="136853172" sldId="257"/>
            <ac:spMk id="2" creationId="{72048823-05D1-4D75-A996-2D064F6C9B90}"/>
          </ac:spMkLst>
        </pc:spChg>
      </pc:sldChg>
      <pc:sldChg chg="addSp delSp modSp del mod setBg">
        <pc:chgData name="Tomos Joseph Leggett (1901852)" userId="S::1901852@student.uwtsd.ac.uk::5063e2ad-3683-4c69-a7f8-069360acd475" providerId="AD" clId="Web-{5E0A5CE4-549F-493E-9DBB-AEE3D1BE1162}" dt="2022-01-02T13:57:38.021" v="17"/>
        <pc:sldMkLst>
          <pc:docMk/>
          <pc:sldMk cId="1920851243" sldId="257"/>
        </pc:sldMkLst>
        <pc:spChg chg="del">
          <ac:chgData name="Tomos Joseph Leggett (1901852)" userId="S::1901852@student.uwtsd.ac.uk::5063e2ad-3683-4c69-a7f8-069360acd475" providerId="AD" clId="Web-{5E0A5CE4-549F-493E-9DBB-AEE3D1BE1162}" dt="2022-01-02T13:54:14.360" v="1"/>
          <ac:spMkLst>
            <pc:docMk/>
            <pc:sldMk cId="1920851243" sldId="257"/>
            <ac:spMk id="2" creationId="{072DBE94-F2F8-4B70-B2E3-9B6996F4B5A1}"/>
          </ac:spMkLst>
        </pc:spChg>
        <pc:spChg chg="del">
          <ac:chgData name="Tomos Joseph Leggett (1901852)" userId="S::1901852@student.uwtsd.ac.uk::5063e2ad-3683-4c69-a7f8-069360acd475" providerId="AD" clId="Web-{5E0A5CE4-549F-493E-9DBB-AEE3D1BE1162}" dt="2022-01-02T13:54:14.360" v="0"/>
          <ac:spMkLst>
            <pc:docMk/>
            <pc:sldMk cId="1920851243" sldId="257"/>
            <ac:spMk id="3" creationId="{073D9A07-7544-47E3-AF67-6AED40578798}"/>
          </ac:spMkLst>
        </pc:spChg>
        <pc:spChg chg="add del mod">
          <ac:chgData name="Tomos Joseph Leggett (1901852)" userId="S::1901852@student.uwtsd.ac.uk::5063e2ad-3683-4c69-a7f8-069360acd475" providerId="AD" clId="Web-{5E0A5CE4-549F-493E-9DBB-AEE3D1BE1162}" dt="2022-01-02T13:56:19.582" v="9"/>
          <ac:spMkLst>
            <pc:docMk/>
            <pc:sldMk cId="1920851243" sldId="257"/>
            <ac:spMk id="5" creationId="{7CDC8383-B230-4B2C-8FD3-0824BB9D10D8}"/>
          </ac:spMkLst>
        </pc:spChg>
        <pc:spChg chg="add del">
          <ac:chgData name="Tomos Joseph Leggett (1901852)" userId="S::1901852@student.uwtsd.ac.uk::5063e2ad-3683-4c69-a7f8-069360acd475" providerId="AD" clId="Web-{5E0A5CE4-549F-493E-9DBB-AEE3D1BE1162}" dt="2022-01-02T13:57:31.834" v="15"/>
          <ac:spMkLst>
            <pc:docMk/>
            <pc:sldMk cId="1920851243" sldId="257"/>
            <ac:spMk id="9" creationId="{48E9D7B4-B303-418D-82A2-7990FD75E6F5}"/>
          </ac:spMkLst>
        </pc:spChg>
        <pc:spChg chg="add">
          <ac:chgData name="Tomos Joseph Leggett (1901852)" userId="S::1901852@student.uwtsd.ac.uk::5063e2ad-3683-4c69-a7f8-069360acd475" providerId="AD" clId="Web-{5E0A5CE4-549F-493E-9DBB-AEE3D1BE1162}" dt="2022-01-02T13:57:31.834" v="15"/>
          <ac:spMkLst>
            <pc:docMk/>
            <pc:sldMk cId="1920851243" sldId="257"/>
            <ac:spMk id="14" creationId="{48E9D7B4-B303-418D-82A2-7990FD75E6F5}"/>
          </ac:spMkLst>
        </pc:spChg>
        <pc:picChg chg="add del mod">
          <ac:chgData name="Tomos Joseph Leggett (1901852)" userId="S::1901852@student.uwtsd.ac.uk::5063e2ad-3683-4c69-a7f8-069360acd475" providerId="AD" clId="Web-{5E0A5CE4-549F-493E-9DBB-AEE3D1BE1162}" dt="2022-01-02T13:55:45.456" v="5"/>
          <ac:picMkLst>
            <pc:docMk/>
            <pc:sldMk cId="1920851243" sldId="257"/>
            <ac:picMk id="4" creationId="{ECA58A5C-442C-42E4-977B-6CE1ECE7E176}"/>
          </ac:picMkLst>
        </pc:picChg>
        <pc:picChg chg="add del mod">
          <ac:chgData name="Tomos Joseph Leggett (1901852)" userId="S::1901852@student.uwtsd.ac.uk::5063e2ad-3683-4c69-a7f8-069360acd475" providerId="AD" clId="Web-{5E0A5CE4-549F-493E-9DBB-AEE3D1BE1162}" dt="2022-01-02T13:56:24.629" v="11"/>
          <ac:picMkLst>
            <pc:docMk/>
            <pc:sldMk cId="1920851243" sldId="257"/>
            <ac:picMk id="6" creationId="{07AE1367-3CDB-49C8-89E4-C91DCE531549}"/>
          </ac:picMkLst>
        </pc:picChg>
        <pc:picChg chg="add del mod">
          <ac:chgData name="Tomos Joseph Leggett (1901852)" userId="S::1901852@student.uwtsd.ac.uk::5063e2ad-3683-4c69-a7f8-069360acd475" providerId="AD" clId="Web-{5E0A5CE4-549F-493E-9DBB-AEE3D1BE1162}" dt="2022-01-02T13:57:36.740" v="16"/>
          <ac:picMkLst>
            <pc:docMk/>
            <pc:sldMk cId="1920851243" sldId="257"/>
            <ac:picMk id="7" creationId="{10BB6DC4-D84A-483B-9D42-0046030DBFB1}"/>
          </ac:picMkLst>
        </pc:picChg>
      </pc:sldChg>
      <pc:sldMasterChg chg="add del addSldLayout delSldLayout">
        <pc:chgData name="Tomos Joseph Leggett (1901852)" userId="S::1901852@student.uwtsd.ac.uk::5063e2ad-3683-4c69-a7f8-069360acd475" providerId="AD" clId="Web-{5E0A5CE4-549F-493E-9DBB-AEE3D1BE1162}" dt="2022-01-02T13:58:57.883" v="48"/>
        <pc:sldMasterMkLst>
          <pc:docMk/>
          <pc:sldMasterMk cId="2914861332" sldId="2147483743"/>
        </pc:sldMasterMkLst>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4220839497" sldId="2147483732"/>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2327250096" sldId="2147483733"/>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3413771228" sldId="2147483734"/>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236135122" sldId="2147483735"/>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1577518104" sldId="2147483736"/>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1673385341" sldId="2147483737"/>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3969659238" sldId="2147483738"/>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1798215446" sldId="2147483739"/>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3536635150" sldId="2147483740"/>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1784617750" sldId="2147483741"/>
          </pc:sldLayoutMkLst>
        </pc:sldLayoutChg>
        <pc:sldLayoutChg chg="add del">
          <pc:chgData name="Tomos Joseph Leggett (1901852)" userId="S::1901852@student.uwtsd.ac.uk::5063e2ad-3683-4c69-a7f8-069360acd475" providerId="AD" clId="Web-{5E0A5CE4-549F-493E-9DBB-AEE3D1BE1162}" dt="2022-01-02T13:58:57.883" v="48"/>
          <pc:sldLayoutMkLst>
            <pc:docMk/>
            <pc:sldMasterMk cId="2914861332" sldId="2147483743"/>
            <pc:sldLayoutMk cId="955993052" sldId="2147483742"/>
          </pc:sldLayoutMkLst>
        </pc:sldLayoutChg>
      </pc:sldMasterChg>
      <pc:sldMasterChg chg="add del addSldLayout delSldLayout">
        <pc:chgData name="Tomos Joseph Leggett (1901852)" userId="S::1901852@student.uwtsd.ac.uk::5063e2ad-3683-4c69-a7f8-069360acd475" providerId="AD" clId="Web-{5E0A5CE4-549F-493E-9DBB-AEE3D1BE1162}" dt="2022-01-02T14:00:27.463" v="67"/>
        <pc:sldMasterMkLst>
          <pc:docMk/>
          <pc:sldMasterMk cId="932054844" sldId="2147483767"/>
        </pc:sldMasterMkLst>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3532903338" sldId="2147483756"/>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3244576713" sldId="2147483757"/>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362143936" sldId="2147483758"/>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2506673702" sldId="2147483759"/>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1187412822" sldId="2147483760"/>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740736739" sldId="2147483761"/>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2967466991" sldId="2147483762"/>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455523029" sldId="2147483763"/>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1800402962" sldId="2147483764"/>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3260467198" sldId="2147483765"/>
          </pc:sldLayoutMkLst>
        </pc:sldLayoutChg>
        <pc:sldLayoutChg chg="add del">
          <pc:chgData name="Tomos Joseph Leggett (1901852)" userId="S::1901852@student.uwtsd.ac.uk::5063e2ad-3683-4c69-a7f8-069360acd475" providerId="AD" clId="Web-{5E0A5CE4-549F-493E-9DBB-AEE3D1BE1162}" dt="2022-01-02T14:00:27.463" v="67"/>
          <pc:sldLayoutMkLst>
            <pc:docMk/>
            <pc:sldMasterMk cId="932054844" sldId="2147483767"/>
            <pc:sldLayoutMk cId="1851183007" sldId="2147483766"/>
          </pc:sldLayoutMkLst>
        </pc:sldLayoutChg>
      </pc:sldMasterChg>
      <pc:sldMasterChg chg="add del addSldLayout delSldLayout">
        <pc:chgData name="Tomos Joseph Leggett (1901852)" userId="S::1901852@student.uwtsd.ac.uk::5063e2ad-3683-4c69-a7f8-069360acd475" providerId="AD" clId="Web-{5E0A5CE4-549F-493E-9DBB-AEE3D1BE1162}" dt="2022-01-02T13:59:53.665" v="64"/>
        <pc:sldMasterMkLst>
          <pc:docMk/>
          <pc:sldMasterMk cId="3434070623" sldId="2147483768"/>
        </pc:sldMasterMkLst>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147943015" sldId="2147483769"/>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4150214016" sldId="2147483770"/>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36817580" sldId="2147483771"/>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1446405803" sldId="2147483772"/>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2120118517" sldId="2147483773"/>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530921068" sldId="2147483774"/>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255762681" sldId="2147483775"/>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3937608782" sldId="2147483776"/>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2236614570" sldId="2147483777"/>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2891761796" sldId="2147483778"/>
          </pc:sldLayoutMkLst>
        </pc:sldLayoutChg>
        <pc:sldLayoutChg chg="add del">
          <pc:chgData name="Tomos Joseph Leggett (1901852)" userId="S::1901852@student.uwtsd.ac.uk::5063e2ad-3683-4c69-a7f8-069360acd475" providerId="AD" clId="Web-{5E0A5CE4-549F-493E-9DBB-AEE3D1BE1162}" dt="2022-01-02T13:59:53.665" v="64"/>
          <pc:sldLayoutMkLst>
            <pc:docMk/>
            <pc:sldMasterMk cId="3434070623" sldId="2147483768"/>
            <pc:sldLayoutMk cId="3257091317" sldId="2147483779"/>
          </pc:sldLayoutMkLst>
        </pc:sldLayoutChg>
      </pc:sldMasterChg>
      <pc:sldMasterChg chg="add del addSldLayout delSldLayout">
        <pc:chgData name="Tomos Joseph Leggett (1901852)" userId="S::1901852@student.uwtsd.ac.uk::5063e2ad-3683-4c69-a7f8-069360acd475" providerId="AD" clId="Web-{5E0A5CE4-549F-493E-9DBB-AEE3D1BE1162}" dt="2022-01-02T13:58:57.789" v="47"/>
        <pc:sldMasterMkLst>
          <pc:docMk/>
          <pc:sldMasterMk cId="2582805588" sldId="2147483806"/>
        </pc:sldMasterMkLst>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1925728048" sldId="2147483795"/>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3462354079" sldId="2147483796"/>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3159359967" sldId="2147483797"/>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336983896" sldId="2147483798"/>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2938363576" sldId="2147483799"/>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2555083356" sldId="2147483800"/>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610487213" sldId="2147483801"/>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1689706737" sldId="2147483802"/>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4085688078" sldId="2147483803"/>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2045041048" sldId="2147483804"/>
          </pc:sldLayoutMkLst>
        </pc:sldLayoutChg>
        <pc:sldLayoutChg chg="add del">
          <pc:chgData name="Tomos Joseph Leggett (1901852)" userId="S::1901852@student.uwtsd.ac.uk::5063e2ad-3683-4c69-a7f8-069360acd475" providerId="AD" clId="Web-{5E0A5CE4-549F-493E-9DBB-AEE3D1BE1162}" dt="2022-01-02T13:58:57.789" v="47"/>
          <pc:sldLayoutMkLst>
            <pc:docMk/>
            <pc:sldMasterMk cId="2582805588" sldId="2147483806"/>
            <pc:sldLayoutMk cId="1265227034" sldId="2147483805"/>
          </pc:sldLayoutMkLst>
        </pc:sldLayoutChg>
      </pc:sldMasterChg>
      <pc:sldMasterChg chg="add del addSldLayout delSldLayout">
        <pc:chgData name="Tomos Joseph Leggett (1901852)" userId="S::1901852@student.uwtsd.ac.uk::5063e2ad-3683-4c69-a7f8-069360acd475" providerId="AD" clId="Web-{5E0A5CE4-549F-493E-9DBB-AEE3D1BE1162}" dt="2022-01-02T14:00:27.385" v="66"/>
        <pc:sldMasterMkLst>
          <pc:docMk/>
          <pc:sldMasterMk cId="1018987501" sldId="2147483856"/>
        </pc:sldMasterMkLst>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1184662970" sldId="2147483845"/>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2165443097" sldId="2147483846"/>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1969247743" sldId="2147483847"/>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4226715574" sldId="2147483848"/>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1562787824" sldId="2147483849"/>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2907494495" sldId="2147483850"/>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470877006" sldId="2147483851"/>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3354404395" sldId="2147483852"/>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2847573219" sldId="2147483853"/>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63527881" sldId="2147483854"/>
          </pc:sldLayoutMkLst>
        </pc:sldLayoutChg>
        <pc:sldLayoutChg chg="add del">
          <pc:chgData name="Tomos Joseph Leggett (1901852)" userId="S::1901852@student.uwtsd.ac.uk::5063e2ad-3683-4c69-a7f8-069360acd475" providerId="AD" clId="Web-{5E0A5CE4-549F-493E-9DBB-AEE3D1BE1162}" dt="2022-01-02T14:00:27.385" v="66"/>
          <pc:sldLayoutMkLst>
            <pc:docMk/>
            <pc:sldMasterMk cId="1018987501" sldId="2147483856"/>
            <pc:sldLayoutMk cId="1418449691" sldId="2147483855"/>
          </pc:sldLayoutMkLst>
        </pc:sldLayoutChg>
      </pc:sldMasterChg>
      <pc:sldMasterChg chg="add addSldLayout">
        <pc:chgData name="Tomos Joseph Leggett (1901852)" userId="S::1901852@student.uwtsd.ac.uk::5063e2ad-3683-4c69-a7f8-069360acd475" providerId="AD" clId="Web-{5E0A5CE4-549F-493E-9DBB-AEE3D1BE1162}" dt="2022-01-02T14:00:27.463" v="67"/>
        <pc:sldMasterMkLst>
          <pc:docMk/>
          <pc:sldMasterMk cId="257839329" sldId="2147483869"/>
        </pc:sldMasterMkLst>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3512580312" sldId="2147483858"/>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3533804157" sldId="2147483859"/>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1653954747" sldId="2147483860"/>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2007121442" sldId="2147483861"/>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2262823333" sldId="2147483862"/>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2023715267" sldId="2147483863"/>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1978040934" sldId="2147483864"/>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3640078773" sldId="2147483865"/>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1127841822" sldId="2147483866"/>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1701497173" sldId="2147483867"/>
          </pc:sldLayoutMkLst>
        </pc:sldLayoutChg>
        <pc:sldLayoutChg chg="add">
          <pc:chgData name="Tomos Joseph Leggett (1901852)" userId="S::1901852@student.uwtsd.ac.uk::5063e2ad-3683-4c69-a7f8-069360acd475" providerId="AD" clId="Web-{5E0A5CE4-549F-493E-9DBB-AEE3D1BE1162}" dt="2022-01-02T14:00:27.463" v="67"/>
          <pc:sldLayoutMkLst>
            <pc:docMk/>
            <pc:sldMasterMk cId="257839329" sldId="2147483869"/>
            <pc:sldLayoutMk cId="3497025353" sldId="2147483868"/>
          </pc:sldLayoutMkLst>
        </pc:sldLayoutChg>
      </pc:sldMasterChg>
    </pc:docChg>
  </pc:docChgLst>
  <pc:docChgLst>
    <pc:chgData clId="Web-{6259A8A4-2A5C-4173-9C85-51FEF55EAB54}"/>
    <pc:docChg chg="modSld">
      <pc:chgData name="" userId="" providerId="" clId="Web-{6259A8A4-2A5C-4173-9C85-51FEF55EAB54}" dt="2022-01-02T13:25:58.072" v="1" actId="20577"/>
      <pc:docMkLst>
        <pc:docMk/>
      </pc:docMkLst>
      <pc:sldChg chg="modSp">
        <pc:chgData name="" userId="" providerId="" clId="Web-{6259A8A4-2A5C-4173-9C85-51FEF55EAB54}" dt="2022-01-02T13:25:58.072" v="1" actId="20577"/>
        <pc:sldMkLst>
          <pc:docMk/>
          <pc:sldMk cId="109857222" sldId="256"/>
        </pc:sldMkLst>
        <pc:spChg chg="mod">
          <ac:chgData name="" userId="" providerId="" clId="Web-{6259A8A4-2A5C-4173-9C85-51FEF55EAB54}" dt="2022-01-02T13:25:58.072" v="1" actId="20577"/>
          <ac:spMkLst>
            <pc:docMk/>
            <pc:sldMk cId="109857222" sldId="256"/>
            <ac:spMk id="2" creationId="{00000000-0000-0000-0000-000000000000}"/>
          </ac:spMkLst>
        </pc:spChg>
      </pc:sldChg>
    </pc:docChg>
  </pc:docChgLst>
  <pc:docChgLst>
    <pc:chgData name="Tomos Joseph Leggett (1901852)" userId="S::1901852@student.uwtsd.ac.uk::5063e2ad-3683-4c69-a7f8-069360acd475" providerId="AD" clId="Web-{4AE70BAA-0CB6-47C8-A3AE-54E2997BAFFE}"/>
    <pc:docChg chg="addSld delSld modSld">
      <pc:chgData name="Tomos Joseph Leggett (1901852)" userId="S::1901852@student.uwtsd.ac.uk::5063e2ad-3683-4c69-a7f8-069360acd475" providerId="AD" clId="Web-{4AE70BAA-0CB6-47C8-A3AE-54E2997BAFFE}" dt="2022-01-06T17:47:20.961" v="670"/>
      <pc:docMkLst>
        <pc:docMk/>
      </pc:docMkLst>
      <pc:sldChg chg="modSp add del replId">
        <pc:chgData name="Tomos Joseph Leggett (1901852)" userId="S::1901852@student.uwtsd.ac.uk::5063e2ad-3683-4c69-a7f8-069360acd475" providerId="AD" clId="Web-{4AE70BAA-0CB6-47C8-A3AE-54E2997BAFFE}" dt="2022-01-06T17:47:20.961" v="670"/>
        <pc:sldMkLst>
          <pc:docMk/>
          <pc:sldMk cId="2057237947" sldId="259"/>
        </pc:sldMkLst>
        <pc:spChg chg="mod">
          <ac:chgData name="Tomos Joseph Leggett (1901852)" userId="S::1901852@student.uwtsd.ac.uk::5063e2ad-3683-4c69-a7f8-069360acd475" providerId="AD" clId="Web-{4AE70BAA-0CB6-47C8-A3AE-54E2997BAFFE}" dt="2022-01-06T17:30:20.940" v="382" actId="20577"/>
          <ac:spMkLst>
            <pc:docMk/>
            <pc:sldMk cId="2057237947" sldId="259"/>
            <ac:spMk id="2" creationId="{6A730FB5-FA8E-497B-A360-A49F6139595B}"/>
          </ac:spMkLst>
        </pc:spChg>
        <pc:spChg chg="mod">
          <ac:chgData name="Tomos Joseph Leggett (1901852)" userId="S::1901852@student.uwtsd.ac.uk::5063e2ad-3683-4c69-a7f8-069360acd475" providerId="AD" clId="Web-{4AE70BAA-0CB6-47C8-A3AE-54E2997BAFFE}" dt="2022-01-06T17:44:25.801" v="649" actId="20577"/>
          <ac:spMkLst>
            <pc:docMk/>
            <pc:sldMk cId="2057237947" sldId="259"/>
            <ac:spMk id="3" creationId="{A8B2792A-3BDE-4BDC-9A8E-76AD2823B041}"/>
          </ac:spMkLst>
        </pc:spChg>
      </pc:sldChg>
      <pc:sldChg chg="addSp delSp modSp del">
        <pc:chgData name="Tomos Joseph Leggett (1901852)" userId="S::1901852@student.uwtsd.ac.uk::5063e2ad-3683-4c69-a7f8-069360acd475" providerId="AD" clId="Web-{4AE70BAA-0CB6-47C8-A3AE-54E2997BAFFE}" dt="2022-01-06T17:30:15.643" v="380"/>
        <pc:sldMkLst>
          <pc:docMk/>
          <pc:sldMk cId="4008124106" sldId="259"/>
        </pc:sldMkLst>
        <pc:spChg chg="del mod">
          <ac:chgData name="Tomos Joseph Leggett (1901852)" userId="S::1901852@student.uwtsd.ac.uk::5063e2ad-3683-4c69-a7f8-069360acd475" providerId="AD" clId="Web-{4AE70BAA-0CB6-47C8-A3AE-54E2997BAFFE}" dt="2022-01-06T17:29:44.486" v="363"/>
          <ac:spMkLst>
            <pc:docMk/>
            <pc:sldMk cId="4008124106" sldId="259"/>
            <ac:spMk id="2" creationId="{6A730FB5-FA8E-497B-A360-A49F6139595B}"/>
          </ac:spMkLst>
        </pc:spChg>
        <pc:spChg chg="del mod">
          <ac:chgData name="Tomos Joseph Leggett (1901852)" userId="S::1901852@student.uwtsd.ac.uk::5063e2ad-3683-4c69-a7f8-069360acd475" providerId="AD" clId="Web-{4AE70BAA-0CB6-47C8-A3AE-54E2997BAFFE}" dt="2022-01-06T17:30:07.768" v="378"/>
          <ac:spMkLst>
            <pc:docMk/>
            <pc:sldMk cId="4008124106" sldId="259"/>
            <ac:spMk id="3" creationId="{A8B2792A-3BDE-4BDC-9A8E-76AD2823B041}"/>
          </ac:spMkLst>
        </pc:spChg>
        <pc:spChg chg="del mod">
          <ac:chgData name="Tomos Joseph Leggett (1901852)" userId="S::1901852@student.uwtsd.ac.uk::5063e2ad-3683-4c69-a7f8-069360acd475" providerId="AD" clId="Web-{4AE70BAA-0CB6-47C8-A3AE-54E2997BAFFE}" dt="2022-01-06T17:29:14.033" v="356"/>
          <ac:spMkLst>
            <pc:docMk/>
            <pc:sldMk cId="4008124106" sldId="259"/>
            <ac:spMk id="4" creationId="{7E56926F-94D2-45C3-9DAF-EC660077EF2A}"/>
          </ac:spMkLst>
        </pc:spChg>
        <pc:spChg chg="add del">
          <ac:chgData name="Tomos Joseph Leggett (1901852)" userId="S::1901852@student.uwtsd.ac.uk::5063e2ad-3683-4c69-a7f8-069360acd475" providerId="AD" clId="Web-{4AE70BAA-0CB6-47C8-A3AE-54E2997BAFFE}" dt="2022-01-06T17:26:27.170" v="131"/>
          <ac:spMkLst>
            <pc:docMk/>
            <pc:sldMk cId="4008124106" sldId="259"/>
            <ac:spMk id="5" creationId="{975F8777-3C3B-46F3-8C77-8167D9BCC53E}"/>
          </ac:spMkLst>
        </pc:spChg>
        <pc:spChg chg="add del mod">
          <ac:chgData name="Tomos Joseph Leggett (1901852)" userId="S::1901852@student.uwtsd.ac.uk::5063e2ad-3683-4c69-a7f8-069360acd475" providerId="AD" clId="Web-{4AE70BAA-0CB6-47C8-A3AE-54E2997BAFFE}" dt="2022-01-06T17:28:57.735" v="348"/>
          <ac:spMkLst>
            <pc:docMk/>
            <pc:sldMk cId="4008124106" sldId="259"/>
            <ac:spMk id="6" creationId="{44EB6DAD-5D6A-4F91-8953-1CA5D61BC45A}"/>
          </ac:spMkLst>
        </pc:spChg>
        <pc:spChg chg="add mod">
          <ac:chgData name="Tomos Joseph Leggett (1901852)" userId="S::1901852@student.uwtsd.ac.uk::5063e2ad-3683-4c69-a7f8-069360acd475" providerId="AD" clId="Web-{4AE70BAA-0CB6-47C8-A3AE-54E2997BAFFE}" dt="2022-01-06T17:30:05.065" v="377" actId="14100"/>
          <ac:spMkLst>
            <pc:docMk/>
            <pc:sldMk cId="4008124106" sldId="259"/>
            <ac:spMk id="8" creationId="{229AD46F-C2F0-4DAB-B16E-D80239FBC2A3}"/>
          </ac:spMkLst>
        </pc:spChg>
        <pc:spChg chg="add del mod">
          <ac:chgData name="Tomos Joseph Leggett (1901852)" userId="S::1901852@student.uwtsd.ac.uk::5063e2ad-3683-4c69-a7f8-069360acd475" providerId="AD" clId="Web-{4AE70BAA-0CB6-47C8-A3AE-54E2997BAFFE}" dt="2022-01-06T17:30:10.221" v="379"/>
          <ac:spMkLst>
            <pc:docMk/>
            <pc:sldMk cId="4008124106" sldId="259"/>
            <ac:spMk id="10" creationId="{9C8F90CB-C528-4C63-9FEE-53F347C8CBDB}"/>
          </ac:spMkLst>
        </pc:spChg>
        <pc:spChg chg="add del mod">
          <ac:chgData name="Tomos Joseph Leggett (1901852)" userId="S::1901852@student.uwtsd.ac.uk::5063e2ad-3683-4c69-a7f8-069360acd475" providerId="AD" clId="Web-{4AE70BAA-0CB6-47C8-A3AE-54E2997BAFFE}" dt="2022-01-06T17:29:49.158" v="365"/>
          <ac:spMkLst>
            <pc:docMk/>
            <pc:sldMk cId="4008124106" sldId="259"/>
            <ac:spMk id="11" creationId="{5CD4EE03-6D27-4952-A5C4-6B57056BE150}"/>
          </ac:spMkLst>
        </pc:spChg>
        <pc:spChg chg="add del mod">
          <ac:chgData name="Tomos Joseph Leggett (1901852)" userId="S::1901852@student.uwtsd.ac.uk::5063e2ad-3683-4c69-a7f8-069360acd475" providerId="AD" clId="Web-{4AE70BAA-0CB6-47C8-A3AE-54E2997BAFFE}" dt="2022-01-06T17:29:47.080" v="364"/>
          <ac:spMkLst>
            <pc:docMk/>
            <pc:sldMk cId="4008124106" sldId="259"/>
            <ac:spMk id="13" creationId="{32E94D96-8CB3-428A-BEA0-C55B5C75C727}"/>
          </ac:spMkLst>
        </pc:spChg>
        <pc:spChg chg="add mod">
          <ac:chgData name="Tomos Joseph Leggett (1901852)" userId="S::1901852@student.uwtsd.ac.uk::5063e2ad-3683-4c69-a7f8-069360acd475" providerId="AD" clId="Web-{4AE70BAA-0CB6-47C8-A3AE-54E2997BAFFE}" dt="2022-01-06T17:30:07.768" v="378"/>
          <ac:spMkLst>
            <pc:docMk/>
            <pc:sldMk cId="4008124106" sldId="259"/>
            <ac:spMk id="15" creationId="{410CF3F1-7EB1-4857-961F-155E15DD5F22}"/>
          </ac:spMkLst>
        </pc:spChg>
      </pc:sldChg>
      <pc:sldChg chg="addSp delSp modSp add del replId">
        <pc:chgData name="Tomos Joseph Leggett (1901852)" userId="S::1901852@student.uwtsd.ac.uk::5063e2ad-3683-4c69-a7f8-069360acd475" providerId="AD" clId="Web-{4AE70BAA-0CB6-47C8-A3AE-54E2997BAFFE}" dt="2022-01-06T17:47:18.727" v="669"/>
        <pc:sldMkLst>
          <pc:docMk/>
          <pc:sldMk cId="2643774750" sldId="260"/>
        </pc:sldMkLst>
        <pc:spChg chg="add del">
          <ac:chgData name="Tomos Joseph Leggett (1901852)" userId="S::1901852@student.uwtsd.ac.uk::5063e2ad-3683-4c69-a7f8-069360acd475" providerId="AD" clId="Web-{4AE70BAA-0CB6-47C8-A3AE-54E2997BAFFE}" dt="2022-01-06T17:46:49.398" v="660"/>
          <ac:spMkLst>
            <pc:docMk/>
            <pc:sldMk cId="2643774750" sldId="260"/>
            <ac:spMk id="7" creationId="{BBDDA20E-F81E-4583-AF21-95282A9BEF07}"/>
          </ac:spMkLst>
        </pc:spChg>
        <pc:spChg chg="add del">
          <ac:chgData name="Tomos Joseph Leggett (1901852)" userId="S::1901852@student.uwtsd.ac.uk::5063e2ad-3683-4c69-a7f8-069360acd475" providerId="AD" clId="Web-{4AE70BAA-0CB6-47C8-A3AE-54E2997BAFFE}" dt="2022-01-06T17:47:04.711" v="664"/>
          <ac:spMkLst>
            <pc:docMk/>
            <pc:sldMk cId="2643774750" sldId="260"/>
            <ac:spMk id="8" creationId="{04B7449A-74C1-47FE-BA93-43BE2EF268D8}"/>
          </ac:spMkLst>
        </pc:spChg>
        <pc:picChg chg="add mod modCrop">
          <ac:chgData name="Tomos Joseph Leggett (1901852)" userId="S::1901852@student.uwtsd.ac.uk::5063e2ad-3683-4c69-a7f8-069360acd475" providerId="AD" clId="Web-{4AE70BAA-0CB6-47C8-A3AE-54E2997BAFFE}" dt="2022-01-06T17:47:10.430" v="667" actId="14100"/>
          <ac:picMkLst>
            <pc:docMk/>
            <pc:sldMk cId="2643774750" sldId="260"/>
            <ac:picMk id="5" creationId="{0E6D2D2F-6370-47D0-A930-C30D3595F00B}"/>
          </ac:picMkLst>
        </pc:picChg>
        <pc:picChg chg="del">
          <ac:chgData name="Tomos Joseph Leggett (1901852)" userId="S::1901852@student.uwtsd.ac.uk::5063e2ad-3683-4c69-a7f8-069360acd475" providerId="AD" clId="Web-{4AE70BAA-0CB6-47C8-A3AE-54E2997BAFFE}" dt="2022-01-06T17:45:49.037" v="651"/>
          <ac:picMkLst>
            <pc:docMk/>
            <pc:sldMk cId="2643774750" sldId="260"/>
            <ac:picMk id="6" creationId="{1EDF1B88-DE64-4870-97BE-9FC111205BD3}"/>
          </ac:picMkLst>
        </pc:picChg>
      </pc:sldChg>
    </pc:docChg>
  </pc:docChgLst>
  <pc:docChgLst>
    <pc:chgData name="Tom Barnett (1902040)" userId="S::1902040@student.uwtsd.ac.uk::97a50aed-a205-4495-bcdb-e3c48da6c85c" providerId="AD" clId="Web-{68FFE97E-89E5-4CA8-BD1C-299A7405DC86}"/>
    <pc:docChg chg="addSld modSld">
      <pc:chgData name="Tom Barnett (1902040)" userId="S::1902040@student.uwtsd.ac.uk::97a50aed-a205-4495-bcdb-e3c48da6c85c" providerId="AD" clId="Web-{68FFE97E-89E5-4CA8-BD1C-299A7405DC86}" dt="2022-01-07T13:31:27.346" v="59" actId="1076"/>
      <pc:docMkLst>
        <pc:docMk/>
      </pc:docMkLst>
      <pc:sldChg chg="modSp new">
        <pc:chgData name="Tom Barnett (1902040)" userId="S::1902040@student.uwtsd.ac.uk::97a50aed-a205-4495-bcdb-e3c48da6c85c" providerId="AD" clId="Web-{68FFE97E-89E5-4CA8-BD1C-299A7405DC86}" dt="2022-01-07T13:31:00.002" v="23" actId="20577"/>
        <pc:sldMkLst>
          <pc:docMk/>
          <pc:sldMk cId="2751718563" sldId="274"/>
        </pc:sldMkLst>
        <pc:spChg chg="mod">
          <ac:chgData name="Tom Barnett (1902040)" userId="S::1902040@student.uwtsd.ac.uk::97a50aed-a205-4495-bcdb-e3c48da6c85c" providerId="AD" clId="Web-{68FFE97E-89E5-4CA8-BD1C-299A7405DC86}" dt="2022-01-07T13:31:00.002" v="23" actId="20577"/>
          <ac:spMkLst>
            <pc:docMk/>
            <pc:sldMk cId="2751718563" sldId="274"/>
            <ac:spMk id="2" creationId="{810A8F8A-3917-48CD-93C6-D19538B0A3BA}"/>
          </ac:spMkLst>
        </pc:spChg>
      </pc:sldChg>
      <pc:sldChg chg="modSp new">
        <pc:chgData name="Tom Barnett (1902040)" userId="S::1902040@student.uwtsd.ac.uk::97a50aed-a205-4495-bcdb-e3c48da6c85c" providerId="AD" clId="Web-{68FFE97E-89E5-4CA8-BD1C-299A7405DC86}" dt="2022-01-07T13:31:12.596" v="34" actId="20577"/>
        <pc:sldMkLst>
          <pc:docMk/>
          <pc:sldMk cId="1011874222" sldId="275"/>
        </pc:sldMkLst>
        <pc:spChg chg="mod">
          <ac:chgData name="Tom Barnett (1902040)" userId="S::1902040@student.uwtsd.ac.uk::97a50aed-a205-4495-bcdb-e3c48da6c85c" providerId="AD" clId="Web-{68FFE97E-89E5-4CA8-BD1C-299A7405DC86}" dt="2022-01-07T13:31:12.596" v="34" actId="20577"/>
          <ac:spMkLst>
            <pc:docMk/>
            <pc:sldMk cId="1011874222" sldId="275"/>
            <ac:spMk id="2" creationId="{C0250961-70C7-45A9-9A37-F40FB7E3EC11}"/>
          </ac:spMkLst>
        </pc:spChg>
      </pc:sldChg>
      <pc:sldChg chg="modSp new">
        <pc:chgData name="Tom Barnett (1902040)" userId="S::1902040@student.uwtsd.ac.uk::97a50aed-a205-4495-bcdb-e3c48da6c85c" providerId="AD" clId="Web-{68FFE97E-89E5-4CA8-BD1C-299A7405DC86}" dt="2022-01-07T13:31:17.284" v="43" actId="20577"/>
        <pc:sldMkLst>
          <pc:docMk/>
          <pc:sldMk cId="1532560257" sldId="276"/>
        </pc:sldMkLst>
        <pc:spChg chg="mod">
          <ac:chgData name="Tom Barnett (1902040)" userId="S::1902040@student.uwtsd.ac.uk::97a50aed-a205-4495-bcdb-e3c48da6c85c" providerId="AD" clId="Web-{68FFE97E-89E5-4CA8-BD1C-299A7405DC86}" dt="2022-01-07T13:31:17.284" v="43" actId="20577"/>
          <ac:spMkLst>
            <pc:docMk/>
            <pc:sldMk cId="1532560257" sldId="276"/>
            <ac:spMk id="2" creationId="{8E313C14-54FA-40D5-A623-53A540211CAB}"/>
          </ac:spMkLst>
        </pc:spChg>
      </pc:sldChg>
      <pc:sldChg chg="modSp new">
        <pc:chgData name="Tom Barnett (1902040)" userId="S::1902040@student.uwtsd.ac.uk::97a50aed-a205-4495-bcdb-e3c48da6c85c" providerId="AD" clId="Web-{68FFE97E-89E5-4CA8-BD1C-299A7405DC86}" dt="2022-01-07T13:31:22.252" v="51" actId="20577"/>
        <pc:sldMkLst>
          <pc:docMk/>
          <pc:sldMk cId="651801602" sldId="277"/>
        </pc:sldMkLst>
        <pc:spChg chg="mod">
          <ac:chgData name="Tom Barnett (1902040)" userId="S::1902040@student.uwtsd.ac.uk::97a50aed-a205-4495-bcdb-e3c48da6c85c" providerId="AD" clId="Web-{68FFE97E-89E5-4CA8-BD1C-299A7405DC86}" dt="2022-01-07T13:31:22.252" v="51" actId="20577"/>
          <ac:spMkLst>
            <pc:docMk/>
            <pc:sldMk cId="651801602" sldId="277"/>
            <ac:spMk id="2" creationId="{5BE0F32F-723B-4EC7-B1B0-6F8EA39A6D75}"/>
          </ac:spMkLst>
        </pc:spChg>
      </pc:sldChg>
      <pc:sldChg chg="modSp new">
        <pc:chgData name="Tom Barnett (1902040)" userId="S::1902040@student.uwtsd.ac.uk::97a50aed-a205-4495-bcdb-e3c48da6c85c" providerId="AD" clId="Web-{68FFE97E-89E5-4CA8-BD1C-299A7405DC86}" dt="2022-01-07T13:31:27.346" v="59" actId="1076"/>
        <pc:sldMkLst>
          <pc:docMk/>
          <pc:sldMk cId="2797721256" sldId="278"/>
        </pc:sldMkLst>
        <pc:spChg chg="mod">
          <ac:chgData name="Tom Barnett (1902040)" userId="S::1902040@student.uwtsd.ac.uk::97a50aed-a205-4495-bcdb-e3c48da6c85c" providerId="AD" clId="Web-{68FFE97E-89E5-4CA8-BD1C-299A7405DC86}" dt="2022-01-07T13:31:27.346" v="59" actId="1076"/>
          <ac:spMkLst>
            <pc:docMk/>
            <pc:sldMk cId="2797721256" sldId="278"/>
            <ac:spMk id="2" creationId="{67E3DB74-2F71-4060-8C22-D8D5B306D62E}"/>
          </ac:spMkLst>
        </pc:spChg>
      </pc:sldChg>
    </pc:docChg>
  </pc:docChgLst>
  <pc:docChgLst>
    <pc:chgData name="Kallum Gordon (1902428)" userId="S::1902428@student.uwtsd.ac.uk::9a75d833-e804-40f6-a022-e4954680aaba" providerId="AD" clId="Web-{C5D7B996-C280-462E-A366-B6E96F860714}"/>
    <pc:docChg chg="addSld delSld modSld sldOrd">
      <pc:chgData name="Kallum Gordon (1902428)" userId="S::1902428@student.uwtsd.ac.uk::9a75d833-e804-40f6-a022-e4954680aaba" providerId="AD" clId="Web-{C5D7B996-C280-462E-A366-B6E96F860714}" dt="2022-01-07T15:51:49.029" v="1726" actId="20577"/>
      <pc:docMkLst>
        <pc:docMk/>
      </pc:docMkLst>
      <pc:sldChg chg="addSp delSp modSp">
        <pc:chgData name="Kallum Gordon (1902428)" userId="S::1902428@student.uwtsd.ac.uk::9a75d833-e804-40f6-a022-e4954680aaba" providerId="AD" clId="Web-{C5D7B996-C280-462E-A366-B6E96F860714}" dt="2022-01-07T15:47:24.685" v="1683" actId="14100"/>
        <pc:sldMkLst>
          <pc:docMk/>
          <pc:sldMk cId="3569275662" sldId="269"/>
        </pc:sldMkLst>
        <pc:spChg chg="mod">
          <ac:chgData name="Kallum Gordon (1902428)" userId="S::1902428@student.uwtsd.ac.uk::9a75d833-e804-40f6-a022-e4954680aaba" providerId="AD" clId="Web-{C5D7B996-C280-462E-A366-B6E96F860714}" dt="2022-01-07T15:14:55.477" v="698" actId="20577"/>
          <ac:spMkLst>
            <pc:docMk/>
            <pc:sldMk cId="3569275662" sldId="269"/>
            <ac:spMk id="2" creationId="{1A638E03-7961-4AD2-9E13-99C114B319CF}"/>
          </ac:spMkLst>
        </pc:spChg>
        <pc:spChg chg="mod">
          <ac:chgData name="Kallum Gordon (1902428)" userId="S::1902428@student.uwtsd.ac.uk::9a75d833-e804-40f6-a022-e4954680aaba" providerId="AD" clId="Web-{C5D7B996-C280-462E-A366-B6E96F860714}" dt="2022-01-07T15:47:24.685" v="1683" actId="14100"/>
          <ac:spMkLst>
            <pc:docMk/>
            <pc:sldMk cId="3569275662" sldId="269"/>
            <ac:spMk id="3" creationId="{81C41F22-978F-42B7-875C-55FF3713E208}"/>
          </ac:spMkLst>
        </pc:spChg>
        <pc:picChg chg="add del mod">
          <ac:chgData name="Kallum Gordon (1902428)" userId="S::1902428@student.uwtsd.ac.uk::9a75d833-e804-40f6-a022-e4954680aaba" providerId="AD" clId="Web-{C5D7B996-C280-462E-A366-B6E96F860714}" dt="2022-01-07T15:19:53.010" v="712"/>
          <ac:picMkLst>
            <pc:docMk/>
            <pc:sldMk cId="3569275662" sldId="269"/>
            <ac:picMk id="4" creationId="{F4D18F52-754E-4B89-8193-C478E57D733B}"/>
          </ac:picMkLst>
        </pc:picChg>
        <pc:picChg chg="add mod">
          <ac:chgData name="Kallum Gordon (1902428)" userId="S::1902428@student.uwtsd.ac.uk::9a75d833-e804-40f6-a022-e4954680aaba" providerId="AD" clId="Web-{C5D7B996-C280-462E-A366-B6E96F860714}" dt="2022-01-07T15:47:19.575" v="1681" actId="1076"/>
          <ac:picMkLst>
            <pc:docMk/>
            <pc:sldMk cId="3569275662" sldId="269"/>
            <ac:picMk id="6" creationId="{E7FAA858-B147-448E-BDB6-7936784EDA8D}"/>
          </ac:picMkLst>
        </pc:picChg>
      </pc:sldChg>
      <pc:sldChg chg="addSp delSp modSp">
        <pc:chgData name="Kallum Gordon (1902428)" userId="S::1902428@student.uwtsd.ac.uk::9a75d833-e804-40f6-a022-e4954680aaba" providerId="AD" clId="Web-{C5D7B996-C280-462E-A366-B6E96F860714}" dt="2022-01-07T15:51:49.029" v="1726" actId="20577"/>
        <pc:sldMkLst>
          <pc:docMk/>
          <pc:sldMk cId="838598733" sldId="270"/>
        </pc:sldMkLst>
        <pc:spChg chg="add del mod">
          <ac:chgData name="Kallum Gordon (1902428)" userId="S::1902428@student.uwtsd.ac.uk::9a75d833-e804-40f6-a022-e4954680aaba" providerId="AD" clId="Web-{C5D7B996-C280-462E-A366-B6E96F860714}" dt="2022-01-07T15:19:46.931" v="709"/>
          <ac:spMkLst>
            <pc:docMk/>
            <pc:sldMk cId="838598733" sldId="270"/>
            <ac:spMk id="2" creationId="{D6BC85B2-CEAA-4944-B965-43F50453B126}"/>
          </ac:spMkLst>
        </pc:spChg>
        <pc:spChg chg="mod">
          <ac:chgData name="Kallum Gordon (1902428)" userId="S::1902428@student.uwtsd.ac.uk::9a75d833-e804-40f6-a022-e4954680aaba" providerId="AD" clId="Web-{C5D7B996-C280-462E-A366-B6E96F860714}" dt="2022-01-07T15:51:49.029" v="1726" actId="20577"/>
          <ac:spMkLst>
            <pc:docMk/>
            <pc:sldMk cId="838598733" sldId="270"/>
            <ac:spMk id="3" creationId="{0F3AB987-5A47-4A45-94C1-BA82AF1073C8}"/>
          </ac:spMkLst>
        </pc:spChg>
        <pc:spChg chg="mod">
          <ac:chgData name="Kallum Gordon (1902428)" userId="S::1902428@student.uwtsd.ac.uk::9a75d833-e804-40f6-a022-e4954680aaba" providerId="AD" clId="Web-{C5D7B996-C280-462E-A366-B6E96F860714}" dt="2022-01-07T14:15:08.640" v="32" actId="20577"/>
          <ac:spMkLst>
            <pc:docMk/>
            <pc:sldMk cId="838598733" sldId="270"/>
            <ac:spMk id="5" creationId="{5FB9EAF5-3A3B-47A0-B2A9-A36794A53FC5}"/>
          </ac:spMkLst>
        </pc:spChg>
        <pc:picChg chg="add mod">
          <ac:chgData name="Kallum Gordon (1902428)" userId="S::1902428@student.uwtsd.ac.uk::9a75d833-e804-40f6-a022-e4954680aaba" providerId="AD" clId="Web-{C5D7B996-C280-462E-A366-B6E96F860714}" dt="2022-01-07T15:21:35.360" v="837" actId="1076"/>
          <ac:picMkLst>
            <pc:docMk/>
            <pc:sldMk cId="838598733" sldId="270"/>
            <ac:picMk id="4" creationId="{A0CDC71A-E94F-4F41-AD33-C74CDB5F3171}"/>
          </ac:picMkLst>
        </pc:picChg>
      </pc:sldChg>
      <pc:sldChg chg="addSp delSp modSp del">
        <pc:chgData name="Kallum Gordon (1902428)" userId="S::1902428@student.uwtsd.ac.uk::9a75d833-e804-40f6-a022-e4954680aaba" providerId="AD" clId="Web-{C5D7B996-C280-462E-A366-B6E96F860714}" dt="2022-01-07T14:58:13.261" v="488"/>
        <pc:sldMkLst>
          <pc:docMk/>
          <pc:sldMk cId="2962834910" sldId="271"/>
        </pc:sldMkLst>
        <pc:spChg chg="mod">
          <ac:chgData name="Kallum Gordon (1902428)" userId="S::1902428@student.uwtsd.ac.uk::9a75d833-e804-40f6-a022-e4954680aaba" providerId="AD" clId="Web-{C5D7B996-C280-462E-A366-B6E96F860714}" dt="2022-01-07T14:50:50.845" v="461" actId="1076"/>
          <ac:spMkLst>
            <pc:docMk/>
            <pc:sldMk cId="2962834910" sldId="271"/>
            <ac:spMk id="3" creationId="{B20DD168-B0AF-48FE-8173-E996A7210B45}"/>
          </ac:spMkLst>
        </pc:spChg>
        <pc:spChg chg="mod">
          <ac:chgData name="Kallum Gordon (1902428)" userId="S::1902428@student.uwtsd.ac.uk::9a75d833-e804-40f6-a022-e4954680aaba" providerId="AD" clId="Web-{C5D7B996-C280-462E-A366-B6E96F860714}" dt="2022-01-07T14:15:37.220" v="39" actId="20577"/>
          <ac:spMkLst>
            <pc:docMk/>
            <pc:sldMk cId="2962834910" sldId="271"/>
            <ac:spMk id="5" creationId="{ED1412D0-DD53-4373-8313-0CC5718540A1}"/>
          </ac:spMkLst>
        </pc:spChg>
        <pc:picChg chg="add del mod">
          <ac:chgData name="Kallum Gordon (1902428)" userId="S::1902428@student.uwtsd.ac.uk::9a75d833-e804-40f6-a022-e4954680aaba" providerId="AD" clId="Web-{C5D7B996-C280-462E-A366-B6E96F860714}" dt="2022-01-07T14:53:06.150" v="464"/>
          <ac:picMkLst>
            <pc:docMk/>
            <pc:sldMk cId="2962834910" sldId="271"/>
            <ac:picMk id="2" creationId="{33A8D09A-D2CF-4CE8-8281-4BFD0E2EBCF3}"/>
          </ac:picMkLst>
        </pc:picChg>
      </pc:sldChg>
      <pc:sldChg chg="addSp delSp modSp">
        <pc:chgData name="Kallum Gordon (1902428)" userId="S::1902428@student.uwtsd.ac.uk::9a75d833-e804-40f6-a022-e4954680aaba" providerId="AD" clId="Web-{C5D7B996-C280-462E-A366-B6E96F860714}" dt="2022-01-07T15:46:22.447" v="1677" actId="14100"/>
        <pc:sldMkLst>
          <pc:docMk/>
          <pc:sldMk cId="1186414593" sldId="272"/>
        </pc:sldMkLst>
        <pc:spChg chg="mod">
          <ac:chgData name="Kallum Gordon (1902428)" userId="S::1902428@student.uwtsd.ac.uk::9a75d833-e804-40f6-a022-e4954680aaba" providerId="AD" clId="Web-{C5D7B996-C280-462E-A366-B6E96F860714}" dt="2022-01-07T15:46:22.447" v="1677" actId="14100"/>
          <ac:spMkLst>
            <pc:docMk/>
            <pc:sldMk cId="1186414593" sldId="272"/>
            <ac:spMk id="3" creationId="{3C65F34B-6416-417B-B4E8-6AB9709D19F9}"/>
          </ac:spMkLst>
        </pc:spChg>
        <pc:spChg chg="mod">
          <ac:chgData name="Kallum Gordon (1902428)" userId="S::1902428@student.uwtsd.ac.uk::9a75d833-e804-40f6-a022-e4954680aaba" providerId="AD" clId="Web-{C5D7B996-C280-462E-A366-B6E96F860714}" dt="2022-01-07T15:39:39.283" v="1395" actId="20577"/>
          <ac:spMkLst>
            <pc:docMk/>
            <pc:sldMk cId="1186414593" sldId="272"/>
            <ac:spMk id="5" creationId="{6631BADB-A64B-44D0-A513-8F840F76E626}"/>
          </ac:spMkLst>
        </pc:spChg>
        <pc:picChg chg="add del mod">
          <ac:chgData name="Kallum Gordon (1902428)" userId="S::1902428@student.uwtsd.ac.uk::9a75d833-e804-40f6-a022-e4954680aaba" providerId="AD" clId="Web-{C5D7B996-C280-462E-A366-B6E96F860714}" dt="2022-01-07T15:34:53.188" v="1284"/>
          <ac:picMkLst>
            <pc:docMk/>
            <pc:sldMk cId="1186414593" sldId="272"/>
            <ac:picMk id="2" creationId="{C9948109-D97A-4531-8472-75AD77FB94F3}"/>
          </ac:picMkLst>
        </pc:picChg>
        <pc:picChg chg="add del mod">
          <ac:chgData name="Kallum Gordon (1902428)" userId="S::1902428@student.uwtsd.ac.uk::9a75d833-e804-40f6-a022-e4954680aaba" providerId="AD" clId="Web-{C5D7B996-C280-462E-A366-B6E96F860714}" dt="2022-01-07T15:35:08.673" v="1287"/>
          <ac:picMkLst>
            <pc:docMk/>
            <pc:sldMk cId="1186414593" sldId="272"/>
            <ac:picMk id="4" creationId="{C5E94BD7-BBB5-4670-96BC-F76C7E6ABF64}"/>
          </ac:picMkLst>
        </pc:picChg>
        <pc:picChg chg="add mod">
          <ac:chgData name="Kallum Gordon (1902428)" userId="S::1902428@student.uwtsd.ac.uk::9a75d833-e804-40f6-a022-e4954680aaba" providerId="AD" clId="Web-{C5D7B996-C280-462E-A366-B6E96F860714}" dt="2022-01-07T15:35:15.048" v="1289" actId="1076"/>
          <ac:picMkLst>
            <pc:docMk/>
            <pc:sldMk cId="1186414593" sldId="272"/>
            <ac:picMk id="6" creationId="{CFD788D1-ABE4-4275-B59A-4EAF0570901D}"/>
          </ac:picMkLst>
        </pc:picChg>
      </pc:sldChg>
      <pc:sldChg chg="modSp ord">
        <pc:chgData name="Kallum Gordon (1902428)" userId="S::1902428@student.uwtsd.ac.uk::9a75d833-e804-40f6-a022-e4954680aaba" providerId="AD" clId="Web-{C5D7B996-C280-462E-A366-B6E96F860714}" dt="2022-01-07T15:50:16.523" v="1697" actId="20577"/>
        <pc:sldMkLst>
          <pc:docMk/>
          <pc:sldMk cId="986610926" sldId="273"/>
        </pc:sldMkLst>
        <pc:spChg chg="mod">
          <ac:chgData name="Kallum Gordon (1902428)" userId="S::1902428@student.uwtsd.ac.uk::9a75d833-e804-40f6-a022-e4954680aaba" providerId="AD" clId="Web-{C5D7B996-C280-462E-A366-B6E96F860714}" dt="2022-01-07T15:50:16.523" v="1697" actId="20577"/>
          <ac:spMkLst>
            <pc:docMk/>
            <pc:sldMk cId="986610926" sldId="273"/>
            <ac:spMk id="3" creationId="{44E12454-253E-434B-AD9C-8615B74CA219}"/>
          </ac:spMkLst>
        </pc:spChg>
        <pc:spChg chg="mod">
          <ac:chgData name="Kallum Gordon (1902428)" userId="S::1902428@student.uwtsd.ac.uk::9a75d833-e804-40f6-a022-e4954680aaba" providerId="AD" clId="Web-{C5D7B996-C280-462E-A366-B6E96F860714}" dt="2022-01-07T15:40:28.301" v="1415" actId="20577"/>
          <ac:spMkLst>
            <pc:docMk/>
            <pc:sldMk cId="986610926" sldId="273"/>
            <ac:spMk id="5" creationId="{89BCE97C-F792-4A82-A02A-FAF0456CD962}"/>
          </ac:spMkLst>
        </pc:spChg>
      </pc:sldChg>
      <pc:sldChg chg="addSp delSp modSp add replId">
        <pc:chgData name="Kallum Gordon (1902428)" userId="S::1902428@student.uwtsd.ac.uk::9a75d833-e804-40f6-a022-e4954680aaba" providerId="AD" clId="Web-{C5D7B996-C280-462E-A366-B6E96F860714}" dt="2022-01-07T15:50:31.868" v="1700" actId="1076"/>
        <pc:sldMkLst>
          <pc:docMk/>
          <pc:sldMk cId="951920443" sldId="279"/>
        </pc:sldMkLst>
        <pc:spChg chg="mod">
          <ac:chgData name="Kallum Gordon (1902428)" userId="S::1902428@student.uwtsd.ac.uk::9a75d833-e804-40f6-a022-e4954680aaba" providerId="AD" clId="Web-{C5D7B996-C280-462E-A366-B6E96F860714}" dt="2022-01-07T15:50:24.352" v="1698" actId="14100"/>
          <ac:spMkLst>
            <pc:docMk/>
            <pc:sldMk cId="951920443" sldId="279"/>
            <ac:spMk id="3" creationId="{B20DD168-B0AF-48FE-8173-E996A7210B45}"/>
          </ac:spMkLst>
        </pc:spChg>
        <pc:picChg chg="add del mod">
          <ac:chgData name="Kallum Gordon (1902428)" userId="S::1902428@student.uwtsd.ac.uk::9a75d833-e804-40f6-a022-e4954680aaba" providerId="AD" clId="Web-{C5D7B996-C280-462E-A366-B6E96F860714}" dt="2022-01-07T14:54:56.547" v="472"/>
          <ac:picMkLst>
            <pc:docMk/>
            <pc:sldMk cId="951920443" sldId="279"/>
            <ac:picMk id="2" creationId="{D9449B12-8A46-4AAE-8E36-EEAEC418E5A0}"/>
          </ac:picMkLst>
        </pc:picChg>
        <pc:picChg chg="add del mod">
          <ac:chgData name="Kallum Gordon (1902428)" userId="S::1902428@student.uwtsd.ac.uk::9a75d833-e804-40f6-a022-e4954680aaba" providerId="AD" clId="Web-{C5D7B996-C280-462E-A366-B6E96F860714}" dt="2022-01-07T14:55:18.064" v="474"/>
          <ac:picMkLst>
            <pc:docMk/>
            <pc:sldMk cId="951920443" sldId="279"/>
            <ac:picMk id="4" creationId="{A83AE403-23E3-4284-B4D1-B1B08223EE8D}"/>
          </ac:picMkLst>
        </pc:picChg>
        <pc:picChg chg="add del mod">
          <ac:chgData name="Kallum Gordon (1902428)" userId="S::1902428@student.uwtsd.ac.uk::9a75d833-e804-40f6-a022-e4954680aaba" providerId="AD" clId="Web-{C5D7B996-C280-462E-A366-B6E96F860714}" dt="2022-01-07T14:55:55.191" v="476"/>
          <ac:picMkLst>
            <pc:docMk/>
            <pc:sldMk cId="951920443" sldId="279"/>
            <ac:picMk id="6" creationId="{829EB800-B8EE-40CE-9E5B-5C026370720E}"/>
          </ac:picMkLst>
        </pc:picChg>
        <pc:picChg chg="add del mod">
          <ac:chgData name="Kallum Gordon (1902428)" userId="S::1902428@student.uwtsd.ac.uk::9a75d833-e804-40f6-a022-e4954680aaba" providerId="AD" clId="Web-{C5D7B996-C280-462E-A366-B6E96F860714}" dt="2022-01-07T14:56:17.192" v="479"/>
          <ac:picMkLst>
            <pc:docMk/>
            <pc:sldMk cId="951920443" sldId="279"/>
            <ac:picMk id="8" creationId="{C5AE1042-EFC7-4D5D-9C5B-4BB8D09E4B92}"/>
          </ac:picMkLst>
        </pc:picChg>
        <pc:picChg chg="add del mod">
          <ac:chgData name="Kallum Gordon (1902428)" userId="S::1902428@student.uwtsd.ac.uk::9a75d833-e804-40f6-a022-e4954680aaba" providerId="AD" clId="Web-{C5D7B996-C280-462E-A366-B6E96F860714}" dt="2022-01-07T14:57:15.164" v="482"/>
          <ac:picMkLst>
            <pc:docMk/>
            <pc:sldMk cId="951920443" sldId="279"/>
            <ac:picMk id="9" creationId="{EDBAE960-1BD2-4244-AEE6-B69315363CF5}"/>
          </ac:picMkLst>
        </pc:picChg>
        <pc:picChg chg="add mod">
          <ac:chgData name="Kallum Gordon (1902428)" userId="S::1902428@student.uwtsd.ac.uk::9a75d833-e804-40f6-a022-e4954680aaba" providerId="AD" clId="Web-{C5D7B996-C280-462E-A366-B6E96F860714}" dt="2022-01-07T15:50:31.868" v="1700" actId="1076"/>
          <ac:picMkLst>
            <pc:docMk/>
            <pc:sldMk cId="951920443" sldId="279"/>
            <ac:picMk id="10" creationId="{305A6347-DC07-40D5-A1AE-9F1371A454D2}"/>
          </ac:picMkLst>
        </pc:picChg>
      </pc:sldChg>
      <pc:sldChg chg="add del replId">
        <pc:chgData name="Kallum Gordon (1902428)" userId="S::1902428@student.uwtsd.ac.uk::9a75d833-e804-40f6-a022-e4954680aaba" providerId="AD" clId="Web-{C5D7B996-C280-462E-A366-B6E96F860714}" dt="2022-01-07T14:54:14.029" v="467"/>
        <pc:sldMkLst>
          <pc:docMk/>
          <pc:sldMk cId="737304903" sldId="280"/>
        </pc:sldMkLst>
      </pc:sldChg>
      <pc:sldChg chg="add del replId">
        <pc:chgData name="Kallum Gordon (1902428)" userId="S::1902428@student.uwtsd.ac.uk::9a75d833-e804-40f6-a022-e4954680aaba" providerId="AD" clId="Web-{C5D7B996-C280-462E-A366-B6E96F860714}" dt="2022-01-07T14:54:16.654" v="469"/>
        <pc:sldMkLst>
          <pc:docMk/>
          <pc:sldMk cId="3222469238" sldId="280"/>
        </pc:sldMkLst>
      </pc:sldChg>
    </pc:docChg>
  </pc:docChgLst>
  <pc:docChgLst>
    <pc:chgData name="Kallum Gordon (1902428)" userId="S::1902428@student.uwtsd.ac.uk::9a75d833-e804-40f6-a022-e4954680aaba" providerId="AD" clId="Web-{53643E33-44FE-4A15-BF0A-7E3D529E260D}"/>
    <pc:docChg chg="modSld">
      <pc:chgData name="Kallum Gordon (1902428)" userId="S::1902428@student.uwtsd.ac.uk::9a75d833-e804-40f6-a022-e4954680aaba" providerId="AD" clId="Web-{53643E33-44FE-4A15-BF0A-7E3D529E260D}" dt="2022-01-07T13:28:05.799" v="0"/>
      <pc:docMkLst>
        <pc:docMk/>
      </pc:docMkLst>
      <pc:sldChg chg="modSp">
        <pc:chgData name="Kallum Gordon (1902428)" userId="S::1902428@student.uwtsd.ac.uk::9a75d833-e804-40f6-a022-e4954680aaba" providerId="AD" clId="Web-{53643E33-44FE-4A15-BF0A-7E3D529E260D}" dt="2022-01-07T13:28:05.799" v="0"/>
        <pc:sldMkLst>
          <pc:docMk/>
          <pc:sldMk cId="2350525149" sldId="263"/>
        </pc:sldMkLst>
        <pc:picChg chg="mod">
          <ac:chgData name="Kallum Gordon (1902428)" userId="S::1902428@student.uwtsd.ac.uk::9a75d833-e804-40f6-a022-e4954680aaba" providerId="AD" clId="Web-{53643E33-44FE-4A15-BF0A-7E3D529E260D}" dt="2022-01-07T13:28:05.799" v="0"/>
          <ac:picMkLst>
            <pc:docMk/>
            <pc:sldMk cId="2350525149" sldId="263"/>
            <ac:picMk id="14" creationId="{063AAAD7-35C6-4783-B637-91C010857EE6}"/>
          </ac:picMkLst>
        </pc:picChg>
      </pc:sldChg>
    </pc:docChg>
  </pc:docChgLst>
  <pc:docChgLst>
    <pc:chgData name="Tom Barnett (1902040)" userId="S::1902040@student.uwtsd.ac.uk::97a50aed-a205-4495-bcdb-e3c48da6c85c" providerId="AD" clId="Web-{E88A92F8-DB63-430D-B1A0-E805AB830731}"/>
    <pc:docChg chg="modSld">
      <pc:chgData name="Tom Barnett (1902040)" userId="S::1902040@student.uwtsd.ac.uk::97a50aed-a205-4495-bcdb-e3c48da6c85c" providerId="AD" clId="Web-{E88A92F8-DB63-430D-B1A0-E805AB830731}" dt="2022-01-07T13:29:01.599" v="2" actId="20577"/>
      <pc:docMkLst>
        <pc:docMk/>
      </pc:docMkLst>
      <pc:sldChg chg="modSp">
        <pc:chgData name="Tom Barnett (1902040)" userId="S::1902040@student.uwtsd.ac.uk::97a50aed-a205-4495-bcdb-e3c48da6c85c" providerId="AD" clId="Web-{E88A92F8-DB63-430D-B1A0-E805AB830731}" dt="2022-01-07T13:29:01.599" v="2" actId="20577"/>
        <pc:sldMkLst>
          <pc:docMk/>
          <pc:sldMk cId="2350525149" sldId="263"/>
        </pc:sldMkLst>
        <pc:spChg chg="mod">
          <ac:chgData name="Tom Barnett (1902040)" userId="S::1902040@student.uwtsd.ac.uk::97a50aed-a205-4495-bcdb-e3c48da6c85c" providerId="AD" clId="Web-{E88A92F8-DB63-430D-B1A0-E805AB830731}" dt="2022-01-07T13:29:01.599" v="2" actId="20577"/>
          <ac:spMkLst>
            <pc:docMk/>
            <pc:sldMk cId="2350525149" sldId="263"/>
            <ac:spMk id="40" creationId="{E4723DA3-E384-44D1-B085-FB9C924C10BF}"/>
          </ac:spMkLst>
        </pc:spChg>
      </pc:sldChg>
    </pc:docChg>
  </pc:docChgLst>
  <pc:docChgLst>
    <pc:chgData name="Kalan Jay Hughes (1902299)" userId="S::1902299@student.uwtsd.ac.uk::9c51741e-35db-403b-ab13-ad0db67fb452" providerId="AD" clId="Web-{AB3685C1-9BDB-4037-98F1-0A41B42C9239}"/>
    <pc:docChg chg="modSld">
      <pc:chgData name="Kalan Jay Hughes (1902299)" userId="S::1902299@student.uwtsd.ac.uk::9c51741e-35db-403b-ab13-ad0db67fb452" providerId="AD" clId="Web-{AB3685C1-9BDB-4037-98F1-0A41B42C9239}" dt="2022-01-02T13:25:02.539" v="1" actId="20577"/>
      <pc:docMkLst>
        <pc:docMk/>
      </pc:docMkLst>
      <pc:sldChg chg="modSp">
        <pc:chgData name="Kalan Jay Hughes (1902299)" userId="S::1902299@student.uwtsd.ac.uk::9c51741e-35db-403b-ab13-ad0db67fb452" providerId="AD" clId="Web-{AB3685C1-9BDB-4037-98F1-0A41B42C9239}" dt="2022-01-02T13:25:02.539" v="1" actId="20577"/>
        <pc:sldMkLst>
          <pc:docMk/>
          <pc:sldMk cId="109857222" sldId="256"/>
        </pc:sldMkLst>
        <pc:spChg chg="mod">
          <ac:chgData name="Kalan Jay Hughes (1902299)" userId="S::1902299@student.uwtsd.ac.uk::9c51741e-35db-403b-ab13-ad0db67fb452" providerId="AD" clId="Web-{AB3685C1-9BDB-4037-98F1-0A41B42C9239}" dt="2022-01-02T13:25:02.539" v="1" actId="20577"/>
          <ac:spMkLst>
            <pc:docMk/>
            <pc:sldMk cId="109857222" sldId="256"/>
            <ac:spMk id="3" creationId="{00000000-0000-0000-0000-000000000000}"/>
          </ac:spMkLst>
        </pc:spChg>
      </pc:sldChg>
    </pc:docChg>
  </pc:docChgLst>
  <pc:docChgLst>
    <pc:chgData name="Tomos Joseph Leggett (1901852)" userId="S::1901852@student.uwtsd.ac.uk::5063e2ad-3683-4c69-a7f8-069360acd475" providerId="AD" clId="Web-{004E4623-20F3-435C-A11D-2A526E31D7C3}"/>
    <pc:docChg chg="addSld modSld">
      <pc:chgData name="Tomos Joseph Leggett (1901852)" userId="S::1901852@student.uwtsd.ac.uk::5063e2ad-3683-4c69-a7f8-069360acd475" providerId="AD" clId="Web-{004E4623-20F3-435C-A11D-2A526E31D7C3}" dt="2022-01-06T19:16:59.514" v="611" actId="20577"/>
      <pc:docMkLst>
        <pc:docMk/>
      </pc:docMkLst>
      <pc:sldChg chg="addSp delSp modSp add replId">
        <pc:chgData name="Tomos Joseph Leggett (1901852)" userId="S::1901852@student.uwtsd.ac.uk::5063e2ad-3683-4c69-a7f8-069360acd475" providerId="AD" clId="Web-{004E4623-20F3-435C-A11D-2A526E31D7C3}" dt="2022-01-06T19:16:59.514" v="611" actId="20577"/>
        <pc:sldMkLst>
          <pc:docMk/>
          <pc:sldMk cId="1185558224" sldId="264"/>
        </pc:sldMkLst>
        <pc:spChg chg="mod">
          <ac:chgData name="Tomos Joseph Leggett (1901852)" userId="S::1901852@student.uwtsd.ac.uk::5063e2ad-3683-4c69-a7f8-069360acd475" providerId="AD" clId="Web-{004E4623-20F3-435C-A11D-2A526E31D7C3}" dt="2022-01-06T19:13:22.407" v="19" actId="20577"/>
          <ac:spMkLst>
            <pc:docMk/>
            <pc:sldMk cId="1185558224" sldId="264"/>
            <ac:spMk id="2" creationId="{6A730FB5-FA8E-497B-A360-A49F6139595B}"/>
          </ac:spMkLst>
        </pc:spChg>
        <pc:spChg chg="add mod">
          <ac:chgData name="Tomos Joseph Leggett (1901852)" userId="S::1901852@student.uwtsd.ac.uk::5063e2ad-3683-4c69-a7f8-069360acd475" providerId="AD" clId="Web-{004E4623-20F3-435C-A11D-2A526E31D7C3}" dt="2022-01-06T19:16:59.514" v="611" actId="20577"/>
          <ac:spMkLst>
            <pc:docMk/>
            <pc:sldMk cId="1185558224" sldId="264"/>
            <ac:spMk id="3" creationId="{420CE003-622C-4190-84A5-1433C5D32E31}"/>
          </ac:spMkLst>
        </pc:spChg>
        <pc:grpChg chg="del">
          <ac:chgData name="Tomos Joseph Leggett (1901852)" userId="S::1901852@student.uwtsd.ac.uk::5063e2ad-3683-4c69-a7f8-069360acd475" providerId="AD" clId="Web-{004E4623-20F3-435C-A11D-2A526E31D7C3}" dt="2022-01-06T19:13:26.048" v="20"/>
          <ac:grpSpMkLst>
            <pc:docMk/>
            <pc:sldMk cId="1185558224" sldId="264"/>
            <ac:grpSpMk id="44" creationId="{E98644C2-EC46-4A81-8050-F3374B6D7F78}"/>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55FC40-6A61-4CC8-9B8F-44E67260696C}" type="datetimeFigureOut">
              <a:rPr lang="en-US"/>
              <a:t>1/11/2022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B92652-ECC5-40CE-98BD-620AA5A52ECC}" type="slidenum">
              <a:rPr lang="en-US"/>
              <a:t>‹#›</a:t>
            </a:fld>
            <a:endParaRPr lang="en-US"/>
          </a:p>
        </p:txBody>
      </p:sp>
    </p:spTree>
    <p:extLst>
      <p:ext uri="{BB962C8B-B14F-4D97-AF65-F5344CB8AC3E}">
        <p14:creationId xmlns:p14="http://schemas.microsoft.com/office/powerpoint/2010/main" val="416983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Kalan Hughes, and I was responsible for the idea/innovation section.</a:t>
            </a:r>
          </a:p>
          <a:p>
            <a:endParaRPr lang="en-US" dirty="0"/>
          </a:p>
          <a:p>
            <a:r>
              <a:rPr lang="en-US" dirty="0"/>
              <a:t>Our idea is to implement the metaverse into the University experience.</a:t>
            </a:r>
            <a:endParaRPr lang="en-US" dirty="0">
              <a:cs typeface="Calibri" panose="020F0502020204030204"/>
            </a:endParaRPr>
          </a:p>
          <a:p>
            <a:endParaRPr lang="en-US" dirty="0"/>
          </a:p>
          <a:p>
            <a:r>
              <a:rPr lang="en-US" dirty="0"/>
              <a:t>Over the past few years, the metaverse has been on the rise so it is likely that it will be a part of the University experience in 50 years.</a:t>
            </a:r>
            <a:endParaRPr lang="en-US" dirty="0">
              <a:cs typeface="Calibri" panose="020F0502020204030204"/>
            </a:endParaRPr>
          </a:p>
          <a:p>
            <a:endParaRPr lang="en-US" dirty="0"/>
          </a:p>
          <a:p>
            <a:r>
              <a:rPr lang="en-US" dirty="0"/>
              <a:t>The reason why we want to implement the metaverse into the University experience is because it is an emerging technology.</a:t>
            </a:r>
            <a:endParaRPr lang="en-US" dirty="0">
              <a:cs typeface="Calibri" panose="020F0502020204030204"/>
            </a:endParaRPr>
          </a:p>
          <a:p>
            <a:endParaRPr lang="en-US" dirty="0"/>
          </a:p>
          <a:p>
            <a:r>
              <a:rPr lang="en-US" dirty="0"/>
              <a:t>Many companies have already started to experiment with the metaverse.</a:t>
            </a:r>
            <a:endParaRPr lang="en-US" dirty="0">
              <a:cs typeface="Calibri" panose="020F0502020204030204"/>
            </a:endParaRPr>
          </a:p>
          <a:p>
            <a:endParaRPr lang="en-US" dirty="0"/>
          </a:p>
          <a:p>
            <a:r>
              <a:rPr lang="en-US" dirty="0"/>
              <a:t>One company called Mutual Mobile created a Virtual Reality demo which shows what shopping would look like in the metaverse. They created a virtual version of Walmart which allows the user to virtually shop. It allows the user to walk around and pickup items in the virtual world. This means that the user can get a real shopping experience from their home. This is one way that the metaverse can be implemented.</a:t>
            </a:r>
            <a:endParaRPr lang="en-US" dirty="0">
              <a:cs typeface="Calibri" panose="020F0502020204030204"/>
            </a:endParaRPr>
          </a:p>
          <a:p>
            <a:endParaRPr lang="en-US" dirty="0"/>
          </a:p>
          <a:p>
            <a:r>
              <a:rPr lang="en-US" dirty="0"/>
              <a:t>Our idea is to implement the metaverse into the University experience so that students will be able to get the same experience from home, as students who are actually attending the University.</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BB92652-ECC5-40CE-98BD-620AA5A52ECC}" type="slidenum">
              <a:rPr lang="en-US"/>
              <a:t>2</a:t>
            </a:fld>
            <a:endParaRPr lang="en-US"/>
          </a:p>
        </p:txBody>
      </p:sp>
    </p:spTree>
    <p:extLst>
      <p:ext uri="{BB962C8B-B14F-4D97-AF65-F5344CB8AC3E}">
        <p14:creationId xmlns:p14="http://schemas.microsoft.com/office/powerpoint/2010/main" val="841301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University experience has drastically changed over the last two years. The Coronavirus has had a big impact in the way that University is experienced.</a:t>
            </a:r>
          </a:p>
          <a:p>
            <a:endParaRPr lang="en-US"/>
          </a:p>
          <a:p>
            <a:r>
              <a:rPr lang="en-US"/>
              <a:t>With the Coronavirus guidelines constantly changing, it is resulting in the University experience being different for every student. Some students are able to attend campus, whereas other students have to attend lectures from home by using applications like Zoom and Microsoft Teams.</a:t>
            </a:r>
            <a:endParaRPr lang="en-US">
              <a:cs typeface="Calibri" panose="020F0502020204030204"/>
            </a:endParaRPr>
          </a:p>
          <a:p>
            <a:endParaRPr lang="en-US"/>
          </a:p>
          <a:p>
            <a:r>
              <a:rPr lang="en-US"/>
              <a:t>This could have a big impact on the students. It could affect their mental health in negative ways as they are unable to see their friends on campus. It can also have a big impact on their grades as they may have trouble attending lectures from home instead of attending them at campus.</a:t>
            </a:r>
            <a:endParaRPr lang="en-US">
              <a:cs typeface="Calibri" panose="020F0502020204030204"/>
            </a:endParaRPr>
          </a:p>
          <a:p>
            <a:endParaRPr lang="en-US">
              <a:cs typeface="Calibri" panose="020F0502020204030204"/>
            </a:endParaRPr>
          </a:p>
          <a:p>
            <a:r>
              <a:rPr lang="en-US"/>
              <a:t>These are some of the problems with the current University experience.</a:t>
            </a:r>
            <a:endParaRPr lang="en-US">
              <a:cs typeface="Calibri" panose="020F0502020204030204"/>
            </a:endParaRPr>
          </a:p>
          <a:p>
            <a:endParaRPr lang="en-US">
              <a:cs typeface="Calibri" panose="020F0502020204030204"/>
            </a:endParaRPr>
          </a:p>
          <a:p>
            <a:endParaRPr lang="en-US">
              <a:cs typeface="Calibri" panose="020F0502020204030204"/>
            </a:endParaRPr>
          </a:p>
        </p:txBody>
      </p:sp>
      <p:sp>
        <p:nvSpPr>
          <p:cNvPr id="4" name="Slide Number Placeholder 3"/>
          <p:cNvSpPr>
            <a:spLocks noGrp="1"/>
          </p:cNvSpPr>
          <p:nvPr>
            <p:ph type="sldNum" sz="quarter" idx="5"/>
          </p:nvPr>
        </p:nvSpPr>
        <p:spPr/>
        <p:txBody>
          <a:bodyPr/>
          <a:lstStyle/>
          <a:p>
            <a:fld id="{6BB92652-ECC5-40CE-98BD-620AA5A52ECC}" type="slidenum">
              <a:rPr lang="en-US"/>
              <a:t>3</a:t>
            </a:fld>
            <a:endParaRPr lang="en-US"/>
          </a:p>
        </p:txBody>
      </p:sp>
    </p:spTree>
    <p:extLst>
      <p:ext uri="{BB962C8B-B14F-4D97-AF65-F5344CB8AC3E}">
        <p14:creationId xmlns:p14="http://schemas.microsoft.com/office/powerpoint/2010/main" val="136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metaverse can be a solution to the current University experience.</a:t>
            </a:r>
          </a:p>
          <a:p>
            <a:endParaRPr lang="en-US" dirty="0"/>
          </a:p>
          <a:p>
            <a:r>
              <a:rPr lang="en-US" dirty="0"/>
              <a:t>This is because any future pandemics like the Coronavirus will not be an issue for the University experience. This is because students will be able to use the metaverse from home to attend University. They would have the same experience from home as they would have if they were to attend the campus. Lecturers would also have the same experience from home as they would be able to give their lectures to the students from home via the metaverse.</a:t>
            </a:r>
            <a:endParaRPr lang="en-US" dirty="0">
              <a:cs typeface="Calibri" panose="020F0502020204030204"/>
            </a:endParaRPr>
          </a:p>
          <a:p>
            <a:endParaRPr lang="en-US" dirty="0"/>
          </a:p>
          <a:p>
            <a:r>
              <a:rPr lang="en-US" dirty="0"/>
              <a:t>This also means that the University experience will be the same for every student. This is because there will not be a mixture of students who are either attending the campus or working from home. With the metaverse, every student will have the same University experience regardless of whether they are working from home or if they are working from the campus.</a:t>
            </a:r>
            <a:endParaRPr lang="en-US" dirty="0">
              <a:cs typeface="Calibri" panose="020F0502020204030204"/>
            </a:endParaRPr>
          </a:p>
          <a:p>
            <a:endParaRPr lang="en-US" dirty="0"/>
          </a:p>
          <a:p>
            <a:r>
              <a:rPr lang="en-US" dirty="0"/>
              <a:t>Students will no longer have to rely on multiple applications like Zoom or Microsoft Teams to attend their lectures. They would only have to use the metaverse. This means that they would no longer have to install multiple applications and they would not have to remember which lecture is being given on which application.</a:t>
            </a:r>
            <a:endParaRPr lang="en-US" dirty="0">
              <a:cs typeface="Calibri" panose="020F0502020204030204"/>
            </a:endParaRPr>
          </a:p>
          <a:p>
            <a:endParaRPr lang="en-US" dirty="0"/>
          </a:p>
          <a:p>
            <a:r>
              <a:rPr lang="en-US" dirty="0"/>
              <a:t>The metaverse can also have a positive impact on students. It can have a positive impact on their mental health as they would be able to interact with their friends in the metaverse. It could also have a positive impact on their grades as students would no longer have trouble attending their lectures and it could be easier for them to focus when learning through the metaverse compared to Zoom and Microsoft Teams.</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BB92652-ECC5-40CE-98BD-620AA5A52ECC}" type="slidenum">
              <a:rPr lang="en-US"/>
              <a:t>4</a:t>
            </a:fld>
            <a:endParaRPr lang="en-US"/>
          </a:p>
        </p:txBody>
      </p:sp>
    </p:spTree>
    <p:extLst>
      <p:ext uri="{BB962C8B-B14F-4D97-AF65-F5344CB8AC3E}">
        <p14:creationId xmlns:p14="http://schemas.microsoft.com/office/powerpoint/2010/main" val="1119876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Implementing the metaverse will allow for greater flexibility. This is because the students and lecturers will be able to have the same University experience regardless of whether they attend the campus or if they attend from home using the metaverse.</a:t>
            </a:r>
          </a:p>
          <a:p>
            <a:endParaRPr lang="en-US" dirty="0">
              <a:cs typeface="Calibri" panose="020F0502020204030204"/>
            </a:endParaRPr>
          </a:p>
          <a:p>
            <a:r>
              <a:rPr lang="en-US" dirty="0">
                <a:cs typeface="Calibri" panose="020F0502020204030204"/>
              </a:rPr>
              <a:t>The metaverse should be slowly introduced into the University. It should first be implemented into a few rooms on campus. This is so the University and students can get a feel for what the metaverse is like.</a:t>
            </a:r>
          </a:p>
          <a:p>
            <a:endParaRPr lang="en-US" dirty="0">
              <a:cs typeface="Calibri" panose="020F0502020204030204"/>
            </a:endParaRPr>
          </a:p>
          <a:p>
            <a:r>
              <a:rPr lang="en-US" dirty="0">
                <a:cs typeface="Calibri" panose="020F0502020204030204"/>
              </a:rPr>
              <a:t>Once the University and the students are familiar with the metaverse, it can be expanded to all rooms on the campus. This will allow everyone who attends campus to have access to the metaverse.</a:t>
            </a:r>
          </a:p>
          <a:p>
            <a:endParaRPr lang="en-US" dirty="0">
              <a:cs typeface="Calibri" panose="020F0502020204030204"/>
            </a:endParaRPr>
          </a:p>
          <a:p>
            <a:r>
              <a:rPr lang="en-US" dirty="0">
                <a:cs typeface="Calibri" panose="020F0502020204030204"/>
              </a:rPr>
              <a:t>The University could then expand the metaverse to their other campuses. This would allow them to be connected with each other which could help to make collaborations easier.</a:t>
            </a:r>
          </a:p>
          <a:p>
            <a:endParaRPr lang="en-US" dirty="0">
              <a:cs typeface="Calibri" panose="020F0502020204030204"/>
            </a:endParaRPr>
          </a:p>
          <a:p>
            <a:r>
              <a:rPr lang="en-US" dirty="0">
                <a:cs typeface="Calibri" panose="020F0502020204030204"/>
              </a:rPr>
              <a:t>Once all of the University campuses have implemented the metaverse, it can be expanded to lecturers and students' homes. This will allow the lecturers and students who work from home to be connected to the lecturers and students who work from campus. This will all results in an interconnected metaverse as everyone who attends the University will be connected with each other through the metaverse.</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BB92652-ECC5-40CE-98BD-620AA5A52ECC}" type="slidenum">
              <a:rPr lang="en-US"/>
              <a:t>5</a:t>
            </a:fld>
            <a:endParaRPr lang="en-US"/>
          </a:p>
        </p:txBody>
      </p:sp>
    </p:spTree>
    <p:extLst>
      <p:ext uri="{BB962C8B-B14F-4D97-AF65-F5344CB8AC3E}">
        <p14:creationId xmlns:p14="http://schemas.microsoft.com/office/powerpoint/2010/main" val="2880315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panose="020F0502020204030204"/>
              </a:rPr>
              <a:t>After the University implements the metaverse, they will be able to easily keep up to date with the latest updates to the metaverse.</a:t>
            </a:r>
          </a:p>
          <a:p>
            <a:endParaRPr lang="en-US" dirty="0">
              <a:cs typeface="Calibri" panose="020F0502020204030204"/>
            </a:endParaRPr>
          </a:p>
          <a:p>
            <a:r>
              <a:rPr lang="en-US" dirty="0">
                <a:cs typeface="Calibri" panose="020F0502020204030204"/>
              </a:rPr>
              <a:t>This is because there will be new things constantly being developed that the University could easily implement to help improve the University experience.</a:t>
            </a:r>
          </a:p>
          <a:p>
            <a:endParaRPr lang="en-US" dirty="0">
              <a:cs typeface="Calibri" panose="020F0502020204030204"/>
            </a:endParaRPr>
          </a:p>
          <a:p>
            <a:r>
              <a:rPr lang="en-US" dirty="0">
                <a:cs typeface="Calibri" panose="020F0502020204030204"/>
              </a:rPr>
              <a:t>The University will also be able to experiment with the metaverse by trying out new features to see if they can continue to improve the University experience in any way.</a:t>
            </a:r>
          </a:p>
          <a:p>
            <a:endParaRPr lang="en-US" dirty="0">
              <a:cs typeface="Calibri" panose="020F0502020204030204"/>
            </a:endParaRPr>
          </a:p>
          <a:p>
            <a:r>
              <a:rPr lang="en-US" dirty="0">
                <a:cs typeface="Calibri" panose="020F0502020204030204"/>
              </a:rPr>
              <a:t>After the metaverse has been implemented, it will improve the lecturers and students experience. This is because it will </a:t>
            </a:r>
            <a:r>
              <a:rPr lang="en-US">
                <a:cs typeface="Calibri" panose="020F0502020204030204"/>
              </a:rPr>
              <a:t>be easier </a:t>
            </a:r>
            <a:r>
              <a:rPr lang="en-US" dirty="0">
                <a:cs typeface="Calibri" panose="020F0502020204030204"/>
              </a:rPr>
              <a:t>for lecturers to carry out their lectures as they will have the flexibility to carry them out from home or from the campus. It will also be easier for the students because they will have the flexibility to attend the lectures from home or from the campus.</a:t>
            </a:r>
          </a:p>
          <a:p>
            <a:endParaRPr lang="en-US" dirty="0">
              <a:cs typeface="Calibri" panose="020F0502020204030204"/>
            </a:endParaRPr>
          </a:p>
          <a:p>
            <a:r>
              <a:rPr lang="en-US" dirty="0">
                <a:cs typeface="Calibri" panose="020F0502020204030204"/>
              </a:rPr>
              <a:t>Overall, the metaverse will improve the University experience greatly after it has been implemented. It will also continue to enhance the University experience as the years go on and the metaverse continues to evolve.</a:t>
            </a: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BB92652-ECC5-40CE-98BD-620AA5A52ECC}" type="slidenum">
              <a:rPr lang="en-US"/>
              <a:t>6</a:t>
            </a:fld>
            <a:endParaRPr lang="en-US"/>
          </a:p>
        </p:txBody>
      </p:sp>
    </p:spTree>
    <p:extLst>
      <p:ext uri="{BB962C8B-B14F-4D97-AF65-F5344CB8AC3E}">
        <p14:creationId xmlns:p14="http://schemas.microsoft.com/office/powerpoint/2010/main" val="1836403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78040934"/>
      </p:ext>
    </p:extLst>
  </p:cSld>
  <p:clrMapOvr>
    <a:masterClrMapping/>
  </p:clrMapOvr>
  <p:transition spd="med">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40078773"/>
      </p:ext>
    </p:extLst>
  </p:cSld>
  <p:clrMapOvr>
    <a:masterClrMapping/>
  </p:clrMapOvr>
  <p:transition spd="med">
    <p:cove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27841822"/>
      </p:ext>
    </p:extLst>
  </p:cSld>
  <p:clrMapOvr>
    <a:masterClrMapping/>
  </p:clrMapOvr>
  <p:transition spd="med">
    <p:cove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01497173"/>
      </p:ext>
    </p:extLst>
  </p:cSld>
  <p:clrMapOvr>
    <a:masterClrMapping/>
  </p:clrMapOvr>
  <p:transition spd="med">
    <p:cove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97025353"/>
      </p:ext>
    </p:extLst>
  </p:cSld>
  <p:clrMapOvr>
    <a:masterClrMapping/>
  </p:clrMapOvr>
  <p:transition spd="med">
    <p:cove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62823333"/>
      </p:ext>
    </p:extLst>
  </p:cSld>
  <p:clrMapOvr>
    <a:masterClrMapping/>
  </p:clrMapOvr>
  <p:transition spd="med">
    <p:cove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12580312"/>
      </p:ext>
    </p:extLst>
  </p:cSld>
  <p:clrMapOvr>
    <a:masterClrMapping/>
  </p:clrMapOvr>
  <p:transition spd="med">
    <p:cove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33804157"/>
      </p:ext>
    </p:extLst>
  </p:cSld>
  <p:clrMapOvr>
    <a:masterClrMapping/>
  </p:clrMapOvr>
  <p:transition spd="med">
    <p:cove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3954747"/>
      </p:ext>
    </p:extLst>
  </p:cSld>
  <p:clrMapOvr>
    <a:masterClrMapping/>
  </p:clrMapOvr>
  <p:transition spd="med">
    <p:cove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07121442"/>
      </p:ext>
    </p:extLst>
  </p:cSld>
  <p:clrMapOvr>
    <a:masterClrMapping/>
  </p:clrMapOvr>
  <p:transition spd="med">
    <p:cove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1/11/2022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23715267"/>
      </p:ext>
    </p:extLst>
  </p:cSld>
  <p:clrMapOvr>
    <a:masterClrMapping/>
  </p:clrMapOvr>
  <p:transition spd="med">
    <p:cove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1/11/2022</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257839329"/>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2" r:id="rId6"/>
    <p:sldLayoutId id="2147483858" r:id="rId7"/>
    <p:sldLayoutId id="2147483859" r:id="rId8"/>
    <p:sldLayoutId id="2147483860" r:id="rId9"/>
    <p:sldLayoutId id="2147483861" r:id="rId10"/>
    <p:sldLayoutId id="2147483863" r:id="rId11"/>
  </p:sldLayoutIdLst>
  <p:transition spd="med">
    <p:cover/>
  </p:transition>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AD26E-B1D5-4F04-8AB4-C772FCA68CAE}"/>
              </a:ext>
            </a:extLst>
          </p:cNvPr>
          <p:cNvSpPr>
            <a:spLocks noGrp="1"/>
          </p:cNvSpPr>
          <p:nvPr>
            <p:ph type="title"/>
          </p:nvPr>
        </p:nvSpPr>
        <p:spPr/>
        <p:txBody>
          <a:bodyPr/>
          <a:lstStyle/>
          <a:p>
            <a:r>
              <a:rPr lang="en-GB"/>
              <a:t>Kalan Front </a:t>
            </a:r>
            <a:r>
              <a:rPr lang="en-GB" dirty="0"/>
              <a:t>Sheet	</a:t>
            </a:r>
          </a:p>
        </p:txBody>
      </p:sp>
      <p:sp>
        <p:nvSpPr>
          <p:cNvPr id="3" name="Content Placeholder 2">
            <a:extLst>
              <a:ext uri="{FF2B5EF4-FFF2-40B4-BE49-F238E27FC236}">
                <a16:creationId xmlns:a16="http://schemas.microsoft.com/office/drawing/2014/main" id="{2D52887B-6944-49E5-B647-9BED87F9AA96}"/>
              </a:ext>
            </a:extLst>
          </p:cNvPr>
          <p:cNvSpPr>
            <a:spLocks noGrp="1"/>
          </p:cNvSpPr>
          <p:nvPr>
            <p:ph idx="1"/>
          </p:nvPr>
        </p:nvSpPr>
        <p:spPr/>
        <p:txBody>
          <a:bodyPr/>
          <a:lstStyle/>
          <a:p>
            <a:r>
              <a:rPr lang="en-GB" dirty="0"/>
              <a:t>Name: Kalan Hughes</a:t>
            </a:r>
          </a:p>
          <a:p>
            <a:r>
              <a:rPr lang="en-GB" dirty="0"/>
              <a:t>Student Number: 1902299</a:t>
            </a:r>
          </a:p>
          <a:p>
            <a:r>
              <a:rPr lang="en-GB" dirty="0"/>
              <a:t>Course: Bachelor of Science: Computing (Web Development)</a:t>
            </a:r>
          </a:p>
        </p:txBody>
      </p:sp>
    </p:spTree>
    <p:extLst>
      <p:ext uri="{BB962C8B-B14F-4D97-AF65-F5344CB8AC3E}">
        <p14:creationId xmlns:p14="http://schemas.microsoft.com/office/powerpoint/2010/main" val="3911824150"/>
      </p:ext>
    </p:extLst>
  </p:cSld>
  <p:clrMapOvr>
    <a:masterClrMapping/>
  </p:clrMapOvr>
  <p:transition spd="med">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0FB5-FA8E-497B-A360-A49F6139595B}"/>
              </a:ext>
            </a:extLst>
          </p:cNvPr>
          <p:cNvSpPr>
            <a:spLocks noGrp="1"/>
          </p:cNvSpPr>
          <p:nvPr>
            <p:ph type="title"/>
          </p:nvPr>
        </p:nvSpPr>
        <p:spPr>
          <a:xfrm>
            <a:off x="725655" y="586372"/>
            <a:ext cx="5456906" cy="365460"/>
          </a:xfrm>
        </p:spPr>
        <p:txBody>
          <a:bodyPr>
            <a:noAutofit/>
          </a:bodyPr>
          <a:lstStyle/>
          <a:p>
            <a:r>
              <a:rPr lang="en-GB" sz="2000" b="1">
                <a:latin typeface="Montserrat"/>
              </a:rPr>
              <a:t>Our Idea</a:t>
            </a:r>
          </a:p>
        </p:txBody>
      </p:sp>
      <p:sp>
        <p:nvSpPr>
          <p:cNvPr id="3" name="Content Placeholder 2">
            <a:extLst>
              <a:ext uri="{FF2B5EF4-FFF2-40B4-BE49-F238E27FC236}">
                <a16:creationId xmlns:a16="http://schemas.microsoft.com/office/drawing/2014/main" id="{A8B2792A-3BDE-4BDC-9A8E-76AD2823B041}"/>
              </a:ext>
            </a:extLst>
          </p:cNvPr>
          <p:cNvSpPr>
            <a:spLocks noGrp="1"/>
          </p:cNvSpPr>
          <p:nvPr>
            <p:ph idx="1"/>
          </p:nvPr>
        </p:nvSpPr>
        <p:spPr>
          <a:xfrm>
            <a:off x="540000" y="1197393"/>
            <a:ext cx="6310061" cy="5111331"/>
          </a:xfrm>
        </p:spPr>
        <p:txBody>
          <a:bodyPr vert="horz" lIns="91440" tIns="45720" rIns="91440" bIns="45720" rtlCol="0" anchor="t">
            <a:normAutofit/>
          </a:bodyPr>
          <a:lstStyle/>
          <a:p>
            <a:pPr marL="269875" indent="-269875"/>
            <a:r>
              <a:rPr lang="en-US">
                <a:ea typeface="+mn-lt"/>
                <a:cs typeface="+mn-lt"/>
              </a:rPr>
              <a:t>Implement the metaverse into the University experience</a:t>
            </a:r>
          </a:p>
          <a:p>
            <a:pPr marL="269875" indent="-269875"/>
            <a:r>
              <a:rPr lang="en-US">
                <a:ea typeface="+mn-lt"/>
                <a:cs typeface="+mn-lt"/>
              </a:rPr>
              <a:t>Metaverse is on the rise</a:t>
            </a:r>
            <a:endParaRPr lang="en-US"/>
          </a:p>
          <a:p>
            <a:pPr marL="269875" indent="-269875"/>
            <a:r>
              <a:rPr lang="en-US">
                <a:ea typeface="+mn-lt"/>
                <a:cs typeface="+mn-lt"/>
              </a:rPr>
              <a:t>It is an emerging technology</a:t>
            </a:r>
            <a:endParaRPr lang="en-US"/>
          </a:p>
          <a:p>
            <a:pPr marL="719455" lvl="1" indent="-269875"/>
            <a:r>
              <a:rPr lang="en-US">
                <a:ea typeface="+mn-lt"/>
                <a:cs typeface="+mn-lt"/>
              </a:rPr>
              <a:t>Companies are starting to experiment with the metaverse</a:t>
            </a:r>
            <a:endParaRPr lang="en-US"/>
          </a:p>
          <a:p>
            <a:pPr marL="269875" indent="-269875"/>
            <a:r>
              <a:rPr lang="en-US">
                <a:ea typeface="+mn-lt"/>
                <a:cs typeface="+mn-lt"/>
              </a:rPr>
              <a:t>Experimenting with shopping in the metaverse</a:t>
            </a:r>
            <a:endParaRPr lang="en-US"/>
          </a:p>
          <a:p>
            <a:pPr marL="269875" indent="-269875"/>
            <a:r>
              <a:rPr lang="en-US">
                <a:ea typeface="+mn-lt"/>
                <a:cs typeface="+mn-lt"/>
              </a:rPr>
              <a:t>Students will get the same experience with the metaverse</a:t>
            </a:r>
            <a:endParaRPr lang="en-US"/>
          </a:p>
          <a:p>
            <a:pPr marL="269875" indent="-269875"/>
            <a:endParaRPr lang="en-US"/>
          </a:p>
          <a:p>
            <a:pPr marL="285750" indent="-285750"/>
            <a:endParaRPr lang="en-US"/>
          </a:p>
          <a:p>
            <a:pPr marL="269875" indent="-269875"/>
            <a:endParaRPr lang="en-US"/>
          </a:p>
        </p:txBody>
      </p:sp>
      <p:sp>
        <p:nvSpPr>
          <p:cNvPr id="4" name="Rectangle 3">
            <a:extLst>
              <a:ext uri="{FF2B5EF4-FFF2-40B4-BE49-F238E27FC236}">
                <a16:creationId xmlns:a16="http://schemas.microsoft.com/office/drawing/2014/main" id="{7E56926F-94D2-45C3-9DAF-EC660077EF2A}"/>
              </a:ext>
            </a:extLst>
          </p:cNvPr>
          <p:cNvSpPr/>
          <p:nvPr/>
        </p:nvSpPr>
        <p:spPr>
          <a:xfrm flipH="1">
            <a:off x="537746" y="585369"/>
            <a:ext cx="56648" cy="36596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9" descr="A picture containing text, indoor&#10;&#10;Description automatically generated">
            <a:extLst>
              <a:ext uri="{FF2B5EF4-FFF2-40B4-BE49-F238E27FC236}">
                <a16:creationId xmlns:a16="http://schemas.microsoft.com/office/drawing/2014/main" id="{B1ED76DD-3FC4-4C95-9526-4C55AD33834D}"/>
              </a:ext>
            </a:extLst>
          </p:cNvPr>
          <p:cNvPicPr>
            <a:picLocks noChangeAspect="1"/>
          </p:cNvPicPr>
          <p:nvPr/>
        </p:nvPicPr>
        <p:blipFill>
          <a:blip r:embed="rId3"/>
          <a:stretch>
            <a:fillRect/>
          </a:stretch>
        </p:blipFill>
        <p:spPr>
          <a:xfrm>
            <a:off x="6685262" y="2242976"/>
            <a:ext cx="5300099" cy="3530145"/>
          </a:xfrm>
          <a:prstGeom prst="rect">
            <a:avLst/>
          </a:prstGeom>
          <a:ln>
            <a:noFill/>
          </a:ln>
          <a:effectLst>
            <a:softEdge rad="112500"/>
          </a:effectLst>
        </p:spPr>
      </p:pic>
    </p:spTree>
    <p:extLst>
      <p:ext uri="{BB962C8B-B14F-4D97-AF65-F5344CB8AC3E}">
        <p14:creationId xmlns:p14="http://schemas.microsoft.com/office/powerpoint/2010/main" val="1162583781"/>
      </p:ext>
    </p:extLst>
  </p:cSld>
  <p:clrMapOvr>
    <a:masterClrMapping/>
  </p:clrMapOvr>
  <p:transition spd="med">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0FB5-FA8E-497B-A360-A49F6139595B}"/>
              </a:ext>
            </a:extLst>
          </p:cNvPr>
          <p:cNvSpPr>
            <a:spLocks noGrp="1"/>
          </p:cNvSpPr>
          <p:nvPr>
            <p:ph type="title"/>
          </p:nvPr>
        </p:nvSpPr>
        <p:spPr>
          <a:xfrm>
            <a:off x="725655" y="586372"/>
            <a:ext cx="5456906" cy="365460"/>
          </a:xfrm>
        </p:spPr>
        <p:txBody>
          <a:bodyPr>
            <a:noAutofit/>
          </a:bodyPr>
          <a:lstStyle/>
          <a:p>
            <a:r>
              <a:rPr lang="en-GB" sz="2000" b="1">
                <a:latin typeface="Montserrat"/>
                <a:ea typeface="+mj-lt"/>
                <a:cs typeface="+mj-lt"/>
              </a:rPr>
              <a:t>Current University Experience</a:t>
            </a:r>
            <a:endParaRPr lang="en-US">
              <a:latin typeface="Montserrat"/>
            </a:endParaRPr>
          </a:p>
        </p:txBody>
      </p:sp>
      <p:sp>
        <p:nvSpPr>
          <p:cNvPr id="3" name="Content Placeholder 2">
            <a:extLst>
              <a:ext uri="{FF2B5EF4-FFF2-40B4-BE49-F238E27FC236}">
                <a16:creationId xmlns:a16="http://schemas.microsoft.com/office/drawing/2014/main" id="{A8B2792A-3BDE-4BDC-9A8E-76AD2823B041}"/>
              </a:ext>
            </a:extLst>
          </p:cNvPr>
          <p:cNvSpPr>
            <a:spLocks noGrp="1"/>
          </p:cNvSpPr>
          <p:nvPr>
            <p:ph idx="1"/>
          </p:nvPr>
        </p:nvSpPr>
        <p:spPr>
          <a:xfrm>
            <a:off x="540000" y="1197393"/>
            <a:ext cx="6310061" cy="5111331"/>
          </a:xfrm>
        </p:spPr>
        <p:txBody>
          <a:bodyPr vert="horz" lIns="91440" tIns="45720" rIns="91440" bIns="45720" rtlCol="0" anchor="t">
            <a:normAutofit/>
          </a:bodyPr>
          <a:lstStyle/>
          <a:p>
            <a:pPr marL="269875" indent="-269875"/>
            <a:r>
              <a:rPr lang="en-US">
                <a:ea typeface="+mn-lt"/>
                <a:cs typeface="+mn-lt"/>
              </a:rPr>
              <a:t>University experience has changed</a:t>
            </a:r>
          </a:p>
          <a:p>
            <a:pPr marL="269875" indent="-269875"/>
            <a:r>
              <a:rPr lang="en-US">
                <a:ea typeface="+mn-lt"/>
                <a:cs typeface="+mn-lt"/>
              </a:rPr>
              <a:t>Coronavirus</a:t>
            </a:r>
            <a:endParaRPr lang="en-US"/>
          </a:p>
          <a:p>
            <a:pPr marL="269875" indent="-269875"/>
            <a:r>
              <a:rPr lang="en-US">
                <a:ea typeface="+mn-lt"/>
                <a:cs typeface="+mn-lt"/>
              </a:rPr>
              <a:t>University experience is different for every student</a:t>
            </a:r>
            <a:endParaRPr lang="en-US"/>
          </a:p>
          <a:p>
            <a:pPr marL="269875" indent="-269875"/>
            <a:r>
              <a:rPr lang="en-US">
                <a:ea typeface="+mn-lt"/>
                <a:cs typeface="+mn-lt"/>
              </a:rPr>
              <a:t>Zoom and Microsoft Teams</a:t>
            </a:r>
            <a:endParaRPr lang="en-US"/>
          </a:p>
          <a:p>
            <a:pPr marL="269875" indent="-269875"/>
            <a:r>
              <a:rPr lang="en-US">
                <a:ea typeface="+mn-lt"/>
                <a:cs typeface="+mn-lt"/>
              </a:rPr>
              <a:t>Impact on students</a:t>
            </a:r>
            <a:endParaRPr lang="en-US"/>
          </a:p>
          <a:p>
            <a:pPr marL="719455" lvl="1" indent="-269875"/>
            <a:r>
              <a:rPr lang="en-US">
                <a:ea typeface="+mn-lt"/>
                <a:cs typeface="+mn-lt"/>
              </a:rPr>
              <a:t>Mental health</a:t>
            </a:r>
            <a:endParaRPr lang="en-US"/>
          </a:p>
          <a:p>
            <a:pPr marL="719455" lvl="1" indent="-269875"/>
            <a:r>
              <a:rPr lang="en-US">
                <a:ea typeface="+mn-lt"/>
                <a:cs typeface="+mn-lt"/>
              </a:rPr>
              <a:t>grades</a:t>
            </a:r>
            <a:endParaRPr lang="en-US"/>
          </a:p>
          <a:p>
            <a:pPr marL="285750" indent="-285750"/>
            <a:endParaRPr lang="en-US"/>
          </a:p>
          <a:p>
            <a:pPr marL="269875" indent="-269875"/>
            <a:endParaRPr lang="en-US"/>
          </a:p>
        </p:txBody>
      </p:sp>
      <p:sp>
        <p:nvSpPr>
          <p:cNvPr id="4" name="Rectangle 3">
            <a:extLst>
              <a:ext uri="{FF2B5EF4-FFF2-40B4-BE49-F238E27FC236}">
                <a16:creationId xmlns:a16="http://schemas.microsoft.com/office/drawing/2014/main" id="{7E56926F-94D2-45C3-9DAF-EC660077EF2A}"/>
              </a:ext>
            </a:extLst>
          </p:cNvPr>
          <p:cNvSpPr/>
          <p:nvPr/>
        </p:nvSpPr>
        <p:spPr>
          <a:xfrm flipH="1">
            <a:off x="537746" y="585369"/>
            <a:ext cx="56648" cy="36596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8" descr="A picture containing indoor, close, decorated&#10;&#10;Description automatically generated">
            <a:extLst>
              <a:ext uri="{FF2B5EF4-FFF2-40B4-BE49-F238E27FC236}">
                <a16:creationId xmlns:a16="http://schemas.microsoft.com/office/drawing/2014/main" id="{FB13A629-B409-47BF-A547-6E32E247654A}"/>
              </a:ext>
            </a:extLst>
          </p:cNvPr>
          <p:cNvPicPr>
            <a:picLocks noChangeAspect="1"/>
          </p:cNvPicPr>
          <p:nvPr/>
        </p:nvPicPr>
        <p:blipFill>
          <a:blip r:embed="rId3"/>
          <a:stretch>
            <a:fillRect/>
          </a:stretch>
        </p:blipFill>
        <p:spPr>
          <a:xfrm>
            <a:off x="5970153" y="2812865"/>
            <a:ext cx="5890230" cy="3331178"/>
          </a:xfrm>
          <a:prstGeom prst="rect">
            <a:avLst/>
          </a:prstGeom>
          <a:ln>
            <a:noFill/>
          </a:ln>
          <a:effectLst>
            <a:softEdge rad="112500"/>
          </a:effectLst>
        </p:spPr>
      </p:pic>
    </p:spTree>
    <p:extLst>
      <p:ext uri="{BB962C8B-B14F-4D97-AF65-F5344CB8AC3E}">
        <p14:creationId xmlns:p14="http://schemas.microsoft.com/office/powerpoint/2010/main" val="121311862"/>
      </p:ext>
    </p:extLst>
  </p:cSld>
  <p:clrMapOvr>
    <a:masterClrMapping/>
  </p:clrMapOvr>
  <p:transition spd="med">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0FB5-FA8E-497B-A360-A49F6139595B}"/>
              </a:ext>
            </a:extLst>
          </p:cNvPr>
          <p:cNvSpPr>
            <a:spLocks noGrp="1"/>
          </p:cNvSpPr>
          <p:nvPr>
            <p:ph type="title"/>
          </p:nvPr>
        </p:nvSpPr>
        <p:spPr>
          <a:xfrm>
            <a:off x="725655" y="586372"/>
            <a:ext cx="5456906" cy="365460"/>
          </a:xfrm>
        </p:spPr>
        <p:txBody>
          <a:bodyPr>
            <a:noAutofit/>
          </a:bodyPr>
          <a:lstStyle/>
          <a:p>
            <a:r>
              <a:rPr lang="en-GB" sz="2000" b="1">
                <a:latin typeface="Montserrat"/>
                <a:ea typeface="+mj-lt"/>
                <a:cs typeface="+mj-lt"/>
              </a:rPr>
              <a:t>The Metaverse Solution</a:t>
            </a:r>
            <a:endParaRPr lang="en-US">
              <a:latin typeface="Montserrat"/>
            </a:endParaRPr>
          </a:p>
        </p:txBody>
      </p:sp>
      <p:sp>
        <p:nvSpPr>
          <p:cNvPr id="3" name="Content Placeholder 2">
            <a:extLst>
              <a:ext uri="{FF2B5EF4-FFF2-40B4-BE49-F238E27FC236}">
                <a16:creationId xmlns:a16="http://schemas.microsoft.com/office/drawing/2014/main" id="{A8B2792A-3BDE-4BDC-9A8E-76AD2823B041}"/>
              </a:ext>
            </a:extLst>
          </p:cNvPr>
          <p:cNvSpPr>
            <a:spLocks noGrp="1"/>
          </p:cNvSpPr>
          <p:nvPr>
            <p:ph idx="1"/>
          </p:nvPr>
        </p:nvSpPr>
        <p:spPr>
          <a:xfrm>
            <a:off x="540000" y="1197393"/>
            <a:ext cx="6310061" cy="5111331"/>
          </a:xfrm>
        </p:spPr>
        <p:txBody>
          <a:bodyPr vert="horz" lIns="91440" tIns="45720" rIns="91440" bIns="45720" rtlCol="0" anchor="t">
            <a:normAutofit/>
          </a:bodyPr>
          <a:lstStyle/>
          <a:p>
            <a:pPr marL="269875" indent="-269875"/>
            <a:r>
              <a:rPr lang="en-US">
                <a:ea typeface="+mn-lt"/>
                <a:cs typeface="+mn-lt"/>
              </a:rPr>
              <a:t>Metaverse can be a solution to the current University experience.</a:t>
            </a:r>
            <a:endParaRPr lang="en-US"/>
          </a:p>
          <a:p>
            <a:pPr marL="269875" indent="-269875"/>
            <a:r>
              <a:rPr lang="en-US">
                <a:ea typeface="+mn-lt"/>
                <a:cs typeface="+mn-lt"/>
              </a:rPr>
              <a:t>Pandemics will not be an issue</a:t>
            </a:r>
            <a:endParaRPr lang="en-US"/>
          </a:p>
          <a:p>
            <a:pPr marL="269875" indent="-269875"/>
            <a:r>
              <a:rPr lang="en-US">
                <a:ea typeface="+mn-lt"/>
                <a:cs typeface="+mn-lt"/>
              </a:rPr>
              <a:t>University experience will be the same for every student</a:t>
            </a:r>
          </a:p>
          <a:p>
            <a:pPr marL="269875" indent="-269875"/>
            <a:r>
              <a:rPr lang="en-US">
                <a:ea typeface="+mn-lt"/>
                <a:cs typeface="+mn-lt"/>
              </a:rPr>
              <a:t>Students do not have to rely on Zoom and Microsoft Teams</a:t>
            </a:r>
          </a:p>
          <a:p>
            <a:pPr marL="269875" indent="-269875"/>
            <a:r>
              <a:rPr lang="en-US">
                <a:ea typeface="+mn-lt"/>
                <a:cs typeface="+mn-lt"/>
              </a:rPr>
              <a:t>It can have a positive impact on students</a:t>
            </a:r>
          </a:p>
          <a:p>
            <a:pPr marL="719455" lvl="1" indent="-269875"/>
            <a:r>
              <a:rPr lang="en-US">
                <a:ea typeface="+mn-lt"/>
                <a:cs typeface="+mn-lt"/>
              </a:rPr>
              <a:t>Improved mental health</a:t>
            </a:r>
          </a:p>
          <a:p>
            <a:pPr marL="719455" lvl="1" indent="-269875"/>
            <a:r>
              <a:rPr lang="en-US">
                <a:ea typeface="+mn-lt"/>
                <a:cs typeface="+mn-lt"/>
              </a:rPr>
              <a:t>Improved grades</a:t>
            </a:r>
          </a:p>
          <a:p>
            <a:pPr marL="269875" indent="-269875"/>
            <a:endParaRPr lang="en-US"/>
          </a:p>
          <a:p>
            <a:pPr marL="285750" indent="-285750"/>
            <a:endParaRPr lang="en-US"/>
          </a:p>
          <a:p>
            <a:pPr marL="269875" indent="-269875"/>
            <a:endParaRPr lang="en-US"/>
          </a:p>
        </p:txBody>
      </p:sp>
      <p:sp>
        <p:nvSpPr>
          <p:cNvPr id="4" name="Rectangle 3">
            <a:extLst>
              <a:ext uri="{FF2B5EF4-FFF2-40B4-BE49-F238E27FC236}">
                <a16:creationId xmlns:a16="http://schemas.microsoft.com/office/drawing/2014/main" id="{7E56926F-94D2-45C3-9DAF-EC660077EF2A}"/>
              </a:ext>
            </a:extLst>
          </p:cNvPr>
          <p:cNvSpPr/>
          <p:nvPr/>
        </p:nvSpPr>
        <p:spPr>
          <a:xfrm flipH="1">
            <a:off x="537746" y="585369"/>
            <a:ext cx="56648" cy="36596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5">
            <a:extLst>
              <a:ext uri="{FF2B5EF4-FFF2-40B4-BE49-F238E27FC236}">
                <a16:creationId xmlns:a16="http://schemas.microsoft.com/office/drawing/2014/main" id="{09647389-ACB5-42F4-9EDE-69A2EB96D1DE}"/>
              </a:ext>
            </a:extLst>
          </p:cNvPr>
          <p:cNvPicPr>
            <a:picLocks noChangeAspect="1"/>
          </p:cNvPicPr>
          <p:nvPr/>
        </p:nvPicPr>
        <p:blipFill>
          <a:blip r:embed="rId3"/>
          <a:stretch>
            <a:fillRect/>
          </a:stretch>
        </p:blipFill>
        <p:spPr>
          <a:xfrm>
            <a:off x="6850626" y="3262777"/>
            <a:ext cx="5066070" cy="3343575"/>
          </a:xfrm>
          <a:prstGeom prst="rect">
            <a:avLst/>
          </a:prstGeom>
          <a:ln>
            <a:noFill/>
          </a:ln>
          <a:effectLst>
            <a:softEdge rad="112500"/>
          </a:effectLst>
        </p:spPr>
      </p:pic>
    </p:spTree>
    <p:extLst>
      <p:ext uri="{BB962C8B-B14F-4D97-AF65-F5344CB8AC3E}">
        <p14:creationId xmlns:p14="http://schemas.microsoft.com/office/powerpoint/2010/main" val="2623014166"/>
      </p:ext>
    </p:extLst>
  </p:cSld>
  <p:clrMapOvr>
    <a:masterClrMapping/>
  </p:clrMapOvr>
  <p:transition spd="med">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0FB5-FA8E-497B-A360-A49F6139595B}"/>
              </a:ext>
            </a:extLst>
          </p:cNvPr>
          <p:cNvSpPr>
            <a:spLocks noGrp="1"/>
          </p:cNvSpPr>
          <p:nvPr>
            <p:ph type="title"/>
          </p:nvPr>
        </p:nvSpPr>
        <p:spPr>
          <a:xfrm>
            <a:off x="725655" y="586372"/>
            <a:ext cx="5456906" cy="365460"/>
          </a:xfrm>
        </p:spPr>
        <p:txBody>
          <a:bodyPr>
            <a:noAutofit/>
          </a:bodyPr>
          <a:lstStyle/>
          <a:p>
            <a:r>
              <a:rPr lang="en-GB" sz="2000" b="1">
                <a:latin typeface="Montserrat"/>
                <a:ea typeface="+mj-lt"/>
                <a:cs typeface="+mj-lt"/>
              </a:rPr>
              <a:t>Implementing The Metaverse</a:t>
            </a:r>
            <a:endParaRPr lang="en-US">
              <a:latin typeface="Montserrat"/>
            </a:endParaRPr>
          </a:p>
        </p:txBody>
      </p:sp>
      <p:sp>
        <p:nvSpPr>
          <p:cNvPr id="3" name="Content Placeholder 2">
            <a:extLst>
              <a:ext uri="{FF2B5EF4-FFF2-40B4-BE49-F238E27FC236}">
                <a16:creationId xmlns:a16="http://schemas.microsoft.com/office/drawing/2014/main" id="{A8B2792A-3BDE-4BDC-9A8E-76AD2823B041}"/>
              </a:ext>
            </a:extLst>
          </p:cNvPr>
          <p:cNvSpPr>
            <a:spLocks noGrp="1"/>
          </p:cNvSpPr>
          <p:nvPr>
            <p:ph idx="1"/>
          </p:nvPr>
        </p:nvSpPr>
        <p:spPr>
          <a:xfrm>
            <a:off x="540000" y="1197393"/>
            <a:ext cx="6310061" cy="5111331"/>
          </a:xfrm>
        </p:spPr>
        <p:txBody>
          <a:bodyPr vert="horz" lIns="91440" tIns="45720" rIns="91440" bIns="45720" rtlCol="0" anchor="t">
            <a:normAutofit/>
          </a:bodyPr>
          <a:lstStyle/>
          <a:p>
            <a:pPr marL="269875" indent="-269875"/>
            <a:r>
              <a:rPr lang="en-US">
                <a:ea typeface="+mn-lt"/>
                <a:cs typeface="+mn-lt"/>
              </a:rPr>
              <a:t>Allows for greater flexibility</a:t>
            </a:r>
          </a:p>
          <a:p>
            <a:pPr marL="269875" indent="-269875"/>
            <a:r>
              <a:rPr lang="en-US">
                <a:ea typeface="+mn-lt"/>
                <a:cs typeface="+mn-lt"/>
              </a:rPr>
              <a:t>Implement it in a few rooms on campus</a:t>
            </a:r>
            <a:endParaRPr lang="en-US"/>
          </a:p>
          <a:p>
            <a:pPr marL="269875" indent="-269875"/>
            <a:r>
              <a:rPr lang="en-US">
                <a:ea typeface="+mn-lt"/>
                <a:cs typeface="+mn-lt"/>
              </a:rPr>
              <a:t>Implement it in all rooms on campus</a:t>
            </a:r>
            <a:endParaRPr lang="en-US"/>
          </a:p>
          <a:p>
            <a:pPr marL="269875" indent="-269875"/>
            <a:r>
              <a:rPr lang="en-US">
                <a:ea typeface="+mn-lt"/>
                <a:cs typeface="+mn-lt"/>
              </a:rPr>
              <a:t>Expand the metaverse to other campuses</a:t>
            </a:r>
            <a:endParaRPr lang="en-US"/>
          </a:p>
          <a:p>
            <a:pPr marL="719455" lvl="1" indent="-269875"/>
            <a:r>
              <a:rPr lang="en-US">
                <a:ea typeface="+mn-lt"/>
                <a:cs typeface="+mn-lt"/>
              </a:rPr>
              <a:t>Connected with each other</a:t>
            </a:r>
            <a:endParaRPr lang="en-US"/>
          </a:p>
          <a:p>
            <a:pPr marL="719455" lvl="1" indent="-269875"/>
            <a:r>
              <a:rPr lang="en-US">
                <a:ea typeface="+mn-lt"/>
                <a:cs typeface="+mn-lt"/>
              </a:rPr>
              <a:t>Collaborations will be easier</a:t>
            </a:r>
            <a:endParaRPr lang="en-US"/>
          </a:p>
          <a:p>
            <a:pPr marL="269875" indent="-269875"/>
            <a:r>
              <a:rPr lang="en-US">
                <a:ea typeface="+mn-lt"/>
                <a:cs typeface="+mn-lt"/>
              </a:rPr>
              <a:t>Expand the metaverse to homes</a:t>
            </a:r>
          </a:p>
          <a:p>
            <a:pPr marL="719455" lvl="1" indent="-269875"/>
            <a:r>
              <a:rPr lang="en-US">
                <a:ea typeface="+mn-lt"/>
                <a:cs typeface="+mn-lt"/>
              </a:rPr>
              <a:t>Students and campuses connected</a:t>
            </a:r>
          </a:p>
          <a:p>
            <a:pPr marL="719455" lvl="1" indent="-269875"/>
            <a:r>
              <a:rPr lang="en-US">
                <a:ea typeface="+mn-lt"/>
                <a:cs typeface="+mn-lt"/>
              </a:rPr>
              <a:t>An interconnected metaverse</a:t>
            </a:r>
          </a:p>
          <a:p>
            <a:pPr marL="449580" lvl="1" indent="0">
              <a:buNone/>
            </a:pPr>
            <a:endParaRPr lang="en-US"/>
          </a:p>
          <a:p>
            <a:pPr marL="269875" indent="-269875"/>
            <a:endParaRPr lang="en-US"/>
          </a:p>
          <a:p>
            <a:pPr marL="269875" indent="-269875"/>
            <a:endParaRPr lang="en-US"/>
          </a:p>
          <a:p>
            <a:pPr marL="285750" indent="-285750"/>
            <a:endParaRPr lang="en-US"/>
          </a:p>
          <a:p>
            <a:pPr marL="269875" indent="-269875"/>
            <a:endParaRPr lang="en-US"/>
          </a:p>
        </p:txBody>
      </p:sp>
      <p:sp>
        <p:nvSpPr>
          <p:cNvPr id="4" name="Rectangle 3">
            <a:extLst>
              <a:ext uri="{FF2B5EF4-FFF2-40B4-BE49-F238E27FC236}">
                <a16:creationId xmlns:a16="http://schemas.microsoft.com/office/drawing/2014/main" id="{7E56926F-94D2-45C3-9DAF-EC660077EF2A}"/>
              </a:ext>
            </a:extLst>
          </p:cNvPr>
          <p:cNvSpPr/>
          <p:nvPr/>
        </p:nvSpPr>
        <p:spPr>
          <a:xfrm flipH="1">
            <a:off x="537746" y="585369"/>
            <a:ext cx="56648" cy="36596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6" descr="A picture containing chart&#10;&#10;Description automatically generated">
            <a:extLst>
              <a:ext uri="{FF2B5EF4-FFF2-40B4-BE49-F238E27FC236}">
                <a16:creationId xmlns:a16="http://schemas.microsoft.com/office/drawing/2014/main" id="{D469A5FC-7AA8-423E-BB1D-DA7C8F94102A}"/>
              </a:ext>
            </a:extLst>
          </p:cNvPr>
          <p:cNvPicPr>
            <a:picLocks noChangeAspect="1"/>
          </p:cNvPicPr>
          <p:nvPr/>
        </p:nvPicPr>
        <p:blipFill>
          <a:blip r:embed="rId3"/>
          <a:stretch>
            <a:fillRect/>
          </a:stretch>
        </p:blipFill>
        <p:spPr>
          <a:xfrm>
            <a:off x="6093941" y="2513053"/>
            <a:ext cx="5029199" cy="3736894"/>
          </a:xfrm>
          <a:prstGeom prst="rect">
            <a:avLst/>
          </a:prstGeom>
          <a:ln>
            <a:noFill/>
          </a:ln>
          <a:effectLst>
            <a:softEdge rad="112500"/>
          </a:effectLst>
        </p:spPr>
      </p:pic>
    </p:spTree>
    <p:extLst>
      <p:ext uri="{BB962C8B-B14F-4D97-AF65-F5344CB8AC3E}">
        <p14:creationId xmlns:p14="http://schemas.microsoft.com/office/powerpoint/2010/main" val="3017542964"/>
      </p:ext>
    </p:extLst>
  </p:cSld>
  <p:clrMapOvr>
    <a:masterClrMapping/>
  </p:clrMapOvr>
  <p:transition spd="med">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0FB5-FA8E-497B-A360-A49F6139595B}"/>
              </a:ext>
            </a:extLst>
          </p:cNvPr>
          <p:cNvSpPr>
            <a:spLocks noGrp="1"/>
          </p:cNvSpPr>
          <p:nvPr>
            <p:ph type="title"/>
          </p:nvPr>
        </p:nvSpPr>
        <p:spPr>
          <a:xfrm>
            <a:off x="725655" y="586372"/>
            <a:ext cx="5456906" cy="365460"/>
          </a:xfrm>
        </p:spPr>
        <p:txBody>
          <a:bodyPr>
            <a:noAutofit/>
          </a:bodyPr>
          <a:lstStyle/>
          <a:p>
            <a:r>
              <a:rPr lang="en-GB" sz="2000" b="1">
                <a:latin typeface="Montserrat"/>
                <a:ea typeface="+mj-lt"/>
                <a:cs typeface="+mj-lt"/>
              </a:rPr>
              <a:t>After Implementing The Metaverse</a:t>
            </a:r>
            <a:endParaRPr lang="en-US">
              <a:latin typeface="Montserrat"/>
            </a:endParaRPr>
          </a:p>
        </p:txBody>
      </p:sp>
      <p:sp>
        <p:nvSpPr>
          <p:cNvPr id="3" name="Content Placeholder 2">
            <a:extLst>
              <a:ext uri="{FF2B5EF4-FFF2-40B4-BE49-F238E27FC236}">
                <a16:creationId xmlns:a16="http://schemas.microsoft.com/office/drawing/2014/main" id="{A8B2792A-3BDE-4BDC-9A8E-76AD2823B041}"/>
              </a:ext>
            </a:extLst>
          </p:cNvPr>
          <p:cNvSpPr>
            <a:spLocks noGrp="1"/>
          </p:cNvSpPr>
          <p:nvPr>
            <p:ph idx="1"/>
          </p:nvPr>
        </p:nvSpPr>
        <p:spPr>
          <a:xfrm>
            <a:off x="540000" y="1197393"/>
            <a:ext cx="6310061" cy="5111331"/>
          </a:xfrm>
        </p:spPr>
        <p:txBody>
          <a:bodyPr vert="horz" lIns="91440" tIns="45720" rIns="91440" bIns="45720" rtlCol="0" anchor="t">
            <a:normAutofit/>
          </a:bodyPr>
          <a:lstStyle/>
          <a:p>
            <a:pPr marL="269875" indent="-269875"/>
            <a:r>
              <a:rPr lang="en-US">
                <a:ea typeface="+mn-lt"/>
                <a:cs typeface="+mn-lt"/>
              </a:rPr>
              <a:t>Easy to be up to date</a:t>
            </a:r>
          </a:p>
          <a:p>
            <a:pPr marL="269875" indent="-269875"/>
            <a:r>
              <a:rPr lang="en-US">
                <a:ea typeface="+mn-lt"/>
                <a:cs typeface="+mn-lt"/>
              </a:rPr>
              <a:t>New things being developed</a:t>
            </a:r>
            <a:endParaRPr lang="en-US"/>
          </a:p>
          <a:p>
            <a:pPr marL="719455" lvl="1" indent="-269875"/>
            <a:r>
              <a:rPr lang="en-US">
                <a:ea typeface="+mn-lt"/>
                <a:cs typeface="+mn-lt"/>
              </a:rPr>
              <a:t>Improve the University experience</a:t>
            </a:r>
          </a:p>
          <a:p>
            <a:pPr marL="269875" indent="-269875"/>
            <a:r>
              <a:rPr lang="en-US"/>
              <a:t>Experiment with the metaverse</a:t>
            </a:r>
          </a:p>
          <a:p>
            <a:pPr marL="719455" lvl="1" indent="-269875"/>
            <a:r>
              <a:rPr lang="en-US">
                <a:ea typeface="+mn-lt"/>
                <a:cs typeface="+mn-lt"/>
              </a:rPr>
              <a:t>Try new features</a:t>
            </a:r>
            <a:endParaRPr lang="en-US"/>
          </a:p>
          <a:p>
            <a:pPr marL="269875" indent="-269875"/>
            <a:r>
              <a:rPr lang="en-US">
                <a:ea typeface="+mn-lt"/>
                <a:cs typeface="+mn-lt"/>
              </a:rPr>
              <a:t>Lecturers and students experience</a:t>
            </a:r>
          </a:p>
          <a:p>
            <a:pPr marL="719455" lvl="1" indent="-269875"/>
            <a:r>
              <a:rPr lang="en-US">
                <a:ea typeface="+mn-lt"/>
                <a:cs typeface="+mn-lt"/>
              </a:rPr>
              <a:t>Easier for lecturers</a:t>
            </a:r>
          </a:p>
          <a:p>
            <a:pPr marL="719455" lvl="1" indent="-269875"/>
            <a:r>
              <a:rPr lang="en-US">
                <a:ea typeface="+mn-lt"/>
                <a:cs typeface="+mn-lt"/>
              </a:rPr>
              <a:t>Easier for students</a:t>
            </a:r>
          </a:p>
          <a:p>
            <a:pPr marL="269875" indent="-269875"/>
            <a:r>
              <a:rPr lang="en-US"/>
              <a:t>Overall, metaverse will improve the University experience.</a:t>
            </a:r>
          </a:p>
          <a:p>
            <a:pPr marL="449580" lvl="1" indent="0">
              <a:buNone/>
            </a:pPr>
            <a:endParaRPr lang="en-US"/>
          </a:p>
          <a:p>
            <a:pPr marL="269875" indent="-269875"/>
            <a:endParaRPr lang="en-US"/>
          </a:p>
          <a:p>
            <a:pPr marL="269875" indent="-269875"/>
            <a:endParaRPr lang="en-US"/>
          </a:p>
          <a:p>
            <a:pPr marL="285750" indent="-285750"/>
            <a:endParaRPr lang="en-US"/>
          </a:p>
          <a:p>
            <a:pPr marL="269875" indent="-269875"/>
            <a:endParaRPr lang="en-US"/>
          </a:p>
        </p:txBody>
      </p:sp>
      <p:sp>
        <p:nvSpPr>
          <p:cNvPr id="4" name="Rectangle 3">
            <a:extLst>
              <a:ext uri="{FF2B5EF4-FFF2-40B4-BE49-F238E27FC236}">
                <a16:creationId xmlns:a16="http://schemas.microsoft.com/office/drawing/2014/main" id="{7E56926F-94D2-45C3-9DAF-EC660077EF2A}"/>
              </a:ext>
            </a:extLst>
          </p:cNvPr>
          <p:cNvSpPr/>
          <p:nvPr/>
        </p:nvSpPr>
        <p:spPr>
          <a:xfrm flipH="1">
            <a:off x="537746" y="585369"/>
            <a:ext cx="56648" cy="36596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6" descr="A picture containing text, person, doll, toy&#10;&#10;Description automatically generated">
            <a:extLst>
              <a:ext uri="{FF2B5EF4-FFF2-40B4-BE49-F238E27FC236}">
                <a16:creationId xmlns:a16="http://schemas.microsoft.com/office/drawing/2014/main" id="{371A9E0F-8A68-458A-AA5A-29E4B3C2509E}"/>
              </a:ext>
            </a:extLst>
          </p:cNvPr>
          <p:cNvPicPr>
            <a:picLocks noChangeAspect="1"/>
          </p:cNvPicPr>
          <p:nvPr/>
        </p:nvPicPr>
        <p:blipFill>
          <a:blip r:embed="rId3"/>
          <a:stretch>
            <a:fillRect/>
          </a:stretch>
        </p:blipFill>
        <p:spPr>
          <a:xfrm>
            <a:off x="6186616" y="3049069"/>
            <a:ext cx="5719118" cy="3262106"/>
          </a:xfrm>
          <a:prstGeom prst="rect">
            <a:avLst/>
          </a:prstGeom>
          <a:ln>
            <a:noFill/>
          </a:ln>
          <a:effectLst>
            <a:softEdge rad="112500"/>
          </a:effectLst>
        </p:spPr>
      </p:pic>
    </p:spTree>
    <p:extLst>
      <p:ext uri="{BB962C8B-B14F-4D97-AF65-F5344CB8AC3E}">
        <p14:creationId xmlns:p14="http://schemas.microsoft.com/office/powerpoint/2010/main" val="683285627"/>
      </p:ext>
    </p:extLst>
  </p:cSld>
  <p:clrMapOvr>
    <a:masterClrMapping/>
  </p:clrMapOvr>
  <p:transition spd="med">
    <p:cover/>
  </p:transition>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181AF36A088648B94A0D3D5D8ABD3B" ma:contentTypeVersion="4" ma:contentTypeDescription="Create a new document." ma:contentTypeScope="" ma:versionID="36671e06b5010c6a48b84269a8ae35b1">
  <xsd:schema xmlns:xsd="http://www.w3.org/2001/XMLSchema" xmlns:xs="http://www.w3.org/2001/XMLSchema" xmlns:p="http://schemas.microsoft.com/office/2006/metadata/properties" xmlns:ns2="4c9d9f85-2581-457a-b162-7e5491a2c746" targetNamespace="http://schemas.microsoft.com/office/2006/metadata/properties" ma:root="true" ma:fieldsID="f222d2610021eb1e2f74c83ba91fafc7" ns2:_="">
    <xsd:import namespace="4c9d9f85-2581-457a-b162-7e5491a2c74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9d9f85-2581-457a-b162-7e5491a2c7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7212E4-9D02-4B0F-8B5C-AECD13C858CD}">
  <ds:schemaRefs>
    <ds:schemaRef ds:uri="4c9d9f85-2581-457a-b162-7e5491a2c74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33125AE-ADDC-4A9B-80E1-BA748F56E27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79046F08-6BE0-4023-A683-1B7653EF37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79</TotalTime>
  <Words>1288</Words>
  <Application>Microsoft Office PowerPoint</Application>
  <PresentationFormat>Widescreen</PresentationFormat>
  <Paragraphs>107</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Avenir Next LT Pro</vt:lpstr>
      <vt:lpstr>Bell MT</vt:lpstr>
      <vt:lpstr>Calibri</vt:lpstr>
      <vt:lpstr>Montserrat</vt:lpstr>
      <vt:lpstr>GlowVTI</vt:lpstr>
      <vt:lpstr>Kalan Front Sheet </vt:lpstr>
      <vt:lpstr>Our Idea</vt:lpstr>
      <vt:lpstr>Current University Experience</vt:lpstr>
      <vt:lpstr>The Metaverse Solution</vt:lpstr>
      <vt:lpstr>Implementing The Metaverse</vt:lpstr>
      <vt:lpstr>After Implementing The Metaverse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Kalan Hughes</cp:lastModifiedBy>
  <cp:revision>1</cp:revision>
  <dcterms:created xsi:type="dcterms:W3CDTF">2022-01-02T13:24:44Z</dcterms:created>
  <dcterms:modified xsi:type="dcterms:W3CDTF">2022-01-11T11:03:45Z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0x010100AD181AF36A088648B94A0D3D5D8ABD3B</vt:lpwstr>
  </property>
</Properties>
</file>