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8" r:id="rId3"/>
    <p:sldId id="257" r:id="rId4"/>
    <p:sldId id="256" r:id="rId5"/>
    <p:sldId id="260" r:id="rId6"/>
    <p:sldId id="261" r:id="rId7"/>
    <p:sldId id="267" r:id="rId8"/>
    <p:sldId id="262" r:id="rId9"/>
    <p:sldId id="264" r:id="rId10"/>
    <p:sldId id="263" r:id="rId11"/>
    <p:sldId id="266" r:id="rId12"/>
    <p:sldId id="268" r:id="rId13"/>
    <p:sldId id="269" r:id="rId14"/>
    <p:sldId id="271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236F8A-6C72-43AD-90F8-DB38E1B1EE69}" v="90" dt="2026-07-04T10:18:50.0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fia Jabeen (2309199)" userId="c354895c-99e1-496c-a8c2-3547f151cf1b" providerId="ADAL" clId="{C078E1D4-0E34-4191-9944-6A8BA7A9242F}"/>
    <pc:docChg chg="undo custSel addSld delSld modSld sldOrd">
      <pc:chgData name="Sofia Jabeen (2309199)" userId="c354895c-99e1-496c-a8c2-3547f151cf1b" providerId="ADAL" clId="{C078E1D4-0E34-4191-9944-6A8BA7A9242F}" dt="2026-07-04T10:18:50.016" v="2603"/>
      <pc:docMkLst>
        <pc:docMk/>
      </pc:docMkLst>
      <pc:sldChg chg="addSp delSp modSp mod ord modTransition setBg">
        <pc:chgData name="Sofia Jabeen (2309199)" userId="c354895c-99e1-496c-a8c2-3547f151cf1b" providerId="ADAL" clId="{C078E1D4-0E34-4191-9944-6A8BA7A9242F}" dt="2026-07-04T10:12:56.102" v="2573" actId="207"/>
        <pc:sldMkLst>
          <pc:docMk/>
          <pc:sldMk cId="205228722" sldId="256"/>
        </pc:sldMkLst>
        <pc:spChg chg="mod ord">
          <ac:chgData name="Sofia Jabeen (2309199)" userId="c354895c-99e1-496c-a8c2-3547f151cf1b" providerId="ADAL" clId="{C078E1D4-0E34-4191-9944-6A8BA7A9242F}" dt="2026-07-04T10:12:56.102" v="2573" actId="207"/>
          <ac:spMkLst>
            <pc:docMk/>
            <pc:sldMk cId="205228722" sldId="256"/>
            <ac:spMk id="2" creationId="{9A7A444E-4A49-935F-1F56-CC10EFE4450E}"/>
          </ac:spMkLst>
        </pc:spChg>
        <pc:spChg chg="add mod">
          <ac:chgData name="Sofia Jabeen (2309199)" userId="c354895c-99e1-496c-a8c2-3547f151cf1b" providerId="ADAL" clId="{C078E1D4-0E34-4191-9944-6A8BA7A9242F}" dt="2026-07-04T10:12:42.722" v="2572" actId="207"/>
          <ac:spMkLst>
            <pc:docMk/>
            <pc:sldMk cId="205228722" sldId="256"/>
            <ac:spMk id="3" creationId="{228D558D-3186-6666-CEB1-EF19E3290A26}"/>
          </ac:spMkLst>
        </pc:spChg>
      </pc:sldChg>
      <pc:sldChg chg="addSp delSp modSp mod modTransition setBg">
        <pc:chgData name="Sofia Jabeen (2309199)" userId="c354895c-99e1-496c-a8c2-3547f151cf1b" providerId="ADAL" clId="{C078E1D4-0E34-4191-9944-6A8BA7A9242F}" dt="2026-07-04T10:10:55.536" v="2530" actId="20577"/>
        <pc:sldMkLst>
          <pc:docMk/>
          <pc:sldMk cId="3331005502" sldId="257"/>
        </pc:sldMkLst>
        <pc:spChg chg="mod">
          <ac:chgData name="Sofia Jabeen (2309199)" userId="c354895c-99e1-496c-a8c2-3547f151cf1b" providerId="ADAL" clId="{C078E1D4-0E34-4191-9944-6A8BA7A9242F}" dt="2026-06-29T16:13:25.871" v="2116" actId="122"/>
          <ac:spMkLst>
            <pc:docMk/>
            <pc:sldMk cId="3331005502" sldId="257"/>
            <ac:spMk id="2" creationId="{3F12602F-672C-3712-BC68-321F87812CDA}"/>
          </ac:spMkLst>
        </pc:spChg>
        <pc:spChg chg="add mod">
          <ac:chgData name="Sofia Jabeen (2309199)" userId="c354895c-99e1-496c-a8c2-3547f151cf1b" providerId="ADAL" clId="{C078E1D4-0E34-4191-9944-6A8BA7A9242F}" dt="2026-07-04T10:10:55.536" v="2530" actId="20577"/>
          <ac:spMkLst>
            <pc:docMk/>
            <pc:sldMk cId="3331005502" sldId="257"/>
            <ac:spMk id="8" creationId="{9393E27E-CCB2-B97C-DF7F-ED867FAABFC2}"/>
          </ac:spMkLst>
        </pc:spChg>
        <pc:picChg chg="add mod ord">
          <ac:chgData name="Sofia Jabeen (2309199)" userId="c354895c-99e1-496c-a8c2-3547f151cf1b" providerId="ADAL" clId="{C078E1D4-0E34-4191-9944-6A8BA7A9242F}" dt="2026-06-29T14:40:58.152" v="593" actId="26606"/>
          <ac:picMkLst>
            <pc:docMk/>
            <pc:sldMk cId="3331005502" sldId="257"/>
            <ac:picMk id="5" creationId="{D8299057-3A8F-C972-D811-621E3E03EAF9}"/>
          </ac:picMkLst>
        </pc:picChg>
        <pc:picChg chg="add mod ord">
          <ac:chgData name="Sofia Jabeen (2309199)" userId="c354895c-99e1-496c-a8c2-3547f151cf1b" providerId="ADAL" clId="{C078E1D4-0E34-4191-9944-6A8BA7A9242F}" dt="2026-06-29T14:40:58.152" v="593" actId="26606"/>
          <ac:picMkLst>
            <pc:docMk/>
            <pc:sldMk cId="3331005502" sldId="257"/>
            <ac:picMk id="7" creationId="{286D7262-1F8E-F29A-DD4F-35A426A02602}"/>
          </ac:picMkLst>
        </pc:picChg>
      </pc:sldChg>
      <pc:sldChg chg="addSp modSp mod modTransition setBg">
        <pc:chgData name="Sofia Jabeen (2309199)" userId="c354895c-99e1-496c-a8c2-3547f151cf1b" providerId="ADAL" clId="{C078E1D4-0E34-4191-9944-6A8BA7A9242F}" dt="2026-06-29T16:11:49.271" v="2092"/>
        <pc:sldMkLst>
          <pc:docMk/>
          <pc:sldMk cId="2161250935" sldId="258"/>
        </pc:sldMkLst>
        <pc:picChg chg="add mod ord modCrop">
          <ac:chgData name="Sofia Jabeen (2309199)" userId="c354895c-99e1-496c-a8c2-3547f151cf1b" providerId="ADAL" clId="{C078E1D4-0E34-4191-9944-6A8BA7A9242F}" dt="2026-06-29T14:40:42.707" v="591" actId="26606"/>
          <ac:picMkLst>
            <pc:docMk/>
            <pc:sldMk cId="2161250935" sldId="258"/>
            <ac:picMk id="3" creationId="{EE51B1F1-1888-FB91-5D9D-45EB01C29AC7}"/>
          </ac:picMkLst>
        </pc:picChg>
        <pc:picChg chg="add mod">
          <ac:chgData name="Sofia Jabeen (2309199)" userId="c354895c-99e1-496c-a8c2-3547f151cf1b" providerId="ADAL" clId="{C078E1D4-0E34-4191-9944-6A8BA7A9242F}" dt="2026-06-29T14:40:42.707" v="591" actId="26606"/>
          <ac:picMkLst>
            <pc:docMk/>
            <pc:sldMk cId="2161250935" sldId="258"/>
            <ac:picMk id="5" creationId="{48E8323C-F9BA-C396-500E-1343C7A542B9}"/>
          </ac:picMkLst>
        </pc:picChg>
      </pc:sldChg>
      <pc:sldChg chg="modSp mod modTransition">
        <pc:chgData name="Sofia Jabeen (2309199)" userId="c354895c-99e1-496c-a8c2-3547f151cf1b" providerId="ADAL" clId="{C078E1D4-0E34-4191-9944-6A8BA7A9242F}" dt="2026-06-29T16:29:44.207" v="2526" actId="20577"/>
        <pc:sldMkLst>
          <pc:docMk/>
          <pc:sldMk cId="907923015" sldId="259"/>
        </pc:sldMkLst>
        <pc:graphicFrameChg chg="modGraphic">
          <ac:chgData name="Sofia Jabeen (2309199)" userId="c354895c-99e1-496c-a8c2-3547f151cf1b" providerId="ADAL" clId="{C078E1D4-0E34-4191-9944-6A8BA7A9242F}" dt="2026-06-29T16:29:44.207" v="2526" actId="20577"/>
          <ac:graphicFrameMkLst>
            <pc:docMk/>
            <pc:sldMk cId="907923015" sldId="259"/>
            <ac:graphicFrameMk id="4" creationId="{B6953A9C-7A8E-56CB-A9CF-6E5A0500DFE3}"/>
          </ac:graphicFrameMkLst>
        </pc:graphicFrameChg>
      </pc:sldChg>
      <pc:sldChg chg="addSp delSp modSp new mod modTransition setBg">
        <pc:chgData name="Sofia Jabeen (2309199)" userId="c354895c-99e1-496c-a8c2-3547f151cf1b" providerId="ADAL" clId="{C078E1D4-0E34-4191-9944-6A8BA7A9242F}" dt="2026-06-29T16:12:00.175" v="2095"/>
        <pc:sldMkLst>
          <pc:docMk/>
          <pc:sldMk cId="3064989494" sldId="260"/>
        </pc:sldMkLst>
        <pc:spChg chg="mod">
          <ac:chgData name="Sofia Jabeen (2309199)" userId="c354895c-99e1-496c-a8c2-3547f151cf1b" providerId="ADAL" clId="{C078E1D4-0E34-4191-9944-6A8BA7A9242F}" dt="2026-06-29T14:38:49.568" v="568" actId="26606"/>
          <ac:spMkLst>
            <pc:docMk/>
            <pc:sldMk cId="3064989494" sldId="260"/>
            <ac:spMk id="2" creationId="{94DBF902-86AA-E383-7921-4F116A7DB2EE}"/>
          </ac:spMkLst>
        </pc:spChg>
        <pc:spChg chg="mod ord">
          <ac:chgData name="Sofia Jabeen (2309199)" userId="c354895c-99e1-496c-a8c2-3547f151cf1b" providerId="ADAL" clId="{C078E1D4-0E34-4191-9944-6A8BA7A9242F}" dt="2026-06-29T14:39:09.607" v="578" actId="20577"/>
          <ac:spMkLst>
            <pc:docMk/>
            <pc:sldMk cId="3064989494" sldId="260"/>
            <ac:spMk id="3" creationId="{FF18360E-01BF-774E-22F5-47C7DAFA2FBB}"/>
          </ac:spMkLst>
        </pc:spChg>
        <pc:spChg chg="add">
          <ac:chgData name="Sofia Jabeen (2309199)" userId="c354895c-99e1-496c-a8c2-3547f151cf1b" providerId="ADAL" clId="{C078E1D4-0E34-4191-9944-6A8BA7A9242F}" dt="2026-06-29T14:38:49.568" v="568" actId="26606"/>
          <ac:spMkLst>
            <pc:docMk/>
            <pc:sldMk cId="3064989494" sldId="260"/>
            <ac:spMk id="17" creationId="{3FC67B06-867A-4D0B-8E72-3D1CBBABF3DD}"/>
          </ac:spMkLst>
        </pc:spChg>
        <pc:spChg chg="add">
          <ac:chgData name="Sofia Jabeen (2309199)" userId="c354895c-99e1-496c-a8c2-3547f151cf1b" providerId="ADAL" clId="{C078E1D4-0E34-4191-9944-6A8BA7A9242F}" dt="2026-06-29T14:38:49.568" v="568" actId="26606"/>
          <ac:spMkLst>
            <pc:docMk/>
            <pc:sldMk cId="3064989494" sldId="260"/>
            <ac:spMk id="19" creationId="{742DA6F1-EE0D-4BF0-B5FE-BF303A6B8304}"/>
          </ac:spMkLst>
        </pc:spChg>
        <pc:picChg chg="add mod">
          <ac:chgData name="Sofia Jabeen (2309199)" userId="c354895c-99e1-496c-a8c2-3547f151cf1b" providerId="ADAL" clId="{C078E1D4-0E34-4191-9944-6A8BA7A9242F}" dt="2026-06-29T14:38:49.568" v="568" actId="26606"/>
          <ac:picMkLst>
            <pc:docMk/>
            <pc:sldMk cId="3064989494" sldId="260"/>
            <ac:picMk id="7" creationId="{C2D69A56-DAD1-8333-0BBE-5B84B8A212B7}"/>
          </ac:picMkLst>
        </pc:picChg>
        <pc:picChg chg="add mod">
          <ac:chgData name="Sofia Jabeen (2309199)" userId="c354895c-99e1-496c-a8c2-3547f151cf1b" providerId="ADAL" clId="{C078E1D4-0E34-4191-9944-6A8BA7A9242F}" dt="2026-06-29T14:39:53.461" v="588" actId="14100"/>
          <ac:picMkLst>
            <pc:docMk/>
            <pc:sldMk cId="3064989494" sldId="260"/>
            <ac:picMk id="9" creationId="{3CB95A6A-C3EB-63BB-2B19-30E7A765D725}"/>
          </ac:picMkLst>
        </pc:picChg>
      </pc:sldChg>
      <pc:sldChg chg="addSp delSp modSp new mod modTransition setBg">
        <pc:chgData name="Sofia Jabeen (2309199)" userId="c354895c-99e1-496c-a8c2-3547f151cf1b" providerId="ADAL" clId="{C078E1D4-0E34-4191-9944-6A8BA7A9242F}" dt="2026-07-04T10:13:42.117" v="2579" actId="20577"/>
        <pc:sldMkLst>
          <pc:docMk/>
          <pc:sldMk cId="2469850832" sldId="261"/>
        </pc:sldMkLst>
        <pc:spChg chg="mod">
          <ac:chgData name="Sofia Jabeen (2309199)" userId="c354895c-99e1-496c-a8c2-3547f151cf1b" providerId="ADAL" clId="{C078E1D4-0E34-4191-9944-6A8BA7A9242F}" dt="2026-06-29T14:46:00.913" v="681" actId="20577"/>
          <ac:spMkLst>
            <pc:docMk/>
            <pc:sldMk cId="2469850832" sldId="261"/>
            <ac:spMk id="2" creationId="{77AA8AE0-B303-F77F-1D42-BBDCACD83C00}"/>
          </ac:spMkLst>
        </pc:spChg>
        <pc:spChg chg="add del mod">
          <ac:chgData name="Sofia Jabeen (2309199)" userId="c354895c-99e1-496c-a8c2-3547f151cf1b" providerId="ADAL" clId="{C078E1D4-0E34-4191-9944-6A8BA7A9242F}" dt="2026-07-04T10:13:42.117" v="2579" actId="20577"/>
          <ac:spMkLst>
            <pc:docMk/>
            <pc:sldMk cId="2469850832" sldId="261"/>
            <ac:spMk id="3" creationId="{79A2C8B5-5C1E-FA3E-7489-45E40484FCF9}"/>
          </ac:spMkLst>
        </pc:spChg>
        <pc:spChg chg="add mod">
          <ac:chgData name="Sofia Jabeen (2309199)" userId="c354895c-99e1-496c-a8c2-3547f151cf1b" providerId="ADAL" clId="{C078E1D4-0E34-4191-9944-6A8BA7A9242F}" dt="2026-06-29T16:15:04.960" v="2141" actId="1076"/>
          <ac:spMkLst>
            <pc:docMk/>
            <pc:sldMk cId="2469850832" sldId="261"/>
            <ac:spMk id="7" creationId="{213B05DB-34D9-F7AF-E233-6D5589637840}"/>
          </ac:spMkLst>
        </pc:spChg>
        <pc:spChg chg="add del">
          <ac:chgData name="Sofia Jabeen (2309199)" userId="c354895c-99e1-496c-a8c2-3547f151cf1b" providerId="ADAL" clId="{C078E1D4-0E34-4191-9944-6A8BA7A9242F}" dt="2026-06-29T14:45:14.157" v="657" actId="26606"/>
          <ac:spMkLst>
            <pc:docMk/>
            <pc:sldMk cId="2469850832" sldId="261"/>
            <ac:spMk id="8" creationId="{A009E310-C7C2-4F23-B466-4417C8ED3B99}"/>
          </ac:spMkLst>
        </pc:spChg>
        <pc:spChg chg="add del">
          <ac:chgData name="Sofia Jabeen (2309199)" userId="c354895c-99e1-496c-a8c2-3547f151cf1b" providerId="ADAL" clId="{C078E1D4-0E34-4191-9944-6A8BA7A9242F}" dt="2026-06-29T14:45:14.157" v="657" actId="26606"/>
          <ac:spMkLst>
            <pc:docMk/>
            <pc:sldMk cId="2469850832" sldId="261"/>
            <ac:spMk id="10" creationId="{51A4F4A1-146B-4D29-852A-F60996679785}"/>
          </ac:spMkLst>
        </pc:spChg>
        <pc:spChg chg="add del">
          <ac:chgData name="Sofia Jabeen (2309199)" userId="c354895c-99e1-496c-a8c2-3547f151cf1b" providerId="ADAL" clId="{C078E1D4-0E34-4191-9944-6A8BA7A9242F}" dt="2026-06-29T14:45:14.157" v="657" actId="26606"/>
          <ac:spMkLst>
            <pc:docMk/>
            <pc:sldMk cId="2469850832" sldId="261"/>
            <ac:spMk id="12" creationId="{A4C31FF5-F97E-4082-BFC5-A880DB9F3F00}"/>
          </ac:spMkLst>
        </pc:spChg>
        <pc:spChg chg="add del">
          <ac:chgData name="Sofia Jabeen (2309199)" userId="c354895c-99e1-496c-a8c2-3547f151cf1b" providerId="ADAL" clId="{C078E1D4-0E34-4191-9944-6A8BA7A9242F}" dt="2026-06-29T14:45:14.157" v="657" actId="26606"/>
          <ac:spMkLst>
            <pc:docMk/>
            <pc:sldMk cId="2469850832" sldId="261"/>
            <ac:spMk id="14" creationId="{6015B4CE-42DE-4E9B-B800-B5B8142E6FCB}"/>
          </ac:spMkLst>
        </pc:spChg>
        <pc:picChg chg="add mod">
          <ac:chgData name="Sofia Jabeen (2309199)" userId="c354895c-99e1-496c-a8c2-3547f151cf1b" providerId="ADAL" clId="{C078E1D4-0E34-4191-9944-6A8BA7A9242F}" dt="2026-06-29T14:47:25.717" v="751" actId="14100"/>
          <ac:picMkLst>
            <pc:docMk/>
            <pc:sldMk cId="2469850832" sldId="261"/>
            <ac:picMk id="6" creationId="{3FBDFAD0-E2B2-16CC-E253-58BAB4221164}"/>
          </ac:picMkLst>
        </pc:picChg>
        <pc:picChg chg="add mod">
          <ac:chgData name="Sofia Jabeen (2309199)" userId="c354895c-99e1-496c-a8c2-3547f151cf1b" providerId="ADAL" clId="{C078E1D4-0E34-4191-9944-6A8BA7A9242F}" dt="2026-06-29T16:16:01.803" v="2177" actId="1076"/>
          <ac:picMkLst>
            <pc:docMk/>
            <pc:sldMk cId="2469850832" sldId="261"/>
            <ac:picMk id="11" creationId="{6B734D40-3DA5-679E-337E-E360DF295731}"/>
          </ac:picMkLst>
        </pc:picChg>
      </pc:sldChg>
      <pc:sldChg chg="modSp new mod modTransition">
        <pc:chgData name="Sofia Jabeen (2309199)" userId="c354895c-99e1-496c-a8c2-3547f151cf1b" providerId="ADAL" clId="{C078E1D4-0E34-4191-9944-6A8BA7A9242F}" dt="2026-06-29T16:16:45.519" v="2188" actId="14100"/>
        <pc:sldMkLst>
          <pc:docMk/>
          <pc:sldMk cId="49545256" sldId="262"/>
        </pc:sldMkLst>
        <pc:spChg chg="mod">
          <ac:chgData name="Sofia Jabeen (2309199)" userId="c354895c-99e1-496c-a8c2-3547f151cf1b" providerId="ADAL" clId="{C078E1D4-0E34-4191-9944-6A8BA7A9242F}" dt="2026-06-29T14:53:31.758" v="997" actId="113"/>
          <ac:spMkLst>
            <pc:docMk/>
            <pc:sldMk cId="49545256" sldId="262"/>
            <ac:spMk id="2" creationId="{329F6E81-58BC-07DF-8A2F-C6A793F8D1E6}"/>
          </ac:spMkLst>
        </pc:spChg>
        <pc:spChg chg="mod">
          <ac:chgData name="Sofia Jabeen (2309199)" userId="c354895c-99e1-496c-a8c2-3547f151cf1b" providerId="ADAL" clId="{C078E1D4-0E34-4191-9944-6A8BA7A9242F}" dt="2026-06-29T16:16:45.519" v="2188" actId="14100"/>
          <ac:spMkLst>
            <pc:docMk/>
            <pc:sldMk cId="49545256" sldId="262"/>
            <ac:spMk id="3" creationId="{5F52678D-FC73-208F-4BCF-6B39B5E7AED7}"/>
          </ac:spMkLst>
        </pc:spChg>
      </pc:sldChg>
      <pc:sldChg chg="addSp delSp modSp new mod modTransition">
        <pc:chgData name="Sofia Jabeen (2309199)" userId="c354895c-99e1-496c-a8c2-3547f151cf1b" providerId="ADAL" clId="{C078E1D4-0E34-4191-9944-6A8BA7A9242F}" dt="2026-06-29T16:12:39.698" v="2100"/>
        <pc:sldMkLst>
          <pc:docMk/>
          <pc:sldMk cId="4172366882" sldId="263"/>
        </pc:sldMkLst>
        <pc:spChg chg="mod">
          <ac:chgData name="Sofia Jabeen (2309199)" userId="c354895c-99e1-496c-a8c2-3547f151cf1b" providerId="ADAL" clId="{C078E1D4-0E34-4191-9944-6A8BA7A9242F}" dt="2026-06-29T15:44:30.080" v="1453" actId="20577"/>
          <ac:spMkLst>
            <pc:docMk/>
            <pc:sldMk cId="4172366882" sldId="263"/>
            <ac:spMk id="2" creationId="{35F8738F-1B62-8B22-4CFC-54D89608765A}"/>
          </ac:spMkLst>
        </pc:spChg>
        <pc:spChg chg="mod">
          <ac:chgData name="Sofia Jabeen (2309199)" userId="c354895c-99e1-496c-a8c2-3547f151cf1b" providerId="ADAL" clId="{C078E1D4-0E34-4191-9944-6A8BA7A9242F}" dt="2026-06-29T15:44:33.736" v="1460" actId="20577"/>
          <ac:spMkLst>
            <pc:docMk/>
            <pc:sldMk cId="4172366882" sldId="263"/>
            <ac:spMk id="3" creationId="{C00D2A33-9090-6A5E-897E-9A3C98FFCE91}"/>
          </ac:spMkLst>
        </pc:spChg>
        <pc:spChg chg="add del mod">
          <ac:chgData name="Sofia Jabeen (2309199)" userId="c354895c-99e1-496c-a8c2-3547f151cf1b" providerId="ADAL" clId="{C078E1D4-0E34-4191-9944-6A8BA7A9242F}" dt="2026-06-29T16:01:20.367" v="1797" actId="2710"/>
          <ac:spMkLst>
            <pc:docMk/>
            <pc:sldMk cId="4172366882" sldId="263"/>
            <ac:spMk id="4" creationId="{DE4797FB-088B-20B2-AEC4-BAD833CCFDA4}"/>
          </ac:spMkLst>
        </pc:spChg>
        <pc:spChg chg="mod">
          <ac:chgData name="Sofia Jabeen (2309199)" userId="c354895c-99e1-496c-a8c2-3547f151cf1b" providerId="ADAL" clId="{C078E1D4-0E34-4191-9944-6A8BA7A9242F}" dt="2026-06-29T15:44:37.291" v="1467" actId="20577"/>
          <ac:spMkLst>
            <pc:docMk/>
            <pc:sldMk cId="4172366882" sldId="263"/>
            <ac:spMk id="5" creationId="{1ACEA761-2AD5-6EA5-81F5-8D679B464118}"/>
          </ac:spMkLst>
        </pc:spChg>
        <pc:spChg chg="add del mod">
          <ac:chgData name="Sofia Jabeen (2309199)" userId="c354895c-99e1-496c-a8c2-3547f151cf1b" providerId="ADAL" clId="{C078E1D4-0E34-4191-9944-6A8BA7A9242F}" dt="2026-06-29T16:01:20.367" v="1797" actId="2710"/>
          <ac:spMkLst>
            <pc:docMk/>
            <pc:sldMk cId="4172366882" sldId="263"/>
            <ac:spMk id="13" creationId="{B1B8837C-3499-B3E0-9DEF-D5B8B626926D}"/>
          </ac:spMkLst>
        </pc:spChg>
      </pc:sldChg>
      <pc:sldChg chg="modSp add mod modTransition">
        <pc:chgData name="Sofia Jabeen (2309199)" userId="c354895c-99e1-496c-a8c2-3547f151cf1b" providerId="ADAL" clId="{C078E1D4-0E34-4191-9944-6A8BA7A9242F}" dt="2026-06-29T16:12:30.859" v="2098"/>
        <pc:sldMkLst>
          <pc:docMk/>
          <pc:sldMk cId="914725147" sldId="264"/>
        </pc:sldMkLst>
        <pc:spChg chg="mod">
          <ac:chgData name="Sofia Jabeen (2309199)" userId="c354895c-99e1-496c-a8c2-3547f151cf1b" providerId="ADAL" clId="{C078E1D4-0E34-4191-9944-6A8BA7A9242F}" dt="2026-06-29T16:00:59.597" v="1790" actId="27636"/>
          <ac:spMkLst>
            <pc:docMk/>
            <pc:sldMk cId="914725147" sldId="264"/>
            <ac:spMk id="4" creationId="{B5B0103D-4233-B785-413C-8BF6AF2294E3}"/>
          </ac:spMkLst>
        </pc:spChg>
        <pc:spChg chg="mod">
          <ac:chgData name="Sofia Jabeen (2309199)" userId="c354895c-99e1-496c-a8c2-3547f151cf1b" providerId="ADAL" clId="{C078E1D4-0E34-4191-9944-6A8BA7A9242F}" dt="2026-06-29T16:01:03.611" v="1792" actId="123"/>
          <ac:spMkLst>
            <pc:docMk/>
            <pc:sldMk cId="914725147" sldId="264"/>
            <ac:spMk id="13" creationId="{EBCE3852-FE8F-E458-1297-A6AAB3613007}"/>
          </ac:spMkLst>
        </pc:spChg>
      </pc:sldChg>
      <pc:sldChg chg="modSp new mod modTransition">
        <pc:chgData name="Sofia Jabeen (2309199)" userId="c354895c-99e1-496c-a8c2-3547f151cf1b" providerId="ADAL" clId="{C078E1D4-0E34-4191-9944-6A8BA7A9242F}" dt="2026-07-04T10:15:22.349" v="2586" actId="207"/>
        <pc:sldMkLst>
          <pc:docMk/>
          <pc:sldMk cId="3232475116" sldId="266"/>
        </pc:sldMkLst>
        <pc:spChg chg="mod">
          <ac:chgData name="Sofia Jabeen (2309199)" userId="c354895c-99e1-496c-a8c2-3547f151cf1b" providerId="ADAL" clId="{C078E1D4-0E34-4191-9944-6A8BA7A9242F}" dt="2026-07-04T10:15:22.349" v="2586" actId="207"/>
          <ac:spMkLst>
            <pc:docMk/>
            <pc:sldMk cId="3232475116" sldId="266"/>
            <ac:spMk id="2" creationId="{2D91F924-89C2-CDC7-8DAA-9E4889E00B05}"/>
          </ac:spMkLst>
        </pc:spChg>
        <pc:spChg chg="mod">
          <ac:chgData name="Sofia Jabeen (2309199)" userId="c354895c-99e1-496c-a8c2-3547f151cf1b" providerId="ADAL" clId="{C078E1D4-0E34-4191-9944-6A8BA7A9242F}" dt="2026-07-04T10:15:13.739" v="2585" actId="207"/>
          <ac:spMkLst>
            <pc:docMk/>
            <pc:sldMk cId="3232475116" sldId="266"/>
            <ac:spMk id="3" creationId="{D8F7ABD8-6256-3204-3C20-1F5E2127FC6F}"/>
          </ac:spMkLst>
        </pc:spChg>
      </pc:sldChg>
      <pc:sldChg chg="modSp new mod ord modTransition">
        <pc:chgData name="Sofia Jabeen (2309199)" userId="c354895c-99e1-496c-a8c2-3547f151cf1b" providerId="ADAL" clId="{C078E1D4-0E34-4191-9944-6A8BA7A9242F}" dt="2026-07-04T10:14:05.356" v="2583" actId="20577"/>
        <pc:sldMkLst>
          <pc:docMk/>
          <pc:sldMk cId="4101708556" sldId="267"/>
        </pc:sldMkLst>
        <pc:spChg chg="mod">
          <ac:chgData name="Sofia Jabeen (2309199)" userId="c354895c-99e1-496c-a8c2-3547f151cf1b" providerId="ADAL" clId="{C078E1D4-0E34-4191-9944-6A8BA7A9242F}" dt="2026-06-29T16:05:31.365" v="1927" actId="27636"/>
          <ac:spMkLst>
            <pc:docMk/>
            <pc:sldMk cId="4101708556" sldId="267"/>
            <ac:spMk id="2" creationId="{AF8DA049-6A40-DAFF-07B6-F74DA4D4D22A}"/>
          </ac:spMkLst>
        </pc:spChg>
        <pc:spChg chg="mod">
          <ac:chgData name="Sofia Jabeen (2309199)" userId="c354895c-99e1-496c-a8c2-3547f151cf1b" providerId="ADAL" clId="{C078E1D4-0E34-4191-9944-6A8BA7A9242F}" dt="2026-07-04T10:14:05.356" v="2583" actId="20577"/>
          <ac:spMkLst>
            <pc:docMk/>
            <pc:sldMk cId="4101708556" sldId="267"/>
            <ac:spMk id="3" creationId="{F98095D4-2519-EB55-423A-89F79282B999}"/>
          </ac:spMkLst>
        </pc:spChg>
      </pc:sldChg>
      <pc:sldChg chg="modSp new mod modTransition">
        <pc:chgData name="Sofia Jabeen (2309199)" userId="c354895c-99e1-496c-a8c2-3547f151cf1b" providerId="ADAL" clId="{C078E1D4-0E34-4191-9944-6A8BA7A9242F}" dt="2026-07-04T10:18:40.809" v="2600"/>
        <pc:sldMkLst>
          <pc:docMk/>
          <pc:sldMk cId="3135218324" sldId="268"/>
        </pc:sldMkLst>
        <pc:spChg chg="mod">
          <ac:chgData name="Sofia Jabeen (2309199)" userId="c354895c-99e1-496c-a8c2-3547f151cf1b" providerId="ADAL" clId="{C078E1D4-0E34-4191-9944-6A8BA7A9242F}" dt="2026-07-04T10:15:53.545" v="2588" actId="207"/>
          <ac:spMkLst>
            <pc:docMk/>
            <pc:sldMk cId="3135218324" sldId="268"/>
            <ac:spMk id="2" creationId="{610AE4AD-A510-D19B-F457-81AA2F11628D}"/>
          </ac:spMkLst>
        </pc:spChg>
        <pc:spChg chg="mod">
          <ac:chgData name="Sofia Jabeen (2309199)" userId="c354895c-99e1-496c-a8c2-3547f151cf1b" providerId="ADAL" clId="{C078E1D4-0E34-4191-9944-6A8BA7A9242F}" dt="2026-07-04T10:15:44.255" v="2587" actId="207"/>
          <ac:spMkLst>
            <pc:docMk/>
            <pc:sldMk cId="3135218324" sldId="268"/>
            <ac:spMk id="3" creationId="{A92E695E-9425-6395-5257-F0553D56675A}"/>
          </ac:spMkLst>
        </pc:spChg>
      </pc:sldChg>
      <pc:sldChg chg="modSp new mod modTransition">
        <pc:chgData name="Sofia Jabeen (2309199)" userId="c354895c-99e1-496c-a8c2-3547f151cf1b" providerId="ADAL" clId="{C078E1D4-0E34-4191-9944-6A8BA7A9242F}" dt="2026-07-04T10:18:43.938" v="2601"/>
        <pc:sldMkLst>
          <pc:docMk/>
          <pc:sldMk cId="2514907985" sldId="269"/>
        </pc:sldMkLst>
        <pc:spChg chg="mod">
          <ac:chgData name="Sofia Jabeen (2309199)" userId="c354895c-99e1-496c-a8c2-3547f151cf1b" providerId="ADAL" clId="{C078E1D4-0E34-4191-9944-6A8BA7A9242F}" dt="2026-06-29T16:19:02.426" v="2231" actId="14100"/>
          <ac:spMkLst>
            <pc:docMk/>
            <pc:sldMk cId="2514907985" sldId="269"/>
            <ac:spMk id="2" creationId="{316C7566-5CC4-2D4B-AC3A-D7D1F6E343A1}"/>
          </ac:spMkLst>
        </pc:spChg>
        <pc:spChg chg="mod">
          <ac:chgData name="Sofia Jabeen (2309199)" userId="c354895c-99e1-496c-a8c2-3547f151cf1b" providerId="ADAL" clId="{C078E1D4-0E34-4191-9944-6A8BA7A9242F}" dt="2026-06-29T16:23:48.528" v="2461" actId="20577"/>
          <ac:spMkLst>
            <pc:docMk/>
            <pc:sldMk cId="2514907985" sldId="269"/>
            <ac:spMk id="3" creationId="{15FB77DA-2D76-3D21-3B13-E5B9AB8F61E5}"/>
          </ac:spMkLst>
        </pc:spChg>
      </pc:sldChg>
      <pc:sldChg chg="addSp delSp modSp new mod modTransition">
        <pc:chgData name="Sofia Jabeen (2309199)" userId="c354895c-99e1-496c-a8c2-3547f151cf1b" providerId="ADAL" clId="{C078E1D4-0E34-4191-9944-6A8BA7A9242F}" dt="2026-07-04T10:18:50.016" v="2603"/>
        <pc:sldMkLst>
          <pc:docMk/>
          <pc:sldMk cId="2876738795" sldId="270"/>
        </pc:sldMkLst>
        <pc:picChg chg="add mod">
          <ac:chgData name="Sofia Jabeen (2309199)" userId="c354895c-99e1-496c-a8c2-3547f151cf1b" providerId="ADAL" clId="{C078E1D4-0E34-4191-9944-6A8BA7A9242F}" dt="2026-07-04T10:17:48.994" v="2599" actId="14100"/>
          <ac:picMkLst>
            <pc:docMk/>
            <pc:sldMk cId="2876738795" sldId="270"/>
            <ac:picMk id="3" creationId="{300E6DFF-8B9D-D024-B2BA-2F64F46D8D1A}"/>
          </ac:picMkLst>
        </pc:picChg>
        <pc:picChg chg="add del mod modCrop">
          <ac:chgData name="Sofia Jabeen (2309199)" userId="c354895c-99e1-496c-a8c2-3547f151cf1b" providerId="ADAL" clId="{C078E1D4-0E34-4191-9944-6A8BA7A9242F}" dt="2026-07-04T10:17:35.468" v="2594" actId="21"/>
          <ac:picMkLst>
            <pc:docMk/>
            <pc:sldMk cId="2876738795" sldId="270"/>
            <ac:picMk id="5" creationId="{EADC11B2-B4F5-BFF8-197D-DEE1F883C16C}"/>
          </ac:picMkLst>
        </pc:picChg>
      </pc:sldChg>
      <pc:sldChg chg="modSp new mod ord modTransition">
        <pc:chgData name="Sofia Jabeen (2309199)" userId="c354895c-99e1-496c-a8c2-3547f151cf1b" providerId="ADAL" clId="{C078E1D4-0E34-4191-9944-6A8BA7A9242F}" dt="2026-07-04T10:18:47.022" v="2602"/>
        <pc:sldMkLst>
          <pc:docMk/>
          <pc:sldMk cId="1685053797" sldId="271"/>
        </pc:sldMkLst>
        <pc:spChg chg="mod">
          <ac:chgData name="Sofia Jabeen (2309199)" userId="c354895c-99e1-496c-a8c2-3547f151cf1b" providerId="ADAL" clId="{C078E1D4-0E34-4191-9944-6A8BA7A9242F}" dt="2026-06-29T16:25:40.945" v="2496" actId="1076"/>
          <ac:spMkLst>
            <pc:docMk/>
            <pc:sldMk cId="1685053797" sldId="271"/>
            <ac:spMk id="2" creationId="{153A3427-2DE7-7C09-01DE-0B6326E51B53}"/>
          </ac:spMkLst>
        </pc:spChg>
        <pc:spChg chg="mod">
          <ac:chgData name="Sofia Jabeen (2309199)" userId="c354895c-99e1-496c-a8c2-3547f151cf1b" providerId="ADAL" clId="{C078E1D4-0E34-4191-9944-6A8BA7A9242F}" dt="2026-07-04T10:16:51.972" v="2592" actId="27636"/>
          <ac:spMkLst>
            <pc:docMk/>
            <pc:sldMk cId="1685053797" sldId="271"/>
            <ac:spMk id="3" creationId="{7FC55EE5-51BC-65E5-FCF0-00C2FBD3F60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110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26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4271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016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25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748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23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924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384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14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16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FB95F0D-5757-43E9-B94E-04FD0EC91BB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444B87E-F937-4D79-AC0B-EDB1C9E53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3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6953A9C-7A8E-56CB-A9CF-6E5A0500DF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45721"/>
              </p:ext>
            </p:extLst>
          </p:nvPr>
        </p:nvGraphicFramePr>
        <p:xfrm>
          <a:off x="560439" y="1595052"/>
          <a:ext cx="10953136" cy="4961700"/>
        </p:xfrm>
        <a:graphic>
          <a:graphicData uri="http://schemas.openxmlformats.org/drawingml/2006/table">
            <a:tbl>
              <a:tblPr/>
              <a:tblGrid>
                <a:gridCol w="2888950">
                  <a:extLst>
                    <a:ext uri="{9D8B030D-6E8A-4147-A177-3AD203B41FA5}">
                      <a16:colId xmlns:a16="http://schemas.microsoft.com/office/drawing/2014/main" val="185501695"/>
                    </a:ext>
                  </a:extLst>
                </a:gridCol>
                <a:gridCol w="2924027">
                  <a:extLst>
                    <a:ext uri="{9D8B030D-6E8A-4147-A177-3AD203B41FA5}">
                      <a16:colId xmlns:a16="http://schemas.microsoft.com/office/drawing/2014/main" val="4068980639"/>
                    </a:ext>
                  </a:extLst>
                </a:gridCol>
                <a:gridCol w="3293912">
                  <a:extLst>
                    <a:ext uri="{9D8B030D-6E8A-4147-A177-3AD203B41FA5}">
                      <a16:colId xmlns:a16="http://schemas.microsoft.com/office/drawing/2014/main" val="1083108492"/>
                    </a:ext>
                  </a:extLst>
                </a:gridCol>
                <a:gridCol w="1846247">
                  <a:extLst>
                    <a:ext uri="{9D8B030D-6E8A-4147-A177-3AD203B41FA5}">
                      <a16:colId xmlns:a16="http://schemas.microsoft.com/office/drawing/2014/main" val="3518037151"/>
                    </a:ext>
                  </a:extLst>
                </a:gridCol>
              </a:tblGrid>
              <a:tr h="6584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Name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Sofia Jabeen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ID Number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2309199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0748541"/>
                  </a:ext>
                </a:extLst>
              </a:tr>
              <a:tr h="64929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Programme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BSc Health and Social Care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6612027"/>
                  </a:ext>
                </a:extLst>
              </a:tr>
              <a:tr h="6584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Module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Digital Transformation in the Health and Care Professions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668750"/>
                  </a:ext>
                </a:extLst>
              </a:tr>
              <a:tr h="6584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Module code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BMHP6026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9216420"/>
                  </a:ext>
                </a:extLst>
              </a:tr>
              <a:tr h="6584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Tutor’s Name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Zakiyyah Ahmed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070347"/>
                  </a:ext>
                </a:extLst>
              </a:tr>
              <a:tr h="64929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Component 2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Presentation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6302224"/>
                  </a:ext>
                </a:extLst>
              </a:tr>
              <a:tr h="6584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Topic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Critical Evaluation of Oxevision 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790" marR="5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12096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B429CA3-1572-83C5-A910-FC09743D4F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39" y="248497"/>
            <a:ext cx="2883658" cy="1444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92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8E8323C-F9BA-C396-500E-1343C7A54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039938"/>
            <a:ext cx="5291667" cy="27781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E51B1F1-1888-FB91-5D9D-45EB01C29A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7181"/>
          <a:stretch>
            <a:fillRect/>
          </a:stretch>
        </p:blipFill>
        <p:spPr>
          <a:xfrm>
            <a:off x="6275396" y="643467"/>
            <a:ext cx="525460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25093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2602F-672C-3712-BC68-321F87812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68580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Introduction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299057-3A8F-C972-D811-621E3E03EA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6254" y="1328394"/>
            <a:ext cx="4945626" cy="28690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6D7262-1F8E-F29A-DD4F-35A426A02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6254" y="4197455"/>
            <a:ext cx="4945626" cy="23704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93E27E-CCB2-B97C-DF7F-ED867FAABFC2}"/>
              </a:ext>
            </a:extLst>
          </p:cNvPr>
          <p:cNvSpPr txBox="1"/>
          <p:nvPr/>
        </p:nvSpPr>
        <p:spPr>
          <a:xfrm>
            <a:off x="639098" y="1740310"/>
            <a:ext cx="5358579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Contactless patient monitoring system in MHS.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Used to observe patient’s mobility and vitals.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Provide continuous surveillance 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Generate alerts when potential risks are detected (Buckley et al., 2024).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100550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A444E-4A49-935F-1F56-CC10EFE445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7" y="2405491"/>
            <a:ext cx="9068586" cy="2047018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000" b="1" cap="none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 real-world validated invention and has supported over 4 million hours of care in healthcare (NSUN Website, 2024)</a:t>
            </a:r>
            <a:r>
              <a:rPr lang="en-US" sz="2000" b="1" cap="none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b="1" cap="none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been successfully adapted by the NHS mental health trusts within the last decade (Buckley et al., 2024).</a:t>
            </a:r>
            <a:endParaRPr lang="en-GB" sz="300" b="1" cap="none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8D558D-3186-6666-CEB1-EF19E3290A26}"/>
              </a:ext>
            </a:extLst>
          </p:cNvPr>
          <p:cNvSpPr txBox="1"/>
          <p:nvPr/>
        </p:nvSpPr>
        <p:spPr>
          <a:xfrm>
            <a:off x="4493342" y="2045991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Information </a:t>
            </a:r>
          </a:p>
        </p:txBody>
      </p:sp>
    </p:spTree>
    <p:extLst>
      <p:ext uri="{BB962C8B-B14F-4D97-AF65-F5344CB8AC3E}">
        <p14:creationId xmlns:p14="http://schemas.microsoft.com/office/powerpoint/2010/main" val="20522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BF902-86AA-E383-7921-4F116A7DB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874" y="892120"/>
            <a:ext cx="5447250" cy="164592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Implementation of Oxevision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C67B06-867A-4D0B-8E72-3D1CBBABF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52614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42DA6F1-EE0D-4BF0-B5FE-BF303A6B8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126" y="643464"/>
            <a:ext cx="3969458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D69A56-DAD1-8333-0BBE-5B84B8A212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30" r="-3" b="12298"/>
          <a:stretch>
            <a:fillRect/>
          </a:stretch>
        </p:blipFill>
        <p:spPr>
          <a:xfrm>
            <a:off x="820198" y="3509431"/>
            <a:ext cx="3639312" cy="25393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8360E-01BF-774E-22F5-47C7DAFA2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873" y="2679192"/>
            <a:ext cx="5447251" cy="3291840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sychiatric wards and psychiatric intensive  care units (PICU) to monitor the mental health suffering patients remotely.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Its implementation in NHS integrates two technologies: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Computer Vision Technology 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 Algorithms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Buckley et al., 2024).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B95A6A-C3EB-63BB-2B19-30E7A765D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198" y="804326"/>
            <a:ext cx="3639312" cy="2539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989494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AA8AE0-B303-F77F-1D42-BBDCACD83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1"/>
            <a:ext cx="7417925" cy="595898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Oxehealth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2C8B5-5C1E-FA3E-7489-45E40484F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1641702"/>
            <a:ext cx="7245103" cy="41169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Internationally                 100 Healthcare Sites 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English MHT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50% Deploying 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BDFAD0-E2B2-16CC-E253-58BAB42211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116" y="2674374"/>
            <a:ext cx="7928150" cy="3374734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213B05DB-34D9-F7AF-E233-6D5589637840}"/>
              </a:ext>
            </a:extLst>
          </p:cNvPr>
          <p:cNvSpPr/>
          <p:nvPr/>
        </p:nvSpPr>
        <p:spPr>
          <a:xfrm>
            <a:off x="5919018" y="1844680"/>
            <a:ext cx="1091381" cy="2310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734D40-3DA5-679E-337E-E360DF2957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0831" y="2398817"/>
            <a:ext cx="1109568" cy="26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850832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DA049-6A40-DAFF-07B6-F74DA4D4D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6356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Controversies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095D4-2519-EB55-423A-89F79282B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278194"/>
            <a:ext cx="10058400" cy="47568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Several dilemmas are following which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still very pertinent to contemporary health and social care practice.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Ethical implications of inpatient surveillance by breaching their privacy   without informed consent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(NSUN website, 2024)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Implementation of oxevision in system highlighted the complex balance between person-centered care approaches and technological innovations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(Sántha, 2018)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Security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Patient Participation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 Skills and Management (Health Research Authority, 2020)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7085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F6E81-58BC-07DF-8A2F-C6A793F8D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85135"/>
            <a:ext cx="10058400" cy="2800227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Critically Evaluated Considerations in respect to the Oxevision Implementation in Health and Social Care Sector.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2678D-FC73-208F-4BCF-6B39B5E7A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674374"/>
            <a:ext cx="10058400" cy="336066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</p:txBody>
      </p:sp>
    </p:spTree>
    <p:extLst>
      <p:ext uri="{BB962C8B-B14F-4D97-AF65-F5344CB8AC3E}">
        <p14:creationId xmlns:p14="http://schemas.microsoft.com/office/powerpoint/2010/main" val="49545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C948A-3CBD-3A43-09E2-67CDDBE2B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921AA-12B6-1108-463D-E312915B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155" y="403071"/>
            <a:ext cx="10058400" cy="4979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849BF-27D5-108E-0F5E-DB30444349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155" y="949908"/>
            <a:ext cx="4754880" cy="64008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0103D-4233-B785-413C-8BF6AF229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2956" y="1514169"/>
            <a:ext cx="5791200" cy="494076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Improved Staff Safety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Restrictive interventions leading to the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safer working environment for the staff by reducing their stress and burnout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(Ndebele et al., 2023)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Enhanced Clinical Monitoring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Remote monitoring enables the NHS staff to identify the risks more rapidly before escalation.</a:t>
            </a:r>
          </a:p>
          <a:p>
            <a:pPr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Assisted in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decision-making and potentially enhancing risks assessment accuracy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just">
              <a:buNone/>
            </a:pPr>
            <a:r>
              <a:rPr lang="en-US" sz="1700" b="1" u="sng" kern="100" dirty="0">
                <a:latin typeface="Arial" panose="020B0604020202020204" pitchFamily="34" charset="0"/>
                <a:cs typeface="Arial" panose="020B0604020202020204" pitchFamily="34" charset="0"/>
              </a:rPr>
              <a:t>Augmented Efficiency</a:t>
            </a:r>
          </a:p>
          <a:p>
            <a:pPr algn="just"/>
            <a:r>
              <a:rPr lang="en-US" sz="1700" kern="100" dirty="0">
                <a:latin typeface="Arial" panose="020B0604020202020204" pitchFamily="34" charset="0"/>
                <a:cs typeface="Arial" panose="020B0604020202020204" pitchFamily="34" charset="0"/>
              </a:rPr>
              <a:t>Cost savings and work efficacy is improved by reducing the repeated observational rounds during nighttime.</a:t>
            </a:r>
          </a:p>
          <a:p>
            <a:pPr algn="just"/>
            <a:r>
              <a:rPr lang="en-US" sz="1700" kern="100" dirty="0">
                <a:latin typeface="Arial" panose="020B0604020202020204" pitchFamily="34" charset="0"/>
                <a:cs typeface="Arial" panose="020B0604020202020204" pitchFamily="34" charset="0"/>
              </a:rPr>
              <a:t>Enhanced efficiencies enable the workforce to concentrate on therapeutic engagement and care planning</a:t>
            </a:r>
            <a:r>
              <a:rPr lang="en-GB" sz="1700" kern="100" dirty="0">
                <a:latin typeface="Arial" panose="020B0604020202020204" pitchFamily="34" charset="0"/>
                <a:cs typeface="Arial" panose="020B0604020202020204" pitchFamily="34" charset="0"/>
              </a:rPr>
              <a:t>(Buckley et al., 2024)</a:t>
            </a:r>
            <a:r>
              <a:rPr lang="en-US" sz="1700" kern="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700" kern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u="sng" kern="100" dirty="0"/>
          </a:p>
          <a:p>
            <a:pPr lvl="0"/>
            <a:endParaRPr lang="en-GB" kern="100" dirty="0"/>
          </a:p>
          <a:p>
            <a:pPr lvl="0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7C0BD7-3E0A-2941-7539-DDAF0102FE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5046" y="949908"/>
            <a:ext cx="4754880" cy="64008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Outcomes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BCE3852-FE8F-E458-1297-A6AAB36130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5047" y="1514168"/>
            <a:ext cx="5582656" cy="4864941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Switching Job 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Without physical interaction many aspects of treatment are over pass because this technology reducing the therapeutic engagement (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Sántha, 2018)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Loss of Expertise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Professional deskilling resulting in weakening the critical thinking abilities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(Buckley et al., 2024)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700" b="1" u="sng" kern="100" dirty="0">
                <a:latin typeface="Arial" panose="020B0604020202020204" pitchFamily="34" charset="0"/>
                <a:cs typeface="Arial" panose="020B0604020202020204" pitchFamily="34" charset="0"/>
              </a:rPr>
              <a:t>Skill Requirements</a:t>
            </a:r>
          </a:p>
          <a:p>
            <a:pPr algn="just"/>
            <a:r>
              <a:rPr lang="en-US" sz="1700" kern="100" dirty="0">
                <a:latin typeface="Arial" panose="020B0604020202020204" pitchFamily="34" charset="0"/>
                <a:cs typeface="Arial" panose="020B0604020202020204" pitchFamily="34" charset="0"/>
              </a:rPr>
              <a:t>Educated and competent staff is required to understand the system functionality, algorithms, interpretation of the risks, legislative requirements and escalation procedures to deal the adverse events. </a:t>
            </a:r>
          </a:p>
          <a:p>
            <a:pPr algn="just"/>
            <a:r>
              <a:rPr lang="en-US" sz="1700" kern="100" dirty="0">
                <a:latin typeface="Arial" panose="020B0604020202020204" pitchFamily="34" charset="0"/>
                <a:cs typeface="Arial" panose="020B0604020202020204" pitchFamily="34" charset="0"/>
              </a:rPr>
              <a:t>Unexperienced may face implementation challenges. Hence, training and workshops create financial  burden on trust to educate the workforce(</a:t>
            </a:r>
            <a:r>
              <a:rPr lang="en-GB" sz="1700" kern="100" dirty="0">
                <a:latin typeface="Arial" panose="020B0604020202020204" pitchFamily="34" charset="0"/>
                <a:cs typeface="Arial" panose="020B0604020202020204" pitchFamily="34" charset="0"/>
              </a:rPr>
              <a:t>Sántha, 2018)</a:t>
            </a:r>
            <a:r>
              <a:rPr lang="en-US" sz="1700" kern="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700" kern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u="sng" kern="100" dirty="0"/>
          </a:p>
          <a:p>
            <a:endParaRPr lang="en-GB" kern="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72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738F-1B62-8B22-4CFC-54D896087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155" y="403071"/>
            <a:ext cx="10058400" cy="4979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0D2A33-9090-6A5E-897E-9A3C98FFC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155" y="949908"/>
            <a:ext cx="4754880" cy="64008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Changes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4797FB-088B-20B2-AEC4-BAD833CCF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2956" y="1514169"/>
            <a:ext cx="5791200" cy="4940760"/>
          </a:xfrm>
        </p:spPr>
        <p:txBody>
          <a:bodyPr>
            <a:normAutofit fontScale="47500" lnSpcReduction="20000"/>
          </a:bodyPr>
          <a:lstStyle/>
          <a:p>
            <a:pPr marL="0" indent="0" algn="just">
              <a:buNone/>
            </a:pPr>
            <a:r>
              <a:rPr lang="en-US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Service Users Safety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According to the Impact Report of Oxford University Innovation (2024), 44 %-bedroom self-harm incidents and 48% nighttime falls are reduced.</a:t>
            </a:r>
          </a:p>
          <a:p>
            <a:pPr marL="0" indent="0" algn="just">
              <a:buNone/>
            </a:pPr>
            <a:r>
              <a:rPr lang="en-US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Nighttime Monitoring Care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Remote monitoring help patients with improved sleep quality and staff in delivery services for overnight care (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Freeman et al., 2017)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0" indent="0" algn="just">
              <a:buNone/>
            </a:pPr>
            <a:r>
              <a:rPr lang="en-US" sz="3400" b="1" u="sng" kern="100" dirty="0">
                <a:latin typeface="Arial" panose="020B0604020202020204" pitchFamily="34" charset="0"/>
                <a:cs typeface="Arial" panose="020B0604020202020204" pitchFamily="34" charset="0"/>
              </a:rPr>
              <a:t>Management of Resources</a:t>
            </a:r>
            <a:endParaRPr lang="en-GB" sz="3400" b="1" kern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kern="100" dirty="0">
                <a:latin typeface="Arial" panose="020B0604020202020204" pitchFamily="34" charset="0"/>
                <a:cs typeface="Arial" panose="020B0604020202020204" pitchFamily="34" charset="0"/>
              </a:rPr>
              <a:t>There is a lot of financial strain on mental health care to make the professionals educated regarding technology which increasing the work safety.</a:t>
            </a:r>
          </a:p>
          <a:p>
            <a:pPr algn="just"/>
            <a:r>
              <a:rPr lang="en-GB" sz="3400" kern="100" dirty="0">
                <a:latin typeface="Arial" panose="020B0604020202020204" pitchFamily="34" charset="0"/>
                <a:cs typeface="Arial" panose="020B0604020202020204" pitchFamily="34" charset="0"/>
              </a:rPr>
              <a:t>Services may be able to reallocate staff resources toward patient-centred activities, interdisciplinary cooperation, and therapeutic interventions if there is less need for ongoing physical observations(Buckley et al., 2024).</a:t>
            </a:r>
            <a:endParaRPr lang="en-GB" sz="3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0" lvl="0" indent="0">
              <a:buNone/>
            </a:pPr>
            <a:endParaRPr lang="en-US" u="sng" kern="100" dirty="0"/>
          </a:p>
          <a:p>
            <a:pPr lvl="0"/>
            <a:endParaRPr lang="en-GB" kern="100" dirty="0"/>
          </a:p>
          <a:p>
            <a:pPr lvl="0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CEA761-2AD5-6EA5-81F5-8D679B464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5046" y="949908"/>
            <a:ext cx="4754880" cy="64008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Changes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1B8837C-3499-B3E0-9DEF-D5B8B62692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5047" y="1514168"/>
            <a:ext cx="5582656" cy="4864941"/>
          </a:xfrm>
        </p:spPr>
        <p:txBody>
          <a:bodyPr>
            <a:normAutofit fontScale="47500" lnSpcReduction="20000"/>
          </a:bodyPr>
          <a:lstStyle/>
          <a:p>
            <a:pPr marL="0" indent="0" algn="just">
              <a:buNone/>
            </a:pPr>
            <a:r>
              <a:rPr lang="en-US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Technology Addiction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Over reliance leading the overlooking of mental health crises.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Moreover, technological errors such as software errors, equipment failures and false alerts enable the staff to detect clinical indictors on time(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Impact Report (OUI), 2024)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US" sz="3400" b="1" u="sng" kern="100" dirty="0">
                <a:latin typeface="Arial" panose="020B0604020202020204" pitchFamily="34" charset="0"/>
                <a:cs typeface="Arial" panose="020B0604020202020204" pitchFamily="34" charset="0"/>
              </a:rPr>
              <a:t>Ethical  Dilemma</a:t>
            </a:r>
            <a:endParaRPr lang="en-GB" sz="3400" b="1" u="sng" kern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3400" kern="100" dirty="0">
                <a:latin typeface="Arial" panose="020B0604020202020204" pitchFamily="34" charset="0"/>
                <a:cs typeface="Arial" panose="020B0604020202020204" pitchFamily="34" charset="0"/>
              </a:rPr>
              <a:t>Patient privacy and autonomy during monitoring of the bedroom perceived  as intrusive, dehumanizing or coercive</a:t>
            </a:r>
            <a:r>
              <a:rPr lang="en-GB" sz="3400" kern="100" dirty="0">
                <a:latin typeface="Arial" panose="020B0604020202020204" pitchFamily="34" charset="0"/>
                <a:cs typeface="Arial" panose="020B0604020202020204" pitchFamily="34" charset="0"/>
              </a:rPr>
              <a:t>(NSUN website, 2024)</a:t>
            </a:r>
            <a:r>
              <a:rPr lang="en-US" sz="3400" kern="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3400" b="1" u="sng" kern="100" dirty="0">
                <a:latin typeface="Arial" panose="020B0604020202020204" pitchFamily="34" charset="0"/>
                <a:cs typeface="Arial" panose="020B0604020202020204" pitchFamily="34" charset="0"/>
              </a:rPr>
              <a:t>Deployment Expenses</a:t>
            </a:r>
            <a:endParaRPr lang="en-GB" sz="3400" b="1" u="sng" kern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3400" kern="100" dirty="0">
                <a:latin typeface="Arial" panose="020B0604020202020204" pitchFamily="34" charset="0"/>
                <a:cs typeface="Arial" panose="020B0604020202020204" pitchFamily="34" charset="0"/>
              </a:rPr>
              <a:t>Technological integration requires substantial investment for software licensing, hardware installation, infrastructure upgrades, maintenance and  staff training</a:t>
            </a:r>
            <a:r>
              <a:rPr lang="en-GB" sz="3400" kern="100" dirty="0">
                <a:latin typeface="Arial" panose="020B0604020202020204" pitchFamily="34" charset="0"/>
                <a:cs typeface="Arial" panose="020B0604020202020204" pitchFamily="34" charset="0"/>
              </a:rPr>
              <a:t>(Buckley et al., 2024)</a:t>
            </a:r>
            <a:r>
              <a:rPr lang="en-US" sz="3400" kern="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400" kern="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236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1F924-89C2-CDC7-8DAA-9E4889E00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0576" y="2467896"/>
            <a:ext cx="9070848" cy="2939846"/>
          </a:xfrm>
        </p:spPr>
        <p:txBody>
          <a:bodyPr/>
          <a:lstStyle/>
          <a:p>
            <a:pPr marL="342900" lvl="0" indent="-342900" algn="l">
              <a:lnSpc>
                <a:spcPct val="150000"/>
              </a:lnSpc>
              <a:spcAft>
                <a:spcPts val="800"/>
              </a:spcAft>
            </a:pPr>
            <a:r>
              <a:rPr lang="en-US" sz="2000" b="1" kern="1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 with the following legislations for technology integration</a:t>
            </a:r>
            <a:br>
              <a:rPr lang="en-US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br>
              <a:rPr lang="en-GB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br>
              <a:rPr lang="en-GB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Rights Act 1998</a:t>
            </a:r>
            <a:br>
              <a:rPr lang="en-GB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kern="100" cap="none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Act Principles </a:t>
            </a:r>
            <a:br>
              <a:rPr lang="en-GB" sz="2000" b="1" kern="100" dirty="0">
                <a:solidFill>
                  <a:srgbClr val="00206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7ABD8-6256-3204-3C20-1F5E2127FC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2421" y="1843586"/>
            <a:ext cx="9070848" cy="62431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Legislations</a:t>
            </a:r>
          </a:p>
        </p:txBody>
      </p:sp>
    </p:spTree>
    <p:extLst>
      <p:ext uri="{BB962C8B-B14F-4D97-AF65-F5344CB8AC3E}">
        <p14:creationId xmlns:p14="http://schemas.microsoft.com/office/powerpoint/2010/main" val="323247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AE4AD-A510-D19B-F457-81AA2F116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E695E-9425-6395-5257-F0553D566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Consent Procedures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 Patient and Stakeholders Decision  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and Legal Governance Frameworks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Robust Staff Training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Evaluation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Research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Finances 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218324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C7566-5CC4-2D4B-AC3A-D7D1F6E34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6174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B77DA-2D76-3D21-3B13-E5B9AB8F6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1396181"/>
            <a:ext cx="10623755" cy="508327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Substantial Benefits: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Enhanced work efficiency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Patient safety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Remote surveillance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detection of vitals and generated risks   </a:t>
            </a:r>
          </a:p>
          <a:p>
            <a:pPr marL="0" indent="0" algn="just">
              <a:buNone/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Biggest Dilemmas: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Intruding the privacy of the patients  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Lack of therapeutic patient-carer engagement  </a:t>
            </a:r>
          </a:p>
          <a:p>
            <a:pPr marL="0" indent="0" algn="just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Insights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Oxevision is a supportive clinical tool to cure mental health patients but cannot be replaced with human care.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Its effective execution requires certain considerations with service delivery and workforce perspectives specifically balancing between technological capability and person-centered care approaches.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90798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3427-2DE7-7C09-01DE-0B6326E51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820" y="298465"/>
            <a:ext cx="10058400" cy="60610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55EE5-51BC-65E5-FCF0-00C2FBD3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904567"/>
            <a:ext cx="11651226" cy="5654967"/>
          </a:xfrm>
        </p:spPr>
        <p:txBody>
          <a:bodyPr>
            <a:normAutofit fontScale="70000" lnSpcReduction="20000"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Buckley, C., Malcolm, R. and Hanlon, J. (2024). Economic impact of a vision-based patient monitoring system across five NHS mental health trusts. PLOS Digital Health, 3(9), p.e0000559. doi:https://doi.org/10.1371/journal.pdig.0000559.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Freeman, D., Sheaves, B., Goodwin, G.M., Yu, L.-M., Nickless, A., Hinds, C., Blagrove, M., Haddock, G., John, B., Coulson, M., Fowler, D., Pugh, K., Cape, J., Moseley, P., Brown, G., Hughes, C.,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Obonsawin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M., Coker, S., Watkins, E. and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Schwannauer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M. (2017). The effects of improving sleep on mental health (OASIS): a randomised controlled trial with mediation analysis. The Lancet Psychiatry, [online] 4(10), pp.749–758. doi:https://doi.org/10.1016/s2215-0366(17)30328-0.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Health Research Authority. (2020). Our response to concerns raised about the Inpatient Safety in Mental Health study. [online] Available at: https://www.hra.nhs.uk/about-us/news-updates/our-response-concerns-raised-about-inpatient-safety-mental-health-study/.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Hutchinson, S. and Woodward, S. (2025). Lampard Inquiry: ‘Grave concerns’ about Oxevision monitoring system. BBC News. [online] 14 Oct. Available at: https://www.bbc.co.uk/news/articles/cvgk399m70lo.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Impact Report 2024. (2024). Oxford University Innovation - Impact Report 2024. [online] Available at: https://impactreport2024.innovation.ox.ac.uk/.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Ndebele, F., Wright, K., Gandhi, V.C. and Bayley, D. (2023). Non-contact monitoring to support care in acute inpatient mental health. Journal of Mental Health, pp.1–6. doi:https://doi.org/10.1080/09638237.2023.2245882.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North Staffordshire Combined Healthcare Trust. (2024). Combined Healthcare launches Oxevision on wards - North Staffordshire Combined Healthcare NHS Trust. [online] Available at: https://www.combined.nhs.uk/news/latest-updates/combined-healthcare-launches-oxevision-on-wards/.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NSUN website. (2024). The Shape of Safety (2024). [online] Available at: https://www.nsun.org.uk/resource/the-shape-of-safety-2024/.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Sántha, Á. (2018). Deborah Lupton: Digital Health. Critical and Cross-Disciplinary Perspectives. Acta Universitatis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Sapientiae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Social Analysis, 8(1), pp.109–112. doi:https://doi.org/10.2478/aussoc-2018-0007.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UCLPartners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(2023). Enhancing patient safety with innovative technology -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UCLPartners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https://uclpartners.com/impact-story/enabling-safety-and-trust-on-mental-health-wards-through-innovation/ [Accessed 18 Jun.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053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0E6DFF-8B9D-D024-B2BA-2F64F46D8D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535" y="540774"/>
            <a:ext cx="10343536" cy="5860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738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155</TotalTime>
  <Words>1347</Words>
  <Application>Microsoft Office PowerPoint</Application>
  <PresentationFormat>Widescreen</PresentationFormat>
  <Paragraphs>119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Garamond</vt:lpstr>
      <vt:lpstr>Wingdings</vt:lpstr>
      <vt:lpstr>Savon</vt:lpstr>
      <vt:lpstr>PowerPoint Presentation</vt:lpstr>
      <vt:lpstr>PowerPoint Presentation</vt:lpstr>
      <vt:lpstr> Introduction</vt:lpstr>
      <vt:lpstr>It is a real-world validated invention and has supported over 4 million hours of care in healthcare (NSUN Website, 2024).It has been successfully adapted by the NHS mental health trusts within the last decade (Buckley et al., 2024).</vt:lpstr>
      <vt:lpstr>Implementation of Oxevision</vt:lpstr>
      <vt:lpstr>Oxehealth Report</vt:lpstr>
      <vt:lpstr>Controversies</vt:lpstr>
      <vt:lpstr>Critically Evaluated Considerations in respect to the Oxevision Implementation in Health and Social Care Sector.</vt:lpstr>
      <vt:lpstr>Workforce</vt:lpstr>
      <vt:lpstr>Service Delivery</vt:lpstr>
      <vt:lpstr> Compliance with the following legislations for technology integration GDPR Data Protection Act 2018 Human Rights Act 1998 Mental Health Act Principles  </vt:lpstr>
      <vt:lpstr>Recommendations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Sofia Jabeen (2309199)</dc:creator>
  <cp:lastModifiedBy>Sofia Jabeen (2309199)</cp:lastModifiedBy>
  <cp:revision>1</cp:revision>
  <dcterms:created xsi:type="dcterms:W3CDTF">2026-06-29T14:02:22Z</dcterms:created>
  <dcterms:modified xsi:type="dcterms:W3CDTF">2026-07-04T10:18:55Z</dcterms:modified>
</cp:coreProperties>
</file>