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68" r:id="rId3"/>
    <p:sldId id="265" r:id="rId4"/>
    <p:sldId id="272" r:id="rId5"/>
    <p:sldId id="266" r:id="rId6"/>
    <p:sldId id="257" r:id="rId7"/>
    <p:sldId id="271" r:id="rId8"/>
    <p:sldId id="258" r:id="rId9"/>
    <p:sldId id="260" r:id="rId10"/>
    <p:sldId id="261" r:id="rId11"/>
    <p:sldId id="262"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5907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7829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8127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7185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4018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5585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8538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7050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90888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290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6598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0119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1448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7303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807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54675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9189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6/2/2017</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134171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 id="2147483682"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foraymotorgroup.co.uk/history-of-the-fiesta/index.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Product life cycle and marketing mix</a:t>
            </a:r>
            <a:endParaRPr lang="en-GB" dirty="0"/>
          </a:p>
        </p:txBody>
      </p:sp>
      <p:sp>
        <p:nvSpPr>
          <p:cNvPr id="3" name="Subtitle 2"/>
          <p:cNvSpPr>
            <a:spLocks noGrp="1"/>
          </p:cNvSpPr>
          <p:nvPr>
            <p:ph type="subTitle" idx="1"/>
          </p:nvPr>
        </p:nvSpPr>
        <p:spPr/>
        <p:txBody>
          <a:bodyPr/>
          <a:lstStyle/>
          <a:p>
            <a:r>
              <a:rPr lang="en-GB" dirty="0" smtClean="0"/>
              <a:t>The ford fiesta</a:t>
            </a:r>
            <a:endParaRPr lang="en-GB" dirty="0"/>
          </a:p>
        </p:txBody>
      </p:sp>
      <p:pic>
        <p:nvPicPr>
          <p:cNvPr id="4" name="Picture 3"/>
          <p:cNvPicPr>
            <a:picLocks noChangeAspect="1"/>
          </p:cNvPicPr>
          <p:nvPr/>
        </p:nvPicPr>
        <p:blipFill>
          <a:blip r:embed="rId2"/>
          <a:stretch>
            <a:fillRect/>
          </a:stretch>
        </p:blipFill>
        <p:spPr>
          <a:xfrm>
            <a:off x="4479398" y="4371975"/>
            <a:ext cx="3219450" cy="1419225"/>
          </a:xfrm>
          <a:prstGeom prst="rect">
            <a:avLst/>
          </a:prstGeom>
        </p:spPr>
      </p:pic>
    </p:spTree>
    <p:extLst>
      <p:ext uri="{BB962C8B-B14F-4D97-AF65-F5344CB8AC3E}">
        <p14:creationId xmlns:p14="http://schemas.microsoft.com/office/powerpoint/2010/main" val="1550121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Mix</a:t>
            </a:r>
            <a:endParaRPr lang="en-GB" dirty="0"/>
          </a:p>
        </p:txBody>
      </p:sp>
      <p:sp>
        <p:nvSpPr>
          <p:cNvPr id="3" name="Content Placeholder 2"/>
          <p:cNvSpPr>
            <a:spLocks noGrp="1"/>
          </p:cNvSpPr>
          <p:nvPr>
            <p:ph idx="1"/>
          </p:nvPr>
        </p:nvSpPr>
        <p:spPr/>
        <p:txBody>
          <a:bodyPr/>
          <a:lstStyle/>
          <a:p>
            <a:r>
              <a:rPr lang="en-GB" dirty="0" smtClean="0"/>
              <a:t>Organisations need to ensure they create a successful mix of:</a:t>
            </a:r>
          </a:p>
          <a:p>
            <a:r>
              <a:rPr lang="en-GB" dirty="0" smtClean="0"/>
              <a:t>The right product (service)</a:t>
            </a:r>
          </a:p>
          <a:p>
            <a:r>
              <a:rPr lang="en-GB" dirty="0" smtClean="0"/>
              <a:t>Sold at the right price</a:t>
            </a:r>
          </a:p>
          <a:p>
            <a:r>
              <a:rPr lang="en-GB" dirty="0" smtClean="0"/>
              <a:t>At the right place</a:t>
            </a:r>
          </a:p>
          <a:p>
            <a:r>
              <a:rPr lang="en-GB" dirty="0" smtClean="0"/>
              <a:t>Using the most suitable form of promotion</a:t>
            </a:r>
            <a:endParaRPr lang="en-GB" dirty="0"/>
          </a:p>
        </p:txBody>
      </p:sp>
    </p:spTree>
    <p:extLst>
      <p:ext uri="{BB962C8B-B14F-4D97-AF65-F5344CB8AC3E}">
        <p14:creationId xmlns:p14="http://schemas.microsoft.com/office/powerpoint/2010/main" val="2266207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2"/>
          <p:cNvSpPr>
            <a:spLocks noGrp="1"/>
          </p:cNvSpPr>
          <p:nvPr>
            <p:ph idx="1"/>
          </p:nvPr>
        </p:nvSpPr>
        <p:spPr/>
        <p:txBody>
          <a:bodyPr>
            <a:normAutofit/>
          </a:bodyPr>
          <a:lstStyle/>
          <a:p>
            <a:pPr marL="457200" lvl="1" indent="0">
              <a:buNone/>
            </a:pPr>
            <a:r>
              <a:rPr lang="en-GB" sz="3200" dirty="0">
                <a:effectLst/>
                <a:latin typeface="Calibri" panose="020F0502020204030204" pitchFamily="34" charset="0"/>
              </a:rPr>
              <a:t>The marketing mix varies as a product progresses through its product life cycle.  </a:t>
            </a:r>
          </a:p>
          <a:p>
            <a:endParaRPr lang="en-GB" altLang="en-US" dirty="0" smtClean="0"/>
          </a:p>
        </p:txBody>
      </p:sp>
    </p:spTree>
    <p:extLst>
      <p:ext uri="{BB962C8B-B14F-4D97-AF65-F5344CB8AC3E}">
        <p14:creationId xmlns:p14="http://schemas.microsoft.com/office/powerpoint/2010/main" val="37372605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ox(in)">
                                      <p:cBhvr>
                                        <p:cTn id="7" dur="500"/>
                                        <p:tgtEl>
                                          <p:spTgt spid="184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Product Life Cycle</a:t>
            </a:r>
            <a:r>
              <a:rPr lang="en-GB" dirty="0">
                <a:effectLst/>
              </a:rPr>
              <a:t>.</a:t>
            </a:r>
            <a:endParaRPr lang="en-GB" dirty="0"/>
          </a:p>
        </p:txBody>
      </p:sp>
      <p:sp>
        <p:nvSpPr>
          <p:cNvPr id="3" name="Content Placeholder 2"/>
          <p:cNvSpPr>
            <a:spLocks noGrp="1"/>
          </p:cNvSpPr>
          <p:nvPr>
            <p:ph idx="1"/>
          </p:nvPr>
        </p:nvSpPr>
        <p:spPr/>
        <p:txBody>
          <a:bodyPr/>
          <a:lstStyle/>
          <a:p>
            <a:r>
              <a:rPr lang="en-GB" dirty="0" smtClean="0">
                <a:effectLst/>
              </a:rPr>
              <a:t>A </a:t>
            </a:r>
            <a:r>
              <a:rPr lang="en-GB" dirty="0">
                <a:effectLst/>
              </a:rPr>
              <a:t>new </a:t>
            </a:r>
            <a:r>
              <a:rPr lang="en-GB" b="1" dirty="0">
                <a:effectLst/>
              </a:rPr>
              <a:t>product</a:t>
            </a:r>
            <a:r>
              <a:rPr lang="en-GB" dirty="0">
                <a:effectLst/>
              </a:rPr>
              <a:t> progresses through a sequence of stages from introduction to growth, maturity, and decline. This sequence is known as the </a:t>
            </a:r>
            <a:r>
              <a:rPr lang="en-GB" b="1" dirty="0">
                <a:effectLst/>
              </a:rPr>
              <a:t>product life cycle</a:t>
            </a:r>
            <a:r>
              <a:rPr lang="en-GB" dirty="0">
                <a:effectLst/>
              </a:rPr>
              <a:t> and is associated with changes in the marketing situation, thus impacting the marketing strategy and the marketing mix.</a:t>
            </a:r>
            <a:endParaRPr lang="en-GB" dirty="0"/>
          </a:p>
        </p:txBody>
      </p:sp>
    </p:spTree>
    <p:extLst>
      <p:ext uri="{BB962C8B-B14F-4D97-AF65-F5344CB8AC3E}">
        <p14:creationId xmlns:p14="http://schemas.microsoft.com/office/powerpoint/2010/main" val="2065215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566989" y="617538"/>
            <a:ext cx="7921625" cy="1143000"/>
          </a:xfrm>
        </p:spPr>
        <p:txBody>
          <a:bodyPr>
            <a:normAutofit/>
          </a:bodyPr>
          <a:lstStyle/>
          <a:p>
            <a:r>
              <a:rPr lang="en-GB" sz="4000" b="1" u="sng" dirty="0">
                <a:effectLst/>
              </a:rPr>
              <a:t>The product life-cycle</a:t>
            </a:r>
            <a:endParaRPr lang="en-GB" sz="4000" dirty="0">
              <a:effectLst/>
            </a:endParaRPr>
          </a:p>
        </p:txBody>
      </p:sp>
      <p:sp>
        <p:nvSpPr>
          <p:cNvPr id="19459" name="Content Placeholder 2"/>
          <p:cNvSpPr>
            <a:spLocks noGrp="1"/>
          </p:cNvSpPr>
          <p:nvPr>
            <p:ph idx="1"/>
          </p:nvPr>
        </p:nvSpPr>
        <p:spPr>
          <a:xfrm>
            <a:off x="1179095" y="2017714"/>
            <a:ext cx="9299993" cy="4554537"/>
          </a:xfrm>
        </p:spPr>
        <p:txBody>
          <a:bodyPr>
            <a:normAutofit/>
          </a:bodyPr>
          <a:lstStyle/>
          <a:p>
            <a:r>
              <a:rPr lang="en-GB" dirty="0" smtClean="0">
                <a:effectLst/>
              </a:rPr>
              <a:t>As </a:t>
            </a:r>
            <a:r>
              <a:rPr lang="en-GB" dirty="0">
                <a:effectLst/>
              </a:rPr>
              <a:t>a product moves through its life-cycle, the strategies relating to competition, promotion, distribution, pricing and market information must be periodically examined and possibly changed. </a:t>
            </a:r>
            <a:endParaRPr lang="en-GB" dirty="0" smtClean="0">
              <a:effectLst/>
            </a:endParaRPr>
          </a:p>
          <a:p>
            <a:r>
              <a:rPr lang="en-GB" dirty="0" smtClean="0">
                <a:effectLst/>
              </a:rPr>
              <a:t>By </a:t>
            </a:r>
            <a:r>
              <a:rPr lang="en-GB" dirty="0">
                <a:effectLst/>
              </a:rPr>
              <a:t>understanding the typical life-cycle pattern, marketers are better able to maintain profitable products and drop unprofitable ones</a:t>
            </a:r>
            <a:r>
              <a:rPr lang="en-GB" dirty="0" smtClean="0">
                <a:effectLst/>
              </a:rPr>
              <a:t>.</a:t>
            </a:r>
            <a:endParaRPr lang="en-GB" dirty="0">
              <a:effectLst/>
            </a:endParaRPr>
          </a:p>
        </p:txBody>
      </p:sp>
    </p:spTree>
    <p:extLst>
      <p:ext uri="{BB962C8B-B14F-4D97-AF65-F5344CB8AC3E}">
        <p14:creationId xmlns:p14="http://schemas.microsoft.com/office/powerpoint/2010/main" val="2400270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Product Lifecycle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92926" y="1905000"/>
            <a:ext cx="8911686" cy="3055937"/>
          </a:xfrm>
        </p:spPr>
      </p:pic>
    </p:spTree>
    <p:extLst>
      <p:ext uri="{BB962C8B-B14F-4D97-AF65-F5344CB8AC3E}">
        <p14:creationId xmlns:p14="http://schemas.microsoft.com/office/powerpoint/2010/main" val="1498890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www.foraymotorgroup.co.uk/history-of-the-fiesta/index.html</a:t>
            </a:r>
            <a:endParaRPr lang="en-GB" dirty="0" smtClean="0"/>
          </a:p>
          <a:p>
            <a:endParaRPr lang="en-GB" dirty="0"/>
          </a:p>
        </p:txBody>
      </p:sp>
    </p:spTree>
    <p:extLst>
      <p:ext uri="{BB962C8B-B14F-4D97-AF65-F5344CB8AC3E}">
        <p14:creationId xmlns:p14="http://schemas.microsoft.com/office/powerpoint/2010/main" val="3186271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Introduction – The ford fiesta</a:t>
            </a:r>
            <a:endParaRPr lang="en-GB" dirty="0"/>
          </a:p>
        </p:txBody>
      </p:sp>
      <p:sp>
        <p:nvSpPr>
          <p:cNvPr id="3" name="Content Placeholder 2"/>
          <p:cNvSpPr>
            <a:spLocks noGrp="1"/>
          </p:cNvSpPr>
          <p:nvPr>
            <p:ph idx="1"/>
          </p:nvPr>
        </p:nvSpPr>
        <p:spPr/>
        <p:txBody>
          <a:bodyPr>
            <a:normAutofit/>
          </a:bodyPr>
          <a:lstStyle/>
          <a:p>
            <a:r>
              <a:rPr lang="en-GB" dirty="0" smtClean="0"/>
              <a:t>At the start of a products life as it enters the market, sales will begin to build slowly and profit may be small (even negative) However, with regard to the fiesta, the introductory phase was positive (possibly due to the already successful ford brand)</a:t>
            </a:r>
          </a:p>
          <a:p>
            <a:r>
              <a:rPr lang="en-GB" dirty="0" smtClean="0"/>
              <a:t>However, this doesn’t change the fact that it is the marketers main objective at this stage is to generate widespread awareness of the product among the target segment</a:t>
            </a:r>
          </a:p>
          <a:p>
            <a:r>
              <a:rPr lang="en-GB" dirty="0" smtClean="0"/>
              <a:t>The car was built to compete with the </a:t>
            </a:r>
            <a:r>
              <a:rPr lang="en-GB" dirty="0">
                <a:effectLst/>
              </a:rPr>
              <a:t>Fiat 127 and the Renault 5</a:t>
            </a:r>
            <a:endParaRPr lang="en-GB" dirty="0" smtClean="0"/>
          </a:p>
          <a:p>
            <a:endParaRPr lang="en-GB" dirty="0"/>
          </a:p>
        </p:txBody>
      </p:sp>
    </p:spTree>
    <p:extLst>
      <p:ext uri="{BB962C8B-B14F-4D97-AF65-F5344CB8AC3E}">
        <p14:creationId xmlns:p14="http://schemas.microsoft.com/office/powerpoint/2010/main" val="2626027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Growth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This is where there is a rapid increase in sales</a:t>
            </a:r>
          </a:p>
          <a:p>
            <a:r>
              <a:rPr lang="en-GB" dirty="0" smtClean="0"/>
              <a:t>One reason could be that word is getting around about the product</a:t>
            </a:r>
          </a:p>
          <a:p>
            <a:r>
              <a:rPr lang="en-GB" dirty="0" smtClean="0"/>
              <a:t>Profit start to rise, and brand loyalty (depending on the product) may begin</a:t>
            </a:r>
          </a:p>
          <a:p>
            <a:r>
              <a:rPr lang="en-GB" dirty="0" smtClean="0"/>
              <a:t>Although the product is still in its infancy, this could be the point where modifications or improvements may be considered.  </a:t>
            </a:r>
            <a:endParaRPr lang="en-GB" dirty="0"/>
          </a:p>
          <a:p>
            <a:r>
              <a:rPr lang="en-GB" dirty="0" smtClean="0"/>
              <a:t>This could be due to the need to reinforce existing segments or to open up new ones</a:t>
            </a:r>
          </a:p>
          <a:p>
            <a:r>
              <a:rPr lang="en-GB" dirty="0" smtClean="0"/>
              <a:t>This is about keeping one step ahead of the competition.  The initial novelty of your product may have worn off, and buyers may be vulnerable to competitors new products</a:t>
            </a:r>
            <a:endParaRPr lang="en-GB" dirty="0"/>
          </a:p>
        </p:txBody>
      </p:sp>
    </p:spTree>
    <p:extLst>
      <p:ext uri="{BB962C8B-B14F-4D97-AF65-F5344CB8AC3E}">
        <p14:creationId xmlns:p14="http://schemas.microsoft.com/office/powerpoint/2010/main" val="2887978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Maturity</a:t>
            </a:r>
            <a:endParaRPr lang="en-GB" dirty="0"/>
          </a:p>
        </p:txBody>
      </p:sp>
      <p:sp>
        <p:nvSpPr>
          <p:cNvPr id="3" name="Content Placeholder 2"/>
          <p:cNvSpPr>
            <a:spLocks noGrp="1"/>
          </p:cNvSpPr>
          <p:nvPr>
            <p:ph idx="1"/>
          </p:nvPr>
        </p:nvSpPr>
        <p:spPr/>
        <p:txBody>
          <a:bodyPr>
            <a:normAutofit lnSpcReduction="10000"/>
          </a:bodyPr>
          <a:lstStyle/>
          <a:p>
            <a:r>
              <a:rPr lang="en-GB" dirty="0" smtClean="0"/>
              <a:t>During the maturity stage, the product achieves as much as it is going to</a:t>
            </a:r>
          </a:p>
          <a:p>
            <a:r>
              <a:rPr lang="en-GB" dirty="0" smtClean="0"/>
              <a:t>The accelerated growth levels off</a:t>
            </a:r>
          </a:p>
          <a:p>
            <a:r>
              <a:rPr lang="en-GB" dirty="0" smtClean="0"/>
              <a:t>There are few new customers available</a:t>
            </a:r>
          </a:p>
          <a:p>
            <a:r>
              <a:rPr lang="en-GB" dirty="0" smtClean="0"/>
              <a:t>Consumers know the market, and if your product starts to look dated or lacks the excitement of your competitors products, consumers might switch</a:t>
            </a:r>
          </a:p>
          <a:p>
            <a:r>
              <a:rPr lang="en-GB" dirty="0" smtClean="0">
                <a:effectLst/>
              </a:rPr>
              <a:t>This stage brought about the </a:t>
            </a:r>
            <a:r>
              <a:rPr lang="en-GB" dirty="0">
                <a:effectLst/>
              </a:rPr>
              <a:t>arrival of the new Fiesta, with efficiency and performance improvements all 'round, also sees the arrival of a fifth gear. The new model is modernised aesthetically in accordance with changing styles and fashions, and is considerably more aerodynamic than the boxy </a:t>
            </a:r>
            <a:r>
              <a:rPr lang="en-GB" dirty="0" err="1">
                <a:effectLst/>
              </a:rPr>
              <a:t>MkI</a:t>
            </a:r>
            <a:r>
              <a:rPr lang="en-GB" dirty="0">
                <a:effectLst/>
              </a:rPr>
              <a:t>.</a:t>
            </a:r>
            <a:endParaRPr lang="en-GB" dirty="0"/>
          </a:p>
        </p:txBody>
      </p:sp>
    </p:spTree>
    <p:extLst>
      <p:ext uri="{BB962C8B-B14F-4D97-AF65-F5344CB8AC3E}">
        <p14:creationId xmlns:p14="http://schemas.microsoft.com/office/powerpoint/2010/main" val="376626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
            </a:r>
            <a:r>
              <a:rPr lang="en-GB" dirty="0" smtClean="0"/>
              <a:t>ecline</a:t>
            </a:r>
            <a:endParaRPr lang="en-GB" dirty="0"/>
          </a:p>
        </p:txBody>
      </p:sp>
      <p:sp>
        <p:nvSpPr>
          <p:cNvPr id="3" name="Content Placeholder 2"/>
          <p:cNvSpPr>
            <a:spLocks noGrp="1"/>
          </p:cNvSpPr>
          <p:nvPr>
            <p:ph idx="1"/>
          </p:nvPr>
        </p:nvSpPr>
        <p:spPr/>
        <p:txBody>
          <a:bodyPr/>
          <a:lstStyle/>
          <a:p>
            <a:r>
              <a:rPr lang="en-GB" dirty="0" smtClean="0"/>
              <a:t>Once a product goes into decline for market-based reasons, it is almost impossible to stop it</a:t>
            </a:r>
          </a:p>
          <a:p>
            <a:r>
              <a:rPr lang="en-GB" dirty="0" smtClean="0"/>
              <a:t>Reasons can include; new technology or changes in consumer tastes</a:t>
            </a:r>
          </a:p>
          <a:p>
            <a:r>
              <a:rPr lang="en-GB" dirty="0" smtClean="0"/>
              <a:t>These aspects can bring about the decline of even the best managed products</a:t>
            </a:r>
          </a:p>
          <a:p>
            <a:r>
              <a:rPr lang="en-GB" dirty="0" smtClean="0"/>
              <a:t>The ford fiesta has not reached this stage due to ford continually updating the </a:t>
            </a:r>
            <a:r>
              <a:rPr lang="en-GB" dirty="0" err="1" smtClean="0"/>
              <a:t>prduct</a:t>
            </a:r>
            <a:endParaRPr lang="en-GB" dirty="0"/>
          </a:p>
        </p:txBody>
      </p:sp>
    </p:spTree>
    <p:extLst>
      <p:ext uri="{BB962C8B-B14F-4D97-AF65-F5344CB8AC3E}">
        <p14:creationId xmlns:p14="http://schemas.microsoft.com/office/powerpoint/2010/main" val="3502573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Relationship between the Marketing Mix and the Product Lifecycle</a:t>
            </a:r>
            <a:endParaRPr lang="en-GB" dirty="0"/>
          </a:p>
        </p:txBody>
      </p:sp>
      <p:sp>
        <p:nvSpPr>
          <p:cNvPr id="3" name="Content Placeholder 2"/>
          <p:cNvSpPr>
            <a:spLocks noGrp="1"/>
          </p:cNvSpPr>
          <p:nvPr>
            <p:ph idx="1"/>
          </p:nvPr>
        </p:nvSpPr>
        <p:spPr/>
        <p:txBody>
          <a:bodyPr/>
          <a:lstStyle/>
          <a:p>
            <a:pPr marL="0" indent="0">
              <a:buNone/>
            </a:pPr>
            <a:r>
              <a:rPr lang="en-GB" dirty="0"/>
              <a:t>Organisations need to ensure they create a successful mix of</a:t>
            </a:r>
            <a:r>
              <a:rPr lang="en-GB" dirty="0" smtClean="0"/>
              <a:t>:</a:t>
            </a:r>
          </a:p>
          <a:p>
            <a:pPr marL="0" indent="0">
              <a:buNone/>
            </a:pPr>
            <a:endParaRPr lang="en-GB" dirty="0"/>
          </a:p>
          <a:p>
            <a:r>
              <a:rPr lang="en-GB" dirty="0"/>
              <a:t>The right product (service)</a:t>
            </a:r>
          </a:p>
          <a:p>
            <a:r>
              <a:rPr lang="en-GB" dirty="0"/>
              <a:t>Sold at the right price</a:t>
            </a:r>
          </a:p>
          <a:p>
            <a:r>
              <a:rPr lang="en-GB" dirty="0"/>
              <a:t>At the right place</a:t>
            </a:r>
          </a:p>
          <a:p>
            <a:r>
              <a:rPr lang="en-GB" dirty="0"/>
              <a:t>Using the most suitable form of promotion</a:t>
            </a:r>
          </a:p>
          <a:p>
            <a:endParaRPr lang="en-GB" dirty="0"/>
          </a:p>
        </p:txBody>
      </p:sp>
    </p:spTree>
    <p:extLst>
      <p:ext uri="{BB962C8B-B14F-4D97-AF65-F5344CB8AC3E}">
        <p14:creationId xmlns:p14="http://schemas.microsoft.com/office/powerpoint/2010/main" val="4007002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460</TotalTime>
  <Words>582</Words>
  <Application>Microsoft Office PowerPoint</Application>
  <PresentationFormat>Widescreen</PresentationFormat>
  <Paragraphs>45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Mesh</vt:lpstr>
      <vt:lpstr>The Product life cycle and marketing mix</vt:lpstr>
      <vt:lpstr>Marketing Mix</vt:lpstr>
      <vt:lpstr>PowerPoint Presentation</vt:lpstr>
      <vt:lpstr>Product Life Cycle.</vt:lpstr>
      <vt:lpstr>The product life-cycle</vt:lpstr>
      <vt:lpstr>The Product Lifecycle</vt:lpstr>
      <vt:lpstr>PowerPoint Presentation</vt:lpstr>
      <vt:lpstr>The Introduction – The ford fiesta</vt:lpstr>
      <vt:lpstr>Growth</vt:lpstr>
      <vt:lpstr>Maturity</vt:lpstr>
      <vt:lpstr>Decline</vt:lpstr>
      <vt:lpstr>Relationship between the Marketing Mix and the Product Lifecycle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mix</dc:title>
  <dc:creator>Marie Pitson</dc:creator>
  <cp:lastModifiedBy>Marie Pitson</cp:lastModifiedBy>
  <cp:revision>2</cp:revision>
  <dcterms:created xsi:type="dcterms:W3CDTF">2016-05-20T07:04:30Z</dcterms:created>
  <dcterms:modified xsi:type="dcterms:W3CDTF">2017-06-02T13:00:30Z</dcterms:modified>
</cp:coreProperties>
</file>