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E607F4-0273-4E65-A070-DADDD71987A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218DD85-05F0-4CB1-B50B-B25CE672064D}">
      <dgm:prSet/>
      <dgm:spPr/>
      <dgm:t>
        <a:bodyPr/>
        <a:lstStyle/>
        <a:p>
          <a:r>
            <a:rPr lang="en-GB"/>
            <a:t>My case study is based on the outbreak that happened at primary school in the uk. This infectious disease can spready very easily through air.</a:t>
          </a:r>
          <a:endParaRPr lang="en-US"/>
        </a:p>
      </dgm:t>
    </dgm:pt>
    <dgm:pt modelId="{B7DC7911-1E9D-4901-B58F-D355E5B1E0B7}" type="parTrans" cxnId="{66FE5E7A-39A0-44C5-87C9-F8DEA2689D78}">
      <dgm:prSet/>
      <dgm:spPr/>
      <dgm:t>
        <a:bodyPr/>
        <a:lstStyle/>
        <a:p>
          <a:endParaRPr lang="en-US"/>
        </a:p>
      </dgm:t>
    </dgm:pt>
    <dgm:pt modelId="{9131B6E6-3FC8-40FB-B332-977AA7D1F0FD}" type="sibTrans" cxnId="{66FE5E7A-39A0-44C5-87C9-F8DEA2689D78}">
      <dgm:prSet/>
      <dgm:spPr/>
      <dgm:t>
        <a:bodyPr/>
        <a:lstStyle/>
        <a:p>
          <a:endParaRPr lang="en-US"/>
        </a:p>
      </dgm:t>
    </dgm:pt>
    <dgm:pt modelId="{63C6CC68-EFD4-4B78-9CE2-6C0246503C50}">
      <dgm:prSet/>
      <dgm:spPr/>
      <dgm:t>
        <a:bodyPr/>
        <a:lstStyle/>
        <a:p>
          <a:r>
            <a:rPr lang="en-GB"/>
            <a:t>This is more easy to catch like in classrooms because that’s the place where all the kids are next to another.</a:t>
          </a:r>
          <a:endParaRPr lang="en-US"/>
        </a:p>
      </dgm:t>
    </dgm:pt>
    <dgm:pt modelId="{EC3890D5-D743-4472-B61C-AEB8AC234916}" type="parTrans" cxnId="{1A3676B4-072E-4F44-A94A-9CEC976327E8}">
      <dgm:prSet/>
      <dgm:spPr/>
      <dgm:t>
        <a:bodyPr/>
        <a:lstStyle/>
        <a:p>
          <a:endParaRPr lang="en-US"/>
        </a:p>
      </dgm:t>
    </dgm:pt>
    <dgm:pt modelId="{6150A7A0-9615-4A99-B78B-79D29E944152}" type="sibTrans" cxnId="{1A3676B4-072E-4F44-A94A-9CEC976327E8}">
      <dgm:prSet/>
      <dgm:spPr/>
      <dgm:t>
        <a:bodyPr/>
        <a:lstStyle/>
        <a:p>
          <a:endParaRPr lang="en-US"/>
        </a:p>
      </dgm:t>
    </dgm:pt>
    <dgm:pt modelId="{9A23841F-02E8-43DC-95F9-CFCB9470DD37}">
      <dgm:prSet/>
      <dgm:spPr/>
      <dgm:t>
        <a:bodyPr/>
        <a:lstStyle/>
        <a:p>
          <a:r>
            <a:rPr lang="en-GB"/>
            <a:t>Ill speak about how we can monitor and measure outbreaks similar to this. Also  what kind of impacts it can have on health and social workers.</a:t>
          </a:r>
          <a:endParaRPr lang="en-US"/>
        </a:p>
      </dgm:t>
    </dgm:pt>
    <dgm:pt modelId="{06F2E2AA-0994-48CB-91E3-437C6CCF3DCD}" type="parTrans" cxnId="{9ABA345C-FE8C-43F0-AAF5-3139EDBA516C}">
      <dgm:prSet/>
      <dgm:spPr/>
      <dgm:t>
        <a:bodyPr/>
        <a:lstStyle/>
        <a:p>
          <a:endParaRPr lang="en-US"/>
        </a:p>
      </dgm:t>
    </dgm:pt>
    <dgm:pt modelId="{B7FD509F-8F93-4793-BEA8-88ED52F02346}" type="sibTrans" cxnId="{9ABA345C-FE8C-43F0-AAF5-3139EDBA516C}">
      <dgm:prSet/>
      <dgm:spPr/>
      <dgm:t>
        <a:bodyPr/>
        <a:lstStyle/>
        <a:p>
          <a:endParaRPr lang="en-US"/>
        </a:p>
      </dgm:t>
    </dgm:pt>
    <dgm:pt modelId="{832F1ECB-EEE6-48A0-B460-B383594E7C42}" type="pres">
      <dgm:prSet presAssocID="{85E607F4-0273-4E65-A070-DADDD71987A6}" presName="outerComposite" presStyleCnt="0">
        <dgm:presLayoutVars>
          <dgm:chMax val="5"/>
          <dgm:dir/>
          <dgm:resizeHandles val="exact"/>
        </dgm:presLayoutVars>
      </dgm:prSet>
      <dgm:spPr/>
    </dgm:pt>
    <dgm:pt modelId="{B8F25931-259F-4BF6-B9D7-B91BEF230CAB}" type="pres">
      <dgm:prSet presAssocID="{85E607F4-0273-4E65-A070-DADDD71987A6}" presName="dummyMaxCanvas" presStyleCnt="0">
        <dgm:presLayoutVars/>
      </dgm:prSet>
      <dgm:spPr/>
    </dgm:pt>
    <dgm:pt modelId="{1EAEAD01-9BC8-43C7-8227-8CB1B2D6BB9C}" type="pres">
      <dgm:prSet presAssocID="{85E607F4-0273-4E65-A070-DADDD71987A6}" presName="ThreeNodes_1" presStyleLbl="node1" presStyleIdx="0" presStyleCnt="3">
        <dgm:presLayoutVars>
          <dgm:bulletEnabled val="1"/>
        </dgm:presLayoutVars>
      </dgm:prSet>
      <dgm:spPr/>
    </dgm:pt>
    <dgm:pt modelId="{FB4ED11D-9F45-4EFF-9995-3F4EE1D32148}" type="pres">
      <dgm:prSet presAssocID="{85E607F4-0273-4E65-A070-DADDD71987A6}" presName="ThreeNodes_2" presStyleLbl="node1" presStyleIdx="1" presStyleCnt="3">
        <dgm:presLayoutVars>
          <dgm:bulletEnabled val="1"/>
        </dgm:presLayoutVars>
      </dgm:prSet>
      <dgm:spPr/>
    </dgm:pt>
    <dgm:pt modelId="{CA65643E-A6F2-4270-921B-F26C5AA8A25A}" type="pres">
      <dgm:prSet presAssocID="{85E607F4-0273-4E65-A070-DADDD71987A6}" presName="ThreeNodes_3" presStyleLbl="node1" presStyleIdx="2" presStyleCnt="3">
        <dgm:presLayoutVars>
          <dgm:bulletEnabled val="1"/>
        </dgm:presLayoutVars>
      </dgm:prSet>
      <dgm:spPr/>
    </dgm:pt>
    <dgm:pt modelId="{BF03B02A-9A26-44FC-8D94-8C07755AB3AD}" type="pres">
      <dgm:prSet presAssocID="{85E607F4-0273-4E65-A070-DADDD71987A6}" presName="ThreeConn_1-2" presStyleLbl="fgAccFollowNode1" presStyleIdx="0" presStyleCnt="2">
        <dgm:presLayoutVars>
          <dgm:bulletEnabled val="1"/>
        </dgm:presLayoutVars>
      </dgm:prSet>
      <dgm:spPr/>
    </dgm:pt>
    <dgm:pt modelId="{86DEE2AA-A0AB-48C2-8EA0-8202B805F929}" type="pres">
      <dgm:prSet presAssocID="{85E607F4-0273-4E65-A070-DADDD71987A6}" presName="ThreeConn_2-3" presStyleLbl="fgAccFollowNode1" presStyleIdx="1" presStyleCnt="2">
        <dgm:presLayoutVars>
          <dgm:bulletEnabled val="1"/>
        </dgm:presLayoutVars>
      </dgm:prSet>
      <dgm:spPr/>
    </dgm:pt>
    <dgm:pt modelId="{F0E8AE7C-481E-4B2D-B45D-66CC49117056}" type="pres">
      <dgm:prSet presAssocID="{85E607F4-0273-4E65-A070-DADDD71987A6}" presName="ThreeNodes_1_text" presStyleLbl="node1" presStyleIdx="2" presStyleCnt="3">
        <dgm:presLayoutVars>
          <dgm:bulletEnabled val="1"/>
        </dgm:presLayoutVars>
      </dgm:prSet>
      <dgm:spPr/>
    </dgm:pt>
    <dgm:pt modelId="{BAFDE1DE-A145-4626-AF0A-EFFAFB4CC359}" type="pres">
      <dgm:prSet presAssocID="{85E607F4-0273-4E65-A070-DADDD71987A6}" presName="ThreeNodes_2_text" presStyleLbl="node1" presStyleIdx="2" presStyleCnt="3">
        <dgm:presLayoutVars>
          <dgm:bulletEnabled val="1"/>
        </dgm:presLayoutVars>
      </dgm:prSet>
      <dgm:spPr/>
    </dgm:pt>
    <dgm:pt modelId="{D66C2268-42CA-49A1-A90E-D2842012F756}" type="pres">
      <dgm:prSet presAssocID="{85E607F4-0273-4E65-A070-DADDD71987A6}" presName="ThreeNodes_3_text" presStyleLbl="node1" presStyleIdx="2" presStyleCnt="3">
        <dgm:presLayoutVars>
          <dgm:bulletEnabled val="1"/>
        </dgm:presLayoutVars>
      </dgm:prSet>
      <dgm:spPr/>
    </dgm:pt>
  </dgm:ptLst>
  <dgm:cxnLst>
    <dgm:cxn modelId="{96A6EC0A-DFBA-4A07-84FB-D3CAD1F9ACFD}" type="presOf" srcId="{9A23841F-02E8-43DC-95F9-CFCB9470DD37}" destId="{CA65643E-A6F2-4270-921B-F26C5AA8A25A}" srcOrd="0" destOrd="0" presId="urn:microsoft.com/office/officeart/2005/8/layout/vProcess5"/>
    <dgm:cxn modelId="{3C067331-68F6-47E6-B650-FDC5B3396138}" type="presOf" srcId="{9131B6E6-3FC8-40FB-B332-977AA7D1F0FD}" destId="{BF03B02A-9A26-44FC-8D94-8C07755AB3AD}" srcOrd="0" destOrd="0" presId="urn:microsoft.com/office/officeart/2005/8/layout/vProcess5"/>
    <dgm:cxn modelId="{9ABA345C-FE8C-43F0-AAF5-3139EDBA516C}" srcId="{85E607F4-0273-4E65-A070-DADDD71987A6}" destId="{9A23841F-02E8-43DC-95F9-CFCB9470DD37}" srcOrd="2" destOrd="0" parTransId="{06F2E2AA-0994-48CB-91E3-437C6CCF3DCD}" sibTransId="{B7FD509F-8F93-4793-BEA8-88ED52F02346}"/>
    <dgm:cxn modelId="{8C668841-92D6-4FD5-BB8F-B822C634658B}" type="presOf" srcId="{1218DD85-05F0-4CB1-B50B-B25CE672064D}" destId="{1EAEAD01-9BC8-43C7-8227-8CB1B2D6BB9C}" srcOrd="0" destOrd="0" presId="urn:microsoft.com/office/officeart/2005/8/layout/vProcess5"/>
    <dgm:cxn modelId="{D060F150-46AF-41B0-8F0E-E0CC9F04A92B}" type="presOf" srcId="{85E607F4-0273-4E65-A070-DADDD71987A6}" destId="{832F1ECB-EEE6-48A0-B460-B383594E7C42}" srcOrd="0" destOrd="0" presId="urn:microsoft.com/office/officeart/2005/8/layout/vProcess5"/>
    <dgm:cxn modelId="{FB743571-4078-418C-BAF9-704447B15F7F}" type="presOf" srcId="{63C6CC68-EFD4-4B78-9CE2-6C0246503C50}" destId="{FB4ED11D-9F45-4EFF-9995-3F4EE1D32148}" srcOrd="0" destOrd="0" presId="urn:microsoft.com/office/officeart/2005/8/layout/vProcess5"/>
    <dgm:cxn modelId="{66FE5E7A-39A0-44C5-87C9-F8DEA2689D78}" srcId="{85E607F4-0273-4E65-A070-DADDD71987A6}" destId="{1218DD85-05F0-4CB1-B50B-B25CE672064D}" srcOrd="0" destOrd="0" parTransId="{B7DC7911-1E9D-4901-B58F-D355E5B1E0B7}" sibTransId="{9131B6E6-3FC8-40FB-B332-977AA7D1F0FD}"/>
    <dgm:cxn modelId="{878D9C9F-446A-4066-89FA-F4F7698DFB26}" type="presOf" srcId="{63C6CC68-EFD4-4B78-9CE2-6C0246503C50}" destId="{BAFDE1DE-A145-4626-AF0A-EFFAFB4CC359}" srcOrd="1" destOrd="0" presId="urn:microsoft.com/office/officeart/2005/8/layout/vProcess5"/>
    <dgm:cxn modelId="{D28EA1B0-599F-4615-896D-902D5B6DEFA9}" type="presOf" srcId="{6150A7A0-9615-4A99-B78B-79D29E944152}" destId="{86DEE2AA-A0AB-48C2-8EA0-8202B805F929}" srcOrd="0" destOrd="0" presId="urn:microsoft.com/office/officeart/2005/8/layout/vProcess5"/>
    <dgm:cxn modelId="{1A3676B4-072E-4F44-A94A-9CEC976327E8}" srcId="{85E607F4-0273-4E65-A070-DADDD71987A6}" destId="{63C6CC68-EFD4-4B78-9CE2-6C0246503C50}" srcOrd="1" destOrd="0" parTransId="{EC3890D5-D743-4472-B61C-AEB8AC234916}" sibTransId="{6150A7A0-9615-4A99-B78B-79D29E944152}"/>
    <dgm:cxn modelId="{7C62A8CD-07EA-46B4-8650-54DDD5652DC8}" type="presOf" srcId="{9A23841F-02E8-43DC-95F9-CFCB9470DD37}" destId="{D66C2268-42CA-49A1-A90E-D2842012F756}" srcOrd="1" destOrd="0" presId="urn:microsoft.com/office/officeart/2005/8/layout/vProcess5"/>
    <dgm:cxn modelId="{5B7FD5E4-71B2-4F1C-B4A4-16A0F114ACA4}" type="presOf" srcId="{1218DD85-05F0-4CB1-B50B-B25CE672064D}" destId="{F0E8AE7C-481E-4B2D-B45D-66CC49117056}" srcOrd="1" destOrd="0" presId="urn:microsoft.com/office/officeart/2005/8/layout/vProcess5"/>
    <dgm:cxn modelId="{824FED65-C066-4F12-ACDF-F5E336F75FA8}" type="presParOf" srcId="{832F1ECB-EEE6-48A0-B460-B383594E7C42}" destId="{B8F25931-259F-4BF6-B9D7-B91BEF230CAB}" srcOrd="0" destOrd="0" presId="urn:microsoft.com/office/officeart/2005/8/layout/vProcess5"/>
    <dgm:cxn modelId="{44B1C3E7-1FC2-4AB1-AC77-65C82C9F8DA1}" type="presParOf" srcId="{832F1ECB-EEE6-48A0-B460-B383594E7C42}" destId="{1EAEAD01-9BC8-43C7-8227-8CB1B2D6BB9C}" srcOrd="1" destOrd="0" presId="urn:microsoft.com/office/officeart/2005/8/layout/vProcess5"/>
    <dgm:cxn modelId="{DFB85822-511C-4E93-AD4F-E6F24CC172A3}" type="presParOf" srcId="{832F1ECB-EEE6-48A0-B460-B383594E7C42}" destId="{FB4ED11D-9F45-4EFF-9995-3F4EE1D32148}" srcOrd="2" destOrd="0" presId="urn:microsoft.com/office/officeart/2005/8/layout/vProcess5"/>
    <dgm:cxn modelId="{E39899DB-5D4A-4D27-BFEC-F0AC6F36AC66}" type="presParOf" srcId="{832F1ECB-EEE6-48A0-B460-B383594E7C42}" destId="{CA65643E-A6F2-4270-921B-F26C5AA8A25A}" srcOrd="3" destOrd="0" presId="urn:microsoft.com/office/officeart/2005/8/layout/vProcess5"/>
    <dgm:cxn modelId="{47006918-B44C-4573-BE9F-2FCC1182466C}" type="presParOf" srcId="{832F1ECB-EEE6-48A0-B460-B383594E7C42}" destId="{BF03B02A-9A26-44FC-8D94-8C07755AB3AD}" srcOrd="4" destOrd="0" presId="urn:microsoft.com/office/officeart/2005/8/layout/vProcess5"/>
    <dgm:cxn modelId="{0A1824CB-E2D5-46C5-931C-DF4500B80EFE}" type="presParOf" srcId="{832F1ECB-EEE6-48A0-B460-B383594E7C42}" destId="{86DEE2AA-A0AB-48C2-8EA0-8202B805F929}" srcOrd="5" destOrd="0" presId="urn:microsoft.com/office/officeart/2005/8/layout/vProcess5"/>
    <dgm:cxn modelId="{D420BAE9-5154-4B85-8C9A-A1EF88AC6E2A}" type="presParOf" srcId="{832F1ECB-EEE6-48A0-B460-B383594E7C42}" destId="{F0E8AE7C-481E-4B2D-B45D-66CC49117056}" srcOrd="6" destOrd="0" presId="urn:microsoft.com/office/officeart/2005/8/layout/vProcess5"/>
    <dgm:cxn modelId="{6611C5F1-3120-4DA3-9AE2-FC55F7E4A913}" type="presParOf" srcId="{832F1ECB-EEE6-48A0-B460-B383594E7C42}" destId="{BAFDE1DE-A145-4626-AF0A-EFFAFB4CC359}" srcOrd="7" destOrd="0" presId="urn:microsoft.com/office/officeart/2005/8/layout/vProcess5"/>
    <dgm:cxn modelId="{9C110094-444A-49EA-8D95-37E17D6C2E6D}" type="presParOf" srcId="{832F1ECB-EEE6-48A0-B460-B383594E7C42}" destId="{D66C2268-42CA-49A1-A90E-D2842012F75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E4E54-D436-421C-9A14-284AD636F6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0F325C-4334-4FF9-B270-34BA1ACD0B76}">
      <dgm:prSet/>
      <dgm:spPr/>
      <dgm:t>
        <a:bodyPr/>
        <a:lstStyle/>
        <a:p>
          <a:r>
            <a:rPr lang="en-GB"/>
            <a:t>So Public health look at mostly whos getting infected by the disease and how many cases are appearing. And how often this cases happen at one time.</a:t>
          </a:r>
          <a:endParaRPr lang="en-US"/>
        </a:p>
      </dgm:t>
    </dgm:pt>
    <dgm:pt modelId="{2BD5F77B-3B70-433F-A557-A32D0C6CA62C}" type="parTrans" cxnId="{716F1545-BB26-4CDA-9667-80B3D0233AAC}">
      <dgm:prSet/>
      <dgm:spPr/>
      <dgm:t>
        <a:bodyPr/>
        <a:lstStyle/>
        <a:p>
          <a:endParaRPr lang="en-US"/>
        </a:p>
      </dgm:t>
    </dgm:pt>
    <dgm:pt modelId="{71445074-24BD-4DB3-9DBF-1917EC560AFE}" type="sibTrans" cxnId="{716F1545-BB26-4CDA-9667-80B3D0233AAC}">
      <dgm:prSet/>
      <dgm:spPr/>
      <dgm:t>
        <a:bodyPr/>
        <a:lstStyle/>
        <a:p>
          <a:endParaRPr lang="en-US"/>
        </a:p>
      </dgm:t>
    </dgm:pt>
    <dgm:pt modelId="{6652E0DE-4D57-4E0B-B60F-D844D663F156}">
      <dgm:prSet/>
      <dgm:spPr/>
      <dgm:t>
        <a:bodyPr/>
        <a:lstStyle/>
        <a:p>
          <a:r>
            <a:rPr lang="en-GB"/>
            <a:t>People who have the disease can notify Gps which they have to then let the UKHSA know about it so which is how they know when cases appear.</a:t>
          </a:r>
          <a:endParaRPr lang="en-US"/>
        </a:p>
      </dgm:t>
    </dgm:pt>
    <dgm:pt modelId="{41172F2D-A5EC-497C-9144-111EFF2F80E5}" type="parTrans" cxnId="{72F30F14-4D2A-40FA-955D-CBEB7FC13D87}">
      <dgm:prSet/>
      <dgm:spPr/>
      <dgm:t>
        <a:bodyPr/>
        <a:lstStyle/>
        <a:p>
          <a:endParaRPr lang="en-US"/>
        </a:p>
      </dgm:t>
    </dgm:pt>
    <dgm:pt modelId="{FA769BB2-2068-44B3-B824-27B85E222151}" type="sibTrans" cxnId="{72F30F14-4D2A-40FA-955D-CBEB7FC13D87}">
      <dgm:prSet/>
      <dgm:spPr/>
      <dgm:t>
        <a:bodyPr/>
        <a:lstStyle/>
        <a:p>
          <a:endParaRPr lang="en-US"/>
        </a:p>
      </dgm:t>
    </dgm:pt>
    <dgm:pt modelId="{030B5CF0-D4A1-4546-986B-471F4F18C61C}">
      <dgm:prSet/>
      <dgm:spPr/>
      <dgm:t>
        <a:bodyPr/>
        <a:lstStyle/>
        <a:p>
          <a:r>
            <a:rPr lang="en-GB"/>
            <a:t>Gps will confirm by lab test also knowing how fast the disease is spreading.</a:t>
          </a:r>
          <a:endParaRPr lang="en-US"/>
        </a:p>
      </dgm:t>
    </dgm:pt>
    <dgm:pt modelId="{19CFC2BD-BBAB-45E9-A408-B608202BD798}" type="parTrans" cxnId="{477FE9ED-45B2-41CA-A46A-583A7DA2ABB5}">
      <dgm:prSet/>
      <dgm:spPr/>
      <dgm:t>
        <a:bodyPr/>
        <a:lstStyle/>
        <a:p>
          <a:endParaRPr lang="en-US"/>
        </a:p>
      </dgm:t>
    </dgm:pt>
    <dgm:pt modelId="{B5858317-B04C-4D6C-8F2C-A69CDE944E5A}" type="sibTrans" cxnId="{477FE9ED-45B2-41CA-A46A-583A7DA2ABB5}">
      <dgm:prSet/>
      <dgm:spPr/>
      <dgm:t>
        <a:bodyPr/>
        <a:lstStyle/>
        <a:p>
          <a:endParaRPr lang="en-US"/>
        </a:p>
      </dgm:t>
    </dgm:pt>
    <dgm:pt modelId="{F28CDCB9-AD72-48C9-A87E-26856A0D8FF8}">
      <dgm:prSet/>
      <dgm:spPr/>
      <dgm:t>
        <a:bodyPr/>
        <a:lstStyle/>
        <a:p>
          <a:r>
            <a:rPr lang="en-GB"/>
            <a:t>Another Is how many kids are taking the vaccine it helps know and have the knowledge of the scale of outbreak this will determine whos most at risk.</a:t>
          </a:r>
          <a:endParaRPr lang="en-US"/>
        </a:p>
      </dgm:t>
    </dgm:pt>
    <dgm:pt modelId="{9F72C72B-51EE-4537-8834-062F827C5322}" type="parTrans" cxnId="{849273DA-5270-4E9A-B82B-4ABC492C05F7}">
      <dgm:prSet/>
      <dgm:spPr/>
      <dgm:t>
        <a:bodyPr/>
        <a:lstStyle/>
        <a:p>
          <a:endParaRPr lang="en-US"/>
        </a:p>
      </dgm:t>
    </dgm:pt>
    <dgm:pt modelId="{34AE7A76-193F-43EF-8D02-56EA18C6CBDA}" type="sibTrans" cxnId="{849273DA-5270-4E9A-B82B-4ABC492C05F7}">
      <dgm:prSet/>
      <dgm:spPr/>
      <dgm:t>
        <a:bodyPr/>
        <a:lstStyle/>
        <a:p>
          <a:endParaRPr lang="en-US"/>
        </a:p>
      </dgm:t>
    </dgm:pt>
    <dgm:pt modelId="{3FC5B7D4-4006-44B5-8452-23CD74891964}" type="pres">
      <dgm:prSet presAssocID="{26CE4E54-D436-421C-9A14-284AD636F645}" presName="root" presStyleCnt="0">
        <dgm:presLayoutVars>
          <dgm:dir/>
          <dgm:resizeHandles val="exact"/>
        </dgm:presLayoutVars>
      </dgm:prSet>
      <dgm:spPr/>
    </dgm:pt>
    <dgm:pt modelId="{B220C49D-538E-430C-BEAC-B38F39EE12CE}" type="pres">
      <dgm:prSet presAssocID="{8A0F325C-4334-4FF9-B270-34BA1ACD0B76}" presName="compNode" presStyleCnt="0"/>
      <dgm:spPr/>
    </dgm:pt>
    <dgm:pt modelId="{C4AC8388-9448-4506-8C3F-F2DDD56B059D}" type="pres">
      <dgm:prSet presAssocID="{8A0F325C-4334-4FF9-B270-34BA1ACD0B76}" presName="bgRect" presStyleLbl="bgShp" presStyleIdx="0" presStyleCnt="4"/>
      <dgm:spPr/>
    </dgm:pt>
    <dgm:pt modelId="{77715F86-EBF2-4F02-91BD-B9078DC3EB0C}" type="pres">
      <dgm:prSet presAssocID="{8A0F325C-4334-4FF9-B270-34BA1ACD0B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tor"/>
        </a:ext>
      </dgm:extLst>
    </dgm:pt>
    <dgm:pt modelId="{D694B1FC-2985-4809-A35E-706F702F9A23}" type="pres">
      <dgm:prSet presAssocID="{8A0F325C-4334-4FF9-B270-34BA1ACD0B76}" presName="spaceRect" presStyleCnt="0"/>
      <dgm:spPr/>
    </dgm:pt>
    <dgm:pt modelId="{12D60472-BDA7-4422-B33F-7F4D390347AB}" type="pres">
      <dgm:prSet presAssocID="{8A0F325C-4334-4FF9-B270-34BA1ACD0B76}" presName="parTx" presStyleLbl="revTx" presStyleIdx="0" presStyleCnt="4">
        <dgm:presLayoutVars>
          <dgm:chMax val="0"/>
          <dgm:chPref val="0"/>
        </dgm:presLayoutVars>
      </dgm:prSet>
      <dgm:spPr/>
    </dgm:pt>
    <dgm:pt modelId="{10739C71-1C2B-49CC-B36C-DA3010053C0A}" type="pres">
      <dgm:prSet presAssocID="{71445074-24BD-4DB3-9DBF-1917EC560AFE}" presName="sibTrans" presStyleCnt="0"/>
      <dgm:spPr/>
    </dgm:pt>
    <dgm:pt modelId="{2BE66D49-D632-42CB-BC9D-97FC0B1C4897}" type="pres">
      <dgm:prSet presAssocID="{6652E0DE-4D57-4E0B-B60F-D844D663F156}" presName="compNode" presStyleCnt="0"/>
      <dgm:spPr/>
    </dgm:pt>
    <dgm:pt modelId="{D515981E-4D2B-4ADB-9369-C20740766EEF}" type="pres">
      <dgm:prSet presAssocID="{6652E0DE-4D57-4E0B-B60F-D844D663F156}" presName="bgRect" presStyleLbl="bgShp" presStyleIdx="1" presStyleCnt="4"/>
      <dgm:spPr/>
    </dgm:pt>
    <dgm:pt modelId="{A293C4B8-E873-4320-B48C-E60E87A3D359}" type="pres">
      <dgm:prSet presAssocID="{6652E0DE-4D57-4E0B-B60F-D844D663F156}" presName="iconRect" presStyleLbl="node1" presStyleIdx="1" presStyleCnt="4"/>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Marker"/>
        </a:ext>
      </dgm:extLst>
    </dgm:pt>
    <dgm:pt modelId="{E67E92D9-F0A5-4991-9EE6-457E728DEF55}" type="pres">
      <dgm:prSet presAssocID="{6652E0DE-4D57-4E0B-B60F-D844D663F156}" presName="spaceRect" presStyleCnt="0"/>
      <dgm:spPr/>
    </dgm:pt>
    <dgm:pt modelId="{5EBEA17B-7E8E-4B1F-BA9A-C86E7A48C63A}" type="pres">
      <dgm:prSet presAssocID="{6652E0DE-4D57-4E0B-B60F-D844D663F156}" presName="parTx" presStyleLbl="revTx" presStyleIdx="1" presStyleCnt="4">
        <dgm:presLayoutVars>
          <dgm:chMax val="0"/>
          <dgm:chPref val="0"/>
        </dgm:presLayoutVars>
      </dgm:prSet>
      <dgm:spPr/>
    </dgm:pt>
    <dgm:pt modelId="{A0179D51-AA04-402E-AB3A-EBED76573160}" type="pres">
      <dgm:prSet presAssocID="{FA769BB2-2068-44B3-B824-27B85E222151}" presName="sibTrans" presStyleCnt="0"/>
      <dgm:spPr/>
    </dgm:pt>
    <dgm:pt modelId="{E124B6E4-C833-4FA9-9D7D-DE002582DA73}" type="pres">
      <dgm:prSet presAssocID="{030B5CF0-D4A1-4546-986B-471F4F18C61C}" presName="compNode" presStyleCnt="0"/>
      <dgm:spPr/>
    </dgm:pt>
    <dgm:pt modelId="{60C45BAB-BEC8-46DB-9BA1-48591E10603D}" type="pres">
      <dgm:prSet presAssocID="{030B5CF0-D4A1-4546-986B-471F4F18C61C}" presName="bgRect" presStyleLbl="bgShp" presStyleIdx="2" presStyleCnt="4"/>
      <dgm:spPr/>
    </dgm:pt>
    <dgm:pt modelId="{FA54D16A-8D4B-42B9-ADD4-17121565B944}" type="pres">
      <dgm:prSet presAssocID="{030B5CF0-D4A1-4546-986B-471F4F18C61C}"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Satellite"/>
        </a:ext>
      </dgm:extLst>
    </dgm:pt>
    <dgm:pt modelId="{10A716A0-41A4-4276-8C66-E44B4EEC1F18}" type="pres">
      <dgm:prSet presAssocID="{030B5CF0-D4A1-4546-986B-471F4F18C61C}" presName="spaceRect" presStyleCnt="0"/>
      <dgm:spPr/>
    </dgm:pt>
    <dgm:pt modelId="{D23D9F56-B7AE-4F59-890C-5DA934B8420B}" type="pres">
      <dgm:prSet presAssocID="{030B5CF0-D4A1-4546-986B-471F4F18C61C}" presName="parTx" presStyleLbl="revTx" presStyleIdx="2" presStyleCnt="4">
        <dgm:presLayoutVars>
          <dgm:chMax val="0"/>
          <dgm:chPref val="0"/>
        </dgm:presLayoutVars>
      </dgm:prSet>
      <dgm:spPr/>
    </dgm:pt>
    <dgm:pt modelId="{002BC652-062E-4425-A406-DD0645FFF280}" type="pres">
      <dgm:prSet presAssocID="{B5858317-B04C-4D6C-8F2C-A69CDE944E5A}" presName="sibTrans" presStyleCnt="0"/>
      <dgm:spPr/>
    </dgm:pt>
    <dgm:pt modelId="{E54D6DB9-B26A-4537-831A-35F45E0A7749}" type="pres">
      <dgm:prSet presAssocID="{F28CDCB9-AD72-48C9-A87E-26856A0D8FF8}" presName="compNode" presStyleCnt="0"/>
      <dgm:spPr/>
    </dgm:pt>
    <dgm:pt modelId="{428754BF-5FFF-4CD7-BEA4-AE23C6593B21}" type="pres">
      <dgm:prSet presAssocID="{F28CDCB9-AD72-48C9-A87E-26856A0D8FF8}" presName="bgRect" presStyleLbl="bgShp" presStyleIdx="3" presStyleCnt="4"/>
      <dgm:spPr/>
    </dgm:pt>
    <dgm:pt modelId="{86E722FF-0C4B-4D2E-97D9-07ED1FBF0AF7}" type="pres">
      <dgm:prSet presAssocID="{F28CDCB9-AD72-48C9-A87E-26856A0D8FF8}" presName="iconRect" presStyleLbl="node1" presStyleIdx="3" presStyleCnt="4"/>
      <dgm:spPr>
        <a:blipFill>
          <a:blip xmlns:r="http://schemas.openxmlformats.org/officeDocument/2006/relationships" r:embed="rId4">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Needle"/>
        </a:ext>
      </dgm:extLst>
    </dgm:pt>
    <dgm:pt modelId="{2B417DE4-0AA7-4520-B23F-096C327F74F0}" type="pres">
      <dgm:prSet presAssocID="{F28CDCB9-AD72-48C9-A87E-26856A0D8FF8}" presName="spaceRect" presStyleCnt="0"/>
      <dgm:spPr/>
    </dgm:pt>
    <dgm:pt modelId="{18C21FD8-2096-4E1F-9A4F-E39303E3B2FB}" type="pres">
      <dgm:prSet presAssocID="{F28CDCB9-AD72-48C9-A87E-26856A0D8FF8}" presName="parTx" presStyleLbl="revTx" presStyleIdx="3" presStyleCnt="4">
        <dgm:presLayoutVars>
          <dgm:chMax val="0"/>
          <dgm:chPref val="0"/>
        </dgm:presLayoutVars>
      </dgm:prSet>
      <dgm:spPr/>
    </dgm:pt>
  </dgm:ptLst>
  <dgm:cxnLst>
    <dgm:cxn modelId="{3BE9CF0F-96F5-4425-841A-B6412C6F9BDA}" type="presOf" srcId="{030B5CF0-D4A1-4546-986B-471F4F18C61C}" destId="{D23D9F56-B7AE-4F59-890C-5DA934B8420B}" srcOrd="0" destOrd="0" presId="urn:microsoft.com/office/officeart/2018/2/layout/IconVerticalSolidList"/>
    <dgm:cxn modelId="{72F30F14-4D2A-40FA-955D-CBEB7FC13D87}" srcId="{26CE4E54-D436-421C-9A14-284AD636F645}" destId="{6652E0DE-4D57-4E0B-B60F-D844D663F156}" srcOrd="1" destOrd="0" parTransId="{41172F2D-A5EC-497C-9144-111EFF2F80E5}" sibTransId="{FA769BB2-2068-44B3-B824-27B85E222151}"/>
    <dgm:cxn modelId="{ABAA7024-F09C-435B-9483-A122C8086E47}" type="presOf" srcId="{26CE4E54-D436-421C-9A14-284AD636F645}" destId="{3FC5B7D4-4006-44B5-8452-23CD74891964}" srcOrd="0" destOrd="0" presId="urn:microsoft.com/office/officeart/2018/2/layout/IconVerticalSolidList"/>
    <dgm:cxn modelId="{716F1545-BB26-4CDA-9667-80B3D0233AAC}" srcId="{26CE4E54-D436-421C-9A14-284AD636F645}" destId="{8A0F325C-4334-4FF9-B270-34BA1ACD0B76}" srcOrd="0" destOrd="0" parTransId="{2BD5F77B-3B70-433F-A557-A32D0C6CA62C}" sibTransId="{71445074-24BD-4DB3-9DBF-1917EC560AFE}"/>
    <dgm:cxn modelId="{30C36266-0D40-4A8F-B537-32D3E76C2509}" type="presOf" srcId="{6652E0DE-4D57-4E0B-B60F-D844D663F156}" destId="{5EBEA17B-7E8E-4B1F-BA9A-C86E7A48C63A}" srcOrd="0" destOrd="0" presId="urn:microsoft.com/office/officeart/2018/2/layout/IconVerticalSolidList"/>
    <dgm:cxn modelId="{B0FB2F8C-B820-41D1-B332-9CB0342AC5CC}" type="presOf" srcId="{8A0F325C-4334-4FF9-B270-34BA1ACD0B76}" destId="{12D60472-BDA7-4422-B33F-7F4D390347AB}" srcOrd="0" destOrd="0" presId="urn:microsoft.com/office/officeart/2018/2/layout/IconVerticalSolidList"/>
    <dgm:cxn modelId="{849273DA-5270-4E9A-B82B-4ABC492C05F7}" srcId="{26CE4E54-D436-421C-9A14-284AD636F645}" destId="{F28CDCB9-AD72-48C9-A87E-26856A0D8FF8}" srcOrd="3" destOrd="0" parTransId="{9F72C72B-51EE-4537-8834-062F827C5322}" sibTransId="{34AE7A76-193F-43EF-8D02-56EA18C6CBDA}"/>
    <dgm:cxn modelId="{E642B8E8-59DC-44FD-9149-C88A2DC476EA}" type="presOf" srcId="{F28CDCB9-AD72-48C9-A87E-26856A0D8FF8}" destId="{18C21FD8-2096-4E1F-9A4F-E39303E3B2FB}" srcOrd="0" destOrd="0" presId="urn:microsoft.com/office/officeart/2018/2/layout/IconVerticalSolidList"/>
    <dgm:cxn modelId="{477FE9ED-45B2-41CA-A46A-583A7DA2ABB5}" srcId="{26CE4E54-D436-421C-9A14-284AD636F645}" destId="{030B5CF0-D4A1-4546-986B-471F4F18C61C}" srcOrd="2" destOrd="0" parTransId="{19CFC2BD-BBAB-45E9-A408-B608202BD798}" sibTransId="{B5858317-B04C-4D6C-8F2C-A69CDE944E5A}"/>
    <dgm:cxn modelId="{A7ECBA44-D649-4D85-BF3E-7877BC8D56F4}" type="presParOf" srcId="{3FC5B7D4-4006-44B5-8452-23CD74891964}" destId="{B220C49D-538E-430C-BEAC-B38F39EE12CE}" srcOrd="0" destOrd="0" presId="urn:microsoft.com/office/officeart/2018/2/layout/IconVerticalSolidList"/>
    <dgm:cxn modelId="{F0A74A1D-6A30-404F-A55C-47C6F0E0D958}" type="presParOf" srcId="{B220C49D-538E-430C-BEAC-B38F39EE12CE}" destId="{C4AC8388-9448-4506-8C3F-F2DDD56B059D}" srcOrd="0" destOrd="0" presId="urn:microsoft.com/office/officeart/2018/2/layout/IconVerticalSolidList"/>
    <dgm:cxn modelId="{20247F3E-8772-4C2C-94F8-836BFE1250F1}" type="presParOf" srcId="{B220C49D-538E-430C-BEAC-B38F39EE12CE}" destId="{77715F86-EBF2-4F02-91BD-B9078DC3EB0C}" srcOrd="1" destOrd="0" presId="urn:microsoft.com/office/officeart/2018/2/layout/IconVerticalSolidList"/>
    <dgm:cxn modelId="{689C129A-0A26-49B4-8AEE-4CA375E420CC}" type="presParOf" srcId="{B220C49D-538E-430C-BEAC-B38F39EE12CE}" destId="{D694B1FC-2985-4809-A35E-706F702F9A23}" srcOrd="2" destOrd="0" presId="urn:microsoft.com/office/officeart/2018/2/layout/IconVerticalSolidList"/>
    <dgm:cxn modelId="{23664D8D-A61A-4DA3-8404-A8A077728093}" type="presParOf" srcId="{B220C49D-538E-430C-BEAC-B38F39EE12CE}" destId="{12D60472-BDA7-4422-B33F-7F4D390347AB}" srcOrd="3" destOrd="0" presId="urn:microsoft.com/office/officeart/2018/2/layout/IconVerticalSolidList"/>
    <dgm:cxn modelId="{100E71DD-1B5E-4867-AF77-E15861573929}" type="presParOf" srcId="{3FC5B7D4-4006-44B5-8452-23CD74891964}" destId="{10739C71-1C2B-49CC-B36C-DA3010053C0A}" srcOrd="1" destOrd="0" presId="urn:microsoft.com/office/officeart/2018/2/layout/IconVerticalSolidList"/>
    <dgm:cxn modelId="{B772C5D6-6939-4BE7-8BA1-DEB3EFE874C4}" type="presParOf" srcId="{3FC5B7D4-4006-44B5-8452-23CD74891964}" destId="{2BE66D49-D632-42CB-BC9D-97FC0B1C4897}" srcOrd="2" destOrd="0" presId="urn:microsoft.com/office/officeart/2018/2/layout/IconVerticalSolidList"/>
    <dgm:cxn modelId="{5237E873-9A98-471E-9EF6-B8D461B7A21E}" type="presParOf" srcId="{2BE66D49-D632-42CB-BC9D-97FC0B1C4897}" destId="{D515981E-4D2B-4ADB-9369-C20740766EEF}" srcOrd="0" destOrd="0" presId="urn:microsoft.com/office/officeart/2018/2/layout/IconVerticalSolidList"/>
    <dgm:cxn modelId="{B5B04ABD-ACFC-4034-83E6-F4D9A619FD95}" type="presParOf" srcId="{2BE66D49-D632-42CB-BC9D-97FC0B1C4897}" destId="{A293C4B8-E873-4320-B48C-E60E87A3D359}" srcOrd="1" destOrd="0" presId="urn:microsoft.com/office/officeart/2018/2/layout/IconVerticalSolidList"/>
    <dgm:cxn modelId="{CEE75847-4099-4F8C-9475-164B7CCF4C9D}" type="presParOf" srcId="{2BE66D49-D632-42CB-BC9D-97FC0B1C4897}" destId="{E67E92D9-F0A5-4991-9EE6-457E728DEF55}" srcOrd="2" destOrd="0" presId="urn:microsoft.com/office/officeart/2018/2/layout/IconVerticalSolidList"/>
    <dgm:cxn modelId="{B5B83382-EE9F-4A44-8E49-548819EEDA91}" type="presParOf" srcId="{2BE66D49-D632-42CB-BC9D-97FC0B1C4897}" destId="{5EBEA17B-7E8E-4B1F-BA9A-C86E7A48C63A}" srcOrd="3" destOrd="0" presId="urn:microsoft.com/office/officeart/2018/2/layout/IconVerticalSolidList"/>
    <dgm:cxn modelId="{B3731FC2-1A0E-4C0E-917B-C601FB84AEFC}" type="presParOf" srcId="{3FC5B7D4-4006-44B5-8452-23CD74891964}" destId="{A0179D51-AA04-402E-AB3A-EBED76573160}" srcOrd="3" destOrd="0" presId="urn:microsoft.com/office/officeart/2018/2/layout/IconVerticalSolidList"/>
    <dgm:cxn modelId="{61A754E0-4E26-438C-B8CB-59C8C6001C2A}" type="presParOf" srcId="{3FC5B7D4-4006-44B5-8452-23CD74891964}" destId="{E124B6E4-C833-4FA9-9D7D-DE002582DA73}" srcOrd="4" destOrd="0" presId="urn:microsoft.com/office/officeart/2018/2/layout/IconVerticalSolidList"/>
    <dgm:cxn modelId="{698C2F73-AF53-45B4-829D-F20445CDF71F}" type="presParOf" srcId="{E124B6E4-C833-4FA9-9D7D-DE002582DA73}" destId="{60C45BAB-BEC8-46DB-9BA1-48591E10603D}" srcOrd="0" destOrd="0" presId="urn:microsoft.com/office/officeart/2018/2/layout/IconVerticalSolidList"/>
    <dgm:cxn modelId="{7A2F97FA-6771-4585-B493-ADB02B891B8F}" type="presParOf" srcId="{E124B6E4-C833-4FA9-9D7D-DE002582DA73}" destId="{FA54D16A-8D4B-42B9-ADD4-17121565B944}" srcOrd="1" destOrd="0" presId="urn:microsoft.com/office/officeart/2018/2/layout/IconVerticalSolidList"/>
    <dgm:cxn modelId="{3E507C62-788E-4135-A66C-EE84B0EDA1A5}" type="presParOf" srcId="{E124B6E4-C833-4FA9-9D7D-DE002582DA73}" destId="{10A716A0-41A4-4276-8C66-E44B4EEC1F18}" srcOrd="2" destOrd="0" presId="urn:microsoft.com/office/officeart/2018/2/layout/IconVerticalSolidList"/>
    <dgm:cxn modelId="{723B7CC3-12E9-4131-8167-B602387D8FD1}" type="presParOf" srcId="{E124B6E4-C833-4FA9-9D7D-DE002582DA73}" destId="{D23D9F56-B7AE-4F59-890C-5DA934B8420B}" srcOrd="3" destOrd="0" presId="urn:microsoft.com/office/officeart/2018/2/layout/IconVerticalSolidList"/>
    <dgm:cxn modelId="{94AAC794-8922-4FCF-97F8-9E9478393F0D}" type="presParOf" srcId="{3FC5B7D4-4006-44B5-8452-23CD74891964}" destId="{002BC652-062E-4425-A406-DD0645FFF280}" srcOrd="5" destOrd="0" presId="urn:microsoft.com/office/officeart/2018/2/layout/IconVerticalSolidList"/>
    <dgm:cxn modelId="{5787794E-0605-4A05-8E84-1553C441D10F}" type="presParOf" srcId="{3FC5B7D4-4006-44B5-8452-23CD74891964}" destId="{E54D6DB9-B26A-4537-831A-35F45E0A7749}" srcOrd="6" destOrd="0" presId="urn:microsoft.com/office/officeart/2018/2/layout/IconVerticalSolidList"/>
    <dgm:cxn modelId="{807C6A7E-E1D2-48D5-BF47-2E958B1D2279}" type="presParOf" srcId="{E54D6DB9-B26A-4537-831A-35F45E0A7749}" destId="{428754BF-5FFF-4CD7-BEA4-AE23C6593B21}" srcOrd="0" destOrd="0" presId="urn:microsoft.com/office/officeart/2018/2/layout/IconVerticalSolidList"/>
    <dgm:cxn modelId="{21F416B6-2ECC-48F5-ADB4-22CE922C9F5F}" type="presParOf" srcId="{E54D6DB9-B26A-4537-831A-35F45E0A7749}" destId="{86E722FF-0C4B-4D2E-97D9-07ED1FBF0AF7}" srcOrd="1" destOrd="0" presId="urn:microsoft.com/office/officeart/2018/2/layout/IconVerticalSolidList"/>
    <dgm:cxn modelId="{7E52E9FE-B82C-4051-9B7F-F77E54B980A5}" type="presParOf" srcId="{E54D6DB9-B26A-4537-831A-35F45E0A7749}" destId="{2B417DE4-0AA7-4520-B23F-096C327F74F0}" srcOrd="2" destOrd="0" presId="urn:microsoft.com/office/officeart/2018/2/layout/IconVerticalSolidList"/>
    <dgm:cxn modelId="{E19BAAC4-E58D-48B5-B3BD-D1EF1EDDE505}" type="presParOf" srcId="{E54D6DB9-B26A-4537-831A-35F45E0A7749}" destId="{18C21FD8-2096-4E1F-9A4F-E39303E3B2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6F9DED-C9F7-4E8B-84EA-527B38CCED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9D00FB-2BE0-4389-98F2-513B4F3E523B}">
      <dgm:prSet/>
      <dgm:spPr/>
      <dgm:t>
        <a:bodyPr/>
        <a:lstStyle/>
        <a:p>
          <a:r>
            <a:rPr lang="en-GB"/>
            <a:t>The control the disease known as Measles taking the vaccination is the safest and best way.</a:t>
          </a:r>
          <a:endParaRPr lang="en-US"/>
        </a:p>
      </dgm:t>
    </dgm:pt>
    <dgm:pt modelId="{437CB860-7550-4502-BAF8-BAF5432A4B4F}" type="parTrans" cxnId="{D70CD662-235E-4137-AEA2-9B9C157F2AE2}">
      <dgm:prSet/>
      <dgm:spPr/>
      <dgm:t>
        <a:bodyPr/>
        <a:lstStyle/>
        <a:p>
          <a:endParaRPr lang="en-US"/>
        </a:p>
      </dgm:t>
    </dgm:pt>
    <dgm:pt modelId="{4F829F75-0300-41F8-86D8-CFD18FADD866}" type="sibTrans" cxnId="{D70CD662-235E-4137-AEA2-9B9C157F2AE2}">
      <dgm:prSet/>
      <dgm:spPr/>
      <dgm:t>
        <a:bodyPr/>
        <a:lstStyle/>
        <a:p>
          <a:endParaRPr lang="en-US"/>
        </a:p>
      </dgm:t>
    </dgm:pt>
    <dgm:pt modelId="{20810F28-42FD-4F3F-B62C-387C270B416C}">
      <dgm:prSet/>
      <dgm:spPr/>
      <dgm:t>
        <a:bodyPr/>
        <a:lstStyle/>
        <a:p>
          <a:r>
            <a:rPr lang="en-GB"/>
            <a:t>Kids who have it are supposed to guaranten at home for about 4 days when the sign of measles happen which is when the rash appears.</a:t>
          </a:r>
          <a:endParaRPr lang="en-US"/>
        </a:p>
      </dgm:t>
    </dgm:pt>
    <dgm:pt modelId="{03B6E6F2-93C7-4D12-9F9E-6EE20162D769}" type="parTrans" cxnId="{E4F13DB0-C956-47EF-BCE8-7CF93BAD0A9D}">
      <dgm:prSet/>
      <dgm:spPr/>
      <dgm:t>
        <a:bodyPr/>
        <a:lstStyle/>
        <a:p>
          <a:endParaRPr lang="en-US"/>
        </a:p>
      </dgm:t>
    </dgm:pt>
    <dgm:pt modelId="{7F927B22-9E0B-4EDC-AC31-A98C25CA04B4}" type="sibTrans" cxnId="{E4F13DB0-C956-47EF-BCE8-7CF93BAD0A9D}">
      <dgm:prSet/>
      <dgm:spPr/>
      <dgm:t>
        <a:bodyPr/>
        <a:lstStyle/>
        <a:p>
          <a:endParaRPr lang="en-US"/>
        </a:p>
      </dgm:t>
    </dgm:pt>
    <dgm:pt modelId="{A9746661-AD59-4ED9-A7DF-8C9B199C3F70}">
      <dgm:prSet/>
      <dgm:spPr/>
      <dgm:t>
        <a:bodyPr/>
        <a:lstStyle/>
        <a:p>
          <a:r>
            <a:rPr lang="en-GB"/>
            <a:t>To control the outbreak parents and staff are supposed to communicate they are supposed to know early about the symptoms of measles.</a:t>
          </a:r>
          <a:endParaRPr lang="en-US"/>
        </a:p>
      </dgm:t>
    </dgm:pt>
    <dgm:pt modelId="{E16C05A5-D42C-4021-ABE0-17B6A11B3C1E}" type="parTrans" cxnId="{9F2BEDC8-042F-4D4E-9A5E-4FE9A777BAC6}">
      <dgm:prSet/>
      <dgm:spPr/>
      <dgm:t>
        <a:bodyPr/>
        <a:lstStyle/>
        <a:p>
          <a:endParaRPr lang="en-US"/>
        </a:p>
      </dgm:t>
    </dgm:pt>
    <dgm:pt modelId="{0F66657F-6B56-4BF4-8745-4463B46E3953}" type="sibTrans" cxnId="{9F2BEDC8-042F-4D4E-9A5E-4FE9A777BAC6}">
      <dgm:prSet/>
      <dgm:spPr/>
      <dgm:t>
        <a:bodyPr/>
        <a:lstStyle/>
        <a:p>
          <a:endParaRPr lang="en-US"/>
        </a:p>
      </dgm:t>
    </dgm:pt>
    <dgm:pt modelId="{F47BD2E2-4370-48AE-8443-1CC26A832BD2}">
      <dgm:prSet/>
      <dgm:spPr/>
      <dgm:t>
        <a:bodyPr/>
        <a:lstStyle/>
        <a:p>
          <a:r>
            <a:rPr lang="en-GB"/>
            <a:t>Schools will also have to step up on cleaning and have well ventilated the entire school.</a:t>
          </a:r>
          <a:endParaRPr lang="en-US"/>
        </a:p>
      </dgm:t>
    </dgm:pt>
    <dgm:pt modelId="{D3E5365C-999C-4573-A2D6-2F7028AB1BE5}" type="parTrans" cxnId="{6419A0F2-E071-4158-A9C2-E029D35FD954}">
      <dgm:prSet/>
      <dgm:spPr/>
      <dgm:t>
        <a:bodyPr/>
        <a:lstStyle/>
        <a:p>
          <a:endParaRPr lang="en-US"/>
        </a:p>
      </dgm:t>
    </dgm:pt>
    <dgm:pt modelId="{6B431101-6C52-4442-9EB1-3BA1A75264B6}" type="sibTrans" cxnId="{6419A0F2-E071-4158-A9C2-E029D35FD954}">
      <dgm:prSet/>
      <dgm:spPr/>
      <dgm:t>
        <a:bodyPr/>
        <a:lstStyle/>
        <a:p>
          <a:endParaRPr lang="en-US"/>
        </a:p>
      </dgm:t>
    </dgm:pt>
    <dgm:pt modelId="{14CB937C-AD0E-4DCA-B33C-1EB0EB1C89A9}">
      <dgm:prSet/>
      <dgm:spPr/>
      <dgm:t>
        <a:bodyPr/>
        <a:lstStyle/>
        <a:p>
          <a:r>
            <a:rPr lang="en-GB"/>
            <a:t>Gps will also prepare for this because young ones like kids and babies also people that have weak immune systems to diseases they will see rise in cases of the disease.</a:t>
          </a:r>
          <a:endParaRPr lang="en-US"/>
        </a:p>
      </dgm:t>
    </dgm:pt>
    <dgm:pt modelId="{1DAFB17F-A7DD-4195-9199-91EB88C03C85}" type="parTrans" cxnId="{919D5D20-8337-447D-97BC-86478FDA0479}">
      <dgm:prSet/>
      <dgm:spPr/>
      <dgm:t>
        <a:bodyPr/>
        <a:lstStyle/>
        <a:p>
          <a:endParaRPr lang="en-US"/>
        </a:p>
      </dgm:t>
    </dgm:pt>
    <dgm:pt modelId="{DAE4727F-98FC-4CEC-B34A-942BC45A3CA5}" type="sibTrans" cxnId="{919D5D20-8337-447D-97BC-86478FDA0479}">
      <dgm:prSet/>
      <dgm:spPr/>
      <dgm:t>
        <a:bodyPr/>
        <a:lstStyle/>
        <a:p>
          <a:endParaRPr lang="en-US"/>
        </a:p>
      </dgm:t>
    </dgm:pt>
    <dgm:pt modelId="{4451572C-2B5C-422E-A20F-7E5BB49EF330}" type="pres">
      <dgm:prSet presAssocID="{746F9DED-C9F7-4E8B-84EA-527B38CCED32}" presName="root" presStyleCnt="0">
        <dgm:presLayoutVars>
          <dgm:dir/>
          <dgm:resizeHandles val="exact"/>
        </dgm:presLayoutVars>
      </dgm:prSet>
      <dgm:spPr/>
    </dgm:pt>
    <dgm:pt modelId="{508A319E-497A-47A3-BE99-886AF740ABC0}" type="pres">
      <dgm:prSet presAssocID="{E89D00FB-2BE0-4389-98F2-513B4F3E523B}" presName="compNode" presStyleCnt="0"/>
      <dgm:spPr/>
    </dgm:pt>
    <dgm:pt modelId="{91A38EA3-117E-4EC1-B5B3-05509DC17484}" type="pres">
      <dgm:prSet presAssocID="{E89D00FB-2BE0-4389-98F2-513B4F3E523B}" presName="bgRect" presStyleLbl="bgShp" presStyleIdx="0" presStyleCnt="5"/>
      <dgm:spPr/>
    </dgm:pt>
    <dgm:pt modelId="{5F4E2CB1-C44B-4368-AE2E-3A27ABC4AC03}" type="pres">
      <dgm:prSet presAssocID="{E89D00FB-2BE0-4389-98F2-513B4F3E523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Needle"/>
        </a:ext>
      </dgm:extLst>
    </dgm:pt>
    <dgm:pt modelId="{D17FC904-07A1-4337-A5B0-F8E5A1B5855E}" type="pres">
      <dgm:prSet presAssocID="{E89D00FB-2BE0-4389-98F2-513B4F3E523B}" presName="spaceRect" presStyleCnt="0"/>
      <dgm:spPr/>
    </dgm:pt>
    <dgm:pt modelId="{53B09CC5-B24F-418D-8ED5-2799C384F4B1}" type="pres">
      <dgm:prSet presAssocID="{E89D00FB-2BE0-4389-98F2-513B4F3E523B}" presName="parTx" presStyleLbl="revTx" presStyleIdx="0" presStyleCnt="5">
        <dgm:presLayoutVars>
          <dgm:chMax val="0"/>
          <dgm:chPref val="0"/>
        </dgm:presLayoutVars>
      </dgm:prSet>
      <dgm:spPr/>
    </dgm:pt>
    <dgm:pt modelId="{E779FBC7-D417-4FDD-9EEA-D810C018A9DE}" type="pres">
      <dgm:prSet presAssocID="{4F829F75-0300-41F8-86D8-CFD18FADD866}" presName="sibTrans" presStyleCnt="0"/>
      <dgm:spPr/>
    </dgm:pt>
    <dgm:pt modelId="{BF271C8E-5E41-4E59-B686-CEB0ACE467B4}" type="pres">
      <dgm:prSet presAssocID="{20810F28-42FD-4F3F-B62C-387C270B416C}" presName="compNode" presStyleCnt="0"/>
      <dgm:spPr/>
    </dgm:pt>
    <dgm:pt modelId="{E4ADD443-F498-4515-B9CF-B2794C01C079}" type="pres">
      <dgm:prSet presAssocID="{20810F28-42FD-4F3F-B62C-387C270B416C}" presName="bgRect" presStyleLbl="bgShp" presStyleIdx="1" presStyleCnt="5"/>
      <dgm:spPr/>
    </dgm:pt>
    <dgm:pt modelId="{16C4CC9C-FC51-482F-A268-0963B9C87C07}" type="pres">
      <dgm:prSet presAssocID="{20810F28-42FD-4F3F-B62C-387C270B416C}" presName="iconRect" presStyleLbl="node1" presStyleIdx="1" presStyleCnt="5"/>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tor"/>
        </a:ext>
      </dgm:extLst>
    </dgm:pt>
    <dgm:pt modelId="{F080A80C-619D-4005-9021-B6D4D37F8C17}" type="pres">
      <dgm:prSet presAssocID="{20810F28-42FD-4F3F-B62C-387C270B416C}" presName="spaceRect" presStyleCnt="0"/>
      <dgm:spPr/>
    </dgm:pt>
    <dgm:pt modelId="{7012E534-9B6C-475B-A31E-788B52B0C869}" type="pres">
      <dgm:prSet presAssocID="{20810F28-42FD-4F3F-B62C-387C270B416C}" presName="parTx" presStyleLbl="revTx" presStyleIdx="1" presStyleCnt="5">
        <dgm:presLayoutVars>
          <dgm:chMax val="0"/>
          <dgm:chPref val="0"/>
        </dgm:presLayoutVars>
      </dgm:prSet>
      <dgm:spPr/>
    </dgm:pt>
    <dgm:pt modelId="{3BAF45ED-6522-4A27-965B-6BA1F6A7BCC1}" type="pres">
      <dgm:prSet presAssocID="{7F927B22-9E0B-4EDC-AC31-A98C25CA04B4}" presName="sibTrans" presStyleCnt="0"/>
      <dgm:spPr/>
    </dgm:pt>
    <dgm:pt modelId="{2EABEA90-7F93-45A5-AC6F-403E3CF50489}" type="pres">
      <dgm:prSet presAssocID="{A9746661-AD59-4ED9-A7DF-8C9B199C3F70}" presName="compNode" presStyleCnt="0"/>
      <dgm:spPr/>
    </dgm:pt>
    <dgm:pt modelId="{E84AC46C-A2CB-4B87-B62A-91590475A290}" type="pres">
      <dgm:prSet presAssocID="{A9746661-AD59-4ED9-A7DF-8C9B199C3F70}" presName="bgRect" presStyleLbl="bgShp" presStyleIdx="2" presStyleCnt="5"/>
      <dgm:spPr/>
    </dgm:pt>
    <dgm:pt modelId="{FE5B5418-D41A-4A0B-AB35-476816FCE353}" type="pres">
      <dgm:prSet presAssocID="{A9746661-AD59-4ED9-A7DF-8C9B199C3F70}"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First Aid Kit"/>
        </a:ext>
      </dgm:extLst>
    </dgm:pt>
    <dgm:pt modelId="{DD97D74F-8AC7-4110-BA59-30BB3112916A}" type="pres">
      <dgm:prSet presAssocID="{A9746661-AD59-4ED9-A7DF-8C9B199C3F70}" presName="spaceRect" presStyleCnt="0"/>
      <dgm:spPr/>
    </dgm:pt>
    <dgm:pt modelId="{50036A51-A181-416E-B51A-2F5B81708B05}" type="pres">
      <dgm:prSet presAssocID="{A9746661-AD59-4ED9-A7DF-8C9B199C3F70}" presName="parTx" presStyleLbl="revTx" presStyleIdx="2" presStyleCnt="5">
        <dgm:presLayoutVars>
          <dgm:chMax val="0"/>
          <dgm:chPref val="0"/>
        </dgm:presLayoutVars>
      </dgm:prSet>
      <dgm:spPr/>
    </dgm:pt>
    <dgm:pt modelId="{80D0F4CD-F78F-4892-9510-53838C7D0779}" type="pres">
      <dgm:prSet presAssocID="{0F66657F-6B56-4BF4-8745-4463B46E3953}" presName="sibTrans" presStyleCnt="0"/>
      <dgm:spPr/>
    </dgm:pt>
    <dgm:pt modelId="{E2E50724-8885-456C-BFD3-6D75493851C8}" type="pres">
      <dgm:prSet presAssocID="{F47BD2E2-4370-48AE-8443-1CC26A832BD2}" presName="compNode" presStyleCnt="0"/>
      <dgm:spPr/>
    </dgm:pt>
    <dgm:pt modelId="{868B7BA7-A462-4F61-8BBA-C49AA4E6626C}" type="pres">
      <dgm:prSet presAssocID="{F47BD2E2-4370-48AE-8443-1CC26A832BD2}" presName="bgRect" presStyleLbl="bgShp" presStyleIdx="3" presStyleCnt="5"/>
      <dgm:spPr/>
    </dgm:pt>
    <dgm:pt modelId="{3880F50C-8BDA-4EDE-9337-89E33F740027}" type="pres">
      <dgm:prSet presAssocID="{F47BD2E2-4370-48AE-8443-1CC26A832BD2}" presName="iconRect" presStyleLbl="node1" presStyleIdx="3" presStyleCnt="5"/>
      <dgm:spPr>
        <a:blipFill>
          <a:blip xmlns:r="http://schemas.openxmlformats.org/officeDocument/2006/relationships" r:embed="rId4">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Mop and bucket"/>
        </a:ext>
      </dgm:extLst>
    </dgm:pt>
    <dgm:pt modelId="{AEC3779D-1E56-448B-BBB2-8C05E3753175}" type="pres">
      <dgm:prSet presAssocID="{F47BD2E2-4370-48AE-8443-1CC26A832BD2}" presName="spaceRect" presStyleCnt="0"/>
      <dgm:spPr/>
    </dgm:pt>
    <dgm:pt modelId="{A21CFDA2-054E-434C-A219-CA409533E422}" type="pres">
      <dgm:prSet presAssocID="{F47BD2E2-4370-48AE-8443-1CC26A832BD2}" presName="parTx" presStyleLbl="revTx" presStyleIdx="3" presStyleCnt="5">
        <dgm:presLayoutVars>
          <dgm:chMax val="0"/>
          <dgm:chPref val="0"/>
        </dgm:presLayoutVars>
      </dgm:prSet>
      <dgm:spPr/>
    </dgm:pt>
    <dgm:pt modelId="{32264CA9-6501-411D-BA82-7AAF8BFBD41A}" type="pres">
      <dgm:prSet presAssocID="{6B431101-6C52-4442-9EB1-3BA1A75264B6}" presName="sibTrans" presStyleCnt="0"/>
      <dgm:spPr/>
    </dgm:pt>
    <dgm:pt modelId="{8127F6A3-F3C9-4F07-B7BF-09AD914C7E0C}" type="pres">
      <dgm:prSet presAssocID="{14CB937C-AD0E-4DCA-B33C-1EB0EB1C89A9}" presName="compNode" presStyleCnt="0"/>
      <dgm:spPr/>
    </dgm:pt>
    <dgm:pt modelId="{D0162729-53DB-4F9A-A6D4-A15D45949865}" type="pres">
      <dgm:prSet presAssocID="{14CB937C-AD0E-4DCA-B33C-1EB0EB1C89A9}" presName="bgRect" presStyleLbl="bgShp" presStyleIdx="4" presStyleCnt="5"/>
      <dgm:spPr/>
    </dgm:pt>
    <dgm:pt modelId="{235B3502-08C2-4D83-B3B1-55C8B4FAF9AE}" type="pres">
      <dgm:prSet presAssocID="{14CB937C-AD0E-4DCA-B33C-1EB0EB1C89A9}" presName="iconRect" presStyleLbl="node1" presStyleIdx="4" presStyleCnt="5"/>
      <dgm:spPr>
        <a:blipFill>
          <a:blip xmlns:r="http://schemas.openxmlformats.org/officeDocument/2006/relationships" r:embed="rId5">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Stethoscope"/>
        </a:ext>
      </dgm:extLst>
    </dgm:pt>
    <dgm:pt modelId="{EF4DBCB2-EB9F-4DC9-B36F-C8630F6C6B3F}" type="pres">
      <dgm:prSet presAssocID="{14CB937C-AD0E-4DCA-B33C-1EB0EB1C89A9}" presName="spaceRect" presStyleCnt="0"/>
      <dgm:spPr/>
    </dgm:pt>
    <dgm:pt modelId="{795014E3-077C-4058-B27D-64CFDCE63221}" type="pres">
      <dgm:prSet presAssocID="{14CB937C-AD0E-4DCA-B33C-1EB0EB1C89A9}" presName="parTx" presStyleLbl="revTx" presStyleIdx="4" presStyleCnt="5">
        <dgm:presLayoutVars>
          <dgm:chMax val="0"/>
          <dgm:chPref val="0"/>
        </dgm:presLayoutVars>
      </dgm:prSet>
      <dgm:spPr/>
    </dgm:pt>
  </dgm:ptLst>
  <dgm:cxnLst>
    <dgm:cxn modelId="{1048EC03-A9FC-442F-83CC-3D52E3478522}" type="presOf" srcId="{20810F28-42FD-4F3F-B62C-387C270B416C}" destId="{7012E534-9B6C-475B-A31E-788B52B0C869}" srcOrd="0" destOrd="0" presId="urn:microsoft.com/office/officeart/2018/2/layout/IconVerticalSolidList"/>
    <dgm:cxn modelId="{919D5D20-8337-447D-97BC-86478FDA0479}" srcId="{746F9DED-C9F7-4E8B-84EA-527B38CCED32}" destId="{14CB937C-AD0E-4DCA-B33C-1EB0EB1C89A9}" srcOrd="4" destOrd="0" parTransId="{1DAFB17F-A7DD-4195-9199-91EB88C03C85}" sibTransId="{DAE4727F-98FC-4CEC-B34A-942BC45A3CA5}"/>
    <dgm:cxn modelId="{BC9F6B2C-321D-4976-A388-CE3A22881E42}" type="presOf" srcId="{14CB937C-AD0E-4DCA-B33C-1EB0EB1C89A9}" destId="{795014E3-077C-4058-B27D-64CFDCE63221}" srcOrd="0" destOrd="0" presId="urn:microsoft.com/office/officeart/2018/2/layout/IconVerticalSolidList"/>
    <dgm:cxn modelId="{9277FC34-C29D-4158-8D35-DA371B03C86F}" type="presOf" srcId="{F47BD2E2-4370-48AE-8443-1CC26A832BD2}" destId="{A21CFDA2-054E-434C-A219-CA409533E422}" srcOrd="0" destOrd="0" presId="urn:microsoft.com/office/officeart/2018/2/layout/IconVerticalSolidList"/>
    <dgm:cxn modelId="{D70CD662-235E-4137-AEA2-9B9C157F2AE2}" srcId="{746F9DED-C9F7-4E8B-84EA-527B38CCED32}" destId="{E89D00FB-2BE0-4389-98F2-513B4F3E523B}" srcOrd="0" destOrd="0" parTransId="{437CB860-7550-4502-BAF8-BAF5432A4B4F}" sibTransId="{4F829F75-0300-41F8-86D8-CFD18FADD866}"/>
    <dgm:cxn modelId="{3893BB90-61B3-43DA-AD79-E0C456E44180}" type="presOf" srcId="{A9746661-AD59-4ED9-A7DF-8C9B199C3F70}" destId="{50036A51-A181-416E-B51A-2F5B81708B05}" srcOrd="0" destOrd="0" presId="urn:microsoft.com/office/officeart/2018/2/layout/IconVerticalSolidList"/>
    <dgm:cxn modelId="{E4F13DB0-C956-47EF-BCE8-7CF93BAD0A9D}" srcId="{746F9DED-C9F7-4E8B-84EA-527B38CCED32}" destId="{20810F28-42FD-4F3F-B62C-387C270B416C}" srcOrd="1" destOrd="0" parTransId="{03B6E6F2-93C7-4D12-9F9E-6EE20162D769}" sibTransId="{7F927B22-9E0B-4EDC-AC31-A98C25CA04B4}"/>
    <dgm:cxn modelId="{9F2BEDC8-042F-4D4E-9A5E-4FE9A777BAC6}" srcId="{746F9DED-C9F7-4E8B-84EA-527B38CCED32}" destId="{A9746661-AD59-4ED9-A7DF-8C9B199C3F70}" srcOrd="2" destOrd="0" parTransId="{E16C05A5-D42C-4021-ABE0-17B6A11B3C1E}" sibTransId="{0F66657F-6B56-4BF4-8745-4463B46E3953}"/>
    <dgm:cxn modelId="{91F5FED5-9FC1-451D-9387-CC582FB50F7B}" type="presOf" srcId="{E89D00FB-2BE0-4389-98F2-513B4F3E523B}" destId="{53B09CC5-B24F-418D-8ED5-2799C384F4B1}" srcOrd="0" destOrd="0" presId="urn:microsoft.com/office/officeart/2018/2/layout/IconVerticalSolidList"/>
    <dgm:cxn modelId="{11C444EC-CECA-4968-B8CF-BB57A5681895}" type="presOf" srcId="{746F9DED-C9F7-4E8B-84EA-527B38CCED32}" destId="{4451572C-2B5C-422E-A20F-7E5BB49EF330}" srcOrd="0" destOrd="0" presId="urn:microsoft.com/office/officeart/2018/2/layout/IconVerticalSolidList"/>
    <dgm:cxn modelId="{6419A0F2-E071-4158-A9C2-E029D35FD954}" srcId="{746F9DED-C9F7-4E8B-84EA-527B38CCED32}" destId="{F47BD2E2-4370-48AE-8443-1CC26A832BD2}" srcOrd="3" destOrd="0" parTransId="{D3E5365C-999C-4573-A2D6-2F7028AB1BE5}" sibTransId="{6B431101-6C52-4442-9EB1-3BA1A75264B6}"/>
    <dgm:cxn modelId="{041668B4-8988-451E-A4D3-8E33E3440EE6}" type="presParOf" srcId="{4451572C-2B5C-422E-A20F-7E5BB49EF330}" destId="{508A319E-497A-47A3-BE99-886AF740ABC0}" srcOrd="0" destOrd="0" presId="urn:microsoft.com/office/officeart/2018/2/layout/IconVerticalSolidList"/>
    <dgm:cxn modelId="{232F46C3-11B4-4516-82CB-E9CC2FF599F8}" type="presParOf" srcId="{508A319E-497A-47A3-BE99-886AF740ABC0}" destId="{91A38EA3-117E-4EC1-B5B3-05509DC17484}" srcOrd="0" destOrd="0" presId="urn:microsoft.com/office/officeart/2018/2/layout/IconVerticalSolidList"/>
    <dgm:cxn modelId="{24B1A152-85B6-41C3-90D2-D7DD3C9C995E}" type="presParOf" srcId="{508A319E-497A-47A3-BE99-886AF740ABC0}" destId="{5F4E2CB1-C44B-4368-AE2E-3A27ABC4AC03}" srcOrd="1" destOrd="0" presId="urn:microsoft.com/office/officeart/2018/2/layout/IconVerticalSolidList"/>
    <dgm:cxn modelId="{C488A502-9F9F-4EF5-A1EE-415C2AAD6BEA}" type="presParOf" srcId="{508A319E-497A-47A3-BE99-886AF740ABC0}" destId="{D17FC904-07A1-4337-A5B0-F8E5A1B5855E}" srcOrd="2" destOrd="0" presId="urn:microsoft.com/office/officeart/2018/2/layout/IconVerticalSolidList"/>
    <dgm:cxn modelId="{B8D82E21-C6F5-4204-89B6-C97020CA7E20}" type="presParOf" srcId="{508A319E-497A-47A3-BE99-886AF740ABC0}" destId="{53B09CC5-B24F-418D-8ED5-2799C384F4B1}" srcOrd="3" destOrd="0" presId="urn:microsoft.com/office/officeart/2018/2/layout/IconVerticalSolidList"/>
    <dgm:cxn modelId="{1B7945C8-C868-495B-A7D6-BE2E47885003}" type="presParOf" srcId="{4451572C-2B5C-422E-A20F-7E5BB49EF330}" destId="{E779FBC7-D417-4FDD-9EEA-D810C018A9DE}" srcOrd="1" destOrd="0" presId="urn:microsoft.com/office/officeart/2018/2/layout/IconVerticalSolidList"/>
    <dgm:cxn modelId="{30DE3512-561E-4DCF-94D1-66D8BCA37C83}" type="presParOf" srcId="{4451572C-2B5C-422E-A20F-7E5BB49EF330}" destId="{BF271C8E-5E41-4E59-B686-CEB0ACE467B4}" srcOrd="2" destOrd="0" presId="urn:microsoft.com/office/officeart/2018/2/layout/IconVerticalSolidList"/>
    <dgm:cxn modelId="{BC344A84-3E93-412B-86DE-8DEBEB1043C2}" type="presParOf" srcId="{BF271C8E-5E41-4E59-B686-CEB0ACE467B4}" destId="{E4ADD443-F498-4515-B9CF-B2794C01C079}" srcOrd="0" destOrd="0" presId="urn:microsoft.com/office/officeart/2018/2/layout/IconVerticalSolidList"/>
    <dgm:cxn modelId="{FB37D437-82FC-4335-9CD9-A9AC36FC8A02}" type="presParOf" srcId="{BF271C8E-5E41-4E59-B686-CEB0ACE467B4}" destId="{16C4CC9C-FC51-482F-A268-0963B9C87C07}" srcOrd="1" destOrd="0" presId="urn:microsoft.com/office/officeart/2018/2/layout/IconVerticalSolidList"/>
    <dgm:cxn modelId="{619F56D1-859F-4CBB-82A1-DE185F5726A7}" type="presParOf" srcId="{BF271C8E-5E41-4E59-B686-CEB0ACE467B4}" destId="{F080A80C-619D-4005-9021-B6D4D37F8C17}" srcOrd="2" destOrd="0" presId="urn:microsoft.com/office/officeart/2018/2/layout/IconVerticalSolidList"/>
    <dgm:cxn modelId="{5C10CE0D-5C4F-42C4-8024-B97994E7DDA6}" type="presParOf" srcId="{BF271C8E-5E41-4E59-B686-CEB0ACE467B4}" destId="{7012E534-9B6C-475B-A31E-788B52B0C869}" srcOrd="3" destOrd="0" presId="urn:microsoft.com/office/officeart/2018/2/layout/IconVerticalSolidList"/>
    <dgm:cxn modelId="{06D36410-B0FC-4176-B307-93357719D1F8}" type="presParOf" srcId="{4451572C-2B5C-422E-A20F-7E5BB49EF330}" destId="{3BAF45ED-6522-4A27-965B-6BA1F6A7BCC1}" srcOrd="3" destOrd="0" presId="urn:microsoft.com/office/officeart/2018/2/layout/IconVerticalSolidList"/>
    <dgm:cxn modelId="{B29D0B6C-75C1-4582-BF15-04ADBB8979FA}" type="presParOf" srcId="{4451572C-2B5C-422E-A20F-7E5BB49EF330}" destId="{2EABEA90-7F93-45A5-AC6F-403E3CF50489}" srcOrd="4" destOrd="0" presId="urn:microsoft.com/office/officeart/2018/2/layout/IconVerticalSolidList"/>
    <dgm:cxn modelId="{3F6F8661-7E60-43BD-8D25-2F858761075A}" type="presParOf" srcId="{2EABEA90-7F93-45A5-AC6F-403E3CF50489}" destId="{E84AC46C-A2CB-4B87-B62A-91590475A290}" srcOrd="0" destOrd="0" presId="urn:microsoft.com/office/officeart/2018/2/layout/IconVerticalSolidList"/>
    <dgm:cxn modelId="{5FFDFF39-A26A-4DC9-9EF0-135755932579}" type="presParOf" srcId="{2EABEA90-7F93-45A5-AC6F-403E3CF50489}" destId="{FE5B5418-D41A-4A0B-AB35-476816FCE353}" srcOrd="1" destOrd="0" presId="urn:microsoft.com/office/officeart/2018/2/layout/IconVerticalSolidList"/>
    <dgm:cxn modelId="{37C6D9F4-344B-4884-AE0E-D0EC16F1B12D}" type="presParOf" srcId="{2EABEA90-7F93-45A5-AC6F-403E3CF50489}" destId="{DD97D74F-8AC7-4110-BA59-30BB3112916A}" srcOrd="2" destOrd="0" presId="urn:microsoft.com/office/officeart/2018/2/layout/IconVerticalSolidList"/>
    <dgm:cxn modelId="{547DF3C5-6515-44D9-8B3E-EA4BC8D33F2A}" type="presParOf" srcId="{2EABEA90-7F93-45A5-AC6F-403E3CF50489}" destId="{50036A51-A181-416E-B51A-2F5B81708B05}" srcOrd="3" destOrd="0" presId="urn:microsoft.com/office/officeart/2018/2/layout/IconVerticalSolidList"/>
    <dgm:cxn modelId="{3AD238A4-90EA-4DE7-B593-F84B4B768BB5}" type="presParOf" srcId="{4451572C-2B5C-422E-A20F-7E5BB49EF330}" destId="{80D0F4CD-F78F-4892-9510-53838C7D0779}" srcOrd="5" destOrd="0" presId="urn:microsoft.com/office/officeart/2018/2/layout/IconVerticalSolidList"/>
    <dgm:cxn modelId="{01934E2C-2716-406C-8B6C-32B4E5227427}" type="presParOf" srcId="{4451572C-2B5C-422E-A20F-7E5BB49EF330}" destId="{E2E50724-8885-456C-BFD3-6D75493851C8}" srcOrd="6" destOrd="0" presId="urn:microsoft.com/office/officeart/2018/2/layout/IconVerticalSolidList"/>
    <dgm:cxn modelId="{DF06B33A-6BA5-48ED-A7F5-4BF456F4FEF4}" type="presParOf" srcId="{E2E50724-8885-456C-BFD3-6D75493851C8}" destId="{868B7BA7-A462-4F61-8BBA-C49AA4E6626C}" srcOrd="0" destOrd="0" presId="urn:microsoft.com/office/officeart/2018/2/layout/IconVerticalSolidList"/>
    <dgm:cxn modelId="{F87F496B-769A-4D45-B4C1-0870E2D90D54}" type="presParOf" srcId="{E2E50724-8885-456C-BFD3-6D75493851C8}" destId="{3880F50C-8BDA-4EDE-9337-89E33F740027}" srcOrd="1" destOrd="0" presId="urn:microsoft.com/office/officeart/2018/2/layout/IconVerticalSolidList"/>
    <dgm:cxn modelId="{C27780C6-C02F-4070-A6CF-3C5F2631FDEA}" type="presParOf" srcId="{E2E50724-8885-456C-BFD3-6D75493851C8}" destId="{AEC3779D-1E56-448B-BBB2-8C05E3753175}" srcOrd="2" destOrd="0" presId="urn:microsoft.com/office/officeart/2018/2/layout/IconVerticalSolidList"/>
    <dgm:cxn modelId="{0A388E90-9BD9-4659-9D25-6DD7AE4A972A}" type="presParOf" srcId="{E2E50724-8885-456C-BFD3-6D75493851C8}" destId="{A21CFDA2-054E-434C-A219-CA409533E422}" srcOrd="3" destOrd="0" presId="urn:microsoft.com/office/officeart/2018/2/layout/IconVerticalSolidList"/>
    <dgm:cxn modelId="{0D2ACB91-1D26-4C34-A740-7E76D47B7135}" type="presParOf" srcId="{4451572C-2B5C-422E-A20F-7E5BB49EF330}" destId="{32264CA9-6501-411D-BA82-7AAF8BFBD41A}" srcOrd="7" destOrd="0" presId="urn:microsoft.com/office/officeart/2018/2/layout/IconVerticalSolidList"/>
    <dgm:cxn modelId="{FC279454-BA05-4A2B-A8A2-3FFEE71D813A}" type="presParOf" srcId="{4451572C-2B5C-422E-A20F-7E5BB49EF330}" destId="{8127F6A3-F3C9-4F07-B7BF-09AD914C7E0C}" srcOrd="8" destOrd="0" presId="urn:microsoft.com/office/officeart/2018/2/layout/IconVerticalSolidList"/>
    <dgm:cxn modelId="{481A27EC-2BBB-464A-9187-776E93573867}" type="presParOf" srcId="{8127F6A3-F3C9-4F07-B7BF-09AD914C7E0C}" destId="{D0162729-53DB-4F9A-A6D4-A15D45949865}" srcOrd="0" destOrd="0" presId="urn:microsoft.com/office/officeart/2018/2/layout/IconVerticalSolidList"/>
    <dgm:cxn modelId="{055F3059-AD76-4B76-9F74-8C698B9F464C}" type="presParOf" srcId="{8127F6A3-F3C9-4F07-B7BF-09AD914C7E0C}" destId="{235B3502-08C2-4D83-B3B1-55C8B4FAF9AE}" srcOrd="1" destOrd="0" presId="urn:microsoft.com/office/officeart/2018/2/layout/IconVerticalSolidList"/>
    <dgm:cxn modelId="{456AB585-C0C9-42FD-98A4-26C808EDA37F}" type="presParOf" srcId="{8127F6A3-F3C9-4F07-B7BF-09AD914C7E0C}" destId="{EF4DBCB2-EB9F-4DC9-B36F-C8630F6C6B3F}" srcOrd="2" destOrd="0" presId="urn:microsoft.com/office/officeart/2018/2/layout/IconVerticalSolidList"/>
    <dgm:cxn modelId="{DE447ED5-09D0-4705-BEF1-7D14F13007F7}" type="presParOf" srcId="{8127F6A3-F3C9-4F07-B7BF-09AD914C7E0C}" destId="{795014E3-077C-4058-B27D-64CFDCE632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74C4B4-4EB2-49E0-86A9-C33A10E958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E61AC1-1429-4813-AC79-561BF1544563}">
      <dgm:prSet/>
      <dgm:spPr/>
      <dgm:t>
        <a:bodyPr/>
        <a:lstStyle/>
        <a:p>
          <a:r>
            <a:rPr lang="en-GB"/>
            <a:t>When outbreaks like this happen will put pressure on Gps they will be more busy more appointments.</a:t>
          </a:r>
          <a:endParaRPr lang="en-US"/>
        </a:p>
      </dgm:t>
    </dgm:pt>
    <dgm:pt modelId="{899B774B-3E20-4348-9325-826F372BCCD6}" type="parTrans" cxnId="{3403AC7B-E36A-499D-8069-08492FE0A92E}">
      <dgm:prSet/>
      <dgm:spPr/>
      <dgm:t>
        <a:bodyPr/>
        <a:lstStyle/>
        <a:p>
          <a:endParaRPr lang="en-US"/>
        </a:p>
      </dgm:t>
    </dgm:pt>
    <dgm:pt modelId="{E57FFA02-725B-4956-A4E9-CD24CD734F4E}" type="sibTrans" cxnId="{3403AC7B-E36A-499D-8069-08492FE0A92E}">
      <dgm:prSet/>
      <dgm:spPr/>
      <dgm:t>
        <a:bodyPr/>
        <a:lstStyle/>
        <a:p>
          <a:endParaRPr lang="en-US"/>
        </a:p>
      </dgm:t>
    </dgm:pt>
    <dgm:pt modelId="{8B438731-90C0-4732-9553-29EDA529E8E3}">
      <dgm:prSet/>
      <dgm:spPr/>
      <dgm:t>
        <a:bodyPr/>
        <a:lstStyle/>
        <a:p>
          <a:r>
            <a:rPr lang="en-GB"/>
            <a:t>Hospitals will see a huge rise in children with the disease or symptoms meaning they will need to prepare more vaccinations for the infected.</a:t>
          </a:r>
          <a:endParaRPr lang="en-US"/>
        </a:p>
      </dgm:t>
    </dgm:pt>
    <dgm:pt modelId="{DE219033-8018-4C2F-9886-62829DD9CCD7}" type="parTrans" cxnId="{1C7CA998-06B9-41E4-B106-16985ACACFF8}">
      <dgm:prSet/>
      <dgm:spPr/>
      <dgm:t>
        <a:bodyPr/>
        <a:lstStyle/>
        <a:p>
          <a:endParaRPr lang="en-US"/>
        </a:p>
      </dgm:t>
    </dgm:pt>
    <dgm:pt modelId="{766034F1-2E4E-49EA-9228-2E5D653CD061}" type="sibTrans" cxnId="{1C7CA998-06B9-41E4-B106-16985ACACFF8}">
      <dgm:prSet/>
      <dgm:spPr/>
      <dgm:t>
        <a:bodyPr/>
        <a:lstStyle/>
        <a:p>
          <a:endParaRPr lang="en-US"/>
        </a:p>
      </dgm:t>
    </dgm:pt>
    <dgm:pt modelId="{8BB2A635-7AD9-40E9-8DE7-EF3841341A82}">
      <dgm:prSet/>
      <dgm:spPr/>
      <dgm:t>
        <a:bodyPr/>
        <a:lstStyle/>
        <a:p>
          <a:r>
            <a:rPr lang="en-GB"/>
            <a:t>Another one is seeing a huge rise in cases staff are now more vulnerable this can have a huge impact because they can catch disease and have to isolate which will impact hospitals schools etc. </a:t>
          </a:r>
          <a:endParaRPr lang="en-US"/>
        </a:p>
      </dgm:t>
    </dgm:pt>
    <dgm:pt modelId="{DB52802A-6C95-4E98-82A7-ECB36D9BC4AD}" type="parTrans" cxnId="{796588C2-50C6-4A79-A5E0-377E08BD0B46}">
      <dgm:prSet/>
      <dgm:spPr/>
      <dgm:t>
        <a:bodyPr/>
        <a:lstStyle/>
        <a:p>
          <a:endParaRPr lang="en-US"/>
        </a:p>
      </dgm:t>
    </dgm:pt>
    <dgm:pt modelId="{43CAB202-E2A2-4DFF-871E-6909A42FB25A}" type="sibTrans" cxnId="{796588C2-50C6-4A79-A5E0-377E08BD0B46}">
      <dgm:prSet/>
      <dgm:spPr/>
      <dgm:t>
        <a:bodyPr/>
        <a:lstStyle/>
        <a:p>
          <a:endParaRPr lang="en-US"/>
        </a:p>
      </dgm:t>
    </dgm:pt>
    <dgm:pt modelId="{1A2998E8-BA5E-40C8-BA19-472242874294}" type="pres">
      <dgm:prSet presAssocID="{2674C4B4-4EB2-49E0-86A9-C33A10E95803}" presName="root" presStyleCnt="0">
        <dgm:presLayoutVars>
          <dgm:dir/>
          <dgm:resizeHandles val="exact"/>
        </dgm:presLayoutVars>
      </dgm:prSet>
      <dgm:spPr/>
    </dgm:pt>
    <dgm:pt modelId="{41817867-AD76-472B-BDDF-EFD48DDC4072}" type="pres">
      <dgm:prSet presAssocID="{67E61AC1-1429-4813-AC79-561BF1544563}" presName="compNode" presStyleCnt="0"/>
      <dgm:spPr/>
    </dgm:pt>
    <dgm:pt modelId="{55840329-2902-4BE6-ABCD-DD6C7203F08B}" type="pres">
      <dgm:prSet presAssocID="{67E61AC1-1429-4813-AC79-561BF1544563}" presName="bgRect" presStyleLbl="bgShp" presStyleIdx="0" presStyleCnt="3"/>
      <dgm:spPr/>
    </dgm:pt>
    <dgm:pt modelId="{8D2C0DA8-E018-47AB-8F72-3C0919B76567}" type="pres">
      <dgm:prSet presAssocID="{67E61AC1-1429-4813-AC79-561BF15445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Ambulance"/>
        </a:ext>
      </dgm:extLst>
    </dgm:pt>
    <dgm:pt modelId="{5B5220A5-F699-4FE7-8EC3-DB0F3A7521A4}" type="pres">
      <dgm:prSet presAssocID="{67E61AC1-1429-4813-AC79-561BF1544563}" presName="spaceRect" presStyleCnt="0"/>
      <dgm:spPr/>
    </dgm:pt>
    <dgm:pt modelId="{3ED0A309-819E-4FA1-8CA6-6DA0729782EA}" type="pres">
      <dgm:prSet presAssocID="{67E61AC1-1429-4813-AC79-561BF1544563}" presName="parTx" presStyleLbl="revTx" presStyleIdx="0" presStyleCnt="3">
        <dgm:presLayoutVars>
          <dgm:chMax val="0"/>
          <dgm:chPref val="0"/>
        </dgm:presLayoutVars>
      </dgm:prSet>
      <dgm:spPr/>
    </dgm:pt>
    <dgm:pt modelId="{0DFAE416-42C0-4F53-B8BE-D6873ACE7F2C}" type="pres">
      <dgm:prSet presAssocID="{E57FFA02-725B-4956-A4E9-CD24CD734F4E}" presName="sibTrans" presStyleCnt="0"/>
      <dgm:spPr/>
    </dgm:pt>
    <dgm:pt modelId="{0B8A52FA-188F-4930-BA86-3375F9C4530D}" type="pres">
      <dgm:prSet presAssocID="{8B438731-90C0-4732-9553-29EDA529E8E3}" presName="compNode" presStyleCnt="0"/>
      <dgm:spPr/>
    </dgm:pt>
    <dgm:pt modelId="{D6384FEE-5990-467E-BBE8-B50C7CF633A7}" type="pres">
      <dgm:prSet presAssocID="{8B438731-90C0-4732-9553-29EDA529E8E3}" presName="bgRect" presStyleLbl="bgShp" presStyleIdx="1" presStyleCnt="3"/>
      <dgm:spPr/>
    </dgm:pt>
    <dgm:pt modelId="{E33C0ABC-207A-4716-8A53-B57970A1C848}" type="pres">
      <dgm:prSet presAssocID="{8B438731-90C0-4732-9553-29EDA529E8E3}"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Needle"/>
        </a:ext>
      </dgm:extLst>
    </dgm:pt>
    <dgm:pt modelId="{93733670-E492-4589-AE8F-E9B83D3D66A0}" type="pres">
      <dgm:prSet presAssocID="{8B438731-90C0-4732-9553-29EDA529E8E3}" presName="spaceRect" presStyleCnt="0"/>
      <dgm:spPr/>
    </dgm:pt>
    <dgm:pt modelId="{7B154870-EAF9-4FD2-BC1B-3C90767378AE}" type="pres">
      <dgm:prSet presAssocID="{8B438731-90C0-4732-9553-29EDA529E8E3}" presName="parTx" presStyleLbl="revTx" presStyleIdx="1" presStyleCnt="3">
        <dgm:presLayoutVars>
          <dgm:chMax val="0"/>
          <dgm:chPref val="0"/>
        </dgm:presLayoutVars>
      </dgm:prSet>
      <dgm:spPr/>
    </dgm:pt>
    <dgm:pt modelId="{D028ABAA-2D56-4223-878F-C3CE051B57E2}" type="pres">
      <dgm:prSet presAssocID="{766034F1-2E4E-49EA-9228-2E5D653CD061}" presName="sibTrans" presStyleCnt="0"/>
      <dgm:spPr/>
    </dgm:pt>
    <dgm:pt modelId="{E3FD2F49-E326-4441-A628-63D2310B2CA9}" type="pres">
      <dgm:prSet presAssocID="{8BB2A635-7AD9-40E9-8DE7-EF3841341A82}" presName="compNode" presStyleCnt="0"/>
      <dgm:spPr/>
    </dgm:pt>
    <dgm:pt modelId="{8847249A-223B-4B78-A723-EE230085F2DE}" type="pres">
      <dgm:prSet presAssocID="{8BB2A635-7AD9-40E9-8DE7-EF3841341A82}" presName="bgRect" presStyleLbl="bgShp" presStyleIdx="2" presStyleCnt="3"/>
      <dgm:spPr/>
    </dgm:pt>
    <dgm:pt modelId="{5C006AFE-094B-4FBE-9604-6D8A7EC48EBF}" type="pres">
      <dgm:prSet presAssocID="{8BB2A635-7AD9-40E9-8DE7-EF3841341A82}"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tor"/>
        </a:ext>
      </dgm:extLst>
    </dgm:pt>
    <dgm:pt modelId="{7E08AC5B-E706-4343-8549-AAD5F2E04941}" type="pres">
      <dgm:prSet presAssocID="{8BB2A635-7AD9-40E9-8DE7-EF3841341A82}" presName="spaceRect" presStyleCnt="0"/>
      <dgm:spPr/>
    </dgm:pt>
    <dgm:pt modelId="{C7125F63-B5F2-446F-81E8-16B844C20E9F}" type="pres">
      <dgm:prSet presAssocID="{8BB2A635-7AD9-40E9-8DE7-EF3841341A82}" presName="parTx" presStyleLbl="revTx" presStyleIdx="2" presStyleCnt="3">
        <dgm:presLayoutVars>
          <dgm:chMax val="0"/>
          <dgm:chPref val="0"/>
        </dgm:presLayoutVars>
      </dgm:prSet>
      <dgm:spPr/>
    </dgm:pt>
  </dgm:ptLst>
  <dgm:cxnLst>
    <dgm:cxn modelId="{37C16917-116F-4799-B880-8A6B1198A5BD}" type="presOf" srcId="{8B438731-90C0-4732-9553-29EDA529E8E3}" destId="{7B154870-EAF9-4FD2-BC1B-3C90767378AE}" srcOrd="0" destOrd="0" presId="urn:microsoft.com/office/officeart/2018/2/layout/IconVerticalSolidList"/>
    <dgm:cxn modelId="{0E377930-FD21-4B1D-809A-45C71D5F4FEA}" type="presOf" srcId="{2674C4B4-4EB2-49E0-86A9-C33A10E95803}" destId="{1A2998E8-BA5E-40C8-BA19-472242874294}" srcOrd="0" destOrd="0" presId="urn:microsoft.com/office/officeart/2018/2/layout/IconVerticalSolidList"/>
    <dgm:cxn modelId="{B04CDF7A-A881-43C8-83CF-3C5A0FBA9A86}" type="presOf" srcId="{8BB2A635-7AD9-40E9-8DE7-EF3841341A82}" destId="{C7125F63-B5F2-446F-81E8-16B844C20E9F}" srcOrd="0" destOrd="0" presId="urn:microsoft.com/office/officeart/2018/2/layout/IconVerticalSolidList"/>
    <dgm:cxn modelId="{3403AC7B-E36A-499D-8069-08492FE0A92E}" srcId="{2674C4B4-4EB2-49E0-86A9-C33A10E95803}" destId="{67E61AC1-1429-4813-AC79-561BF1544563}" srcOrd="0" destOrd="0" parTransId="{899B774B-3E20-4348-9325-826F372BCCD6}" sibTransId="{E57FFA02-725B-4956-A4E9-CD24CD734F4E}"/>
    <dgm:cxn modelId="{4E7D537C-2251-4ADB-825D-8215ADBB2858}" type="presOf" srcId="{67E61AC1-1429-4813-AC79-561BF1544563}" destId="{3ED0A309-819E-4FA1-8CA6-6DA0729782EA}" srcOrd="0" destOrd="0" presId="urn:microsoft.com/office/officeart/2018/2/layout/IconVerticalSolidList"/>
    <dgm:cxn modelId="{1C7CA998-06B9-41E4-B106-16985ACACFF8}" srcId="{2674C4B4-4EB2-49E0-86A9-C33A10E95803}" destId="{8B438731-90C0-4732-9553-29EDA529E8E3}" srcOrd="1" destOrd="0" parTransId="{DE219033-8018-4C2F-9886-62829DD9CCD7}" sibTransId="{766034F1-2E4E-49EA-9228-2E5D653CD061}"/>
    <dgm:cxn modelId="{796588C2-50C6-4A79-A5E0-377E08BD0B46}" srcId="{2674C4B4-4EB2-49E0-86A9-C33A10E95803}" destId="{8BB2A635-7AD9-40E9-8DE7-EF3841341A82}" srcOrd="2" destOrd="0" parTransId="{DB52802A-6C95-4E98-82A7-ECB36D9BC4AD}" sibTransId="{43CAB202-E2A2-4DFF-871E-6909A42FB25A}"/>
    <dgm:cxn modelId="{4FDA8851-69E9-4D4F-9061-6F16652A8707}" type="presParOf" srcId="{1A2998E8-BA5E-40C8-BA19-472242874294}" destId="{41817867-AD76-472B-BDDF-EFD48DDC4072}" srcOrd="0" destOrd="0" presId="urn:microsoft.com/office/officeart/2018/2/layout/IconVerticalSolidList"/>
    <dgm:cxn modelId="{350827C0-ACC9-4325-8DCD-0AB05002641E}" type="presParOf" srcId="{41817867-AD76-472B-BDDF-EFD48DDC4072}" destId="{55840329-2902-4BE6-ABCD-DD6C7203F08B}" srcOrd="0" destOrd="0" presId="urn:microsoft.com/office/officeart/2018/2/layout/IconVerticalSolidList"/>
    <dgm:cxn modelId="{3596BB44-B496-424A-B5B2-D2C0386BACA1}" type="presParOf" srcId="{41817867-AD76-472B-BDDF-EFD48DDC4072}" destId="{8D2C0DA8-E018-47AB-8F72-3C0919B76567}" srcOrd="1" destOrd="0" presId="urn:microsoft.com/office/officeart/2018/2/layout/IconVerticalSolidList"/>
    <dgm:cxn modelId="{E3739187-7A42-472A-BF9F-165D45A48C0C}" type="presParOf" srcId="{41817867-AD76-472B-BDDF-EFD48DDC4072}" destId="{5B5220A5-F699-4FE7-8EC3-DB0F3A7521A4}" srcOrd="2" destOrd="0" presId="urn:microsoft.com/office/officeart/2018/2/layout/IconVerticalSolidList"/>
    <dgm:cxn modelId="{221F57E7-2726-43C5-A241-EA507E6C7024}" type="presParOf" srcId="{41817867-AD76-472B-BDDF-EFD48DDC4072}" destId="{3ED0A309-819E-4FA1-8CA6-6DA0729782EA}" srcOrd="3" destOrd="0" presId="urn:microsoft.com/office/officeart/2018/2/layout/IconVerticalSolidList"/>
    <dgm:cxn modelId="{A3EA826B-8F5D-45FC-8ECF-D6974C520EF5}" type="presParOf" srcId="{1A2998E8-BA5E-40C8-BA19-472242874294}" destId="{0DFAE416-42C0-4F53-B8BE-D6873ACE7F2C}" srcOrd="1" destOrd="0" presId="urn:microsoft.com/office/officeart/2018/2/layout/IconVerticalSolidList"/>
    <dgm:cxn modelId="{661D1C88-4D4E-47FF-95F8-4F47BDF50ACD}" type="presParOf" srcId="{1A2998E8-BA5E-40C8-BA19-472242874294}" destId="{0B8A52FA-188F-4930-BA86-3375F9C4530D}" srcOrd="2" destOrd="0" presId="urn:microsoft.com/office/officeart/2018/2/layout/IconVerticalSolidList"/>
    <dgm:cxn modelId="{10EC766D-FD37-4FCD-BE53-5859F7100883}" type="presParOf" srcId="{0B8A52FA-188F-4930-BA86-3375F9C4530D}" destId="{D6384FEE-5990-467E-BBE8-B50C7CF633A7}" srcOrd="0" destOrd="0" presId="urn:microsoft.com/office/officeart/2018/2/layout/IconVerticalSolidList"/>
    <dgm:cxn modelId="{A0C4319F-F50F-4366-8A5C-A65204C8263C}" type="presParOf" srcId="{0B8A52FA-188F-4930-BA86-3375F9C4530D}" destId="{E33C0ABC-207A-4716-8A53-B57970A1C848}" srcOrd="1" destOrd="0" presId="urn:microsoft.com/office/officeart/2018/2/layout/IconVerticalSolidList"/>
    <dgm:cxn modelId="{8DEE5193-7817-46FA-9DD3-290FEB5A6E0B}" type="presParOf" srcId="{0B8A52FA-188F-4930-BA86-3375F9C4530D}" destId="{93733670-E492-4589-AE8F-E9B83D3D66A0}" srcOrd="2" destOrd="0" presId="urn:microsoft.com/office/officeart/2018/2/layout/IconVerticalSolidList"/>
    <dgm:cxn modelId="{6FA53C23-0955-4996-B15F-7796F95A6D2F}" type="presParOf" srcId="{0B8A52FA-188F-4930-BA86-3375F9C4530D}" destId="{7B154870-EAF9-4FD2-BC1B-3C90767378AE}" srcOrd="3" destOrd="0" presId="urn:microsoft.com/office/officeart/2018/2/layout/IconVerticalSolidList"/>
    <dgm:cxn modelId="{9AD30EEA-56C8-48DA-8632-3788B855E84A}" type="presParOf" srcId="{1A2998E8-BA5E-40C8-BA19-472242874294}" destId="{D028ABAA-2D56-4223-878F-C3CE051B57E2}" srcOrd="3" destOrd="0" presId="urn:microsoft.com/office/officeart/2018/2/layout/IconVerticalSolidList"/>
    <dgm:cxn modelId="{A6F45CAF-99EA-4354-A9F7-D7AC9497BFB4}" type="presParOf" srcId="{1A2998E8-BA5E-40C8-BA19-472242874294}" destId="{E3FD2F49-E326-4441-A628-63D2310B2CA9}" srcOrd="4" destOrd="0" presId="urn:microsoft.com/office/officeart/2018/2/layout/IconVerticalSolidList"/>
    <dgm:cxn modelId="{284F6148-5261-4B06-8804-8C3A39CCDFEB}" type="presParOf" srcId="{E3FD2F49-E326-4441-A628-63D2310B2CA9}" destId="{8847249A-223B-4B78-A723-EE230085F2DE}" srcOrd="0" destOrd="0" presId="urn:microsoft.com/office/officeart/2018/2/layout/IconVerticalSolidList"/>
    <dgm:cxn modelId="{0E658DF7-0AFB-49EE-8532-8320978DCEEA}" type="presParOf" srcId="{E3FD2F49-E326-4441-A628-63D2310B2CA9}" destId="{5C006AFE-094B-4FBE-9604-6D8A7EC48EBF}" srcOrd="1" destOrd="0" presId="urn:microsoft.com/office/officeart/2018/2/layout/IconVerticalSolidList"/>
    <dgm:cxn modelId="{15D4AB09-703A-4820-AD5C-9B6F7F36A89A}" type="presParOf" srcId="{E3FD2F49-E326-4441-A628-63D2310B2CA9}" destId="{7E08AC5B-E706-4343-8549-AAD5F2E04941}" srcOrd="2" destOrd="0" presId="urn:microsoft.com/office/officeart/2018/2/layout/IconVerticalSolidList"/>
    <dgm:cxn modelId="{8F5EBD7B-38D4-4CA0-8F29-C38C467E74D6}" type="presParOf" srcId="{E3FD2F49-E326-4441-A628-63D2310B2CA9}" destId="{C7125F63-B5F2-446F-81E8-16B844C20E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CB189A-FD2E-4CE0-9B45-13937829E90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DDE42CC-792D-4788-A2ED-88E1D25F2CBC}">
      <dgm:prSet/>
      <dgm:spPr/>
      <dgm:t>
        <a:bodyPr/>
        <a:lstStyle/>
        <a:p>
          <a:r>
            <a:rPr lang="en-GB"/>
            <a:t>Several factors can impact on how bad the outbreak can spread and affect communities.</a:t>
          </a:r>
          <a:endParaRPr lang="en-US"/>
        </a:p>
      </dgm:t>
    </dgm:pt>
    <dgm:pt modelId="{A57B821C-75FE-43B8-93BF-63F0B045DFF8}" type="parTrans" cxnId="{14AE2D8C-E654-4948-A780-10B62FC98E4B}">
      <dgm:prSet/>
      <dgm:spPr/>
      <dgm:t>
        <a:bodyPr/>
        <a:lstStyle/>
        <a:p>
          <a:endParaRPr lang="en-US"/>
        </a:p>
      </dgm:t>
    </dgm:pt>
    <dgm:pt modelId="{541AA9FD-F8A9-4630-9595-BE07B8E8A7B6}" type="sibTrans" cxnId="{14AE2D8C-E654-4948-A780-10B62FC98E4B}">
      <dgm:prSet/>
      <dgm:spPr/>
      <dgm:t>
        <a:bodyPr/>
        <a:lstStyle/>
        <a:p>
          <a:endParaRPr lang="en-US"/>
        </a:p>
      </dgm:t>
    </dgm:pt>
    <dgm:pt modelId="{632DCA4B-7116-4B80-A44D-AEB16F8811E9}">
      <dgm:prSet/>
      <dgm:spPr/>
      <dgm:t>
        <a:bodyPr/>
        <a:lstStyle/>
        <a:p>
          <a:r>
            <a:rPr lang="en-GB"/>
            <a:t>Another factor is environmental places like schools mostly classes because everyones close to eachother this will make it spread easier to kids because they are more vulnerable to catching disease in this environment.</a:t>
          </a:r>
          <a:endParaRPr lang="en-US"/>
        </a:p>
      </dgm:t>
    </dgm:pt>
    <dgm:pt modelId="{D6446E21-6ED8-4D75-BFBD-6FBADCFACB88}" type="parTrans" cxnId="{BAAB6A1F-3D0E-43D3-9A15-FFE626A9E697}">
      <dgm:prSet/>
      <dgm:spPr/>
      <dgm:t>
        <a:bodyPr/>
        <a:lstStyle/>
        <a:p>
          <a:endParaRPr lang="en-US"/>
        </a:p>
      </dgm:t>
    </dgm:pt>
    <dgm:pt modelId="{57F6EE29-F2C5-439C-89F3-4116BF10140D}" type="sibTrans" cxnId="{BAAB6A1F-3D0E-43D3-9A15-FFE626A9E697}">
      <dgm:prSet/>
      <dgm:spPr/>
      <dgm:t>
        <a:bodyPr/>
        <a:lstStyle/>
        <a:p>
          <a:endParaRPr lang="en-US"/>
        </a:p>
      </dgm:t>
    </dgm:pt>
    <dgm:pt modelId="{92D12FFD-A191-494C-B658-044DE368549D}">
      <dgm:prSet/>
      <dgm:spPr/>
      <dgm:t>
        <a:bodyPr/>
        <a:lstStyle/>
        <a:p>
          <a:r>
            <a:rPr lang="en-GB"/>
            <a:t>Most families might struggle because they cant afford healthcare because this is happening worldwide.</a:t>
          </a:r>
          <a:endParaRPr lang="en-US"/>
        </a:p>
      </dgm:t>
    </dgm:pt>
    <dgm:pt modelId="{DB1E37B5-3F6B-4E16-AED3-A0B10EF0349B}" type="parTrans" cxnId="{BAFA5915-D191-447A-A142-21DFE6030124}">
      <dgm:prSet/>
      <dgm:spPr/>
      <dgm:t>
        <a:bodyPr/>
        <a:lstStyle/>
        <a:p>
          <a:endParaRPr lang="en-US"/>
        </a:p>
      </dgm:t>
    </dgm:pt>
    <dgm:pt modelId="{2669197A-3FA2-499B-B7E2-67339F9D0EA6}" type="sibTrans" cxnId="{BAFA5915-D191-447A-A142-21DFE6030124}">
      <dgm:prSet/>
      <dgm:spPr/>
      <dgm:t>
        <a:bodyPr/>
        <a:lstStyle/>
        <a:p>
          <a:endParaRPr lang="en-US"/>
        </a:p>
      </dgm:t>
    </dgm:pt>
    <dgm:pt modelId="{5ECD230B-3EAA-48CA-B957-9D4D11DA4DE5}">
      <dgm:prSet/>
      <dgm:spPr/>
      <dgm:t>
        <a:bodyPr/>
        <a:lstStyle/>
        <a:p>
          <a:r>
            <a:rPr lang="en-GB"/>
            <a:t>Another is paying attention to mood of the children because once they have caught disease you have to recognise it early and take actions.</a:t>
          </a:r>
          <a:endParaRPr lang="en-US"/>
        </a:p>
      </dgm:t>
    </dgm:pt>
    <dgm:pt modelId="{3A014DBE-A7A5-442C-8FAF-96919B40EB6E}" type="parTrans" cxnId="{9FC676A3-13B7-4136-AE03-54B365BBE5E9}">
      <dgm:prSet/>
      <dgm:spPr/>
      <dgm:t>
        <a:bodyPr/>
        <a:lstStyle/>
        <a:p>
          <a:endParaRPr lang="en-US"/>
        </a:p>
      </dgm:t>
    </dgm:pt>
    <dgm:pt modelId="{0684D9A9-0B87-4532-B6D6-51C9599CAFEC}" type="sibTrans" cxnId="{9FC676A3-13B7-4136-AE03-54B365BBE5E9}">
      <dgm:prSet/>
      <dgm:spPr/>
      <dgm:t>
        <a:bodyPr/>
        <a:lstStyle/>
        <a:p>
          <a:endParaRPr lang="en-US"/>
        </a:p>
      </dgm:t>
    </dgm:pt>
    <dgm:pt modelId="{9423CAB6-E0AB-4DB0-A8F4-8E9D316A979F}" type="pres">
      <dgm:prSet presAssocID="{B7CB189A-FD2E-4CE0-9B45-13937829E90E}" presName="vert0" presStyleCnt="0">
        <dgm:presLayoutVars>
          <dgm:dir/>
          <dgm:animOne val="branch"/>
          <dgm:animLvl val="lvl"/>
        </dgm:presLayoutVars>
      </dgm:prSet>
      <dgm:spPr/>
    </dgm:pt>
    <dgm:pt modelId="{626B1DC8-495F-4FBD-8BE5-09B6AC03B269}" type="pres">
      <dgm:prSet presAssocID="{0DDE42CC-792D-4788-A2ED-88E1D25F2CBC}" presName="thickLine" presStyleLbl="alignNode1" presStyleIdx="0" presStyleCnt="4"/>
      <dgm:spPr/>
    </dgm:pt>
    <dgm:pt modelId="{0A22A192-FF84-4776-9AAA-9E7BDF454FFE}" type="pres">
      <dgm:prSet presAssocID="{0DDE42CC-792D-4788-A2ED-88E1D25F2CBC}" presName="horz1" presStyleCnt="0"/>
      <dgm:spPr/>
    </dgm:pt>
    <dgm:pt modelId="{175F2644-8927-4775-A443-107FE60035DF}" type="pres">
      <dgm:prSet presAssocID="{0DDE42CC-792D-4788-A2ED-88E1D25F2CBC}" presName="tx1" presStyleLbl="revTx" presStyleIdx="0" presStyleCnt="4"/>
      <dgm:spPr/>
    </dgm:pt>
    <dgm:pt modelId="{69E2C56E-AE5B-4D76-AF03-FA91C1D0B25C}" type="pres">
      <dgm:prSet presAssocID="{0DDE42CC-792D-4788-A2ED-88E1D25F2CBC}" presName="vert1" presStyleCnt="0"/>
      <dgm:spPr/>
    </dgm:pt>
    <dgm:pt modelId="{E5D2358A-A8B8-460F-9186-63F76F3A3E3A}" type="pres">
      <dgm:prSet presAssocID="{632DCA4B-7116-4B80-A44D-AEB16F8811E9}" presName="thickLine" presStyleLbl="alignNode1" presStyleIdx="1" presStyleCnt="4"/>
      <dgm:spPr/>
    </dgm:pt>
    <dgm:pt modelId="{049E9D93-AF0E-4FF7-A757-20773994B061}" type="pres">
      <dgm:prSet presAssocID="{632DCA4B-7116-4B80-A44D-AEB16F8811E9}" presName="horz1" presStyleCnt="0"/>
      <dgm:spPr/>
    </dgm:pt>
    <dgm:pt modelId="{FFF78757-B852-4E49-8713-E7572F4A74F3}" type="pres">
      <dgm:prSet presAssocID="{632DCA4B-7116-4B80-A44D-AEB16F8811E9}" presName="tx1" presStyleLbl="revTx" presStyleIdx="1" presStyleCnt="4"/>
      <dgm:spPr/>
    </dgm:pt>
    <dgm:pt modelId="{777661CE-F853-4EFA-8317-D8B2B23E40F1}" type="pres">
      <dgm:prSet presAssocID="{632DCA4B-7116-4B80-A44D-AEB16F8811E9}" presName="vert1" presStyleCnt="0"/>
      <dgm:spPr/>
    </dgm:pt>
    <dgm:pt modelId="{BB40846F-FC28-4619-B596-E4DA9520C91F}" type="pres">
      <dgm:prSet presAssocID="{92D12FFD-A191-494C-B658-044DE368549D}" presName="thickLine" presStyleLbl="alignNode1" presStyleIdx="2" presStyleCnt="4"/>
      <dgm:spPr/>
    </dgm:pt>
    <dgm:pt modelId="{1F792D3B-4622-4855-B63C-E6F7F5647534}" type="pres">
      <dgm:prSet presAssocID="{92D12FFD-A191-494C-B658-044DE368549D}" presName="horz1" presStyleCnt="0"/>
      <dgm:spPr/>
    </dgm:pt>
    <dgm:pt modelId="{6FEDCAB3-A4D1-41B7-8713-DDBC8A397956}" type="pres">
      <dgm:prSet presAssocID="{92D12FFD-A191-494C-B658-044DE368549D}" presName="tx1" presStyleLbl="revTx" presStyleIdx="2" presStyleCnt="4"/>
      <dgm:spPr/>
    </dgm:pt>
    <dgm:pt modelId="{4618E303-4656-4E6D-970C-B96856FF45AA}" type="pres">
      <dgm:prSet presAssocID="{92D12FFD-A191-494C-B658-044DE368549D}" presName="vert1" presStyleCnt="0"/>
      <dgm:spPr/>
    </dgm:pt>
    <dgm:pt modelId="{C82292E4-DDB9-403E-8ADF-84384E325231}" type="pres">
      <dgm:prSet presAssocID="{5ECD230B-3EAA-48CA-B957-9D4D11DA4DE5}" presName="thickLine" presStyleLbl="alignNode1" presStyleIdx="3" presStyleCnt="4"/>
      <dgm:spPr/>
    </dgm:pt>
    <dgm:pt modelId="{C5FEB107-B9E6-4A1C-9883-CC63D844F6B1}" type="pres">
      <dgm:prSet presAssocID="{5ECD230B-3EAA-48CA-B957-9D4D11DA4DE5}" presName="horz1" presStyleCnt="0"/>
      <dgm:spPr/>
    </dgm:pt>
    <dgm:pt modelId="{B8677D06-3264-4A40-B3E6-4DE1DDCBE55E}" type="pres">
      <dgm:prSet presAssocID="{5ECD230B-3EAA-48CA-B957-9D4D11DA4DE5}" presName="tx1" presStyleLbl="revTx" presStyleIdx="3" presStyleCnt="4"/>
      <dgm:spPr/>
    </dgm:pt>
    <dgm:pt modelId="{8E18048C-6885-4EAA-A622-3DDCE955CA05}" type="pres">
      <dgm:prSet presAssocID="{5ECD230B-3EAA-48CA-B957-9D4D11DA4DE5}" presName="vert1" presStyleCnt="0"/>
      <dgm:spPr/>
    </dgm:pt>
  </dgm:ptLst>
  <dgm:cxnLst>
    <dgm:cxn modelId="{BAFA5915-D191-447A-A142-21DFE6030124}" srcId="{B7CB189A-FD2E-4CE0-9B45-13937829E90E}" destId="{92D12FFD-A191-494C-B658-044DE368549D}" srcOrd="2" destOrd="0" parTransId="{DB1E37B5-3F6B-4E16-AED3-A0B10EF0349B}" sibTransId="{2669197A-3FA2-499B-B7E2-67339F9D0EA6}"/>
    <dgm:cxn modelId="{837CF017-0159-454A-9637-AF7DC43062D6}" type="presOf" srcId="{632DCA4B-7116-4B80-A44D-AEB16F8811E9}" destId="{FFF78757-B852-4E49-8713-E7572F4A74F3}" srcOrd="0" destOrd="0" presId="urn:microsoft.com/office/officeart/2008/layout/LinedList"/>
    <dgm:cxn modelId="{BAAB6A1F-3D0E-43D3-9A15-FFE626A9E697}" srcId="{B7CB189A-FD2E-4CE0-9B45-13937829E90E}" destId="{632DCA4B-7116-4B80-A44D-AEB16F8811E9}" srcOrd="1" destOrd="0" parTransId="{D6446E21-6ED8-4D75-BFBD-6FBADCFACB88}" sibTransId="{57F6EE29-F2C5-439C-89F3-4116BF10140D}"/>
    <dgm:cxn modelId="{EF50D82D-03ED-487E-A7E3-D74A86E7988E}" type="presOf" srcId="{92D12FFD-A191-494C-B658-044DE368549D}" destId="{6FEDCAB3-A4D1-41B7-8713-DDBC8A397956}" srcOrd="0" destOrd="0" presId="urn:microsoft.com/office/officeart/2008/layout/LinedList"/>
    <dgm:cxn modelId="{73554B56-46C7-492E-82AB-35BF250EB3BF}" type="presOf" srcId="{5ECD230B-3EAA-48CA-B957-9D4D11DA4DE5}" destId="{B8677D06-3264-4A40-B3E6-4DE1DDCBE55E}" srcOrd="0" destOrd="0" presId="urn:microsoft.com/office/officeart/2008/layout/LinedList"/>
    <dgm:cxn modelId="{14AE2D8C-E654-4948-A780-10B62FC98E4B}" srcId="{B7CB189A-FD2E-4CE0-9B45-13937829E90E}" destId="{0DDE42CC-792D-4788-A2ED-88E1D25F2CBC}" srcOrd="0" destOrd="0" parTransId="{A57B821C-75FE-43B8-93BF-63F0B045DFF8}" sibTransId="{541AA9FD-F8A9-4630-9595-BE07B8E8A7B6}"/>
    <dgm:cxn modelId="{9FC676A3-13B7-4136-AE03-54B365BBE5E9}" srcId="{B7CB189A-FD2E-4CE0-9B45-13937829E90E}" destId="{5ECD230B-3EAA-48CA-B957-9D4D11DA4DE5}" srcOrd="3" destOrd="0" parTransId="{3A014DBE-A7A5-442C-8FAF-96919B40EB6E}" sibTransId="{0684D9A9-0B87-4532-B6D6-51C9599CAFEC}"/>
    <dgm:cxn modelId="{B72F6FBA-C9A4-4068-93B1-665C76703A0B}" type="presOf" srcId="{0DDE42CC-792D-4788-A2ED-88E1D25F2CBC}" destId="{175F2644-8927-4775-A443-107FE60035DF}" srcOrd="0" destOrd="0" presId="urn:microsoft.com/office/officeart/2008/layout/LinedList"/>
    <dgm:cxn modelId="{8FC8B4FC-4E1E-4BE0-A91A-D82A5C9E125A}" type="presOf" srcId="{B7CB189A-FD2E-4CE0-9B45-13937829E90E}" destId="{9423CAB6-E0AB-4DB0-A8F4-8E9D316A979F}" srcOrd="0" destOrd="0" presId="urn:microsoft.com/office/officeart/2008/layout/LinedList"/>
    <dgm:cxn modelId="{2EAA8167-D45B-4688-A238-F59F95B9A32F}" type="presParOf" srcId="{9423CAB6-E0AB-4DB0-A8F4-8E9D316A979F}" destId="{626B1DC8-495F-4FBD-8BE5-09B6AC03B269}" srcOrd="0" destOrd="0" presId="urn:microsoft.com/office/officeart/2008/layout/LinedList"/>
    <dgm:cxn modelId="{2CA14901-417A-4FF3-AE28-8CD57DDF5E1B}" type="presParOf" srcId="{9423CAB6-E0AB-4DB0-A8F4-8E9D316A979F}" destId="{0A22A192-FF84-4776-9AAA-9E7BDF454FFE}" srcOrd="1" destOrd="0" presId="urn:microsoft.com/office/officeart/2008/layout/LinedList"/>
    <dgm:cxn modelId="{01219E46-4A4A-4A39-9904-AEC9015859D1}" type="presParOf" srcId="{0A22A192-FF84-4776-9AAA-9E7BDF454FFE}" destId="{175F2644-8927-4775-A443-107FE60035DF}" srcOrd="0" destOrd="0" presId="urn:microsoft.com/office/officeart/2008/layout/LinedList"/>
    <dgm:cxn modelId="{F4069351-E2E3-4ADD-9D90-2F120124CAAF}" type="presParOf" srcId="{0A22A192-FF84-4776-9AAA-9E7BDF454FFE}" destId="{69E2C56E-AE5B-4D76-AF03-FA91C1D0B25C}" srcOrd="1" destOrd="0" presId="urn:microsoft.com/office/officeart/2008/layout/LinedList"/>
    <dgm:cxn modelId="{EA293F6D-561A-4ACA-8AA9-F74F64B717CF}" type="presParOf" srcId="{9423CAB6-E0AB-4DB0-A8F4-8E9D316A979F}" destId="{E5D2358A-A8B8-460F-9186-63F76F3A3E3A}" srcOrd="2" destOrd="0" presId="urn:microsoft.com/office/officeart/2008/layout/LinedList"/>
    <dgm:cxn modelId="{1BF2CF9E-7A08-4CCA-B0CA-BE2C8A4E26AD}" type="presParOf" srcId="{9423CAB6-E0AB-4DB0-A8F4-8E9D316A979F}" destId="{049E9D93-AF0E-4FF7-A757-20773994B061}" srcOrd="3" destOrd="0" presId="urn:microsoft.com/office/officeart/2008/layout/LinedList"/>
    <dgm:cxn modelId="{D325BFB2-E6FA-4805-8D88-021D8CFC59B1}" type="presParOf" srcId="{049E9D93-AF0E-4FF7-A757-20773994B061}" destId="{FFF78757-B852-4E49-8713-E7572F4A74F3}" srcOrd="0" destOrd="0" presId="urn:microsoft.com/office/officeart/2008/layout/LinedList"/>
    <dgm:cxn modelId="{D4BD1488-C25A-49A1-BBD6-B3B45456293A}" type="presParOf" srcId="{049E9D93-AF0E-4FF7-A757-20773994B061}" destId="{777661CE-F853-4EFA-8317-D8B2B23E40F1}" srcOrd="1" destOrd="0" presId="urn:microsoft.com/office/officeart/2008/layout/LinedList"/>
    <dgm:cxn modelId="{40E1B13A-6CC0-497C-98E2-11E5BB025B8E}" type="presParOf" srcId="{9423CAB6-E0AB-4DB0-A8F4-8E9D316A979F}" destId="{BB40846F-FC28-4619-B596-E4DA9520C91F}" srcOrd="4" destOrd="0" presId="urn:microsoft.com/office/officeart/2008/layout/LinedList"/>
    <dgm:cxn modelId="{91D9EEFD-DA07-41C3-AE73-8AE4A10EAF76}" type="presParOf" srcId="{9423CAB6-E0AB-4DB0-A8F4-8E9D316A979F}" destId="{1F792D3B-4622-4855-B63C-E6F7F5647534}" srcOrd="5" destOrd="0" presId="urn:microsoft.com/office/officeart/2008/layout/LinedList"/>
    <dgm:cxn modelId="{2D77DE00-F487-4C9F-8A6D-5880F97C52F9}" type="presParOf" srcId="{1F792D3B-4622-4855-B63C-E6F7F5647534}" destId="{6FEDCAB3-A4D1-41B7-8713-DDBC8A397956}" srcOrd="0" destOrd="0" presId="urn:microsoft.com/office/officeart/2008/layout/LinedList"/>
    <dgm:cxn modelId="{6E60D80E-7529-48EA-9204-3008FF64C66F}" type="presParOf" srcId="{1F792D3B-4622-4855-B63C-E6F7F5647534}" destId="{4618E303-4656-4E6D-970C-B96856FF45AA}" srcOrd="1" destOrd="0" presId="urn:microsoft.com/office/officeart/2008/layout/LinedList"/>
    <dgm:cxn modelId="{5596CAC2-F598-45B6-BB2A-859F41FABD49}" type="presParOf" srcId="{9423CAB6-E0AB-4DB0-A8F4-8E9D316A979F}" destId="{C82292E4-DDB9-403E-8ADF-84384E325231}" srcOrd="6" destOrd="0" presId="urn:microsoft.com/office/officeart/2008/layout/LinedList"/>
    <dgm:cxn modelId="{B3228DBA-CF41-4904-B0CF-02D43A320BA9}" type="presParOf" srcId="{9423CAB6-E0AB-4DB0-A8F4-8E9D316A979F}" destId="{C5FEB107-B9E6-4A1C-9883-CC63D844F6B1}" srcOrd="7" destOrd="0" presId="urn:microsoft.com/office/officeart/2008/layout/LinedList"/>
    <dgm:cxn modelId="{E7B67D9B-32B3-4721-9A0F-BB06FD0C5578}" type="presParOf" srcId="{C5FEB107-B9E6-4A1C-9883-CC63D844F6B1}" destId="{B8677D06-3264-4A40-B3E6-4DE1DDCBE55E}" srcOrd="0" destOrd="0" presId="urn:microsoft.com/office/officeart/2008/layout/LinedList"/>
    <dgm:cxn modelId="{973F6CB1-1F40-4876-927D-8A6A26EF54CD}" type="presParOf" srcId="{C5FEB107-B9E6-4A1C-9883-CC63D844F6B1}" destId="{8E18048C-6885-4EAA-A622-3DDCE955CA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EAD01-9BC8-43C7-8227-8CB1B2D6BB9C}">
      <dsp:nvSpPr>
        <dsp:cNvPr id="0" name=""/>
        <dsp:cNvSpPr/>
      </dsp:nvSpPr>
      <dsp:spPr>
        <a:xfrm>
          <a:off x="0" y="0"/>
          <a:ext cx="4825365" cy="16230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My case study is based on the outbreak that happened at primary school in the uk. This infectious disease can spready very easily through air.</a:t>
          </a:r>
          <a:endParaRPr lang="en-US" sz="1800" kern="1200"/>
        </a:p>
      </dsp:txBody>
      <dsp:txXfrm>
        <a:off x="47538" y="47538"/>
        <a:ext cx="3073956" cy="1527984"/>
      </dsp:txXfrm>
    </dsp:sp>
    <dsp:sp modelId="{FB4ED11D-9F45-4EFF-9995-3F4EE1D32148}">
      <dsp:nvSpPr>
        <dsp:cNvPr id="0" name=""/>
        <dsp:cNvSpPr/>
      </dsp:nvSpPr>
      <dsp:spPr>
        <a:xfrm>
          <a:off x="425767" y="1893570"/>
          <a:ext cx="4825365" cy="1623060"/>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is more easy to catch like in classrooms because that’s the place where all the kids are next to another.</a:t>
          </a:r>
          <a:endParaRPr lang="en-US" sz="1800" kern="1200"/>
        </a:p>
      </dsp:txBody>
      <dsp:txXfrm>
        <a:off x="473305" y="1941108"/>
        <a:ext cx="3249532" cy="1527984"/>
      </dsp:txXfrm>
    </dsp:sp>
    <dsp:sp modelId="{CA65643E-A6F2-4270-921B-F26C5AA8A25A}">
      <dsp:nvSpPr>
        <dsp:cNvPr id="0" name=""/>
        <dsp:cNvSpPr/>
      </dsp:nvSpPr>
      <dsp:spPr>
        <a:xfrm>
          <a:off x="851534" y="3787140"/>
          <a:ext cx="4825365" cy="1623060"/>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Ill speak about how we can monitor and measure outbreaks similar to this. Also  what kind of impacts it can have on health and social workers.</a:t>
          </a:r>
          <a:endParaRPr lang="en-US" sz="1800" kern="1200"/>
        </a:p>
      </dsp:txBody>
      <dsp:txXfrm>
        <a:off x="899072" y="3834678"/>
        <a:ext cx="3249532" cy="1527984"/>
      </dsp:txXfrm>
    </dsp:sp>
    <dsp:sp modelId="{BF03B02A-9A26-44FC-8D94-8C07755AB3AD}">
      <dsp:nvSpPr>
        <dsp:cNvPr id="0" name=""/>
        <dsp:cNvSpPr/>
      </dsp:nvSpPr>
      <dsp:spPr>
        <a:xfrm>
          <a:off x="3770376" y="1230820"/>
          <a:ext cx="1054989" cy="105498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07749" y="1230820"/>
        <a:ext cx="580243" cy="793879"/>
      </dsp:txXfrm>
    </dsp:sp>
    <dsp:sp modelId="{86DEE2AA-A0AB-48C2-8EA0-8202B805F929}">
      <dsp:nvSpPr>
        <dsp:cNvPr id="0" name=""/>
        <dsp:cNvSpPr/>
      </dsp:nvSpPr>
      <dsp:spPr>
        <a:xfrm>
          <a:off x="4196143" y="3113570"/>
          <a:ext cx="1054989" cy="1054989"/>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33516" y="3113570"/>
        <a:ext cx="580243" cy="793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C8388-9448-4506-8C3F-F2DDD56B059D}">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715F86-EBF2-4F02-91BD-B9078DC3EB0C}">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60472-BDA7-4422-B33F-7F4D390347AB}">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55650">
            <a:lnSpc>
              <a:spcPct val="90000"/>
            </a:lnSpc>
            <a:spcBef>
              <a:spcPct val="0"/>
            </a:spcBef>
            <a:spcAft>
              <a:spcPct val="35000"/>
            </a:spcAft>
            <a:buNone/>
          </a:pPr>
          <a:r>
            <a:rPr lang="en-GB" sz="1700" kern="1200"/>
            <a:t>So Public health look at mostly whos getting infected by the disease and how many cases are appearing. And how often this cases happen at one time.</a:t>
          </a:r>
          <a:endParaRPr lang="en-US" sz="1700" kern="1200"/>
        </a:p>
      </dsp:txBody>
      <dsp:txXfrm>
        <a:off x="1336039" y="2282"/>
        <a:ext cx="4835908" cy="1156744"/>
      </dsp:txXfrm>
    </dsp:sp>
    <dsp:sp modelId="{D515981E-4D2B-4ADB-9369-C20740766EEF}">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3C4B8-E873-4320-B48C-E60E87A3D359}">
      <dsp:nvSpPr>
        <dsp:cNvPr id="0" name=""/>
        <dsp:cNvSpPr/>
      </dsp:nvSpPr>
      <dsp:spPr>
        <a:xfrm>
          <a:off x="349915" y="1708480"/>
          <a:ext cx="636209" cy="63620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BEA17B-7E8E-4B1F-BA9A-C86E7A48C63A}">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55650">
            <a:lnSpc>
              <a:spcPct val="90000"/>
            </a:lnSpc>
            <a:spcBef>
              <a:spcPct val="0"/>
            </a:spcBef>
            <a:spcAft>
              <a:spcPct val="35000"/>
            </a:spcAft>
            <a:buNone/>
          </a:pPr>
          <a:r>
            <a:rPr lang="en-GB" sz="1700" kern="1200"/>
            <a:t>People who have the disease can notify Gps which they have to then let the UKHSA know about it so which is how they know when cases appear.</a:t>
          </a:r>
          <a:endParaRPr lang="en-US" sz="1700" kern="1200"/>
        </a:p>
      </dsp:txBody>
      <dsp:txXfrm>
        <a:off x="1336039" y="1448212"/>
        <a:ext cx="4835908" cy="1156744"/>
      </dsp:txXfrm>
    </dsp:sp>
    <dsp:sp modelId="{60C45BAB-BEC8-46DB-9BA1-48591E10603D}">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4D16A-8D4B-42B9-ADD4-17121565B944}">
      <dsp:nvSpPr>
        <dsp:cNvPr id="0" name=""/>
        <dsp:cNvSpPr/>
      </dsp:nvSpPr>
      <dsp:spPr>
        <a:xfrm>
          <a:off x="349915" y="315441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3D9F56-B7AE-4F59-890C-5DA934B8420B}">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55650">
            <a:lnSpc>
              <a:spcPct val="90000"/>
            </a:lnSpc>
            <a:spcBef>
              <a:spcPct val="0"/>
            </a:spcBef>
            <a:spcAft>
              <a:spcPct val="35000"/>
            </a:spcAft>
            <a:buNone/>
          </a:pPr>
          <a:r>
            <a:rPr lang="en-GB" sz="1700" kern="1200"/>
            <a:t>Gps will confirm by lab test also knowing how fast the disease is spreading.</a:t>
          </a:r>
          <a:endParaRPr lang="en-US" sz="1700" kern="1200"/>
        </a:p>
      </dsp:txBody>
      <dsp:txXfrm>
        <a:off x="1336039" y="2894143"/>
        <a:ext cx="4835908" cy="1156744"/>
      </dsp:txXfrm>
    </dsp:sp>
    <dsp:sp modelId="{428754BF-5FFF-4CD7-BEA4-AE23C6593B21}">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722FF-0C4B-4D2E-97D9-07ED1FBF0AF7}">
      <dsp:nvSpPr>
        <dsp:cNvPr id="0" name=""/>
        <dsp:cNvSpPr/>
      </dsp:nvSpPr>
      <dsp:spPr>
        <a:xfrm>
          <a:off x="349915" y="4600340"/>
          <a:ext cx="636209" cy="636209"/>
        </a:xfrm>
        <a:prstGeom prst="rect">
          <a:avLst/>
        </a:prstGeom>
        <a:blipFill>
          <a:blip xmlns:r="http://schemas.openxmlformats.org/officeDocument/2006/relationships" r:embed="rId4">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C21FD8-2096-4E1F-9A4F-E39303E3B2FB}">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55650">
            <a:lnSpc>
              <a:spcPct val="90000"/>
            </a:lnSpc>
            <a:spcBef>
              <a:spcPct val="0"/>
            </a:spcBef>
            <a:spcAft>
              <a:spcPct val="35000"/>
            </a:spcAft>
            <a:buNone/>
          </a:pPr>
          <a:r>
            <a:rPr lang="en-GB" sz="1700" kern="1200"/>
            <a:t>Another Is how many kids are taking the vaccine it helps know and have the knowledge of the scale of outbreak this will determine whos most at risk.</a:t>
          </a:r>
          <a:endParaRPr lang="en-US" sz="1700" kern="1200"/>
        </a:p>
      </dsp:txBody>
      <dsp:txXfrm>
        <a:off x="1336039" y="4340073"/>
        <a:ext cx="4835908" cy="11567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38EA3-117E-4EC1-B5B3-05509DC17484}">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E2CB1-C44B-4368-AE2E-3A27ABC4AC03}">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9CC5-B24F-418D-8ED5-2799C384F4B1}">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66750">
            <a:lnSpc>
              <a:spcPct val="90000"/>
            </a:lnSpc>
            <a:spcBef>
              <a:spcPct val="0"/>
            </a:spcBef>
            <a:spcAft>
              <a:spcPct val="35000"/>
            </a:spcAft>
            <a:buNone/>
          </a:pPr>
          <a:r>
            <a:rPr lang="en-GB" sz="1500" kern="1200"/>
            <a:t>The control the disease known as Measles taking the vaccination is the safest and best way.</a:t>
          </a:r>
          <a:endParaRPr lang="en-US" sz="1500" kern="1200"/>
        </a:p>
      </dsp:txBody>
      <dsp:txXfrm>
        <a:off x="1056922" y="4296"/>
        <a:ext cx="5115025" cy="915084"/>
      </dsp:txXfrm>
    </dsp:sp>
    <dsp:sp modelId="{E4ADD443-F498-4515-B9CF-B2794C01C079}">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C4CC9C-FC51-482F-A268-0963B9C87C07}">
      <dsp:nvSpPr>
        <dsp:cNvPr id="0" name=""/>
        <dsp:cNvSpPr/>
      </dsp:nvSpPr>
      <dsp:spPr>
        <a:xfrm>
          <a:off x="276813" y="1354045"/>
          <a:ext cx="503296" cy="50329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2E534-9B6C-475B-A31E-788B52B0C869}">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66750">
            <a:lnSpc>
              <a:spcPct val="90000"/>
            </a:lnSpc>
            <a:spcBef>
              <a:spcPct val="0"/>
            </a:spcBef>
            <a:spcAft>
              <a:spcPct val="35000"/>
            </a:spcAft>
            <a:buNone/>
          </a:pPr>
          <a:r>
            <a:rPr lang="en-GB" sz="1500" kern="1200"/>
            <a:t>Kids who have it are supposed to guaranten at home for about 4 days when the sign of measles happen which is when the rash appears.</a:t>
          </a:r>
          <a:endParaRPr lang="en-US" sz="1500" kern="1200"/>
        </a:p>
      </dsp:txBody>
      <dsp:txXfrm>
        <a:off x="1056922" y="1148151"/>
        <a:ext cx="5115025" cy="915084"/>
      </dsp:txXfrm>
    </dsp:sp>
    <dsp:sp modelId="{E84AC46C-A2CB-4B87-B62A-91590475A290}">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B5418-D41A-4A0B-AB35-476816FCE353}">
      <dsp:nvSpPr>
        <dsp:cNvPr id="0" name=""/>
        <dsp:cNvSpPr/>
      </dsp:nvSpPr>
      <dsp:spPr>
        <a:xfrm>
          <a:off x="276813" y="2497901"/>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036A51-A181-416E-B51A-2F5B81708B05}">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66750">
            <a:lnSpc>
              <a:spcPct val="90000"/>
            </a:lnSpc>
            <a:spcBef>
              <a:spcPct val="0"/>
            </a:spcBef>
            <a:spcAft>
              <a:spcPct val="35000"/>
            </a:spcAft>
            <a:buNone/>
          </a:pPr>
          <a:r>
            <a:rPr lang="en-GB" sz="1500" kern="1200"/>
            <a:t>To control the outbreak parents and staff are supposed to communicate they are supposed to know early about the symptoms of measles.</a:t>
          </a:r>
          <a:endParaRPr lang="en-US" sz="1500" kern="1200"/>
        </a:p>
      </dsp:txBody>
      <dsp:txXfrm>
        <a:off x="1056922" y="2292007"/>
        <a:ext cx="5115025" cy="915084"/>
      </dsp:txXfrm>
    </dsp:sp>
    <dsp:sp modelId="{868B7BA7-A462-4F61-8BBA-C49AA4E6626C}">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0F50C-8BDA-4EDE-9337-89E33F740027}">
      <dsp:nvSpPr>
        <dsp:cNvPr id="0" name=""/>
        <dsp:cNvSpPr/>
      </dsp:nvSpPr>
      <dsp:spPr>
        <a:xfrm>
          <a:off x="276813" y="3641757"/>
          <a:ext cx="503296" cy="503296"/>
        </a:xfrm>
        <a:prstGeom prst="rect">
          <a:avLst/>
        </a:prstGeom>
        <a:blipFill>
          <a:blip xmlns:r="http://schemas.openxmlformats.org/officeDocument/2006/relationships" r:embed="rId4">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CFDA2-054E-434C-A219-CA409533E422}">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66750">
            <a:lnSpc>
              <a:spcPct val="90000"/>
            </a:lnSpc>
            <a:spcBef>
              <a:spcPct val="0"/>
            </a:spcBef>
            <a:spcAft>
              <a:spcPct val="35000"/>
            </a:spcAft>
            <a:buNone/>
          </a:pPr>
          <a:r>
            <a:rPr lang="en-GB" sz="1500" kern="1200"/>
            <a:t>Schools will also have to step up on cleaning and have well ventilated the entire school.</a:t>
          </a:r>
          <a:endParaRPr lang="en-US" sz="1500" kern="1200"/>
        </a:p>
      </dsp:txBody>
      <dsp:txXfrm>
        <a:off x="1056922" y="3435863"/>
        <a:ext cx="5115025" cy="915084"/>
      </dsp:txXfrm>
    </dsp:sp>
    <dsp:sp modelId="{D0162729-53DB-4F9A-A6D4-A15D45949865}">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B3502-08C2-4D83-B3B1-55C8B4FAF9AE}">
      <dsp:nvSpPr>
        <dsp:cNvPr id="0" name=""/>
        <dsp:cNvSpPr/>
      </dsp:nvSpPr>
      <dsp:spPr>
        <a:xfrm>
          <a:off x="276813" y="4785613"/>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5014E3-077C-4058-B27D-64CFDCE63221}">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666750">
            <a:lnSpc>
              <a:spcPct val="90000"/>
            </a:lnSpc>
            <a:spcBef>
              <a:spcPct val="0"/>
            </a:spcBef>
            <a:spcAft>
              <a:spcPct val="35000"/>
            </a:spcAft>
            <a:buNone/>
          </a:pPr>
          <a:r>
            <a:rPr lang="en-GB" sz="1500" kern="1200"/>
            <a:t>Gps will also prepare for this because young ones like kids and babies also people that have weak immune systems to diseases they will see rise in cases of the disease.</a:t>
          </a:r>
          <a:endParaRPr lang="en-US" sz="1500" kern="1200"/>
        </a:p>
      </dsp:txBody>
      <dsp:txXfrm>
        <a:off x="1056922" y="4579719"/>
        <a:ext cx="5115025" cy="915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40329-2902-4BE6-ABCD-DD6C7203F08B}">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C0DA8-E018-47AB-8F72-3C0919B76567}">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D0A309-819E-4FA1-8CA6-6DA0729782EA}">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00100">
            <a:lnSpc>
              <a:spcPct val="90000"/>
            </a:lnSpc>
            <a:spcBef>
              <a:spcPct val="0"/>
            </a:spcBef>
            <a:spcAft>
              <a:spcPct val="35000"/>
            </a:spcAft>
            <a:buNone/>
          </a:pPr>
          <a:r>
            <a:rPr lang="en-GB" sz="1800" kern="1200"/>
            <a:t>When outbreaks like this happen will put pressure on Gps they will be more busy more appointments.</a:t>
          </a:r>
          <a:endParaRPr lang="en-US" sz="1800" kern="1200"/>
        </a:p>
      </dsp:txBody>
      <dsp:txXfrm>
        <a:off x="1814259" y="671"/>
        <a:ext cx="4357688" cy="1570787"/>
      </dsp:txXfrm>
    </dsp:sp>
    <dsp:sp modelId="{D6384FEE-5990-467E-BBE8-B50C7CF633A7}">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C0ABC-207A-4716-8A53-B57970A1C848}">
      <dsp:nvSpPr>
        <dsp:cNvPr id="0" name=""/>
        <dsp:cNvSpPr/>
      </dsp:nvSpPr>
      <dsp:spPr>
        <a:xfrm>
          <a:off x="475163" y="2317583"/>
          <a:ext cx="863933" cy="8639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54870-EAF9-4FD2-BC1B-3C90767378AE}">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00100">
            <a:lnSpc>
              <a:spcPct val="90000"/>
            </a:lnSpc>
            <a:spcBef>
              <a:spcPct val="0"/>
            </a:spcBef>
            <a:spcAft>
              <a:spcPct val="35000"/>
            </a:spcAft>
            <a:buNone/>
          </a:pPr>
          <a:r>
            <a:rPr lang="en-GB" sz="1800" kern="1200"/>
            <a:t>Hospitals will see a huge rise in children with the disease or symptoms meaning they will need to prepare more vaccinations for the infected.</a:t>
          </a:r>
          <a:endParaRPr lang="en-US" sz="1800" kern="1200"/>
        </a:p>
      </dsp:txBody>
      <dsp:txXfrm>
        <a:off x="1814259" y="1964156"/>
        <a:ext cx="4357688" cy="1570787"/>
      </dsp:txXfrm>
    </dsp:sp>
    <dsp:sp modelId="{8847249A-223B-4B78-A723-EE230085F2DE}">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06AFE-094B-4FBE-9604-6D8A7EC48EBF}">
      <dsp:nvSpPr>
        <dsp:cNvPr id="0" name=""/>
        <dsp:cNvSpPr/>
      </dsp:nvSpPr>
      <dsp:spPr>
        <a:xfrm>
          <a:off x="475163" y="4281068"/>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125F63-B5F2-446F-81E8-16B844C20E9F}">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00100">
            <a:lnSpc>
              <a:spcPct val="90000"/>
            </a:lnSpc>
            <a:spcBef>
              <a:spcPct val="0"/>
            </a:spcBef>
            <a:spcAft>
              <a:spcPct val="35000"/>
            </a:spcAft>
            <a:buNone/>
          </a:pPr>
          <a:r>
            <a:rPr lang="en-GB" sz="1800" kern="1200"/>
            <a:t>Another one is seeing a huge rise in cases staff are now more vulnerable this can have a huge impact because they can catch disease and have to isolate which will impact hospitals schools etc. </a:t>
          </a:r>
          <a:endParaRPr lang="en-US" sz="1800" kern="1200"/>
        </a:p>
      </dsp:txBody>
      <dsp:txXfrm>
        <a:off x="1814259" y="3927640"/>
        <a:ext cx="4357688" cy="15707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B1DC8-495F-4FBD-8BE5-09B6AC03B269}">
      <dsp:nvSpPr>
        <dsp:cNvPr id="0" name=""/>
        <dsp:cNvSpPr/>
      </dsp:nvSpPr>
      <dsp:spPr>
        <a:xfrm>
          <a:off x="0" y="0"/>
          <a:ext cx="617194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5F2644-8927-4775-A443-107FE60035DF}">
      <dsp:nvSpPr>
        <dsp:cNvPr id="0" name=""/>
        <dsp:cNvSpPr/>
      </dsp:nvSpPr>
      <dsp:spPr>
        <a:xfrm>
          <a:off x="0" y="0"/>
          <a:ext cx="6171948" cy="1374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Several factors can impact on how bad the outbreak can spread and affect communities.</a:t>
          </a:r>
          <a:endParaRPr lang="en-US" sz="2000" kern="1200"/>
        </a:p>
      </dsp:txBody>
      <dsp:txXfrm>
        <a:off x="0" y="0"/>
        <a:ext cx="6171948" cy="1374774"/>
      </dsp:txXfrm>
    </dsp:sp>
    <dsp:sp modelId="{E5D2358A-A8B8-460F-9186-63F76F3A3E3A}">
      <dsp:nvSpPr>
        <dsp:cNvPr id="0" name=""/>
        <dsp:cNvSpPr/>
      </dsp:nvSpPr>
      <dsp:spPr>
        <a:xfrm>
          <a:off x="0" y="1374774"/>
          <a:ext cx="617194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78757-B852-4E49-8713-E7572F4A74F3}">
      <dsp:nvSpPr>
        <dsp:cNvPr id="0" name=""/>
        <dsp:cNvSpPr/>
      </dsp:nvSpPr>
      <dsp:spPr>
        <a:xfrm>
          <a:off x="0" y="1374774"/>
          <a:ext cx="6171948" cy="1374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Another factor is environmental places like schools mostly classes because everyones close to eachother this will make it spread easier to kids because they are more vulnerable to catching disease in this environment.</a:t>
          </a:r>
          <a:endParaRPr lang="en-US" sz="2000" kern="1200"/>
        </a:p>
      </dsp:txBody>
      <dsp:txXfrm>
        <a:off x="0" y="1374774"/>
        <a:ext cx="6171948" cy="1374774"/>
      </dsp:txXfrm>
    </dsp:sp>
    <dsp:sp modelId="{BB40846F-FC28-4619-B596-E4DA9520C91F}">
      <dsp:nvSpPr>
        <dsp:cNvPr id="0" name=""/>
        <dsp:cNvSpPr/>
      </dsp:nvSpPr>
      <dsp:spPr>
        <a:xfrm>
          <a:off x="0" y="2749549"/>
          <a:ext cx="617194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DCAB3-A4D1-41B7-8713-DDBC8A397956}">
      <dsp:nvSpPr>
        <dsp:cNvPr id="0" name=""/>
        <dsp:cNvSpPr/>
      </dsp:nvSpPr>
      <dsp:spPr>
        <a:xfrm>
          <a:off x="0" y="2749549"/>
          <a:ext cx="6171948" cy="1374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families might struggle because they cant afford healthcare because this is happening worldwide.</a:t>
          </a:r>
          <a:endParaRPr lang="en-US" sz="2000" kern="1200"/>
        </a:p>
      </dsp:txBody>
      <dsp:txXfrm>
        <a:off x="0" y="2749549"/>
        <a:ext cx="6171948" cy="1374774"/>
      </dsp:txXfrm>
    </dsp:sp>
    <dsp:sp modelId="{C82292E4-DDB9-403E-8ADF-84384E325231}">
      <dsp:nvSpPr>
        <dsp:cNvPr id="0" name=""/>
        <dsp:cNvSpPr/>
      </dsp:nvSpPr>
      <dsp:spPr>
        <a:xfrm>
          <a:off x="0" y="4124324"/>
          <a:ext cx="617194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77D06-3264-4A40-B3E6-4DE1DDCBE55E}">
      <dsp:nvSpPr>
        <dsp:cNvPr id="0" name=""/>
        <dsp:cNvSpPr/>
      </dsp:nvSpPr>
      <dsp:spPr>
        <a:xfrm>
          <a:off x="0" y="4124324"/>
          <a:ext cx="6171948" cy="1374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Another is paying attention to mood of the children because once they have caught disease you have to recognise it early and take actions.</a:t>
          </a:r>
          <a:endParaRPr lang="en-US" sz="2000" kern="1200"/>
        </a:p>
      </dsp:txBody>
      <dsp:txXfrm>
        <a:off x="0" y="4124324"/>
        <a:ext cx="6171948" cy="137477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11/23/2025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12981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11/23/2025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99124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11/23/2025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1927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11/23/2025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8668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11/23/2025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41355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11/23/2025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9984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11/23/2025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970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11/23/2025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758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11/23/2025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030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11/23/2025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6164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11/23/2025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229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11/23/2025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710146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635D7-67FE-72D4-E86E-9882E7D1BDC4}"/>
              </a:ext>
            </a:extLst>
          </p:cNvPr>
          <p:cNvSpPr>
            <a:spLocks noGrp="1"/>
          </p:cNvSpPr>
          <p:nvPr>
            <p:ph type="ctrTitle"/>
          </p:nvPr>
        </p:nvSpPr>
        <p:spPr>
          <a:xfrm>
            <a:off x="703400" y="908651"/>
            <a:ext cx="3620882" cy="3640345"/>
          </a:xfrm>
        </p:spPr>
        <p:txBody>
          <a:bodyPr anchor="t">
            <a:normAutofit/>
          </a:bodyPr>
          <a:lstStyle/>
          <a:p>
            <a:pPr>
              <a:lnSpc>
                <a:spcPct val="90000"/>
              </a:lnSpc>
            </a:pPr>
            <a:r>
              <a:rPr lang="en-GB" sz="3100" b="1"/>
              <a:t>Introduction to Public Health (LCHS4008_BIRM)</a:t>
            </a:r>
            <a:br>
              <a:rPr lang="en-GB" sz="3100" b="1"/>
            </a:br>
            <a:r>
              <a:rPr lang="en-GB" sz="3100" b="1"/>
              <a:t>Ronaldo Cristea</a:t>
            </a:r>
            <a:br>
              <a:rPr lang="en-GB" sz="3100" b="1"/>
            </a:br>
            <a:r>
              <a:rPr lang="en-GB" sz="3100" b="1"/>
              <a:t>Student Number 2428428</a:t>
            </a:r>
            <a:br>
              <a:rPr lang="en-GB" sz="3100" b="1"/>
            </a:br>
            <a:endParaRPr lang="en-GB" sz="3100"/>
          </a:p>
        </p:txBody>
      </p:sp>
      <p:cxnSp>
        <p:nvCxnSpPr>
          <p:cNvPr id="12"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colorful lines on a white background&#10;&#10;AI-generated content may be incorrect.">
            <a:extLst>
              <a:ext uri="{FF2B5EF4-FFF2-40B4-BE49-F238E27FC236}">
                <a16:creationId xmlns:a16="http://schemas.microsoft.com/office/drawing/2014/main" id="{9E85E6DC-CEEA-EEC9-1DE6-1B014F47F59C}"/>
              </a:ext>
            </a:extLst>
          </p:cNvPr>
          <p:cNvPicPr>
            <a:picLocks noChangeAspect="1"/>
          </p:cNvPicPr>
          <p:nvPr/>
        </p:nvPicPr>
        <p:blipFill>
          <a:blip r:embed="rId2"/>
          <a:srcRect l="4914" r="19612" b="-1"/>
          <a:stretch>
            <a:fillRect/>
          </a:stretch>
        </p:blipFill>
        <p:spPr>
          <a:xfrm>
            <a:off x="4876158" y="10"/>
            <a:ext cx="7315841" cy="6857990"/>
          </a:xfrm>
          <a:prstGeom prst="rect">
            <a:avLst/>
          </a:prstGeom>
        </p:spPr>
      </p:pic>
    </p:spTree>
    <p:extLst>
      <p:ext uri="{BB962C8B-B14F-4D97-AF65-F5344CB8AC3E}">
        <p14:creationId xmlns:p14="http://schemas.microsoft.com/office/powerpoint/2010/main" val="36685599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62FD1-944B-58C1-7A24-D47F41E78AD4}"/>
              </a:ext>
            </a:extLst>
          </p:cNvPr>
          <p:cNvSpPr>
            <a:spLocks noGrp="1"/>
          </p:cNvSpPr>
          <p:nvPr>
            <p:ph type="title"/>
          </p:nvPr>
        </p:nvSpPr>
        <p:spPr>
          <a:xfrm>
            <a:off x="704088" y="914400"/>
            <a:ext cx="3724528" cy="3670298"/>
          </a:xfrm>
        </p:spPr>
        <p:txBody>
          <a:bodyPr>
            <a:normAutofit/>
          </a:bodyPr>
          <a:lstStyle/>
          <a:p>
            <a:r>
              <a:rPr lang="en-GB">
                <a:solidFill>
                  <a:schemeClr val="bg1"/>
                </a:solidFill>
              </a:rPr>
              <a:t>Introduction</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204049-8712-2CD6-F398-A00BF216F4E8}"/>
              </a:ext>
            </a:extLst>
          </p:cNvPr>
          <p:cNvGraphicFramePr>
            <a:graphicFrameLocks noGrp="1"/>
          </p:cNvGraphicFramePr>
          <p:nvPr>
            <p:ph idx="1"/>
            <p:extLst>
              <p:ext uri="{D42A27DB-BD31-4B8C-83A1-F6EECF244321}">
                <p14:modId xmlns:p14="http://schemas.microsoft.com/office/powerpoint/2010/main" val="3435150531"/>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2049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411AF-BBC5-732D-4347-92666037603C}"/>
              </a:ext>
            </a:extLst>
          </p:cNvPr>
          <p:cNvSpPr>
            <a:spLocks noGrp="1"/>
          </p:cNvSpPr>
          <p:nvPr>
            <p:ph type="title"/>
          </p:nvPr>
        </p:nvSpPr>
        <p:spPr>
          <a:xfrm>
            <a:off x="704088" y="914400"/>
            <a:ext cx="3914776" cy="3977269"/>
          </a:xfrm>
        </p:spPr>
        <p:txBody>
          <a:bodyPr>
            <a:normAutofit/>
          </a:bodyPr>
          <a:lstStyle/>
          <a:p>
            <a:r>
              <a:rPr lang="en-GB" dirty="0"/>
              <a:t>Measuring the outbreak.</a:t>
            </a:r>
            <a:endParaRPr lang="en-GB"/>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7F888C-F1D8-73BF-F2D8-BBCE3CFA1FE3}"/>
              </a:ext>
            </a:extLst>
          </p:cNvPr>
          <p:cNvGraphicFramePr>
            <a:graphicFrameLocks noGrp="1"/>
          </p:cNvGraphicFramePr>
          <p:nvPr>
            <p:ph idx="1"/>
            <p:extLst>
              <p:ext uri="{D42A27DB-BD31-4B8C-83A1-F6EECF244321}">
                <p14:modId xmlns:p14="http://schemas.microsoft.com/office/powerpoint/2010/main" val="388187542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37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FF9F6-5832-F346-555B-F1D532809594}"/>
              </a:ext>
            </a:extLst>
          </p:cNvPr>
          <p:cNvSpPr>
            <a:spLocks noGrp="1"/>
          </p:cNvSpPr>
          <p:nvPr>
            <p:ph type="title"/>
          </p:nvPr>
        </p:nvSpPr>
        <p:spPr>
          <a:xfrm>
            <a:off x="704088" y="914400"/>
            <a:ext cx="3914776" cy="3977269"/>
          </a:xfrm>
        </p:spPr>
        <p:txBody>
          <a:bodyPr>
            <a:normAutofit/>
          </a:bodyPr>
          <a:lstStyle/>
          <a:p>
            <a:r>
              <a:rPr lang="en-GB" dirty="0"/>
              <a:t>CONTROLLING OUTBREAK.</a:t>
            </a:r>
            <a:endParaRPr lang="en-GB"/>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FEA1BC-89D6-5FA0-3580-D1830280DAAC}"/>
              </a:ext>
            </a:extLst>
          </p:cNvPr>
          <p:cNvGraphicFramePr>
            <a:graphicFrameLocks noGrp="1"/>
          </p:cNvGraphicFramePr>
          <p:nvPr>
            <p:ph idx="1"/>
            <p:extLst>
              <p:ext uri="{D42A27DB-BD31-4B8C-83A1-F6EECF244321}">
                <p14:modId xmlns:p14="http://schemas.microsoft.com/office/powerpoint/2010/main" val="426902840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0548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45A31-033F-6594-4078-B258396FC226}"/>
              </a:ext>
            </a:extLst>
          </p:cNvPr>
          <p:cNvSpPr>
            <a:spLocks noGrp="1"/>
          </p:cNvSpPr>
          <p:nvPr>
            <p:ph type="title"/>
          </p:nvPr>
        </p:nvSpPr>
        <p:spPr>
          <a:xfrm>
            <a:off x="704088" y="914400"/>
            <a:ext cx="3914776" cy="3977269"/>
          </a:xfrm>
        </p:spPr>
        <p:txBody>
          <a:bodyPr>
            <a:normAutofit/>
          </a:bodyPr>
          <a:lstStyle/>
          <a:p>
            <a:r>
              <a:rPr lang="en-GB" dirty="0"/>
              <a:t>Implications for Health and Social Care Services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C89B585-5723-864B-5BBE-4297478844ED}"/>
              </a:ext>
            </a:extLst>
          </p:cNvPr>
          <p:cNvGraphicFramePr>
            <a:graphicFrameLocks noGrp="1"/>
          </p:cNvGraphicFramePr>
          <p:nvPr>
            <p:ph idx="1"/>
            <p:extLst>
              <p:ext uri="{D42A27DB-BD31-4B8C-83A1-F6EECF244321}">
                <p14:modId xmlns:p14="http://schemas.microsoft.com/office/powerpoint/2010/main" val="132666769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3935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C66A4-AB92-0106-D267-2B445074506D}"/>
              </a:ext>
            </a:extLst>
          </p:cNvPr>
          <p:cNvSpPr>
            <a:spLocks noGrp="1"/>
          </p:cNvSpPr>
          <p:nvPr>
            <p:ph type="title"/>
          </p:nvPr>
        </p:nvSpPr>
        <p:spPr>
          <a:xfrm>
            <a:off x="704088" y="914400"/>
            <a:ext cx="3914776" cy="3977269"/>
          </a:xfrm>
        </p:spPr>
        <p:txBody>
          <a:bodyPr>
            <a:normAutofit/>
          </a:bodyPr>
          <a:lstStyle/>
          <a:p>
            <a:r>
              <a:rPr lang="en-GB" dirty="0"/>
              <a:t>Factors Influencing Health and Wellbeing</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B9E6D3-EC6E-CABA-9B61-747EE851E403}"/>
              </a:ext>
            </a:extLst>
          </p:cNvPr>
          <p:cNvGraphicFramePr>
            <a:graphicFrameLocks noGrp="1"/>
          </p:cNvGraphicFramePr>
          <p:nvPr>
            <p:ph idx="1"/>
            <p:extLst>
              <p:ext uri="{D42A27DB-BD31-4B8C-83A1-F6EECF244321}">
                <p14:modId xmlns:p14="http://schemas.microsoft.com/office/powerpoint/2010/main" val="212267235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206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488C6-ED3E-1C7F-E163-ECA55944FAC4}"/>
              </a:ext>
            </a:extLst>
          </p:cNvPr>
          <p:cNvSpPr>
            <a:spLocks noGrp="1"/>
          </p:cNvSpPr>
          <p:nvPr>
            <p:ph type="title"/>
          </p:nvPr>
        </p:nvSpPr>
        <p:spPr>
          <a:xfrm>
            <a:off x="704088" y="914400"/>
            <a:ext cx="6001512" cy="1307592"/>
          </a:xfrm>
        </p:spPr>
        <p:txBody>
          <a:bodyPr>
            <a:normAutofit/>
          </a:bodyPr>
          <a:lstStyle/>
          <a:p>
            <a:r>
              <a:rPr lang="en-GB" dirty="0"/>
              <a:t>CONCLUSION</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AEEC4D-24F0-B6B6-F7CE-57474131613D}"/>
              </a:ext>
            </a:extLst>
          </p:cNvPr>
          <p:cNvSpPr>
            <a:spLocks noGrp="1"/>
          </p:cNvSpPr>
          <p:nvPr>
            <p:ph idx="1"/>
          </p:nvPr>
        </p:nvSpPr>
        <p:spPr>
          <a:xfrm>
            <a:off x="704088" y="2231136"/>
            <a:ext cx="6001512" cy="3931920"/>
          </a:xfrm>
        </p:spPr>
        <p:txBody>
          <a:bodyPr>
            <a:normAutofit/>
          </a:bodyPr>
          <a:lstStyle/>
          <a:p>
            <a:r>
              <a:rPr lang="en-GB" dirty="0"/>
              <a:t>My conclusion is monitoring very closely as it spreads rapidly also having to measure accurately. Teams of services getting together to help bring it under control Services like </a:t>
            </a:r>
            <a:r>
              <a:rPr lang="en-GB" dirty="0" err="1"/>
              <a:t>gps</a:t>
            </a:r>
            <a:r>
              <a:rPr lang="en-GB" dirty="0"/>
              <a:t> are influenced by social environmental and </a:t>
            </a:r>
            <a:r>
              <a:rPr lang="en-GB" dirty="0" err="1"/>
              <a:t>behaviourral</a:t>
            </a:r>
            <a:r>
              <a:rPr lang="en-GB" dirty="0"/>
              <a:t> factors this puts pressure on the </a:t>
            </a:r>
            <a:r>
              <a:rPr lang="en-GB" dirty="0" err="1"/>
              <a:t>Gps</a:t>
            </a:r>
            <a:r>
              <a:rPr lang="en-GB" dirty="0"/>
              <a:t> and other services. Also to communicate will help the community to deal with it more effectively and help protect the ones more vulnerable to it.</a:t>
            </a:r>
          </a:p>
        </p:txBody>
      </p:sp>
      <p:pic>
        <p:nvPicPr>
          <p:cNvPr id="7" name="Graphic 6" descr="Upward trend">
            <a:extLst>
              <a:ext uri="{FF2B5EF4-FFF2-40B4-BE49-F238E27FC236}">
                <a16:creationId xmlns:a16="http://schemas.microsoft.com/office/drawing/2014/main" id="{D13EFA8F-B82B-865C-5F12-3893E746C4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55509000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40</TotalTime>
  <Words>572</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Calisto MT</vt:lpstr>
      <vt:lpstr>Univers Condensed</vt:lpstr>
      <vt:lpstr>ChronicleVTI</vt:lpstr>
      <vt:lpstr>Introduction to Public Health (LCHS4008_BIRM) Ronaldo Cristea Student Number 2428428 </vt:lpstr>
      <vt:lpstr>Introduction</vt:lpstr>
      <vt:lpstr>Measuring the outbreak.</vt:lpstr>
      <vt:lpstr>CONTROLLING OUTBREAK.</vt:lpstr>
      <vt:lpstr>Implications for Health and Social Care Services</vt:lpstr>
      <vt:lpstr>Factors Influencing Health and Wellbeing</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Ronaldo Cristea (2428428)</dc:creator>
  <cp:lastModifiedBy>Ronaldo Cristea (2428428)</cp:lastModifiedBy>
  <cp:revision>1</cp:revision>
  <dcterms:created xsi:type="dcterms:W3CDTF">2025-11-23T00:33:47Z</dcterms:created>
  <dcterms:modified xsi:type="dcterms:W3CDTF">2025-11-23T01:13:50Z</dcterms:modified>
</cp:coreProperties>
</file>