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18"/>
  </p:notesMasterIdLst>
  <p:handoutMasterIdLst>
    <p:handoutMasterId r:id="rId19"/>
  </p:handoutMasterIdLst>
  <p:sldIdLst>
    <p:sldId id="282" r:id="rId5"/>
    <p:sldId id="284" r:id="rId6"/>
    <p:sldId id="259" r:id="rId7"/>
    <p:sldId id="261" r:id="rId8"/>
    <p:sldId id="287" r:id="rId9"/>
    <p:sldId id="262" r:id="rId10"/>
    <p:sldId id="288" r:id="rId11"/>
    <p:sldId id="263" r:id="rId12"/>
    <p:sldId id="264" r:id="rId13"/>
    <p:sldId id="285" r:id="rId14"/>
    <p:sldId id="283" r:id="rId15"/>
    <p:sldId id="278"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1430A3-C79E-4BEF-A864-1590C965025F}" v="59" dt="2021-11-22T22:31:33.081"/>
    <p1510:client id="{E6C8CBB8-6246-4DFA-A724-ADFFEE5997C3}" v="125" dt="2021-11-20T15:07:28.787"/>
  </p1510:revLst>
</p1510:revInfo>
</file>

<file path=ppt/tableStyles.xml><?xml version="1.0" encoding="utf-8"?>
<a:tblStyleLst xmlns:a="http://schemas.openxmlformats.org/drawingml/2006/main" def="{0660B408-B3CF-4A94-85FC-2B1E0A45F4A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085" autoAdjust="0"/>
  </p:normalViewPr>
  <p:slideViewPr>
    <p:cSldViewPr snapToGrid="0">
      <p:cViewPr varScale="1">
        <p:scale>
          <a:sx n="58" d="100"/>
          <a:sy n="58" d="100"/>
        </p:scale>
        <p:origin x="1218" y="78"/>
      </p:cViewPr>
      <p:guideLst/>
    </p:cSldViewPr>
  </p:slideViewPr>
  <p:outlineViewPr>
    <p:cViewPr>
      <p:scale>
        <a:sx n="33" d="100"/>
        <a:sy n="33" d="100"/>
      </p:scale>
      <p:origin x="0" y="-21342"/>
    </p:cViewPr>
  </p:outlineViewPr>
  <p:notesTextViewPr>
    <p:cViewPr>
      <p:scale>
        <a:sx n="1" d="1"/>
        <a:sy n="1" d="1"/>
      </p:scale>
      <p:origin x="0" y="0"/>
    </p:cViewPr>
  </p:notesTextViewPr>
  <p:notesViewPr>
    <p:cSldViewPr snapToGrid="0">
      <p:cViewPr>
        <p:scale>
          <a:sx n="50" d="100"/>
          <a:sy n="50" d="100"/>
        </p:scale>
        <p:origin x="2640" y="33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4F2345-EC98-4DA1-BEDE-E9556247556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CC33E638-B8D4-466B-AD53-47551EDA16C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D51EFA-6533-45C3-8394-23FFC04F750D}" type="datetimeFigureOut">
              <a:rPr lang="en-US" smtClean="0"/>
              <a:t>11/22/2021</a:t>
            </a:fld>
            <a:endParaRPr lang="en-US" dirty="0"/>
          </a:p>
        </p:txBody>
      </p:sp>
      <p:sp>
        <p:nvSpPr>
          <p:cNvPr id="4" name="Footer Placeholder 3">
            <a:extLst>
              <a:ext uri="{FF2B5EF4-FFF2-40B4-BE49-F238E27FC236}">
                <a16:creationId xmlns:a16="http://schemas.microsoft.com/office/drawing/2014/main" id="{C2889FA8-6777-4B9D-A1A9-C7DBF5FEA9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404C72C3-43D9-4379-9293-03F53C8488E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A9E2DD4-2E30-4434-A427-2EC50491079F}" type="slidenum">
              <a:rPr lang="en-US" smtClean="0"/>
              <a:t>‹#›</a:t>
            </a:fld>
            <a:endParaRPr lang="en-US" dirty="0"/>
          </a:p>
        </p:txBody>
      </p:sp>
    </p:spTree>
    <p:extLst>
      <p:ext uri="{BB962C8B-B14F-4D97-AF65-F5344CB8AC3E}">
        <p14:creationId xmlns:p14="http://schemas.microsoft.com/office/powerpoint/2010/main" val="24103731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4C180-10CF-422C-B717-65F1B78C7EB7}" type="datetimeFigureOut">
              <a:rPr lang="en-US" noProof="0" smtClean="0"/>
              <a:t>11/22/2021</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8375C1-7C5C-42A2-80F2-05631BB3764E}" type="slidenum">
              <a:rPr lang="en-US" noProof="0" smtClean="0"/>
              <a:t>‹#›</a:t>
            </a:fld>
            <a:endParaRPr lang="en-US" noProof="0" dirty="0"/>
          </a:p>
        </p:txBody>
      </p:sp>
    </p:spTree>
    <p:extLst>
      <p:ext uri="{BB962C8B-B14F-4D97-AF65-F5344CB8AC3E}">
        <p14:creationId xmlns:p14="http://schemas.microsoft.com/office/powerpoint/2010/main" val="3572554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68375C1-7C5C-42A2-80F2-05631BB3764E}" type="slidenum">
              <a:rPr lang="en-US" noProof="0" smtClean="0"/>
              <a:t>1</a:t>
            </a:fld>
            <a:endParaRPr lang="en-US" noProof="0" dirty="0"/>
          </a:p>
        </p:txBody>
      </p:sp>
    </p:spTree>
    <p:extLst>
      <p:ext uri="{BB962C8B-B14F-4D97-AF65-F5344CB8AC3E}">
        <p14:creationId xmlns:p14="http://schemas.microsoft.com/office/powerpoint/2010/main" val="17988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68375C1-7C5C-42A2-80F2-05631BB3764E}" type="slidenum">
              <a:rPr lang="en-US" noProof="0" smtClean="0"/>
              <a:t>2</a:t>
            </a:fld>
            <a:endParaRPr lang="en-US" noProof="0" dirty="0"/>
          </a:p>
        </p:txBody>
      </p:sp>
    </p:spTree>
    <p:extLst>
      <p:ext uri="{BB962C8B-B14F-4D97-AF65-F5344CB8AC3E}">
        <p14:creationId xmlns:p14="http://schemas.microsoft.com/office/powerpoint/2010/main" val="2607084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All productive teams have to grasp the value of communication process since it is fundamental to their performance. Excellent interaction among a group will develop a shared goal between teammates that will help them to attain their objectives. Regular pleasant contact may assist team members build a feeling of belonging and enhance connections. Successful teams recognize that group communication increases organisational effectiveness (Freitas and </a:t>
            </a:r>
            <a:r>
              <a:rPr lang="en-GB" sz="1200" kern="1200" dirty="0" err="1">
                <a:solidFill>
                  <a:schemeClr val="tx1"/>
                </a:solidFill>
                <a:effectLst/>
                <a:latin typeface="+mn-lt"/>
                <a:ea typeface="+mn-ea"/>
                <a:cs typeface="+mn-cs"/>
              </a:rPr>
              <a:t>Almendra</a:t>
            </a:r>
            <a:r>
              <a:rPr lang="en-GB" sz="1200" kern="1200" dirty="0">
                <a:solidFill>
                  <a:schemeClr val="tx1"/>
                </a:solidFill>
                <a:effectLst/>
                <a:latin typeface="+mn-lt"/>
                <a:ea typeface="+mn-ea"/>
                <a:cs typeface="+mn-cs"/>
              </a:rPr>
              <a:t>, 2021). As workers grasp the expectations for their job, they will be more inclined to call out for support when they require it and the group will grow more competent. In this aspect, in the case of Unilever, within the organisational culture, strong group interaction will build comprehension and that understanding will generate strong connections within the workplace.</a:t>
            </a:r>
            <a:endParaRPr lang="en-US" dirty="0"/>
          </a:p>
        </p:txBody>
      </p:sp>
      <p:sp>
        <p:nvSpPr>
          <p:cNvPr id="4" name="Slide Number Placeholder 3"/>
          <p:cNvSpPr>
            <a:spLocks noGrp="1"/>
          </p:cNvSpPr>
          <p:nvPr>
            <p:ph type="sldNum" sz="quarter" idx="5"/>
          </p:nvPr>
        </p:nvSpPr>
        <p:spPr/>
        <p:txBody>
          <a:bodyPr/>
          <a:lstStyle/>
          <a:p>
            <a:fld id="{168375C1-7C5C-42A2-80F2-05631BB3764E}" type="slidenum">
              <a:rPr lang="en-US" noProof="0" smtClean="0"/>
              <a:t>3</a:t>
            </a:fld>
            <a:endParaRPr lang="en-US" noProof="0" dirty="0"/>
          </a:p>
        </p:txBody>
      </p:sp>
    </p:spTree>
    <p:extLst>
      <p:ext uri="{BB962C8B-B14F-4D97-AF65-F5344CB8AC3E}">
        <p14:creationId xmlns:p14="http://schemas.microsoft.com/office/powerpoint/2010/main" val="258550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organisation should utilise the Shannon Weaver’s Model of Communication in order to build and strong communication system within the team of Unilever.</a:t>
            </a:r>
            <a:endParaRPr lang="en-US" sz="1200" kern="1200" dirty="0">
              <a:solidFill>
                <a:schemeClr val="tx1"/>
              </a:solidFill>
              <a:effectLst/>
              <a:latin typeface="+mn-lt"/>
              <a:ea typeface="+mn-ea"/>
              <a:cs typeface="+mn-cs"/>
            </a:endParaRPr>
          </a:p>
          <a:p>
            <a:r>
              <a:rPr lang="en-GB" sz="1200" b="1" i="1" u="sng" kern="1200" dirty="0">
                <a:solidFill>
                  <a:schemeClr val="tx1"/>
                </a:solidFill>
                <a:effectLst/>
                <a:latin typeface="+mn-lt"/>
                <a:ea typeface="+mn-ea"/>
                <a:cs typeface="+mn-cs"/>
              </a:rPr>
              <a:t>Shannon Weaver Model of Communication</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Sender (Information Source):</a:t>
            </a:r>
            <a:r>
              <a:rPr lang="en-GB" sz="1200" kern="1200" dirty="0">
                <a:solidFill>
                  <a:schemeClr val="tx1"/>
                </a:solidFill>
                <a:effectLst/>
                <a:latin typeface="+mn-lt"/>
                <a:ea typeface="+mn-ea"/>
                <a:cs typeface="+mn-cs"/>
              </a:rPr>
              <a:t> Unilever's sender is in charge of ensuring that the data is delivered (Al-</a:t>
            </a:r>
            <a:r>
              <a:rPr lang="en-GB" sz="1200" kern="1200" dirty="0" err="1">
                <a:solidFill>
                  <a:schemeClr val="tx1"/>
                </a:solidFill>
                <a:effectLst/>
                <a:latin typeface="+mn-lt"/>
                <a:ea typeface="+mn-ea"/>
                <a:cs typeface="+mn-cs"/>
              </a:rPr>
              <a:t>Qaysi</a:t>
            </a:r>
            <a:r>
              <a:rPr lang="en-GB" sz="1200" kern="1200" dirty="0">
                <a:solidFill>
                  <a:schemeClr val="tx1"/>
                </a:solidFill>
                <a:effectLst/>
                <a:latin typeface="+mn-lt"/>
                <a:ea typeface="+mn-ea"/>
                <a:cs typeface="+mn-cs"/>
              </a:rPr>
              <a:t>, Mohamad-</a:t>
            </a:r>
            <a:r>
              <a:rPr lang="en-GB" sz="1200" kern="1200" dirty="0" err="1">
                <a:solidFill>
                  <a:schemeClr val="tx1"/>
                </a:solidFill>
                <a:effectLst/>
                <a:latin typeface="+mn-lt"/>
                <a:ea typeface="+mn-ea"/>
                <a:cs typeface="+mn-cs"/>
              </a:rPr>
              <a:t>Nordin</a:t>
            </a:r>
            <a:r>
              <a:rPr lang="en-GB" sz="1200" kern="1200" dirty="0">
                <a:solidFill>
                  <a:schemeClr val="tx1"/>
                </a:solidFill>
                <a:effectLst/>
                <a:latin typeface="+mn-lt"/>
                <a:ea typeface="+mn-ea"/>
                <a:cs typeface="+mn-cs"/>
              </a:rPr>
              <a:t> and Al-Emran, 2020). First, data providers must decide what data they wish to communicate and with whom.</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Encoder (Transmitter):</a:t>
            </a:r>
            <a:r>
              <a:rPr lang="en-GB" sz="1200" kern="1200" dirty="0">
                <a:solidFill>
                  <a:schemeClr val="tx1"/>
                </a:solidFill>
                <a:effectLst/>
                <a:latin typeface="+mn-lt"/>
                <a:ea typeface="+mn-ea"/>
                <a:cs typeface="+mn-cs"/>
              </a:rPr>
              <a:t> Encoding is the process of transforming a concept into a format that can be sent (Dwivedi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2019). Unilever's team utilises the Shannon model to explain how the sentences they say are transmitted employing codes like binary digits or radio waves whenever they interact through phone and computer.</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Channel:</a:t>
            </a:r>
            <a:r>
              <a:rPr lang="en-GB" sz="1200" kern="1200" dirty="0">
                <a:solidFill>
                  <a:schemeClr val="tx1"/>
                </a:solidFill>
                <a:effectLst/>
                <a:latin typeface="+mn-lt"/>
                <a:ea typeface="+mn-ea"/>
                <a:cs typeface="+mn-cs"/>
              </a:rPr>
              <a:t> The channel of interaction refers to the infrastructure used to transport data from a source or broadcaster to a decoder or receiver in the team of Unilever (Al-</a:t>
            </a:r>
            <a:r>
              <a:rPr lang="en-GB" sz="1200" kern="1200" dirty="0" err="1">
                <a:solidFill>
                  <a:schemeClr val="tx1"/>
                </a:solidFill>
                <a:effectLst/>
                <a:latin typeface="+mn-lt"/>
                <a:ea typeface="+mn-ea"/>
                <a:cs typeface="+mn-cs"/>
              </a:rPr>
              <a:t>Qaysi</a:t>
            </a:r>
            <a:r>
              <a:rPr lang="en-GB" sz="1200" kern="1200" dirty="0">
                <a:solidFill>
                  <a:schemeClr val="tx1"/>
                </a:solidFill>
                <a:effectLst/>
                <a:latin typeface="+mn-lt"/>
                <a:ea typeface="+mn-ea"/>
                <a:cs typeface="+mn-cs"/>
              </a:rPr>
              <a:t>, Mohamad-</a:t>
            </a:r>
            <a:r>
              <a:rPr lang="en-GB" sz="1200" kern="1200" dirty="0" err="1">
                <a:solidFill>
                  <a:schemeClr val="tx1"/>
                </a:solidFill>
                <a:effectLst/>
                <a:latin typeface="+mn-lt"/>
                <a:ea typeface="+mn-ea"/>
                <a:cs typeface="+mn-cs"/>
              </a:rPr>
              <a:t>Nordin</a:t>
            </a:r>
            <a:r>
              <a:rPr lang="en-GB" sz="1200" kern="1200" dirty="0">
                <a:solidFill>
                  <a:schemeClr val="tx1"/>
                </a:solidFill>
                <a:effectLst/>
                <a:latin typeface="+mn-lt"/>
                <a:ea typeface="+mn-ea"/>
                <a:cs typeface="+mn-cs"/>
              </a:rPr>
              <a:t> and Al-Emran, 2020).</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Noise: </a:t>
            </a:r>
            <a:r>
              <a:rPr lang="en-GB" sz="1200" kern="1200" dirty="0">
                <a:solidFill>
                  <a:schemeClr val="tx1"/>
                </a:solidFill>
                <a:effectLst/>
                <a:latin typeface="+mn-lt"/>
                <a:ea typeface="+mn-ea"/>
                <a:cs typeface="+mn-cs"/>
              </a:rPr>
              <a:t>Internal noise occurs because when an information is encrypted or translated improperly (Dwivedi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2019). When an external component disrupts with the message, it is known as external noise.</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Decoder (Reception):</a:t>
            </a:r>
            <a:r>
              <a:rPr lang="en-GB" sz="1200" kern="1200" dirty="0">
                <a:solidFill>
                  <a:schemeClr val="tx1"/>
                </a:solidFill>
                <a:effectLst/>
                <a:latin typeface="+mn-lt"/>
                <a:ea typeface="+mn-ea"/>
                <a:cs typeface="+mn-cs"/>
              </a:rPr>
              <a:t> In other words, encoding is the reverse of decoding (Dwivedi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2019). This paradigm was created by Shannon and Weaver with regard to interaction via devices such as cell-phones.</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Receiver (Destination):</a:t>
            </a:r>
            <a:r>
              <a:rPr lang="en-GB" sz="1200" kern="1200" dirty="0">
                <a:solidFill>
                  <a:schemeClr val="tx1"/>
                </a:solidFill>
                <a:effectLst/>
                <a:latin typeface="+mn-lt"/>
                <a:ea typeface="+mn-ea"/>
                <a:cs typeface="+mn-cs"/>
              </a:rPr>
              <a:t> The receiver is the last stage in Shannon and Weaver's original model of technical communication (Al-</a:t>
            </a:r>
            <a:r>
              <a:rPr lang="en-GB" sz="1200" kern="1200" dirty="0" err="1">
                <a:solidFill>
                  <a:schemeClr val="tx1"/>
                </a:solidFill>
                <a:effectLst/>
                <a:latin typeface="+mn-lt"/>
                <a:ea typeface="+mn-ea"/>
                <a:cs typeface="+mn-cs"/>
              </a:rPr>
              <a:t>Qaysi</a:t>
            </a:r>
            <a:r>
              <a:rPr lang="en-GB" sz="1200" kern="1200" dirty="0">
                <a:solidFill>
                  <a:schemeClr val="tx1"/>
                </a:solidFill>
                <a:effectLst/>
                <a:latin typeface="+mn-lt"/>
                <a:ea typeface="+mn-ea"/>
                <a:cs typeface="+mn-cs"/>
              </a:rPr>
              <a:t>, Mohamad-</a:t>
            </a:r>
            <a:r>
              <a:rPr lang="en-GB" sz="1200" kern="1200" dirty="0" err="1">
                <a:solidFill>
                  <a:schemeClr val="tx1"/>
                </a:solidFill>
                <a:effectLst/>
                <a:latin typeface="+mn-lt"/>
                <a:ea typeface="+mn-ea"/>
                <a:cs typeface="+mn-cs"/>
              </a:rPr>
              <a:t>Nordin</a:t>
            </a:r>
            <a:r>
              <a:rPr lang="en-GB" sz="1200" kern="1200" dirty="0">
                <a:solidFill>
                  <a:schemeClr val="tx1"/>
                </a:solidFill>
                <a:effectLst/>
                <a:latin typeface="+mn-lt"/>
                <a:ea typeface="+mn-ea"/>
                <a:cs typeface="+mn-cs"/>
              </a:rPr>
              <a:t> and Al-Emran, 2020). Team members finally get it at this point, or at least what remains of it after all the noise has been removed.</a:t>
            </a:r>
            <a:endParaRPr lang="en-US" dirty="0"/>
          </a:p>
        </p:txBody>
      </p:sp>
      <p:sp>
        <p:nvSpPr>
          <p:cNvPr id="4" name="Slide Number Placeholder 3"/>
          <p:cNvSpPr>
            <a:spLocks noGrp="1"/>
          </p:cNvSpPr>
          <p:nvPr>
            <p:ph type="sldNum" sz="quarter" idx="5"/>
          </p:nvPr>
        </p:nvSpPr>
        <p:spPr/>
        <p:txBody>
          <a:bodyPr/>
          <a:lstStyle/>
          <a:p>
            <a:fld id="{168375C1-7C5C-42A2-80F2-05631BB3764E}" type="slidenum">
              <a:rPr lang="en-US" noProof="0" smtClean="0"/>
              <a:t>4</a:t>
            </a:fld>
            <a:endParaRPr lang="en-US" noProof="0" dirty="0"/>
          </a:p>
        </p:txBody>
      </p:sp>
    </p:spTree>
    <p:extLst>
      <p:ext uri="{BB962C8B-B14F-4D97-AF65-F5344CB8AC3E}">
        <p14:creationId xmlns:p14="http://schemas.microsoft.com/office/powerpoint/2010/main" val="783391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Unilever utilises telephones to interact with each other since they are an international company. They are able to communicate with each other over the phone and get comments. Faster decision-making and a smoother functioning may be achieved by exchanging communications over the phone. Unilever PLC also uses notes, letters, and e-mails to communicate (</a:t>
            </a:r>
            <a:r>
              <a:rPr lang="en-GB" sz="1200" kern="1200" dirty="0" err="1">
                <a:solidFill>
                  <a:schemeClr val="tx1"/>
                </a:solidFill>
                <a:effectLst/>
                <a:latin typeface="+mn-lt"/>
                <a:ea typeface="+mn-ea"/>
                <a:cs typeface="+mn-cs"/>
              </a:rPr>
              <a:t>Iankova</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2019). Workers will be able to have a better understanding of the company's strategy through reading various streams of information. These networks might be more successful if there was a big list of instructions to be sent to staff. Everything in written will make it easier for them to follow the rules.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Face-to-face meetings are often considered to be the most beneficial method for teams to communicate. This is because it allows for nonverbal cues, facial emotions, and other nonverbal signals, reducing the risk of misinterpretation. Video conferencing solutions may be incredibly useful for real-time cooperation, even if they cost Unilever money. Team members may simply open a new tab on their laptops to join a video chat and share their screens (Smith, Patmos and Pitts, 2018). Because of their greater security, emails are a fantastic substitute for old-fashioned written interaction techniques like letters and notes. A team member who wants to send a confidential document but doesn't want to drop it on someone else's desk should use this method.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8375C1-7C5C-42A2-80F2-05631BB3764E}" type="slidenum">
              <a:rPr lang="en-US" noProof="0" smtClean="0"/>
              <a:t>6</a:t>
            </a:fld>
            <a:endParaRPr lang="en-US" noProof="0" dirty="0"/>
          </a:p>
        </p:txBody>
      </p:sp>
    </p:spTree>
    <p:extLst>
      <p:ext uri="{BB962C8B-B14F-4D97-AF65-F5344CB8AC3E}">
        <p14:creationId xmlns:p14="http://schemas.microsoft.com/office/powerpoint/2010/main" val="1534193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Filtering: </a:t>
            </a:r>
            <a:r>
              <a:rPr lang="en-GB" sz="1200" kern="1200" dirty="0">
                <a:solidFill>
                  <a:schemeClr val="tx1"/>
                </a:solidFill>
                <a:effectLst/>
                <a:latin typeface="+mn-lt"/>
                <a:ea typeface="+mn-ea"/>
                <a:cs typeface="+mn-cs"/>
              </a:rPr>
              <a:t>Due to doing filtering during the communication, a team member not provide appropriate information to his or her teammates due to getting scolded by its teammate (</a:t>
            </a:r>
            <a:r>
              <a:rPr lang="en-GB" sz="1200" kern="1200" dirty="0" err="1">
                <a:solidFill>
                  <a:schemeClr val="tx1"/>
                </a:solidFill>
                <a:effectLst/>
                <a:latin typeface="+mn-lt"/>
                <a:ea typeface="+mn-ea"/>
                <a:cs typeface="+mn-cs"/>
              </a:rPr>
              <a:t>Auschra</a:t>
            </a:r>
            <a:r>
              <a:rPr lang="en-GB" sz="1200" kern="1200" dirty="0">
                <a:solidFill>
                  <a:schemeClr val="tx1"/>
                </a:solidFill>
                <a:effectLst/>
                <a:latin typeface="+mn-lt"/>
                <a:ea typeface="+mn-ea"/>
                <a:cs typeface="+mn-cs"/>
              </a:rPr>
              <a:t>, 2018).</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Selective Perception: </a:t>
            </a:r>
            <a:r>
              <a:rPr lang="en-GB" sz="1200" kern="1200" dirty="0">
                <a:solidFill>
                  <a:schemeClr val="tx1"/>
                </a:solidFill>
                <a:effectLst/>
                <a:latin typeface="+mn-lt"/>
                <a:ea typeface="+mn-ea"/>
                <a:cs typeface="+mn-cs"/>
              </a:rPr>
              <a:t>Moreover, the selective perception also create misconception among the mind of the teammates within the organisational culture of Unilever (Blanco-</a:t>
            </a:r>
            <a:r>
              <a:rPr lang="en-GB" sz="1200" kern="1200" dirty="0" err="1">
                <a:solidFill>
                  <a:schemeClr val="tx1"/>
                </a:solidFill>
                <a:effectLst/>
                <a:latin typeface="+mn-lt"/>
                <a:ea typeface="+mn-ea"/>
                <a:cs typeface="+mn-cs"/>
              </a:rPr>
              <a:t>Portela</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2017).</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Information Overload: </a:t>
            </a:r>
            <a:r>
              <a:rPr lang="en-GB" sz="1200" kern="1200" dirty="0">
                <a:solidFill>
                  <a:schemeClr val="tx1"/>
                </a:solidFill>
                <a:effectLst/>
                <a:latin typeface="+mn-lt"/>
                <a:ea typeface="+mn-ea"/>
                <a:cs typeface="+mn-cs"/>
              </a:rPr>
              <a:t>Overload of information sometimes distract the receiver to get important and emergency information and data regarding the team (</a:t>
            </a:r>
            <a:r>
              <a:rPr lang="en-GB" sz="1200" kern="1200" dirty="0" err="1">
                <a:solidFill>
                  <a:schemeClr val="tx1"/>
                </a:solidFill>
                <a:effectLst/>
                <a:latin typeface="+mn-lt"/>
                <a:ea typeface="+mn-ea"/>
                <a:cs typeface="+mn-cs"/>
              </a:rPr>
              <a:t>Auschra</a:t>
            </a:r>
            <a:r>
              <a:rPr lang="en-GB" sz="1200" kern="1200" dirty="0">
                <a:solidFill>
                  <a:schemeClr val="tx1"/>
                </a:solidFill>
                <a:effectLst/>
                <a:latin typeface="+mn-lt"/>
                <a:ea typeface="+mn-ea"/>
                <a:cs typeface="+mn-cs"/>
              </a:rPr>
              <a:t>, 2018).</a:t>
            </a:r>
            <a:endParaRPr lang="en-US" sz="1200"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Emotional Disconnects: </a:t>
            </a:r>
            <a:r>
              <a:rPr lang="en-GB" sz="1200" kern="1200" dirty="0">
                <a:solidFill>
                  <a:schemeClr val="tx1"/>
                </a:solidFill>
                <a:effectLst/>
                <a:latin typeface="+mn-lt"/>
                <a:ea typeface="+mn-ea"/>
                <a:cs typeface="+mn-cs"/>
              </a:rPr>
              <a:t>Generally, both the sender and receiver need to be open to speak and listen (Blanco-</a:t>
            </a:r>
            <a:r>
              <a:rPr lang="en-GB" sz="1200" kern="1200" dirty="0" err="1">
                <a:solidFill>
                  <a:schemeClr val="tx1"/>
                </a:solidFill>
                <a:effectLst/>
                <a:latin typeface="+mn-lt"/>
                <a:ea typeface="+mn-ea"/>
                <a:cs typeface="+mn-cs"/>
              </a:rPr>
              <a:t>Portela</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2017). However, they are not being able to effectively communicate with each other due to getting upset.</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Lack of Source Credibility: </a:t>
            </a:r>
            <a:r>
              <a:rPr lang="en-GB" sz="1200" kern="1200" dirty="0">
                <a:solidFill>
                  <a:schemeClr val="tx1"/>
                </a:solidFill>
                <a:effectLst/>
                <a:latin typeface="+mn-lt"/>
                <a:ea typeface="+mn-ea"/>
                <a:cs typeface="+mn-cs"/>
              </a:rPr>
              <a:t>In addition to this, sometimes the teammates in Unilever always are not able to collect information from the credible sources regarding their business (</a:t>
            </a:r>
            <a:r>
              <a:rPr lang="en-GB" sz="1200" kern="1200" dirty="0" err="1">
                <a:solidFill>
                  <a:schemeClr val="tx1"/>
                </a:solidFill>
                <a:effectLst/>
                <a:latin typeface="+mn-lt"/>
                <a:ea typeface="+mn-ea"/>
                <a:cs typeface="+mn-cs"/>
              </a:rPr>
              <a:t>Auschra</a:t>
            </a:r>
            <a:r>
              <a:rPr lang="en-GB" sz="1200" kern="1200" dirty="0">
                <a:solidFill>
                  <a:schemeClr val="tx1"/>
                </a:solidFill>
                <a:effectLst/>
                <a:latin typeface="+mn-lt"/>
                <a:ea typeface="+mn-ea"/>
                <a:cs typeface="+mn-cs"/>
              </a:rPr>
              <a:t>, 2018).</a:t>
            </a:r>
            <a:endParaRPr lang="en-US" dirty="0"/>
          </a:p>
        </p:txBody>
      </p:sp>
      <p:sp>
        <p:nvSpPr>
          <p:cNvPr id="4" name="Slide Number Placeholder 3"/>
          <p:cNvSpPr>
            <a:spLocks noGrp="1"/>
          </p:cNvSpPr>
          <p:nvPr>
            <p:ph type="sldNum" sz="quarter" idx="5"/>
          </p:nvPr>
        </p:nvSpPr>
        <p:spPr/>
        <p:txBody>
          <a:bodyPr/>
          <a:lstStyle/>
          <a:p>
            <a:fld id="{168375C1-7C5C-42A2-80F2-05631BB3764E}" type="slidenum">
              <a:rPr lang="en-US" noProof="0" smtClean="0"/>
              <a:t>8</a:t>
            </a:fld>
            <a:endParaRPr lang="en-US" noProof="0" dirty="0"/>
          </a:p>
        </p:txBody>
      </p:sp>
    </p:spTree>
    <p:extLst>
      <p:ext uri="{BB962C8B-B14F-4D97-AF65-F5344CB8AC3E}">
        <p14:creationId xmlns:p14="http://schemas.microsoft.com/office/powerpoint/2010/main" val="952554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Building trust with people is much easier when Unilever is able to communicate effectively. Trust in the decision-making abilities grows when people demonstrate an ability to listen carefully and accept a wide range of viewpoints. With the leadership, this faith will spread throughout the organisational team of Unilever, allowing them to rely on each other to do their jobs and obligations. When it comes to settling disagreements and averting future ones, efficient communication is a key factor. The most important thing is to stay cool, ensure that all sides are heard, and come up with a solution that is best for all parties (Torres, </a:t>
            </a:r>
            <a:r>
              <a:rPr lang="en-GB" sz="1200" kern="1200" dirty="0" err="1">
                <a:solidFill>
                  <a:schemeClr val="tx1"/>
                </a:solidFill>
                <a:effectLst/>
                <a:latin typeface="+mn-lt"/>
                <a:ea typeface="+mn-ea"/>
                <a:cs typeface="+mn-cs"/>
              </a:rPr>
              <a:t>Sidorova</a:t>
            </a:r>
            <a:r>
              <a:rPr lang="en-GB" sz="1200" kern="1200" dirty="0">
                <a:solidFill>
                  <a:schemeClr val="tx1"/>
                </a:solidFill>
                <a:effectLst/>
                <a:latin typeface="+mn-lt"/>
                <a:ea typeface="+mn-ea"/>
                <a:cs typeface="+mn-cs"/>
              </a:rPr>
              <a:t> and Jones, 2018). Having a good rapport with co-workers and colleagues and relatives is also a benefit of effective communication. A person's sense of belonging and understanding is enhanced when they are given the opportunity to express themselves clearly and thoughtfully.</a:t>
            </a:r>
            <a:endParaRPr lang="en-US" dirty="0"/>
          </a:p>
        </p:txBody>
      </p:sp>
      <p:sp>
        <p:nvSpPr>
          <p:cNvPr id="4" name="Slide Number Placeholder 3"/>
          <p:cNvSpPr>
            <a:spLocks noGrp="1"/>
          </p:cNvSpPr>
          <p:nvPr>
            <p:ph type="sldNum" sz="quarter" idx="5"/>
          </p:nvPr>
        </p:nvSpPr>
        <p:spPr/>
        <p:txBody>
          <a:bodyPr/>
          <a:lstStyle/>
          <a:p>
            <a:fld id="{168375C1-7C5C-42A2-80F2-05631BB3764E}" type="slidenum">
              <a:rPr lang="en-US" noProof="0" smtClean="0"/>
              <a:t>9</a:t>
            </a:fld>
            <a:endParaRPr lang="en-US" noProof="0" dirty="0"/>
          </a:p>
        </p:txBody>
      </p:sp>
    </p:spTree>
    <p:extLst>
      <p:ext uri="{BB962C8B-B14F-4D97-AF65-F5344CB8AC3E}">
        <p14:creationId xmlns:p14="http://schemas.microsoft.com/office/powerpoint/2010/main" val="1407462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literature review must use theories that are relevant to the inquiry. Workers' perspectives must be considered into account when making a choice on ethical difficulties that may arise throughout the study. As part of the assessment of how to enhance the firm's interaction, new communication channels should be considered, as well as the essential channels that need to be enhanced, depending on the assessment of how to develop the worker's interaction.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8375C1-7C5C-42A2-80F2-05631BB3764E}" type="slidenum">
              <a:rPr lang="en-US" noProof="0" smtClean="0"/>
              <a:t>10</a:t>
            </a:fld>
            <a:endParaRPr lang="en-US" noProof="0" dirty="0"/>
          </a:p>
        </p:txBody>
      </p:sp>
    </p:spTree>
    <p:extLst>
      <p:ext uri="{BB962C8B-B14F-4D97-AF65-F5344CB8AC3E}">
        <p14:creationId xmlns:p14="http://schemas.microsoft.com/office/powerpoint/2010/main" val="2759680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68375C1-7C5C-42A2-80F2-05631BB3764E}" type="slidenum">
              <a:rPr lang="en-US" noProof="0" smtClean="0"/>
              <a:t>11</a:t>
            </a:fld>
            <a:endParaRPr lang="en-US" noProof="0" dirty="0"/>
          </a:p>
        </p:txBody>
      </p:sp>
    </p:spTree>
    <p:extLst>
      <p:ext uri="{BB962C8B-B14F-4D97-AF65-F5344CB8AC3E}">
        <p14:creationId xmlns:p14="http://schemas.microsoft.com/office/powerpoint/2010/main" val="2649977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68375C1-7C5C-42A2-80F2-05631BB3764E}" type="slidenum">
              <a:rPr lang="en-US" noProof="0" smtClean="0"/>
              <a:t>12</a:t>
            </a:fld>
            <a:endParaRPr lang="en-US" noProof="0" dirty="0"/>
          </a:p>
        </p:txBody>
      </p:sp>
    </p:spTree>
    <p:extLst>
      <p:ext uri="{BB962C8B-B14F-4D97-AF65-F5344CB8AC3E}">
        <p14:creationId xmlns:p14="http://schemas.microsoft.com/office/powerpoint/2010/main" val="3840694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16977C32-6781-4E43-B083-CC319C1A2BE1}"/>
              </a:ext>
            </a:extLst>
          </p:cNvPr>
          <p:cNvSpPr>
            <a:spLocks noGrp="1"/>
          </p:cNvSpPr>
          <p:nvPr>
            <p:ph type="pic" sz="quarter" idx="10" hasCustomPrompt="1"/>
          </p:nvPr>
        </p:nvSpPr>
        <p:spPr>
          <a:xfrm>
            <a:off x="0" y="0"/>
            <a:ext cx="12192000" cy="6786563"/>
          </a:xfrm>
          <a:solidFill>
            <a:schemeClr val="tx1">
              <a:lumMod val="75000"/>
              <a:lumOff val="25000"/>
            </a:schemeClr>
          </a:solidFill>
        </p:spPr>
        <p:txBody>
          <a:bodyPr rIns="1044000" anchor="ctr"/>
          <a:lstStyle>
            <a:lvl1pPr marL="0" indent="0" algn="r">
              <a:buNone/>
              <a:defRPr sz="1100" i="1">
                <a:solidFill>
                  <a:schemeClr val="bg1">
                    <a:lumMod val="95000"/>
                  </a:schemeClr>
                </a:solidFill>
                <a:latin typeface="Times New Roman" panose="02020603050405020304" pitchFamily="18" charset="0"/>
                <a:cs typeface="Times New Roman" panose="02020603050405020304" pitchFamily="18" charset="0"/>
              </a:defRPr>
            </a:lvl1pPr>
          </a:lstStyle>
          <a:p>
            <a:r>
              <a:rPr lang="en-US" noProof="0" dirty="0"/>
              <a:t>Insert or Drag and Drop your Photo Here </a:t>
            </a:r>
          </a:p>
        </p:txBody>
      </p:sp>
      <p:sp>
        <p:nvSpPr>
          <p:cNvPr id="13" name="Rectangle 12">
            <a:extLst>
              <a:ext uri="{FF2B5EF4-FFF2-40B4-BE49-F238E27FC236}">
                <a16:creationId xmlns:a16="http://schemas.microsoft.com/office/drawing/2014/main" id="{DC433A2F-8949-4AAC-AE96-175254493AF4}"/>
              </a:ext>
            </a:extLst>
          </p:cNvPr>
          <p:cNvSpPr/>
          <p:nvPr userDrawn="1"/>
        </p:nvSpPr>
        <p:spPr>
          <a:xfrm>
            <a:off x="0" y="0"/>
            <a:ext cx="6336000" cy="678656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p:nvPr>
        </p:nvSpPr>
        <p:spPr>
          <a:xfrm>
            <a:off x="432000" y="2377000"/>
            <a:ext cx="5472000" cy="2387600"/>
          </a:xfrm>
        </p:spPr>
        <p:txBody>
          <a:bodyPr anchor="b"/>
          <a:lstStyle>
            <a:lvl1pPr algn="l">
              <a:defRPr sz="4200" spc="-30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p:nvPr>
        </p:nvSpPr>
        <p:spPr>
          <a:xfrm>
            <a:off x="432000" y="4962525"/>
            <a:ext cx="5472000" cy="121920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6" name="Rectangle 5">
            <a:extLst>
              <a:ext uri="{FF2B5EF4-FFF2-40B4-BE49-F238E27FC236}">
                <a16:creationId xmlns:a16="http://schemas.microsoft.com/office/drawing/2014/main" id="{EA8EA9D3-63E1-4170-B9FF-2F1AF08CCA45}"/>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a:extLst>
              <a:ext uri="{FF2B5EF4-FFF2-40B4-BE49-F238E27FC236}">
                <a16:creationId xmlns:a16="http://schemas.microsoft.com/office/drawing/2014/main" id="{B6AE9C85-4EEF-40CA-AA18-4DC9F703F4FD}"/>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2937700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8BA39708-26C4-4C58-AAF1-7DDBAAFACC99}"/>
              </a:ext>
            </a:extLst>
          </p:cNvPr>
          <p:cNvSpPr>
            <a:spLocks noGrp="1"/>
          </p:cNvSpPr>
          <p:nvPr>
            <p:ph type="pic" sz="quarter" idx="10" hasCustomPrompt="1"/>
          </p:nvPr>
        </p:nvSpPr>
        <p:spPr>
          <a:xfrm>
            <a:off x="0" y="0"/>
            <a:ext cx="12192000" cy="6786563"/>
          </a:xfrm>
          <a:solidFill>
            <a:schemeClr val="tx1">
              <a:lumMod val="75000"/>
              <a:lumOff val="25000"/>
            </a:schemeClr>
          </a:solidFill>
        </p:spPr>
        <p:txBody>
          <a:bodyPr lIns="1044000" rIns="0" anchor="ctr"/>
          <a:lstStyle>
            <a:lvl1pPr marL="0" indent="0" algn="l">
              <a:buNone/>
              <a:defRPr sz="1100" i="1">
                <a:solidFill>
                  <a:schemeClr val="bg1">
                    <a:lumMod val="95000"/>
                  </a:schemeClr>
                </a:solidFill>
                <a:latin typeface="Times New Roman" panose="02020603050405020304" pitchFamily="18" charset="0"/>
                <a:cs typeface="Times New Roman" panose="02020603050405020304" pitchFamily="18" charset="0"/>
              </a:defRPr>
            </a:lvl1pPr>
          </a:lstStyle>
          <a:p>
            <a:r>
              <a:rPr lang="en-US" noProof="0" dirty="0"/>
              <a:t>Insert or Drag and Drop your Photo Here </a:t>
            </a:r>
          </a:p>
        </p:txBody>
      </p:sp>
      <p:sp>
        <p:nvSpPr>
          <p:cNvPr id="10" name="Rectangle 9">
            <a:extLst>
              <a:ext uri="{FF2B5EF4-FFF2-40B4-BE49-F238E27FC236}">
                <a16:creationId xmlns:a16="http://schemas.microsoft.com/office/drawing/2014/main" id="{129FEC1A-545F-4D58-B291-028B7D695567}"/>
              </a:ext>
            </a:extLst>
          </p:cNvPr>
          <p:cNvSpPr/>
          <p:nvPr userDrawn="1"/>
        </p:nvSpPr>
        <p:spPr>
          <a:xfrm>
            <a:off x="6336000" y="0"/>
            <a:ext cx="3979575" cy="67865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p:nvPr>
        </p:nvSpPr>
        <p:spPr>
          <a:xfrm>
            <a:off x="6539896" y="1627346"/>
            <a:ext cx="3571782" cy="2387600"/>
          </a:xfrm>
        </p:spPr>
        <p:txBody>
          <a:bodyPr anchor="b"/>
          <a:lstStyle>
            <a:lvl1pPr algn="l">
              <a:defRPr sz="3600" spc="-300">
                <a:solidFill>
                  <a:schemeClr val="bg1"/>
                </a:solidFill>
              </a:defRPr>
            </a:lvl1pPr>
          </a:lstStyle>
          <a:p>
            <a:r>
              <a:rPr lang="en-US" noProof="0" dirty="0"/>
              <a:t>Click to edit Master title style</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p:nvPr>
        </p:nvSpPr>
        <p:spPr>
          <a:xfrm>
            <a:off x="6539896" y="5642292"/>
            <a:ext cx="3571782" cy="121920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a:t>Click to edit Master subtitle style</a:t>
            </a:r>
          </a:p>
        </p:txBody>
      </p:sp>
      <p:sp>
        <p:nvSpPr>
          <p:cNvPr id="6" name="Rectangle 5">
            <a:extLst>
              <a:ext uri="{FF2B5EF4-FFF2-40B4-BE49-F238E27FC236}">
                <a16:creationId xmlns:a16="http://schemas.microsoft.com/office/drawing/2014/main" id="{787B6BB1-24C3-48A6-913C-94F7EA8127A1}"/>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a:extLst>
              <a:ext uri="{FF2B5EF4-FFF2-40B4-BE49-F238E27FC236}">
                <a16:creationId xmlns:a16="http://schemas.microsoft.com/office/drawing/2014/main" id="{C1C9CBFF-5639-480A-82C7-50DAD54E2E48}"/>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001286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solidFill>
          <a:schemeClr val="bg1">
            <a:lumMod val="95000"/>
          </a:schemeClr>
        </a:solidFill>
        <a:effectLst/>
      </p:bgPr>
    </p:b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6FAD7B97-1B74-414B-B585-45E33908CBEB}"/>
              </a:ext>
            </a:extLst>
          </p:cNvPr>
          <p:cNvSpPr>
            <a:spLocks noGrp="1"/>
          </p:cNvSpPr>
          <p:nvPr>
            <p:ph type="pic" sz="quarter" idx="10" hasCustomPrompt="1"/>
          </p:nvPr>
        </p:nvSpPr>
        <p:spPr>
          <a:xfrm>
            <a:off x="0" y="0"/>
            <a:ext cx="12192000" cy="6365363"/>
          </a:xfrm>
          <a:solidFill>
            <a:schemeClr val="tx1">
              <a:lumMod val="75000"/>
              <a:lumOff val="25000"/>
            </a:schemeClr>
          </a:solidFill>
        </p:spPr>
        <p:txBody>
          <a:bodyPr vert="vert270" lIns="144000" tIns="0" rIns="0" anchor="t"/>
          <a:lstStyle>
            <a:lvl1pPr marL="0" indent="0" algn="ctr">
              <a:buNone/>
              <a:defRPr sz="1100" i="1">
                <a:solidFill>
                  <a:schemeClr val="bg1">
                    <a:lumMod val="95000"/>
                  </a:schemeClr>
                </a:solidFill>
                <a:latin typeface="Times New Roman" panose="02020603050405020304" pitchFamily="18" charset="0"/>
                <a:cs typeface="Times New Roman" panose="02020603050405020304" pitchFamily="18" charset="0"/>
              </a:defRPr>
            </a:lvl1pPr>
          </a:lstStyle>
          <a:p>
            <a:r>
              <a:rPr lang="en-US" noProof="0" dirty="0"/>
              <a:t>Insert or Drag and Drop your Photo Here </a:t>
            </a:r>
          </a:p>
        </p:txBody>
      </p:sp>
      <p:sp>
        <p:nvSpPr>
          <p:cNvPr id="13" name="Rectangle 12">
            <a:extLst>
              <a:ext uri="{FF2B5EF4-FFF2-40B4-BE49-F238E27FC236}">
                <a16:creationId xmlns:a16="http://schemas.microsoft.com/office/drawing/2014/main" id="{DC433A2F-8949-4AAC-AE96-175254493AF4}"/>
              </a:ext>
            </a:extLst>
          </p:cNvPr>
          <p:cNvSpPr/>
          <p:nvPr userDrawn="1"/>
        </p:nvSpPr>
        <p:spPr>
          <a:xfrm>
            <a:off x="432000" y="1"/>
            <a:ext cx="11760000" cy="6365362"/>
          </a:xfrm>
          <a:prstGeom prst="rect">
            <a:avLst/>
          </a:prstGeom>
          <a:gradFill>
            <a:gsLst>
              <a:gs pos="36000">
                <a:schemeClr val="tx1">
                  <a:alpha val="60000"/>
                </a:schemeClr>
              </a:gs>
              <a:gs pos="100000">
                <a:schemeClr val="tx1"/>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p:nvPr>
        </p:nvSpPr>
        <p:spPr>
          <a:xfrm>
            <a:off x="680728" y="2377000"/>
            <a:ext cx="6299682" cy="2387600"/>
          </a:xfrm>
        </p:spPr>
        <p:txBody>
          <a:bodyPr anchor="b"/>
          <a:lstStyle>
            <a:lvl1pPr algn="l">
              <a:defRPr sz="4200" spc="-30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p:nvPr>
        </p:nvSpPr>
        <p:spPr>
          <a:xfrm>
            <a:off x="680728" y="4962525"/>
            <a:ext cx="6299682" cy="121920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Rectangle 4">
            <a:extLst>
              <a:ext uri="{FF2B5EF4-FFF2-40B4-BE49-F238E27FC236}">
                <a16:creationId xmlns:a16="http://schemas.microsoft.com/office/drawing/2014/main" id="{C1384471-818E-4B2E-BA19-852421944514}"/>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6FBA5E93-E4C5-4917-B92A-53FC468CFEBD}"/>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Slide Number Placeholder 6">
            <a:extLst>
              <a:ext uri="{FF2B5EF4-FFF2-40B4-BE49-F238E27FC236}">
                <a16:creationId xmlns:a16="http://schemas.microsoft.com/office/drawing/2014/main" id="{6C109B30-9CC9-4BE8-AB10-1BA398CAB523}"/>
              </a:ext>
            </a:extLst>
          </p:cNvPr>
          <p:cNvSpPr>
            <a:spLocks noGrp="1"/>
          </p:cNvSpPr>
          <p:nvPr>
            <p:ph type="sldNum" sz="quarter" idx="12"/>
          </p:nvPr>
        </p:nvSpPr>
        <p:spPr/>
        <p:txBody>
          <a:bodyPr/>
          <a:lstStyle/>
          <a:p>
            <a:fld id="{4B73C415-D670-4716-A5EC-CC4D52CA2BAC}" type="slidenum">
              <a:rPr lang="en-US" noProof="0" smtClean="0"/>
              <a:pPr/>
              <a:t>‹#›</a:t>
            </a:fld>
            <a:endParaRPr lang="en-US" noProof="0" dirty="0"/>
          </a:p>
        </p:txBody>
      </p:sp>
      <p:sp>
        <p:nvSpPr>
          <p:cNvPr id="9" name="Footer Placeholder 8">
            <a:extLst>
              <a:ext uri="{FF2B5EF4-FFF2-40B4-BE49-F238E27FC236}">
                <a16:creationId xmlns:a16="http://schemas.microsoft.com/office/drawing/2014/main" id="{AF77174B-114F-48DF-AFBF-1AA3416ACD4A}"/>
              </a:ext>
            </a:extLst>
          </p:cNvPr>
          <p:cNvSpPr>
            <a:spLocks noGrp="1"/>
          </p:cNvSpPr>
          <p:nvPr>
            <p:ph type="ftr" sz="quarter" idx="13"/>
          </p:nvPr>
        </p:nvSpPr>
        <p:spPr/>
        <p:txBody>
          <a:bodyPr/>
          <a:lstStyle/>
          <a:p>
            <a:r>
              <a:rPr lang="en-US" noProof="0" dirty="0"/>
              <a:t>Add a footer</a:t>
            </a:r>
          </a:p>
        </p:txBody>
      </p:sp>
    </p:spTree>
    <p:extLst>
      <p:ext uri="{BB962C8B-B14F-4D97-AF65-F5344CB8AC3E}">
        <p14:creationId xmlns:p14="http://schemas.microsoft.com/office/powerpoint/2010/main" val="149566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ubtitle, Content, and Image">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28A921-D1FB-449F-8402-7C032AAABB1C}"/>
              </a:ext>
            </a:extLst>
          </p:cNvPr>
          <p:cNvSpPr/>
          <p:nvPr userDrawn="1"/>
        </p:nvSpPr>
        <p:spPr>
          <a:xfrm>
            <a:off x="5353050" y="3714749"/>
            <a:ext cx="6406950" cy="3143249"/>
          </a:xfrm>
          <a:prstGeom prst="rect">
            <a:avLst/>
          </a:prstGeom>
          <a:gradFill>
            <a:gsLst>
              <a:gs pos="0">
                <a:schemeClr val="tx1">
                  <a:lumMod val="75000"/>
                  <a:lumOff val="25000"/>
                </a:schemeClr>
              </a:gs>
              <a:gs pos="100000">
                <a:schemeClr val="tx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a:xfrm>
            <a:off x="431999" y="3714746"/>
            <a:ext cx="4416225" cy="2364591"/>
          </a:xfrm>
        </p:spPr>
        <p:txBody>
          <a:bodyPr anchor="t"/>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5658103" y="3981451"/>
            <a:ext cx="5749483" cy="1343026"/>
          </a:xfrm>
        </p:spPr>
        <p:txBody>
          <a:bodyPr anchor="b"/>
          <a:lstStyle>
            <a:lvl1pPr>
              <a:defRPr sz="3600">
                <a:solidFill>
                  <a:schemeClr val="bg1"/>
                </a:solidFill>
              </a:defRPr>
            </a:lvl1pPr>
          </a:lstStyle>
          <a:p>
            <a:r>
              <a:rPr lang="en-US" noProof="0"/>
              <a:t>Click to edit Master title style</a:t>
            </a:r>
          </a:p>
        </p:txBody>
      </p:sp>
      <p:sp>
        <p:nvSpPr>
          <p:cNvPr id="5" name="Picture Placeholder 4">
            <a:extLst>
              <a:ext uri="{FF2B5EF4-FFF2-40B4-BE49-F238E27FC236}">
                <a16:creationId xmlns:a16="http://schemas.microsoft.com/office/drawing/2014/main" id="{528B6E3D-9C01-45EA-9E2B-711EC1B84F84}"/>
              </a:ext>
            </a:extLst>
          </p:cNvPr>
          <p:cNvSpPr>
            <a:spLocks noGrp="1"/>
          </p:cNvSpPr>
          <p:nvPr>
            <p:ph type="pic" sz="quarter" idx="12" hasCustomPrompt="1"/>
          </p:nvPr>
        </p:nvSpPr>
        <p:spPr>
          <a:xfrm>
            <a:off x="5353050" y="0"/>
            <a:ext cx="6406950" cy="3714747"/>
          </a:xfr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lvl1pPr marL="0" indent="0" algn="l">
              <a:buFont typeface="Arial" panose="020B0604020202020204" pitchFamily="34" charset="0"/>
              <a:buNone/>
              <a:defRPr lang="en-ZA" sz="1100" i="1">
                <a:solidFill>
                  <a:schemeClr val="lt1"/>
                </a:solidFill>
                <a:latin typeface="Times New Roman" panose="02020603050405020304" pitchFamily="18" charset="0"/>
                <a:cs typeface="Times New Roman" panose="02020603050405020304" pitchFamily="18" charset="0"/>
              </a:defRPr>
            </a:lvl1pPr>
          </a:lstStyle>
          <a:p>
            <a:pPr marL="0" lvl="0" algn="ctr"/>
            <a:r>
              <a:rPr lang="en-US" noProof="0" dirty="0"/>
              <a:t>Insert or Drag &amp; Drop your photo here</a:t>
            </a:r>
          </a:p>
        </p:txBody>
      </p:sp>
      <p:sp>
        <p:nvSpPr>
          <p:cNvPr id="18" name="Footer Placeholder 17">
            <a:extLst>
              <a:ext uri="{FF2B5EF4-FFF2-40B4-BE49-F238E27FC236}">
                <a16:creationId xmlns:a16="http://schemas.microsoft.com/office/drawing/2014/main" id="{1EC63334-B325-4256-8AA0-6F5A11030DEA}"/>
              </a:ext>
            </a:extLst>
          </p:cNvPr>
          <p:cNvSpPr>
            <a:spLocks noGrp="1"/>
          </p:cNvSpPr>
          <p:nvPr>
            <p:ph type="ftr" sz="quarter" idx="13"/>
          </p:nvPr>
        </p:nvSpPr>
        <p:spPr>
          <a:xfrm>
            <a:off x="432000" y="6365363"/>
            <a:ext cx="4416225" cy="412431"/>
          </a:xfrm>
        </p:spPr>
        <p:txBody>
          <a:bodyPr/>
          <a:lstStyle/>
          <a:p>
            <a:r>
              <a:rPr lang="en-US" noProof="0" dirty="0"/>
              <a:t>Add a footer</a:t>
            </a:r>
          </a:p>
        </p:txBody>
      </p:sp>
      <p:sp>
        <p:nvSpPr>
          <p:cNvPr id="20" name="Text Placeholder 19">
            <a:extLst>
              <a:ext uri="{FF2B5EF4-FFF2-40B4-BE49-F238E27FC236}">
                <a16:creationId xmlns:a16="http://schemas.microsoft.com/office/drawing/2014/main" id="{CC8965A7-6363-464F-998B-64E00F4F4956}"/>
              </a:ext>
            </a:extLst>
          </p:cNvPr>
          <p:cNvSpPr>
            <a:spLocks noGrp="1"/>
          </p:cNvSpPr>
          <p:nvPr>
            <p:ph type="body" sz="quarter" idx="14" hasCustomPrompt="1"/>
          </p:nvPr>
        </p:nvSpPr>
        <p:spPr>
          <a:xfrm>
            <a:off x="5658442" y="5657850"/>
            <a:ext cx="5749334" cy="1119943"/>
          </a:xfrm>
        </p:spPr>
        <p:txBody>
          <a:bodyPr/>
          <a:lstStyle>
            <a:lvl1pPr marL="0" indent="0">
              <a:buNone/>
              <a:defRPr sz="1800">
                <a:solidFill>
                  <a:schemeClr val="bg1"/>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noProof="0"/>
              <a:t>Subtitle, tagline or blurb can go here</a:t>
            </a:r>
          </a:p>
        </p:txBody>
      </p:sp>
    </p:spTree>
    <p:extLst>
      <p:ext uri="{BB962C8B-B14F-4D97-AF65-F5344CB8AC3E}">
        <p14:creationId xmlns:p14="http://schemas.microsoft.com/office/powerpoint/2010/main" val="3420662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Bulle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6" name="Text Placeholder 5">
            <a:extLst>
              <a:ext uri="{FF2B5EF4-FFF2-40B4-BE49-F238E27FC236}">
                <a16:creationId xmlns:a16="http://schemas.microsoft.com/office/drawing/2014/main" id="{3509F9E9-0483-4A79-B997-B23DAC1644C1}"/>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49" name="Text Placeholder 8">
            <a:extLst>
              <a:ext uri="{FF2B5EF4-FFF2-40B4-BE49-F238E27FC236}">
                <a16:creationId xmlns:a16="http://schemas.microsoft.com/office/drawing/2014/main" id="{305CEEFA-58BB-4AFA-AD31-BEE38B013E00}"/>
              </a:ext>
            </a:extLst>
          </p:cNvPr>
          <p:cNvSpPr>
            <a:spLocks noGrp="1"/>
          </p:cNvSpPr>
          <p:nvPr>
            <p:ph type="body" sz="quarter" idx="17" hasCustomPrompt="1"/>
          </p:nvPr>
        </p:nvSpPr>
        <p:spPr>
          <a:xfrm>
            <a:off x="431800" y="3971432"/>
            <a:ext cx="198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50" name="Text Placeholder 10">
            <a:extLst>
              <a:ext uri="{FF2B5EF4-FFF2-40B4-BE49-F238E27FC236}">
                <a16:creationId xmlns:a16="http://schemas.microsoft.com/office/drawing/2014/main" id="{BEEE40C3-341F-4063-8D33-B1328863FB30}"/>
              </a:ext>
            </a:extLst>
          </p:cNvPr>
          <p:cNvSpPr>
            <a:spLocks noGrp="1"/>
          </p:cNvSpPr>
          <p:nvPr>
            <p:ph type="body" sz="quarter" idx="18" hasCustomPrompt="1"/>
          </p:nvPr>
        </p:nvSpPr>
        <p:spPr>
          <a:xfrm>
            <a:off x="431800" y="4605832"/>
            <a:ext cx="198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51" name="Text Placeholder 8">
            <a:extLst>
              <a:ext uri="{FF2B5EF4-FFF2-40B4-BE49-F238E27FC236}">
                <a16:creationId xmlns:a16="http://schemas.microsoft.com/office/drawing/2014/main" id="{D09CE291-B951-4300-9D67-154E4BB557EC}"/>
              </a:ext>
            </a:extLst>
          </p:cNvPr>
          <p:cNvSpPr>
            <a:spLocks noGrp="1"/>
          </p:cNvSpPr>
          <p:nvPr>
            <p:ph type="body" sz="quarter" idx="33" hasCustomPrompt="1"/>
          </p:nvPr>
        </p:nvSpPr>
        <p:spPr>
          <a:xfrm>
            <a:off x="2771850" y="3971432"/>
            <a:ext cx="198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52" name="Text Placeholder 10">
            <a:extLst>
              <a:ext uri="{FF2B5EF4-FFF2-40B4-BE49-F238E27FC236}">
                <a16:creationId xmlns:a16="http://schemas.microsoft.com/office/drawing/2014/main" id="{0D3A393C-4D8C-49BC-934D-B57BE1B28405}"/>
              </a:ext>
            </a:extLst>
          </p:cNvPr>
          <p:cNvSpPr>
            <a:spLocks noGrp="1"/>
          </p:cNvSpPr>
          <p:nvPr>
            <p:ph type="body" sz="quarter" idx="34" hasCustomPrompt="1"/>
          </p:nvPr>
        </p:nvSpPr>
        <p:spPr>
          <a:xfrm>
            <a:off x="2771850" y="4605832"/>
            <a:ext cx="198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53" name="Text Placeholder 8">
            <a:extLst>
              <a:ext uri="{FF2B5EF4-FFF2-40B4-BE49-F238E27FC236}">
                <a16:creationId xmlns:a16="http://schemas.microsoft.com/office/drawing/2014/main" id="{08906184-3520-4606-AF8B-59ECFFA6D756}"/>
              </a:ext>
            </a:extLst>
          </p:cNvPr>
          <p:cNvSpPr>
            <a:spLocks noGrp="1"/>
          </p:cNvSpPr>
          <p:nvPr>
            <p:ph type="body" sz="quarter" idx="35" hasCustomPrompt="1"/>
          </p:nvPr>
        </p:nvSpPr>
        <p:spPr>
          <a:xfrm>
            <a:off x="5111900" y="3971432"/>
            <a:ext cx="198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54" name="Text Placeholder 10">
            <a:extLst>
              <a:ext uri="{FF2B5EF4-FFF2-40B4-BE49-F238E27FC236}">
                <a16:creationId xmlns:a16="http://schemas.microsoft.com/office/drawing/2014/main" id="{8A64BEB9-7FB0-4DF9-BFE9-62016E83E890}"/>
              </a:ext>
            </a:extLst>
          </p:cNvPr>
          <p:cNvSpPr>
            <a:spLocks noGrp="1"/>
          </p:cNvSpPr>
          <p:nvPr>
            <p:ph type="body" sz="quarter" idx="36" hasCustomPrompt="1"/>
          </p:nvPr>
        </p:nvSpPr>
        <p:spPr>
          <a:xfrm>
            <a:off x="5111900" y="4605832"/>
            <a:ext cx="198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55" name="Text Placeholder 8">
            <a:extLst>
              <a:ext uri="{FF2B5EF4-FFF2-40B4-BE49-F238E27FC236}">
                <a16:creationId xmlns:a16="http://schemas.microsoft.com/office/drawing/2014/main" id="{4CCC1C98-37FD-4404-8383-72ED535FE578}"/>
              </a:ext>
            </a:extLst>
          </p:cNvPr>
          <p:cNvSpPr>
            <a:spLocks noGrp="1"/>
          </p:cNvSpPr>
          <p:nvPr>
            <p:ph type="body" sz="quarter" idx="37" hasCustomPrompt="1"/>
          </p:nvPr>
        </p:nvSpPr>
        <p:spPr>
          <a:xfrm>
            <a:off x="7451950" y="3971432"/>
            <a:ext cx="198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56" name="Text Placeholder 10">
            <a:extLst>
              <a:ext uri="{FF2B5EF4-FFF2-40B4-BE49-F238E27FC236}">
                <a16:creationId xmlns:a16="http://schemas.microsoft.com/office/drawing/2014/main" id="{B24BD1AE-AB0E-40FA-AEA8-8D687D84B56E}"/>
              </a:ext>
            </a:extLst>
          </p:cNvPr>
          <p:cNvSpPr>
            <a:spLocks noGrp="1"/>
          </p:cNvSpPr>
          <p:nvPr>
            <p:ph type="body" sz="quarter" idx="38" hasCustomPrompt="1"/>
          </p:nvPr>
        </p:nvSpPr>
        <p:spPr>
          <a:xfrm>
            <a:off x="7451950" y="4605832"/>
            <a:ext cx="198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CA2F0EA7-F3F7-443F-BA0D-4916B618C56B}"/>
              </a:ext>
            </a:extLst>
          </p:cNvPr>
          <p:cNvSpPr>
            <a:spLocks noGrp="1"/>
          </p:cNvSpPr>
          <p:nvPr>
            <p:ph type="body" sz="quarter" idx="39" hasCustomPrompt="1"/>
          </p:nvPr>
        </p:nvSpPr>
        <p:spPr>
          <a:xfrm>
            <a:off x="9792000" y="3971432"/>
            <a:ext cx="198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58" name="Text Placeholder 10">
            <a:extLst>
              <a:ext uri="{FF2B5EF4-FFF2-40B4-BE49-F238E27FC236}">
                <a16:creationId xmlns:a16="http://schemas.microsoft.com/office/drawing/2014/main" id="{2BB6E6C3-1F6A-41B6-8EE0-6FDCBA34413C}"/>
              </a:ext>
            </a:extLst>
          </p:cNvPr>
          <p:cNvSpPr>
            <a:spLocks noGrp="1"/>
          </p:cNvSpPr>
          <p:nvPr>
            <p:ph type="body" sz="quarter" idx="40" hasCustomPrompt="1"/>
          </p:nvPr>
        </p:nvSpPr>
        <p:spPr>
          <a:xfrm>
            <a:off x="9792000" y="4605832"/>
            <a:ext cx="198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16" name="Picture Placeholder 15">
            <a:extLst>
              <a:ext uri="{FF2B5EF4-FFF2-40B4-BE49-F238E27FC236}">
                <a16:creationId xmlns:a16="http://schemas.microsoft.com/office/drawing/2014/main" id="{B2738624-9DAA-4152-9A77-80BBB71AD5F1}"/>
              </a:ext>
            </a:extLst>
          </p:cNvPr>
          <p:cNvSpPr>
            <a:spLocks noGrp="1"/>
          </p:cNvSpPr>
          <p:nvPr>
            <p:ph type="pic" sz="quarter" idx="41"/>
          </p:nvPr>
        </p:nvSpPr>
        <p:spPr>
          <a:xfrm>
            <a:off x="431800" y="1735138"/>
            <a:ext cx="1979613" cy="19812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59" name="Picture Placeholder 15">
            <a:extLst>
              <a:ext uri="{FF2B5EF4-FFF2-40B4-BE49-F238E27FC236}">
                <a16:creationId xmlns:a16="http://schemas.microsoft.com/office/drawing/2014/main" id="{522AE46C-0845-4BB0-9861-06071BCF56F6}"/>
              </a:ext>
            </a:extLst>
          </p:cNvPr>
          <p:cNvSpPr>
            <a:spLocks noGrp="1"/>
          </p:cNvSpPr>
          <p:nvPr>
            <p:ph type="pic" sz="quarter" idx="42"/>
          </p:nvPr>
        </p:nvSpPr>
        <p:spPr>
          <a:xfrm>
            <a:off x="2771850" y="1735138"/>
            <a:ext cx="1979613" cy="19812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0" name="Picture Placeholder 15">
            <a:extLst>
              <a:ext uri="{FF2B5EF4-FFF2-40B4-BE49-F238E27FC236}">
                <a16:creationId xmlns:a16="http://schemas.microsoft.com/office/drawing/2014/main" id="{D791A6AF-478F-443B-A785-F82A8DBA9F30}"/>
              </a:ext>
            </a:extLst>
          </p:cNvPr>
          <p:cNvSpPr>
            <a:spLocks noGrp="1"/>
          </p:cNvSpPr>
          <p:nvPr>
            <p:ph type="pic" sz="quarter" idx="43"/>
          </p:nvPr>
        </p:nvSpPr>
        <p:spPr>
          <a:xfrm>
            <a:off x="5112287" y="1735138"/>
            <a:ext cx="1979613" cy="19812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1" name="Picture Placeholder 15">
            <a:extLst>
              <a:ext uri="{FF2B5EF4-FFF2-40B4-BE49-F238E27FC236}">
                <a16:creationId xmlns:a16="http://schemas.microsoft.com/office/drawing/2014/main" id="{1A65AFE9-2875-44A5-BF13-6E8438892669}"/>
              </a:ext>
            </a:extLst>
          </p:cNvPr>
          <p:cNvSpPr>
            <a:spLocks noGrp="1"/>
          </p:cNvSpPr>
          <p:nvPr>
            <p:ph type="pic" sz="quarter" idx="44"/>
          </p:nvPr>
        </p:nvSpPr>
        <p:spPr>
          <a:xfrm>
            <a:off x="7451950" y="1735138"/>
            <a:ext cx="1979613" cy="19812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2" name="Picture Placeholder 15">
            <a:extLst>
              <a:ext uri="{FF2B5EF4-FFF2-40B4-BE49-F238E27FC236}">
                <a16:creationId xmlns:a16="http://schemas.microsoft.com/office/drawing/2014/main" id="{069B9167-077F-4123-82C5-01EB62AFB3E6}"/>
              </a:ext>
            </a:extLst>
          </p:cNvPr>
          <p:cNvSpPr>
            <a:spLocks noGrp="1"/>
          </p:cNvSpPr>
          <p:nvPr>
            <p:ph type="pic" sz="quarter" idx="45"/>
          </p:nvPr>
        </p:nvSpPr>
        <p:spPr>
          <a:xfrm>
            <a:off x="9780587" y="1735138"/>
            <a:ext cx="1979613" cy="19812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Tree>
    <p:extLst>
      <p:ext uri="{BB962C8B-B14F-4D97-AF65-F5344CB8AC3E}">
        <p14:creationId xmlns:p14="http://schemas.microsoft.com/office/powerpoint/2010/main" val="406483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con Bullet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EFA8C4C-FE50-44C1-8434-6C7BB898173F}"/>
              </a:ext>
            </a:extLst>
          </p:cNvPr>
          <p:cNvSpPr/>
          <p:nvPr userDrawn="1"/>
        </p:nvSpPr>
        <p:spPr>
          <a:xfrm>
            <a:off x="432000" y="0"/>
            <a:ext cx="5472000" cy="6858000"/>
          </a:xfrm>
          <a:prstGeom prst="rect">
            <a:avLst/>
          </a:prstGeom>
          <a:gradFill>
            <a:gsLst>
              <a:gs pos="0">
                <a:schemeClr val="tx1">
                  <a:lumMod val="75000"/>
                  <a:lumOff val="25000"/>
                </a:schemeClr>
              </a:gs>
              <a:gs pos="100000">
                <a:schemeClr val="tx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a:xfrm>
            <a:off x="680728" y="5657850"/>
            <a:ext cx="4974545" cy="707513"/>
          </a:xfrm>
        </p:spPr>
        <p:txBody>
          <a:bodyPr/>
          <a:lstStyle>
            <a:lvl1pPr marL="0" indent="0">
              <a:buNone/>
              <a:defRPr sz="1800">
                <a:solidFill>
                  <a:schemeClr val="bg1"/>
                </a:solidFill>
              </a:defRPr>
            </a:lvl1pPr>
          </a:lstStyle>
          <a:p>
            <a:pPr lvl="0"/>
            <a:r>
              <a:rPr lang="en-US" noProof="0"/>
              <a:t>Subtitle, tagline or blurb can go here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a:xfrm>
            <a:off x="432000" y="6365363"/>
            <a:ext cx="5472000" cy="412431"/>
          </a:xfrm>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0" name="Picture Placeholder 4">
            <a:extLst>
              <a:ext uri="{FF2B5EF4-FFF2-40B4-BE49-F238E27FC236}">
                <a16:creationId xmlns:a16="http://schemas.microsoft.com/office/drawing/2014/main" id="{704BE0A1-F26A-4947-971D-055860FFC91D}"/>
              </a:ext>
            </a:extLst>
          </p:cNvPr>
          <p:cNvSpPr>
            <a:spLocks noGrp="1"/>
          </p:cNvSpPr>
          <p:nvPr>
            <p:ph type="pic" sz="quarter" idx="12" hasCustomPrompt="1"/>
          </p:nvPr>
        </p:nvSpPr>
        <p:spPr>
          <a:xfrm>
            <a:off x="432000" y="0"/>
            <a:ext cx="5472000" cy="3714747"/>
          </a:xfr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lvl1pPr marL="0" indent="0" algn="l">
              <a:buFont typeface="Arial" panose="020B0604020202020204" pitchFamily="34" charset="0"/>
              <a:buNone/>
              <a:defRPr lang="en-ZA" sz="1100" i="1">
                <a:solidFill>
                  <a:schemeClr val="lt1"/>
                </a:solidFill>
                <a:latin typeface="Times New Roman" panose="02020603050405020304" pitchFamily="18" charset="0"/>
                <a:cs typeface="Times New Roman" panose="02020603050405020304" pitchFamily="18" charset="0"/>
              </a:defRPr>
            </a:lvl1pPr>
          </a:lstStyle>
          <a:p>
            <a:pPr marL="0" lvl="0" algn="ctr"/>
            <a:r>
              <a:rPr lang="en-US" noProof="0" dirty="0"/>
              <a:t>Insert or Drag &amp; Drop your photo here</a:t>
            </a:r>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680728" y="3981450"/>
            <a:ext cx="4974545" cy="1343025"/>
          </a:xfrm>
        </p:spPr>
        <p:txBody>
          <a:bodyPr vert="horz" lIns="0" tIns="0" rIns="0" bIns="0" rtlCol="0" anchor="b">
            <a:noAutofit/>
          </a:bodyPr>
          <a:lstStyle>
            <a:lvl1pPr>
              <a:defRPr lang="en-ZA" sz="3600" dirty="0">
                <a:solidFill>
                  <a:schemeClr val="bg1"/>
                </a:solidFill>
              </a:defRPr>
            </a:lvl1pPr>
          </a:lstStyle>
          <a:p>
            <a:pPr lvl="0"/>
            <a:r>
              <a:rPr lang="en-US" noProof="0"/>
              <a:t>Click to edit Master title style</a:t>
            </a:r>
          </a:p>
        </p:txBody>
      </p:sp>
      <p:sp>
        <p:nvSpPr>
          <p:cNvPr id="13" name="Text Placeholder 8">
            <a:extLst>
              <a:ext uri="{FF2B5EF4-FFF2-40B4-BE49-F238E27FC236}">
                <a16:creationId xmlns:a16="http://schemas.microsoft.com/office/drawing/2014/main" id="{B51A342D-6638-406F-A54B-59B56F36AD4A}"/>
              </a:ext>
            </a:extLst>
          </p:cNvPr>
          <p:cNvSpPr>
            <a:spLocks noGrp="1"/>
          </p:cNvSpPr>
          <p:nvPr>
            <p:ph type="body" sz="quarter" idx="13" hasCustomPrompt="1"/>
          </p:nvPr>
        </p:nvSpPr>
        <p:spPr>
          <a:xfrm>
            <a:off x="6288002" y="4130531"/>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a16="http://schemas.microsoft.com/office/drawing/2014/main" id="{C32169FB-F8BF-46FF-8BDE-E27C751C1C46}"/>
              </a:ext>
            </a:extLst>
          </p:cNvPr>
          <p:cNvSpPr>
            <a:spLocks noGrp="1"/>
          </p:cNvSpPr>
          <p:nvPr>
            <p:ph type="body" sz="quarter" idx="14" hasCustomPrompt="1"/>
          </p:nvPr>
        </p:nvSpPr>
        <p:spPr>
          <a:xfrm>
            <a:off x="6288002" y="4764931"/>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15" name="Text Placeholder 8">
            <a:extLst>
              <a:ext uri="{FF2B5EF4-FFF2-40B4-BE49-F238E27FC236}">
                <a16:creationId xmlns:a16="http://schemas.microsoft.com/office/drawing/2014/main" id="{051BC42F-45BF-462B-A15F-54639A5DA461}"/>
              </a:ext>
            </a:extLst>
          </p:cNvPr>
          <p:cNvSpPr>
            <a:spLocks noGrp="1"/>
          </p:cNvSpPr>
          <p:nvPr>
            <p:ph type="body" sz="quarter" idx="15" hasCustomPrompt="1"/>
          </p:nvPr>
        </p:nvSpPr>
        <p:spPr>
          <a:xfrm>
            <a:off x="8202527" y="4130531"/>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6" name="Text Placeholder 10">
            <a:extLst>
              <a:ext uri="{FF2B5EF4-FFF2-40B4-BE49-F238E27FC236}">
                <a16:creationId xmlns:a16="http://schemas.microsoft.com/office/drawing/2014/main" id="{08A990CD-AF1D-4FBE-B3FF-4BC5BE2BFD9F}"/>
              </a:ext>
            </a:extLst>
          </p:cNvPr>
          <p:cNvSpPr>
            <a:spLocks noGrp="1"/>
          </p:cNvSpPr>
          <p:nvPr>
            <p:ph type="body" sz="quarter" idx="16" hasCustomPrompt="1"/>
          </p:nvPr>
        </p:nvSpPr>
        <p:spPr>
          <a:xfrm>
            <a:off x="8202527" y="4764931"/>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17" name="Text Placeholder 8">
            <a:extLst>
              <a:ext uri="{FF2B5EF4-FFF2-40B4-BE49-F238E27FC236}">
                <a16:creationId xmlns:a16="http://schemas.microsoft.com/office/drawing/2014/main" id="{C595063C-F901-4E60-A714-6454F42F0D95}"/>
              </a:ext>
            </a:extLst>
          </p:cNvPr>
          <p:cNvSpPr>
            <a:spLocks noGrp="1"/>
          </p:cNvSpPr>
          <p:nvPr>
            <p:ph type="body" sz="quarter" idx="17" hasCustomPrompt="1"/>
          </p:nvPr>
        </p:nvSpPr>
        <p:spPr>
          <a:xfrm>
            <a:off x="10117052" y="4130531"/>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18" name="Text Placeholder 10">
            <a:extLst>
              <a:ext uri="{FF2B5EF4-FFF2-40B4-BE49-F238E27FC236}">
                <a16:creationId xmlns:a16="http://schemas.microsoft.com/office/drawing/2014/main" id="{C7672B0A-0079-40F6-8B93-A5F1DB5882E0}"/>
              </a:ext>
            </a:extLst>
          </p:cNvPr>
          <p:cNvSpPr>
            <a:spLocks noGrp="1"/>
          </p:cNvSpPr>
          <p:nvPr>
            <p:ph type="body" sz="quarter" idx="18" hasCustomPrompt="1"/>
          </p:nvPr>
        </p:nvSpPr>
        <p:spPr>
          <a:xfrm>
            <a:off x="10117052" y="4764931"/>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Tree>
    <p:extLst>
      <p:ext uri="{BB962C8B-B14F-4D97-AF65-F5344CB8AC3E}">
        <p14:creationId xmlns:p14="http://schemas.microsoft.com/office/powerpoint/2010/main" val="5466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 Icon Bullet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EFA8C4C-FE50-44C1-8434-6C7BB898173F}"/>
              </a:ext>
            </a:extLst>
          </p:cNvPr>
          <p:cNvSpPr/>
          <p:nvPr userDrawn="1"/>
        </p:nvSpPr>
        <p:spPr>
          <a:xfrm>
            <a:off x="432000" y="0"/>
            <a:ext cx="5472000" cy="6858000"/>
          </a:xfrm>
          <a:prstGeom prst="rect">
            <a:avLst/>
          </a:prstGeom>
          <a:gradFill>
            <a:gsLst>
              <a:gs pos="0">
                <a:schemeClr val="tx1">
                  <a:lumMod val="75000"/>
                  <a:lumOff val="25000"/>
                </a:schemeClr>
              </a:gs>
              <a:gs pos="100000">
                <a:schemeClr val="tx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noProof="0" dirty="0"/>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a:xfrm>
            <a:off x="680728" y="5657850"/>
            <a:ext cx="4974545" cy="707513"/>
          </a:xfrm>
        </p:spPr>
        <p:txBody>
          <a:bodyPr/>
          <a:lstStyle>
            <a:lvl1pPr marL="0" indent="0">
              <a:buNone/>
              <a:defRPr sz="1800">
                <a:solidFill>
                  <a:schemeClr val="bg1"/>
                </a:solidFill>
              </a:defRPr>
            </a:lvl1pPr>
          </a:lstStyle>
          <a:p>
            <a:pPr lvl="0"/>
            <a:r>
              <a:rPr lang="en-US" noProof="0"/>
              <a:t>Subtitle, tagline or blurb can go here</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0" name="Picture Placeholder 4">
            <a:extLst>
              <a:ext uri="{FF2B5EF4-FFF2-40B4-BE49-F238E27FC236}">
                <a16:creationId xmlns:a16="http://schemas.microsoft.com/office/drawing/2014/main" id="{704BE0A1-F26A-4947-971D-055860FFC91D}"/>
              </a:ext>
            </a:extLst>
          </p:cNvPr>
          <p:cNvSpPr>
            <a:spLocks noGrp="1"/>
          </p:cNvSpPr>
          <p:nvPr>
            <p:ph type="pic" sz="quarter" idx="12" hasCustomPrompt="1"/>
          </p:nvPr>
        </p:nvSpPr>
        <p:spPr>
          <a:xfrm>
            <a:off x="432000" y="0"/>
            <a:ext cx="5472000" cy="3714747"/>
          </a:xfr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1" forceAA="0" compatLnSpc="1">
            <a:prstTxWarp prst="textNoShape">
              <a:avLst/>
            </a:prstTxWarp>
            <a:noAutofit/>
          </a:bodyPr>
          <a:lstStyle>
            <a:lvl1pPr marL="0" indent="0" algn="l">
              <a:buFont typeface="Arial" panose="020B0604020202020204" pitchFamily="34" charset="0"/>
              <a:buNone/>
              <a:defRPr lang="en-ZA" sz="1100" i="1">
                <a:solidFill>
                  <a:schemeClr val="lt1"/>
                </a:solidFill>
                <a:latin typeface="Times New Roman" panose="02020603050405020304" pitchFamily="18" charset="0"/>
                <a:cs typeface="Times New Roman" panose="02020603050405020304" pitchFamily="18" charset="0"/>
              </a:defRPr>
            </a:lvl1pPr>
          </a:lstStyle>
          <a:p>
            <a:pPr marL="0" lvl="0" algn="ctr"/>
            <a:r>
              <a:rPr lang="en-US" noProof="0" dirty="0"/>
              <a:t>Insert or Drag &amp; Drop your photo here</a:t>
            </a:r>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680728" y="3981450"/>
            <a:ext cx="4974545" cy="1343025"/>
          </a:xfrm>
        </p:spPr>
        <p:txBody>
          <a:bodyPr vert="horz" lIns="0" tIns="0" rIns="0" bIns="0" rtlCol="0" anchor="b">
            <a:noAutofit/>
          </a:bodyPr>
          <a:lstStyle>
            <a:lvl1pPr>
              <a:defRPr lang="en-ZA" sz="3600" dirty="0">
                <a:solidFill>
                  <a:schemeClr val="bg1"/>
                </a:solidFill>
              </a:defRPr>
            </a:lvl1pPr>
          </a:lstStyle>
          <a:p>
            <a:pPr lvl="0"/>
            <a:r>
              <a:rPr lang="en-US" noProof="0"/>
              <a:t>Click to edit Master title style</a:t>
            </a:r>
          </a:p>
        </p:txBody>
      </p:sp>
      <p:sp>
        <p:nvSpPr>
          <p:cNvPr id="13" name="Text Placeholder 8">
            <a:extLst>
              <a:ext uri="{FF2B5EF4-FFF2-40B4-BE49-F238E27FC236}">
                <a16:creationId xmlns:a16="http://schemas.microsoft.com/office/drawing/2014/main" id="{B51A342D-6638-406F-A54B-59B56F36AD4A}"/>
              </a:ext>
            </a:extLst>
          </p:cNvPr>
          <p:cNvSpPr>
            <a:spLocks noGrp="1"/>
          </p:cNvSpPr>
          <p:nvPr>
            <p:ph type="body" sz="quarter" idx="13" hasCustomPrompt="1"/>
          </p:nvPr>
        </p:nvSpPr>
        <p:spPr>
          <a:xfrm>
            <a:off x="7078577" y="5010963"/>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14" name="Text Placeholder 10">
            <a:extLst>
              <a:ext uri="{FF2B5EF4-FFF2-40B4-BE49-F238E27FC236}">
                <a16:creationId xmlns:a16="http://schemas.microsoft.com/office/drawing/2014/main" id="{C32169FB-F8BF-46FF-8BDE-E27C751C1C46}"/>
              </a:ext>
            </a:extLst>
          </p:cNvPr>
          <p:cNvSpPr>
            <a:spLocks noGrp="1"/>
          </p:cNvSpPr>
          <p:nvPr>
            <p:ph type="body" sz="quarter" idx="14" hasCustomPrompt="1"/>
          </p:nvPr>
        </p:nvSpPr>
        <p:spPr>
          <a:xfrm>
            <a:off x="7078577" y="5645363"/>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15" name="Text Placeholder 8">
            <a:extLst>
              <a:ext uri="{FF2B5EF4-FFF2-40B4-BE49-F238E27FC236}">
                <a16:creationId xmlns:a16="http://schemas.microsoft.com/office/drawing/2014/main" id="{051BC42F-45BF-462B-A15F-54639A5DA461}"/>
              </a:ext>
            </a:extLst>
          </p:cNvPr>
          <p:cNvSpPr>
            <a:spLocks noGrp="1"/>
          </p:cNvSpPr>
          <p:nvPr>
            <p:ph type="body" sz="quarter" idx="15" hasCustomPrompt="1"/>
          </p:nvPr>
        </p:nvSpPr>
        <p:spPr>
          <a:xfrm>
            <a:off x="9402677" y="5010963"/>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16" name="Text Placeholder 10">
            <a:extLst>
              <a:ext uri="{FF2B5EF4-FFF2-40B4-BE49-F238E27FC236}">
                <a16:creationId xmlns:a16="http://schemas.microsoft.com/office/drawing/2014/main" id="{08A990CD-AF1D-4FBE-B3FF-4BC5BE2BFD9F}"/>
              </a:ext>
            </a:extLst>
          </p:cNvPr>
          <p:cNvSpPr>
            <a:spLocks noGrp="1"/>
          </p:cNvSpPr>
          <p:nvPr>
            <p:ph type="body" sz="quarter" idx="16" hasCustomPrompt="1"/>
          </p:nvPr>
        </p:nvSpPr>
        <p:spPr>
          <a:xfrm>
            <a:off x="9402677" y="5645363"/>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3" name="Text Placeholder 8">
            <a:extLst>
              <a:ext uri="{FF2B5EF4-FFF2-40B4-BE49-F238E27FC236}">
                <a16:creationId xmlns:a16="http://schemas.microsoft.com/office/drawing/2014/main" id="{B71CBA76-3CE4-4FA7-8940-41ECC9129C5A}"/>
              </a:ext>
            </a:extLst>
          </p:cNvPr>
          <p:cNvSpPr>
            <a:spLocks noGrp="1"/>
          </p:cNvSpPr>
          <p:nvPr>
            <p:ph type="body" sz="quarter" idx="17" hasCustomPrompt="1"/>
          </p:nvPr>
        </p:nvSpPr>
        <p:spPr>
          <a:xfrm>
            <a:off x="7078577" y="2360347"/>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4" name="Text Placeholder 10">
            <a:extLst>
              <a:ext uri="{FF2B5EF4-FFF2-40B4-BE49-F238E27FC236}">
                <a16:creationId xmlns:a16="http://schemas.microsoft.com/office/drawing/2014/main" id="{ADC8FCF6-5E2F-4976-8979-F493766C38E0}"/>
              </a:ext>
            </a:extLst>
          </p:cNvPr>
          <p:cNvSpPr>
            <a:spLocks noGrp="1"/>
          </p:cNvSpPr>
          <p:nvPr>
            <p:ph type="body" sz="quarter" idx="18" hasCustomPrompt="1"/>
          </p:nvPr>
        </p:nvSpPr>
        <p:spPr>
          <a:xfrm>
            <a:off x="7078577" y="2994747"/>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5" name="Text Placeholder 8">
            <a:extLst>
              <a:ext uri="{FF2B5EF4-FFF2-40B4-BE49-F238E27FC236}">
                <a16:creationId xmlns:a16="http://schemas.microsoft.com/office/drawing/2014/main" id="{F111F3D7-9557-4D01-B2FB-38A2FFA1052E}"/>
              </a:ext>
            </a:extLst>
          </p:cNvPr>
          <p:cNvSpPr>
            <a:spLocks noGrp="1"/>
          </p:cNvSpPr>
          <p:nvPr>
            <p:ph type="body" sz="quarter" idx="19" hasCustomPrompt="1"/>
          </p:nvPr>
        </p:nvSpPr>
        <p:spPr>
          <a:xfrm>
            <a:off x="9402677" y="2360347"/>
            <a:ext cx="180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26" name="Text Placeholder 10">
            <a:extLst>
              <a:ext uri="{FF2B5EF4-FFF2-40B4-BE49-F238E27FC236}">
                <a16:creationId xmlns:a16="http://schemas.microsoft.com/office/drawing/2014/main" id="{FE89EBCC-101B-4979-93C1-08579B031993}"/>
              </a:ext>
            </a:extLst>
          </p:cNvPr>
          <p:cNvSpPr>
            <a:spLocks noGrp="1"/>
          </p:cNvSpPr>
          <p:nvPr>
            <p:ph type="body" sz="quarter" idx="20" hasCustomPrompt="1"/>
          </p:nvPr>
        </p:nvSpPr>
        <p:spPr>
          <a:xfrm>
            <a:off x="9402677" y="2994747"/>
            <a:ext cx="180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Tree>
    <p:extLst>
      <p:ext uri="{BB962C8B-B14F-4D97-AF65-F5344CB8AC3E}">
        <p14:creationId xmlns:p14="http://schemas.microsoft.com/office/powerpoint/2010/main" val="304084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gital Product">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CE857ED-B36A-4B8A-81C4-94389617E240}"/>
              </a:ext>
            </a:extLst>
          </p:cNvPr>
          <p:cNvPicPr>
            <a:picLocks noChangeAspect="1"/>
          </p:cNvPicPr>
          <p:nvPr userDrawn="1"/>
        </p:nvPicPr>
        <p:blipFill>
          <a:blip r:embed="rId3"/>
          <a:stretch>
            <a:fillRect/>
          </a:stretch>
        </p:blipFill>
        <p:spPr>
          <a:xfrm>
            <a:off x="663465" y="1007667"/>
            <a:ext cx="11528535" cy="5645385"/>
          </a:xfrm>
          <a:prstGeom prst="rect">
            <a:avLst/>
          </a:prstGeom>
        </p:spPr>
      </p:pic>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a:xfrm>
            <a:off x="432000" y="3613424"/>
            <a:ext cx="3974900" cy="2465913"/>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9" name="Text Placeholder 8">
            <a:extLst>
              <a:ext uri="{FF2B5EF4-FFF2-40B4-BE49-F238E27FC236}">
                <a16:creationId xmlns:a16="http://schemas.microsoft.com/office/drawing/2014/main" id="{177496E8-E637-4081-A0D0-AB167EE45909}"/>
              </a:ext>
            </a:extLst>
          </p:cNvPr>
          <p:cNvSpPr>
            <a:spLocks noGrp="1"/>
          </p:cNvSpPr>
          <p:nvPr>
            <p:ph type="body" sz="quarter" idx="12" hasCustomPrompt="1"/>
          </p:nvPr>
        </p:nvSpPr>
        <p:spPr>
          <a:xfrm>
            <a:off x="431800" y="1582738"/>
            <a:ext cx="3975100" cy="1744662"/>
          </a:xfrm>
        </p:spPr>
        <p:txBody>
          <a:bodyPr anchor="b"/>
          <a:lstStyle>
            <a:lvl1pPr marL="0" indent="0">
              <a:buNone/>
              <a:defRPr sz="3200">
                <a:solidFill>
                  <a:schemeClr val="tx1">
                    <a:lumMod val="75000"/>
                    <a:lumOff val="25000"/>
                  </a:schemeClr>
                </a:solidFill>
              </a:defRPr>
            </a:lvl1pPr>
          </a:lstStyle>
          <a:p>
            <a:pPr lvl="0"/>
            <a:r>
              <a:rPr lang="en-US" noProof="0"/>
              <a:t>Emphasized Text</a:t>
            </a:r>
          </a:p>
        </p:txBody>
      </p:sp>
      <p:sp>
        <p:nvSpPr>
          <p:cNvPr id="11" name="Picture Placeholder 10">
            <a:extLst>
              <a:ext uri="{FF2B5EF4-FFF2-40B4-BE49-F238E27FC236}">
                <a16:creationId xmlns:a16="http://schemas.microsoft.com/office/drawing/2014/main" id="{DE221C2C-B20F-4F90-A44F-08EE879BA9C9}"/>
              </a:ext>
            </a:extLst>
          </p:cNvPr>
          <p:cNvSpPr>
            <a:spLocks noGrp="1"/>
          </p:cNvSpPr>
          <p:nvPr>
            <p:ph type="pic" sz="quarter" idx="13" hasCustomPrompt="1"/>
          </p:nvPr>
        </p:nvSpPr>
        <p:spPr>
          <a:xfrm>
            <a:off x="5217319" y="1450975"/>
            <a:ext cx="6974680" cy="3935414"/>
          </a:xfrm>
          <a:solidFill>
            <a:schemeClr val="bg1">
              <a:lumMod val="95000"/>
              <a:alpha val="70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dirty="0"/>
              <a:t>Insert or Drag and Drop your Screen Design here</a:t>
            </a:r>
          </a:p>
        </p:txBody>
      </p:sp>
    </p:spTree>
    <p:extLst>
      <p:ext uri="{BB962C8B-B14F-4D97-AF65-F5344CB8AC3E}">
        <p14:creationId xmlns:p14="http://schemas.microsoft.com/office/powerpoint/2010/main" val="7745007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Sec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51FED-0A73-4769-96A2-4C362E5D9DE0}"/>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E455B16D-31A1-4D28-ADC4-0BDEF4E07DFF}"/>
              </a:ext>
            </a:extLst>
          </p:cNvPr>
          <p:cNvSpPr>
            <a:spLocks noGrp="1"/>
          </p:cNvSpPr>
          <p:nvPr>
            <p:ph sz="half" idx="1" hasCustomPrompt="1"/>
          </p:nvPr>
        </p:nvSpPr>
        <p:spPr>
          <a:xfrm>
            <a:off x="432000" y="1008000"/>
            <a:ext cx="11340000"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Single line of text</a:t>
            </a:r>
          </a:p>
        </p:txBody>
      </p:sp>
      <p:sp>
        <p:nvSpPr>
          <p:cNvPr id="4" name="Content Placeholder 3">
            <a:extLst>
              <a:ext uri="{FF2B5EF4-FFF2-40B4-BE49-F238E27FC236}">
                <a16:creationId xmlns:a16="http://schemas.microsoft.com/office/drawing/2014/main" id="{AC4D4C6E-0D63-44CE-B0B4-BAA8F101EAFF}"/>
              </a:ext>
            </a:extLst>
          </p:cNvPr>
          <p:cNvSpPr>
            <a:spLocks noGrp="1"/>
          </p:cNvSpPr>
          <p:nvPr>
            <p:ph sz="half" idx="2" hasCustomPrompt="1"/>
          </p:nvPr>
        </p:nvSpPr>
        <p:spPr>
          <a:xfrm>
            <a:off x="2231749" y="4637931"/>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8" name="Footer Placeholder 7">
            <a:extLst>
              <a:ext uri="{FF2B5EF4-FFF2-40B4-BE49-F238E27FC236}">
                <a16:creationId xmlns:a16="http://schemas.microsoft.com/office/drawing/2014/main" id="{43C0B96F-9D35-4001-9F9C-1A7004D61F3D}"/>
              </a:ext>
            </a:extLst>
          </p:cNvPr>
          <p:cNvSpPr>
            <a:spLocks noGrp="1"/>
          </p:cNvSpPr>
          <p:nvPr>
            <p:ph type="ftr" sz="quarter" idx="10"/>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A1C915CA-DB91-4B68-8DB8-2745ADA58582}"/>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6" name="Text Placeholder 5">
            <a:extLst>
              <a:ext uri="{FF2B5EF4-FFF2-40B4-BE49-F238E27FC236}">
                <a16:creationId xmlns:a16="http://schemas.microsoft.com/office/drawing/2014/main" id="{0BF46361-E4F6-47BA-9660-22CF6C0669CB}"/>
              </a:ext>
            </a:extLst>
          </p:cNvPr>
          <p:cNvSpPr>
            <a:spLocks noGrp="1"/>
          </p:cNvSpPr>
          <p:nvPr>
            <p:ph type="body" sz="quarter" idx="12" hasCustomPrompt="1"/>
          </p:nvPr>
        </p:nvSpPr>
        <p:spPr>
          <a:xfrm>
            <a:off x="5111498" y="4637931"/>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10" name="Text Placeholder 9">
            <a:extLst>
              <a:ext uri="{FF2B5EF4-FFF2-40B4-BE49-F238E27FC236}">
                <a16:creationId xmlns:a16="http://schemas.microsoft.com/office/drawing/2014/main" id="{2BB15A8A-91AC-4F5D-A727-1D120F5D43D5}"/>
              </a:ext>
            </a:extLst>
          </p:cNvPr>
          <p:cNvSpPr>
            <a:spLocks noGrp="1"/>
          </p:cNvSpPr>
          <p:nvPr>
            <p:ph type="body" sz="quarter" idx="13" hasCustomPrompt="1"/>
          </p:nvPr>
        </p:nvSpPr>
        <p:spPr>
          <a:xfrm>
            <a:off x="7991247" y="4637931"/>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12" name="Text Placeholder 11">
            <a:extLst>
              <a:ext uri="{FF2B5EF4-FFF2-40B4-BE49-F238E27FC236}">
                <a16:creationId xmlns:a16="http://schemas.microsoft.com/office/drawing/2014/main" id="{1A87D1D6-A833-418D-948C-DDF79372310E}"/>
              </a:ext>
            </a:extLst>
          </p:cNvPr>
          <p:cNvSpPr>
            <a:spLocks noGrp="1"/>
          </p:cNvSpPr>
          <p:nvPr>
            <p:ph type="body" sz="quarter" idx="14" hasCustomPrompt="1"/>
          </p:nvPr>
        </p:nvSpPr>
        <p:spPr>
          <a:xfrm>
            <a:off x="2231749" y="4003531"/>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Section 1</a:t>
            </a:r>
          </a:p>
        </p:txBody>
      </p:sp>
      <p:sp>
        <p:nvSpPr>
          <p:cNvPr id="14" name="Text Placeholder 13">
            <a:extLst>
              <a:ext uri="{FF2B5EF4-FFF2-40B4-BE49-F238E27FC236}">
                <a16:creationId xmlns:a16="http://schemas.microsoft.com/office/drawing/2014/main" id="{729FC9F6-9736-4DA2-A807-7430389A47FC}"/>
              </a:ext>
            </a:extLst>
          </p:cNvPr>
          <p:cNvSpPr>
            <a:spLocks noGrp="1"/>
          </p:cNvSpPr>
          <p:nvPr>
            <p:ph type="body" sz="quarter" idx="15" hasCustomPrompt="1"/>
          </p:nvPr>
        </p:nvSpPr>
        <p:spPr>
          <a:xfrm>
            <a:off x="5111498" y="4003531"/>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Section 2</a:t>
            </a:r>
          </a:p>
        </p:txBody>
      </p:sp>
      <p:sp>
        <p:nvSpPr>
          <p:cNvPr id="16" name="Text Placeholder 15">
            <a:extLst>
              <a:ext uri="{FF2B5EF4-FFF2-40B4-BE49-F238E27FC236}">
                <a16:creationId xmlns:a16="http://schemas.microsoft.com/office/drawing/2014/main" id="{8FD41719-B17D-4C65-8905-CFB25698E450}"/>
              </a:ext>
            </a:extLst>
          </p:cNvPr>
          <p:cNvSpPr>
            <a:spLocks noGrp="1"/>
          </p:cNvSpPr>
          <p:nvPr>
            <p:ph type="body" sz="quarter" idx="16" hasCustomPrompt="1"/>
          </p:nvPr>
        </p:nvSpPr>
        <p:spPr>
          <a:xfrm>
            <a:off x="7991247" y="4003531"/>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Section 3</a:t>
            </a:r>
          </a:p>
        </p:txBody>
      </p:sp>
    </p:spTree>
    <p:extLst>
      <p:ext uri="{BB962C8B-B14F-4D97-AF65-F5344CB8AC3E}">
        <p14:creationId xmlns:p14="http://schemas.microsoft.com/office/powerpoint/2010/main" val="2306804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14" name="Content Placeholder 2">
            <a:extLst>
              <a:ext uri="{FF2B5EF4-FFF2-40B4-BE49-F238E27FC236}">
                <a16:creationId xmlns:a16="http://schemas.microsoft.com/office/drawing/2014/main" id="{C4908609-0EC4-4718-AC46-A50BB2DA333E}"/>
              </a:ext>
            </a:extLst>
          </p:cNvPr>
          <p:cNvSpPr>
            <a:spLocks noGrp="1"/>
          </p:cNvSpPr>
          <p:nvPr>
            <p:ph sz="half" idx="29" hasCustomPrompt="1"/>
          </p:nvPr>
        </p:nvSpPr>
        <p:spPr>
          <a:xfrm>
            <a:off x="1790100" y="2701131"/>
            <a:ext cx="4113900" cy="28281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Content Placeholder 3">
            <a:extLst>
              <a:ext uri="{FF2B5EF4-FFF2-40B4-BE49-F238E27FC236}">
                <a16:creationId xmlns:a16="http://schemas.microsoft.com/office/drawing/2014/main" id="{C61EBC7C-80CF-489F-86B3-5894908189E4}"/>
              </a:ext>
            </a:extLst>
          </p:cNvPr>
          <p:cNvSpPr>
            <a:spLocks noGrp="1"/>
          </p:cNvSpPr>
          <p:nvPr>
            <p:ph sz="half" idx="2" hasCustomPrompt="1"/>
          </p:nvPr>
        </p:nvSpPr>
        <p:spPr>
          <a:xfrm>
            <a:off x="7658100" y="2701131"/>
            <a:ext cx="4113900" cy="28281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1" name="Text Placeholder 3">
            <a:extLst>
              <a:ext uri="{FF2B5EF4-FFF2-40B4-BE49-F238E27FC236}">
                <a16:creationId xmlns:a16="http://schemas.microsoft.com/office/drawing/2014/main" id="{CF5069B8-93E6-456E-B02B-1FD5F3B8D72A}"/>
              </a:ext>
            </a:extLst>
          </p:cNvPr>
          <p:cNvSpPr>
            <a:spLocks noGrp="1"/>
          </p:cNvSpPr>
          <p:nvPr>
            <p:ph type="body" sz="quarter" idx="27" hasCustomPrompt="1"/>
          </p:nvPr>
        </p:nvSpPr>
        <p:spPr>
          <a:xfrm>
            <a:off x="1793079" y="1728000"/>
            <a:ext cx="4122920" cy="735800"/>
          </a:xfrm>
          <a:noFill/>
        </p:spPr>
        <p:txBody>
          <a:bodyPr anchor="t"/>
          <a:lstStyle>
            <a:lvl1pPr marL="0" indent="0" algn="l">
              <a:buNone/>
              <a:defRPr sz="5400">
                <a:solidFill>
                  <a:schemeClr val="accent1"/>
                </a:solidFill>
                <a:latin typeface="+mj-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5" name="Text Placeholder 4">
            <a:extLst>
              <a:ext uri="{FF2B5EF4-FFF2-40B4-BE49-F238E27FC236}">
                <a16:creationId xmlns:a16="http://schemas.microsoft.com/office/drawing/2014/main" id="{867F0EAC-0FF4-447C-8EE4-2B107165DF3F}"/>
              </a:ext>
            </a:extLst>
          </p:cNvPr>
          <p:cNvSpPr>
            <a:spLocks noGrp="1"/>
          </p:cNvSpPr>
          <p:nvPr>
            <p:ph type="body" sz="quarter" idx="30" hasCustomPrompt="1"/>
          </p:nvPr>
        </p:nvSpPr>
        <p:spPr>
          <a:xfrm>
            <a:off x="7655762" y="1722438"/>
            <a:ext cx="4104437" cy="735749"/>
          </a:xfrm>
        </p:spPr>
        <p:txBody>
          <a:bodyPr anchor="t"/>
          <a:lstStyle>
            <a:lvl1pPr marL="0" indent="0">
              <a:buNone/>
              <a:defRPr sz="5400">
                <a:solidFill>
                  <a:schemeClr val="accent4"/>
                </a:solidFill>
                <a:latin typeface="+mj-lt"/>
              </a:defRPr>
            </a:lvl1pPr>
          </a:lstStyle>
          <a:p>
            <a:pPr lvl="0"/>
            <a:r>
              <a:rPr lang="en-US" noProof="0"/>
              <a:t>2</a:t>
            </a:r>
          </a:p>
        </p:txBody>
      </p:sp>
      <p:sp>
        <p:nvSpPr>
          <p:cNvPr id="16" name="Text Placeholder 5">
            <a:extLst>
              <a:ext uri="{FF2B5EF4-FFF2-40B4-BE49-F238E27FC236}">
                <a16:creationId xmlns:a16="http://schemas.microsoft.com/office/drawing/2014/main" id="{DED90C13-8D49-4652-B68A-A0B5084BB4D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4175959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11" name="Text Placeholder 3">
            <a:extLst>
              <a:ext uri="{FF2B5EF4-FFF2-40B4-BE49-F238E27FC236}">
                <a16:creationId xmlns:a16="http://schemas.microsoft.com/office/drawing/2014/main" id="{CF5069B8-93E6-456E-B02B-1FD5F3B8D72A}"/>
              </a:ext>
            </a:extLst>
          </p:cNvPr>
          <p:cNvSpPr>
            <a:spLocks noGrp="1"/>
          </p:cNvSpPr>
          <p:nvPr>
            <p:ph type="body" sz="quarter" idx="27" hasCustomPrompt="1"/>
          </p:nvPr>
        </p:nvSpPr>
        <p:spPr>
          <a:xfrm>
            <a:off x="890706" y="1593150"/>
            <a:ext cx="4348065" cy="4348065"/>
          </a:xfrm>
          <a:prstGeom prst="ellipse">
            <a:avLst/>
          </a:prstGeom>
          <a:solidFill>
            <a:schemeClr val="tx1">
              <a:alpha val="10000"/>
            </a:schemeClr>
          </a:solidFill>
        </p:spPr>
        <p:txBody>
          <a:bodyPr anchor="ctr"/>
          <a:lstStyle>
            <a:lvl1pPr marL="0" indent="0" algn="ctr">
              <a:buNone/>
              <a:defRPr sz="1800">
                <a:solidFill>
                  <a:schemeClr val="tx1">
                    <a:lumMod val="75000"/>
                    <a:lumOff val="25000"/>
                  </a:schemeClr>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2" name="Text Placeholder 9">
            <a:extLst>
              <a:ext uri="{FF2B5EF4-FFF2-40B4-BE49-F238E27FC236}">
                <a16:creationId xmlns:a16="http://schemas.microsoft.com/office/drawing/2014/main" id="{C15F42E2-EE95-4479-80E9-94A75E9D6E98}"/>
              </a:ext>
            </a:extLst>
          </p:cNvPr>
          <p:cNvSpPr>
            <a:spLocks noGrp="1"/>
          </p:cNvSpPr>
          <p:nvPr>
            <p:ph type="body" sz="quarter" idx="28" hasCustomPrompt="1"/>
          </p:nvPr>
        </p:nvSpPr>
        <p:spPr>
          <a:xfrm>
            <a:off x="4739330" y="1767887"/>
            <a:ext cx="3998591" cy="3998591"/>
          </a:xfrm>
          <a:prstGeom prst="ellipse">
            <a:avLst/>
          </a:prstGeom>
          <a:solidFill>
            <a:schemeClr val="tx1">
              <a:alpha val="10000"/>
            </a:schemeClr>
          </a:solidFill>
        </p:spPr>
        <p:txBody>
          <a:bodyPr vert="horz" lIns="0" tIns="0" rIns="0" bIns="0" rtlCol="0" anchor="ctr">
            <a:noAutofit/>
          </a:bodyPr>
          <a:lstStyle>
            <a:lvl1pPr marL="0" indent="0" algn="ctr">
              <a:buNone/>
              <a:defRPr lang="en-ZA" sz="1800" dirty="0">
                <a:solidFill>
                  <a:schemeClr val="tx1">
                    <a:lumMod val="75000"/>
                    <a:lumOff val="25000"/>
                  </a:schemeClr>
                </a:solidFill>
              </a:defRPr>
            </a:lvl1pPr>
          </a:lstStyle>
          <a:p>
            <a:pPr marL="266700" lvl="0" indent="-266700" algn="ctr"/>
            <a:r>
              <a:rPr lang="en-US" noProof="0"/>
              <a:t>Section Header</a:t>
            </a:r>
          </a:p>
        </p:txBody>
      </p:sp>
      <p:sp>
        <p:nvSpPr>
          <p:cNvPr id="9" name="Text Placeholder 9">
            <a:extLst>
              <a:ext uri="{FF2B5EF4-FFF2-40B4-BE49-F238E27FC236}">
                <a16:creationId xmlns:a16="http://schemas.microsoft.com/office/drawing/2014/main" id="{4059823C-F505-4D2A-854E-5144BD58A767}"/>
              </a:ext>
            </a:extLst>
          </p:cNvPr>
          <p:cNvSpPr>
            <a:spLocks noGrp="1"/>
          </p:cNvSpPr>
          <p:nvPr>
            <p:ph type="body" sz="quarter" idx="29" hasCustomPrompt="1"/>
          </p:nvPr>
        </p:nvSpPr>
        <p:spPr>
          <a:xfrm>
            <a:off x="8238481" y="2207063"/>
            <a:ext cx="3120238" cy="3120238"/>
          </a:xfrm>
          <a:prstGeom prst="ellipse">
            <a:avLst/>
          </a:prstGeom>
          <a:solidFill>
            <a:schemeClr val="tx1">
              <a:alpha val="10000"/>
            </a:schemeClr>
          </a:solidFill>
        </p:spPr>
        <p:txBody>
          <a:bodyPr vert="horz" lIns="0" tIns="0" rIns="0" bIns="0" rtlCol="0" anchor="ctr">
            <a:noAutofit/>
          </a:bodyPr>
          <a:lstStyle>
            <a:lvl1pPr marL="0" indent="0" algn="ctr">
              <a:buNone/>
              <a:defRPr lang="en-ZA" sz="1800" dirty="0">
                <a:solidFill>
                  <a:schemeClr val="tx1">
                    <a:lumMod val="75000"/>
                    <a:lumOff val="25000"/>
                  </a:schemeClr>
                </a:solidFill>
              </a:defRPr>
            </a:lvl1pPr>
          </a:lstStyle>
          <a:p>
            <a:pPr marL="266700" lvl="0" indent="-266700" algn="ctr"/>
            <a:r>
              <a:rPr lang="en-US" noProof="0"/>
              <a:t>Section Header</a:t>
            </a:r>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0" name="Text Placeholder 3">
            <a:extLst>
              <a:ext uri="{FF2B5EF4-FFF2-40B4-BE49-F238E27FC236}">
                <a16:creationId xmlns:a16="http://schemas.microsoft.com/office/drawing/2014/main" id="{B30FA196-A035-4908-BA51-B769293255A9}"/>
              </a:ext>
            </a:extLst>
          </p:cNvPr>
          <p:cNvSpPr>
            <a:spLocks noGrp="1"/>
          </p:cNvSpPr>
          <p:nvPr>
            <p:ph type="body" sz="quarter" idx="30" hasCustomPrompt="1"/>
          </p:nvPr>
        </p:nvSpPr>
        <p:spPr>
          <a:xfrm>
            <a:off x="1658929" y="2205688"/>
            <a:ext cx="2811618" cy="1440000"/>
          </a:xfrm>
          <a:prstGeom prst="rect">
            <a:avLst/>
          </a:prstGeom>
          <a:noFill/>
        </p:spPr>
        <p:txBody>
          <a:bodyPr anchor="b"/>
          <a:lstStyle>
            <a:lvl1pPr marL="0" indent="0" algn="ctr">
              <a:spcBef>
                <a:spcPts val="0"/>
              </a:spcBef>
              <a:spcAft>
                <a:spcPts val="0"/>
              </a:spcAft>
              <a:buNone/>
              <a:defRPr sz="6600">
                <a:solidFill>
                  <a:schemeClr val="tx1">
                    <a:lumMod val="75000"/>
                    <a:lumOff val="25000"/>
                  </a:schemeClr>
                </a:solidFill>
                <a:latin typeface="+mj-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Text Placeholder 9">
            <a:extLst>
              <a:ext uri="{FF2B5EF4-FFF2-40B4-BE49-F238E27FC236}">
                <a16:creationId xmlns:a16="http://schemas.microsoft.com/office/drawing/2014/main" id="{38F1EEC3-A74E-4124-95F3-D8A27EA3DDFC}"/>
              </a:ext>
            </a:extLst>
          </p:cNvPr>
          <p:cNvSpPr>
            <a:spLocks noGrp="1"/>
          </p:cNvSpPr>
          <p:nvPr>
            <p:ph type="body" sz="quarter" idx="31" hasCustomPrompt="1"/>
          </p:nvPr>
        </p:nvSpPr>
        <p:spPr>
          <a:xfrm>
            <a:off x="5332816"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dirty="0">
                <a:solidFill>
                  <a:schemeClr val="tx1">
                    <a:lumMod val="75000"/>
                    <a:lumOff val="25000"/>
                  </a:schemeClr>
                </a:solidFill>
                <a:latin typeface="+mj-lt"/>
              </a:defRPr>
            </a:lvl1pPr>
          </a:lstStyle>
          <a:p>
            <a:pPr marL="266700" lvl="0" indent="-266700" algn="ctr"/>
            <a:r>
              <a:rPr lang="en-US" noProof="0"/>
              <a:t>2</a:t>
            </a:r>
          </a:p>
        </p:txBody>
      </p:sp>
      <p:sp>
        <p:nvSpPr>
          <p:cNvPr id="14" name="Text Placeholder 9">
            <a:extLst>
              <a:ext uri="{FF2B5EF4-FFF2-40B4-BE49-F238E27FC236}">
                <a16:creationId xmlns:a16="http://schemas.microsoft.com/office/drawing/2014/main" id="{744F95B1-3E5D-46C4-846F-01E3035D1A72}"/>
              </a:ext>
            </a:extLst>
          </p:cNvPr>
          <p:cNvSpPr>
            <a:spLocks noGrp="1"/>
          </p:cNvSpPr>
          <p:nvPr>
            <p:ph type="body" sz="quarter" idx="32" hasCustomPrompt="1"/>
          </p:nvPr>
        </p:nvSpPr>
        <p:spPr>
          <a:xfrm>
            <a:off x="8547101"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dirty="0">
                <a:solidFill>
                  <a:schemeClr val="tx1">
                    <a:lumMod val="75000"/>
                    <a:lumOff val="25000"/>
                  </a:schemeClr>
                </a:solidFill>
                <a:latin typeface="+mj-lt"/>
              </a:defRPr>
            </a:lvl1pPr>
          </a:lstStyle>
          <a:p>
            <a:pPr marL="266700" lvl="0" indent="-266700" algn="ctr"/>
            <a:r>
              <a:rPr lang="en-US" noProof="0"/>
              <a:t>3</a:t>
            </a:r>
          </a:p>
        </p:txBody>
      </p:sp>
      <p:sp>
        <p:nvSpPr>
          <p:cNvPr id="16" name="Content Placeholder 3">
            <a:extLst>
              <a:ext uri="{FF2B5EF4-FFF2-40B4-BE49-F238E27FC236}">
                <a16:creationId xmlns:a16="http://schemas.microsoft.com/office/drawing/2014/main" id="{39CDA933-12B5-44CD-BD16-C9589DE755EE}"/>
              </a:ext>
            </a:extLst>
          </p:cNvPr>
          <p:cNvSpPr>
            <a:spLocks noGrp="1"/>
          </p:cNvSpPr>
          <p:nvPr>
            <p:ph sz="half" idx="2" hasCustomPrompt="1"/>
          </p:nvPr>
        </p:nvSpPr>
        <p:spPr>
          <a:xfrm>
            <a:off x="2074738" y="4243333"/>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17" name="Text Placeholder 5">
            <a:extLst>
              <a:ext uri="{FF2B5EF4-FFF2-40B4-BE49-F238E27FC236}">
                <a16:creationId xmlns:a16="http://schemas.microsoft.com/office/drawing/2014/main" id="{9751FCE0-5FA8-4E25-A4E7-8B2901F69491}"/>
              </a:ext>
            </a:extLst>
          </p:cNvPr>
          <p:cNvSpPr>
            <a:spLocks noGrp="1"/>
          </p:cNvSpPr>
          <p:nvPr>
            <p:ph type="body" sz="quarter" idx="12" hasCustomPrompt="1"/>
          </p:nvPr>
        </p:nvSpPr>
        <p:spPr>
          <a:xfrm>
            <a:off x="5748625" y="4243333"/>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18" name="Text Placeholder 9">
            <a:extLst>
              <a:ext uri="{FF2B5EF4-FFF2-40B4-BE49-F238E27FC236}">
                <a16:creationId xmlns:a16="http://schemas.microsoft.com/office/drawing/2014/main" id="{0D97BC04-5B6C-4CFD-8184-7637C9A8F8E4}"/>
              </a:ext>
            </a:extLst>
          </p:cNvPr>
          <p:cNvSpPr>
            <a:spLocks noGrp="1"/>
          </p:cNvSpPr>
          <p:nvPr>
            <p:ph type="body" sz="quarter" idx="13" hasCustomPrompt="1"/>
          </p:nvPr>
        </p:nvSpPr>
        <p:spPr>
          <a:xfrm>
            <a:off x="8808600" y="4243333"/>
            <a:ext cx="1980000" cy="720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Section Description</a:t>
            </a:r>
          </a:p>
        </p:txBody>
      </p:sp>
      <p:sp>
        <p:nvSpPr>
          <p:cNvPr id="22" name="Text Placeholder 5">
            <a:extLst>
              <a:ext uri="{FF2B5EF4-FFF2-40B4-BE49-F238E27FC236}">
                <a16:creationId xmlns:a16="http://schemas.microsoft.com/office/drawing/2014/main" id="{E7A8CB18-EF35-4644-9DDB-02D8B65EA55E}"/>
              </a:ext>
            </a:extLst>
          </p:cNvPr>
          <p:cNvSpPr>
            <a:spLocks noGrp="1"/>
          </p:cNvSpPr>
          <p:nvPr>
            <p:ph type="body" sz="quarter" idx="33"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3897170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2436FA5D-088F-4BDE-ABD2-A640A8610900}"/>
              </a:ext>
            </a:extLst>
          </p:cNvPr>
          <p:cNvCxnSpPr/>
          <p:nvPr userDrawn="1"/>
        </p:nvCxnSpPr>
        <p:spPr>
          <a:xfrm>
            <a:off x="6096000" y="1319756"/>
            <a:ext cx="0" cy="461010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EF5211B-014A-4E6E-98C7-FDAF7855316F}"/>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FC0C6D2B-0FF5-4A5F-A062-480FFA6DA09A}"/>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cxnSp>
        <p:nvCxnSpPr>
          <p:cNvPr id="8" name="Straight Connector 7">
            <a:extLst>
              <a:ext uri="{FF2B5EF4-FFF2-40B4-BE49-F238E27FC236}">
                <a16:creationId xmlns:a16="http://schemas.microsoft.com/office/drawing/2014/main" id="{0C2BCB80-6997-4274-AAFE-65C2CCFFFD10}"/>
              </a:ext>
            </a:extLst>
          </p:cNvPr>
          <p:cNvCxnSpPr>
            <a:cxnSpLocks/>
          </p:cNvCxnSpPr>
          <p:nvPr userDrawn="1"/>
        </p:nvCxnSpPr>
        <p:spPr>
          <a:xfrm flipH="1">
            <a:off x="432000" y="3624806"/>
            <a:ext cx="11340000"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Text Placeholder 5">
            <a:extLst>
              <a:ext uri="{FF2B5EF4-FFF2-40B4-BE49-F238E27FC236}">
                <a16:creationId xmlns:a16="http://schemas.microsoft.com/office/drawing/2014/main" id="{9A1FC84B-8A06-4879-86ED-47E43AAC9888}"/>
              </a:ext>
            </a:extLst>
          </p:cNvPr>
          <p:cNvSpPr>
            <a:spLocks noGrp="1"/>
          </p:cNvSpPr>
          <p:nvPr>
            <p:ph type="body" sz="quarter" idx="12" hasCustomPrompt="1"/>
          </p:nvPr>
        </p:nvSpPr>
        <p:spPr>
          <a:xfrm>
            <a:off x="5112000" y="951013"/>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a16="http://schemas.microsoft.com/office/drawing/2014/main" id="{4B975678-3DFA-4D26-9CF6-01294F7259E4}"/>
              </a:ext>
            </a:extLst>
          </p:cNvPr>
          <p:cNvSpPr>
            <a:spLocks noGrp="1"/>
          </p:cNvSpPr>
          <p:nvPr>
            <p:ph type="body" sz="quarter" idx="13" hasCustomPrompt="1"/>
          </p:nvPr>
        </p:nvSpPr>
        <p:spPr>
          <a:xfrm>
            <a:off x="5106000" y="6046600"/>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3" name="Text Placeholder 5">
            <a:extLst>
              <a:ext uri="{FF2B5EF4-FFF2-40B4-BE49-F238E27FC236}">
                <a16:creationId xmlns:a16="http://schemas.microsoft.com/office/drawing/2014/main" id="{8B55997C-0304-482F-A7C3-8E50C8ED55D7}"/>
              </a:ext>
            </a:extLst>
          </p:cNvPr>
          <p:cNvSpPr>
            <a:spLocks noGrp="1"/>
          </p:cNvSpPr>
          <p:nvPr>
            <p:ph type="body" sz="quarter" idx="14" hasCustomPrompt="1"/>
          </p:nvPr>
        </p:nvSpPr>
        <p:spPr>
          <a:xfrm>
            <a:off x="432000" y="3260393"/>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4" name="Text Placeholder 5">
            <a:extLst>
              <a:ext uri="{FF2B5EF4-FFF2-40B4-BE49-F238E27FC236}">
                <a16:creationId xmlns:a16="http://schemas.microsoft.com/office/drawing/2014/main" id="{E26AB0A6-DA7A-4EA3-9528-68FDBA8BF358}"/>
              </a:ext>
            </a:extLst>
          </p:cNvPr>
          <p:cNvSpPr>
            <a:spLocks noGrp="1"/>
          </p:cNvSpPr>
          <p:nvPr>
            <p:ph type="body" sz="quarter" idx="15" hasCustomPrompt="1"/>
          </p:nvPr>
        </p:nvSpPr>
        <p:spPr>
          <a:xfrm>
            <a:off x="9792001" y="3260393"/>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Tree>
    <p:extLst>
      <p:ext uri="{BB962C8B-B14F-4D97-AF65-F5344CB8AC3E}">
        <p14:creationId xmlns:p14="http://schemas.microsoft.com/office/powerpoint/2010/main" val="9669204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Tree>
    <p:extLst>
      <p:ext uri="{BB962C8B-B14F-4D97-AF65-F5344CB8AC3E}">
        <p14:creationId xmlns:p14="http://schemas.microsoft.com/office/powerpoint/2010/main" val="150211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51FED-0A73-4769-96A2-4C362E5D9DE0}"/>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E455B16D-31A1-4D28-ADC4-0BDEF4E07DFF}"/>
              </a:ext>
            </a:extLst>
          </p:cNvPr>
          <p:cNvSpPr>
            <a:spLocks noGrp="1"/>
          </p:cNvSpPr>
          <p:nvPr>
            <p:ph sz="half" idx="1" hasCustomPrompt="1"/>
          </p:nvPr>
        </p:nvSpPr>
        <p:spPr>
          <a:xfrm>
            <a:off x="432000" y="1728000"/>
            <a:ext cx="5472000"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a:extLst>
              <a:ext uri="{FF2B5EF4-FFF2-40B4-BE49-F238E27FC236}">
                <a16:creationId xmlns:a16="http://schemas.microsoft.com/office/drawing/2014/main" id="{AC4D4C6E-0D63-44CE-B0B4-BAA8F101EAFF}"/>
              </a:ext>
            </a:extLst>
          </p:cNvPr>
          <p:cNvSpPr>
            <a:spLocks noGrp="1"/>
          </p:cNvSpPr>
          <p:nvPr>
            <p:ph sz="half" idx="2" hasCustomPrompt="1"/>
          </p:nvPr>
        </p:nvSpPr>
        <p:spPr>
          <a:xfrm>
            <a:off x="6300000" y="1728000"/>
            <a:ext cx="5472000"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Footer Placeholder 7">
            <a:extLst>
              <a:ext uri="{FF2B5EF4-FFF2-40B4-BE49-F238E27FC236}">
                <a16:creationId xmlns:a16="http://schemas.microsoft.com/office/drawing/2014/main" id="{43C0B96F-9D35-4001-9F9C-1A7004D61F3D}"/>
              </a:ext>
            </a:extLst>
          </p:cNvPr>
          <p:cNvSpPr>
            <a:spLocks noGrp="1"/>
          </p:cNvSpPr>
          <p:nvPr>
            <p:ph type="ftr" sz="quarter" idx="10"/>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A1C915CA-DB91-4B68-8DB8-2745ADA58582}"/>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Tree>
    <p:extLst>
      <p:ext uri="{BB962C8B-B14F-4D97-AF65-F5344CB8AC3E}">
        <p14:creationId xmlns:p14="http://schemas.microsoft.com/office/powerpoint/2010/main" val="4050061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15908-D8D7-48AF-8B8F-21B88B87DDF2}"/>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4" name="Content Placeholder 3">
            <a:extLst>
              <a:ext uri="{FF2B5EF4-FFF2-40B4-BE49-F238E27FC236}">
                <a16:creationId xmlns:a16="http://schemas.microsoft.com/office/drawing/2014/main" id="{60B617A5-FA6C-44C9-ABCB-DCA5D4615EC7}"/>
              </a:ext>
            </a:extLst>
          </p:cNvPr>
          <p:cNvSpPr>
            <a:spLocks noGrp="1"/>
          </p:cNvSpPr>
          <p:nvPr>
            <p:ph sz="half" idx="2" hasCustomPrompt="1"/>
          </p:nvPr>
        </p:nvSpPr>
        <p:spPr>
          <a:xfrm>
            <a:off x="432000" y="2210852"/>
            <a:ext cx="5472000" cy="386848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a:extLst>
              <a:ext uri="{FF2B5EF4-FFF2-40B4-BE49-F238E27FC236}">
                <a16:creationId xmlns:a16="http://schemas.microsoft.com/office/drawing/2014/main" id="{0A122ACD-5C8B-4CDA-89C5-565C88865B50}"/>
              </a:ext>
            </a:extLst>
          </p:cNvPr>
          <p:cNvSpPr>
            <a:spLocks noGrp="1"/>
          </p:cNvSpPr>
          <p:nvPr>
            <p:ph sz="quarter" idx="4" hasCustomPrompt="1"/>
          </p:nvPr>
        </p:nvSpPr>
        <p:spPr>
          <a:xfrm>
            <a:off x="6300000" y="2210852"/>
            <a:ext cx="5472000" cy="386848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Footer Placeholder 9">
            <a:extLst>
              <a:ext uri="{FF2B5EF4-FFF2-40B4-BE49-F238E27FC236}">
                <a16:creationId xmlns:a16="http://schemas.microsoft.com/office/drawing/2014/main" id="{43614A35-31E3-40DA-85DD-07B207690717}"/>
              </a:ext>
            </a:extLst>
          </p:cNvPr>
          <p:cNvSpPr>
            <a:spLocks noGrp="1"/>
          </p:cNvSpPr>
          <p:nvPr>
            <p:ph type="ftr" sz="quarter" idx="10"/>
          </p:nvPr>
        </p:nvSpPr>
        <p:spPr/>
        <p:txBody>
          <a:bodyPr/>
          <a:lstStyle/>
          <a:p>
            <a:r>
              <a:rPr lang="en-US" noProof="0" dirty="0"/>
              <a:t>Add a footer</a:t>
            </a:r>
          </a:p>
        </p:txBody>
      </p:sp>
      <p:sp>
        <p:nvSpPr>
          <p:cNvPr id="11" name="Slide Number Placeholder 10">
            <a:extLst>
              <a:ext uri="{FF2B5EF4-FFF2-40B4-BE49-F238E27FC236}">
                <a16:creationId xmlns:a16="http://schemas.microsoft.com/office/drawing/2014/main" id="{B171800C-9F25-4694-879B-16A1F7BBAA77}"/>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cxnSp>
        <p:nvCxnSpPr>
          <p:cNvPr id="12" name="Straight Connector 11" title="Divider Line">
            <a:extLst>
              <a:ext uri="{FF2B5EF4-FFF2-40B4-BE49-F238E27FC236}">
                <a16:creationId xmlns:a16="http://schemas.microsoft.com/office/drawing/2014/main" id="{03063CBE-E62B-44CB-9B45-D39B595FE2AF}"/>
              </a:ext>
            </a:extLst>
          </p:cNvPr>
          <p:cNvCxnSpPr>
            <a:cxnSpLocks/>
          </p:cNvCxnSpPr>
          <p:nvPr userDrawn="1"/>
        </p:nvCxnSpPr>
        <p:spPr>
          <a:xfrm>
            <a:off x="449349" y="2159999"/>
            <a:ext cx="42141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Divider Line">
            <a:extLst>
              <a:ext uri="{FF2B5EF4-FFF2-40B4-BE49-F238E27FC236}">
                <a16:creationId xmlns:a16="http://schemas.microsoft.com/office/drawing/2014/main" id="{0EA58CA1-D7A1-4089-B687-193C35202523}"/>
              </a:ext>
            </a:extLst>
          </p:cNvPr>
          <p:cNvCxnSpPr>
            <a:cxnSpLocks/>
          </p:cNvCxnSpPr>
          <p:nvPr userDrawn="1"/>
        </p:nvCxnSpPr>
        <p:spPr>
          <a:xfrm>
            <a:off x="6312700" y="2159999"/>
            <a:ext cx="4214100"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14" name="Text Placeholder 2">
            <a:extLst>
              <a:ext uri="{FF2B5EF4-FFF2-40B4-BE49-F238E27FC236}">
                <a16:creationId xmlns:a16="http://schemas.microsoft.com/office/drawing/2014/main" id="{A1844C96-F6D4-4E32-8A11-B1815109D205}"/>
              </a:ext>
            </a:extLst>
          </p:cNvPr>
          <p:cNvSpPr>
            <a:spLocks noGrp="1"/>
          </p:cNvSpPr>
          <p:nvPr>
            <p:ph type="body" idx="1" hasCustomPrompt="1"/>
          </p:nvPr>
        </p:nvSpPr>
        <p:spPr>
          <a:xfrm>
            <a:off x="432000" y="1654025"/>
            <a:ext cx="5472000" cy="455122"/>
          </a:xfrm>
        </p:spPr>
        <p:txBody>
          <a:bodyPr anchor="b"/>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5" name="Text Placeholder 4">
            <a:extLst>
              <a:ext uri="{FF2B5EF4-FFF2-40B4-BE49-F238E27FC236}">
                <a16:creationId xmlns:a16="http://schemas.microsoft.com/office/drawing/2014/main" id="{EA0BCCC6-F846-426B-B421-41B835224F43}"/>
              </a:ext>
            </a:extLst>
          </p:cNvPr>
          <p:cNvSpPr>
            <a:spLocks noGrp="1"/>
          </p:cNvSpPr>
          <p:nvPr>
            <p:ph type="body" sz="quarter" idx="3" hasCustomPrompt="1"/>
          </p:nvPr>
        </p:nvSpPr>
        <p:spPr>
          <a:xfrm>
            <a:off x="6312700" y="1654025"/>
            <a:ext cx="5459300" cy="455122"/>
          </a:xfrm>
        </p:spPr>
        <p:txBody>
          <a:bodyPr anchor="b"/>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Tree>
    <p:extLst>
      <p:ext uri="{BB962C8B-B14F-4D97-AF65-F5344CB8AC3E}">
        <p14:creationId xmlns:p14="http://schemas.microsoft.com/office/powerpoint/2010/main" val="553097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FF5B2679-5029-4692-A1C7-099E7A583624}"/>
              </a:ext>
            </a:extLst>
          </p:cNvPr>
          <p:cNvSpPr>
            <a:spLocks noGrp="1"/>
          </p:cNvSpPr>
          <p:nvPr>
            <p:ph idx="14" hasCustomPrompt="1"/>
          </p:nvPr>
        </p:nvSpPr>
        <p:spPr>
          <a:xfrm>
            <a:off x="432000" y="2448000"/>
            <a:ext cx="3600000" cy="3631338"/>
          </a:xfrm>
          <a:solidFill>
            <a:schemeClr val="bg1">
              <a:lumMod val="95000"/>
            </a:schemeClr>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1B5AA133-C824-4B4A-96F4-D48A58E222DA}"/>
              </a:ext>
            </a:extLst>
          </p:cNvPr>
          <p:cNvSpPr>
            <a:spLocks noGrp="1"/>
          </p:cNvSpPr>
          <p:nvPr>
            <p:ph idx="15" hasCustomPrompt="1"/>
          </p:nvPr>
        </p:nvSpPr>
        <p:spPr>
          <a:xfrm>
            <a:off x="4302000" y="2448000"/>
            <a:ext cx="3600000" cy="3631338"/>
          </a:xfrm>
          <a:solidFill>
            <a:schemeClr val="bg1">
              <a:lumMod val="95000"/>
            </a:schemeClr>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a16="http://schemas.microsoft.com/office/drawing/2014/main" id="{388A40C4-1887-4DBA-90FF-4CF89932DA57}"/>
              </a:ext>
            </a:extLst>
          </p:cNvPr>
          <p:cNvSpPr>
            <a:spLocks noGrp="1"/>
          </p:cNvSpPr>
          <p:nvPr>
            <p:ph idx="16" hasCustomPrompt="1"/>
          </p:nvPr>
        </p:nvSpPr>
        <p:spPr>
          <a:xfrm>
            <a:off x="8172000" y="2448000"/>
            <a:ext cx="3600000" cy="3631338"/>
          </a:xfrm>
          <a:solidFill>
            <a:schemeClr val="bg1">
              <a:lumMod val="95000"/>
            </a:schemeClr>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BE06229A-0702-4CD6-B5F1-0DC746CC4F18}"/>
              </a:ext>
            </a:extLst>
          </p:cNvPr>
          <p:cNvSpPr>
            <a:spLocks noGrp="1"/>
          </p:cNvSpPr>
          <p:nvPr>
            <p:ph idx="1" hasCustomPrompt="1"/>
          </p:nvPr>
        </p:nvSpPr>
        <p:spPr>
          <a:xfrm>
            <a:off x="432000" y="1728000"/>
            <a:ext cx="3600000" cy="720000"/>
          </a:xfrm>
          <a:solidFill>
            <a:schemeClr val="tx1">
              <a:lumMod val="75000"/>
              <a:lumOff val="25000"/>
            </a:schemeClr>
          </a:solidFill>
          <a:ln w="28575">
            <a:solidFill>
              <a:schemeClr val="accent1"/>
            </a:solidFill>
          </a:ln>
        </p:spPr>
        <p:txBody>
          <a:bodyPr lIns="108000" tIns="36000" rIns="108000" bIns="36000" anchor="ctr"/>
          <a:lstStyle>
            <a:lvl1pPr marL="0" indent="0" algn="ctr">
              <a:buNone/>
              <a:defRPr>
                <a:solidFill>
                  <a:schemeClr val="bg1"/>
                </a:solidFill>
              </a:defRPr>
            </a:lvl1pPr>
          </a:lstStyle>
          <a:p>
            <a:pPr lvl="0"/>
            <a:r>
              <a:rPr lang="en-US" noProof="0"/>
              <a:t>Section 1 Title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6" name="Content Placeholder 2">
            <a:extLst>
              <a:ext uri="{FF2B5EF4-FFF2-40B4-BE49-F238E27FC236}">
                <a16:creationId xmlns:a16="http://schemas.microsoft.com/office/drawing/2014/main" id="{43CF4B74-3202-48D6-B573-AA3882B039F4}"/>
              </a:ext>
            </a:extLst>
          </p:cNvPr>
          <p:cNvSpPr>
            <a:spLocks noGrp="1"/>
          </p:cNvSpPr>
          <p:nvPr>
            <p:ph idx="12" hasCustomPrompt="1"/>
          </p:nvPr>
        </p:nvSpPr>
        <p:spPr>
          <a:xfrm>
            <a:off x="4302000" y="1728000"/>
            <a:ext cx="3600000" cy="720000"/>
          </a:xfrm>
          <a:solidFill>
            <a:schemeClr val="tx1">
              <a:lumMod val="75000"/>
              <a:lumOff val="25000"/>
            </a:schemeClr>
          </a:solidFill>
          <a:ln w="28575">
            <a:solidFill>
              <a:schemeClr val="accent2"/>
            </a:solidFill>
          </a:ln>
        </p:spPr>
        <p:txBody>
          <a:bodyPr lIns="108000" tIns="36000" rIns="108000" bIns="36000" anchor="ctr"/>
          <a:lstStyle>
            <a:lvl1pPr marL="0" indent="0" algn="ctr">
              <a:buNone/>
              <a:defRPr>
                <a:solidFill>
                  <a:schemeClr val="bg1"/>
                </a:solidFill>
              </a:defRPr>
            </a:lvl1pPr>
          </a:lstStyle>
          <a:p>
            <a:pPr lvl="0"/>
            <a:r>
              <a:rPr lang="en-US" noProof="0"/>
              <a:t>Section 2 Title</a:t>
            </a:r>
          </a:p>
        </p:txBody>
      </p:sp>
      <p:sp>
        <p:nvSpPr>
          <p:cNvPr id="9" name="Content Placeholder 2">
            <a:extLst>
              <a:ext uri="{FF2B5EF4-FFF2-40B4-BE49-F238E27FC236}">
                <a16:creationId xmlns:a16="http://schemas.microsoft.com/office/drawing/2014/main" id="{0BA6D519-EE14-4D3E-B15F-70C4423A3988}"/>
              </a:ext>
            </a:extLst>
          </p:cNvPr>
          <p:cNvSpPr>
            <a:spLocks noGrp="1"/>
          </p:cNvSpPr>
          <p:nvPr>
            <p:ph idx="13" hasCustomPrompt="1"/>
          </p:nvPr>
        </p:nvSpPr>
        <p:spPr>
          <a:xfrm>
            <a:off x="8172000" y="1728000"/>
            <a:ext cx="3600000" cy="720000"/>
          </a:xfrm>
          <a:solidFill>
            <a:schemeClr val="tx1">
              <a:lumMod val="75000"/>
              <a:lumOff val="25000"/>
            </a:schemeClr>
          </a:solidFill>
          <a:ln w="28575">
            <a:solidFill>
              <a:schemeClr val="accent3"/>
            </a:solidFill>
          </a:ln>
        </p:spPr>
        <p:txBody>
          <a:bodyPr lIns="108000" tIns="36000" rIns="108000" bIns="36000" anchor="ctr"/>
          <a:lstStyle>
            <a:lvl1pPr marL="0" indent="0" algn="ctr">
              <a:buNone/>
              <a:defRPr>
                <a:solidFill>
                  <a:schemeClr val="bg1"/>
                </a:solidFill>
              </a:defRPr>
            </a:lvl1pPr>
          </a:lstStyle>
          <a:p>
            <a:pPr lvl="0"/>
            <a:r>
              <a:rPr lang="en-US" noProof="0"/>
              <a:t>Section 3 Title</a:t>
            </a:r>
          </a:p>
        </p:txBody>
      </p:sp>
      <p:sp>
        <p:nvSpPr>
          <p:cNvPr id="13" name="Text Placeholder 5">
            <a:extLst>
              <a:ext uri="{FF2B5EF4-FFF2-40B4-BE49-F238E27FC236}">
                <a16:creationId xmlns:a16="http://schemas.microsoft.com/office/drawing/2014/main" id="{4DA29CFB-3C73-4618-B2D9-70E396D1EBA2}"/>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16015389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5211B-014A-4E6E-98C7-FDAF7855316F}"/>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FC0C6D2B-0FF5-4A5F-A062-480FFA6DA09A}"/>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5" name="Text Placeholder 5">
            <a:extLst>
              <a:ext uri="{FF2B5EF4-FFF2-40B4-BE49-F238E27FC236}">
                <a16:creationId xmlns:a16="http://schemas.microsoft.com/office/drawing/2014/main" id="{91612B32-057C-422E-8B4A-7B464DE04A79}"/>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cxnSp>
        <p:nvCxnSpPr>
          <p:cNvPr id="8" name="Straight Arrow Connector 7">
            <a:extLst>
              <a:ext uri="{FF2B5EF4-FFF2-40B4-BE49-F238E27FC236}">
                <a16:creationId xmlns:a16="http://schemas.microsoft.com/office/drawing/2014/main" id="{B66BE87F-A588-41BE-A251-8940FFF7BDB0}"/>
              </a:ext>
            </a:extLst>
          </p:cNvPr>
          <p:cNvCxnSpPr/>
          <p:nvPr userDrawn="1"/>
        </p:nvCxnSpPr>
        <p:spPr>
          <a:xfrm>
            <a:off x="431800" y="3866682"/>
            <a:ext cx="11339513"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Text Placeholder 10">
            <a:extLst>
              <a:ext uri="{FF2B5EF4-FFF2-40B4-BE49-F238E27FC236}">
                <a16:creationId xmlns:a16="http://schemas.microsoft.com/office/drawing/2014/main" id="{EE87B275-BCEB-48C5-BD58-39E2B9AB906E}"/>
              </a:ext>
            </a:extLst>
          </p:cNvPr>
          <p:cNvSpPr>
            <a:spLocks noGrp="1"/>
          </p:cNvSpPr>
          <p:nvPr>
            <p:ph type="body" sz="quarter" idx="33" hasCustomPrompt="1"/>
          </p:nvPr>
        </p:nvSpPr>
        <p:spPr>
          <a:xfrm>
            <a:off x="412908"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0" name="Text Placeholder 10">
            <a:extLst>
              <a:ext uri="{FF2B5EF4-FFF2-40B4-BE49-F238E27FC236}">
                <a16:creationId xmlns:a16="http://schemas.microsoft.com/office/drawing/2014/main" id="{75FEF587-0930-42DA-AF85-54F9A14870D3}"/>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1" name="Text Placeholder 10">
            <a:extLst>
              <a:ext uri="{FF2B5EF4-FFF2-40B4-BE49-F238E27FC236}">
                <a16:creationId xmlns:a16="http://schemas.microsoft.com/office/drawing/2014/main" id="{77B00876-F334-4F19-ACB9-5A52E300C62F}"/>
              </a:ext>
            </a:extLst>
          </p:cNvPr>
          <p:cNvSpPr>
            <a:spLocks noGrp="1"/>
          </p:cNvSpPr>
          <p:nvPr>
            <p:ph type="body" sz="quarter" idx="35" hasCustomPrompt="1"/>
          </p:nvPr>
        </p:nvSpPr>
        <p:spPr>
          <a:xfrm>
            <a:off x="90381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2" name="Text Placeholder 10">
            <a:extLst>
              <a:ext uri="{FF2B5EF4-FFF2-40B4-BE49-F238E27FC236}">
                <a16:creationId xmlns:a16="http://schemas.microsoft.com/office/drawing/2014/main" id="{DC5160FB-C621-4014-AF15-7C31EBF94639}"/>
              </a:ext>
            </a:extLst>
          </p:cNvPr>
          <p:cNvSpPr>
            <a:spLocks noGrp="1"/>
          </p:cNvSpPr>
          <p:nvPr>
            <p:ph type="body" sz="quarter" idx="36" hasCustomPrompt="1"/>
          </p:nvPr>
        </p:nvSpPr>
        <p:spPr>
          <a:xfrm>
            <a:off x="13758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3" name="Text Placeholder 10">
            <a:extLst>
              <a:ext uri="{FF2B5EF4-FFF2-40B4-BE49-F238E27FC236}">
                <a16:creationId xmlns:a16="http://schemas.microsoft.com/office/drawing/2014/main" id="{3D37E5E1-DD5A-4C77-849F-40C0D2AE3F71}"/>
              </a:ext>
            </a:extLst>
          </p:cNvPr>
          <p:cNvSpPr>
            <a:spLocks noGrp="1"/>
          </p:cNvSpPr>
          <p:nvPr>
            <p:ph type="body" sz="quarter" idx="37" hasCustomPrompt="1"/>
          </p:nvPr>
        </p:nvSpPr>
        <p:spPr>
          <a:xfrm>
            <a:off x="184785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4" name="Text Placeholder 10">
            <a:extLst>
              <a:ext uri="{FF2B5EF4-FFF2-40B4-BE49-F238E27FC236}">
                <a16:creationId xmlns:a16="http://schemas.microsoft.com/office/drawing/2014/main" id="{8164CA25-5B7F-4EDD-8B42-0D567DED1794}"/>
              </a:ext>
            </a:extLst>
          </p:cNvPr>
          <p:cNvSpPr>
            <a:spLocks noGrp="1"/>
          </p:cNvSpPr>
          <p:nvPr>
            <p:ph type="body" sz="quarter" idx="38" hasCustomPrompt="1"/>
          </p:nvPr>
        </p:nvSpPr>
        <p:spPr>
          <a:xfrm>
            <a:off x="6077108"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a16="http://schemas.microsoft.com/office/drawing/2014/main" id="{15876039-3F56-4587-900E-4FCE60BCA50B}"/>
              </a:ext>
            </a:extLst>
          </p:cNvPr>
          <p:cNvSpPr>
            <a:spLocks noGrp="1"/>
          </p:cNvSpPr>
          <p:nvPr>
            <p:ph type="body" sz="quarter" idx="39" hasCustomPrompt="1"/>
          </p:nvPr>
        </p:nvSpPr>
        <p:spPr>
          <a:xfrm>
            <a:off x="231986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a16="http://schemas.microsoft.com/office/drawing/2014/main" id="{515FCEBD-9007-4B9D-AE69-7F8068A14B21}"/>
              </a:ext>
            </a:extLst>
          </p:cNvPr>
          <p:cNvSpPr>
            <a:spLocks noGrp="1"/>
          </p:cNvSpPr>
          <p:nvPr>
            <p:ph type="body" sz="quarter" idx="40" hasCustomPrompt="1"/>
          </p:nvPr>
        </p:nvSpPr>
        <p:spPr>
          <a:xfrm>
            <a:off x="279188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a16="http://schemas.microsoft.com/office/drawing/2014/main" id="{8856F7F9-97EB-4612-BB5C-DDB9D90C9CD4}"/>
              </a:ext>
            </a:extLst>
          </p:cNvPr>
          <p:cNvSpPr>
            <a:spLocks noGrp="1"/>
          </p:cNvSpPr>
          <p:nvPr>
            <p:ph type="body" sz="quarter" idx="41" hasCustomPrompt="1"/>
          </p:nvPr>
        </p:nvSpPr>
        <p:spPr>
          <a:xfrm>
            <a:off x="326390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a16="http://schemas.microsoft.com/office/drawing/2014/main" id="{B0C577BC-AD44-4FF0-8F34-D7ABD44B100A}"/>
              </a:ext>
            </a:extLst>
          </p:cNvPr>
          <p:cNvSpPr>
            <a:spLocks noGrp="1"/>
          </p:cNvSpPr>
          <p:nvPr>
            <p:ph type="body" sz="quarter" idx="42" hasCustomPrompt="1"/>
          </p:nvPr>
        </p:nvSpPr>
        <p:spPr>
          <a:xfrm>
            <a:off x="467995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a16="http://schemas.microsoft.com/office/drawing/2014/main" id="{12E19F39-39CE-43A3-912F-3D8656DA5E76}"/>
              </a:ext>
            </a:extLst>
          </p:cNvPr>
          <p:cNvSpPr>
            <a:spLocks noGrp="1"/>
          </p:cNvSpPr>
          <p:nvPr>
            <p:ph type="body" sz="quarter" idx="43" hasCustomPrompt="1"/>
          </p:nvPr>
        </p:nvSpPr>
        <p:spPr>
          <a:xfrm>
            <a:off x="373591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0" name="Text Placeholder 10">
            <a:extLst>
              <a:ext uri="{FF2B5EF4-FFF2-40B4-BE49-F238E27FC236}">
                <a16:creationId xmlns:a16="http://schemas.microsoft.com/office/drawing/2014/main" id="{64F2C543-C785-4078-9811-96F28F1BF210}"/>
              </a:ext>
            </a:extLst>
          </p:cNvPr>
          <p:cNvSpPr>
            <a:spLocks noGrp="1"/>
          </p:cNvSpPr>
          <p:nvPr>
            <p:ph type="body" sz="quarter" idx="44" hasCustomPrompt="1"/>
          </p:nvPr>
        </p:nvSpPr>
        <p:spPr>
          <a:xfrm>
            <a:off x="420793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a16="http://schemas.microsoft.com/office/drawing/2014/main" id="{022F0FFE-8538-47C2-9227-B4DE41186CE8}"/>
              </a:ext>
            </a:extLst>
          </p:cNvPr>
          <p:cNvSpPr>
            <a:spLocks noGrp="1"/>
          </p:cNvSpPr>
          <p:nvPr>
            <p:ph type="body" sz="quarter" idx="45" hasCustomPrompt="1"/>
          </p:nvPr>
        </p:nvSpPr>
        <p:spPr>
          <a:xfrm>
            <a:off x="51519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a16="http://schemas.microsoft.com/office/drawing/2014/main" id="{75D12B21-B498-4E00-B817-457BAED99A33}"/>
              </a:ext>
            </a:extLst>
          </p:cNvPr>
          <p:cNvSpPr>
            <a:spLocks noGrp="1"/>
          </p:cNvSpPr>
          <p:nvPr>
            <p:ph type="body" sz="quarter" idx="46" hasCustomPrompt="1"/>
          </p:nvPr>
        </p:nvSpPr>
        <p:spPr>
          <a:xfrm>
            <a:off x="562398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a16="http://schemas.microsoft.com/office/drawing/2014/main" id="{A60F8F4D-F654-4555-BC21-7137D98E027C}"/>
              </a:ext>
            </a:extLst>
          </p:cNvPr>
          <p:cNvSpPr>
            <a:spLocks noGrp="1"/>
          </p:cNvSpPr>
          <p:nvPr>
            <p:ph type="body" sz="quarter" idx="47" hasCustomPrompt="1"/>
          </p:nvPr>
        </p:nvSpPr>
        <p:spPr>
          <a:xfrm>
            <a:off x="60959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a16="http://schemas.microsoft.com/office/drawing/2014/main" id="{0B633DEF-CDC6-4A75-A05B-0C875E2B8FF1}"/>
              </a:ext>
            </a:extLst>
          </p:cNvPr>
          <p:cNvSpPr>
            <a:spLocks noGrp="1"/>
          </p:cNvSpPr>
          <p:nvPr>
            <p:ph type="body" sz="quarter" idx="48" hasCustomPrompt="1"/>
          </p:nvPr>
        </p:nvSpPr>
        <p:spPr>
          <a:xfrm>
            <a:off x="656801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a16="http://schemas.microsoft.com/office/drawing/2014/main" id="{23A67F56-440C-4AE2-B52E-F6ECF3E31F86}"/>
              </a:ext>
            </a:extLst>
          </p:cNvPr>
          <p:cNvSpPr>
            <a:spLocks noGrp="1"/>
          </p:cNvSpPr>
          <p:nvPr>
            <p:ph type="body" sz="quarter" idx="49" hasCustomPrompt="1"/>
          </p:nvPr>
        </p:nvSpPr>
        <p:spPr>
          <a:xfrm>
            <a:off x="704002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a16="http://schemas.microsoft.com/office/drawing/2014/main" id="{E8F5BF8F-8918-4E36-8AAF-45E994E46B29}"/>
              </a:ext>
            </a:extLst>
          </p:cNvPr>
          <p:cNvSpPr>
            <a:spLocks noGrp="1"/>
          </p:cNvSpPr>
          <p:nvPr>
            <p:ph type="body" sz="quarter" idx="50" hasCustomPrompt="1"/>
          </p:nvPr>
        </p:nvSpPr>
        <p:spPr>
          <a:xfrm>
            <a:off x="7512046"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a16="http://schemas.microsoft.com/office/drawing/2014/main" id="{1A2F56E4-C780-42A2-BA54-B1EAB7CA2197}"/>
              </a:ext>
            </a:extLst>
          </p:cNvPr>
          <p:cNvSpPr>
            <a:spLocks noGrp="1"/>
          </p:cNvSpPr>
          <p:nvPr>
            <p:ph type="body" sz="quarter" idx="51" hasCustomPrompt="1"/>
          </p:nvPr>
        </p:nvSpPr>
        <p:spPr>
          <a:xfrm>
            <a:off x="79840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a16="http://schemas.microsoft.com/office/drawing/2014/main" id="{7405E86B-3690-4EBE-8353-7ABE76F10810}"/>
              </a:ext>
            </a:extLst>
          </p:cNvPr>
          <p:cNvSpPr>
            <a:spLocks noGrp="1"/>
          </p:cNvSpPr>
          <p:nvPr>
            <p:ph type="body" sz="quarter" idx="52" hasCustomPrompt="1"/>
          </p:nvPr>
        </p:nvSpPr>
        <p:spPr>
          <a:xfrm>
            <a:off x="8456080"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a16="http://schemas.microsoft.com/office/drawing/2014/main" id="{DB54048B-A035-47F0-B54D-1B9676EE8931}"/>
              </a:ext>
            </a:extLst>
          </p:cNvPr>
          <p:cNvSpPr>
            <a:spLocks noGrp="1"/>
          </p:cNvSpPr>
          <p:nvPr>
            <p:ph type="body" sz="quarter" idx="53" hasCustomPrompt="1"/>
          </p:nvPr>
        </p:nvSpPr>
        <p:spPr>
          <a:xfrm>
            <a:off x="89280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a16="http://schemas.microsoft.com/office/drawing/2014/main" id="{12F6976C-DDBF-4808-9B45-2C78E0FC6AA7}"/>
              </a:ext>
            </a:extLst>
          </p:cNvPr>
          <p:cNvSpPr>
            <a:spLocks noGrp="1"/>
          </p:cNvSpPr>
          <p:nvPr>
            <p:ph type="body" sz="quarter" idx="54" hasCustomPrompt="1"/>
          </p:nvPr>
        </p:nvSpPr>
        <p:spPr>
          <a:xfrm>
            <a:off x="10344148"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a16="http://schemas.microsoft.com/office/drawing/2014/main" id="{66103D17-8EEC-45BF-B909-8F6DB8575A35}"/>
              </a:ext>
            </a:extLst>
          </p:cNvPr>
          <p:cNvSpPr>
            <a:spLocks noGrp="1"/>
          </p:cNvSpPr>
          <p:nvPr>
            <p:ph type="body" sz="quarter" idx="55" hasCustomPrompt="1"/>
          </p:nvPr>
        </p:nvSpPr>
        <p:spPr>
          <a:xfrm>
            <a:off x="940011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a16="http://schemas.microsoft.com/office/drawing/2014/main" id="{57F6EB7B-A4AE-4147-A94B-9C2860A158F4}"/>
              </a:ext>
            </a:extLst>
          </p:cNvPr>
          <p:cNvSpPr>
            <a:spLocks noGrp="1"/>
          </p:cNvSpPr>
          <p:nvPr>
            <p:ph type="body" sz="quarter" idx="56" hasCustomPrompt="1"/>
          </p:nvPr>
        </p:nvSpPr>
        <p:spPr>
          <a:xfrm>
            <a:off x="987213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a16="http://schemas.microsoft.com/office/drawing/2014/main" id="{95673032-36DB-4772-82D8-46E21D810A56}"/>
              </a:ext>
            </a:extLst>
          </p:cNvPr>
          <p:cNvSpPr>
            <a:spLocks noGrp="1"/>
          </p:cNvSpPr>
          <p:nvPr>
            <p:ph type="body" sz="quarter" idx="57" hasCustomPrompt="1"/>
          </p:nvPr>
        </p:nvSpPr>
        <p:spPr>
          <a:xfrm>
            <a:off x="1081616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a16="http://schemas.microsoft.com/office/drawing/2014/main" id="{CDE9935C-FEBD-421A-A63B-8A87A2D4A4D9}"/>
              </a:ext>
            </a:extLst>
          </p:cNvPr>
          <p:cNvSpPr>
            <a:spLocks noGrp="1"/>
          </p:cNvSpPr>
          <p:nvPr>
            <p:ph type="body" sz="quarter" idx="58" hasCustomPrompt="1"/>
          </p:nvPr>
        </p:nvSpPr>
        <p:spPr>
          <a:xfrm>
            <a:off x="11288182"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 name="Text Placeholder 3">
            <a:extLst>
              <a:ext uri="{FF2B5EF4-FFF2-40B4-BE49-F238E27FC236}">
                <a16:creationId xmlns:a16="http://schemas.microsoft.com/office/drawing/2014/main" id="{D242C672-1222-4C21-9E3D-F365D9665E1B}"/>
              </a:ext>
            </a:extLst>
          </p:cNvPr>
          <p:cNvSpPr>
            <a:spLocks noGrp="1"/>
          </p:cNvSpPr>
          <p:nvPr>
            <p:ph type="body" sz="quarter" idx="59" hasCustomPrompt="1"/>
          </p:nvPr>
        </p:nvSpPr>
        <p:spPr>
          <a:xfrm>
            <a:off x="5360988" y="2190750"/>
            <a:ext cx="1793875" cy="561975"/>
          </a:xfrm>
          <a:solidFill>
            <a:schemeClr val="bg1">
              <a:lumMod val="95000"/>
            </a:schemeClr>
          </a:solidFill>
        </p:spPr>
        <p:txBody>
          <a:bodyPr tIns="36000" anchor="t"/>
          <a:lstStyle>
            <a:lvl1pPr marL="0" indent="0" algn="ctr">
              <a:buNone/>
              <a:defRPr sz="1600"/>
            </a:lvl1pPr>
          </a:lstStyle>
          <a:p>
            <a:pPr lvl="0"/>
            <a:r>
              <a:rPr lang="en-US" noProof="0"/>
              <a:t>Item Title</a:t>
            </a:r>
          </a:p>
        </p:txBody>
      </p:sp>
      <p:sp>
        <p:nvSpPr>
          <p:cNvPr id="37" name="Text Placeholder 36">
            <a:extLst>
              <a:ext uri="{FF2B5EF4-FFF2-40B4-BE49-F238E27FC236}">
                <a16:creationId xmlns:a16="http://schemas.microsoft.com/office/drawing/2014/main" id="{2F97A7E3-509A-417D-9818-EDDA3B539E4F}"/>
              </a:ext>
            </a:extLst>
          </p:cNvPr>
          <p:cNvSpPr>
            <a:spLocks noGrp="1"/>
          </p:cNvSpPr>
          <p:nvPr>
            <p:ph type="body" sz="quarter" idx="60" hasCustomPrompt="1"/>
          </p:nvPr>
        </p:nvSpPr>
        <p:spPr>
          <a:xfrm>
            <a:off x="5412717"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Tree>
    <p:extLst>
      <p:ext uri="{BB962C8B-B14F-4D97-AF65-F5344CB8AC3E}">
        <p14:creationId xmlns:p14="http://schemas.microsoft.com/office/powerpoint/2010/main" val="5291107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5" name="Picture Placeholder 4">
            <a:extLst>
              <a:ext uri="{FF2B5EF4-FFF2-40B4-BE49-F238E27FC236}">
                <a16:creationId xmlns:a16="http://schemas.microsoft.com/office/drawing/2014/main" id="{8977821B-617D-47E4-AAA2-FADADD15EBCD}"/>
              </a:ext>
            </a:extLst>
          </p:cNvPr>
          <p:cNvSpPr>
            <a:spLocks noGrp="1"/>
          </p:cNvSpPr>
          <p:nvPr>
            <p:ph type="pic" sz="quarter" idx="12" hasCustomPrompt="1"/>
          </p:nvPr>
        </p:nvSpPr>
        <p:spPr>
          <a:xfrm>
            <a:off x="431799" y="2319681"/>
            <a:ext cx="1352367" cy="1352367"/>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dirty="0"/>
              <a:t>Insert or Drag and Drop Image Here</a:t>
            </a:r>
          </a:p>
        </p:txBody>
      </p:sp>
      <p:sp>
        <p:nvSpPr>
          <p:cNvPr id="9" name="Text Placeholder 8">
            <a:extLst>
              <a:ext uri="{FF2B5EF4-FFF2-40B4-BE49-F238E27FC236}">
                <a16:creationId xmlns:a16="http://schemas.microsoft.com/office/drawing/2014/main" id="{199551C8-D5B2-495A-97BB-0711CD8C67EC}"/>
              </a:ext>
            </a:extLst>
          </p:cNvPr>
          <p:cNvSpPr>
            <a:spLocks noGrp="1"/>
          </p:cNvSpPr>
          <p:nvPr>
            <p:ph type="body" sz="quarter" idx="13" hasCustomPrompt="1"/>
          </p:nvPr>
        </p:nvSpPr>
        <p:spPr>
          <a:xfrm>
            <a:off x="1974854" y="2485913"/>
            <a:ext cx="2124000" cy="701538"/>
          </a:xfrm>
        </p:spPr>
        <p:txBody>
          <a:bodyPr anchor="b"/>
          <a:lstStyle>
            <a:lvl1pPr marL="0" indent="0" algn="l">
              <a:buFont typeface="Arial" panose="020B0604020202020204" pitchFamily="34" charset="0"/>
              <a:buNone/>
              <a:defRPr sz="2400"/>
            </a:lvl1pPr>
          </a:lstStyle>
          <a:p>
            <a:pPr lvl="0"/>
            <a:r>
              <a:rPr lang="en-US" noProof="0"/>
              <a:t>Name</a:t>
            </a:r>
          </a:p>
        </p:txBody>
      </p:sp>
      <p:sp>
        <p:nvSpPr>
          <p:cNvPr id="11" name="Text Placeholder 10">
            <a:extLst>
              <a:ext uri="{FF2B5EF4-FFF2-40B4-BE49-F238E27FC236}">
                <a16:creationId xmlns:a16="http://schemas.microsoft.com/office/drawing/2014/main" id="{53739758-B746-428A-A18B-3989DA89A860}"/>
              </a:ext>
            </a:extLst>
          </p:cNvPr>
          <p:cNvSpPr>
            <a:spLocks noGrp="1"/>
          </p:cNvSpPr>
          <p:nvPr>
            <p:ph type="body" sz="quarter" idx="14" hasCustomPrompt="1"/>
          </p:nvPr>
        </p:nvSpPr>
        <p:spPr>
          <a:xfrm>
            <a:off x="1974854" y="3904988"/>
            <a:ext cx="2124000" cy="1800000"/>
          </a:xfrm>
        </p:spPr>
        <p:txBody>
          <a:bodyPr/>
          <a:lstStyle>
            <a:lvl1pPr marL="0" indent="0" algn="l">
              <a:buNone/>
              <a:defRPr sz="1400">
                <a:solidFill>
                  <a:schemeClr val="tx1">
                    <a:lumMod val="50000"/>
                    <a:lumOff val="50000"/>
                  </a:schemeClr>
                </a:solidFill>
              </a:defRPr>
            </a:lvl1pPr>
          </a:lstStyle>
          <a:p>
            <a:pPr lvl="0"/>
            <a:r>
              <a:rPr lang="en-US" noProof="0"/>
              <a:t>Short Bio</a:t>
            </a:r>
          </a:p>
        </p:txBody>
      </p:sp>
      <p:sp>
        <p:nvSpPr>
          <p:cNvPr id="6" name="Text Placeholder 5">
            <a:extLst>
              <a:ext uri="{FF2B5EF4-FFF2-40B4-BE49-F238E27FC236}">
                <a16:creationId xmlns:a16="http://schemas.microsoft.com/office/drawing/2014/main" id="{3509F9E9-0483-4A79-B997-B23DAC1644C1}"/>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8" name="Text Placeholder 8">
            <a:extLst>
              <a:ext uri="{FF2B5EF4-FFF2-40B4-BE49-F238E27FC236}">
                <a16:creationId xmlns:a16="http://schemas.microsoft.com/office/drawing/2014/main" id="{B502D142-31B4-4BFF-A18F-9FB36E0F4005}"/>
              </a:ext>
            </a:extLst>
          </p:cNvPr>
          <p:cNvSpPr>
            <a:spLocks noGrp="1"/>
          </p:cNvSpPr>
          <p:nvPr>
            <p:ph type="body" sz="quarter" idx="33" hasCustomPrompt="1"/>
          </p:nvPr>
        </p:nvSpPr>
        <p:spPr>
          <a:xfrm>
            <a:off x="1974854" y="3461032"/>
            <a:ext cx="2124000" cy="245885"/>
          </a:xfrm>
        </p:spPr>
        <p:txBody>
          <a:bodyPr/>
          <a:lstStyle>
            <a:lvl1pPr marL="0" indent="0" algn="l">
              <a:buFont typeface="Arial" panose="020B0604020202020204" pitchFamily="34" charset="0"/>
              <a:buNone/>
              <a:defRPr sz="1400">
                <a:solidFill>
                  <a:schemeClr val="bg1">
                    <a:lumMod val="50000"/>
                  </a:schemeClr>
                </a:solidFill>
              </a:defRPr>
            </a:lvl1pPr>
          </a:lstStyle>
          <a:p>
            <a:pPr lvl="0"/>
            <a:r>
              <a:rPr lang="en-US" noProof="0"/>
              <a:t>Title</a:t>
            </a:r>
          </a:p>
        </p:txBody>
      </p:sp>
      <p:sp>
        <p:nvSpPr>
          <p:cNvPr id="41" name="Picture Placeholder 4">
            <a:extLst>
              <a:ext uri="{FF2B5EF4-FFF2-40B4-BE49-F238E27FC236}">
                <a16:creationId xmlns:a16="http://schemas.microsoft.com/office/drawing/2014/main" id="{ED382BE6-73A2-49C4-9284-7996310FE85F}"/>
              </a:ext>
            </a:extLst>
          </p:cNvPr>
          <p:cNvSpPr>
            <a:spLocks noGrp="1"/>
          </p:cNvSpPr>
          <p:nvPr>
            <p:ph type="pic" sz="quarter" idx="34" hasCustomPrompt="1"/>
          </p:nvPr>
        </p:nvSpPr>
        <p:spPr>
          <a:xfrm>
            <a:off x="4268028" y="2319681"/>
            <a:ext cx="1352367" cy="1352367"/>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dirty="0"/>
              <a:t>Insert or Drag and Drop Image Here</a:t>
            </a:r>
          </a:p>
        </p:txBody>
      </p:sp>
      <p:sp>
        <p:nvSpPr>
          <p:cNvPr id="42" name="Text Placeholder 8">
            <a:extLst>
              <a:ext uri="{FF2B5EF4-FFF2-40B4-BE49-F238E27FC236}">
                <a16:creationId xmlns:a16="http://schemas.microsoft.com/office/drawing/2014/main" id="{5E81FDE4-AA9D-42F8-BEAF-C710A81DC8AB}"/>
              </a:ext>
            </a:extLst>
          </p:cNvPr>
          <p:cNvSpPr>
            <a:spLocks noGrp="1"/>
          </p:cNvSpPr>
          <p:nvPr>
            <p:ph type="body" sz="quarter" idx="35" hasCustomPrompt="1"/>
          </p:nvPr>
        </p:nvSpPr>
        <p:spPr>
          <a:xfrm>
            <a:off x="5811083" y="2485913"/>
            <a:ext cx="2124000" cy="701538"/>
          </a:xfrm>
        </p:spPr>
        <p:txBody>
          <a:bodyPr anchor="b"/>
          <a:lstStyle>
            <a:lvl1pPr marL="0" indent="0" algn="l">
              <a:buFont typeface="Arial" panose="020B0604020202020204" pitchFamily="34" charset="0"/>
              <a:buNone/>
              <a:defRPr sz="2400"/>
            </a:lvl1pPr>
          </a:lstStyle>
          <a:p>
            <a:pPr lvl="0"/>
            <a:r>
              <a:rPr lang="en-US" noProof="0"/>
              <a:t>Name</a:t>
            </a:r>
          </a:p>
        </p:txBody>
      </p:sp>
      <p:sp>
        <p:nvSpPr>
          <p:cNvPr id="43" name="Text Placeholder 10">
            <a:extLst>
              <a:ext uri="{FF2B5EF4-FFF2-40B4-BE49-F238E27FC236}">
                <a16:creationId xmlns:a16="http://schemas.microsoft.com/office/drawing/2014/main" id="{9D6585E1-D051-4611-811C-C8101B0D2F03}"/>
              </a:ext>
            </a:extLst>
          </p:cNvPr>
          <p:cNvSpPr>
            <a:spLocks noGrp="1"/>
          </p:cNvSpPr>
          <p:nvPr>
            <p:ph type="body" sz="quarter" idx="36" hasCustomPrompt="1"/>
          </p:nvPr>
        </p:nvSpPr>
        <p:spPr>
          <a:xfrm>
            <a:off x="5811083" y="3904988"/>
            <a:ext cx="2124000" cy="1800000"/>
          </a:xfrm>
        </p:spPr>
        <p:txBody>
          <a:bodyPr/>
          <a:lstStyle>
            <a:lvl1pPr marL="0" indent="0" algn="l">
              <a:buNone/>
              <a:defRPr sz="1400">
                <a:solidFill>
                  <a:schemeClr val="tx1">
                    <a:lumMod val="50000"/>
                    <a:lumOff val="50000"/>
                  </a:schemeClr>
                </a:solidFill>
              </a:defRPr>
            </a:lvl1pPr>
          </a:lstStyle>
          <a:p>
            <a:pPr lvl="0"/>
            <a:r>
              <a:rPr lang="en-US" noProof="0"/>
              <a:t>Short Bio</a:t>
            </a:r>
          </a:p>
        </p:txBody>
      </p:sp>
      <p:sp>
        <p:nvSpPr>
          <p:cNvPr id="44" name="Text Placeholder 8">
            <a:extLst>
              <a:ext uri="{FF2B5EF4-FFF2-40B4-BE49-F238E27FC236}">
                <a16:creationId xmlns:a16="http://schemas.microsoft.com/office/drawing/2014/main" id="{6C195A32-24CC-4109-9C00-31757D0A0A3C}"/>
              </a:ext>
            </a:extLst>
          </p:cNvPr>
          <p:cNvSpPr>
            <a:spLocks noGrp="1"/>
          </p:cNvSpPr>
          <p:nvPr>
            <p:ph type="body" sz="quarter" idx="37" hasCustomPrompt="1"/>
          </p:nvPr>
        </p:nvSpPr>
        <p:spPr>
          <a:xfrm>
            <a:off x="5811083" y="3461032"/>
            <a:ext cx="2124000" cy="245885"/>
          </a:xfrm>
        </p:spPr>
        <p:txBody>
          <a:bodyPr/>
          <a:lstStyle>
            <a:lvl1pPr marL="0" indent="0" algn="l">
              <a:buFont typeface="Arial" panose="020B0604020202020204" pitchFamily="34" charset="0"/>
              <a:buNone/>
              <a:defRPr sz="1400">
                <a:solidFill>
                  <a:schemeClr val="bg1">
                    <a:lumMod val="50000"/>
                  </a:schemeClr>
                </a:solidFill>
              </a:defRPr>
            </a:lvl1pPr>
          </a:lstStyle>
          <a:p>
            <a:pPr lvl="0"/>
            <a:r>
              <a:rPr lang="en-US" noProof="0"/>
              <a:t>Title</a:t>
            </a:r>
          </a:p>
        </p:txBody>
      </p:sp>
      <p:sp>
        <p:nvSpPr>
          <p:cNvPr id="45" name="Picture Placeholder 4">
            <a:extLst>
              <a:ext uri="{FF2B5EF4-FFF2-40B4-BE49-F238E27FC236}">
                <a16:creationId xmlns:a16="http://schemas.microsoft.com/office/drawing/2014/main" id="{B318C64F-C963-4A3C-BB8F-999A7F7F5F88}"/>
              </a:ext>
            </a:extLst>
          </p:cNvPr>
          <p:cNvSpPr>
            <a:spLocks noGrp="1"/>
          </p:cNvSpPr>
          <p:nvPr>
            <p:ph type="pic" sz="quarter" idx="38" hasCustomPrompt="1"/>
          </p:nvPr>
        </p:nvSpPr>
        <p:spPr>
          <a:xfrm>
            <a:off x="8112825" y="2319681"/>
            <a:ext cx="1352367" cy="1352367"/>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dirty="0"/>
              <a:t>Insert or Drag and Drop Image Here</a:t>
            </a:r>
          </a:p>
        </p:txBody>
      </p:sp>
      <p:sp>
        <p:nvSpPr>
          <p:cNvPr id="46" name="Text Placeholder 8">
            <a:extLst>
              <a:ext uri="{FF2B5EF4-FFF2-40B4-BE49-F238E27FC236}">
                <a16:creationId xmlns:a16="http://schemas.microsoft.com/office/drawing/2014/main" id="{B8B9BC49-5937-4C0A-9AA6-7A7DA7F18CAF}"/>
              </a:ext>
            </a:extLst>
          </p:cNvPr>
          <p:cNvSpPr>
            <a:spLocks noGrp="1"/>
          </p:cNvSpPr>
          <p:nvPr>
            <p:ph type="body" sz="quarter" idx="39" hasCustomPrompt="1"/>
          </p:nvPr>
        </p:nvSpPr>
        <p:spPr>
          <a:xfrm>
            <a:off x="9647313" y="2485913"/>
            <a:ext cx="2124000" cy="701538"/>
          </a:xfrm>
        </p:spPr>
        <p:txBody>
          <a:bodyPr anchor="b"/>
          <a:lstStyle>
            <a:lvl1pPr marL="0" indent="0" algn="l">
              <a:buFont typeface="Arial" panose="020B0604020202020204" pitchFamily="34" charset="0"/>
              <a:buNone/>
              <a:defRPr sz="2400"/>
            </a:lvl1pPr>
          </a:lstStyle>
          <a:p>
            <a:pPr lvl="0"/>
            <a:r>
              <a:rPr lang="en-US" noProof="0"/>
              <a:t>Name</a:t>
            </a:r>
          </a:p>
        </p:txBody>
      </p:sp>
      <p:sp>
        <p:nvSpPr>
          <p:cNvPr id="47" name="Text Placeholder 10">
            <a:extLst>
              <a:ext uri="{FF2B5EF4-FFF2-40B4-BE49-F238E27FC236}">
                <a16:creationId xmlns:a16="http://schemas.microsoft.com/office/drawing/2014/main" id="{8020B4D6-002F-4FA9-BF1D-FC56D9A06F28}"/>
              </a:ext>
            </a:extLst>
          </p:cNvPr>
          <p:cNvSpPr>
            <a:spLocks noGrp="1"/>
          </p:cNvSpPr>
          <p:nvPr>
            <p:ph type="body" sz="quarter" idx="40" hasCustomPrompt="1"/>
          </p:nvPr>
        </p:nvSpPr>
        <p:spPr>
          <a:xfrm>
            <a:off x="9647313" y="3904988"/>
            <a:ext cx="2124000" cy="1800000"/>
          </a:xfrm>
        </p:spPr>
        <p:txBody>
          <a:bodyPr/>
          <a:lstStyle>
            <a:lvl1pPr marL="0" indent="0" algn="l">
              <a:buNone/>
              <a:defRPr sz="1400">
                <a:solidFill>
                  <a:schemeClr val="tx1">
                    <a:lumMod val="50000"/>
                    <a:lumOff val="50000"/>
                  </a:schemeClr>
                </a:solidFill>
              </a:defRPr>
            </a:lvl1pPr>
          </a:lstStyle>
          <a:p>
            <a:pPr lvl="0"/>
            <a:r>
              <a:rPr lang="en-US" noProof="0"/>
              <a:t>Short Bio</a:t>
            </a:r>
          </a:p>
        </p:txBody>
      </p:sp>
      <p:sp>
        <p:nvSpPr>
          <p:cNvPr id="48" name="Text Placeholder 8">
            <a:extLst>
              <a:ext uri="{FF2B5EF4-FFF2-40B4-BE49-F238E27FC236}">
                <a16:creationId xmlns:a16="http://schemas.microsoft.com/office/drawing/2014/main" id="{93C1946C-7118-4BF3-8EE8-B0944465F49A}"/>
              </a:ext>
            </a:extLst>
          </p:cNvPr>
          <p:cNvSpPr>
            <a:spLocks noGrp="1"/>
          </p:cNvSpPr>
          <p:nvPr>
            <p:ph type="body" sz="quarter" idx="41" hasCustomPrompt="1"/>
          </p:nvPr>
        </p:nvSpPr>
        <p:spPr>
          <a:xfrm>
            <a:off x="9647313" y="3461032"/>
            <a:ext cx="2124000" cy="245885"/>
          </a:xfrm>
        </p:spPr>
        <p:txBody>
          <a:bodyPr/>
          <a:lstStyle>
            <a:lvl1pPr marL="0" indent="0" algn="l">
              <a:buFont typeface="Arial" panose="020B0604020202020204" pitchFamily="34" charset="0"/>
              <a:buNone/>
              <a:defRPr sz="1400">
                <a:solidFill>
                  <a:schemeClr val="bg1">
                    <a:lumMod val="50000"/>
                  </a:schemeClr>
                </a:solidFill>
              </a:defRPr>
            </a:lvl1pPr>
          </a:lstStyle>
          <a:p>
            <a:pPr lvl="0"/>
            <a:r>
              <a:rPr lang="en-US" noProof="0"/>
              <a:t>Title</a:t>
            </a:r>
          </a:p>
        </p:txBody>
      </p:sp>
    </p:spTree>
    <p:extLst>
      <p:ext uri="{BB962C8B-B14F-4D97-AF65-F5344CB8AC3E}">
        <p14:creationId xmlns:p14="http://schemas.microsoft.com/office/powerpoint/2010/main" val="16389493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a:xfrm>
            <a:off x="432000" y="432000"/>
            <a:ext cx="11340000" cy="432000"/>
          </a:xfrm>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6" name="Text Placeholder 5">
            <a:extLst>
              <a:ext uri="{FF2B5EF4-FFF2-40B4-BE49-F238E27FC236}">
                <a16:creationId xmlns:a16="http://schemas.microsoft.com/office/drawing/2014/main" id="{3509F9E9-0483-4A79-B997-B23DAC1644C1}"/>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49" name="Text Placeholder 8">
            <a:extLst>
              <a:ext uri="{FF2B5EF4-FFF2-40B4-BE49-F238E27FC236}">
                <a16:creationId xmlns:a16="http://schemas.microsoft.com/office/drawing/2014/main" id="{305CEEFA-58BB-4AFA-AD31-BEE38B013E00}"/>
              </a:ext>
            </a:extLst>
          </p:cNvPr>
          <p:cNvSpPr>
            <a:spLocks noGrp="1"/>
          </p:cNvSpPr>
          <p:nvPr>
            <p:ph type="body" sz="quarter" idx="17" hasCustomPrompt="1"/>
          </p:nvPr>
        </p:nvSpPr>
        <p:spPr>
          <a:xfrm>
            <a:off x="431800"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50" name="Text Placeholder 10">
            <a:extLst>
              <a:ext uri="{FF2B5EF4-FFF2-40B4-BE49-F238E27FC236}">
                <a16:creationId xmlns:a16="http://schemas.microsoft.com/office/drawing/2014/main" id="{BEEE40C3-341F-4063-8D33-B1328863FB30}"/>
              </a:ext>
            </a:extLst>
          </p:cNvPr>
          <p:cNvSpPr>
            <a:spLocks noGrp="1"/>
          </p:cNvSpPr>
          <p:nvPr>
            <p:ph type="body" sz="quarter" idx="18" hasCustomPrompt="1"/>
          </p:nvPr>
        </p:nvSpPr>
        <p:spPr>
          <a:xfrm>
            <a:off x="431800"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1" name="Text Placeholder 8">
            <a:extLst>
              <a:ext uri="{FF2B5EF4-FFF2-40B4-BE49-F238E27FC236}">
                <a16:creationId xmlns:a16="http://schemas.microsoft.com/office/drawing/2014/main" id="{D09CE291-B951-4300-9D67-154E4BB557EC}"/>
              </a:ext>
            </a:extLst>
          </p:cNvPr>
          <p:cNvSpPr>
            <a:spLocks noGrp="1"/>
          </p:cNvSpPr>
          <p:nvPr>
            <p:ph type="body" sz="quarter" idx="33" hasCustomPrompt="1"/>
          </p:nvPr>
        </p:nvSpPr>
        <p:spPr>
          <a:xfrm>
            <a:off x="2375703"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52" name="Text Placeholder 10">
            <a:extLst>
              <a:ext uri="{FF2B5EF4-FFF2-40B4-BE49-F238E27FC236}">
                <a16:creationId xmlns:a16="http://schemas.microsoft.com/office/drawing/2014/main" id="{0D3A393C-4D8C-49BC-934D-B57BE1B28405}"/>
              </a:ext>
            </a:extLst>
          </p:cNvPr>
          <p:cNvSpPr>
            <a:spLocks noGrp="1"/>
          </p:cNvSpPr>
          <p:nvPr>
            <p:ph type="body" sz="quarter" idx="34" hasCustomPrompt="1"/>
          </p:nvPr>
        </p:nvSpPr>
        <p:spPr>
          <a:xfrm>
            <a:off x="2375703"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3" name="Text Placeholder 8">
            <a:extLst>
              <a:ext uri="{FF2B5EF4-FFF2-40B4-BE49-F238E27FC236}">
                <a16:creationId xmlns:a16="http://schemas.microsoft.com/office/drawing/2014/main" id="{08906184-3520-4606-AF8B-59ECFFA6D756}"/>
              </a:ext>
            </a:extLst>
          </p:cNvPr>
          <p:cNvSpPr>
            <a:spLocks noGrp="1"/>
          </p:cNvSpPr>
          <p:nvPr>
            <p:ph type="body" sz="quarter" idx="35" hasCustomPrompt="1"/>
          </p:nvPr>
        </p:nvSpPr>
        <p:spPr>
          <a:xfrm>
            <a:off x="4319606"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54" name="Text Placeholder 10">
            <a:extLst>
              <a:ext uri="{FF2B5EF4-FFF2-40B4-BE49-F238E27FC236}">
                <a16:creationId xmlns:a16="http://schemas.microsoft.com/office/drawing/2014/main" id="{8A64BEB9-7FB0-4DF9-BFE9-62016E83E890}"/>
              </a:ext>
            </a:extLst>
          </p:cNvPr>
          <p:cNvSpPr>
            <a:spLocks noGrp="1"/>
          </p:cNvSpPr>
          <p:nvPr>
            <p:ph type="body" sz="quarter" idx="36" hasCustomPrompt="1"/>
          </p:nvPr>
        </p:nvSpPr>
        <p:spPr>
          <a:xfrm>
            <a:off x="4319606"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5" name="Text Placeholder 8">
            <a:extLst>
              <a:ext uri="{FF2B5EF4-FFF2-40B4-BE49-F238E27FC236}">
                <a16:creationId xmlns:a16="http://schemas.microsoft.com/office/drawing/2014/main" id="{4CCC1C98-37FD-4404-8383-72ED535FE578}"/>
              </a:ext>
            </a:extLst>
          </p:cNvPr>
          <p:cNvSpPr>
            <a:spLocks noGrp="1"/>
          </p:cNvSpPr>
          <p:nvPr>
            <p:ph type="body" sz="quarter" idx="37" hasCustomPrompt="1"/>
          </p:nvPr>
        </p:nvSpPr>
        <p:spPr>
          <a:xfrm>
            <a:off x="6263509"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56" name="Text Placeholder 10">
            <a:extLst>
              <a:ext uri="{FF2B5EF4-FFF2-40B4-BE49-F238E27FC236}">
                <a16:creationId xmlns:a16="http://schemas.microsoft.com/office/drawing/2014/main" id="{B24BD1AE-AB0E-40FA-AEA8-8D687D84B56E}"/>
              </a:ext>
            </a:extLst>
          </p:cNvPr>
          <p:cNvSpPr>
            <a:spLocks noGrp="1"/>
          </p:cNvSpPr>
          <p:nvPr>
            <p:ph type="body" sz="quarter" idx="38" hasCustomPrompt="1"/>
          </p:nvPr>
        </p:nvSpPr>
        <p:spPr>
          <a:xfrm>
            <a:off x="6263509"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a16="http://schemas.microsoft.com/office/drawing/2014/main" id="{CA2F0EA7-F3F7-443F-BA0D-4916B618C56B}"/>
              </a:ext>
            </a:extLst>
          </p:cNvPr>
          <p:cNvSpPr>
            <a:spLocks noGrp="1"/>
          </p:cNvSpPr>
          <p:nvPr>
            <p:ph type="body" sz="quarter" idx="39" hasCustomPrompt="1"/>
          </p:nvPr>
        </p:nvSpPr>
        <p:spPr>
          <a:xfrm>
            <a:off x="8207412"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a16="http://schemas.microsoft.com/office/drawing/2014/main" id="{2BB6E6C3-1F6A-41B6-8EE0-6FDCBA34413C}"/>
              </a:ext>
            </a:extLst>
          </p:cNvPr>
          <p:cNvSpPr>
            <a:spLocks noGrp="1"/>
          </p:cNvSpPr>
          <p:nvPr>
            <p:ph type="body" sz="quarter" idx="40" hasCustomPrompt="1"/>
          </p:nvPr>
        </p:nvSpPr>
        <p:spPr>
          <a:xfrm>
            <a:off x="8207412"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16" name="Picture Placeholder 15">
            <a:extLst>
              <a:ext uri="{FF2B5EF4-FFF2-40B4-BE49-F238E27FC236}">
                <a16:creationId xmlns:a16="http://schemas.microsoft.com/office/drawing/2014/main" id="{B2738624-9DAA-4152-9A77-80BBB71AD5F1}"/>
              </a:ext>
            </a:extLst>
          </p:cNvPr>
          <p:cNvSpPr>
            <a:spLocks noGrp="1"/>
          </p:cNvSpPr>
          <p:nvPr>
            <p:ph type="pic" sz="quarter" idx="41"/>
          </p:nvPr>
        </p:nvSpPr>
        <p:spPr>
          <a:xfrm>
            <a:off x="431800"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59" name="Picture Placeholder 15">
            <a:extLst>
              <a:ext uri="{FF2B5EF4-FFF2-40B4-BE49-F238E27FC236}">
                <a16:creationId xmlns:a16="http://schemas.microsoft.com/office/drawing/2014/main" id="{522AE46C-0845-4BB0-9861-06071BCF56F6}"/>
              </a:ext>
            </a:extLst>
          </p:cNvPr>
          <p:cNvSpPr>
            <a:spLocks noGrp="1"/>
          </p:cNvSpPr>
          <p:nvPr>
            <p:ph type="pic" sz="quarter" idx="42"/>
          </p:nvPr>
        </p:nvSpPr>
        <p:spPr>
          <a:xfrm>
            <a:off x="2375703"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0" name="Picture Placeholder 15">
            <a:extLst>
              <a:ext uri="{FF2B5EF4-FFF2-40B4-BE49-F238E27FC236}">
                <a16:creationId xmlns:a16="http://schemas.microsoft.com/office/drawing/2014/main" id="{D791A6AF-478F-443B-A785-F82A8DBA9F30}"/>
              </a:ext>
            </a:extLst>
          </p:cNvPr>
          <p:cNvSpPr>
            <a:spLocks noGrp="1"/>
          </p:cNvSpPr>
          <p:nvPr>
            <p:ph type="pic" sz="quarter" idx="43"/>
          </p:nvPr>
        </p:nvSpPr>
        <p:spPr>
          <a:xfrm>
            <a:off x="4319606"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1" name="Picture Placeholder 15">
            <a:extLst>
              <a:ext uri="{FF2B5EF4-FFF2-40B4-BE49-F238E27FC236}">
                <a16:creationId xmlns:a16="http://schemas.microsoft.com/office/drawing/2014/main" id="{1A65AFE9-2875-44A5-BF13-6E8438892669}"/>
              </a:ext>
            </a:extLst>
          </p:cNvPr>
          <p:cNvSpPr>
            <a:spLocks noGrp="1"/>
          </p:cNvSpPr>
          <p:nvPr>
            <p:ph type="pic" sz="quarter" idx="44"/>
          </p:nvPr>
        </p:nvSpPr>
        <p:spPr>
          <a:xfrm>
            <a:off x="6263509"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62" name="Picture Placeholder 15">
            <a:extLst>
              <a:ext uri="{FF2B5EF4-FFF2-40B4-BE49-F238E27FC236}">
                <a16:creationId xmlns:a16="http://schemas.microsoft.com/office/drawing/2014/main" id="{069B9167-077F-4123-82C5-01EB62AFB3E6}"/>
              </a:ext>
            </a:extLst>
          </p:cNvPr>
          <p:cNvSpPr>
            <a:spLocks noGrp="1"/>
          </p:cNvSpPr>
          <p:nvPr>
            <p:ph type="pic" sz="quarter" idx="45"/>
          </p:nvPr>
        </p:nvSpPr>
        <p:spPr>
          <a:xfrm>
            <a:off x="8207412"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21" name="Text Placeholder 8">
            <a:extLst>
              <a:ext uri="{FF2B5EF4-FFF2-40B4-BE49-F238E27FC236}">
                <a16:creationId xmlns:a16="http://schemas.microsoft.com/office/drawing/2014/main" id="{F9EF21D5-1862-4F5B-86BF-B76AF2A72B32}"/>
              </a:ext>
            </a:extLst>
          </p:cNvPr>
          <p:cNvSpPr>
            <a:spLocks noGrp="1"/>
          </p:cNvSpPr>
          <p:nvPr>
            <p:ph type="body" sz="quarter" idx="46" hasCustomPrompt="1"/>
          </p:nvPr>
        </p:nvSpPr>
        <p:spPr>
          <a:xfrm>
            <a:off x="10151313" y="4113808"/>
            <a:ext cx="1620000" cy="783544"/>
          </a:xfrm>
        </p:spPr>
        <p:txBody>
          <a:bodyPr/>
          <a:lstStyle>
            <a:lvl1pPr marL="0" indent="0" algn="l">
              <a:buFont typeface="Arial" panose="020B0604020202020204" pitchFamily="34" charset="0"/>
              <a:buNone/>
              <a:defRPr sz="2400"/>
            </a:lvl1pPr>
          </a:lstStyle>
          <a:p>
            <a:pPr lvl="0"/>
            <a:r>
              <a:rPr lang="en-US" noProof="0"/>
              <a:t>Full Name</a:t>
            </a:r>
          </a:p>
        </p:txBody>
      </p:sp>
      <p:sp>
        <p:nvSpPr>
          <p:cNvPr id="22" name="Text Placeholder 10">
            <a:extLst>
              <a:ext uri="{FF2B5EF4-FFF2-40B4-BE49-F238E27FC236}">
                <a16:creationId xmlns:a16="http://schemas.microsoft.com/office/drawing/2014/main" id="{80EC8DA4-EC6B-4362-949F-968E973A545B}"/>
              </a:ext>
            </a:extLst>
          </p:cNvPr>
          <p:cNvSpPr>
            <a:spLocks noGrp="1"/>
          </p:cNvSpPr>
          <p:nvPr>
            <p:ph type="body" sz="quarter" idx="47" hasCustomPrompt="1"/>
          </p:nvPr>
        </p:nvSpPr>
        <p:spPr>
          <a:xfrm>
            <a:off x="10151313" y="5258975"/>
            <a:ext cx="1620000" cy="720000"/>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23" name="Picture Placeholder 15">
            <a:extLst>
              <a:ext uri="{FF2B5EF4-FFF2-40B4-BE49-F238E27FC236}">
                <a16:creationId xmlns:a16="http://schemas.microsoft.com/office/drawing/2014/main" id="{FC64B5FD-0E87-4FAB-AFEA-D10DFED9F653}"/>
              </a:ext>
            </a:extLst>
          </p:cNvPr>
          <p:cNvSpPr>
            <a:spLocks noGrp="1"/>
          </p:cNvSpPr>
          <p:nvPr>
            <p:ph type="pic" sz="quarter" idx="48"/>
          </p:nvPr>
        </p:nvSpPr>
        <p:spPr>
          <a:xfrm>
            <a:off x="10151313" y="2246681"/>
            <a:ext cx="1620000" cy="1620000"/>
          </a:xfrm>
          <a:solidFill>
            <a:schemeClr val="bg1">
              <a:lumMod val="95000"/>
              <a:alpha val="70000"/>
            </a:schemeClr>
          </a:solidFill>
          <a:ln w="95250" cap="sq">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Tree>
    <p:extLst>
      <p:ext uri="{BB962C8B-B14F-4D97-AF65-F5344CB8AC3E}">
        <p14:creationId xmlns:p14="http://schemas.microsoft.com/office/powerpoint/2010/main" val="3462051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5211B-014A-4E6E-98C7-FDAF7855316F}"/>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FC0C6D2B-0FF5-4A5F-A062-480FFA6DA09A}"/>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5" name="Text Placeholder 5">
            <a:extLst>
              <a:ext uri="{FF2B5EF4-FFF2-40B4-BE49-F238E27FC236}">
                <a16:creationId xmlns:a16="http://schemas.microsoft.com/office/drawing/2014/main" id="{91612B32-057C-422E-8B4A-7B464DE04A79}"/>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24342674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Tree>
    <p:extLst>
      <p:ext uri="{BB962C8B-B14F-4D97-AF65-F5344CB8AC3E}">
        <p14:creationId xmlns:p14="http://schemas.microsoft.com/office/powerpoint/2010/main" val="30592846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582A4E56-DEE9-4FB2-89FF-0F12DB08ADCA}"/>
              </a:ext>
            </a:extLst>
          </p:cNvPr>
          <p:cNvSpPr>
            <a:spLocks noGrp="1"/>
          </p:cNvSpPr>
          <p:nvPr>
            <p:ph type="ftr" sz="quarter" idx="10"/>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CA8525B7-4C8D-4482-98E3-A68789AAB0CF}"/>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Tree>
    <p:extLst>
      <p:ext uri="{BB962C8B-B14F-4D97-AF65-F5344CB8AC3E}">
        <p14:creationId xmlns:p14="http://schemas.microsoft.com/office/powerpoint/2010/main" val="17602381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2">
    <p:bg>
      <p:bgPr>
        <a:solidFill>
          <a:schemeClr val="bg1">
            <a:lumMod val="95000"/>
          </a:schemeClr>
        </a:solidFill>
        <a:effectLst/>
      </p:bgPr>
    </p:bg>
    <p:spTree>
      <p:nvGrpSpPr>
        <p:cNvPr id="1" name=""/>
        <p:cNvGrpSpPr/>
        <p:nvPr/>
      </p:nvGrpSpPr>
      <p:grpSpPr>
        <a:xfrm>
          <a:off x="0" y="0"/>
          <a:ext cx="0" cy="0"/>
          <a:chOff x="0" y="0"/>
          <a:chExt cx="0" cy="0"/>
        </a:xfrm>
      </p:grpSpPr>
      <p:sp>
        <p:nvSpPr>
          <p:cNvPr id="14" name="Picture Placeholder 9">
            <a:extLst>
              <a:ext uri="{FF2B5EF4-FFF2-40B4-BE49-F238E27FC236}">
                <a16:creationId xmlns:a16="http://schemas.microsoft.com/office/drawing/2014/main" id="{FF978957-D101-43B4-A717-19B1820B4F1A}"/>
              </a:ext>
            </a:extLst>
          </p:cNvPr>
          <p:cNvSpPr>
            <a:spLocks noGrp="1"/>
          </p:cNvSpPr>
          <p:nvPr>
            <p:ph type="pic" sz="quarter" idx="10" hasCustomPrompt="1"/>
          </p:nvPr>
        </p:nvSpPr>
        <p:spPr>
          <a:xfrm>
            <a:off x="0" y="0"/>
            <a:ext cx="12192000" cy="6786563"/>
          </a:xfrm>
          <a:solidFill>
            <a:schemeClr val="tx1">
              <a:lumMod val="75000"/>
              <a:lumOff val="25000"/>
            </a:schemeClr>
          </a:solidFill>
        </p:spPr>
        <p:txBody>
          <a:bodyPr lIns="1044000" rIns="0" anchor="ctr"/>
          <a:lstStyle>
            <a:lvl1pPr marL="0" indent="0" algn="l">
              <a:buNone/>
              <a:defRPr sz="1100" i="1">
                <a:solidFill>
                  <a:schemeClr val="bg1">
                    <a:lumMod val="95000"/>
                  </a:schemeClr>
                </a:solidFill>
                <a:latin typeface="Times New Roman" panose="02020603050405020304" pitchFamily="18" charset="0"/>
                <a:cs typeface="Times New Roman" panose="02020603050405020304" pitchFamily="18" charset="0"/>
              </a:defRPr>
            </a:lvl1pPr>
          </a:lstStyle>
          <a:p>
            <a:r>
              <a:rPr lang="en-US" noProof="0" dirty="0"/>
              <a:t>Insert or Drag and Drop your Photo Here </a:t>
            </a:r>
          </a:p>
        </p:txBody>
      </p:sp>
      <p:sp>
        <p:nvSpPr>
          <p:cNvPr id="9" name="Rectangle 8">
            <a:extLst>
              <a:ext uri="{FF2B5EF4-FFF2-40B4-BE49-F238E27FC236}">
                <a16:creationId xmlns:a16="http://schemas.microsoft.com/office/drawing/2014/main" id="{84DD3616-4E40-4CE5-88C8-2AF6E47D2086}"/>
              </a:ext>
            </a:extLst>
          </p:cNvPr>
          <p:cNvSpPr/>
          <p:nvPr userDrawn="1"/>
        </p:nvSpPr>
        <p:spPr>
          <a:xfrm>
            <a:off x="6336000" y="0"/>
            <a:ext cx="3979575" cy="6786563"/>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1EA3B184-0AF0-4DF5-B2BD-E6D1806BE1BF}"/>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Rectangle 11">
            <a:extLst>
              <a:ext uri="{FF2B5EF4-FFF2-40B4-BE49-F238E27FC236}">
                <a16:creationId xmlns:a16="http://schemas.microsoft.com/office/drawing/2014/main" id="{B8FC9062-5711-4550-8470-F1324E804FFF}"/>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DC433A2F-8949-4AAC-AE96-175254493AF4}"/>
              </a:ext>
            </a:extLst>
          </p:cNvPr>
          <p:cNvSpPr/>
          <p:nvPr userDrawn="1"/>
        </p:nvSpPr>
        <p:spPr>
          <a:xfrm>
            <a:off x="6336000" y="0"/>
            <a:ext cx="3979575"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hasCustomPrompt="1"/>
          </p:nvPr>
        </p:nvSpPr>
        <p:spPr>
          <a:xfrm>
            <a:off x="6539896" y="2377000"/>
            <a:ext cx="3571782" cy="2387600"/>
          </a:xfrm>
        </p:spPr>
        <p:txBody>
          <a:bodyPr anchor="b"/>
          <a:lstStyle>
            <a:lvl1pPr algn="l">
              <a:defRPr sz="5400" spc="-300">
                <a:solidFill>
                  <a:schemeClr val="bg1"/>
                </a:solidFill>
              </a:defRPr>
            </a:lvl1pPr>
          </a:lstStyle>
          <a:p>
            <a:r>
              <a:rPr lang="en-US" noProof="0"/>
              <a:t>Thank You</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hasCustomPrompt="1"/>
          </p:nvPr>
        </p:nvSpPr>
        <p:spPr>
          <a:xfrm>
            <a:off x="6905624" y="5057775"/>
            <a:ext cx="3206053" cy="247650"/>
          </a:xfrm>
        </p:spPr>
        <p:txBody>
          <a:bodyPr/>
          <a:lstStyle>
            <a:lvl1pPr marL="0" indent="0" algn="l">
              <a:buNone/>
              <a:defRPr sz="1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5" name="Text Placeholder 4">
            <a:extLst>
              <a:ext uri="{FF2B5EF4-FFF2-40B4-BE49-F238E27FC236}">
                <a16:creationId xmlns:a16="http://schemas.microsoft.com/office/drawing/2014/main" id="{99EABB85-2AAF-4939-BDF4-E3CF2F31B32F}"/>
              </a:ext>
            </a:extLst>
          </p:cNvPr>
          <p:cNvSpPr>
            <a:spLocks noGrp="1"/>
          </p:cNvSpPr>
          <p:nvPr>
            <p:ph type="body" sz="quarter" idx="12" hasCustomPrompt="1"/>
          </p:nvPr>
        </p:nvSpPr>
        <p:spPr>
          <a:xfrm>
            <a:off x="6905625" y="5400675"/>
            <a:ext cx="3206750" cy="247650"/>
          </a:xfrm>
        </p:spPr>
        <p:txBody>
          <a:bodyPr vert="horz" lIns="0" tIns="0" rIns="0" bIns="0" rtlCol="0">
            <a:noAutofit/>
          </a:bodyPr>
          <a:lstStyle>
            <a:lvl1pPr marL="0" indent="0">
              <a:buNone/>
              <a:defRPr lang="en-US" sz="1400" dirty="0" smtClean="0">
                <a:solidFill>
                  <a:schemeClr val="bg1"/>
                </a:solidFill>
              </a:defRPr>
            </a:lvl1pPr>
            <a:lvl2pPr>
              <a:defRPr lang="en-US" sz="2000" dirty="0" smtClean="0"/>
            </a:lvl2pPr>
            <a:lvl3pPr>
              <a:defRPr lang="en-US" sz="1800" dirty="0" smtClean="0"/>
            </a:lvl3pPr>
            <a:lvl4pPr>
              <a:defRPr lang="en-US" sz="1600" dirty="0" smtClean="0"/>
            </a:lvl4pPr>
            <a:lvl5pPr>
              <a:defRPr lang="en-ZA" sz="1600" dirty="0"/>
            </a:lvl5pPr>
          </a:lstStyle>
          <a:p>
            <a:pPr marL="266700" lvl="0" indent="-266700"/>
            <a:r>
              <a:rPr lang="en-US" noProof="0"/>
              <a:t>Contact Number</a:t>
            </a:r>
          </a:p>
        </p:txBody>
      </p:sp>
      <p:sp>
        <p:nvSpPr>
          <p:cNvPr id="10" name="Text Placeholder 9">
            <a:extLst>
              <a:ext uri="{FF2B5EF4-FFF2-40B4-BE49-F238E27FC236}">
                <a16:creationId xmlns:a16="http://schemas.microsoft.com/office/drawing/2014/main" id="{04E7DF27-55E9-4F17-91D3-29228A4020F3}"/>
              </a:ext>
            </a:extLst>
          </p:cNvPr>
          <p:cNvSpPr>
            <a:spLocks noGrp="1"/>
          </p:cNvSpPr>
          <p:nvPr>
            <p:ph type="body" sz="quarter" idx="13" hasCustomPrompt="1"/>
          </p:nvPr>
        </p:nvSpPr>
        <p:spPr>
          <a:xfrm>
            <a:off x="6905625" y="5751513"/>
            <a:ext cx="3206750" cy="247650"/>
          </a:xfrm>
        </p:spPr>
        <p:txBody>
          <a:bodyPr vert="horz" lIns="0" tIns="0" rIns="0" bIns="0" rtlCol="0">
            <a:noAutofit/>
          </a:bodyPr>
          <a:lstStyle>
            <a:lvl1pPr marL="0" indent="0">
              <a:buNone/>
              <a:defRPr lang="en-US" sz="1400" smtClean="0">
                <a:solidFill>
                  <a:schemeClr val="bg1"/>
                </a:solidFill>
              </a:defRPr>
            </a:lvl1pPr>
            <a:lvl2pPr>
              <a:defRPr lang="en-US" sz="2000" smtClean="0"/>
            </a:lvl2pPr>
            <a:lvl3pPr>
              <a:defRPr lang="en-US" sz="1800" smtClean="0"/>
            </a:lvl3pPr>
            <a:lvl4pPr>
              <a:defRPr lang="en-US" sz="1600" smtClean="0"/>
            </a:lvl4pPr>
            <a:lvl5pPr>
              <a:defRPr lang="en-ZA" sz="1600"/>
            </a:lvl5pPr>
          </a:lstStyle>
          <a:p>
            <a:pPr marL="266700" lvl="0" indent="-266700"/>
            <a:r>
              <a:rPr lang="en-US" noProof="0"/>
              <a:t>Email or Social Media Handle</a:t>
            </a:r>
          </a:p>
        </p:txBody>
      </p:sp>
    </p:spTree>
    <p:extLst>
      <p:ext uri="{BB962C8B-B14F-4D97-AF65-F5344CB8AC3E}">
        <p14:creationId xmlns:p14="http://schemas.microsoft.com/office/powerpoint/2010/main" val="41008153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obile App Previews">
    <p:spTree>
      <p:nvGrpSpPr>
        <p:cNvPr id="1" name=""/>
        <p:cNvGrpSpPr/>
        <p:nvPr/>
      </p:nvGrpSpPr>
      <p:grpSpPr>
        <a:xfrm>
          <a:off x="0" y="0"/>
          <a:ext cx="0" cy="0"/>
          <a:chOff x="0" y="0"/>
          <a:chExt cx="0" cy="0"/>
        </a:xfrm>
      </p:grpSpPr>
      <p:pic>
        <p:nvPicPr>
          <p:cNvPr id="8" name="Picture 7" descr="Screen of a cell phone&#10;&#10;Description generated with high confidence">
            <a:extLst>
              <a:ext uri="{FF2B5EF4-FFF2-40B4-BE49-F238E27FC236}">
                <a16:creationId xmlns:a16="http://schemas.microsoft.com/office/drawing/2014/main" id="{68055F11-596F-47BF-A832-A501EC346C2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33307" y="915497"/>
            <a:ext cx="4666142" cy="4684105"/>
          </a:xfrm>
          <a:prstGeom prst="rect">
            <a:avLst/>
          </a:prstGeom>
        </p:spPr>
      </p:pic>
      <p:pic>
        <p:nvPicPr>
          <p:cNvPr id="9" name="Picture 8" descr="Screen of a cell phone&#10;&#10;Description generated with high confidence">
            <a:extLst>
              <a:ext uri="{FF2B5EF4-FFF2-40B4-BE49-F238E27FC236}">
                <a16:creationId xmlns:a16="http://schemas.microsoft.com/office/drawing/2014/main" id="{80EBF765-2A5E-4BDA-B092-25691E47915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762929" y="915497"/>
            <a:ext cx="4666142" cy="4684105"/>
          </a:xfrm>
          <a:prstGeom prst="rect">
            <a:avLst/>
          </a:prstGeom>
        </p:spPr>
      </p:pic>
      <p:pic>
        <p:nvPicPr>
          <p:cNvPr id="10" name="Picture 9" descr="Screen of a cell phone&#10;&#10;Description generated with high confidence">
            <a:extLst>
              <a:ext uri="{FF2B5EF4-FFF2-40B4-BE49-F238E27FC236}">
                <a16:creationId xmlns:a16="http://schemas.microsoft.com/office/drawing/2014/main" id="{E97A6530-14B5-4A05-B7A3-7BA661FCD5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292551" y="915497"/>
            <a:ext cx="4666142" cy="4684105"/>
          </a:xfrm>
          <a:prstGeom prst="rect">
            <a:avLst/>
          </a:prstGeom>
        </p:spPr>
      </p:pic>
      <p:sp>
        <p:nvSpPr>
          <p:cNvPr id="2" name="Title 1">
            <a:extLst>
              <a:ext uri="{FF2B5EF4-FFF2-40B4-BE49-F238E27FC236}">
                <a16:creationId xmlns:a16="http://schemas.microsoft.com/office/drawing/2014/main" id="{7EF5211B-014A-4E6E-98C7-FDAF7855316F}"/>
              </a:ext>
            </a:extLst>
          </p:cNvPr>
          <p:cNvSpPr>
            <a:spLocks noGrp="1"/>
          </p:cNvSpPr>
          <p:nvPr>
            <p:ph type="title"/>
          </p:nvPr>
        </p:nvSpPr>
        <p:spPr/>
        <p:txBody>
          <a:bodyPr/>
          <a:lstStyle/>
          <a:p>
            <a:r>
              <a:rPr lang="en-US" noProof="0"/>
              <a:t>Click to edit Master title style</a:t>
            </a:r>
          </a:p>
        </p:txBody>
      </p:sp>
      <p:sp>
        <p:nvSpPr>
          <p:cNvPr id="6" name="Footer Placeholder 5">
            <a:extLst>
              <a:ext uri="{FF2B5EF4-FFF2-40B4-BE49-F238E27FC236}">
                <a16:creationId xmlns:a16="http://schemas.microsoft.com/office/drawing/2014/main" id="{5356FC21-A32D-44DC-BED7-08CEBB3B9090}"/>
              </a:ext>
            </a:extLst>
          </p:cNvPr>
          <p:cNvSpPr>
            <a:spLocks noGrp="1"/>
          </p:cNvSpPr>
          <p:nvPr>
            <p:ph type="ftr" sz="quarter" idx="10"/>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FC0C6D2B-0FF5-4A5F-A062-480FFA6DA09A}"/>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1" name="Content Placeholder 3">
            <a:extLst>
              <a:ext uri="{FF2B5EF4-FFF2-40B4-BE49-F238E27FC236}">
                <a16:creationId xmlns:a16="http://schemas.microsoft.com/office/drawing/2014/main" id="{47EC9494-5A42-419D-AADF-96EF1EFD7B64}"/>
              </a:ext>
            </a:extLst>
          </p:cNvPr>
          <p:cNvSpPr>
            <a:spLocks noGrp="1"/>
          </p:cNvSpPr>
          <p:nvPr>
            <p:ph sz="half" idx="2" hasCustomPrompt="1"/>
          </p:nvPr>
        </p:nvSpPr>
        <p:spPr>
          <a:xfrm>
            <a:off x="1615505" y="5752808"/>
            <a:ext cx="1980000" cy="548945"/>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Mockup Details</a:t>
            </a:r>
          </a:p>
        </p:txBody>
      </p:sp>
      <p:sp>
        <p:nvSpPr>
          <p:cNvPr id="12" name="Text Placeholder 11">
            <a:extLst>
              <a:ext uri="{FF2B5EF4-FFF2-40B4-BE49-F238E27FC236}">
                <a16:creationId xmlns:a16="http://schemas.microsoft.com/office/drawing/2014/main" id="{CE2D3309-00A3-42D9-8706-6F2A6AD3BB04}"/>
              </a:ext>
            </a:extLst>
          </p:cNvPr>
          <p:cNvSpPr>
            <a:spLocks noGrp="1"/>
          </p:cNvSpPr>
          <p:nvPr>
            <p:ph type="body" sz="quarter" idx="14" hasCustomPrompt="1"/>
          </p:nvPr>
        </p:nvSpPr>
        <p:spPr>
          <a:xfrm>
            <a:off x="1615505" y="5291099"/>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Mockup Name</a:t>
            </a:r>
          </a:p>
        </p:txBody>
      </p:sp>
      <p:sp>
        <p:nvSpPr>
          <p:cNvPr id="13" name="Content Placeholder 3">
            <a:extLst>
              <a:ext uri="{FF2B5EF4-FFF2-40B4-BE49-F238E27FC236}">
                <a16:creationId xmlns:a16="http://schemas.microsoft.com/office/drawing/2014/main" id="{94E4C70C-AC1E-4EDE-B2C1-23A54123479F}"/>
              </a:ext>
            </a:extLst>
          </p:cNvPr>
          <p:cNvSpPr>
            <a:spLocks noGrp="1"/>
          </p:cNvSpPr>
          <p:nvPr>
            <p:ph sz="half" idx="15" hasCustomPrompt="1"/>
          </p:nvPr>
        </p:nvSpPr>
        <p:spPr>
          <a:xfrm>
            <a:off x="5177148" y="5752808"/>
            <a:ext cx="1980000" cy="548945"/>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Mockup Details</a:t>
            </a:r>
          </a:p>
        </p:txBody>
      </p:sp>
      <p:sp>
        <p:nvSpPr>
          <p:cNvPr id="14" name="Text Placeholder 11">
            <a:extLst>
              <a:ext uri="{FF2B5EF4-FFF2-40B4-BE49-F238E27FC236}">
                <a16:creationId xmlns:a16="http://schemas.microsoft.com/office/drawing/2014/main" id="{14B1BB7D-C6D3-4D9C-A235-6CBB5A13EEC6}"/>
              </a:ext>
            </a:extLst>
          </p:cNvPr>
          <p:cNvSpPr>
            <a:spLocks noGrp="1"/>
          </p:cNvSpPr>
          <p:nvPr>
            <p:ph type="body" sz="quarter" idx="16" hasCustomPrompt="1"/>
          </p:nvPr>
        </p:nvSpPr>
        <p:spPr>
          <a:xfrm>
            <a:off x="5177148" y="5291099"/>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Mockup Name</a:t>
            </a:r>
          </a:p>
        </p:txBody>
      </p:sp>
      <p:sp>
        <p:nvSpPr>
          <p:cNvPr id="15" name="Content Placeholder 3">
            <a:extLst>
              <a:ext uri="{FF2B5EF4-FFF2-40B4-BE49-F238E27FC236}">
                <a16:creationId xmlns:a16="http://schemas.microsoft.com/office/drawing/2014/main" id="{718515F4-6451-4FB7-ACE4-5D9C2CD207A4}"/>
              </a:ext>
            </a:extLst>
          </p:cNvPr>
          <p:cNvSpPr>
            <a:spLocks noGrp="1"/>
          </p:cNvSpPr>
          <p:nvPr>
            <p:ph sz="half" idx="17" hasCustomPrompt="1"/>
          </p:nvPr>
        </p:nvSpPr>
        <p:spPr>
          <a:xfrm>
            <a:off x="8699878" y="5752808"/>
            <a:ext cx="1980000" cy="548945"/>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Mockup Details</a:t>
            </a:r>
          </a:p>
        </p:txBody>
      </p:sp>
      <p:sp>
        <p:nvSpPr>
          <p:cNvPr id="16" name="Text Placeholder 11">
            <a:extLst>
              <a:ext uri="{FF2B5EF4-FFF2-40B4-BE49-F238E27FC236}">
                <a16:creationId xmlns:a16="http://schemas.microsoft.com/office/drawing/2014/main" id="{B362C889-34FC-4EB1-967B-DC98349082CB}"/>
              </a:ext>
            </a:extLst>
          </p:cNvPr>
          <p:cNvSpPr>
            <a:spLocks noGrp="1"/>
          </p:cNvSpPr>
          <p:nvPr>
            <p:ph type="body" sz="quarter" idx="18" hasCustomPrompt="1"/>
          </p:nvPr>
        </p:nvSpPr>
        <p:spPr>
          <a:xfrm>
            <a:off x="8699878" y="5291099"/>
            <a:ext cx="1980000" cy="360000"/>
          </a:xfrm>
        </p:spPr>
        <p:txBody>
          <a:bodyPr/>
          <a:lstStyle>
            <a:lvl1pPr marL="0" indent="0" algn="ctr">
              <a:buFont typeface="Arial" panose="020B0604020202020204" pitchFamily="34" charset="0"/>
              <a:buNone/>
              <a:defRPr>
                <a:solidFill>
                  <a:schemeClr val="tx1">
                    <a:lumMod val="75000"/>
                    <a:lumOff val="25000"/>
                  </a:schemeClr>
                </a:solidFill>
              </a:defRPr>
            </a:lvl1pPr>
          </a:lstStyle>
          <a:p>
            <a:pPr lvl="0"/>
            <a:r>
              <a:rPr lang="en-US" noProof="0"/>
              <a:t>Mockup Name</a:t>
            </a:r>
          </a:p>
        </p:txBody>
      </p:sp>
      <p:sp>
        <p:nvSpPr>
          <p:cNvPr id="4" name="Picture Placeholder 3">
            <a:extLst>
              <a:ext uri="{FF2B5EF4-FFF2-40B4-BE49-F238E27FC236}">
                <a16:creationId xmlns:a16="http://schemas.microsoft.com/office/drawing/2014/main" id="{4C4EB921-BD58-4C2E-BDD5-FC8D2629829B}"/>
              </a:ext>
            </a:extLst>
          </p:cNvPr>
          <p:cNvSpPr>
            <a:spLocks noGrp="1"/>
          </p:cNvSpPr>
          <p:nvPr>
            <p:ph type="pic" sz="quarter" idx="19"/>
          </p:nvPr>
        </p:nvSpPr>
        <p:spPr>
          <a:xfrm>
            <a:off x="1751679" y="1450182"/>
            <a:ext cx="1772571" cy="3183732"/>
          </a:xfrm>
          <a:solidFill>
            <a:schemeClr val="bg1">
              <a:lumMod val="95000"/>
              <a:alpha val="70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17" name="Picture Placeholder 3">
            <a:extLst>
              <a:ext uri="{FF2B5EF4-FFF2-40B4-BE49-F238E27FC236}">
                <a16:creationId xmlns:a16="http://schemas.microsoft.com/office/drawing/2014/main" id="{3CB44DE3-C599-4EA7-BFDA-4E39AE89FC01}"/>
              </a:ext>
            </a:extLst>
          </p:cNvPr>
          <p:cNvSpPr>
            <a:spLocks noGrp="1"/>
          </p:cNvSpPr>
          <p:nvPr>
            <p:ph type="pic" sz="quarter" idx="20"/>
          </p:nvPr>
        </p:nvSpPr>
        <p:spPr>
          <a:xfrm>
            <a:off x="5281301" y="1450182"/>
            <a:ext cx="1772571" cy="3183732"/>
          </a:xfrm>
          <a:solidFill>
            <a:schemeClr val="bg1">
              <a:lumMod val="95000"/>
              <a:alpha val="70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
        <p:nvSpPr>
          <p:cNvPr id="18" name="Picture Placeholder 3">
            <a:extLst>
              <a:ext uri="{FF2B5EF4-FFF2-40B4-BE49-F238E27FC236}">
                <a16:creationId xmlns:a16="http://schemas.microsoft.com/office/drawing/2014/main" id="{A4392E45-2A0B-49BF-9952-79C42AF8DE90}"/>
              </a:ext>
            </a:extLst>
          </p:cNvPr>
          <p:cNvSpPr>
            <a:spLocks noGrp="1"/>
          </p:cNvSpPr>
          <p:nvPr>
            <p:ph type="pic" sz="quarter" idx="21"/>
          </p:nvPr>
        </p:nvSpPr>
        <p:spPr>
          <a:xfrm>
            <a:off x="8810923" y="1450182"/>
            <a:ext cx="1772571" cy="3183732"/>
          </a:xfrm>
          <a:solidFill>
            <a:schemeClr val="bg1">
              <a:lumMod val="95000"/>
              <a:alpha val="70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Times New Roman" panose="02020603050405020304" pitchFamily="18" charset="0"/>
                <a:cs typeface="Times New Roman" panose="02020603050405020304" pitchFamily="18" charset="0"/>
              </a:defRPr>
            </a:lvl1pPr>
          </a:lstStyle>
          <a:p>
            <a:pPr marL="266700" lvl="0" indent="-266700" algn="ctr"/>
            <a:r>
              <a:rPr lang="en-US" noProof="0"/>
              <a:t>Click icon to add picture</a:t>
            </a:r>
            <a:endParaRPr lang="en-US" noProof="0" dirty="0"/>
          </a:p>
        </p:txBody>
      </p:sp>
    </p:spTree>
    <p:extLst>
      <p:ext uri="{BB962C8B-B14F-4D97-AF65-F5344CB8AC3E}">
        <p14:creationId xmlns:p14="http://schemas.microsoft.com/office/powerpoint/2010/main" val="12301276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stimoni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A85E10-5A18-4C86-8310-FA9CF8DF8AB5}"/>
              </a:ext>
            </a:extLst>
          </p:cNvPr>
          <p:cNvSpPr>
            <a:spLocks noGrp="1"/>
          </p:cNvSpPr>
          <p:nvPr>
            <p:ph type="title"/>
          </p:nvPr>
        </p:nvSpPr>
        <p:spPr/>
        <p:txBody>
          <a:bodyPr/>
          <a:lstStyle/>
          <a:p>
            <a:r>
              <a:rPr lang="en-US" noProof="0"/>
              <a:t>Click to edit Master title style</a:t>
            </a:r>
          </a:p>
        </p:txBody>
      </p:sp>
      <p:sp>
        <p:nvSpPr>
          <p:cNvPr id="7" name="Footer Placeholder 6">
            <a:extLst>
              <a:ext uri="{FF2B5EF4-FFF2-40B4-BE49-F238E27FC236}">
                <a16:creationId xmlns:a16="http://schemas.microsoft.com/office/drawing/2014/main" id="{D2E533DB-3399-4A25-BB80-899E9CC78DB1}"/>
              </a:ext>
            </a:extLst>
          </p:cNvPr>
          <p:cNvSpPr>
            <a:spLocks noGrp="1"/>
          </p:cNvSpPr>
          <p:nvPr>
            <p:ph type="ftr" sz="quarter" idx="10"/>
          </p:nvPr>
        </p:nvSpPr>
        <p:spPr/>
        <p:txBody>
          <a:bodyPr/>
          <a:lstStyle/>
          <a:p>
            <a:r>
              <a:rPr lang="en-US" noProof="0" dirty="0"/>
              <a:t>Add a footer</a:t>
            </a:r>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6" name="Text Placeholder 5">
            <a:extLst>
              <a:ext uri="{FF2B5EF4-FFF2-40B4-BE49-F238E27FC236}">
                <a16:creationId xmlns:a16="http://schemas.microsoft.com/office/drawing/2014/main" id="{3509F9E9-0483-4A79-B997-B23DAC1644C1}"/>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4" name="Text Placeholder 3">
            <a:extLst>
              <a:ext uri="{FF2B5EF4-FFF2-40B4-BE49-F238E27FC236}">
                <a16:creationId xmlns:a16="http://schemas.microsoft.com/office/drawing/2014/main" id="{749CC2AE-E299-42B4-A2C4-357708A0054F}"/>
              </a:ext>
            </a:extLst>
          </p:cNvPr>
          <p:cNvSpPr>
            <a:spLocks noGrp="1"/>
          </p:cNvSpPr>
          <p:nvPr>
            <p:ph type="body" sz="quarter" idx="34" hasCustomPrompt="1"/>
          </p:nvPr>
        </p:nvSpPr>
        <p:spPr>
          <a:xfrm>
            <a:off x="431800" y="1836744"/>
            <a:ext cx="3541655" cy="2224950"/>
          </a:xfrm>
          <a:solidFill>
            <a:schemeClr val="bg1">
              <a:lumMod val="95000"/>
            </a:schemeClr>
          </a:solidFill>
        </p:spPr>
        <p:txBody>
          <a:bodyPr lIns="180000" tIns="180000" rIns="180000" bIns="180000" anchor="ctr"/>
          <a:lstStyle>
            <a:lvl1pPr marL="0" indent="0" algn="ctr">
              <a:buNone/>
              <a:defRPr i="0"/>
            </a:lvl1pPr>
          </a:lstStyle>
          <a:p>
            <a:pPr lvl="0"/>
            <a:r>
              <a:rPr lang="en-US" noProof="0"/>
              <a:t>Testimonial goes here</a:t>
            </a:r>
          </a:p>
        </p:txBody>
      </p:sp>
      <p:sp>
        <p:nvSpPr>
          <p:cNvPr id="9" name="Text Placeholder 8">
            <a:extLst>
              <a:ext uri="{FF2B5EF4-FFF2-40B4-BE49-F238E27FC236}">
                <a16:creationId xmlns:a16="http://schemas.microsoft.com/office/drawing/2014/main" id="{199551C8-D5B2-495A-97BB-0711CD8C67EC}"/>
              </a:ext>
            </a:extLst>
          </p:cNvPr>
          <p:cNvSpPr>
            <a:spLocks noGrp="1"/>
          </p:cNvSpPr>
          <p:nvPr>
            <p:ph type="body" sz="quarter" idx="13" hasCustomPrompt="1"/>
          </p:nvPr>
        </p:nvSpPr>
        <p:spPr>
          <a:xfrm>
            <a:off x="582556" y="3693626"/>
            <a:ext cx="3251132" cy="231102"/>
          </a:xfrm>
        </p:spPr>
        <p:txBody>
          <a:bodyPr anchor="t"/>
          <a:lstStyle>
            <a:lvl1pPr marL="0" indent="0" algn="r">
              <a:buFont typeface="Arial" panose="020B0604020202020204" pitchFamily="34" charset="0"/>
              <a:buNone/>
              <a:defRPr sz="1200">
                <a:solidFill>
                  <a:schemeClr val="tx1">
                    <a:lumMod val="75000"/>
                    <a:lumOff val="25000"/>
                  </a:schemeClr>
                </a:solidFill>
              </a:defRPr>
            </a:lvl1pPr>
          </a:lstStyle>
          <a:p>
            <a:pPr lvl="0"/>
            <a:r>
              <a:rPr lang="en-US" noProof="0"/>
              <a:t>Name and Title</a:t>
            </a:r>
          </a:p>
        </p:txBody>
      </p:sp>
      <p:sp>
        <p:nvSpPr>
          <p:cNvPr id="12" name="Text Placeholder 3">
            <a:extLst>
              <a:ext uri="{FF2B5EF4-FFF2-40B4-BE49-F238E27FC236}">
                <a16:creationId xmlns:a16="http://schemas.microsoft.com/office/drawing/2014/main" id="{03139A49-E537-4395-967A-08C997820703}"/>
              </a:ext>
            </a:extLst>
          </p:cNvPr>
          <p:cNvSpPr>
            <a:spLocks noGrp="1"/>
          </p:cNvSpPr>
          <p:nvPr>
            <p:ph type="body" sz="quarter" idx="35" hasCustomPrompt="1"/>
          </p:nvPr>
        </p:nvSpPr>
        <p:spPr>
          <a:xfrm>
            <a:off x="4325172" y="3591659"/>
            <a:ext cx="3541655" cy="2224950"/>
          </a:xfrm>
          <a:solidFill>
            <a:schemeClr val="bg1">
              <a:lumMod val="95000"/>
            </a:schemeClr>
          </a:solidFill>
        </p:spPr>
        <p:txBody>
          <a:bodyPr lIns="180000" tIns="180000" rIns="180000" bIns="180000" anchor="ctr"/>
          <a:lstStyle>
            <a:lvl1pPr marL="0" indent="0" algn="ctr">
              <a:buNone/>
              <a:defRPr i="0"/>
            </a:lvl1pPr>
          </a:lstStyle>
          <a:p>
            <a:pPr lvl="0"/>
            <a:r>
              <a:rPr lang="en-US" noProof="0"/>
              <a:t>Testimonial goes here</a:t>
            </a:r>
          </a:p>
        </p:txBody>
      </p:sp>
      <p:sp>
        <p:nvSpPr>
          <p:cNvPr id="13" name="Text Placeholder 8">
            <a:extLst>
              <a:ext uri="{FF2B5EF4-FFF2-40B4-BE49-F238E27FC236}">
                <a16:creationId xmlns:a16="http://schemas.microsoft.com/office/drawing/2014/main" id="{3EE1C8A1-F171-46D2-A92F-1B0E9C52B1A9}"/>
              </a:ext>
            </a:extLst>
          </p:cNvPr>
          <p:cNvSpPr>
            <a:spLocks noGrp="1"/>
          </p:cNvSpPr>
          <p:nvPr>
            <p:ph type="body" sz="quarter" idx="36" hasCustomPrompt="1"/>
          </p:nvPr>
        </p:nvSpPr>
        <p:spPr>
          <a:xfrm>
            <a:off x="4468052" y="5448541"/>
            <a:ext cx="3251132" cy="231102"/>
          </a:xfrm>
        </p:spPr>
        <p:txBody>
          <a:bodyPr anchor="t"/>
          <a:lstStyle>
            <a:lvl1pPr marL="0" indent="0" algn="r">
              <a:buFont typeface="Arial" panose="020B0604020202020204" pitchFamily="34" charset="0"/>
              <a:buNone/>
              <a:defRPr sz="1200">
                <a:solidFill>
                  <a:schemeClr val="tx1">
                    <a:lumMod val="75000"/>
                    <a:lumOff val="25000"/>
                  </a:schemeClr>
                </a:solidFill>
              </a:defRPr>
            </a:lvl1pPr>
          </a:lstStyle>
          <a:p>
            <a:pPr lvl="0"/>
            <a:r>
              <a:rPr lang="en-US" noProof="0"/>
              <a:t>Name and Title</a:t>
            </a:r>
          </a:p>
        </p:txBody>
      </p:sp>
      <p:sp>
        <p:nvSpPr>
          <p:cNvPr id="14" name="Text Placeholder 3">
            <a:extLst>
              <a:ext uri="{FF2B5EF4-FFF2-40B4-BE49-F238E27FC236}">
                <a16:creationId xmlns:a16="http://schemas.microsoft.com/office/drawing/2014/main" id="{E3E7FB48-98BE-4677-A80F-969F9F307209}"/>
              </a:ext>
            </a:extLst>
          </p:cNvPr>
          <p:cNvSpPr>
            <a:spLocks noGrp="1"/>
          </p:cNvSpPr>
          <p:nvPr>
            <p:ph type="body" sz="quarter" idx="37" hasCustomPrompt="1"/>
          </p:nvPr>
        </p:nvSpPr>
        <p:spPr>
          <a:xfrm>
            <a:off x="8218545" y="1836744"/>
            <a:ext cx="3541655" cy="2224950"/>
          </a:xfrm>
          <a:solidFill>
            <a:schemeClr val="bg1">
              <a:lumMod val="95000"/>
            </a:schemeClr>
          </a:solidFill>
        </p:spPr>
        <p:txBody>
          <a:bodyPr lIns="180000" tIns="180000" rIns="180000" bIns="180000" anchor="ctr"/>
          <a:lstStyle>
            <a:lvl1pPr marL="0" indent="0" algn="ctr">
              <a:buNone/>
              <a:defRPr i="0"/>
            </a:lvl1pPr>
          </a:lstStyle>
          <a:p>
            <a:pPr lvl="0"/>
            <a:r>
              <a:rPr lang="en-US" noProof="0"/>
              <a:t>Testimonial goes here</a:t>
            </a:r>
          </a:p>
        </p:txBody>
      </p:sp>
      <p:sp>
        <p:nvSpPr>
          <p:cNvPr id="15" name="Text Placeholder 8">
            <a:extLst>
              <a:ext uri="{FF2B5EF4-FFF2-40B4-BE49-F238E27FC236}">
                <a16:creationId xmlns:a16="http://schemas.microsoft.com/office/drawing/2014/main" id="{0146F28A-70F5-4E8B-8A3A-ADB1B6A080D1}"/>
              </a:ext>
            </a:extLst>
          </p:cNvPr>
          <p:cNvSpPr>
            <a:spLocks noGrp="1"/>
          </p:cNvSpPr>
          <p:nvPr>
            <p:ph type="body" sz="quarter" idx="38" hasCustomPrompt="1"/>
          </p:nvPr>
        </p:nvSpPr>
        <p:spPr>
          <a:xfrm>
            <a:off x="8369301" y="3693626"/>
            <a:ext cx="3251132" cy="231102"/>
          </a:xfrm>
        </p:spPr>
        <p:txBody>
          <a:bodyPr anchor="t"/>
          <a:lstStyle>
            <a:lvl1pPr marL="0" indent="0" algn="r">
              <a:buFont typeface="Arial" panose="020B0604020202020204" pitchFamily="34" charset="0"/>
              <a:buNone/>
              <a:defRPr sz="1200">
                <a:solidFill>
                  <a:schemeClr val="tx1">
                    <a:lumMod val="75000"/>
                    <a:lumOff val="25000"/>
                  </a:schemeClr>
                </a:solidFill>
              </a:defRPr>
            </a:lvl1pPr>
          </a:lstStyle>
          <a:p>
            <a:pPr lvl="0"/>
            <a:r>
              <a:rPr lang="en-US" noProof="0"/>
              <a:t>Name and Title</a:t>
            </a:r>
          </a:p>
        </p:txBody>
      </p:sp>
    </p:spTree>
    <p:extLst>
      <p:ext uri="{BB962C8B-B14F-4D97-AF65-F5344CB8AC3E}">
        <p14:creationId xmlns:p14="http://schemas.microsoft.com/office/powerpoint/2010/main" val="23627155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C433A2F-8949-4AAC-AE96-175254493AF4}"/>
              </a:ext>
            </a:extLst>
          </p:cNvPr>
          <p:cNvSpPr/>
          <p:nvPr userDrawn="1"/>
        </p:nvSpPr>
        <p:spPr>
          <a:xfrm>
            <a:off x="0" y="0"/>
            <a:ext cx="6336000" cy="6786563"/>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p:nvPr>
        </p:nvSpPr>
        <p:spPr>
          <a:xfrm>
            <a:off x="432000" y="2377000"/>
            <a:ext cx="5472000" cy="2387600"/>
          </a:xfrm>
        </p:spPr>
        <p:txBody>
          <a:bodyPr anchor="b"/>
          <a:lstStyle>
            <a:lvl1pPr algn="l">
              <a:defRPr sz="4200" spc="-30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p:nvPr>
        </p:nvSpPr>
        <p:spPr>
          <a:xfrm>
            <a:off x="432000" y="4962525"/>
            <a:ext cx="5472000" cy="121920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6" name="Rectangle 5">
            <a:extLst>
              <a:ext uri="{FF2B5EF4-FFF2-40B4-BE49-F238E27FC236}">
                <a16:creationId xmlns:a16="http://schemas.microsoft.com/office/drawing/2014/main" id="{EA8EA9D3-63E1-4170-B9FF-2F1AF08CCA45}"/>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a:extLst>
              <a:ext uri="{FF2B5EF4-FFF2-40B4-BE49-F238E27FC236}">
                <a16:creationId xmlns:a16="http://schemas.microsoft.com/office/drawing/2014/main" id="{B6AE9C85-4EEF-40CA-AA18-4DC9F703F4FD}"/>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183102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05D700-F00E-4505-8483-501219FB8BD2}"/>
              </a:ext>
            </a:extLst>
          </p:cNvPr>
          <p:cNvSpPr/>
          <p:nvPr userDrawn="1"/>
        </p:nvSpPr>
        <p:spPr>
          <a:xfrm>
            <a:off x="0" y="0"/>
            <a:ext cx="12192000" cy="636536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DC433A2F-8949-4AAC-AE96-175254493AF4}"/>
              </a:ext>
            </a:extLst>
          </p:cNvPr>
          <p:cNvSpPr/>
          <p:nvPr userDrawn="1"/>
        </p:nvSpPr>
        <p:spPr>
          <a:xfrm>
            <a:off x="432000" y="1"/>
            <a:ext cx="11760000" cy="6365362"/>
          </a:xfrm>
          <a:prstGeom prst="rect">
            <a:avLst/>
          </a:prstGeom>
          <a:gradFill>
            <a:gsLst>
              <a:gs pos="36000">
                <a:schemeClr val="tx1">
                  <a:alpha val="60000"/>
                </a:schemeClr>
              </a:gs>
              <a:gs pos="100000">
                <a:schemeClr val="tx1"/>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6745B1DD-2DBA-49BF-BF09-5B70713A4CDC}"/>
              </a:ext>
            </a:extLst>
          </p:cNvPr>
          <p:cNvSpPr>
            <a:spLocks noGrp="1"/>
          </p:cNvSpPr>
          <p:nvPr>
            <p:ph type="ctrTitle"/>
          </p:nvPr>
        </p:nvSpPr>
        <p:spPr>
          <a:xfrm>
            <a:off x="680728" y="2377000"/>
            <a:ext cx="6299682" cy="2387600"/>
          </a:xfrm>
        </p:spPr>
        <p:txBody>
          <a:bodyPr anchor="b"/>
          <a:lstStyle>
            <a:lvl1pPr algn="l">
              <a:defRPr sz="4200" spc="-300">
                <a:solidFill>
                  <a:schemeClr val="bg1"/>
                </a:solidFill>
              </a:defRPr>
            </a:lvl1pPr>
          </a:lstStyle>
          <a:p>
            <a:r>
              <a:rPr lang="en-US" noProof="0"/>
              <a:t>Click to edit Master title style</a:t>
            </a:r>
          </a:p>
        </p:txBody>
      </p:sp>
      <p:sp>
        <p:nvSpPr>
          <p:cNvPr id="3" name="Subtitle 2">
            <a:extLst>
              <a:ext uri="{FF2B5EF4-FFF2-40B4-BE49-F238E27FC236}">
                <a16:creationId xmlns:a16="http://schemas.microsoft.com/office/drawing/2014/main" id="{C7A60831-AA5D-4359-AACC-37D7271F2BF9}"/>
              </a:ext>
            </a:extLst>
          </p:cNvPr>
          <p:cNvSpPr>
            <a:spLocks noGrp="1"/>
          </p:cNvSpPr>
          <p:nvPr>
            <p:ph type="subTitle" idx="1"/>
          </p:nvPr>
        </p:nvSpPr>
        <p:spPr>
          <a:xfrm>
            <a:off x="680728" y="4962525"/>
            <a:ext cx="6299682" cy="1219200"/>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5" name="Rectangle 4">
            <a:extLst>
              <a:ext uri="{FF2B5EF4-FFF2-40B4-BE49-F238E27FC236}">
                <a16:creationId xmlns:a16="http://schemas.microsoft.com/office/drawing/2014/main" id="{C1384471-818E-4B2E-BA19-852421944514}"/>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6" name="Rectangle 5">
            <a:extLst>
              <a:ext uri="{FF2B5EF4-FFF2-40B4-BE49-F238E27FC236}">
                <a16:creationId xmlns:a16="http://schemas.microsoft.com/office/drawing/2014/main" id="{6FBA5E93-E4C5-4917-B92A-53FC468CFEBD}"/>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Slide Number Placeholder 6">
            <a:extLst>
              <a:ext uri="{FF2B5EF4-FFF2-40B4-BE49-F238E27FC236}">
                <a16:creationId xmlns:a16="http://schemas.microsoft.com/office/drawing/2014/main" id="{6C109B30-9CC9-4BE8-AB10-1BA398CAB523}"/>
              </a:ext>
            </a:extLst>
          </p:cNvPr>
          <p:cNvSpPr>
            <a:spLocks noGrp="1"/>
          </p:cNvSpPr>
          <p:nvPr>
            <p:ph type="sldNum" sz="quarter" idx="12"/>
          </p:nvPr>
        </p:nvSpPr>
        <p:spPr/>
        <p:txBody>
          <a:bodyPr/>
          <a:lstStyle/>
          <a:p>
            <a:fld id="{4B73C415-D670-4716-A5EC-CC4D52CA2BAC}" type="slidenum">
              <a:rPr lang="en-US" noProof="0" smtClean="0"/>
              <a:pPr/>
              <a:t>‹#›</a:t>
            </a:fld>
            <a:endParaRPr lang="en-US" noProof="0" dirty="0"/>
          </a:p>
        </p:txBody>
      </p:sp>
      <p:sp>
        <p:nvSpPr>
          <p:cNvPr id="9" name="Footer Placeholder 8">
            <a:extLst>
              <a:ext uri="{FF2B5EF4-FFF2-40B4-BE49-F238E27FC236}">
                <a16:creationId xmlns:a16="http://schemas.microsoft.com/office/drawing/2014/main" id="{AF77174B-114F-48DF-AFBF-1AA3416ACD4A}"/>
              </a:ext>
            </a:extLst>
          </p:cNvPr>
          <p:cNvSpPr>
            <a:spLocks noGrp="1"/>
          </p:cNvSpPr>
          <p:nvPr>
            <p:ph type="ftr" sz="quarter" idx="13"/>
          </p:nvPr>
        </p:nvSpPr>
        <p:spPr/>
        <p:txBody>
          <a:bodyPr/>
          <a:lstStyle/>
          <a:p>
            <a:r>
              <a:rPr lang="en-US" noProof="0" dirty="0"/>
              <a:t>Add a footer</a:t>
            </a:r>
          </a:p>
        </p:txBody>
      </p:sp>
    </p:spTree>
    <p:extLst>
      <p:ext uri="{BB962C8B-B14F-4D97-AF65-F5344CB8AC3E}">
        <p14:creationId xmlns:p14="http://schemas.microsoft.com/office/powerpoint/2010/main" val="41868349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28A921-D1FB-449F-8402-7C032AAABB1C}"/>
              </a:ext>
            </a:extLst>
          </p:cNvPr>
          <p:cNvSpPr/>
          <p:nvPr userDrawn="1"/>
        </p:nvSpPr>
        <p:spPr>
          <a:xfrm>
            <a:off x="5353050" y="1"/>
            <a:ext cx="6406950" cy="6857998"/>
          </a:xfrm>
          <a:prstGeom prst="rect">
            <a:avLst/>
          </a:prstGeom>
          <a:gradFill>
            <a:gsLst>
              <a:gs pos="0">
                <a:schemeClr val="tx1">
                  <a:lumMod val="75000"/>
                  <a:lumOff val="25000"/>
                </a:schemeClr>
              </a:gs>
              <a:gs pos="100000">
                <a:schemeClr val="tx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8" name="Footer Placeholder 17">
            <a:extLst>
              <a:ext uri="{FF2B5EF4-FFF2-40B4-BE49-F238E27FC236}">
                <a16:creationId xmlns:a16="http://schemas.microsoft.com/office/drawing/2014/main" id="{1EC63334-B325-4256-8AA0-6F5A11030DEA}"/>
              </a:ext>
            </a:extLst>
          </p:cNvPr>
          <p:cNvSpPr>
            <a:spLocks noGrp="1"/>
          </p:cNvSpPr>
          <p:nvPr>
            <p:ph type="ftr" sz="quarter" idx="13"/>
          </p:nvPr>
        </p:nvSpPr>
        <p:spPr>
          <a:xfrm>
            <a:off x="432000" y="6365363"/>
            <a:ext cx="4416225" cy="412431"/>
          </a:xfrm>
        </p:spPr>
        <p:txBody>
          <a:bodyPr/>
          <a:lstStyle/>
          <a:p>
            <a:r>
              <a:rPr lang="en-US" noProof="0" dirty="0"/>
              <a:t>Add a footer</a:t>
            </a:r>
          </a:p>
        </p:txBody>
      </p:sp>
      <p:sp>
        <p:nvSpPr>
          <p:cNvPr id="11" name="Title 1">
            <a:extLst>
              <a:ext uri="{FF2B5EF4-FFF2-40B4-BE49-F238E27FC236}">
                <a16:creationId xmlns:a16="http://schemas.microsoft.com/office/drawing/2014/main" id="{0F80631D-0113-45B5-9716-6AED2430C97F}"/>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12" name="Text Placeholder 3">
            <a:extLst>
              <a:ext uri="{FF2B5EF4-FFF2-40B4-BE49-F238E27FC236}">
                <a16:creationId xmlns:a16="http://schemas.microsoft.com/office/drawing/2014/main" id="{81AC65F5-382D-4CF6-95CF-DD3FC6D96F37}"/>
              </a:ext>
            </a:extLst>
          </p:cNvPr>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3" name="Content Placeholder 2">
            <a:extLst>
              <a:ext uri="{FF2B5EF4-FFF2-40B4-BE49-F238E27FC236}">
                <a16:creationId xmlns:a16="http://schemas.microsoft.com/office/drawing/2014/main" id="{DF554488-3F7D-4F3A-9AAF-73FB0977D735}"/>
              </a:ext>
            </a:extLst>
          </p:cNvPr>
          <p:cNvSpPr>
            <a:spLocks noGrp="1"/>
          </p:cNvSpPr>
          <p:nvPr>
            <p:ph idx="1" hasCustomPrompt="1"/>
          </p:nvPr>
        </p:nvSpPr>
        <p:spPr>
          <a:xfrm>
            <a:off x="5805962" y="457200"/>
            <a:ext cx="5501126" cy="5411787"/>
          </a:xfrm>
        </p:spPr>
        <p:txBody>
          <a:bodyPr/>
          <a:lstStyle>
            <a:lvl1pPr>
              <a:buClr>
                <a:schemeClr val="bg1"/>
              </a:buCl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199675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428A921-D1FB-449F-8402-7C032AAABB1C}"/>
              </a:ext>
            </a:extLst>
          </p:cNvPr>
          <p:cNvSpPr/>
          <p:nvPr userDrawn="1"/>
        </p:nvSpPr>
        <p:spPr>
          <a:xfrm>
            <a:off x="5353050" y="1"/>
            <a:ext cx="6406950" cy="6857998"/>
          </a:xfrm>
          <a:prstGeom prst="rect">
            <a:avLst/>
          </a:prstGeom>
          <a:gradFill>
            <a:gsLst>
              <a:gs pos="0">
                <a:schemeClr val="tx1">
                  <a:lumMod val="75000"/>
                  <a:lumOff val="25000"/>
                </a:schemeClr>
              </a:gs>
              <a:gs pos="100000">
                <a:schemeClr val="tx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Slide Number Placeholder 7">
            <a:extLst>
              <a:ext uri="{FF2B5EF4-FFF2-40B4-BE49-F238E27FC236}">
                <a16:creationId xmlns:a16="http://schemas.microsoft.com/office/drawing/2014/main" id="{19A57786-309B-4137-8B30-4011FC0D4FCB}"/>
              </a:ext>
            </a:extLst>
          </p:cNvPr>
          <p:cNvSpPr>
            <a:spLocks noGrp="1"/>
          </p:cNvSpPr>
          <p:nvPr>
            <p:ph type="sldNum" sz="quarter" idx="11"/>
          </p:nvPr>
        </p:nvSpPr>
        <p:spPr/>
        <p:txBody>
          <a:bodyPr/>
          <a:lstStyle/>
          <a:p>
            <a:fld id="{4B73C415-D670-4716-A5EC-CC4D52CA2BAC}" type="slidenum">
              <a:rPr lang="en-US" noProof="0" smtClean="0"/>
              <a:pPr/>
              <a:t>‹#›</a:t>
            </a:fld>
            <a:endParaRPr lang="en-US" noProof="0" dirty="0"/>
          </a:p>
        </p:txBody>
      </p:sp>
      <p:sp>
        <p:nvSpPr>
          <p:cNvPr id="18" name="Footer Placeholder 17">
            <a:extLst>
              <a:ext uri="{FF2B5EF4-FFF2-40B4-BE49-F238E27FC236}">
                <a16:creationId xmlns:a16="http://schemas.microsoft.com/office/drawing/2014/main" id="{1EC63334-B325-4256-8AA0-6F5A11030DEA}"/>
              </a:ext>
            </a:extLst>
          </p:cNvPr>
          <p:cNvSpPr>
            <a:spLocks noGrp="1"/>
          </p:cNvSpPr>
          <p:nvPr>
            <p:ph type="ftr" sz="quarter" idx="13"/>
          </p:nvPr>
        </p:nvSpPr>
        <p:spPr>
          <a:xfrm>
            <a:off x="432000" y="6365363"/>
            <a:ext cx="4416225" cy="412431"/>
          </a:xfrm>
        </p:spPr>
        <p:txBody>
          <a:bodyPr/>
          <a:lstStyle/>
          <a:p>
            <a:r>
              <a:rPr lang="en-US" noProof="0" dirty="0"/>
              <a:t>Add a footer</a:t>
            </a:r>
          </a:p>
        </p:txBody>
      </p:sp>
      <p:sp>
        <p:nvSpPr>
          <p:cNvPr id="11" name="Title 1">
            <a:extLst>
              <a:ext uri="{FF2B5EF4-FFF2-40B4-BE49-F238E27FC236}">
                <a16:creationId xmlns:a16="http://schemas.microsoft.com/office/drawing/2014/main" id="{0F80631D-0113-45B5-9716-6AED2430C97F}"/>
              </a:ext>
            </a:extLst>
          </p:cNvPr>
          <p:cNvSpPr>
            <a:spLocks noGrp="1"/>
          </p:cNvSpPr>
          <p:nvPr>
            <p:ph type="title"/>
          </p:nvPr>
        </p:nvSpPr>
        <p:spPr>
          <a:xfrm>
            <a:off x="839788" y="457200"/>
            <a:ext cx="3932237" cy="1600200"/>
          </a:xfrm>
        </p:spPr>
        <p:txBody>
          <a:bodyPr anchor="b"/>
          <a:lstStyle>
            <a:lvl1pPr>
              <a:defRPr sz="3200"/>
            </a:lvl1pPr>
          </a:lstStyle>
          <a:p>
            <a:r>
              <a:rPr lang="en-US" noProof="0"/>
              <a:t>Click to edit Master title style</a:t>
            </a:r>
          </a:p>
        </p:txBody>
      </p:sp>
      <p:sp>
        <p:nvSpPr>
          <p:cNvPr id="12" name="Text Placeholder 3">
            <a:extLst>
              <a:ext uri="{FF2B5EF4-FFF2-40B4-BE49-F238E27FC236}">
                <a16:creationId xmlns:a16="http://schemas.microsoft.com/office/drawing/2014/main" id="{81AC65F5-382D-4CF6-95CF-DD3FC6D96F37}"/>
              </a:ext>
            </a:extLst>
          </p:cNvPr>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9" name="Picture Placeholder 2">
            <a:extLst>
              <a:ext uri="{FF2B5EF4-FFF2-40B4-BE49-F238E27FC236}">
                <a16:creationId xmlns:a16="http://schemas.microsoft.com/office/drawing/2014/main" id="{56321125-B861-4CD5-8023-6E403517657A}"/>
              </a:ext>
            </a:extLst>
          </p:cNvPr>
          <p:cNvSpPr>
            <a:spLocks noGrp="1"/>
          </p:cNvSpPr>
          <p:nvPr>
            <p:ph type="pic" idx="1"/>
          </p:nvPr>
        </p:nvSpPr>
        <p:spPr>
          <a:xfrm>
            <a:off x="5804181" y="457201"/>
            <a:ext cx="5504688" cy="5403850"/>
          </a:xfrm>
        </p:spPr>
        <p:txBody>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877188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6A7F847-7F52-4026-B418-55C25C28C4CB}"/>
              </a:ext>
            </a:extLst>
          </p:cNvPr>
          <p:cNvSpPr/>
          <p:nvPr userDrawn="1"/>
        </p:nvSpPr>
        <p:spPr>
          <a:xfrm>
            <a:off x="0" y="6365364"/>
            <a:ext cx="12192000" cy="421200"/>
          </a:xfrm>
          <a:prstGeom prst="rect">
            <a:avLst/>
          </a:prstGeom>
          <a:gradFill>
            <a:gsLst>
              <a:gs pos="5300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FF47D8FD-2235-485B-95E1-2EBD5AB47AAD}"/>
              </a:ext>
            </a:extLst>
          </p:cNvPr>
          <p:cNvSpPr>
            <a:spLocks noGrp="1"/>
          </p:cNvSpPr>
          <p:nvPr>
            <p:ph type="title"/>
          </p:nvPr>
        </p:nvSpPr>
        <p:spPr>
          <a:xfrm>
            <a:off x="432000" y="432000"/>
            <a:ext cx="11340000" cy="432000"/>
          </a:xfrm>
          <a:prstGeom prst="rect">
            <a:avLst/>
          </a:prstGeom>
        </p:spPr>
        <p:txBody>
          <a:bodyPr vert="horz" lIns="0" tIns="0" rIns="0" bIns="0" rtlCol="0" anchor="t">
            <a:noAutofit/>
          </a:bodyPr>
          <a:lstStyle/>
          <a:p>
            <a:r>
              <a:rPr lang="en-US" noProof="0"/>
              <a:t>Click to edit Master title style</a:t>
            </a:r>
          </a:p>
        </p:txBody>
      </p:sp>
      <p:sp>
        <p:nvSpPr>
          <p:cNvPr id="3" name="Text Placeholder 2">
            <a:extLst>
              <a:ext uri="{FF2B5EF4-FFF2-40B4-BE49-F238E27FC236}">
                <a16:creationId xmlns:a16="http://schemas.microsoft.com/office/drawing/2014/main" id="{99F4A233-446A-4EDA-9622-BBF0631DFEFF}"/>
              </a:ext>
            </a:extLst>
          </p:cNvPr>
          <p:cNvSpPr>
            <a:spLocks noGrp="1"/>
          </p:cNvSpPr>
          <p:nvPr>
            <p:ph type="body" idx="1"/>
          </p:nvPr>
        </p:nvSpPr>
        <p:spPr>
          <a:xfrm>
            <a:off x="432000" y="1728000"/>
            <a:ext cx="11340000" cy="4351338"/>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504A2955-0629-484D-8B16-D4500802A4E6}"/>
              </a:ext>
            </a:extLst>
          </p:cNvPr>
          <p:cNvSpPr>
            <a:spLocks noGrp="1"/>
          </p:cNvSpPr>
          <p:nvPr>
            <p:ph type="sldNum" sz="quarter" idx="4"/>
          </p:nvPr>
        </p:nvSpPr>
        <p:spPr>
          <a:xfrm>
            <a:off x="11772000" y="6365363"/>
            <a:ext cx="420000" cy="421200"/>
          </a:xfrm>
          <a:prstGeom prst="rect">
            <a:avLst/>
          </a:prstGeom>
          <a:solidFill>
            <a:schemeClr val="bg1">
              <a:lumMod val="95000"/>
            </a:schemeClr>
          </a:solidFill>
          <a:ln w="6350">
            <a:noFill/>
          </a:ln>
        </p:spPr>
        <p:txBody>
          <a:bodyPr vert="horz" lIns="0" tIns="0" rIns="0" bIns="0" rtlCol="0" anchor="ctr"/>
          <a:lstStyle>
            <a:lvl1pPr algn="ctr">
              <a:defRPr sz="1200" b="0" i="0">
                <a:solidFill>
                  <a:schemeClr val="tx1">
                    <a:lumMod val="65000"/>
                    <a:lumOff val="35000"/>
                  </a:schemeClr>
                </a:solidFill>
                <a:latin typeface="+mn-lt"/>
              </a:defRPr>
            </a:lvl1pPr>
          </a:lstStyle>
          <a:p>
            <a:fld id="{4B73C415-D670-4716-A5EC-CC4D52CA2BAC}" type="slidenum">
              <a:rPr lang="en-US" noProof="0" smtClean="0"/>
              <a:pPr/>
              <a:t>‹#›</a:t>
            </a:fld>
            <a:endParaRPr lang="en-US" noProof="0" dirty="0"/>
          </a:p>
        </p:txBody>
      </p:sp>
      <p:sp>
        <p:nvSpPr>
          <p:cNvPr id="7" name="Footer Placeholder 6">
            <a:extLst>
              <a:ext uri="{FF2B5EF4-FFF2-40B4-BE49-F238E27FC236}">
                <a16:creationId xmlns:a16="http://schemas.microsoft.com/office/drawing/2014/main" id="{DBD150CE-DC66-461D-A66C-7CF33070436A}"/>
              </a:ext>
            </a:extLst>
          </p:cNvPr>
          <p:cNvSpPr>
            <a:spLocks noGrp="1"/>
          </p:cNvSpPr>
          <p:nvPr>
            <p:ph type="ftr" sz="quarter" idx="3"/>
          </p:nvPr>
        </p:nvSpPr>
        <p:spPr>
          <a:xfrm>
            <a:off x="432000" y="6365363"/>
            <a:ext cx="5472000" cy="412431"/>
          </a:xfrm>
          <a:prstGeom prst="rect">
            <a:avLst/>
          </a:prstGeom>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8" name="Rectangle 7">
            <a:extLst>
              <a:ext uri="{FF2B5EF4-FFF2-40B4-BE49-F238E27FC236}">
                <a16:creationId xmlns:a16="http://schemas.microsoft.com/office/drawing/2014/main" id="{00ED0A63-77FF-4992-99DD-A09E96E22ACC}"/>
              </a:ext>
            </a:extLst>
          </p:cNvPr>
          <p:cNvSpPr/>
          <p:nvPr userDrawn="1"/>
        </p:nvSpPr>
        <p:spPr>
          <a:xfrm>
            <a:off x="-1" y="6786563"/>
            <a:ext cx="11771999" cy="71437"/>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96335A3F-070E-4B0E-A4FA-9B3279A2897C}"/>
              </a:ext>
            </a:extLst>
          </p:cNvPr>
          <p:cNvSpPr/>
          <p:nvPr userDrawn="1"/>
        </p:nvSpPr>
        <p:spPr>
          <a:xfrm>
            <a:off x="11771999" y="6786563"/>
            <a:ext cx="420000" cy="714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TextBox 12">
            <a:extLst>
              <a:ext uri="{FF2B5EF4-FFF2-40B4-BE49-F238E27FC236}">
                <a16:creationId xmlns:a16="http://schemas.microsoft.com/office/drawing/2014/main" id="{7C7EB16B-9FE5-4954-8D9A-47381E739BF5}"/>
              </a:ext>
            </a:extLst>
          </p:cNvPr>
          <p:cNvSpPr txBox="1"/>
          <p:nvPr userDrawn="1"/>
        </p:nvSpPr>
        <p:spPr>
          <a:xfrm>
            <a:off x="9529311" y="6365363"/>
            <a:ext cx="2047875" cy="429969"/>
          </a:xfrm>
          <a:prstGeom prst="rect">
            <a:avLst/>
          </a:prstGeom>
          <a:noFill/>
        </p:spPr>
        <p:txBody>
          <a:bodyPr wrap="square" lIns="0" tIns="0" rIns="0" bIns="0" rtlCol="0" anchor="ctr" anchorCtr="0">
            <a:noAutofit/>
          </a:bodyPr>
          <a:lstStyle/>
          <a:p>
            <a:pPr algn="r"/>
            <a:r>
              <a:rPr lang="en-US" sz="1200" b="0" noProof="0" dirty="0">
                <a:solidFill>
                  <a:schemeClr val="bg1">
                    <a:lumMod val="65000"/>
                  </a:schemeClr>
                </a:solidFill>
                <a:latin typeface="+mn-lt"/>
              </a:rPr>
              <a:t>NAME OR LOGO</a:t>
            </a:r>
          </a:p>
        </p:txBody>
      </p:sp>
    </p:spTree>
    <p:extLst>
      <p:ext uri="{BB962C8B-B14F-4D97-AF65-F5344CB8AC3E}">
        <p14:creationId xmlns:p14="http://schemas.microsoft.com/office/powerpoint/2010/main" val="224487801"/>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62" r:id="rId3"/>
    <p:sldLayoutId id="2147483657" r:id="rId4"/>
    <p:sldLayoutId id="2147483658" r:id="rId5"/>
    <p:sldLayoutId id="2147483659" r:id="rId6"/>
    <p:sldLayoutId id="2147483660" r:id="rId7"/>
    <p:sldLayoutId id="2147483661" r:id="rId8"/>
    <p:sldLayoutId id="2147483664" r:id="rId9"/>
    <p:sldLayoutId id="2147483665" r:id="rId10"/>
    <p:sldLayoutId id="2147483666" r:id="rId11"/>
    <p:sldLayoutId id="2147483667" r:id="rId12"/>
    <p:sldLayoutId id="2147483650" r:id="rId13"/>
    <p:sldLayoutId id="2147483652" r:id="rId14"/>
    <p:sldLayoutId id="2147483653" r:id="rId15"/>
    <p:sldLayoutId id="2147483668" r:id="rId16"/>
    <p:sldLayoutId id="2147483669" r:id="rId17"/>
    <p:sldLayoutId id="2147483671" r:id="rId18"/>
    <p:sldLayoutId id="2147483672" r:id="rId19"/>
    <p:sldLayoutId id="2147483654" r:id="rId20"/>
    <p:sldLayoutId id="2147483678" r:id="rId21"/>
    <p:sldLayoutId id="2147483655" r:id="rId22"/>
    <p:sldLayoutId id="2147483673" r:id="rId23"/>
    <p:sldLayoutId id="2147483674" r:id="rId24"/>
    <p:sldLayoutId id="2147483675" r:id="rId25"/>
    <p:sldLayoutId id="2147483676" r:id="rId26"/>
    <p:sldLayoutId id="2147483677" r:id="rId27"/>
    <p:sldLayoutId id="2147483679" r:id="rId28"/>
    <p:sldLayoutId id="2147483680" r:id="rId29"/>
  </p:sldLayoutIdLst>
  <p:hf hdr="0" ftr="0" dt="0"/>
  <p:txStyles>
    <p:titleStyle>
      <a:lvl1pPr algn="l" defTabSz="914400" rtl="0" eaLnBrk="1" latinLnBrk="0" hangingPunct="1">
        <a:lnSpc>
          <a:spcPct val="90000"/>
        </a:lnSpc>
        <a:spcBef>
          <a:spcPct val="0"/>
        </a:spcBef>
        <a:buNone/>
        <a:defRPr sz="3200"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100000"/>
        </a:lnSpc>
        <a:spcBef>
          <a:spcPts val="1000"/>
        </a:spcBef>
        <a:spcAft>
          <a:spcPts val="500"/>
        </a:spcAft>
        <a:buClr>
          <a:schemeClr val="accent1"/>
        </a:buClr>
        <a:buFont typeface="Arial" panose="020B0604020202020204" pitchFamily="34" charset="0"/>
        <a:buChar char="○"/>
        <a:defRPr sz="1800" kern="1200">
          <a:solidFill>
            <a:schemeClr val="tx2"/>
          </a:solidFill>
          <a:latin typeface="+mn-lt"/>
          <a:ea typeface="+mn-ea"/>
          <a:cs typeface="+mn-cs"/>
        </a:defRPr>
      </a:lvl1pPr>
      <a:lvl2pPr marL="542925" indent="-276225" algn="l" defTabSz="914400" rtl="0" eaLnBrk="1" latinLnBrk="0" hangingPunct="1">
        <a:lnSpc>
          <a:spcPct val="100000"/>
        </a:lnSpc>
        <a:spcBef>
          <a:spcPts val="500"/>
        </a:spcBef>
        <a:spcAft>
          <a:spcPts val="500"/>
        </a:spcAft>
        <a:buFont typeface="Arial" panose="020B0604020202020204" pitchFamily="34" charset="0"/>
        <a:buChar char="•"/>
        <a:defRPr sz="1600" kern="1200">
          <a:solidFill>
            <a:schemeClr val="tx2"/>
          </a:solidFill>
          <a:latin typeface="+mn-lt"/>
          <a:ea typeface="+mn-ea"/>
          <a:cs typeface="+mn-cs"/>
        </a:defRPr>
      </a:lvl2pPr>
      <a:lvl3pPr marL="809625" indent="-266700" algn="l" defTabSz="914400" rtl="0" eaLnBrk="1" latinLnBrk="0" hangingPunct="1">
        <a:lnSpc>
          <a:spcPct val="100000"/>
        </a:lnSpc>
        <a:spcBef>
          <a:spcPts val="500"/>
        </a:spcBef>
        <a:spcAft>
          <a:spcPts val="500"/>
        </a:spcAft>
        <a:buFont typeface="Arial" panose="020B0604020202020204" pitchFamily="34" charset="0"/>
        <a:buChar char="•"/>
        <a:defRPr sz="1600" kern="1200">
          <a:solidFill>
            <a:schemeClr val="tx2"/>
          </a:solidFill>
          <a:latin typeface="+mn-lt"/>
          <a:ea typeface="+mn-ea"/>
          <a:cs typeface="+mn-cs"/>
        </a:defRPr>
      </a:lvl3pPr>
      <a:lvl4pPr marL="1076325" indent="-266700" algn="l" defTabSz="914400" rtl="0" eaLnBrk="1" latinLnBrk="0" hangingPunct="1">
        <a:lnSpc>
          <a:spcPct val="100000"/>
        </a:lnSpc>
        <a:spcBef>
          <a:spcPts val="500"/>
        </a:spcBef>
        <a:spcAft>
          <a:spcPts val="500"/>
        </a:spcAft>
        <a:buFont typeface="Arial" panose="020B0604020202020204" pitchFamily="34" charset="0"/>
        <a:buChar char="•"/>
        <a:defRPr sz="1400" kern="1200">
          <a:solidFill>
            <a:schemeClr val="tx2"/>
          </a:solidFill>
          <a:latin typeface="+mn-lt"/>
          <a:ea typeface="+mn-ea"/>
          <a:cs typeface="+mn-cs"/>
        </a:defRPr>
      </a:lvl4pPr>
      <a:lvl5pPr marL="1343025" indent="-266700" algn="l" defTabSz="914400" rtl="0" eaLnBrk="1" latinLnBrk="0" hangingPunct="1">
        <a:lnSpc>
          <a:spcPct val="100000"/>
        </a:lnSpc>
        <a:spcBef>
          <a:spcPts val="500"/>
        </a:spcBef>
        <a:spcAft>
          <a:spcPts val="500"/>
        </a:spcAft>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technofaq.org/posts/2015/10/top-10-conference-call-services-for-small-businesses/" TargetMode="Externa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hyperlink" Target="https://creativecommons.org/licenses/by-nc-sa/3.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Picture Placeholder 6" descr="Two young girls looking at a laptop screen">
            <a:extLst>
              <a:ext uri="{FF2B5EF4-FFF2-40B4-BE49-F238E27FC236}">
                <a16:creationId xmlns:a16="http://schemas.microsoft.com/office/drawing/2014/main" id="{F05D089D-7A15-41BC-B971-911CC28C4A8D}"/>
              </a:ext>
            </a:extLst>
          </p:cNvPr>
          <p:cNvPicPr>
            <a:picLocks noGrp="1" noChangeAspect="1"/>
          </p:cNvPicPr>
          <p:nvPr>
            <p:ph type="pic" sz="quarter" idx="10"/>
          </p:nvPr>
        </p:nvPicPr>
        <p:blipFill>
          <a:blip r:embed="rId4" cstate="screen">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a:xfrm>
            <a:off x="0" y="-1"/>
            <a:ext cx="12192000" cy="6786563"/>
          </a:xfrm>
        </p:spPr>
      </p:pic>
      <p:sp>
        <p:nvSpPr>
          <p:cNvPr id="2" name="Title 1">
            <a:extLst>
              <a:ext uri="{FF2B5EF4-FFF2-40B4-BE49-F238E27FC236}">
                <a16:creationId xmlns:a16="http://schemas.microsoft.com/office/drawing/2014/main" id="{8468F2B1-EF8F-4772-ADA1-4195B20EBA74}"/>
              </a:ext>
            </a:extLst>
          </p:cNvPr>
          <p:cNvSpPr>
            <a:spLocks noGrp="1"/>
          </p:cNvSpPr>
          <p:nvPr>
            <p:ph type="ctrTitle"/>
          </p:nvPr>
        </p:nvSpPr>
        <p:spPr bwMode="gray">
          <a:xfrm>
            <a:off x="0" y="-1"/>
            <a:ext cx="12192000" cy="2173355"/>
          </a:xfrm>
        </p:spPr>
        <p:txBody>
          <a:bodyPr/>
          <a:lstStyle/>
          <a:p>
            <a:pPr algn="ctr"/>
            <a:r>
              <a:rPr lang="en-US" b="1" dirty="0"/>
              <a:t>Strategies for Effective Communication in a Business Setting</a:t>
            </a:r>
            <a:br>
              <a:rPr lang="en-US" b="1" dirty="0"/>
            </a:br>
            <a:br>
              <a:rPr lang="en-US" sz="2800" b="1" dirty="0"/>
            </a:br>
            <a:r>
              <a:rPr lang="en-GB" sz="2800" b="1" dirty="0"/>
              <a:t>BMSW4002 Effective Team Working and Communication</a:t>
            </a:r>
            <a:endParaRPr lang="en-US" sz="2800" b="1" dirty="0"/>
          </a:p>
        </p:txBody>
      </p:sp>
      <p:sp>
        <p:nvSpPr>
          <p:cNvPr id="3" name="Subtitle 2">
            <a:extLst>
              <a:ext uri="{FF2B5EF4-FFF2-40B4-BE49-F238E27FC236}">
                <a16:creationId xmlns:a16="http://schemas.microsoft.com/office/drawing/2014/main" id="{565124A8-7554-4DB8-896F-F9946B9CF1F9}"/>
              </a:ext>
            </a:extLst>
          </p:cNvPr>
          <p:cNvSpPr>
            <a:spLocks noGrp="1"/>
          </p:cNvSpPr>
          <p:nvPr>
            <p:ph type="subTitle" idx="1"/>
          </p:nvPr>
        </p:nvSpPr>
        <p:spPr bwMode="gray">
          <a:xfrm>
            <a:off x="842327" y="3517926"/>
            <a:ext cx="10257253" cy="2503937"/>
          </a:xfrm>
        </p:spPr>
        <p:txBody>
          <a:bodyPr vert="horz" lIns="0" tIns="0" rIns="0" bIns="0" rtlCol="0" anchor="t">
            <a:noAutofit/>
          </a:bodyPr>
          <a:lstStyle/>
          <a:p>
            <a:r>
              <a:rPr lang="en-US" dirty="0"/>
              <a:t>Name of the </a:t>
            </a:r>
            <a:r>
              <a:rPr lang="en-US" dirty="0" err="1"/>
              <a:t>Student:Laszlo-Levente</a:t>
            </a:r>
            <a:r>
              <a:rPr lang="en-US" dirty="0"/>
              <a:t> Rozgonyi</a:t>
            </a:r>
          </a:p>
          <a:p>
            <a:endParaRPr lang="en-US" dirty="0"/>
          </a:p>
          <a:p>
            <a:r>
              <a:rPr lang="en-US" dirty="0"/>
              <a:t>Student Id:2027402</a:t>
            </a:r>
            <a:endParaRPr lang="en-US" dirty="0">
              <a:ea typeface="Tahoma"/>
              <a:cs typeface="Tahoma"/>
            </a:endParaRPr>
          </a:p>
          <a:p>
            <a:endParaRPr lang="en-US" dirty="0"/>
          </a:p>
          <a:p>
            <a:r>
              <a:rPr lang="en-US" dirty="0"/>
              <a:t>Course </a:t>
            </a:r>
            <a:r>
              <a:rPr lang="en-US" dirty="0" err="1"/>
              <a:t>Name:Effective</a:t>
            </a:r>
            <a:r>
              <a:rPr lang="en-US" dirty="0"/>
              <a:t> team working and communication BMSW4002</a:t>
            </a:r>
            <a:endParaRPr lang="en-US" dirty="0">
              <a:ea typeface="Tahoma"/>
              <a:cs typeface="Tahoma"/>
            </a:endParaRPr>
          </a:p>
        </p:txBody>
      </p:sp>
    </p:spTree>
    <p:extLst>
      <p:ext uri="{BB962C8B-B14F-4D97-AF65-F5344CB8AC3E}">
        <p14:creationId xmlns:p14="http://schemas.microsoft.com/office/powerpoint/2010/main" val="2941958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428ED-E8E6-4EBE-8C7C-8E6E2E5012C8}"/>
              </a:ext>
            </a:extLst>
          </p:cNvPr>
          <p:cNvSpPr>
            <a:spLocks noGrp="1"/>
          </p:cNvSpPr>
          <p:nvPr>
            <p:ph type="title"/>
          </p:nvPr>
        </p:nvSpPr>
        <p:spPr>
          <a:xfrm>
            <a:off x="0" y="212034"/>
            <a:ext cx="12192000" cy="651965"/>
          </a:xfrm>
        </p:spPr>
        <p:txBody>
          <a:bodyPr/>
          <a:lstStyle/>
          <a:p>
            <a:pPr algn="ctr"/>
            <a:r>
              <a:rPr lang="en-US" sz="4000" dirty="0"/>
              <a:t>Table of Content</a:t>
            </a:r>
          </a:p>
        </p:txBody>
      </p:sp>
      <p:graphicFrame>
        <p:nvGraphicFramePr>
          <p:cNvPr id="15" name="Content Placeholder 14">
            <a:extLst>
              <a:ext uri="{FF2B5EF4-FFF2-40B4-BE49-F238E27FC236}">
                <a16:creationId xmlns:a16="http://schemas.microsoft.com/office/drawing/2014/main" id="{DDE9DF90-8C17-4FF6-984D-FC46847D98E1}"/>
              </a:ext>
            </a:extLst>
          </p:cNvPr>
          <p:cNvGraphicFramePr>
            <a:graphicFrameLocks noGrp="1"/>
          </p:cNvGraphicFramePr>
          <p:nvPr>
            <p:ph idx="1"/>
            <p:extLst>
              <p:ext uri="{D42A27DB-BD31-4B8C-83A1-F6EECF244321}">
                <p14:modId xmlns:p14="http://schemas.microsoft.com/office/powerpoint/2010/main" val="2900884175"/>
              </p:ext>
            </p:extLst>
          </p:nvPr>
        </p:nvGraphicFramePr>
        <p:xfrm>
          <a:off x="431800" y="1457739"/>
          <a:ext cx="11339514" cy="4372083"/>
        </p:xfrm>
        <a:graphic>
          <a:graphicData uri="http://schemas.openxmlformats.org/drawingml/2006/table">
            <a:tbl>
              <a:tblPr firstRow="1" bandRow="1">
                <a:tableStyleId>{9D7B26C5-4107-4FEC-AEDC-1716B250A1EF}</a:tableStyleId>
              </a:tblPr>
              <a:tblGrid>
                <a:gridCol w="9586843">
                  <a:extLst>
                    <a:ext uri="{9D8B030D-6E8A-4147-A177-3AD203B41FA5}">
                      <a16:colId xmlns:a16="http://schemas.microsoft.com/office/drawing/2014/main" val="1839603467"/>
                    </a:ext>
                  </a:extLst>
                </a:gridCol>
                <a:gridCol w="1752671">
                  <a:extLst>
                    <a:ext uri="{9D8B030D-6E8A-4147-A177-3AD203B41FA5}">
                      <a16:colId xmlns:a16="http://schemas.microsoft.com/office/drawing/2014/main" val="4067747077"/>
                    </a:ext>
                  </a:extLst>
                </a:gridCol>
              </a:tblGrid>
              <a:tr h="603921">
                <a:tc>
                  <a:txBody>
                    <a:bodyPr/>
                    <a:lstStyle/>
                    <a:p>
                      <a:pPr algn="just"/>
                      <a:r>
                        <a:rPr lang="en-US" b="1" dirty="0"/>
                        <a:t>Introduction</a:t>
                      </a:r>
                    </a:p>
                  </a:txBody>
                  <a:tcPr/>
                </a:tc>
                <a:tc>
                  <a:txBody>
                    <a:bodyPr/>
                    <a:lstStyle/>
                    <a:p>
                      <a:pPr algn="ctr"/>
                      <a:r>
                        <a:rPr lang="en-US" b="1" dirty="0"/>
                        <a:t>3</a:t>
                      </a:r>
                    </a:p>
                  </a:txBody>
                  <a:tcPr/>
                </a:tc>
                <a:extLst>
                  <a:ext uri="{0D108BD9-81ED-4DB2-BD59-A6C34878D82A}">
                    <a16:rowId xmlns:a16="http://schemas.microsoft.com/office/drawing/2014/main" val="3372925697"/>
                  </a:ext>
                </a:extLst>
              </a:tr>
              <a:tr h="603921">
                <a:tc>
                  <a:txBody>
                    <a:bodyPr/>
                    <a:lstStyle/>
                    <a:p>
                      <a:pPr algn="just"/>
                      <a:r>
                        <a:rPr lang="en-US" b="1" dirty="0"/>
                        <a:t>Analysis and Implementation of the Theories used by the Organisation relating to the Models of Communication</a:t>
                      </a:r>
                    </a:p>
                  </a:txBody>
                  <a:tcPr/>
                </a:tc>
                <a:tc>
                  <a:txBody>
                    <a:bodyPr/>
                    <a:lstStyle/>
                    <a:p>
                      <a:pPr algn="ctr"/>
                      <a:r>
                        <a:rPr lang="en-US" b="1" dirty="0"/>
                        <a:t>4</a:t>
                      </a:r>
                    </a:p>
                  </a:txBody>
                  <a:tcPr/>
                </a:tc>
                <a:extLst>
                  <a:ext uri="{0D108BD9-81ED-4DB2-BD59-A6C34878D82A}">
                    <a16:rowId xmlns:a16="http://schemas.microsoft.com/office/drawing/2014/main" val="2059889961"/>
                  </a:ext>
                </a:extLst>
              </a:tr>
              <a:tr h="603921">
                <a:tc>
                  <a:txBody>
                    <a:bodyPr/>
                    <a:lstStyle/>
                    <a:p>
                      <a:pPr algn="just"/>
                      <a:r>
                        <a:rPr lang="en-GB" sz="1800" b="1" kern="1200" dirty="0">
                          <a:solidFill>
                            <a:schemeClr val="tx1"/>
                          </a:solidFill>
                          <a:effectLst/>
                          <a:latin typeface="+mn-lt"/>
                          <a:ea typeface="+mn-ea"/>
                          <a:cs typeface="+mn-cs"/>
                        </a:rPr>
                        <a:t>Utilisation and Recommendations of Communication Channel used and need to be used by the Organisation</a:t>
                      </a:r>
                      <a:endParaRPr lang="en-US" b="1" dirty="0"/>
                    </a:p>
                  </a:txBody>
                  <a:tcPr/>
                </a:tc>
                <a:tc>
                  <a:txBody>
                    <a:bodyPr/>
                    <a:lstStyle/>
                    <a:p>
                      <a:pPr algn="ctr"/>
                      <a:r>
                        <a:rPr lang="en-US" b="1" dirty="0"/>
                        <a:t>6</a:t>
                      </a:r>
                    </a:p>
                  </a:txBody>
                  <a:tcPr/>
                </a:tc>
                <a:extLst>
                  <a:ext uri="{0D108BD9-81ED-4DB2-BD59-A6C34878D82A}">
                    <a16:rowId xmlns:a16="http://schemas.microsoft.com/office/drawing/2014/main" val="3948117422"/>
                  </a:ext>
                </a:extLst>
              </a:tr>
              <a:tr h="603921">
                <a:tc>
                  <a:txBody>
                    <a:bodyPr/>
                    <a:lstStyle/>
                    <a:p>
                      <a:pPr algn="just"/>
                      <a:r>
                        <a:rPr lang="en-GB" sz="1800" b="1" kern="1200" dirty="0">
                          <a:solidFill>
                            <a:schemeClr val="tx1"/>
                          </a:solidFill>
                          <a:effectLst/>
                          <a:latin typeface="+mn-lt"/>
                          <a:ea typeface="+mn-ea"/>
                          <a:cs typeface="+mn-cs"/>
                        </a:rPr>
                        <a:t>Identification of Different Types of Barriers that can Prevent Effective Communication among Organisation and their External Stakeholders</a:t>
                      </a:r>
                      <a:endParaRPr lang="en-US" b="1" dirty="0"/>
                    </a:p>
                  </a:txBody>
                  <a:tcPr/>
                </a:tc>
                <a:tc>
                  <a:txBody>
                    <a:bodyPr/>
                    <a:lstStyle/>
                    <a:p>
                      <a:pPr algn="ctr"/>
                      <a:r>
                        <a:rPr lang="en-US" b="1" dirty="0"/>
                        <a:t>8</a:t>
                      </a:r>
                    </a:p>
                  </a:txBody>
                  <a:tcPr/>
                </a:tc>
                <a:extLst>
                  <a:ext uri="{0D108BD9-81ED-4DB2-BD59-A6C34878D82A}">
                    <a16:rowId xmlns:a16="http://schemas.microsoft.com/office/drawing/2014/main" val="2046835232"/>
                  </a:ext>
                </a:extLst>
              </a:tr>
              <a:tr h="603921">
                <a:tc>
                  <a:txBody>
                    <a:bodyPr/>
                    <a:lstStyle/>
                    <a:p>
                      <a:pPr algn="just"/>
                      <a:r>
                        <a:rPr lang="en-GB" sz="1800" b="1" kern="1200" dirty="0">
                          <a:solidFill>
                            <a:schemeClr val="tx1"/>
                          </a:solidFill>
                          <a:effectLst/>
                          <a:latin typeface="+mn-lt"/>
                          <a:ea typeface="+mn-ea"/>
                          <a:cs typeface="+mn-cs"/>
                        </a:rPr>
                        <a:t>Analysis of the Impact of Effective Communication on the Organisational Business Process</a:t>
                      </a:r>
                      <a:endParaRPr lang="en-US" b="1" dirty="0"/>
                    </a:p>
                  </a:txBody>
                  <a:tcPr/>
                </a:tc>
                <a:tc>
                  <a:txBody>
                    <a:bodyPr/>
                    <a:lstStyle/>
                    <a:p>
                      <a:pPr algn="ctr"/>
                      <a:r>
                        <a:rPr lang="en-US" b="1" dirty="0"/>
                        <a:t>9</a:t>
                      </a:r>
                    </a:p>
                  </a:txBody>
                  <a:tcPr/>
                </a:tc>
                <a:extLst>
                  <a:ext uri="{0D108BD9-81ED-4DB2-BD59-A6C34878D82A}">
                    <a16:rowId xmlns:a16="http://schemas.microsoft.com/office/drawing/2014/main" val="3505902469"/>
                  </a:ext>
                </a:extLst>
              </a:tr>
              <a:tr h="603921">
                <a:tc>
                  <a:txBody>
                    <a:bodyPr/>
                    <a:lstStyle/>
                    <a:p>
                      <a:pPr algn="just"/>
                      <a:r>
                        <a:rPr lang="en-US" b="1" dirty="0"/>
                        <a:t>Conclusion</a:t>
                      </a:r>
                    </a:p>
                  </a:txBody>
                  <a:tcPr/>
                </a:tc>
                <a:tc>
                  <a:txBody>
                    <a:bodyPr/>
                    <a:lstStyle/>
                    <a:p>
                      <a:pPr algn="ctr"/>
                      <a:r>
                        <a:rPr lang="en-US" b="1" dirty="0"/>
                        <a:t>10</a:t>
                      </a:r>
                    </a:p>
                  </a:txBody>
                  <a:tcPr/>
                </a:tc>
                <a:extLst>
                  <a:ext uri="{0D108BD9-81ED-4DB2-BD59-A6C34878D82A}">
                    <a16:rowId xmlns:a16="http://schemas.microsoft.com/office/drawing/2014/main" val="535426790"/>
                  </a:ext>
                </a:extLst>
              </a:tr>
              <a:tr h="603921">
                <a:tc>
                  <a:txBody>
                    <a:bodyPr/>
                    <a:lstStyle/>
                    <a:p>
                      <a:pPr algn="just"/>
                      <a:r>
                        <a:rPr lang="en-US" b="1" dirty="0"/>
                        <a:t>References</a:t>
                      </a:r>
                    </a:p>
                  </a:txBody>
                  <a:tcPr/>
                </a:tc>
                <a:tc>
                  <a:txBody>
                    <a:bodyPr/>
                    <a:lstStyle/>
                    <a:p>
                      <a:pPr algn="ctr"/>
                      <a:r>
                        <a:rPr lang="en-US" b="1" dirty="0"/>
                        <a:t>11</a:t>
                      </a:r>
                    </a:p>
                  </a:txBody>
                  <a:tcPr/>
                </a:tc>
                <a:extLst>
                  <a:ext uri="{0D108BD9-81ED-4DB2-BD59-A6C34878D82A}">
                    <a16:rowId xmlns:a16="http://schemas.microsoft.com/office/drawing/2014/main" val="2992877674"/>
                  </a:ext>
                </a:extLst>
              </a:tr>
            </a:tbl>
          </a:graphicData>
        </a:graphic>
      </p:graphicFrame>
      <p:sp>
        <p:nvSpPr>
          <p:cNvPr id="3" name="Slide Number Placeholder 2">
            <a:extLst>
              <a:ext uri="{FF2B5EF4-FFF2-40B4-BE49-F238E27FC236}">
                <a16:creationId xmlns:a16="http://schemas.microsoft.com/office/drawing/2014/main" id="{B79F4F6B-299B-431B-AD93-01AF893D8C92}"/>
              </a:ext>
            </a:extLst>
          </p:cNvPr>
          <p:cNvSpPr>
            <a:spLocks noGrp="1"/>
          </p:cNvSpPr>
          <p:nvPr>
            <p:ph type="sldNum" sz="quarter" idx="11"/>
          </p:nvPr>
        </p:nvSpPr>
        <p:spPr/>
        <p:txBody>
          <a:bodyPr/>
          <a:lstStyle/>
          <a:p>
            <a:fld id="{4B73C415-D670-4716-A5EC-CC4D52CA2BAC}" type="slidenum">
              <a:rPr lang="en-US" smtClean="0"/>
              <a:pPr/>
              <a:t>2</a:t>
            </a:fld>
            <a:endParaRPr lang="en-US" dirty="0"/>
          </a:p>
        </p:txBody>
      </p:sp>
    </p:spTree>
    <p:extLst>
      <p:ext uri="{BB962C8B-B14F-4D97-AF65-F5344CB8AC3E}">
        <p14:creationId xmlns:p14="http://schemas.microsoft.com/office/powerpoint/2010/main" val="3837055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14">
            <a:extLst>
              <a:ext uri="{FF2B5EF4-FFF2-40B4-BE49-F238E27FC236}">
                <a16:creationId xmlns:a16="http://schemas.microsoft.com/office/drawing/2014/main" id="{358B6C62-CDD6-4E2C-8BC8-699230D3934A}"/>
              </a:ext>
            </a:extLst>
          </p:cNvPr>
          <p:cNvSpPr>
            <a:spLocks noGrp="1"/>
          </p:cNvSpPr>
          <p:nvPr>
            <p:ph idx="1"/>
          </p:nvPr>
        </p:nvSpPr>
        <p:spPr>
          <a:xfrm>
            <a:off x="468413" y="1914520"/>
            <a:ext cx="4416225" cy="3916434"/>
          </a:xfrm>
        </p:spPr>
        <p:txBody>
          <a:bodyPr/>
          <a:lstStyle/>
          <a:p>
            <a:pPr algn="just"/>
            <a:r>
              <a:rPr lang="en-GB" sz="2000" b="1" dirty="0"/>
              <a:t>Excellent interaction among a group will develop a shared goal between teammates.</a:t>
            </a:r>
          </a:p>
          <a:p>
            <a:pPr algn="just"/>
            <a:r>
              <a:rPr lang="en-GB" sz="2000" b="1" dirty="0"/>
              <a:t>Successful teams recognize that group communication increases organisational effectiveness.</a:t>
            </a:r>
          </a:p>
          <a:p>
            <a:pPr algn="just"/>
            <a:r>
              <a:rPr lang="en-GB" sz="2000" b="1" dirty="0"/>
              <a:t>Strong group interaction will build comprehension.</a:t>
            </a:r>
          </a:p>
          <a:p>
            <a:pPr algn="just"/>
            <a:r>
              <a:rPr lang="en-GB" sz="2000" b="1" dirty="0"/>
              <a:t>Workers grasp the expectations for their job.</a:t>
            </a:r>
            <a:endParaRPr lang="en-US" sz="3600" b="1" dirty="0">
              <a:solidFill>
                <a:schemeClr val="tx1"/>
              </a:solidFill>
            </a:endParaRPr>
          </a:p>
        </p:txBody>
      </p:sp>
      <p:sp>
        <p:nvSpPr>
          <p:cNvPr id="3" name="Slide Number Placeholder 2">
            <a:extLst>
              <a:ext uri="{FF2B5EF4-FFF2-40B4-BE49-F238E27FC236}">
                <a16:creationId xmlns:a16="http://schemas.microsoft.com/office/drawing/2014/main" id="{AAEF3E39-2332-4C12-9142-1DB674D9F855}"/>
              </a:ext>
            </a:extLst>
          </p:cNvPr>
          <p:cNvSpPr>
            <a:spLocks noGrp="1"/>
          </p:cNvSpPr>
          <p:nvPr>
            <p:ph type="sldNum" sz="quarter" idx="11"/>
          </p:nvPr>
        </p:nvSpPr>
        <p:spPr/>
        <p:txBody>
          <a:bodyPr/>
          <a:lstStyle/>
          <a:p>
            <a:fld id="{4B73C415-D670-4716-A5EC-CC4D52CA2BAC}" type="slidenum">
              <a:rPr lang="en-US" smtClean="0"/>
              <a:pPr/>
              <a:t>3</a:t>
            </a:fld>
            <a:endParaRPr lang="en-US" dirty="0"/>
          </a:p>
        </p:txBody>
      </p:sp>
      <p:pic>
        <p:nvPicPr>
          <p:cNvPr id="16" name="Picture Placeholder 15">
            <a:extLst>
              <a:ext uri="{FF2B5EF4-FFF2-40B4-BE49-F238E27FC236}">
                <a16:creationId xmlns:a16="http://schemas.microsoft.com/office/drawing/2014/main" id="{CAE58C69-56C9-4736-847E-7B70F01043C0}"/>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23632" r="23632"/>
          <a:stretch>
            <a:fillRect/>
          </a:stretch>
        </p:blipFill>
        <p:spPr>
          <a:xfrm>
            <a:off x="5353050" y="0"/>
            <a:ext cx="6407150" cy="6834188"/>
          </a:xfrm>
        </p:spPr>
      </p:pic>
      <p:cxnSp>
        <p:nvCxnSpPr>
          <p:cNvPr id="45" name="Straight Connector 44">
            <a:extLst>
              <a:ext uri="{FF2B5EF4-FFF2-40B4-BE49-F238E27FC236}">
                <a16:creationId xmlns:a16="http://schemas.microsoft.com/office/drawing/2014/main" id="{68893E2F-227D-4472-B59F-3DEBF46C0EDC}"/>
              </a:ext>
              <a:ext uri="{C183D7F6-B498-43B3-948B-1728B52AA6E4}">
                <adec:decorative xmlns:adec="http://schemas.microsoft.com/office/drawing/2017/decorative" val="1"/>
              </a:ext>
            </a:extLst>
          </p:cNvPr>
          <p:cNvCxnSpPr>
            <a:cxnSpLocks/>
          </p:cNvCxnSpPr>
          <p:nvPr/>
        </p:nvCxnSpPr>
        <p:spPr bwMode="ltGray">
          <a:xfrm>
            <a:off x="1113183" y="980661"/>
            <a:ext cx="311426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
        <p:nvSpPr>
          <p:cNvPr id="6" name="Title 5">
            <a:extLst>
              <a:ext uri="{FF2B5EF4-FFF2-40B4-BE49-F238E27FC236}">
                <a16:creationId xmlns:a16="http://schemas.microsoft.com/office/drawing/2014/main" id="{BEEA4B7E-E0F0-4770-BC4C-0032482DCAA8}"/>
              </a:ext>
            </a:extLst>
          </p:cNvPr>
          <p:cNvSpPr>
            <a:spLocks noGrp="1"/>
          </p:cNvSpPr>
          <p:nvPr>
            <p:ph type="title"/>
          </p:nvPr>
        </p:nvSpPr>
        <p:spPr>
          <a:xfrm>
            <a:off x="1" y="23810"/>
            <a:ext cx="5353050" cy="956851"/>
          </a:xfrm>
        </p:spPr>
        <p:txBody>
          <a:bodyPr/>
          <a:lstStyle/>
          <a:p>
            <a:pPr algn="ctr"/>
            <a:r>
              <a:rPr lang="en-US" dirty="0">
                <a:solidFill>
                  <a:schemeClr val="tx1"/>
                </a:solidFill>
              </a:rPr>
              <a:t>Introduction</a:t>
            </a:r>
          </a:p>
        </p:txBody>
      </p:sp>
    </p:spTree>
    <p:extLst>
      <p:ext uri="{BB962C8B-B14F-4D97-AF65-F5344CB8AC3E}">
        <p14:creationId xmlns:p14="http://schemas.microsoft.com/office/powerpoint/2010/main" val="3530665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descr="A man sitting at his desk with a book in his hand">
            <a:extLst>
              <a:ext uri="{FF2B5EF4-FFF2-40B4-BE49-F238E27FC236}">
                <a16:creationId xmlns:a16="http://schemas.microsoft.com/office/drawing/2014/main" id="{DF80E271-E84B-449B-9CF0-F34E075335A6}"/>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432000" y="0"/>
            <a:ext cx="5472000" cy="6857997"/>
          </a:xfrm>
        </p:spPr>
      </p:pic>
      <p:sp>
        <p:nvSpPr>
          <p:cNvPr id="5" name="Title 4">
            <a:extLst>
              <a:ext uri="{FF2B5EF4-FFF2-40B4-BE49-F238E27FC236}">
                <a16:creationId xmlns:a16="http://schemas.microsoft.com/office/drawing/2014/main" id="{F58C420A-3AEC-4BE5-BD90-C854A306696C}"/>
              </a:ext>
            </a:extLst>
          </p:cNvPr>
          <p:cNvSpPr>
            <a:spLocks noGrp="1"/>
          </p:cNvSpPr>
          <p:nvPr>
            <p:ph type="title"/>
          </p:nvPr>
        </p:nvSpPr>
        <p:spPr bwMode="ltGray">
          <a:xfrm>
            <a:off x="5904000" y="1"/>
            <a:ext cx="6288000" cy="1036320"/>
          </a:xfrm>
        </p:spPr>
        <p:txBody>
          <a:bodyPr/>
          <a:lstStyle/>
          <a:p>
            <a:pPr algn="ctr"/>
            <a:r>
              <a:rPr lang="en-US" sz="2400" b="1" dirty="0">
                <a:solidFill>
                  <a:schemeClr val="tx1"/>
                </a:solidFill>
              </a:rPr>
              <a:t>Analysis and Implementation of the Theories used by the Organisation relating to the Models of Communication</a:t>
            </a:r>
            <a:endParaRPr lang="en-US" sz="2400" dirty="0">
              <a:solidFill>
                <a:schemeClr val="tx1"/>
              </a:solidFill>
            </a:endParaRPr>
          </a:p>
        </p:txBody>
      </p:sp>
      <p:cxnSp>
        <p:nvCxnSpPr>
          <p:cNvPr id="12" name="Straight Connector 11">
            <a:extLst>
              <a:ext uri="{FF2B5EF4-FFF2-40B4-BE49-F238E27FC236}">
                <a16:creationId xmlns:a16="http://schemas.microsoft.com/office/drawing/2014/main" id="{3E48293B-B086-4048-863C-47E7C47880A1}"/>
              </a:ext>
              <a:ext uri="{C183D7F6-B498-43B3-948B-1728B52AA6E4}">
                <adec:decorative xmlns:adec="http://schemas.microsoft.com/office/drawing/2017/decorative" val="1"/>
              </a:ext>
            </a:extLst>
          </p:cNvPr>
          <p:cNvCxnSpPr>
            <a:cxnSpLocks/>
          </p:cNvCxnSpPr>
          <p:nvPr/>
        </p:nvCxnSpPr>
        <p:spPr bwMode="ltGray">
          <a:xfrm>
            <a:off x="5904000" y="1173481"/>
            <a:ext cx="628800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8234C221-D094-445D-A8B7-0030E816562D}"/>
              </a:ext>
            </a:extLst>
          </p:cNvPr>
          <p:cNvSpPr>
            <a:spLocks noGrp="1"/>
          </p:cNvSpPr>
          <p:nvPr>
            <p:ph type="sldNum" sz="quarter" idx="11"/>
          </p:nvPr>
        </p:nvSpPr>
        <p:spPr/>
        <p:txBody>
          <a:bodyPr/>
          <a:lstStyle/>
          <a:p>
            <a:fld id="{4B73C415-D670-4716-A5EC-CC4D52CA2BAC}" type="slidenum">
              <a:rPr lang="en-US" smtClean="0"/>
              <a:pPr/>
              <a:t>4</a:t>
            </a:fld>
            <a:endParaRPr lang="en-US" dirty="0"/>
          </a:p>
        </p:txBody>
      </p:sp>
      <p:sp>
        <p:nvSpPr>
          <p:cNvPr id="13" name="Content Placeholder 12">
            <a:extLst>
              <a:ext uri="{FF2B5EF4-FFF2-40B4-BE49-F238E27FC236}">
                <a16:creationId xmlns:a16="http://schemas.microsoft.com/office/drawing/2014/main" id="{0BDE2C69-61B0-4062-8037-AB6FA192B7D2}"/>
              </a:ext>
            </a:extLst>
          </p:cNvPr>
          <p:cNvSpPr>
            <a:spLocks noGrp="1"/>
          </p:cNvSpPr>
          <p:nvPr>
            <p:ph idx="1"/>
          </p:nvPr>
        </p:nvSpPr>
        <p:spPr>
          <a:xfrm>
            <a:off x="6408317" y="2079498"/>
            <a:ext cx="5219803" cy="4961379"/>
          </a:xfrm>
        </p:spPr>
        <p:txBody>
          <a:bodyPr vert="horz" lIns="0" tIns="0" rIns="0" bIns="0" rtlCol="0" anchor="t">
            <a:noAutofit/>
          </a:bodyPr>
          <a:lstStyle/>
          <a:p>
            <a:pPr marL="285750" indent="-285750" algn="just">
              <a:buFont typeface="Arial" panose="020B0604020202020204" pitchFamily="34" charset="0"/>
              <a:buChar char="•"/>
            </a:pPr>
            <a:r>
              <a:rPr lang="en-US" b="1" dirty="0">
                <a:solidFill>
                  <a:schemeClr val="tx1"/>
                </a:solidFill>
              </a:rPr>
              <a:t>Unilever's sender is in charge of ensuring that the data is delivered.</a:t>
            </a:r>
            <a:endParaRPr lang="en-US" b="1" dirty="0">
              <a:solidFill>
                <a:schemeClr val="tx1"/>
              </a:solidFill>
              <a:ea typeface="Tahoma"/>
              <a:cs typeface="Tahoma"/>
            </a:endParaRPr>
          </a:p>
          <a:p>
            <a:pPr marL="285750" indent="-285750" algn="just">
              <a:buFont typeface="Arial" panose="020B0604020202020204" pitchFamily="34" charset="0"/>
              <a:buChar char="•"/>
            </a:pPr>
            <a:endParaRPr lang="en-US" b="1" dirty="0">
              <a:solidFill>
                <a:schemeClr val="tx1"/>
              </a:solidFill>
            </a:endParaRPr>
          </a:p>
          <a:p>
            <a:pPr marL="285750" indent="-285750" algn="just">
              <a:buFont typeface="Arial" panose="020B0604020202020204" pitchFamily="34" charset="0"/>
              <a:buChar char="•"/>
            </a:pPr>
            <a:r>
              <a:rPr lang="en-US" b="1" dirty="0">
                <a:solidFill>
                  <a:schemeClr val="tx1"/>
                </a:solidFill>
              </a:rPr>
              <a:t>Encoding is the process of transforming a concept into a format that can be sent.</a:t>
            </a:r>
            <a:endParaRPr lang="en-US" b="1" dirty="0">
              <a:solidFill>
                <a:schemeClr val="tx1"/>
              </a:solidFill>
              <a:ea typeface="Tahoma"/>
              <a:cs typeface="Tahoma"/>
            </a:endParaRPr>
          </a:p>
          <a:p>
            <a:pPr marL="285750" indent="-285750" algn="just">
              <a:buFont typeface="Arial" panose="020B0604020202020204" pitchFamily="34" charset="0"/>
              <a:buChar char="•"/>
            </a:pPr>
            <a:endParaRPr lang="en-US" b="1" dirty="0">
              <a:solidFill>
                <a:schemeClr val="tx1"/>
              </a:solidFill>
              <a:ea typeface="+mn-lt"/>
              <a:cs typeface="+mn-lt"/>
            </a:endParaRPr>
          </a:p>
          <a:p>
            <a:pPr marL="285750" indent="-285750" algn="just">
              <a:buFont typeface="Arial" panose="020B0604020202020204" pitchFamily="34" charset="0"/>
              <a:buChar char="•"/>
            </a:pPr>
            <a:r>
              <a:rPr lang="en-US" b="1" dirty="0">
                <a:solidFill>
                  <a:schemeClr val="tx1"/>
                </a:solidFill>
                <a:ea typeface="+mn-lt"/>
                <a:cs typeface="+mn-lt"/>
              </a:rPr>
              <a:t>The channel of interaction refers to the infrastructure used to transport data from a source or broadcaster to a decoder or receiver</a:t>
            </a:r>
            <a:endParaRPr lang="en-US" b="1" dirty="0">
              <a:solidFill>
                <a:schemeClr val="tx1"/>
              </a:solidFill>
            </a:endParaRPr>
          </a:p>
        </p:txBody>
      </p:sp>
    </p:spTree>
    <p:extLst>
      <p:ext uri="{BB962C8B-B14F-4D97-AF65-F5344CB8AC3E}">
        <p14:creationId xmlns:p14="http://schemas.microsoft.com/office/powerpoint/2010/main" val="4126733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3" descr="Businessman looking at tablet">
            <a:extLst>
              <a:ext uri="{FF2B5EF4-FFF2-40B4-BE49-F238E27FC236}">
                <a16:creationId xmlns:a16="http://schemas.microsoft.com/office/drawing/2014/main" id="{5CEBB061-7883-45C4-8159-F42691E12E5F}"/>
              </a:ext>
            </a:extLst>
          </p:cNvPr>
          <p:cNvPicPr>
            <a:picLocks noGrp="1" noChangeAspect="1"/>
          </p:cNvPicPr>
          <p:nvPr>
            <p:ph type="pic" sz="quarter" idx="12"/>
          </p:nvPr>
        </p:nvPicPr>
        <p:blipFill rotWithShape="1">
          <a:blip r:embed="rId2"/>
          <a:srcRect l="2562" r="20737" b="9091"/>
          <a:stretch/>
        </p:blipFill>
        <p:spPr>
          <a:xfrm>
            <a:off x="5381515" y="10"/>
            <a:ext cx="6810485" cy="6857990"/>
          </a:xfrm>
          <a:prstGeom prst="rect">
            <a:avLst/>
          </a:prstGeom>
        </p:spPr>
      </p:pic>
      <p:sp>
        <p:nvSpPr>
          <p:cNvPr id="20" name="Rectangle 19">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53742320-747B-4B1E-B15B-A4F57FC548F5}"/>
              </a:ext>
            </a:extLst>
          </p:cNvPr>
          <p:cNvSpPr>
            <a:spLocks noGrp="1"/>
          </p:cNvSpPr>
          <p:nvPr>
            <p:ph type="title"/>
          </p:nvPr>
        </p:nvSpPr>
        <p:spPr>
          <a:xfrm>
            <a:off x="371094" y="1161288"/>
            <a:ext cx="3438144" cy="1124712"/>
          </a:xfrm>
        </p:spPr>
        <p:txBody>
          <a:bodyPr vert="horz" lIns="91440" tIns="45720" rIns="91440" bIns="45720" rtlCol="0" anchor="b">
            <a:normAutofit/>
          </a:bodyPr>
          <a:lstStyle/>
          <a:p>
            <a:endParaRPr lang="en-US" sz="2800">
              <a:solidFill>
                <a:schemeClr val="tx1"/>
              </a:solidFill>
            </a:endParaRPr>
          </a:p>
        </p:txBody>
      </p:sp>
      <p:sp>
        <p:nvSpPr>
          <p:cNvPr id="24" name="Rectangle 2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Content Placeholder 1">
            <a:extLst>
              <a:ext uri="{FF2B5EF4-FFF2-40B4-BE49-F238E27FC236}">
                <a16:creationId xmlns:a16="http://schemas.microsoft.com/office/drawing/2014/main" id="{DA5B1DFF-3536-4844-ADC5-D272B38D0318}"/>
              </a:ext>
            </a:extLst>
          </p:cNvPr>
          <p:cNvSpPr>
            <a:spLocks noGrp="1"/>
          </p:cNvSpPr>
          <p:nvPr>
            <p:ph idx="1"/>
          </p:nvPr>
        </p:nvSpPr>
        <p:spPr>
          <a:xfrm>
            <a:off x="57944" y="2676301"/>
            <a:ext cx="5265618" cy="4104956"/>
          </a:xfrm>
        </p:spPr>
        <p:txBody>
          <a:bodyPr vert="horz" lIns="91440" tIns="45720" rIns="91440" bIns="45720" rtlCol="0" anchor="t">
            <a:normAutofit/>
          </a:bodyPr>
          <a:lstStyle/>
          <a:p>
            <a:pPr indent="-228600">
              <a:lnSpc>
                <a:spcPct val="90000"/>
              </a:lnSpc>
              <a:buFont typeface="Arial" panose="020B0604020202020204" pitchFamily="34" charset="0"/>
              <a:buChar char="•"/>
            </a:pPr>
            <a:r>
              <a:rPr lang="en-US" b="1" dirty="0">
                <a:solidFill>
                  <a:schemeClr val="tx1"/>
                </a:solidFill>
              </a:rPr>
              <a:t>Internal noise occurs because when an information is encrypted or translated improperly.</a:t>
            </a:r>
            <a:r>
              <a:rPr lang="en-US" dirty="0">
                <a:solidFill>
                  <a:schemeClr val="tx1"/>
                </a:solidFill>
              </a:rPr>
              <a:t>​</a:t>
            </a:r>
            <a:endParaRPr lang="en-US" dirty="0">
              <a:solidFill>
                <a:schemeClr val="tx1"/>
              </a:solidFill>
              <a:ea typeface="Tahoma"/>
              <a:cs typeface="Tahoma"/>
            </a:endParaRPr>
          </a:p>
          <a:p>
            <a:pPr indent="-228600">
              <a:lnSpc>
                <a:spcPct val="90000"/>
              </a:lnSpc>
              <a:buFont typeface="Arial" panose="020B0604020202020204" pitchFamily="34" charset="0"/>
              <a:buChar char="•"/>
            </a:pPr>
            <a:endParaRPr lang="en-US" dirty="0">
              <a:solidFill>
                <a:schemeClr val="tx1"/>
              </a:solidFill>
              <a:ea typeface="Tahoma"/>
              <a:cs typeface="Tahoma"/>
            </a:endParaRPr>
          </a:p>
          <a:p>
            <a:pPr indent="-228600">
              <a:lnSpc>
                <a:spcPct val="90000"/>
              </a:lnSpc>
              <a:buFont typeface="Arial" panose="020B0604020202020204" pitchFamily="34" charset="0"/>
              <a:buChar char="•"/>
            </a:pPr>
            <a:r>
              <a:rPr lang="en-US" b="1" dirty="0">
                <a:solidFill>
                  <a:schemeClr val="tx1"/>
                </a:solidFill>
              </a:rPr>
              <a:t>Encoding is the reverse of decoding.</a:t>
            </a:r>
            <a:r>
              <a:rPr lang="en-US" dirty="0">
                <a:solidFill>
                  <a:schemeClr val="tx1"/>
                </a:solidFill>
              </a:rPr>
              <a:t>​</a:t>
            </a:r>
            <a:endParaRPr lang="en-US" dirty="0">
              <a:solidFill>
                <a:schemeClr val="tx1"/>
              </a:solidFill>
              <a:ea typeface="Tahoma"/>
              <a:cs typeface="Tahoma"/>
            </a:endParaRPr>
          </a:p>
          <a:p>
            <a:pPr indent="-228600">
              <a:lnSpc>
                <a:spcPct val="90000"/>
              </a:lnSpc>
              <a:buFont typeface="Arial" panose="020B0604020202020204" pitchFamily="34" charset="0"/>
              <a:buChar char="•"/>
            </a:pPr>
            <a:endParaRPr lang="en-US" dirty="0">
              <a:solidFill>
                <a:schemeClr val="tx1"/>
              </a:solidFill>
              <a:ea typeface="Tahoma"/>
              <a:cs typeface="Tahoma"/>
            </a:endParaRPr>
          </a:p>
          <a:p>
            <a:pPr indent="-228600">
              <a:lnSpc>
                <a:spcPct val="90000"/>
              </a:lnSpc>
              <a:buFont typeface="Arial" panose="020B0604020202020204" pitchFamily="34" charset="0"/>
              <a:buChar char="•"/>
            </a:pPr>
            <a:r>
              <a:rPr lang="en-US" b="1" dirty="0">
                <a:solidFill>
                  <a:schemeClr val="tx1"/>
                </a:solidFill>
              </a:rPr>
              <a:t>The receiver is the last stage in Shannon and Weaver's original model of technical communication.</a:t>
            </a:r>
            <a:r>
              <a:rPr lang="en-US" dirty="0">
                <a:solidFill>
                  <a:schemeClr val="tx1"/>
                </a:solidFill>
              </a:rPr>
              <a:t>​</a:t>
            </a:r>
            <a:endParaRPr lang="en-US" dirty="0">
              <a:solidFill>
                <a:schemeClr val="tx1"/>
              </a:solidFill>
              <a:ea typeface="Tahoma"/>
              <a:cs typeface="Tahoma"/>
            </a:endParaRPr>
          </a:p>
        </p:txBody>
      </p:sp>
      <p:sp>
        <p:nvSpPr>
          <p:cNvPr id="3" name="Slide Number Placeholder 2">
            <a:extLst>
              <a:ext uri="{FF2B5EF4-FFF2-40B4-BE49-F238E27FC236}">
                <a16:creationId xmlns:a16="http://schemas.microsoft.com/office/drawing/2014/main" id="{90B63709-E511-45CC-AAF6-71452B7223F8}"/>
              </a:ext>
            </a:extLst>
          </p:cNvPr>
          <p:cNvSpPr>
            <a:spLocks noGrp="1"/>
          </p:cNvSpPr>
          <p:nvPr>
            <p:ph type="sldNum" sz="quarter" idx="11"/>
          </p:nvPr>
        </p:nvSpPr>
        <p:spPr>
          <a:xfrm>
            <a:off x="9077706" y="6356350"/>
            <a:ext cx="2743200" cy="365125"/>
          </a:xfrm>
        </p:spPr>
        <p:txBody>
          <a:bodyPr vert="horz" lIns="91440" tIns="45720" rIns="91440" bIns="45720" rtlCol="0" anchor="ctr">
            <a:normAutofit/>
          </a:bodyPr>
          <a:lstStyle/>
          <a:p>
            <a:pPr algn="r">
              <a:spcAft>
                <a:spcPts val="600"/>
              </a:spcAft>
              <a:defRPr/>
            </a:pPr>
            <a:fld id="{4B73C415-D670-4716-A5EC-CC4D52CA2BAC}" type="slidenum">
              <a:rPr lang="en-US">
                <a:solidFill>
                  <a:schemeClr val="bg1"/>
                </a:solidFill>
                <a:latin typeface="Calibri" panose="020F0502020204030204"/>
              </a:rPr>
              <a:pPr algn="r">
                <a:spcAft>
                  <a:spcPts val="600"/>
                </a:spcAft>
                <a:defRPr/>
              </a:pPr>
              <a:t>5</a:t>
            </a:fld>
            <a:endParaRPr lang="en-US">
              <a:solidFill>
                <a:schemeClr val="bg1"/>
              </a:solidFill>
              <a:latin typeface="Calibri" panose="020F0502020204030204"/>
            </a:endParaRPr>
          </a:p>
        </p:txBody>
      </p:sp>
    </p:spTree>
    <p:extLst>
      <p:ext uri="{BB962C8B-B14F-4D97-AF65-F5344CB8AC3E}">
        <p14:creationId xmlns:p14="http://schemas.microsoft.com/office/powerpoint/2010/main" val="3485449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Placeholder 23" descr="A wrist with a smart watch">
            <a:extLst>
              <a:ext uri="{FF2B5EF4-FFF2-40B4-BE49-F238E27FC236}">
                <a16:creationId xmlns:a16="http://schemas.microsoft.com/office/drawing/2014/main" id="{8B618502-6263-424A-824A-C269440BC60D}"/>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432000" y="-1"/>
            <a:ext cx="5472000" cy="6857997"/>
          </a:xfrm>
        </p:spPr>
      </p:pic>
      <p:sp>
        <p:nvSpPr>
          <p:cNvPr id="5" name="Title 4">
            <a:extLst>
              <a:ext uri="{FF2B5EF4-FFF2-40B4-BE49-F238E27FC236}">
                <a16:creationId xmlns:a16="http://schemas.microsoft.com/office/drawing/2014/main" id="{F58C420A-3AEC-4BE5-BD90-C854A306696C}"/>
              </a:ext>
            </a:extLst>
          </p:cNvPr>
          <p:cNvSpPr>
            <a:spLocks noGrp="1"/>
          </p:cNvSpPr>
          <p:nvPr>
            <p:ph type="title"/>
          </p:nvPr>
        </p:nvSpPr>
        <p:spPr bwMode="gray">
          <a:xfrm>
            <a:off x="5904000" y="1"/>
            <a:ext cx="6288000" cy="1127760"/>
          </a:xfrm>
        </p:spPr>
        <p:txBody>
          <a:bodyPr/>
          <a:lstStyle/>
          <a:p>
            <a:pPr algn="ctr"/>
            <a:r>
              <a:rPr lang="en-US" sz="2400" b="1" dirty="0">
                <a:solidFill>
                  <a:schemeClr val="tx1"/>
                </a:solidFill>
              </a:rPr>
              <a:t>Utilisation and Recommendations of Communication Channel used and need to be used by the Organisation</a:t>
            </a:r>
          </a:p>
        </p:txBody>
      </p:sp>
      <p:cxnSp>
        <p:nvCxnSpPr>
          <p:cNvPr id="12" name="Straight Connector 11">
            <a:extLst>
              <a:ext uri="{FF2B5EF4-FFF2-40B4-BE49-F238E27FC236}">
                <a16:creationId xmlns:a16="http://schemas.microsoft.com/office/drawing/2014/main" id="{3E48293B-B086-4048-863C-47E7C47880A1}"/>
              </a:ext>
              <a:ext uri="{C183D7F6-B498-43B3-948B-1728B52AA6E4}">
                <adec:decorative xmlns:adec="http://schemas.microsoft.com/office/drawing/2017/decorative" val="1"/>
              </a:ext>
            </a:extLst>
          </p:cNvPr>
          <p:cNvCxnSpPr>
            <a:cxnSpLocks/>
          </p:cNvCxnSpPr>
          <p:nvPr/>
        </p:nvCxnSpPr>
        <p:spPr bwMode="gray">
          <a:xfrm>
            <a:off x="5904000" y="1269683"/>
            <a:ext cx="628800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
        <p:nvSpPr>
          <p:cNvPr id="2" name="Content Placeholder 1">
            <a:extLst>
              <a:ext uri="{FF2B5EF4-FFF2-40B4-BE49-F238E27FC236}">
                <a16:creationId xmlns:a16="http://schemas.microsoft.com/office/drawing/2014/main" id="{1AC9E886-BD82-4757-912B-F7589A22164F}"/>
              </a:ext>
            </a:extLst>
          </p:cNvPr>
          <p:cNvSpPr>
            <a:spLocks noGrp="1"/>
          </p:cNvSpPr>
          <p:nvPr>
            <p:ph idx="1"/>
          </p:nvPr>
        </p:nvSpPr>
        <p:spPr bwMode="gray">
          <a:xfrm>
            <a:off x="6237138" y="2118366"/>
            <a:ext cx="5746983" cy="4502259"/>
          </a:xfrm>
        </p:spPr>
        <p:txBody>
          <a:bodyPr vert="horz" lIns="0" tIns="0" rIns="0" bIns="0" rtlCol="0" anchor="t">
            <a:noAutofit/>
          </a:bodyPr>
          <a:lstStyle/>
          <a:p>
            <a:pPr marL="285750" indent="-285750" algn="just">
              <a:buFont typeface="Arial" panose="020B0604020202020204" pitchFamily="34" charset="0"/>
              <a:buChar char="•"/>
            </a:pPr>
            <a:r>
              <a:rPr lang="en-GB" b="1" dirty="0">
                <a:solidFill>
                  <a:schemeClr val="tx1"/>
                </a:solidFill>
              </a:rPr>
              <a:t>Unilever is able to communicate with each other over the phone and get comments.</a:t>
            </a:r>
            <a:endParaRPr lang="en-GB" b="1">
              <a:solidFill>
                <a:schemeClr val="tx1"/>
              </a:solidFill>
              <a:ea typeface="Tahoma"/>
              <a:cs typeface="Tahoma"/>
            </a:endParaRPr>
          </a:p>
          <a:p>
            <a:pPr marL="285750" indent="-285750" algn="just">
              <a:buFont typeface="Arial" panose="020B0604020202020204" pitchFamily="34" charset="0"/>
              <a:buChar char="•"/>
            </a:pPr>
            <a:endParaRPr lang="en-GB" b="1" dirty="0">
              <a:solidFill>
                <a:schemeClr val="tx1"/>
              </a:solidFill>
            </a:endParaRPr>
          </a:p>
          <a:p>
            <a:pPr marL="285750" indent="-285750" algn="just">
              <a:buFont typeface="Arial" panose="020B0604020202020204" pitchFamily="34" charset="0"/>
              <a:buChar char="•"/>
            </a:pPr>
            <a:r>
              <a:rPr lang="en-US" b="1" dirty="0">
                <a:solidFill>
                  <a:schemeClr val="tx1"/>
                </a:solidFill>
              </a:rPr>
              <a:t>Unilever PLC also uses notes, letters, and e-mails to communicate.</a:t>
            </a:r>
            <a:endParaRPr lang="en-US" b="1" dirty="0">
              <a:solidFill>
                <a:schemeClr val="tx1"/>
              </a:solidFill>
              <a:ea typeface="+mn-lt"/>
              <a:cs typeface="+mn-lt"/>
            </a:endParaRPr>
          </a:p>
          <a:p>
            <a:pPr marL="285750" indent="-285750" algn="just">
              <a:buFont typeface="Arial" panose="020B0604020202020204" pitchFamily="34" charset="0"/>
              <a:buChar char="•"/>
            </a:pPr>
            <a:endParaRPr lang="en-US" b="1" dirty="0">
              <a:solidFill>
                <a:schemeClr val="tx1"/>
              </a:solidFill>
              <a:ea typeface="+mn-lt"/>
              <a:cs typeface="+mn-lt"/>
            </a:endParaRPr>
          </a:p>
          <a:p>
            <a:pPr marL="285750" indent="-285750" algn="just">
              <a:buFont typeface="Arial" panose="020B0604020202020204" pitchFamily="34" charset="0"/>
              <a:buChar char="•"/>
            </a:pPr>
            <a:r>
              <a:rPr lang="en-US" b="1" dirty="0">
                <a:solidFill>
                  <a:schemeClr val="tx1"/>
                </a:solidFill>
                <a:ea typeface="+mn-lt"/>
                <a:cs typeface="+mn-lt"/>
              </a:rPr>
              <a:t>Workers will be able to have a better understanding of the company's strategy through reading various streams of information. </a:t>
            </a:r>
            <a:endParaRPr lang="en-US" b="1" dirty="0">
              <a:solidFill>
                <a:schemeClr val="tx1"/>
              </a:solidFill>
              <a:ea typeface="Tahoma"/>
              <a:cs typeface="Tahoma"/>
            </a:endParaRPr>
          </a:p>
        </p:txBody>
      </p:sp>
      <p:sp>
        <p:nvSpPr>
          <p:cNvPr id="3" name="Slide Number Placeholder 2">
            <a:extLst>
              <a:ext uri="{FF2B5EF4-FFF2-40B4-BE49-F238E27FC236}">
                <a16:creationId xmlns:a16="http://schemas.microsoft.com/office/drawing/2014/main" id="{8234C221-D094-445D-A8B7-0030E816562D}"/>
              </a:ext>
            </a:extLst>
          </p:cNvPr>
          <p:cNvSpPr>
            <a:spLocks noGrp="1"/>
          </p:cNvSpPr>
          <p:nvPr>
            <p:ph type="sldNum" sz="quarter" idx="11"/>
          </p:nvPr>
        </p:nvSpPr>
        <p:spPr/>
        <p:txBody>
          <a:bodyPr/>
          <a:lstStyle/>
          <a:p>
            <a:fld id="{4B73C415-D670-4716-A5EC-CC4D52CA2BAC}" type="slidenum">
              <a:rPr lang="en-US" smtClean="0"/>
              <a:pPr/>
              <a:t>6</a:t>
            </a:fld>
            <a:endParaRPr lang="en-US" dirty="0"/>
          </a:p>
        </p:txBody>
      </p:sp>
    </p:spTree>
    <p:extLst>
      <p:ext uri="{BB962C8B-B14F-4D97-AF65-F5344CB8AC3E}">
        <p14:creationId xmlns:p14="http://schemas.microsoft.com/office/powerpoint/2010/main" val="59096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5">
            <a:extLst>
              <a:ext uri="{FF2B5EF4-FFF2-40B4-BE49-F238E27FC236}">
                <a16:creationId xmlns:a16="http://schemas.microsoft.com/office/drawing/2014/main" id="{89126A73-51D7-4BBD-8584-871FF4C44751}"/>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t="443"/>
          <a:stretch/>
        </p:blipFill>
        <p:spPr>
          <a:xfrm>
            <a:off x="-1" y="10"/>
            <a:ext cx="12192000" cy="6857990"/>
          </a:xfrm>
          <a:prstGeom prst="rect">
            <a:avLst/>
          </a:prstGeom>
        </p:spPr>
      </p:pic>
      <p:sp>
        <p:nvSpPr>
          <p:cNvPr id="2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5" name="Title 4">
            <a:extLst>
              <a:ext uri="{FF2B5EF4-FFF2-40B4-BE49-F238E27FC236}">
                <a16:creationId xmlns:a16="http://schemas.microsoft.com/office/drawing/2014/main" id="{83F256E6-8079-4011-96D7-5823ED28C3F0}"/>
              </a:ext>
            </a:extLst>
          </p:cNvPr>
          <p:cNvSpPr>
            <a:spLocks noGrp="1"/>
          </p:cNvSpPr>
          <p:nvPr>
            <p:ph type="title"/>
          </p:nvPr>
        </p:nvSpPr>
        <p:spPr>
          <a:xfrm>
            <a:off x="709448" y="1913950"/>
            <a:ext cx="4204137" cy="1342754"/>
          </a:xfrm>
        </p:spPr>
        <p:txBody>
          <a:bodyPr vert="horz" lIns="91440" tIns="45720" rIns="91440" bIns="45720" rtlCol="0" anchor="ctr">
            <a:normAutofit/>
          </a:bodyPr>
          <a:lstStyle/>
          <a:p>
            <a:pPr algn="ctr"/>
            <a:endParaRPr lang="en-US">
              <a:solidFill>
                <a:schemeClr val="tx1"/>
              </a:solidFill>
            </a:endParaRPr>
          </a:p>
        </p:txBody>
      </p:sp>
      <p:sp>
        <p:nvSpPr>
          <p:cNvPr id="3" name="Slide Number Placeholder 2">
            <a:extLst>
              <a:ext uri="{FF2B5EF4-FFF2-40B4-BE49-F238E27FC236}">
                <a16:creationId xmlns:a16="http://schemas.microsoft.com/office/drawing/2014/main" id="{451F5158-42B3-45BC-B7C1-A541BE4D54A6}"/>
              </a:ext>
            </a:extLst>
          </p:cNvPr>
          <p:cNvSpPr>
            <a:spLocks noGrp="1"/>
          </p:cNvSpPr>
          <p:nvPr>
            <p:ph type="sldNum" sz="quarter" idx="11"/>
          </p:nvPr>
        </p:nvSpPr>
        <p:spPr>
          <a:xfrm>
            <a:off x="2568203" y="1232300"/>
            <a:ext cx="365760" cy="365125"/>
          </a:xfrm>
          <a:prstGeom prst="ellipse">
            <a:avLst/>
          </a:prstGeom>
          <a:solidFill>
            <a:schemeClr val="bg1">
              <a:alpha val="70000"/>
            </a:schemeClr>
          </a:solidFill>
          <a:ln>
            <a:solidFill>
              <a:schemeClr val="tx1">
                <a:lumMod val="75000"/>
                <a:lumOff val="25000"/>
              </a:schemeClr>
            </a:solidFill>
          </a:ln>
        </p:spPr>
        <p:txBody>
          <a:bodyPr vert="horz" lIns="91440" tIns="45720" rIns="91440" bIns="45720" rtlCol="0" anchor="ctr">
            <a:normAutofit/>
          </a:bodyPr>
          <a:lstStyle/>
          <a:p>
            <a:pPr>
              <a:lnSpc>
                <a:spcPct val="90000"/>
              </a:lnSpc>
              <a:spcAft>
                <a:spcPts val="600"/>
              </a:spcAft>
              <a:defRPr/>
            </a:pPr>
            <a:fld id="{4B73C415-D670-4716-A5EC-CC4D52CA2BAC}" type="slidenum">
              <a:rPr lang="en-US" sz="1100">
                <a:solidFill>
                  <a:schemeClr val="tx1"/>
                </a:solidFill>
                <a:latin typeface="Calibri" panose="020F0502020204030204"/>
              </a:rPr>
              <a:pPr>
                <a:lnSpc>
                  <a:spcPct val="90000"/>
                </a:lnSpc>
                <a:spcAft>
                  <a:spcPts val="600"/>
                </a:spcAft>
                <a:defRPr/>
              </a:pPr>
              <a:t>7</a:t>
            </a:fld>
            <a:endParaRPr lang="en-US" sz="1100">
              <a:solidFill>
                <a:schemeClr val="tx1"/>
              </a:solidFill>
              <a:latin typeface="Calibri" panose="020F0502020204030204"/>
            </a:endParaRPr>
          </a:p>
        </p:txBody>
      </p:sp>
      <p:cxnSp>
        <p:nvCxnSpPr>
          <p:cNvPr id="23" name="Straight Connector 22">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DA60DFB-EA4B-42BF-AFD4-42C73361DBAC}"/>
              </a:ext>
            </a:extLst>
          </p:cNvPr>
          <p:cNvSpPr txBox="1"/>
          <p:nvPr/>
        </p:nvSpPr>
        <p:spPr>
          <a:xfrm>
            <a:off x="66229" y="2384176"/>
            <a:ext cx="5981321" cy="437348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600" b="1" dirty="0"/>
              <a:t>These networks might be more successful if there was a big list of instructions to be sent to staff</a:t>
            </a:r>
            <a:r>
              <a:rPr lang="en-US" sz="1600" dirty="0"/>
              <a:t>​</a:t>
            </a:r>
            <a:endParaRPr lang="en-US" sz="1600" dirty="0">
              <a:ea typeface="Tahoma"/>
              <a:cs typeface="Tahoma"/>
            </a:endParaRPr>
          </a:p>
          <a:p>
            <a:pPr indent="-228600">
              <a:lnSpc>
                <a:spcPct val="90000"/>
              </a:lnSpc>
              <a:spcAft>
                <a:spcPts val="600"/>
              </a:spcAft>
              <a:buFont typeface="Arial" panose="020B0604020202020204" pitchFamily="34" charset="0"/>
              <a:buChar char="•"/>
            </a:pPr>
            <a:endParaRPr lang="en-US" sz="1600" dirty="0">
              <a:ea typeface="Tahoma"/>
              <a:cs typeface="Tahoma"/>
            </a:endParaRPr>
          </a:p>
          <a:p>
            <a:pPr indent="-228600">
              <a:lnSpc>
                <a:spcPct val="90000"/>
              </a:lnSpc>
              <a:spcAft>
                <a:spcPts val="600"/>
              </a:spcAft>
              <a:buFont typeface="Arial" panose="020B0604020202020204" pitchFamily="34" charset="0"/>
              <a:buChar char="•"/>
            </a:pPr>
            <a:r>
              <a:rPr lang="en-US" sz="1600" b="1" dirty="0"/>
              <a:t>Face-to-face meetings are often considered to be the most beneficial method for teams to communicate.</a:t>
            </a:r>
            <a:r>
              <a:rPr lang="en-US" sz="1600" dirty="0"/>
              <a:t>​</a:t>
            </a:r>
            <a:endParaRPr lang="en-US" sz="1600" dirty="0">
              <a:ea typeface="Tahoma"/>
              <a:cs typeface="Tahoma"/>
            </a:endParaRPr>
          </a:p>
          <a:p>
            <a:pPr indent="-228600">
              <a:lnSpc>
                <a:spcPct val="90000"/>
              </a:lnSpc>
              <a:spcAft>
                <a:spcPts val="600"/>
              </a:spcAft>
              <a:buFont typeface="Arial" panose="020B0604020202020204" pitchFamily="34" charset="0"/>
              <a:buChar char="•"/>
            </a:pPr>
            <a:endParaRPr lang="en-US" sz="1600" dirty="0">
              <a:ea typeface="Tahoma"/>
              <a:cs typeface="Tahoma"/>
            </a:endParaRPr>
          </a:p>
          <a:p>
            <a:pPr indent="-228600">
              <a:lnSpc>
                <a:spcPct val="90000"/>
              </a:lnSpc>
              <a:spcAft>
                <a:spcPts val="600"/>
              </a:spcAft>
              <a:buFont typeface="Arial" panose="020B0604020202020204" pitchFamily="34" charset="0"/>
              <a:buChar char="•"/>
            </a:pPr>
            <a:r>
              <a:rPr lang="en-US" sz="1600" b="1" dirty="0"/>
              <a:t>Video conferencing solutions may be incredibly useful for real-time cooperation, even if they cost Unilever money.</a:t>
            </a:r>
            <a:r>
              <a:rPr lang="en-US" sz="1600" dirty="0"/>
              <a:t>​</a:t>
            </a:r>
            <a:endParaRPr lang="en-US" sz="1600" dirty="0">
              <a:ea typeface="Tahoma"/>
              <a:cs typeface="Tahoma"/>
            </a:endParaRPr>
          </a:p>
        </p:txBody>
      </p:sp>
      <p:sp>
        <p:nvSpPr>
          <p:cNvPr id="16" name="TextBox 15">
            <a:extLst>
              <a:ext uri="{FF2B5EF4-FFF2-40B4-BE49-F238E27FC236}">
                <a16:creationId xmlns:a16="http://schemas.microsoft.com/office/drawing/2014/main" id="{F0DA4406-D7F3-45AB-A4C5-6D87CA3C3E5F}"/>
              </a:ext>
            </a:extLst>
          </p:cNvPr>
          <p:cNvSpPr txBox="1"/>
          <p:nvPr/>
        </p:nvSpPr>
        <p:spPr>
          <a:xfrm>
            <a:off x="9511457" y="6657945"/>
            <a:ext cx="268054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305178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A106A1-5BFA-4033-8A49-0E0F2A688C19}"/>
              </a:ext>
            </a:extLst>
          </p:cNvPr>
          <p:cNvSpPr>
            <a:spLocks noGrp="1"/>
          </p:cNvSpPr>
          <p:nvPr>
            <p:ph type="sldNum" sz="quarter" idx="11"/>
          </p:nvPr>
        </p:nvSpPr>
        <p:spPr/>
        <p:txBody>
          <a:bodyPr/>
          <a:lstStyle/>
          <a:p>
            <a:fld id="{4B73C415-D670-4716-A5EC-CC4D52CA2BAC}" type="slidenum">
              <a:rPr lang="en-US" smtClean="0"/>
              <a:pPr/>
              <a:t>8</a:t>
            </a:fld>
            <a:endParaRPr lang="en-US" dirty="0"/>
          </a:p>
        </p:txBody>
      </p:sp>
      <p:sp>
        <p:nvSpPr>
          <p:cNvPr id="2" name="Title 1">
            <a:extLst>
              <a:ext uri="{FF2B5EF4-FFF2-40B4-BE49-F238E27FC236}">
                <a16:creationId xmlns:a16="http://schemas.microsoft.com/office/drawing/2014/main" id="{923EAE0D-88F0-4123-A369-92983D7E55DC}"/>
              </a:ext>
            </a:extLst>
          </p:cNvPr>
          <p:cNvSpPr>
            <a:spLocks noGrp="1"/>
          </p:cNvSpPr>
          <p:nvPr>
            <p:ph type="title"/>
          </p:nvPr>
        </p:nvSpPr>
        <p:spPr>
          <a:xfrm>
            <a:off x="1" y="0"/>
            <a:ext cx="5353050" cy="975360"/>
          </a:xfrm>
        </p:spPr>
        <p:txBody>
          <a:bodyPr/>
          <a:lstStyle/>
          <a:p>
            <a:pPr algn="ctr"/>
            <a:r>
              <a:rPr lang="en-GB" sz="1800" b="1" dirty="0">
                <a:solidFill>
                  <a:schemeClr val="tx1"/>
                </a:solidFill>
              </a:rPr>
              <a:t>Identification of Different Types of Barriers that can Prevent Effective Communication among Organisation and their External Stakeholders</a:t>
            </a:r>
            <a:endParaRPr lang="en-US" sz="1800" b="1" dirty="0"/>
          </a:p>
        </p:txBody>
      </p:sp>
      <p:pic>
        <p:nvPicPr>
          <p:cNvPr id="17" name="Picture Placeholder 16">
            <a:extLst>
              <a:ext uri="{FF2B5EF4-FFF2-40B4-BE49-F238E27FC236}">
                <a16:creationId xmlns:a16="http://schemas.microsoft.com/office/drawing/2014/main" id="{2069B517-AD6D-4BFE-B294-FE0E65273FED}"/>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23724" r="23724"/>
          <a:stretch>
            <a:fillRect/>
          </a:stretch>
        </p:blipFill>
        <p:spPr>
          <a:xfrm>
            <a:off x="5353050" y="0"/>
            <a:ext cx="6407150" cy="6858000"/>
          </a:xfrm>
        </p:spPr>
      </p:pic>
      <p:sp>
        <p:nvSpPr>
          <p:cNvPr id="11" name="Content Placeholder 10">
            <a:extLst>
              <a:ext uri="{FF2B5EF4-FFF2-40B4-BE49-F238E27FC236}">
                <a16:creationId xmlns:a16="http://schemas.microsoft.com/office/drawing/2014/main" id="{528B14A3-F6C2-4706-9CCE-89B69A5CEF3B}"/>
              </a:ext>
            </a:extLst>
          </p:cNvPr>
          <p:cNvSpPr>
            <a:spLocks noGrp="1"/>
          </p:cNvSpPr>
          <p:nvPr>
            <p:ph idx="1"/>
          </p:nvPr>
        </p:nvSpPr>
        <p:spPr>
          <a:xfrm>
            <a:off x="468413" y="2007866"/>
            <a:ext cx="4416225" cy="3981451"/>
          </a:xfrm>
        </p:spPr>
        <p:txBody>
          <a:bodyPr/>
          <a:lstStyle/>
          <a:p>
            <a:pPr algn="just"/>
            <a:r>
              <a:rPr lang="en-GB" b="1" dirty="0"/>
              <a:t>Overload of information sometimes distract the receiver to get important and emergency information and data regarding the team.</a:t>
            </a:r>
          </a:p>
          <a:p>
            <a:pPr algn="just"/>
            <a:r>
              <a:rPr lang="en-GB" b="1" dirty="0"/>
              <a:t>Generally, both the sender and receiver need to be open to speak and listen.</a:t>
            </a:r>
          </a:p>
          <a:p>
            <a:pPr algn="just"/>
            <a:r>
              <a:rPr lang="en-GB" b="1" dirty="0"/>
              <a:t>Sometimes the teammates in Unilever always are not able to collect information from the credible sources regarding their business.</a:t>
            </a:r>
            <a:endParaRPr lang="en-US" b="1" dirty="0"/>
          </a:p>
        </p:txBody>
      </p:sp>
      <p:cxnSp>
        <p:nvCxnSpPr>
          <p:cNvPr id="15" name="Straight Connector 14">
            <a:extLst>
              <a:ext uri="{FF2B5EF4-FFF2-40B4-BE49-F238E27FC236}">
                <a16:creationId xmlns:a16="http://schemas.microsoft.com/office/drawing/2014/main" id="{380F2740-4FE7-44A7-852A-0F3E0E198EA3}"/>
              </a:ext>
              <a:ext uri="{C183D7F6-B498-43B3-948B-1728B52AA6E4}">
                <adec:decorative xmlns:adec="http://schemas.microsoft.com/office/drawing/2017/decorative" val="1"/>
              </a:ext>
            </a:extLst>
          </p:cNvPr>
          <p:cNvCxnSpPr>
            <a:cxnSpLocks/>
          </p:cNvCxnSpPr>
          <p:nvPr/>
        </p:nvCxnSpPr>
        <p:spPr bwMode="gray">
          <a:xfrm>
            <a:off x="0" y="1147763"/>
            <a:ext cx="535305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664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65124A8-7554-4DB8-896F-F9946B9CF1F9}"/>
              </a:ext>
            </a:extLst>
          </p:cNvPr>
          <p:cNvSpPr>
            <a:spLocks noGrp="1"/>
          </p:cNvSpPr>
          <p:nvPr>
            <p:ph idx="1"/>
          </p:nvPr>
        </p:nvSpPr>
        <p:spPr bwMode="gray">
          <a:xfrm>
            <a:off x="6560727" y="2223708"/>
            <a:ext cx="4974545" cy="3714735"/>
          </a:xfrm>
        </p:spPr>
        <p:txBody>
          <a:bodyPr/>
          <a:lstStyle/>
          <a:p>
            <a:pPr marL="285750" indent="-285750" algn="just">
              <a:buFont typeface="Arial" panose="020B0604020202020204" pitchFamily="34" charset="0"/>
              <a:buChar char="•"/>
            </a:pPr>
            <a:r>
              <a:rPr lang="en-US" sz="2000" b="1" dirty="0">
                <a:solidFill>
                  <a:schemeClr val="tx1"/>
                </a:solidFill>
              </a:rPr>
              <a:t>Building trust with people is much easier when Unilever is able to communicate effectively.</a:t>
            </a:r>
          </a:p>
          <a:p>
            <a:pPr marL="285750" indent="-285750" algn="just">
              <a:buFont typeface="Arial" panose="020B0604020202020204" pitchFamily="34" charset="0"/>
              <a:buChar char="•"/>
            </a:pPr>
            <a:r>
              <a:rPr lang="en-US" sz="2000" b="1" dirty="0">
                <a:solidFill>
                  <a:schemeClr val="tx1"/>
                </a:solidFill>
              </a:rPr>
              <a:t>The most important thing is to stay cool, ensure that all sides are heard, and come up with a solution that is best for all parties.</a:t>
            </a:r>
          </a:p>
          <a:p>
            <a:pPr marL="285750" indent="-285750" algn="just">
              <a:buFont typeface="Arial" panose="020B0604020202020204" pitchFamily="34" charset="0"/>
              <a:buChar char="•"/>
            </a:pPr>
            <a:r>
              <a:rPr lang="en-US" sz="2000" b="1" dirty="0">
                <a:solidFill>
                  <a:schemeClr val="tx1"/>
                </a:solidFill>
              </a:rPr>
              <a:t>Having a good rapport with co-workers and colleagues and relatives is also a benefit of effective communication.</a:t>
            </a:r>
          </a:p>
        </p:txBody>
      </p:sp>
      <p:sp>
        <p:nvSpPr>
          <p:cNvPr id="7" name="Slide Number Placeholder 6">
            <a:extLst>
              <a:ext uri="{FF2B5EF4-FFF2-40B4-BE49-F238E27FC236}">
                <a16:creationId xmlns:a16="http://schemas.microsoft.com/office/drawing/2014/main" id="{B89EE55C-A9E7-4073-8406-46103DF6ABBC}"/>
              </a:ext>
            </a:extLst>
          </p:cNvPr>
          <p:cNvSpPr>
            <a:spLocks noGrp="1"/>
          </p:cNvSpPr>
          <p:nvPr>
            <p:ph type="sldNum" sz="quarter" idx="11"/>
          </p:nvPr>
        </p:nvSpPr>
        <p:spPr/>
        <p:txBody>
          <a:bodyPr/>
          <a:lstStyle/>
          <a:p>
            <a:fld id="{4B73C415-D670-4716-A5EC-CC4D52CA2BAC}" type="slidenum">
              <a:rPr lang="en-US" smtClean="0"/>
              <a:pPr/>
              <a:t>9</a:t>
            </a:fld>
            <a:endParaRPr lang="en-US" dirty="0"/>
          </a:p>
        </p:txBody>
      </p:sp>
      <p:pic>
        <p:nvPicPr>
          <p:cNvPr id="13" name="Picture Placeholder 12" descr="A person standing on a sidewalk looking at his phone">
            <a:extLst>
              <a:ext uri="{FF2B5EF4-FFF2-40B4-BE49-F238E27FC236}">
                <a16:creationId xmlns:a16="http://schemas.microsoft.com/office/drawing/2014/main" id="{5AC4910C-C9A9-41E9-9252-939FB7AA008D}"/>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l="11553" r="11553"/>
          <a:stretch>
            <a:fillRect/>
          </a:stretch>
        </p:blipFill>
        <p:spPr>
          <a:xfrm>
            <a:off x="432000" y="0"/>
            <a:ext cx="5472000" cy="6857999"/>
          </a:xfrm>
        </p:spPr>
      </p:pic>
      <p:sp>
        <p:nvSpPr>
          <p:cNvPr id="2" name="Title 1">
            <a:extLst>
              <a:ext uri="{FF2B5EF4-FFF2-40B4-BE49-F238E27FC236}">
                <a16:creationId xmlns:a16="http://schemas.microsoft.com/office/drawing/2014/main" id="{8468F2B1-EF8F-4772-ADA1-4195B20EBA74}"/>
              </a:ext>
            </a:extLst>
          </p:cNvPr>
          <p:cNvSpPr>
            <a:spLocks noGrp="1"/>
          </p:cNvSpPr>
          <p:nvPr>
            <p:ph type="title"/>
          </p:nvPr>
        </p:nvSpPr>
        <p:spPr bwMode="gray">
          <a:xfrm>
            <a:off x="5904000" y="-108585"/>
            <a:ext cx="6288000" cy="1343025"/>
          </a:xfrm>
        </p:spPr>
        <p:txBody>
          <a:bodyPr/>
          <a:lstStyle/>
          <a:p>
            <a:pPr algn="ctr"/>
            <a:r>
              <a:rPr lang="en-GB" sz="2800" b="1" dirty="0">
                <a:solidFill>
                  <a:schemeClr val="tx1"/>
                </a:solidFill>
              </a:rPr>
              <a:t>Analysis of the Impact of Effective Communication on the Organisational Business Process</a:t>
            </a:r>
            <a:endParaRPr lang="en-US" sz="2800" b="1" dirty="0">
              <a:solidFill>
                <a:schemeClr val="tx1"/>
              </a:solidFill>
            </a:endParaRPr>
          </a:p>
        </p:txBody>
      </p:sp>
      <p:sp>
        <p:nvSpPr>
          <p:cNvPr id="30" name="Rectangle 29">
            <a:extLst>
              <a:ext uri="{FF2B5EF4-FFF2-40B4-BE49-F238E27FC236}">
                <a16:creationId xmlns:a16="http://schemas.microsoft.com/office/drawing/2014/main" id="{2AFED906-603E-4575-A8EB-18849F6201A6}"/>
              </a:ext>
              <a:ext uri="{C183D7F6-B498-43B3-948B-1728B52AA6E4}">
                <adec:decorative xmlns:adec="http://schemas.microsoft.com/office/drawing/2017/decorative" val="1"/>
              </a:ext>
            </a:extLst>
          </p:cNvPr>
          <p:cNvSpPr/>
          <p:nvPr/>
        </p:nvSpPr>
        <p:spPr>
          <a:xfrm>
            <a:off x="0" y="1"/>
            <a:ext cx="432001" cy="636536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642D433C-2521-498F-AEB8-751A77CDE32F}"/>
              </a:ext>
              <a:ext uri="{C183D7F6-B498-43B3-948B-1728B52AA6E4}">
                <adec:decorative xmlns:adec="http://schemas.microsoft.com/office/drawing/2017/decorative" val="1"/>
              </a:ext>
            </a:extLst>
          </p:cNvPr>
          <p:cNvCxnSpPr>
            <a:cxnSpLocks/>
          </p:cNvCxnSpPr>
          <p:nvPr/>
        </p:nvCxnSpPr>
        <p:spPr bwMode="gray">
          <a:xfrm>
            <a:off x="5904000" y="1234440"/>
            <a:ext cx="628800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6894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66700E-2D49-45E0-85C7-750AF51DE523}"/>
              </a:ext>
            </a:extLst>
          </p:cNvPr>
          <p:cNvSpPr>
            <a:spLocks noGrp="1"/>
          </p:cNvSpPr>
          <p:nvPr>
            <p:ph idx="1"/>
          </p:nvPr>
        </p:nvSpPr>
        <p:spPr>
          <a:xfrm>
            <a:off x="432000" y="2331722"/>
            <a:ext cx="4416225" cy="2438396"/>
          </a:xfrm>
        </p:spPr>
        <p:txBody>
          <a:bodyPr anchor="t"/>
          <a:lstStyle/>
          <a:p>
            <a:pPr algn="just"/>
            <a:r>
              <a:rPr lang="en-GB" sz="2000" b="1" dirty="0"/>
              <a:t>The review must use theories that are relevant to the inquiry.</a:t>
            </a:r>
          </a:p>
          <a:p>
            <a:pPr algn="just"/>
            <a:r>
              <a:rPr lang="en-GB" sz="2000" b="1" dirty="0"/>
              <a:t>Workers' perspectives must be considered into account.</a:t>
            </a:r>
          </a:p>
          <a:p>
            <a:pPr algn="just"/>
            <a:r>
              <a:rPr lang="en-GB" sz="2000" b="1" dirty="0"/>
              <a:t>New communication channels should be considered.</a:t>
            </a:r>
          </a:p>
        </p:txBody>
      </p:sp>
      <p:pic>
        <p:nvPicPr>
          <p:cNvPr id="8" name="Picture Placeholder 7" descr="Photo of a young team in a library">
            <a:extLst>
              <a:ext uri="{FF2B5EF4-FFF2-40B4-BE49-F238E27FC236}">
                <a16:creationId xmlns:a16="http://schemas.microsoft.com/office/drawing/2014/main" id="{63D0FEB3-F96C-4F94-AAAE-551110E820FB}"/>
              </a:ext>
            </a:extLst>
          </p:cNvPr>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5353050" y="0"/>
            <a:ext cx="6406950" cy="6858000"/>
          </a:xfrm>
        </p:spPr>
      </p:pic>
      <p:sp>
        <p:nvSpPr>
          <p:cNvPr id="4" name="Title 3">
            <a:extLst>
              <a:ext uri="{FF2B5EF4-FFF2-40B4-BE49-F238E27FC236}">
                <a16:creationId xmlns:a16="http://schemas.microsoft.com/office/drawing/2014/main" id="{49E384DC-DAEE-4E7F-9DD5-4E5066C0652B}"/>
              </a:ext>
            </a:extLst>
          </p:cNvPr>
          <p:cNvSpPr>
            <a:spLocks noGrp="1"/>
          </p:cNvSpPr>
          <p:nvPr>
            <p:ph type="title"/>
          </p:nvPr>
        </p:nvSpPr>
        <p:spPr bwMode="gray">
          <a:xfrm>
            <a:off x="1" y="0"/>
            <a:ext cx="5353050" cy="778662"/>
          </a:xfrm>
        </p:spPr>
        <p:txBody>
          <a:bodyPr/>
          <a:lstStyle/>
          <a:p>
            <a:pPr algn="ctr"/>
            <a:r>
              <a:rPr lang="en-US" sz="4800" b="1" dirty="0">
                <a:solidFill>
                  <a:schemeClr val="tx1"/>
                </a:solidFill>
              </a:rPr>
              <a:t>Conclusion</a:t>
            </a:r>
          </a:p>
        </p:txBody>
      </p:sp>
      <p:cxnSp>
        <p:nvCxnSpPr>
          <p:cNvPr id="10" name="Straight Connector 9">
            <a:extLst>
              <a:ext uri="{FF2B5EF4-FFF2-40B4-BE49-F238E27FC236}">
                <a16:creationId xmlns:a16="http://schemas.microsoft.com/office/drawing/2014/main" id="{5F4C8A63-F9E3-41F6-B725-B846F2010334}"/>
              </a:ext>
              <a:ext uri="{C183D7F6-B498-43B3-948B-1728B52AA6E4}">
                <adec:decorative xmlns:adec="http://schemas.microsoft.com/office/drawing/2017/decorative" val="1"/>
              </a:ext>
            </a:extLst>
          </p:cNvPr>
          <p:cNvCxnSpPr>
            <a:cxnSpLocks/>
          </p:cNvCxnSpPr>
          <p:nvPr/>
        </p:nvCxnSpPr>
        <p:spPr bwMode="gray">
          <a:xfrm>
            <a:off x="125983" y="827723"/>
            <a:ext cx="4974545"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78CFACDF-9E04-4412-89F5-EA362056D7F8}"/>
              </a:ext>
            </a:extLst>
          </p:cNvPr>
          <p:cNvSpPr>
            <a:spLocks noGrp="1"/>
          </p:cNvSpPr>
          <p:nvPr>
            <p:ph type="sldNum" sz="quarter" idx="11"/>
          </p:nvPr>
        </p:nvSpPr>
        <p:spPr/>
        <p:txBody>
          <a:bodyPr/>
          <a:lstStyle/>
          <a:p>
            <a:fld id="{4B73C415-D670-4716-A5EC-CC4D52CA2BAC}" type="slidenum">
              <a:rPr lang="en-US" smtClean="0"/>
              <a:pPr/>
              <a:t>10</a:t>
            </a:fld>
            <a:endParaRPr lang="en-US" dirty="0"/>
          </a:p>
        </p:txBody>
      </p:sp>
    </p:spTree>
    <p:extLst>
      <p:ext uri="{BB962C8B-B14F-4D97-AF65-F5344CB8AC3E}">
        <p14:creationId xmlns:p14="http://schemas.microsoft.com/office/powerpoint/2010/main" val="3901137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Placeholder 12" descr="A group of people around a table having a meeting">
            <a:extLst>
              <a:ext uri="{FF2B5EF4-FFF2-40B4-BE49-F238E27FC236}">
                <a16:creationId xmlns:a16="http://schemas.microsoft.com/office/drawing/2014/main" id="{183BC1DD-FC8F-4036-B43A-743B2FF4F027}"/>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858000"/>
          </a:xfrm>
        </p:spPr>
      </p:pic>
      <p:sp>
        <p:nvSpPr>
          <p:cNvPr id="31" name="Rectangle 30">
            <a:extLst>
              <a:ext uri="{FF2B5EF4-FFF2-40B4-BE49-F238E27FC236}">
                <a16:creationId xmlns:a16="http://schemas.microsoft.com/office/drawing/2014/main" id="{F6A60A77-3CD9-2340-9CBF-AB127828C253}"/>
              </a:ext>
              <a:ext uri="{C183D7F6-B498-43B3-948B-1728B52AA6E4}">
                <adec:decorative xmlns:adec="http://schemas.microsoft.com/office/drawing/2017/decorative" val="1"/>
              </a:ext>
            </a:extLst>
          </p:cNvPr>
          <p:cNvSpPr/>
          <p:nvPr/>
        </p:nvSpPr>
        <p:spPr>
          <a:xfrm>
            <a:off x="0" y="4384"/>
            <a:ext cx="12192000" cy="6858000"/>
          </a:xfrm>
          <a:prstGeom prst="rect">
            <a:avLst/>
          </a:prstGeom>
          <a:gradFill>
            <a:gsLst>
              <a:gs pos="36000">
                <a:schemeClr val="tx1">
                  <a:alpha val="40000"/>
                </a:schemeClr>
              </a:gs>
              <a:gs pos="100000">
                <a:schemeClr val="tx1"/>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id="{2AFED906-603E-4575-A8EB-18849F6201A6}"/>
              </a:ext>
              <a:ext uri="{C183D7F6-B498-43B3-948B-1728B52AA6E4}">
                <adec:decorative xmlns:adec="http://schemas.microsoft.com/office/drawing/2017/decorative" val="1"/>
              </a:ext>
            </a:extLst>
          </p:cNvPr>
          <p:cNvSpPr/>
          <p:nvPr/>
        </p:nvSpPr>
        <p:spPr>
          <a:xfrm>
            <a:off x="0" y="0"/>
            <a:ext cx="432001" cy="6857999"/>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68F2B1-EF8F-4772-ADA1-4195B20EBA74}"/>
              </a:ext>
            </a:extLst>
          </p:cNvPr>
          <p:cNvSpPr>
            <a:spLocks noGrp="1"/>
          </p:cNvSpPr>
          <p:nvPr>
            <p:ph type="ctrTitle"/>
          </p:nvPr>
        </p:nvSpPr>
        <p:spPr bwMode="gray">
          <a:xfrm>
            <a:off x="12318" y="4385"/>
            <a:ext cx="12179682" cy="986209"/>
          </a:xfrm>
        </p:spPr>
        <p:txBody>
          <a:bodyPr/>
          <a:lstStyle/>
          <a:p>
            <a:pPr algn="ctr"/>
            <a:r>
              <a:rPr lang="en-US" sz="6000" b="1" dirty="0"/>
              <a:t>References</a:t>
            </a:r>
          </a:p>
        </p:txBody>
      </p:sp>
      <p:cxnSp>
        <p:nvCxnSpPr>
          <p:cNvPr id="15" name="Straight Connector 14">
            <a:extLst>
              <a:ext uri="{FF2B5EF4-FFF2-40B4-BE49-F238E27FC236}">
                <a16:creationId xmlns:a16="http://schemas.microsoft.com/office/drawing/2014/main" id="{642D433C-2521-498F-AEB8-751A77CDE32F}"/>
              </a:ext>
              <a:ext uri="{C183D7F6-B498-43B3-948B-1728B52AA6E4}">
                <adec:decorative xmlns:adec="http://schemas.microsoft.com/office/drawing/2017/decorative" val="1"/>
              </a:ext>
            </a:extLst>
          </p:cNvPr>
          <p:cNvCxnSpPr>
            <a:cxnSpLocks/>
          </p:cNvCxnSpPr>
          <p:nvPr/>
        </p:nvCxnSpPr>
        <p:spPr bwMode="gray">
          <a:xfrm>
            <a:off x="3502125" y="990594"/>
            <a:ext cx="5187750"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565124A8-7554-4DB8-896F-F9946B9CF1F9}"/>
              </a:ext>
            </a:extLst>
          </p:cNvPr>
          <p:cNvSpPr>
            <a:spLocks noGrp="1"/>
          </p:cNvSpPr>
          <p:nvPr>
            <p:ph type="subTitle" idx="1"/>
          </p:nvPr>
        </p:nvSpPr>
        <p:spPr bwMode="gray">
          <a:xfrm>
            <a:off x="432000" y="1630682"/>
            <a:ext cx="11226599" cy="4450070"/>
          </a:xfrm>
        </p:spPr>
        <p:txBody>
          <a:bodyPr/>
          <a:lstStyle/>
          <a:p>
            <a:pPr marL="171450" indent="-171450" algn="just">
              <a:buFont typeface="Arial" panose="020B0604020202020204" pitchFamily="34" charset="0"/>
              <a:buChar char="•"/>
            </a:pPr>
            <a:r>
              <a:rPr lang="en-GB" sz="1200" b="1" dirty="0"/>
              <a:t>Al-</a:t>
            </a:r>
            <a:r>
              <a:rPr lang="en-GB" sz="1200" b="1" dirty="0" err="1"/>
              <a:t>Qaysi</a:t>
            </a:r>
            <a:r>
              <a:rPr lang="en-GB" sz="1200" b="1" dirty="0"/>
              <a:t>, N., Mohamad-</a:t>
            </a:r>
            <a:r>
              <a:rPr lang="en-GB" sz="1200" b="1" dirty="0" err="1"/>
              <a:t>Nordin</a:t>
            </a:r>
            <a:r>
              <a:rPr lang="en-GB" sz="1200" b="1" dirty="0"/>
              <a:t>, N. and Al-Emran, M., 2020. A systematic review of social media acceptance from the perspective of educational and information systems theories and models. Journal of Educational Computing Research, 57(8), pp.2085-2109.</a:t>
            </a:r>
            <a:endParaRPr lang="en-US" sz="1200" b="1" dirty="0"/>
          </a:p>
          <a:p>
            <a:pPr marL="171450" indent="-171450" algn="just">
              <a:buFont typeface="Arial" panose="020B0604020202020204" pitchFamily="34" charset="0"/>
              <a:buChar char="•"/>
            </a:pPr>
            <a:r>
              <a:rPr lang="en-GB" sz="1200" b="1" dirty="0" err="1"/>
              <a:t>Auschra</a:t>
            </a:r>
            <a:r>
              <a:rPr lang="en-GB" sz="1200" b="1" dirty="0"/>
              <a:t>, C., 2018. Barriers to the integration of care in inter-organisational settings: a literature review. International journal of integrated care, 18(1).</a:t>
            </a:r>
            <a:endParaRPr lang="en-US" sz="1200" b="1" dirty="0"/>
          </a:p>
          <a:p>
            <a:pPr marL="171450" indent="-171450" algn="just">
              <a:buFont typeface="Arial" panose="020B0604020202020204" pitchFamily="34" charset="0"/>
              <a:buChar char="•"/>
            </a:pPr>
            <a:r>
              <a:rPr lang="en-GB" sz="1200" b="1" dirty="0"/>
              <a:t>Blanco-</a:t>
            </a:r>
            <a:r>
              <a:rPr lang="en-GB" sz="1200" b="1" dirty="0" err="1"/>
              <a:t>Portela</a:t>
            </a:r>
            <a:r>
              <a:rPr lang="en-GB" sz="1200" b="1" dirty="0"/>
              <a:t>, N., </a:t>
            </a:r>
            <a:r>
              <a:rPr lang="en-GB" sz="1200" b="1" dirty="0" err="1"/>
              <a:t>Benayas</a:t>
            </a:r>
            <a:r>
              <a:rPr lang="en-GB" sz="1200" b="1" dirty="0"/>
              <a:t>, J., </a:t>
            </a:r>
            <a:r>
              <a:rPr lang="en-GB" sz="1200" b="1" dirty="0" err="1"/>
              <a:t>Pertierra</a:t>
            </a:r>
            <a:r>
              <a:rPr lang="en-GB" sz="1200" b="1" dirty="0"/>
              <a:t>, L.R. and Lozano, R., 2017. Towards the integration of sustainability in Higher Education Institutions: A review of drivers of and barriers to organisational change and their comparison against those found of companies. Journal of Cleaner Production, 166, pp.563-578.</a:t>
            </a:r>
            <a:endParaRPr lang="en-US" sz="1200" b="1" dirty="0"/>
          </a:p>
          <a:p>
            <a:pPr marL="171450" indent="-171450" algn="just">
              <a:buFont typeface="Arial" panose="020B0604020202020204" pitchFamily="34" charset="0"/>
              <a:buChar char="•"/>
            </a:pPr>
            <a:r>
              <a:rPr lang="en-GB" sz="1200" b="1" dirty="0"/>
              <a:t>Dwivedi, Y.K., Rana, N.P., </a:t>
            </a:r>
            <a:r>
              <a:rPr lang="en-GB" sz="1200" b="1" dirty="0" err="1"/>
              <a:t>Jeyaraj</a:t>
            </a:r>
            <a:r>
              <a:rPr lang="en-GB" sz="1200" b="1" dirty="0"/>
              <a:t>, A., Clement, M. and Williams, M.D., 2019. Re-examining the unified theory of acceptance and use of technology (UTAUT): Towards a revised theoretical model. Information Systems Frontiers, 21(3), pp.719-734.</a:t>
            </a:r>
            <a:endParaRPr lang="en-US" sz="1200" b="1" dirty="0"/>
          </a:p>
          <a:p>
            <a:pPr marL="171450" indent="-171450" algn="just">
              <a:buFont typeface="Arial" panose="020B0604020202020204" pitchFamily="34" charset="0"/>
              <a:buChar char="•"/>
            </a:pPr>
            <a:r>
              <a:rPr lang="en-GB" sz="1200" b="1" dirty="0"/>
              <a:t>Freitas, A.P.N.D. and </a:t>
            </a:r>
            <a:r>
              <a:rPr lang="en-GB" sz="1200" b="1" dirty="0" err="1"/>
              <a:t>Almendra</a:t>
            </a:r>
            <a:r>
              <a:rPr lang="en-GB" sz="1200" b="1" dirty="0"/>
              <a:t>, R.A., 2021, July. What if…? Strategies to Teaching Communication, Empathy and Teamworking for Design Students by Design Students. In International Conference on Applied Human Factors and Ergonomics (pp. 148-156). Springer, Cham.</a:t>
            </a:r>
            <a:endParaRPr lang="en-US" sz="1200" b="1" dirty="0"/>
          </a:p>
          <a:p>
            <a:pPr marL="171450" indent="-171450" algn="just">
              <a:buFont typeface="Arial" panose="020B0604020202020204" pitchFamily="34" charset="0"/>
              <a:buChar char="•"/>
            </a:pPr>
            <a:r>
              <a:rPr lang="en-GB" sz="1200" b="1" dirty="0" err="1"/>
              <a:t>Iankova</a:t>
            </a:r>
            <a:r>
              <a:rPr lang="en-GB" sz="1200" b="1" dirty="0"/>
              <a:t>, S., Davies, I., Archer-Brown, C., Marder, B. and </a:t>
            </a:r>
            <a:r>
              <a:rPr lang="en-GB" sz="1200" b="1" dirty="0" err="1"/>
              <a:t>Yau</a:t>
            </a:r>
            <a:r>
              <a:rPr lang="en-GB" sz="1200" b="1" dirty="0"/>
              <a:t>, A., 2019. A comparison of social media marketing between B2B, B2C and mixed business models. Industrial Marketing Management, 81, pp.169-179.</a:t>
            </a:r>
            <a:endParaRPr lang="en-US" sz="1200" b="1" dirty="0"/>
          </a:p>
          <a:p>
            <a:pPr marL="171450" indent="-171450" algn="just">
              <a:buFont typeface="Arial" panose="020B0604020202020204" pitchFamily="34" charset="0"/>
              <a:buChar char="•"/>
            </a:pPr>
            <a:r>
              <a:rPr lang="en-GB" sz="1200" b="1" dirty="0"/>
              <a:t>Smith, S.A., Patmos, A. and Pitts, M.J., 2018. Communication and teleworking: A study of communication channel satisfaction, personality, and job satisfaction for teleworking employees. International Journal of Business Communication, 55(1), pp.44-68.</a:t>
            </a:r>
            <a:endParaRPr lang="en-US" sz="1200" b="1" dirty="0"/>
          </a:p>
          <a:p>
            <a:pPr marL="171450" indent="-171450" algn="just">
              <a:buFont typeface="Arial" panose="020B0604020202020204" pitchFamily="34" charset="0"/>
              <a:buChar char="•"/>
            </a:pPr>
            <a:r>
              <a:rPr lang="en-GB" sz="1200" b="1" dirty="0"/>
              <a:t>Torres, R., </a:t>
            </a:r>
            <a:r>
              <a:rPr lang="en-GB" sz="1200" b="1" dirty="0" err="1"/>
              <a:t>Sidorova</a:t>
            </a:r>
            <a:r>
              <a:rPr lang="en-GB" sz="1200" b="1" dirty="0"/>
              <a:t>, A. and Jones, M.C., 2018. Enabling firm performance through business intelligence and analytics: A dynamic capabilities perspective. Information &amp; Management, 55(7), pp.822-839.</a:t>
            </a:r>
            <a:endParaRPr lang="en-US" sz="1200" b="1" dirty="0"/>
          </a:p>
        </p:txBody>
      </p:sp>
      <p:sp>
        <p:nvSpPr>
          <p:cNvPr id="7" name="Slide Number Placeholder 6">
            <a:extLst>
              <a:ext uri="{FF2B5EF4-FFF2-40B4-BE49-F238E27FC236}">
                <a16:creationId xmlns:a16="http://schemas.microsoft.com/office/drawing/2014/main" id="{B89EE55C-A9E7-4073-8406-46103DF6ABBC}"/>
              </a:ext>
            </a:extLst>
          </p:cNvPr>
          <p:cNvSpPr>
            <a:spLocks noGrp="1"/>
          </p:cNvSpPr>
          <p:nvPr>
            <p:ph type="sldNum" sz="quarter" idx="12"/>
          </p:nvPr>
        </p:nvSpPr>
        <p:spPr/>
        <p:txBody>
          <a:bodyPr/>
          <a:lstStyle/>
          <a:p>
            <a:fld id="{4B73C415-D670-4716-A5EC-CC4D52CA2BAC}" type="slidenum">
              <a:rPr lang="en-US" smtClean="0"/>
              <a:pPr/>
              <a:t>11</a:t>
            </a:fld>
            <a:endParaRPr lang="en-US" dirty="0"/>
          </a:p>
        </p:txBody>
      </p:sp>
    </p:spTree>
    <p:extLst>
      <p:ext uri="{BB962C8B-B14F-4D97-AF65-F5344CB8AC3E}">
        <p14:creationId xmlns:p14="http://schemas.microsoft.com/office/powerpoint/2010/main" val="328671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8" name="Picture Placeholder 47" descr="A group of people in a room through a glass wall">
            <a:extLst>
              <a:ext uri="{FF2B5EF4-FFF2-40B4-BE49-F238E27FC236}">
                <a16:creationId xmlns:a16="http://schemas.microsoft.com/office/drawing/2014/main" id="{AC966987-B293-404A-BBED-86957A060395}"/>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6786563"/>
          </a:xfrm>
        </p:spPr>
      </p:pic>
      <p:sp>
        <p:nvSpPr>
          <p:cNvPr id="32" name="Rectangle 31">
            <a:extLst>
              <a:ext uri="{FF2B5EF4-FFF2-40B4-BE49-F238E27FC236}">
                <a16:creationId xmlns:a16="http://schemas.microsoft.com/office/drawing/2014/main" id="{A851B3CA-790D-465D-9B97-AA9876E357B9}"/>
              </a:ext>
              <a:ext uri="{C183D7F6-B498-43B3-948B-1728B52AA6E4}">
                <adec:decorative xmlns:adec="http://schemas.microsoft.com/office/drawing/2017/decorative" val="1"/>
              </a:ext>
            </a:extLst>
          </p:cNvPr>
          <p:cNvSpPr/>
          <p:nvPr/>
        </p:nvSpPr>
        <p:spPr>
          <a:xfrm>
            <a:off x="6336000" y="0"/>
            <a:ext cx="3979575"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68F2B1-EF8F-4772-ADA1-4195B20EBA74}"/>
              </a:ext>
            </a:extLst>
          </p:cNvPr>
          <p:cNvSpPr>
            <a:spLocks noGrp="1"/>
          </p:cNvSpPr>
          <p:nvPr>
            <p:ph type="ctrTitle"/>
          </p:nvPr>
        </p:nvSpPr>
        <p:spPr bwMode="gray"/>
        <p:txBody>
          <a:bodyPr/>
          <a:lstStyle/>
          <a:p>
            <a:r>
              <a:rPr lang="en-US" sz="8000" dirty="0"/>
              <a:t>Thank You !</a:t>
            </a:r>
          </a:p>
        </p:txBody>
      </p:sp>
      <p:cxnSp>
        <p:nvCxnSpPr>
          <p:cNvPr id="16" name="Straight Connector 15">
            <a:extLst>
              <a:ext uri="{FF2B5EF4-FFF2-40B4-BE49-F238E27FC236}">
                <a16:creationId xmlns:a16="http://schemas.microsoft.com/office/drawing/2014/main" id="{F3753AF9-461F-4049-BB9D-621E76A51470}"/>
              </a:ext>
              <a:ext uri="{C183D7F6-B498-43B3-948B-1728B52AA6E4}">
                <adec:decorative xmlns:adec="http://schemas.microsoft.com/office/drawing/2017/decorative" val="1"/>
              </a:ext>
            </a:extLst>
          </p:cNvPr>
          <p:cNvCxnSpPr>
            <a:cxnSpLocks/>
          </p:cNvCxnSpPr>
          <p:nvPr/>
        </p:nvCxnSpPr>
        <p:spPr>
          <a:xfrm>
            <a:off x="6539896" y="4848225"/>
            <a:ext cx="3571782" cy="0"/>
          </a:xfrm>
          <a:prstGeom prst="line">
            <a:avLst/>
          </a:prstGeom>
          <a:ln>
            <a:gradFill>
              <a:gsLst>
                <a:gs pos="0">
                  <a:schemeClr val="accent1"/>
                </a:gs>
                <a:gs pos="51300">
                  <a:schemeClr val="accent2"/>
                </a:gs>
                <a:gs pos="100000">
                  <a:schemeClr val="accent3"/>
                </a:gs>
              </a:gsLst>
              <a:lin ang="0" scaled="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567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D4E8A3D-DEA5-4784-815E-99461D9DBB43}"/>
              </a:ext>
            </a:extLst>
          </p:cNvPr>
          <p:cNvSpPr>
            <a:spLocks noGrp="1"/>
          </p:cNvSpPr>
          <p:nvPr>
            <p:ph type="pic" sz="quarter" idx="10"/>
          </p:nvPr>
        </p:nvSpPr>
        <p:spPr/>
      </p:sp>
      <p:sp>
        <p:nvSpPr>
          <p:cNvPr id="3" name="Title 2">
            <a:extLst>
              <a:ext uri="{FF2B5EF4-FFF2-40B4-BE49-F238E27FC236}">
                <a16:creationId xmlns:a16="http://schemas.microsoft.com/office/drawing/2014/main" id="{5F7E4551-A55B-4AAE-958E-1D64F5C4E219}"/>
              </a:ext>
            </a:extLst>
          </p:cNvPr>
          <p:cNvSpPr>
            <a:spLocks noGrp="1"/>
          </p:cNvSpPr>
          <p:nvPr>
            <p:ph type="ctrTitle"/>
          </p:nvPr>
        </p:nvSpPr>
        <p:spPr/>
        <p:txBody>
          <a:bodyPr/>
          <a:lstStyle/>
          <a:p>
            <a:endParaRPr lang="en-US"/>
          </a:p>
        </p:txBody>
      </p:sp>
      <p:sp>
        <p:nvSpPr>
          <p:cNvPr id="4" name="Subtitle 3">
            <a:extLst>
              <a:ext uri="{FF2B5EF4-FFF2-40B4-BE49-F238E27FC236}">
                <a16:creationId xmlns:a16="http://schemas.microsoft.com/office/drawing/2014/main" id="{01F55757-8725-43A1-B114-A1701E4A43B0}"/>
              </a:ext>
            </a:extLst>
          </p:cNvPr>
          <p:cNvSpPr>
            <a:spLocks noGrp="1"/>
          </p:cNvSpPr>
          <p:nvPr>
            <p:ph type="subTitle" idx="1"/>
          </p:nvPr>
        </p:nvSpPr>
        <p:spPr/>
        <p:txBody>
          <a:bodyPr/>
          <a:lstStyle/>
          <a:p>
            <a:endParaRPr lang="en-US"/>
          </a:p>
        </p:txBody>
      </p:sp>
      <p:sp>
        <p:nvSpPr>
          <p:cNvPr id="5" name="Text Placeholder 4">
            <a:extLst>
              <a:ext uri="{FF2B5EF4-FFF2-40B4-BE49-F238E27FC236}">
                <a16:creationId xmlns:a16="http://schemas.microsoft.com/office/drawing/2014/main" id="{8F8F883E-D68E-4C48-9E47-0100816215CE}"/>
              </a:ext>
            </a:extLst>
          </p:cNvPr>
          <p:cNvSpPr>
            <a:spLocks noGrp="1"/>
          </p:cNvSpPr>
          <p:nvPr>
            <p:ph type="body" sz="quarter" idx="12"/>
          </p:nvPr>
        </p:nvSpPr>
        <p:spPr/>
        <p:txBody>
          <a:bodyPr/>
          <a:lstStyle/>
          <a:p>
            <a:endParaRPr lang="en-US"/>
          </a:p>
        </p:txBody>
      </p:sp>
      <p:sp>
        <p:nvSpPr>
          <p:cNvPr id="6" name="Text Placeholder 5">
            <a:extLst>
              <a:ext uri="{FF2B5EF4-FFF2-40B4-BE49-F238E27FC236}">
                <a16:creationId xmlns:a16="http://schemas.microsoft.com/office/drawing/2014/main" id="{1A8096CB-5E4A-42B7-BFEA-7D7F9822F73B}"/>
              </a:ext>
            </a:extLst>
          </p:cNvPr>
          <p:cNvSpPr>
            <a:spLocks noGrp="1"/>
          </p:cNvSpPr>
          <p:nvPr>
            <p:ph type="body" sz="quarter" idx="13"/>
          </p:nvPr>
        </p:nvSpPr>
        <p:spPr/>
        <p:txBody>
          <a:bodyPr/>
          <a:lstStyle/>
          <a:p>
            <a:endParaRPr lang="en-US"/>
          </a:p>
        </p:txBody>
      </p:sp>
      <p:graphicFrame>
        <p:nvGraphicFramePr>
          <p:cNvPr id="8" name="Table 7">
            <a:extLst>
              <a:ext uri="{FF2B5EF4-FFF2-40B4-BE49-F238E27FC236}">
                <a16:creationId xmlns:a16="http://schemas.microsoft.com/office/drawing/2014/main" id="{683CA1A1-59B4-491F-AC1B-265194699720}"/>
              </a:ext>
            </a:extLst>
          </p:cNvPr>
          <p:cNvGraphicFramePr>
            <a:graphicFrameLocks noGrp="1"/>
          </p:cNvGraphicFramePr>
          <p:nvPr>
            <p:extLst>
              <p:ext uri="{D42A27DB-BD31-4B8C-83A1-F6EECF244321}">
                <p14:modId xmlns:p14="http://schemas.microsoft.com/office/powerpoint/2010/main" val="676543840"/>
              </p:ext>
            </p:extLst>
          </p:nvPr>
        </p:nvGraphicFramePr>
        <p:xfrm>
          <a:off x="611605" y="531394"/>
          <a:ext cx="11085946" cy="5718129"/>
        </p:xfrm>
        <a:graphic>
          <a:graphicData uri="http://schemas.openxmlformats.org/drawingml/2006/table">
            <a:tbl>
              <a:tblPr firstRow="1" bandRow="1">
                <a:tableStyleId>{0660B408-B3CF-4A94-85FC-2B1E0A45F4A2}</a:tableStyleId>
              </a:tblPr>
              <a:tblGrid>
                <a:gridCol w="3998467">
                  <a:extLst>
                    <a:ext uri="{9D8B030D-6E8A-4147-A177-3AD203B41FA5}">
                      <a16:colId xmlns:a16="http://schemas.microsoft.com/office/drawing/2014/main" val="4222368523"/>
                    </a:ext>
                  </a:extLst>
                </a:gridCol>
                <a:gridCol w="7087479">
                  <a:extLst>
                    <a:ext uri="{9D8B030D-6E8A-4147-A177-3AD203B41FA5}">
                      <a16:colId xmlns:a16="http://schemas.microsoft.com/office/drawing/2014/main" val="2121698531"/>
                    </a:ext>
                  </a:extLst>
                </a:gridCol>
              </a:tblGrid>
              <a:tr h="777781">
                <a:tc>
                  <a:txBody>
                    <a:bodyPr/>
                    <a:lstStyle/>
                    <a:p>
                      <a:pPr algn="ctr" rtl="0" fontAlgn="base"/>
                      <a:r>
                        <a:rPr lang="en-GB" dirty="0">
                          <a:effectLst/>
                        </a:rPr>
                        <a:t>Teamwork Evaluation ​</a:t>
                      </a:r>
                      <a:endParaRPr lang="en-GB" b="1" dirty="0">
                        <a:solidFill>
                          <a:srgbClr val="FFFFFF"/>
                        </a:solidFill>
                        <a:effectLst/>
                      </a:endParaRPr>
                    </a:p>
                  </a:txBody>
                  <a:tcPr/>
                </a:tc>
                <a:tc>
                  <a:txBody>
                    <a:bodyPr/>
                    <a:lstStyle/>
                    <a:p>
                      <a:pPr algn="ctr" rtl="0" fontAlgn="base"/>
                      <a:r>
                        <a:rPr lang="en-GB" dirty="0">
                          <a:effectLst/>
                        </a:rPr>
                        <a:t>Team responses. ​</a:t>
                      </a:r>
                      <a:endParaRPr lang="en-GB" b="1" dirty="0">
                        <a:solidFill>
                          <a:srgbClr val="FFFFFF"/>
                        </a:solidFill>
                        <a:effectLst/>
                      </a:endParaRPr>
                    </a:p>
                  </a:txBody>
                  <a:tcPr/>
                </a:tc>
                <a:extLst>
                  <a:ext uri="{0D108BD9-81ED-4DB2-BD59-A6C34878D82A}">
                    <a16:rowId xmlns:a16="http://schemas.microsoft.com/office/drawing/2014/main" val="1382702853"/>
                  </a:ext>
                </a:extLst>
              </a:tr>
              <a:tr h="1037041">
                <a:tc>
                  <a:txBody>
                    <a:bodyPr/>
                    <a:lstStyle/>
                    <a:p>
                      <a:pPr rtl="0" fontAlgn="base"/>
                      <a:r>
                        <a:rPr lang="en-GB" dirty="0">
                          <a:effectLst/>
                        </a:rPr>
                        <a:t>Who was in your team? ​</a:t>
                      </a:r>
                    </a:p>
                  </a:txBody>
                  <a:tcPr/>
                </a:tc>
                <a:tc>
                  <a:txBody>
                    <a:bodyPr/>
                    <a:lstStyle/>
                    <a:p>
                      <a:pPr rtl="0" fontAlgn="base"/>
                      <a:r>
                        <a:rPr lang="en-GB" dirty="0">
                          <a:effectLst/>
                        </a:rPr>
                        <a:t>MARTIN WILLIAM CADOGAN​     AND     IULIA ELENA TISCHLER</a:t>
                      </a:r>
                    </a:p>
                  </a:txBody>
                  <a:tcPr/>
                </a:tc>
                <a:extLst>
                  <a:ext uri="{0D108BD9-81ED-4DB2-BD59-A6C34878D82A}">
                    <a16:rowId xmlns:a16="http://schemas.microsoft.com/office/drawing/2014/main" val="3790467733"/>
                  </a:ext>
                </a:extLst>
              </a:tr>
              <a:tr h="1037041">
                <a:tc>
                  <a:txBody>
                    <a:bodyPr/>
                    <a:lstStyle/>
                    <a:p>
                      <a:pPr rtl="0" fontAlgn="base"/>
                      <a:r>
                        <a:rPr lang="en-GB" dirty="0">
                          <a:effectLst/>
                        </a:rPr>
                        <a:t>What were the key strengths of your team? ​</a:t>
                      </a:r>
                    </a:p>
                    <a:p>
                      <a:pPr rtl="0" fontAlgn="base"/>
                      <a:r>
                        <a:rPr lang="en-GB" dirty="0">
                          <a:effectLst/>
                        </a:rPr>
                        <a:t>​</a:t>
                      </a:r>
                    </a:p>
                  </a:txBody>
                  <a:tcPr/>
                </a:tc>
                <a:tc>
                  <a:txBody>
                    <a:bodyPr/>
                    <a:lstStyle/>
                    <a:p>
                      <a:pPr rtl="0" fontAlgn="base"/>
                      <a:r>
                        <a:rPr lang="en-GB" dirty="0">
                          <a:effectLst/>
                        </a:rPr>
                        <a:t>The key strength of my team was the </a:t>
                      </a:r>
                      <a:r>
                        <a:rPr lang="en-GB" dirty="0" err="1">
                          <a:effectLst/>
                        </a:rPr>
                        <a:t>having</a:t>
                      </a:r>
                      <a:r>
                        <a:rPr lang="en-GB" dirty="0">
                          <a:effectLst/>
                        </a:rPr>
                        <a:t> of effective and resilient communication system and teamworking spirit.​</a:t>
                      </a:r>
                    </a:p>
                  </a:txBody>
                  <a:tcPr/>
                </a:tc>
                <a:extLst>
                  <a:ext uri="{0D108BD9-81ED-4DB2-BD59-A6C34878D82A}">
                    <a16:rowId xmlns:a16="http://schemas.microsoft.com/office/drawing/2014/main" val="3981411958"/>
                  </a:ext>
                </a:extLst>
              </a:tr>
              <a:tr h="1051444">
                <a:tc>
                  <a:txBody>
                    <a:bodyPr/>
                    <a:lstStyle/>
                    <a:p>
                      <a:pPr rtl="0" fontAlgn="base"/>
                      <a:r>
                        <a:rPr lang="en-GB" dirty="0">
                          <a:effectLst/>
                        </a:rPr>
                        <a:t>What were the challenges that you overcame as a team?​</a:t>
                      </a:r>
                    </a:p>
                    <a:p>
                      <a:pPr rtl="0" fontAlgn="base"/>
                      <a:r>
                        <a:rPr lang="en-GB" dirty="0">
                          <a:effectLst/>
                        </a:rPr>
                        <a:t>​</a:t>
                      </a:r>
                    </a:p>
                  </a:txBody>
                  <a:tcPr/>
                </a:tc>
                <a:tc>
                  <a:txBody>
                    <a:bodyPr/>
                    <a:lstStyle/>
                    <a:p>
                      <a:pPr rtl="0" fontAlgn="base"/>
                      <a:r>
                        <a:rPr lang="en-GB" dirty="0">
                          <a:effectLst/>
                        </a:rPr>
                        <a:t>The challenges within the communication system regarding filtering, hesitation to speak freely, etc. I overcame as a team.​</a:t>
                      </a:r>
                    </a:p>
                  </a:txBody>
                  <a:tcPr/>
                </a:tc>
                <a:extLst>
                  <a:ext uri="{0D108BD9-81ED-4DB2-BD59-A6C34878D82A}">
                    <a16:rowId xmlns:a16="http://schemas.microsoft.com/office/drawing/2014/main" val="2569858726"/>
                  </a:ext>
                </a:extLst>
              </a:tr>
              <a:tr h="1037041">
                <a:tc>
                  <a:txBody>
                    <a:bodyPr/>
                    <a:lstStyle/>
                    <a:p>
                      <a:pPr rtl="0" fontAlgn="base"/>
                      <a:r>
                        <a:rPr lang="en-GB" dirty="0">
                          <a:effectLst/>
                        </a:rPr>
                        <a:t>What would you do differently if you worked as a team again?​</a:t>
                      </a:r>
                    </a:p>
                    <a:p>
                      <a:pPr rtl="0" fontAlgn="base"/>
                      <a:r>
                        <a:rPr lang="en-GB" dirty="0">
                          <a:effectLst/>
                        </a:rPr>
                        <a:t>​</a:t>
                      </a:r>
                    </a:p>
                  </a:txBody>
                  <a:tcPr/>
                </a:tc>
                <a:tc>
                  <a:txBody>
                    <a:bodyPr/>
                    <a:lstStyle/>
                    <a:p>
                      <a:pPr rtl="0" fontAlgn="base"/>
                      <a:r>
                        <a:rPr lang="en-GB" dirty="0">
                          <a:effectLst/>
                        </a:rPr>
                        <a:t>I would prefer to communicate and establish a confident and trustworthy environment for sharing all information without any hesitation.​</a:t>
                      </a:r>
                    </a:p>
                  </a:txBody>
                  <a:tcPr/>
                </a:tc>
                <a:extLst>
                  <a:ext uri="{0D108BD9-81ED-4DB2-BD59-A6C34878D82A}">
                    <a16:rowId xmlns:a16="http://schemas.microsoft.com/office/drawing/2014/main" val="2168475912"/>
                  </a:ext>
                </a:extLst>
              </a:tr>
              <a:tr h="777781">
                <a:tc>
                  <a:txBody>
                    <a:bodyPr/>
                    <a:lstStyle/>
                    <a:p>
                      <a:pPr rtl="0" fontAlgn="base"/>
                      <a:r>
                        <a:rPr lang="en-GB" dirty="0">
                          <a:effectLst/>
                        </a:rPr>
                        <a:t>How would you rate your team working? Out of 10? ​</a:t>
                      </a:r>
                    </a:p>
                  </a:txBody>
                  <a:tcPr/>
                </a:tc>
                <a:tc>
                  <a:txBody>
                    <a:bodyPr/>
                    <a:lstStyle/>
                    <a:p>
                      <a:pPr rtl="0" fontAlgn="base"/>
                      <a:r>
                        <a:rPr lang="en-GB" dirty="0">
                          <a:effectLst/>
                        </a:rPr>
                        <a:t> 8​</a:t>
                      </a:r>
                    </a:p>
                  </a:txBody>
                  <a:tcPr/>
                </a:tc>
                <a:extLst>
                  <a:ext uri="{0D108BD9-81ED-4DB2-BD59-A6C34878D82A}">
                    <a16:rowId xmlns:a16="http://schemas.microsoft.com/office/drawing/2014/main" val="1362970712"/>
                  </a:ext>
                </a:extLst>
              </a:tr>
            </a:tbl>
          </a:graphicData>
        </a:graphic>
      </p:graphicFrame>
    </p:spTree>
    <p:extLst>
      <p:ext uri="{BB962C8B-B14F-4D97-AF65-F5344CB8AC3E}">
        <p14:creationId xmlns:p14="http://schemas.microsoft.com/office/powerpoint/2010/main" val="2570497393"/>
      </p:ext>
    </p:extLst>
  </p:cSld>
  <p:clrMapOvr>
    <a:masterClrMapping/>
  </p:clrMapOvr>
</p:sld>
</file>

<file path=ppt/theme/theme1.xml><?xml version="1.0" encoding="utf-8"?>
<a:theme xmlns:a="http://schemas.openxmlformats.org/drawingml/2006/main" name="Office Theme">
  <a:themeElements>
    <a:clrScheme name="Great Pitch Decks - Technology">
      <a:dk1>
        <a:sysClr val="windowText" lastClr="000000"/>
      </a:dk1>
      <a:lt1>
        <a:sysClr val="window" lastClr="FFFFFF"/>
      </a:lt1>
      <a:dk2>
        <a:srgbClr val="12121E"/>
      </a:dk2>
      <a:lt2>
        <a:srgbClr val="F2F2F2"/>
      </a:lt2>
      <a:accent1>
        <a:srgbClr val="00B0F0"/>
      </a:accent1>
      <a:accent2>
        <a:srgbClr val="5ECCF3"/>
      </a:accent2>
      <a:accent3>
        <a:srgbClr val="A7EA52"/>
      </a:accent3>
      <a:accent4>
        <a:srgbClr val="5DCEAF"/>
      </a:accent4>
      <a:accent5>
        <a:srgbClr val="FF8021"/>
      </a:accent5>
      <a:accent6>
        <a:srgbClr val="F14124"/>
      </a:accent6>
      <a:hlink>
        <a:srgbClr val="5ECCF3"/>
      </a:hlink>
      <a:folHlink>
        <a:srgbClr val="7F7F7F"/>
      </a:folHlink>
    </a:clrScheme>
    <a:fontScheme name="Custom 141">
      <a:majorFont>
        <a:latin typeface="Arial Black"/>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33781529_Tech pitch deck_RVA_v5" id="{A2EB78D0-E53B-4F6A-BDEB-161D0EE79897}" vid="{43D59DC8-94C0-4D1D-B6DD-8A7938E09C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at Pitch Decks - Technology">
    <a:dk1>
      <a:sysClr val="windowText" lastClr="000000"/>
    </a:dk1>
    <a:lt1>
      <a:sysClr val="window" lastClr="FFFFFF"/>
    </a:lt1>
    <a:dk2>
      <a:srgbClr val="12121E"/>
    </a:dk2>
    <a:lt2>
      <a:srgbClr val="F2F2F2"/>
    </a:lt2>
    <a:accent1>
      <a:srgbClr val="00B0F0"/>
    </a:accent1>
    <a:accent2>
      <a:srgbClr val="5ECCF3"/>
    </a:accent2>
    <a:accent3>
      <a:srgbClr val="A7EA52"/>
    </a:accent3>
    <a:accent4>
      <a:srgbClr val="5DCEAF"/>
    </a:accent4>
    <a:accent5>
      <a:srgbClr val="FF8021"/>
    </a:accent5>
    <a:accent6>
      <a:srgbClr val="F14124"/>
    </a:accent6>
    <a:hlink>
      <a:srgbClr val="5ECCF3"/>
    </a:hlink>
    <a:folHlink>
      <a:srgbClr val="7F7F7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181AF36A088648B94A0D3D5D8ABD3B" ma:contentTypeVersion="10" ma:contentTypeDescription="Create a new document." ma:contentTypeScope="" ma:versionID="639978d3a3ccd42cb541f551cfe6f7a9">
  <xsd:schema xmlns:xsd="http://www.w3.org/2001/XMLSchema" xmlns:xs="http://www.w3.org/2001/XMLSchema" xmlns:p="http://schemas.microsoft.com/office/2006/metadata/properties" xmlns:ns2="4c9d9f85-2581-457a-b162-7e5491a2c746" xmlns:ns3="d087bbdb-b2e0-427c-a591-44c356400269" targetNamespace="http://schemas.microsoft.com/office/2006/metadata/properties" ma:root="true" ma:fieldsID="8b52af3796b3cd3f09e4c3c989717a9b" ns2:_="" ns3:_="">
    <xsd:import namespace="4c9d9f85-2581-457a-b162-7e5491a2c746"/>
    <xsd:import namespace="d087bbdb-b2e0-427c-a591-44c35640026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c9d9f85-2581-457a-b162-7e5491a2c7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087bbdb-b2e0-427c-a591-44c35640026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4c9d9f85-2581-457a-b162-7e5491a2c746" xsi:nil="true"/>
  </documentManagement>
</p:properties>
</file>

<file path=customXml/itemProps1.xml><?xml version="1.0" encoding="utf-8"?>
<ds:datastoreItem xmlns:ds="http://schemas.openxmlformats.org/officeDocument/2006/customXml" ds:itemID="{87FD0AD4-845C-48A4-8F9F-3CFA019445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c9d9f85-2581-457a-b162-7e5491a2c746"/>
    <ds:schemaRef ds:uri="d087bbdb-b2e0-427c-a591-44c3564002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6E3E58C-5E8A-4781-9921-C2B23BC09EB2}">
  <ds:schemaRefs>
    <ds:schemaRef ds:uri="http://schemas.microsoft.com/sharepoint/v3/contenttype/forms"/>
  </ds:schemaRefs>
</ds:datastoreItem>
</file>

<file path=customXml/itemProps3.xml><?xml version="1.0" encoding="utf-8"?>
<ds:datastoreItem xmlns:ds="http://schemas.openxmlformats.org/officeDocument/2006/customXml" ds:itemID="{C9C0BFDF-D948-4F4A-854E-477525F57792}">
  <ds:schemaRefs>
    <ds:schemaRef ds:uri="http://schemas.microsoft.com/office/2006/metadata/properties"/>
    <ds:schemaRef ds:uri="http://schemas.microsoft.com/office/infopath/2007/PartnerControls"/>
    <ds:schemaRef ds:uri="71af3243-3dd4-4a8d-8c0d-dd76da1f02a5"/>
    <ds:schemaRef ds:uri="4c9d9f85-2581-457a-b162-7e5491a2c746"/>
  </ds:schemaRefs>
</ds:datastoreItem>
</file>

<file path=docProps/app.xml><?xml version="1.0" encoding="utf-8"?>
<Properties xmlns="http://schemas.openxmlformats.org/officeDocument/2006/extended-properties" xmlns:vt="http://schemas.openxmlformats.org/officeDocument/2006/docPropsVTypes">
  <Template>Tech pitch deck</Template>
  <TotalTime>0</TotalTime>
  <Words>2201</Words>
  <Application>Microsoft Office PowerPoint</Application>
  <PresentationFormat>Widescreen</PresentationFormat>
  <Paragraphs>124</Paragraphs>
  <Slides>13</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 Black</vt:lpstr>
      <vt:lpstr>Calibri</vt:lpstr>
      <vt:lpstr>Tahoma</vt:lpstr>
      <vt:lpstr>Times New Roman</vt:lpstr>
      <vt:lpstr>Office Theme</vt:lpstr>
      <vt:lpstr>Strategies for Effective Communication in a Business Setting  BMSW4002 Effective Team Working and Communication</vt:lpstr>
      <vt:lpstr>Table of Content</vt:lpstr>
      <vt:lpstr>Introduction</vt:lpstr>
      <vt:lpstr>Analysis and Implementation of the Theories used by the Organisation relating to the Models of Communication</vt:lpstr>
      <vt:lpstr>PowerPoint Presentation</vt:lpstr>
      <vt:lpstr>Utilisation and Recommendations of Communication Channel used and need to be used by the Organisation</vt:lpstr>
      <vt:lpstr>PowerPoint Presentation</vt:lpstr>
      <vt:lpstr>Identification of Different Types of Barriers that can Prevent Effective Communication among Organisation and their External Stakeholders</vt:lpstr>
      <vt:lpstr>Analysis of the Impact of Effective Communication on the Organisational Business Process</vt:lpstr>
      <vt:lpstr>Conclusion</vt:lpstr>
      <vt:lpstr>References</vt:lpstr>
      <vt:lpstr>Thank You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Effective Communication in a Business Setting  BMSW4002 Effective Team Working and Communication</dc:title>
  <dc:creator/>
  <cp:lastModifiedBy/>
  <cp:revision>67</cp:revision>
  <dcterms:created xsi:type="dcterms:W3CDTF">2021-11-20T08:05:49Z</dcterms:created>
  <dcterms:modified xsi:type="dcterms:W3CDTF">2021-11-22T22:56:57Z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0x010100AD181AF36A088648B94A0D3D5D8ABD3B</vt:lpwstr>
  </property>
</Properties>
</file>