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238" autoAdjust="0"/>
    <p:restoredTop sz="95861" autoAdjust="0"/>
  </p:normalViewPr>
  <p:slideViewPr>
    <p:cSldViewPr snapToGrid="0">
      <p:cViewPr varScale="1">
        <p:scale>
          <a:sx n="102" d="100"/>
          <a:sy n="102" d="100"/>
        </p:scale>
        <p:origin x="351" y="6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577005" y="1016955"/>
            <a:ext cx="9140955" cy="3346590"/>
          </a:xfrm>
          <a:prstGeom prst="rect">
            <a:avLst/>
          </a:prstGeom>
        </p:spPr>
        <p:txBody>
          <a:bodyPr vert="horz" lIns="91440" tIns="45720" rIns="91440" bIns="45720" rtlCol="0" anchor="t">
            <a:normAutofit/>
          </a:bodyPr>
          <a:lstStyle>
            <a:lvl1pPr>
              <a:defRPr lang="en-US" sz="7200" cap="all" baseline="0" dirty="0">
                <a:solidFill>
                  <a:schemeClr val="bg1"/>
                </a:solidFill>
                <a:latin typeface="+mj-lt"/>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462965" y="4869030"/>
            <a:ext cx="7152030" cy="987254"/>
          </a:xfrm>
          <a:prstGeom prst="rect">
            <a:avLst/>
          </a:prstGeom>
        </p:spPr>
        <p:txBody>
          <a:bodyPr vert="horz" lIns="91440" tIns="45720" rIns="91440" bIns="45720" rtlCol="0" anchor="b">
            <a:normAutofit/>
          </a:bodyPr>
          <a:lstStyle>
            <a:lvl1pPr marL="0" indent="0">
              <a:buNone/>
              <a:defRPr lang="en-US" sz="2000" b="1" i="0" dirty="0">
                <a:solidFill>
                  <a:schemeClr val="bg1"/>
                </a:solidFill>
                <a:latin typeface="Arial" panose="020B0604020202020204" pitchFamily="34" charset="0"/>
                <a:cs typeface="Arial" panose="020B0604020202020204" pitchFamily="34" charset="0"/>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533401" y="6492240"/>
            <a:ext cx="8582023" cy="365760"/>
          </a:xfrm>
          <a:prstGeom prst="rect">
            <a:avLst/>
          </a:prstGeom>
        </p:spPr>
        <p:txBody>
          <a:bodyPr/>
          <a:lstStyle>
            <a:lvl1pPr>
              <a:defRPr>
                <a:solidFill>
                  <a:schemeClr val="bg1"/>
                </a:solidFill>
              </a:defRPr>
            </a:lvl1pPr>
          </a:lstStyle>
          <a:p>
            <a:endParaRPr lang="en-IN"/>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110041" y="6477000"/>
            <a:ext cx="1885956" cy="381000"/>
          </a:xfrm>
          <a:prstGeom prst="rect">
            <a:avLst/>
          </a:prstGeom>
        </p:spPr>
        <p:txBody>
          <a:bodyPr/>
          <a:lstStyle>
            <a:lvl1pPr>
              <a:defRPr>
                <a:solidFill>
                  <a:schemeClr val="bg1"/>
                </a:solidFill>
              </a:defRPr>
            </a:lvl1pPr>
          </a:lstStyle>
          <a:p>
            <a:fld id="{47E1D3BA-327E-403F-9397-76D563AA5DD1}" type="datetimeFigureOut">
              <a:rPr lang="en-IN" smtClean="0"/>
              <a:t>28-07-2026</a:t>
            </a:fld>
            <a:endParaRPr lang="en-IN"/>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001379" y="6492241"/>
            <a:ext cx="657221" cy="365761"/>
          </a:xfrm>
          <a:prstGeom prst="rect">
            <a:avLst/>
          </a:prstGeom>
        </p:spPr>
        <p:txBody>
          <a:bodyPr/>
          <a:lstStyle>
            <a:lvl1pPr>
              <a:defRPr>
                <a:solidFill>
                  <a:schemeClr val="bg1"/>
                </a:solidFill>
              </a:defRPr>
            </a:lvl1pPr>
          </a:lstStyle>
          <a:p>
            <a:fld id="{A3A44EAC-BB3B-4C33-98A9-08E8E1E99598}" type="slidenum">
              <a:rPr lang="en-IN" smtClean="0"/>
              <a:t>‹#›</a:t>
            </a:fld>
            <a:endParaRPr lang="en-IN"/>
          </a:p>
        </p:txBody>
      </p:sp>
      <p:sp>
        <p:nvSpPr>
          <p:cNvPr id="7" name="Rectangle 6">
            <a:extLst>
              <a:ext uri="{FF2B5EF4-FFF2-40B4-BE49-F238E27FC236}">
                <a16:creationId xmlns:a16="http://schemas.microsoft.com/office/drawing/2014/main" id="{6631FF2A-9DA0-DC5C-0C53-91FDE15093DD}"/>
              </a:ext>
            </a:extLst>
          </p:cNvPr>
          <p:cNvSpPr/>
          <p:nvPr/>
        </p:nvSpPr>
        <p:spPr>
          <a:xfrm>
            <a:off x="9110041" y="6155911"/>
            <a:ext cx="3081959" cy="64008"/>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8" name="Rectangle 7">
            <a:extLst>
              <a:ext uri="{FF2B5EF4-FFF2-40B4-BE49-F238E27FC236}">
                <a16:creationId xmlns:a16="http://schemas.microsoft.com/office/drawing/2014/main" id="{BCA4208E-B529-0934-86E0-24278D43C68A}"/>
              </a:ext>
            </a:extLst>
          </p:cNvPr>
          <p:cNvSpPr/>
          <p:nvPr/>
        </p:nvSpPr>
        <p:spPr>
          <a:xfrm>
            <a:off x="3467746" y="6155911"/>
            <a:ext cx="5642290" cy="6400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a:p>
        </p:txBody>
      </p:sp>
    </p:spTree>
    <p:extLst>
      <p:ext uri="{BB962C8B-B14F-4D97-AF65-F5344CB8AC3E}">
        <p14:creationId xmlns:p14="http://schemas.microsoft.com/office/powerpoint/2010/main" val="2518396953"/>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397" y="1016956"/>
            <a:ext cx="11125202" cy="746759"/>
          </a:xfrm>
          <a:prstGeom prst="rect">
            <a:avLst/>
          </a:prstGeom>
        </p:spPr>
        <p:txBody>
          <a:bodyPr anchor="t">
            <a:normAutofit/>
          </a:bodyPr>
          <a:lstStyle>
            <a:lvl1pPr>
              <a:defRPr sz="3600" cap="all"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533397" y="1748474"/>
            <a:ext cx="11125202" cy="4728524"/>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a:extLst>
              <a:ext uri="{FF2B5EF4-FFF2-40B4-BE49-F238E27FC236}">
                <a16:creationId xmlns:a16="http://schemas.microsoft.com/office/drawing/2014/main" id="{E5526932-58BC-3B05-A619-8FE2BA7973DD}"/>
              </a:ext>
            </a:extLst>
          </p:cNvPr>
          <p:cNvSpPr/>
          <p:nvPr/>
        </p:nvSpPr>
        <p:spPr>
          <a:xfrm>
            <a:off x="634031" y="565606"/>
            <a:ext cx="11557968" cy="6400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9" name="Footer Placeholder 8">
            <a:extLst>
              <a:ext uri="{FF2B5EF4-FFF2-40B4-BE49-F238E27FC236}">
                <a16:creationId xmlns:a16="http://schemas.microsoft.com/office/drawing/2014/main" id="{E4751EC6-9764-CDDF-E8BC-793AD483E0A9}"/>
              </a:ext>
            </a:extLst>
          </p:cNvPr>
          <p:cNvSpPr>
            <a:spLocks noGrp="1"/>
          </p:cNvSpPr>
          <p:nvPr>
            <p:ph type="ftr" sz="quarter" idx="11"/>
          </p:nvPr>
        </p:nvSpPr>
        <p:spPr/>
        <p:txBody>
          <a:bodyPr/>
          <a:lstStyle/>
          <a:p>
            <a:endParaRPr lang="en-IN"/>
          </a:p>
        </p:txBody>
      </p:sp>
      <p:sp>
        <p:nvSpPr>
          <p:cNvPr id="8" name="Date Placeholder 7">
            <a:extLst>
              <a:ext uri="{FF2B5EF4-FFF2-40B4-BE49-F238E27FC236}">
                <a16:creationId xmlns:a16="http://schemas.microsoft.com/office/drawing/2014/main" id="{DA395EC9-5212-9F09-E9FA-0AB62AFB6D99}"/>
              </a:ext>
            </a:extLst>
          </p:cNvPr>
          <p:cNvSpPr>
            <a:spLocks noGrp="1"/>
          </p:cNvSpPr>
          <p:nvPr>
            <p:ph type="dt" sz="half" idx="10"/>
          </p:nvPr>
        </p:nvSpPr>
        <p:spPr/>
        <p:txBody>
          <a:bodyPr/>
          <a:lstStyle/>
          <a:p>
            <a:fld id="{47E1D3BA-327E-403F-9397-76D563AA5DD1}" type="datetimeFigureOut">
              <a:rPr lang="en-IN" smtClean="0"/>
              <a:t>28-07-2026</a:t>
            </a:fld>
            <a:endParaRPr lang="en-IN"/>
          </a:p>
        </p:txBody>
      </p:sp>
      <p:sp>
        <p:nvSpPr>
          <p:cNvPr id="10" name="Slide Number Placeholder 9">
            <a:extLst>
              <a:ext uri="{FF2B5EF4-FFF2-40B4-BE49-F238E27FC236}">
                <a16:creationId xmlns:a16="http://schemas.microsoft.com/office/drawing/2014/main" id="{286E48EB-E81D-8C6A-DBE6-738017E5A734}"/>
              </a:ext>
            </a:extLst>
          </p:cNvPr>
          <p:cNvSpPr>
            <a:spLocks noGrp="1"/>
          </p:cNvSpPr>
          <p:nvPr>
            <p:ph type="sldNum" sz="quarter" idx="12"/>
          </p:nvPr>
        </p:nvSpPr>
        <p:spPr/>
        <p:txBody>
          <a:bodyPr/>
          <a:lstStyle/>
          <a:p>
            <a:fld id="{A3A44EAC-BB3B-4C33-98A9-08E8E1E99598}" type="slidenum">
              <a:rPr lang="en-IN" smtClean="0"/>
              <a:t>‹#›</a:t>
            </a:fld>
            <a:endParaRPr lang="en-IN"/>
          </a:p>
        </p:txBody>
      </p:sp>
    </p:spTree>
    <p:extLst>
      <p:ext uri="{BB962C8B-B14F-4D97-AF65-F5344CB8AC3E}">
        <p14:creationId xmlns:p14="http://schemas.microsoft.com/office/powerpoint/2010/main" val="24759514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33401" y="4572000"/>
            <a:ext cx="11125202" cy="1112520"/>
          </a:xfrm>
          <a:prstGeom prst="rect">
            <a:avLst/>
          </a:prstGeom>
        </p:spPr>
        <p:txBody>
          <a:bodyPr vert="horz" lIns="91440" tIns="45720" rIns="91440" bIns="45720" rtlCol="0" anchor="b">
            <a:noAutofit/>
          </a:bodyPr>
          <a:lstStyle>
            <a:lvl1pPr>
              <a:defRPr lang="en-US" sz="7200" cap="all" baseline="0" dirty="0">
                <a:solidFill>
                  <a:schemeClr val="tx1"/>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533401" y="5715000"/>
            <a:ext cx="11125202" cy="533400"/>
          </a:xfrm>
          <a:prstGeom prst="rect">
            <a:avLst/>
          </a:prstGeom>
        </p:spPr>
        <p:txBody>
          <a:bodyPr vert="horz" lIns="91440" tIns="45720" rIns="91440" bIns="45720" rtlCol="0" anchor="t">
            <a:normAutofit/>
          </a:bodyPr>
          <a:lstStyle>
            <a:lvl1pPr marL="0" indent="0">
              <a:buNone/>
              <a:defRPr lang="en-US" sz="2000" b="1" i="0" dirty="0">
                <a:latin typeface="Arial" panose="020B0604020202020204" pitchFamily="34" charset="0"/>
                <a:cs typeface="Arial" panose="020B0604020202020204" pitchFamily="34" charset="0"/>
              </a:defRPr>
            </a:lvl1pPr>
          </a:lstStyle>
          <a:p>
            <a:pPr lvl="0"/>
            <a:r>
              <a:rPr lang="en-US"/>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3" y="0"/>
            <a:ext cx="12191998" cy="3981764"/>
          </a:xfrm>
          <a:prstGeom prst="rect">
            <a:avLst/>
          </a:prstGeom>
          <a:blipFill dpi="0" rotWithShape="1">
            <a:blip r:embed="rId2">
              <a:alphaModFix amt="60000"/>
            </a:blip>
            <a:srcRect/>
            <a:stretch>
              <a:fillRect t="-419" b="-419"/>
            </a:stretch>
          </a:blipFill>
        </p:spPr>
        <p:txBody>
          <a:bodyPr/>
          <a:lstStyle>
            <a:lvl1pPr marL="0" indent="0">
              <a:buNone/>
              <a:defRPr/>
            </a:lvl1pPr>
          </a:lstStyle>
          <a:p>
            <a:r>
              <a:rPr lang="en-US" dirty="0"/>
              <a:t> </a:t>
            </a:r>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a:xfrm>
            <a:off x="533399" y="6477001"/>
            <a:ext cx="8576636" cy="381001"/>
          </a:xfrm>
          <a:prstGeom prst="rect">
            <a:avLst/>
          </a:prstGeom>
        </p:spPr>
        <p:txBody>
          <a:bodyPr/>
          <a:lstStyle>
            <a:lvl1pPr>
              <a:defRPr>
                <a:solidFill>
                  <a:schemeClr val="tx2"/>
                </a:solidFill>
              </a:defRPr>
            </a:lvl1pPr>
          </a:lstStyle>
          <a:p>
            <a:endParaRPr lang="en-IN"/>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a:xfrm>
            <a:off x="9110035" y="6477000"/>
            <a:ext cx="1880548" cy="381001"/>
          </a:xfrm>
          <a:prstGeom prst="rect">
            <a:avLst/>
          </a:prstGeom>
        </p:spPr>
        <p:txBody>
          <a:bodyPr/>
          <a:lstStyle>
            <a:lvl1pPr>
              <a:defRPr>
                <a:solidFill>
                  <a:schemeClr val="tx2"/>
                </a:solidFill>
              </a:defRPr>
            </a:lvl1pPr>
          </a:lstStyle>
          <a:p>
            <a:fld id="{47E1D3BA-327E-403F-9397-76D563AA5DD1}" type="datetimeFigureOut">
              <a:rPr lang="en-IN" smtClean="0"/>
              <a:t>28-07-2026</a:t>
            </a:fld>
            <a:endParaRPr lang="en-IN"/>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a:xfrm>
            <a:off x="10995977" y="6477001"/>
            <a:ext cx="662624" cy="381001"/>
          </a:xfrm>
          <a:prstGeom prst="rect">
            <a:avLst/>
          </a:prstGeom>
        </p:spPr>
        <p:txBody>
          <a:bodyPr/>
          <a:lstStyle>
            <a:lvl1pPr>
              <a:defRPr>
                <a:solidFill>
                  <a:schemeClr val="tx2"/>
                </a:solidFill>
              </a:defRPr>
            </a:lvl1pPr>
          </a:lstStyle>
          <a:p>
            <a:fld id="{A3A44EAC-BB3B-4C33-98A9-08E8E1E99598}" type="slidenum">
              <a:rPr lang="en-IN" smtClean="0"/>
              <a:t>‹#›</a:t>
            </a:fld>
            <a:endParaRPr lang="en-IN"/>
          </a:p>
        </p:txBody>
      </p:sp>
    </p:spTree>
    <p:extLst>
      <p:ext uri="{BB962C8B-B14F-4D97-AF65-F5344CB8AC3E}">
        <p14:creationId xmlns:p14="http://schemas.microsoft.com/office/powerpoint/2010/main" val="4207452151"/>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786071" y="1016956"/>
            <a:ext cx="3872530" cy="3726811"/>
          </a:xfrm>
          <a:prstGeom prst="rect">
            <a:avLst/>
          </a:prstGeom>
        </p:spPr>
        <p:txBody>
          <a:bodyPr vert="horz" lIns="91440" tIns="45720" rIns="91440" bIns="45720" rtlCol="0" anchor="t">
            <a:normAutofit/>
          </a:bodyPr>
          <a:lstStyle>
            <a:lvl1pPr>
              <a:defRPr lang="en-US" sz="5000" cap="all" baseline="0" dirty="0">
                <a:solidFill>
                  <a:schemeClr val="tx2"/>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786071" y="5134927"/>
            <a:ext cx="3868420" cy="1113474"/>
          </a:xfrm>
          <a:prstGeom prst="rect">
            <a:avLst/>
          </a:prstGeom>
        </p:spPr>
        <p:txBody>
          <a:bodyPr vert="horz" lIns="91440" tIns="45720" rIns="91440" bIns="45720" rtlCol="0" anchor="b">
            <a:normAutofit/>
          </a:bodyPr>
          <a:lstStyle>
            <a:lvl1pPr marL="0" indent="0">
              <a:buNone/>
              <a:defRPr lang="en-US" sz="2000" b="1" i="0" dirty="0">
                <a:solidFill>
                  <a:schemeClr val="tx2"/>
                </a:solidFill>
                <a:latin typeface="Arial" panose="020B0604020202020204" pitchFamily="34" charset="0"/>
                <a:cs typeface="Arial" panose="020B0604020202020204" pitchFamily="34" charset="0"/>
              </a:defRPr>
            </a:lvl1pPr>
          </a:lstStyle>
          <a:p>
            <a:pPr lvl="0"/>
            <a:r>
              <a:rPr lang="en-US"/>
              <a:t>Click to edit Master subtitle style</a:t>
            </a:r>
            <a:endParaRPr lang="en-US" dirty="0"/>
          </a:p>
        </p:txBody>
      </p:sp>
      <p:sp>
        <p:nvSpPr>
          <p:cNvPr id="10" name="Picture Placeholder 9">
            <a:extLst>
              <a:ext uri="{FF2B5EF4-FFF2-40B4-BE49-F238E27FC236}">
                <a16:creationId xmlns:a16="http://schemas.microsoft.com/office/drawing/2014/main" id="{77BE7EAD-CCCA-EA7C-0263-265AA3E43C5E}"/>
              </a:ext>
            </a:extLst>
          </p:cNvPr>
          <p:cNvSpPr>
            <a:spLocks noGrp="1"/>
          </p:cNvSpPr>
          <p:nvPr>
            <p:ph type="pic" sz="quarter" idx="14" hasCustomPrompt="1"/>
          </p:nvPr>
        </p:nvSpPr>
        <p:spPr>
          <a:xfrm>
            <a:off x="3" y="0"/>
            <a:ext cx="7224094" cy="6858000"/>
          </a:xfrm>
          <a:custGeom>
            <a:avLst/>
            <a:gdLst>
              <a:gd name="connsiteX0" fmla="*/ 0 w 7224095"/>
              <a:gd name="connsiteY0" fmla="*/ 629614 h 6858000"/>
              <a:gd name="connsiteX1" fmla="*/ 7224095 w 7224095"/>
              <a:gd name="connsiteY1" fmla="*/ 629614 h 6858000"/>
              <a:gd name="connsiteX2" fmla="*/ 7224095 w 7224095"/>
              <a:gd name="connsiteY2" fmla="*/ 6858000 h 6858000"/>
              <a:gd name="connsiteX3" fmla="*/ 0 w 7224095"/>
              <a:gd name="connsiteY3" fmla="*/ 6858000 h 6858000"/>
              <a:gd name="connsiteX4" fmla="*/ 0 w 7224095"/>
              <a:gd name="connsiteY4" fmla="*/ 0 h 6858000"/>
              <a:gd name="connsiteX5" fmla="*/ 7224095 w 7224095"/>
              <a:gd name="connsiteY5" fmla="*/ 0 h 6858000"/>
              <a:gd name="connsiteX6" fmla="*/ 7224095 w 7224095"/>
              <a:gd name="connsiteY6" fmla="*/ 565606 h 6858000"/>
              <a:gd name="connsiteX7" fmla="*/ 0 w 7224095"/>
              <a:gd name="connsiteY7" fmla="*/ 56560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24095" h="6858000">
                <a:moveTo>
                  <a:pt x="0" y="629614"/>
                </a:moveTo>
                <a:lnTo>
                  <a:pt x="7224095" y="629614"/>
                </a:lnTo>
                <a:lnTo>
                  <a:pt x="7224095" y="6858000"/>
                </a:lnTo>
                <a:lnTo>
                  <a:pt x="0" y="6858000"/>
                </a:lnTo>
                <a:close/>
                <a:moveTo>
                  <a:pt x="0" y="0"/>
                </a:moveTo>
                <a:lnTo>
                  <a:pt x="7224095" y="0"/>
                </a:lnTo>
                <a:lnTo>
                  <a:pt x="7224095" y="565606"/>
                </a:lnTo>
                <a:lnTo>
                  <a:pt x="0" y="565606"/>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167938" y="6477000"/>
            <a:ext cx="1895847" cy="381001"/>
          </a:xfrm>
          <a:prstGeom prst="rect">
            <a:avLst/>
          </a:prstGeom>
        </p:spPr>
        <p:txBody>
          <a:bodyPr/>
          <a:lstStyle>
            <a:lvl1pPr>
              <a:defRPr>
                <a:solidFill>
                  <a:schemeClr val="tx2"/>
                </a:solidFill>
              </a:defRPr>
            </a:lvl1pPr>
          </a:lstStyle>
          <a:p>
            <a:endParaRPr lang="en-IN"/>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10058403" y="6477000"/>
            <a:ext cx="937595" cy="381001"/>
          </a:xfrm>
          <a:prstGeom prst="rect">
            <a:avLst/>
          </a:prstGeom>
        </p:spPr>
        <p:txBody>
          <a:bodyPr/>
          <a:lstStyle>
            <a:lvl1pPr>
              <a:defRPr>
                <a:solidFill>
                  <a:schemeClr val="tx2"/>
                </a:solidFill>
                <a:effectLst/>
              </a:defRPr>
            </a:lvl1pPr>
          </a:lstStyle>
          <a:p>
            <a:fld id="{47E1D3BA-327E-403F-9397-76D563AA5DD1}" type="datetimeFigureOut">
              <a:rPr lang="en-IN" smtClean="0"/>
              <a:t>28-07-2026</a:t>
            </a:fld>
            <a:endParaRPr lang="en-IN"/>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001379" y="6477001"/>
            <a:ext cx="657221" cy="381001"/>
          </a:xfrm>
          <a:prstGeom prst="rect">
            <a:avLst/>
          </a:prstGeom>
        </p:spPr>
        <p:txBody>
          <a:bodyPr/>
          <a:lstStyle>
            <a:lvl1pPr>
              <a:defRPr>
                <a:solidFill>
                  <a:schemeClr val="tx2"/>
                </a:solidFill>
              </a:defRPr>
            </a:lvl1pPr>
          </a:lstStyle>
          <a:p>
            <a:fld id="{A3A44EAC-BB3B-4C33-98A9-08E8E1E99598}" type="slidenum">
              <a:rPr lang="en-IN" smtClean="0"/>
              <a:t>‹#›</a:t>
            </a:fld>
            <a:endParaRPr lang="en-IN"/>
          </a:p>
        </p:txBody>
      </p:sp>
      <p:sp>
        <p:nvSpPr>
          <p:cNvPr id="9" name="Rectangle 8">
            <a:extLst>
              <a:ext uri="{FF2B5EF4-FFF2-40B4-BE49-F238E27FC236}">
                <a16:creationId xmlns:a16="http://schemas.microsoft.com/office/drawing/2014/main" id="{F879DE85-4541-95AA-B871-7CBAD2BA1550}"/>
              </a:ext>
            </a:extLst>
          </p:cNvPr>
          <p:cNvSpPr/>
          <p:nvPr/>
        </p:nvSpPr>
        <p:spPr>
          <a:xfrm>
            <a:off x="0" y="565606"/>
            <a:ext cx="11557970" cy="6400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a:p>
        </p:txBody>
      </p:sp>
    </p:spTree>
    <p:extLst>
      <p:ext uri="{BB962C8B-B14F-4D97-AF65-F5344CB8AC3E}">
        <p14:creationId xmlns:p14="http://schemas.microsoft.com/office/powerpoint/2010/main" val="3613240990"/>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533399" y="1143000"/>
            <a:ext cx="8576636" cy="5271008"/>
          </a:xfrm>
          <a:prstGeom prst="rect">
            <a:avLst/>
          </a:prstGeom>
        </p:spPr>
        <p:txBody>
          <a:bodyPr vert="horz" lIns="91440" tIns="45720" rIns="91440" bIns="45720" rtlCol="0" anchor="b">
            <a:normAutofit/>
          </a:bodyPr>
          <a:lstStyle>
            <a:lvl1pPr>
              <a:defRPr lang="en-US" sz="7200" cap="all" baseline="0" dirty="0">
                <a:solidFill>
                  <a:schemeClr val="bg2"/>
                </a:solidFill>
              </a:defRPr>
            </a:lvl1pPr>
          </a:lstStyle>
          <a:p>
            <a:pPr lvl="0"/>
            <a:r>
              <a:rPr lang="en-US" dirty="0"/>
              <a:t>SECTION HEADER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533399" y="6492240"/>
            <a:ext cx="8576636" cy="365760"/>
          </a:xfrm>
          <a:prstGeom prst="rect">
            <a:avLst/>
          </a:prstGeom>
        </p:spPr>
        <p:txBody>
          <a:bodyPr/>
          <a:lstStyle>
            <a:lvl1pPr>
              <a:defRPr>
                <a:solidFill>
                  <a:schemeClr val="bg2"/>
                </a:solidFill>
              </a:defRPr>
            </a:lvl1pPr>
          </a:lstStyle>
          <a:p>
            <a:endParaRPr lang="en-IN"/>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110042" y="6492240"/>
            <a:ext cx="1891337" cy="365760"/>
          </a:xfrm>
          <a:prstGeom prst="rect">
            <a:avLst/>
          </a:prstGeom>
        </p:spPr>
        <p:txBody>
          <a:bodyPr/>
          <a:lstStyle>
            <a:lvl1pPr>
              <a:defRPr>
                <a:solidFill>
                  <a:schemeClr val="bg2"/>
                </a:solidFill>
              </a:defRPr>
            </a:lvl1pPr>
          </a:lstStyle>
          <a:p>
            <a:fld id="{47E1D3BA-327E-403F-9397-76D563AA5DD1}" type="datetimeFigureOut">
              <a:rPr lang="en-IN" smtClean="0"/>
              <a:t>28-07-2026</a:t>
            </a:fld>
            <a:endParaRPr lang="en-IN"/>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001379" y="6492240"/>
            <a:ext cx="657221" cy="365760"/>
          </a:xfrm>
          <a:prstGeom prst="rect">
            <a:avLst/>
          </a:prstGeom>
        </p:spPr>
        <p:txBody>
          <a:bodyPr/>
          <a:lstStyle>
            <a:lvl1pPr>
              <a:defRPr>
                <a:solidFill>
                  <a:schemeClr val="bg2"/>
                </a:solidFill>
              </a:defRPr>
            </a:lvl1pPr>
          </a:lstStyle>
          <a:p>
            <a:fld id="{A3A44EAC-BB3B-4C33-98A9-08E8E1E99598}" type="slidenum">
              <a:rPr lang="en-IN" smtClean="0"/>
              <a:t>‹#›</a:t>
            </a:fld>
            <a:endParaRPr lang="en-IN"/>
          </a:p>
        </p:txBody>
      </p:sp>
      <p:sp>
        <p:nvSpPr>
          <p:cNvPr id="32" name="Rectangle 31">
            <a:extLst>
              <a:ext uri="{FF2B5EF4-FFF2-40B4-BE49-F238E27FC236}">
                <a16:creationId xmlns:a16="http://schemas.microsoft.com/office/drawing/2014/main" id="{15F1B314-6B95-45EC-8168-CEA297F1BD40}"/>
              </a:ext>
            </a:extLst>
          </p:cNvPr>
          <p:cNvSpPr/>
          <p:nvPr/>
        </p:nvSpPr>
        <p:spPr>
          <a:xfrm>
            <a:off x="634030" y="570038"/>
            <a:ext cx="8476007" cy="61543"/>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3" name="Rectangle 32">
            <a:extLst>
              <a:ext uri="{FF2B5EF4-FFF2-40B4-BE49-F238E27FC236}">
                <a16:creationId xmlns:a16="http://schemas.microsoft.com/office/drawing/2014/main" id="{D4E8A7FA-CBEB-E74B-AC79-5D830DAFC993}"/>
              </a:ext>
            </a:extLst>
          </p:cNvPr>
          <p:cNvSpPr/>
          <p:nvPr/>
        </p:nvSpPr>
        <p:spPr>
          <a:xfrm>
            <a:off x="9110037" y="570038"/>
            <a:ext cx="3081964" cy="61543"/>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a:p>
        </p:txBody>
      </p:sp>
    </p:spTree>
    <p:extLst>
      <p:ext uri="{BB962C8B-B14F-4D97-AF65-F5344CB8AC3E}">
        <p14:creationId xmlns:p14="http://schemas.microsoft.com/office/powerpoint/2010/main" val="1068460007"/>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Agenda">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BAE97C67-C2EB-5515-0FDC-A535220C9DF0}"/>
              </a:ext>
            </a:extLst>
          </p:cNvPr>
          <p:cNvSpPr/>
          <p:nvPr/>
        </p:nvSpPr>
        <p:spPr>
          <a:xfrm>
            <a:off x="9110037" y="0"/>
            <a:ext cx="3081964" cy="6858000"/>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533400" y="1016955"/>
            <a:ext cx="8195646" cy="1127758"/>
          </a:xfrm>
          <a:prstGeom prst="rect">
            <a:avLst/>
          </a:prstGeom>
        </p:spPr>
        <p:txBody>
          <a:bodyPr anchor="t">
            <a:normAutofit/>
          </a:bodyPr>
          <a:lstStyle>
            <a:lvl1pPr>
              <a:defRPr sz="7200" cap="all" baseline="0"/>
            </a:lvl1pPr>
          </a:lstStyle>
          <a:p>
            <a:r>
              <a:rPr lang="en-US" dirty="0"/>
              <a:t>AGENDA</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33399" y="2510473"/>
            <a:ext cx="8190496" cy="3966527"/>
          </a:xfrm>
          <a:prstGeom prst="rect">
            <a:avLst/>
          </a:prstGeom>
        </p:spPr>
        <p:txBody>
          <a:bodyPr>
            <a:normAutofit/>
          </a:bodyPr>
          <a:lstStyle>
            <a:lvl1pPr marL="457200" indent="-457200">
              <a:lnSpc>
                <a:spcPct val="150000"/>
              </a:lnSpc>
              <a:spcBef>
                <a:spcPts val="0"/>
              </a:spcBef>
              <a:buFont typeface="+mj-lt"/>
              <a:buAutoNum type="arabicPeriod"/>
              <a:defRPr sz="2000"/>
            </a:lvl1pPr>
            <a:lvl2pPr marL="685800" indent="-457200">
              <a:lnSpc>
                <a:spcPct val="150000"/>
              </a:lnSpc>
              <a:spcBef>
                <a:spcPts val="0"/>
              </a:spcBef>
              <a:buFont typeface="+mj-lt"/>
              <a:buAutoNum type="arabicPeriod"/>
              <a:defRPr sz="2000"/>
            </a:lvl2pPr>
            <a:lvl3pPr marL="800100" indent="-342900">
              <a:lnSpc>
                <a:spcPct val="150000"/>
              </a:lnSpc>
              <a:spcBef>
                <a:spcPts val="0"/>
              </a:spcBef>
              <a:buFont typeface="+mj-lt"/>
              <a:buAutoNum type="arabicPeriod"/>
              <a:defRPr sz="2000"/>
            </a:lvl3pPr>
            <a:lvl4pPr marL="1028700" indent="-342900">
              <a:lnSpc>
                <a:spcPct val="150000"/>
              </a:lnSpc>
              <a:spcBef>
                <a:spcPts val="0"/>
              </a:spcBef>
              <a:buFont typeface="+mj-lt"/>
              <a:buAutoNum type="arabicPeriod"/>
              <a:defRPr sz="2000"/>
            </a:lvl4pPr>
            <a:lvl5pPr marL="1257300" indent="-342900">
              <a:lnSpc>
                <a:spcPct val="150000"/>
              </a:lnSpc>
              <a:spcBef>
                <a:spcPts val="0"/>
              </a:spcBef>
              <a:buFont typeface="+mj-lt"/>
              <a:buAutoNum type="arabicPeriod"/>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533399" y="6492241"/>
            <a:ext cx="5758482" cy="365760"/>
          </a:xfrm>
          <a:prstGeom prst="rect">
            <a:avLst/>
          </a:prstGeom>
        </p:spPr>
        <p:txBody>
          <a:bodyPr/>
          <a:lstStyle>
            <a:lvl1pPr>
              <a:defRPr>
                <a:solidFill>
                  <a:schemeClr val="tx2"/>
                </a:solidFill>
              </a:defRPr>
            </a:lvl1pPr>
          </a:lstStyle>
          <a:p>
            <a:endParaRPr lang="en-IN"/>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6291887" y="6492240"/>
            <a:ext cx="1763998" cy="365760"/>
          </a:xfrm>
          <a:prstGeom prst="rect">
            <a:avLst/>
          </a:prstGeom>
        </p:spPr>
        <p:txBody>
          <a:bodyPr/>
          <a:lstStyle>
            <a:lvl1pPr>
              <a:defRPr>
                <a:solidFill>
                  <a:schemeClr val="tx2"/>
                </a:solidFill>
              </a:defRPr>
            </a:lvl1pPr>
          </a:lstStyle>
          <a:p>
            <a:fld id="{47E1D3BA-327E-403F-9397-76D563AA5DD1}" type="datetimeFigureOut">
              <a:rPr lang="en-IN" smtClean="0"/>
              <a:t>28-07-2026</a:t>
            </a:fld>
            <a:endParaRPr lang="en-IN"/>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8061271" y="6492241"/>
            <a:ext cx="662624" cy="365760"/>
          </a:xfrm>
          <a:prstGeom prst="rect">
            <a:avLst/>
          </a:prstGeom>
        </p:spPr>
        <p:txBody>
          <a:bodyPr/>
          <a:lstStyle>
            <a:lvl1pPr>
              <a:defRPr>
                <a:solidFill>
                  <a:schemeClr val="tx2"/>
                </a:solidFill>
              </a:defRPr>
            </a:lvl1pPr>
          </a:lstStyle>
          <a:p>
            <a:fld id="{A3A44EAC-BB3B-4C33-98A9-08E8E1E99598}" type="slidenum">
              <a:rPr lang="en-IN" smtClean="0"/>
              <a:t>‹#›</a:t>
            </a:fld>
            <a:endParaRPr lang="en-IN"/>
          </a:p>
        </p:txBody>
      </p:sp>
      <p:sp>
        <p:nvSpPr>
          <p:cNvPr id="34" name="Rectangle 33">
            <a:extLst>
              <a:ext uri="{FF2B5EF4-FFF2-40B4-BE49-F238E27FC236}">
                <a16:creationId xmlns:a16="http://schemas.microsoft.com/office/drawing/2014/main" id="{E58CA726-6257-4F3F-9296-A3CF5DCA19DB}"/>
              </a:ext>
            </a:extLst>
          </p:cNvPr>
          <p:cNvSpPr/>
          <p:nvPr/>
        </p:nvSpPr>
        <p:spPr>
          <a:xfrm>
            <a:off x="634030" y="2144715"/>
            <a:ext cx="8476007" cy="61543"/>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a:p>
        </p:txBody>
      </p:sp>
    </p:spTree>
    <p:extLst>
      <p:ext uri="{BB962C8B-B14F-4D97-AF65-F5344CB8AC3E}">
        <p14:creationId xmlns:p14="http://schemas.microsoft.com/office/powerpoint/2010/main" val="38440622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genda with Picture">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9C713386-53DE-AEBA-6318-6C7146DE2270}"/>
              </a:ext>
            </a:extLst>
          </p:cNvPr>
          <p:cNvSpPr>
            <a:spLocks noGrp="1"/>
          </p:cNvSpPr>
          <p:nvPr>
            <p:ph type="title" hasCustomPrompt="1"/>
          </p:nvPr>
        </p:nvSpPr>
        <p:spPr>
          <a:xfrm>
            <a:off x="5343518" y="1386842"/>
            <a:ext cx="6315083" cy="1127758"/>
          </a:xfrm>
        </p:spPr>
        <p:txBody>
          <a:bodyPr>
            <a:normAutofit/>
          </a:bodyPr>
          <a:lstStyle>
            <a:lvl1pPr>
              <a:defRPr sz="7200" cap="all" baseline="0"/>
            </a:lvl1pPr>
          </a:lstStyle>
          <a:p>
            <a:r>
              <a:rPr lang="en-US" dirty="0"/>
              <a:t>AGENDA</a:t>
            </a:r>
          </a:p>
        </p:txBody>
      </p:sp>
      <p:sp>
        <p:nvSpPr>
          <p:cNvPr id="39" name="Picture Placeholder 38">
            <a:extLst>
              <a:ext uri="{FF2B5EF4-FFF2-40B4-BE49-F238E27FC236}">
                <a16:creationId xmlns:a16="http://schemas.microsoft.com/office/drawing/2014/main" id="{0440984A-B82C-18F1-2933-6DF295884CE0}"/>
              </a:ext>
            </a:extLst>
          </p:cNvPr>
          <p:cNvSpPr>
            <a:spLocks noGrp="1"/>
          </p:cNvSpPr>
          <p:nvPr>
            <p:ph type="pic" sz="quarter" idx="14" hasCustomPrompt="1"/>
          </p:nvPr>
        </p:nvSpPr>
        <p:spPr>
          <a:xfrm>
            <a:off x="0" y="0"/>
            <a:ext cx="4400555" cy="6858000"/>
          </a:xfrm>
          <a:blipFill>
            <a:blip r:embed="rId2">
              <a:alphaModFix amt="60000"/>
            </a:blip>
            <a:stretch>
              <a:fillRect/>
            </a:stretch>
          </a:blipFill>
        </p:spPr>
        <p:txBody>
          <a:bodyPr/>
          <a:lstStyle>
            <a:lvl1pPr marL="0" indent="0">
              <a:buNone/>
              <a:defRPr/>
            </a:lvl1pPr>
          </a:lstStyle>
          <a:p>
            <a:r>
              <a:rPr lang="en-US" dirty="0"/>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343518" y="2886090"/>
            <a:ext cx="6315083" cy="3336911"/>
          </a:xfrm>
          <a:prstGeom prst="rect">
            <a:avLst/>
          </a:prstGeom>
        </p:spPr>
        <p:txBody>
          <a:bodyPr>
            <a:normAutofit/>
          </a:bodyPr>
          <a:lstStyle>
            <a:lvl1pPr marL="457200" indent="-457200">
              <a:lnSpc>
                <a:spcPct val="150000"/>
              </a:lnSpc>
              <a:spcBef>
                <a:spcPts val="0"/>
              </a:spcBef>
              <a:buFont typeface="+mj-lt"/>
              <a:buAutoNum type="arabicPeriod"/>
              <a:defRPr sz="2000"/>
            </a:lvl1pPr>
            <a:lvl2pPr marL="571500" indent="-342900">
              <a:lnSpc>
                <a:spcPct val="150000"/>
              </a:lnSpc>
              <a:spcBef>
                <a:spcPts val="0"/>
              </a:spcBef>
              <a:buFont typeface="+mj-lt"/>
              <a:buAutoNum type="arabicPeriod"/>
              <a:defRPr sz="2000"/>
            </a:lvl2pPr>
            <a:lvl3pPr marL="800100" indent="-342900">
              <a:lnSpc>
                <a:spcPct val="150000"/>
              </a:lnSpc>
              <a:spcBef>
                <a:spcPts val="0"/>
              </a:spcBef>
              <a:buFont typeface="+mj-lt"/>
              <a:buAutoNum type="arabicPeriod"/>
              <a:defRPr sz="2000"/>
            </a:lvl3pPr>
            <a:lvl4pPr marL="1028700" indent="-342900">
              <a:lnSpc>
                <a:spcPct val="150000"/>
              </a:lnSpc>
              <a:spcBef>
                <a:spcPts val="0"/>
              </a:spcBef>
              <a:buFont typeface="+mj-lt"/>
              <a:buAutoNum type="arabicPeriod"/>
              <a:defRPr sz="2000"/>
            </a:lvl4pPr>
            <a:lvl5pPr>
              <a:lnSpc>
                <a:spcPct val="150000"/>
              </a:lnSpc>
              <a:spcBef>
                <a:spcPts val="0"/>
              </a:spcBef>
              <a:buFont typeface="+mj-lt"/>
              <a:buAutoNum type="arabicPeriod"/>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5343519" y="6477001"/>
            <a:ext cx="3771906" cy="381001"/>
          </a:xfrm>
          <a:prstGeom prst="rect">
            <a:avLst/>
          </a:prstGeom>
        </p:spPr>
        <p:txBody>
          <a:bodyPr/>
          <a:lstStyle/>
          <a:p>
            <a:endParaRPr lang="en-IN"/>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9120821" y="6477001"/>
            <a:ext cx="1875161" cy="381001"/>
          </a:xfrm>
          <a:prstGeom prst="rect">
            <a:avLst/>
          </a:prstGeom>
        </p:spPr>
        <p:txBody>
          <a:bodyPr/>
          <a:lstStyle/>
          <a:p>
            <a:fld id="{47E1D3BA-327E-403F-9397-76D563AA5DD1}" type="datetimeFigureOut">
              <a:rPr lang="en-IN" smtClean="0"/>
              <a:t>28-07-2026</a:t>
            </a:fld>
            <a:endParaRPr lang="en-IN"/>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0995986" y="6477001"/>
            <a:ext cx="662613" cy="381001"/>
          </a:xfrm>
          <a:prstGeom prst="rect">
            <a:avLst/>
          </a:prstGeom>
        </p:spPr>
        <p:txBody>
          <a:bodyPr/>
          <a:lstStyle/>
          <a:p>
            <a:fld id="{A3A44EAC-BB3B-4C33-98A9-08E8E1E99598}" type="slidenum">
              <a:rPr lang="en-IN" smtClean="0"/>
              <a:t>‹#›</a:t>
            </a:fld>
            <a:endParaRPr lang="en-IN"/>
          </a:p>
        </p:txBody>
      </p:sp>
      <p:sp>
        <p:nvSpPr>
          <p:cNvPr id="34" name="Rectangle 33">
            <a:extLst>
              <a:ext uri="{FF2B5EF4-FFF2-40B4-BE49-F238E27FC236}">
                <a16:creationId xmlns:a16="http://schemas.microsoft.com/office/drawing/2014/main" id="{98E5CA23-2176-4B29-AB27-EDD9AC417271}"/>
              </a:ext>
            </a:extLst>
          </p:cNvPr>
          <p:cNvSpPr/>
          <p:nvPr/>
        </p:nvSpPr>
        <p:spPr>
          <a:xfrm>
            <a:off x="4400555" y="2496190"/>
            <a:ext cx="7791445" cy="6400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a:p>
        </p:txBody>
      </p:sp>
    </p:spTree>
    <p:extLst>
      <p:ext uri="{BB962C8B-B14F-4D97-AF65-F5344CB8AC3E}">
        <p14:creationId xmlns:p14="http://schemas.microsoft.com/office/powerpoint/2010/main" val="28450592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2">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400" y="1016955"/>
            <a:ext cx="3491540" cy="4083580"/>
          </a:xfrm>
          <a:prstGeom prst="rect">
            <a:avLst/>
          </a:prstGeom>
        </p:spPr>
        <p:txBody>
          <a:bodyPr anchor="t">
            <a:normAutofit/>
          </a:bodyPr>
          <a:lstStyle>
            <a:lvl1pPr>
              <a:defRPr sz="3600" cap="all" baseline="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4962527" y="1016956"/>
            <a:ext cx="6696073" cy="4083579"/>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533399" y="6477001"/>
            <a:ext cx="8576636" cy="381001"/>
          </a:xfrm>
          <a:prstGeom prst="rect">
            <a:avLst/>
          </a:prstGeom>
        </p:spPr>
        <p:txBody>
          <a:bodyPr/>
          <a:lstStyle/>
          <a:p>
            <a:endParaRPr lang="en-IN"/>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110035" y="6477001"/>
            <a:ext cx="1891339" cy="381001"/>
          </a:xfrm>
          <a:prstGeom prst="rect">
            <a:avLst/>
          </a:prstGeom>
        </p:spPr>
        <p:txBody>
          <a:bodyPr/>
          <a:lstStyle/>
          <a:p>
            <a:fld id="{47E1D3BA-327E-403F-9397-76D563AA5DD1}" type="datetimeFigureOut">
              <a:rPr lang="en-IN" smtClean="0"/>
              <a:t>28-07-2026</a:t>
            </a:fld>
            <a:endParaRPr lang="en-IN"/>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001374" y="6477001"/>
            <a:ext cx="657227" cy="381001"/>
          </a:xfrm>
          <a:prstGeom prst="rect">
            <a:avLst/>
          </a:prstGeom>
        </p:spPr>
        <p:txBody>
          <a:bodyPr/>
          <a:lstStyle/>
          <a:p>
            <a:fld id="{A3A44EAC-BB3B-4C33-98A9-08E8E1E99598}" type="slidenum">
              <a:rPr lang="en-IN" smtClean="0"/>
              <a:t>‹#›</a:t>
            </a:fld>
            <a:endParaRPr lang="en-IN"/>
          </a:p>
        </p:txBody>
      </p:sp>
      <p:sp>
        <p:nvSpPr>
          <p:cNvPr id="34" name="Rectangle 33">
            <a:extLst>
              <a:ext uri="{FF2B5EF4-FFF2-40B4-BE49-F238E27FC236}">
                <a16:creationId xmlns:a16="http://schemas.microsoft.com/office/drawing/2014/main" id="{9AE531BB-71E1-57EF-0879-5979B0C95458}"/>
              </a:ext>
            </a:extLst>
          </p:cNvPr>
          <p:cNvSpPr/>
          <p:nvPr/>
        </p:nvSpPr>
        <p:spPr>
          <a:xfrm>
            <a:off x="4024939" y="570037"/>
            <a:ext cx="8167061" cy="5957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9" name="Rectangle 8">
            <a:extLst>
              <a:ext uri="{FF2B5EF4-FFF2-40B4-BE49-F238E27FC236}">
                <a16:creationId xmlns:a16="http://schemas.microsoft.com/office/drawing/2014/main" id="{731FD272-0797-A5C1-BAB9-E68F518B8158}"/>
              </a:ext>
            </a:extLst>
          </p:cNvPr>
          <p:cNvSpPr/>
          <p:nvPr/>
        </p:nvSpPr>
        <p:spPr>
          <a:xfrm>
            <a:off x="634030" y="570037"/>
            <a:ext cx="3390908" cy="5957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a:p>
        </p:txBody>
      </p:sp>
    </p:spTree>
    <p:extLst>
      <p:ext uri="{BB962C8B-B14F-4D97-AF65-F5344CB8AC3E}">
        <p14:creationId xmlns:p14="http://schemas.microsoft.com/office/powerpoint/2010/main" val="32155040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3">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400" y="1016956"/>
            <a:ext cx="3486153" cy="2721451"/>
          </a:xfrm>
          <a:prstGeom prst="rect">
            <a:avLst/>
          </a:prstGeom>
        </p:spPr>
        <p:txBody>
          <a:bodyPr anchor="t">
            <a:normAutofit/>
          </a:bodyPr>
          <a:lstStyle>
            <a:lvl1pPr>
              <a:defRPr sz="3600" cap="all" baseline="0">
                <a:latin typeface="+mj-lt"/>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962526" y="1016955"/>
            <a:ext cx="6696075" cy="5490524"/>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533399" y="6477001"/>
            <a:ext cx="8576636" cy="381001"/>
          </a:xfrm>
          <a:prstGeom prst="rect">
            <a:avLst/>
          </a:prstGeom>
        </p:spPr>
        <p:txBody>
          <a:bodyPr/>
          <a:lstStyle/>
          <a:p>
            <a:endParaRPr lang="en-IN"/>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110035" y="6477001"/>
            <a:ext cx="1891339" cy="381001"/>
          </a:xfrm>
          <a:prstGeom prst="rect">
            <a:avLst/>
          </a:prstGeom>
        </p:spPr>
        <p:txBody>
          <a:bodyPr/>
          <a:lstStyle/>
          <a:p>
            <a:fld id="{47E1D3BA-327E-403F-9397-76D563AA5DD1}" type="datetimeFigureOut">
              <a:rPr lang="en-IN" smtClean="0"/>
              <a:t>28-07-2026</a:t>
            </a:fld>
            <a:endParaRPr lang="en-IN"/>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001374" y="6477001"/>
            <a:ext cx="657227" cy="381001"/>
          </a:xfrm>
          <a:prstGeom prst="rect">
            <a:avLst/>
          </a:prstGeom>
        </p:spPr>
        <p:txBody>
          <a:bodyPr/>
          <a:lstStyle/>
          <a:p>
            <a:fld id="{A3A44EAC-BB3B-4C33-98A9-08E8E1E99598}" type="slidenum">
              <a:rPr lang="en-IN" smtClean="0"/>
              <a:t>‹#›</a:t>
            </a:fld>
            <a:endParaRPr lang="en-IN"/>
          </a:p>
        </p:txBody>
      </p:sp>
      <p:sp>
        <p:nvSpPr>
          <p:cNvPr id="7" name="Rectangle 6">
            <a:extLst>
              <a:ext uri="{FF2B5EF4-FFF2-40B4-BE49-F238E27FC236}">
                <a16:creationId xmlns:a16="http://schemas.microsoft.com/office/drawing/2014/main" id="{CB922775-D819-CE59-81DF-9A22F9309472}"/>
              </a:ext>
            </a:extLst>
          </p:cNvPr>
          <p:cNvSpPr/>
          <p:nvPr/>
        </p:nvSpPr>
        <p:spPr>
          <a:xfrm>
            <a:off x="4017311" y="565607"/>
            <a:ext cx="8174690" cy="6400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0" name="Rectangle 9">
            <a:extLst>
              <a:ext uri="{FF2B5EF4-FFF2-40B4-BE49-F238E27FC236}">
                <a16:creationId xmlns:a16="http://schemas.microsoft.com/office/drawing/2014/main" id="{7E1D59CA-78A2-7B8F-A9C7-E86B47BEAE5E}"/>
              </a:ext>
            </a:extLst>
          </p:cNvPr>
          <p:cNvSpPr/>
          <p:nvPr/>
        </p:nvSpPr>
        <p:spPr>
          <a:xfrm>
            <a:off x="634030" y="570037"/>
            <a:ext cx="3390908" cy="5957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a:p>
        </p:txBody>
      </p:sp>
    </p:spTree>
    <p:extLst>
      <p:ext uri="{BB962C8B-B14F-4D97-AF65-F5344CB8AC3E}">
        <p14:creationId xmlns:p14="http://schemas.microsoft.com/office/powerpoint/2010/main" val="26072804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with Picture">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962524" y="1016956"/>
            <a:ext cx="6696076" cy="731520"/>
          </a:xfrm>
          <a:prstGeom prst="rect">
            <a:avLst/>
          </a:prstGeom>
        </p:spPr>
        <p:txBody>
          <a:bodyPr anchor="t"/>
          <a:lstStyle>
            <a:lvl1pPr>
              <a:defRPr cap="all" baseline="0"/>
            </a:lvl1pPr>
          </a:lstStyle>
          <a:p>
            <a:r>
              <a:rPr lang="en-US"/>
              <a:t>Click to edit Master title style</a:t>
            </a:r>
            <a:endParaRPr lang="en-US" dirty="0"/>
          </a:p>
        </p:txBody>
      </p:sp>
      <p:sp>
        <p:nvSpPr>
          <p:cNvPr id="38" name="Picture Placeholder 37">
            <a:extLst>
              <a:ext uri="{FF2B5EF4-FFF2-40B4-BE49-F238E27FC236}">
                <a16:creationId xmlns:a16="http://schemas.microsoft.com/office/drawing/2014/main" id="{99EF452C-FB1E-E93B-DCC5-1D98DE017953}"/>
              </a:ext>
            </a:extLst>
          </p:cNvPr>
          <p:cNvSpPr>
            <a:spLocks noGrp="1"/>
          </p:cNvSpPr>
          <p:nvPr>
            <p:ph type="pic" sz="quarter" idx="13" hasCustomPrompt="1"/>
          </p:nvPr>
        </p:nvSpPr>
        <p:spPr>
          <a:xfrm>
            <a:off x="0" y="0"/>
            <a:ext cx="4400555" cy="6858000"/>
          </a:xfrm>
          <a:custGeom>
            <a:avLst/>
            <a:gdLst>
              <a:gd name="connsiteX0" fmla="*/ 0 w 4400554"/>
              <a:gd name="connsiteY0" fmla="*/ 634999 h 6858000"/>
              <a:gd name="connsiteX1" fmla="*/ 4400554 w 4400554"/>
              <a:gd name="connsiteY1" fmla="*/ 634999 h 6858000"/>
              <a:gd name="connsiteX2" fmla="*/ 4400554 w 4400554"/>
              <a:gd name="connsiteY2" fmla="*/ 6858000 h 6858000"/>
              <a:gd name="connsiteX3" fmla="*/ 0 w 4400554"/>
              <a:gd name="connsiteY3" fmla="*/ 6858000 h 6858000"/>
              <a:gd name="connsiteX4" fmla="*/ 0 w 4400554"/>
              <a:gd name="connsiteY4" fmla="*/ 0 h 6858000"/>
              <a:gd name="connsiteX5" fmla="*/ 4400554 w 4400554"/>
              <a:gd name="connsiteY5" fmla="*/ 0 h 6858000"/>
              <a:gd name="connsiteX6" fmla="*/ 4400554 w 4400554"/>
              <a:gd name="connsiteY6" fmla="*/ 570991 h 6858000"/>
              <a:gd name="connsiteX7" fmla="*/ 0 w 4400554"/>
              <a:gd name="connsiteY7" fmla="*/ 5709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00554" h="6858000">
                <a:moveTo>
                  <a:pt x="0" y="634999"/>
                </a:moveTo>
                <a:lnTo>
                  <a:pt x="4400554" y="634999"/>
                </a:lnTo>
                <a:lnTo>
                  <a:pt x="4400554" y="6858000"/>
                </a:lnTo>
                <a:lnTo>
                  <a:pt x="0" y="6858000"/>
                </a:lnTo>
                <a:close/>
                <a:moveTo>
                  <a:pt x="0" y="0"/>
                </a:moveTo>
                <a:lnTo>
                  <a:pt x="4400554" y="0"/>
                </a:lnTo>
                <a:lnTo>
                  <a:pt x="4400554" y="570991"/>
                </a:lnTo>
                <a:lnTo>
                  <a:pt x="0" y="570991"/>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962522" y="2145669"/>
            <a:ext cx="6689892" cy="4118399"/>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4964104" y="6477000"/>
            <a:ext cx="4707906" cy="381000"/>
          </a:xfrm>
          <a:prstGeom prst="rect">
            <a:avLst/>
          </a:prstGeom>
        </p:spPr>
        <p:txBody>
          <a:bodyPr/>
          <a:lstStyle>
            <a:lvl1pPr>
              <a:defRPr>
                <a:solidFill>
                  <a:schemeClr val="tx2"/>
                </a:solidFill>
              </a:defRPr>
            </a:lvl1pPr>
          </a:lstStyle>
          <a:p>
            <a:endParaRPr lang="en-IN"/>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9672014" y="6477000"/>
            <a:ext cx="1329365" cy="381000"/>
          </a:xfrm>
          <a:prstGeom prst="rect">
            <a:avLst/>
          </a:prstGeom>
        </p:spPr>
        <p:txBody>
          <a:bodyPr/>
          <a:lstStyle>
            <a:lvl1pPr>
              <a:defRPr>
                <a:solidFill>
                  <a:schemeClr val="tx2"/>
                </a:solidFill>
              </a:defRPr>
            </a:lvl1pPr>
          </a:lstStyle>
          <a:p>
            <a:fld id="{47E1D3BA-327E-403F-9397-76D563AA5DD1}" type="datetimeFigureOut">
              <a:rPr lang="en-IN" smtClean="0"/>
              <a:t>28-07-2026</a:t>
            </a:fld>
            <a:endParaRPr lang="en-IN"/>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1001381" y="6477000"/>
            <a:ext cx="657221" cy="381000"/>
          </a:xfrm>
          <a:prstGeom prst="rect">
            <a:avLst/>
          </a:prstGeom>
        </p:spPr>
        <p:txBody>
          <a:bodyPr/>
          <a:lstStyle>
            <a:lvl1pPr>
              <a:defRPr>
                <a:solidFill>
                  <a:schemeClr val="tx2"/>
                </a:solidFill>
              </a:defRPr>
            </a:lvl1pPr>
          </a:lstStyle>
          <a:p>
            <a:fld id="{A3A44EAC-BB3B-4C33-98A9-08E8E1E99598}" type="slidenum">
              <a:rPr lang="en-IN" smtClean="0"/>
              <a:t>‹#›</a:t>
            </a:fld>
            <a:endParaRPr lang="en-IN"/>
          </a:p>
        </p:txBody>
      </p:sp>
      <p:sp>
        <p:nvSpPr>
          <p:cNvPr id="3" name="Freeform 2">
            <a:extLst>
              <a:ext uri="{FF2B5EF4-FFF2-40B4-BE49-F238E27FC236}">
                <a16:creationId xmlns:a16="http://schemas.microsoft.com/office/drawing/2014/main" id="{EC16BEA9-7D3A-E34B-4442-F0BFB853F3F8}"/>
              </a:ext>
            </a:extLst>
          </p:cNvPr>
          <p:cNvSpPr/>
          <p:nvPr/>
        </p:nvSpPr>
        <p:spPr>
          <a:xfrm>
            <a:off x="4408228" y="570993"/>
            <a:ext cx="7142064" cy="64006"/>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5" name="Rectangle 4">
            <a:extLst>
              <a:ext uri="{FF2B5EF4-FFF2-40B4-BE49-F238E27FC236}">
                <a16:creationId xmlns:a16="http://schemas.microsoft.com/office/drawing/2014/main" id="{A3462211-E1BA-E90A-00F8-E717C7293E42}"/>
              </a:ext>
            </a:extLst>
          </p:cNvPr>
          <p:cNvSpPr/>
          <p:nvPr/>
        </p:nvSpPr>
        <p:spPr>
          <a:xfrm>
            <a:off x="-2283" y="570991"/>
            <a:ext cx="4410510" cy="6400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a:p>
        </p:txBody>
      </p:sp>
    </p:spTree>
    <p:extLst>
      <p:ext uri="{BB962C8B-B14F-4D97-AF65-F5344CB8AC3E}">
        <p14:creationId xmlns:p14="http://schemas.microsoft.com/office/powerpoint/2010/main" val="16657938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Picture 2">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632165" y="1016955"/>
            <a:ext cx="7026437" cy="731520"/>
          </a:xfrm>
          <a:prstGeom prst="rect">
            <a:avLst/>
          </a:prstGeom>
        </p:spPr>
        <p:txBody>
          <a:bodyPr anchor="t"/>
          <a:lstStyle>
            <a:lvl1pPr>
              <a:defRPr cap="all" baseline="0"/>
            </a:lvl1pPr>
          </a:lstStyle>
          <a:p>
            <a:r>
              <a:rPr lang="en-US"/>
              <a:t>Click to edit Master title style</a:t>
            </a:r>
            <a:endParaRPr lang="en-US" dirty="0"/>
          </a:p>
        </p:txBody>
      </p:sp>
      <p:sp>
        <p:nvSpPr>
          <p:cNvPr id="38" name="Picture Placeholder 37">
            <a:extLst>
              <a:ext uri="{FF2B5EF4-FFF2-40B4-BE49-F238E27FC236}">
                <a16:creationId xmlns:a16="http://schemas.microsoft.com/office/drawing/2014/main" id="{87476243-EB8F-9EFF-F789-0088ABBB0FBF}"/>
              </a:ext>
            </a:extLst>
          </p:cNvPr>
          <p:cNvSpPr>
            <a:spLocks noGrp="1"/>
          </p:cNvSpPr>
          <p:nvPr>
            <p:ph type="pic" sz="quarter" idx="13" hasCustomPrompt="1"/>
          </p:nvPr>
        </p:nvSpPr>
        <p:spPr>
          <a:xfrm>
            <a:off x="0" y="1"/>
            <a:ext cx="3998133" cy="6858000"/>
          </a:xfrm>
          <a:custGeom>
            <a:avLst/>
            <a:gdLst>
              <a:gd name="connsiteX0" fmla="*/ 0 w 3998133"/>
              <a:gd name="connsiteY0" fmla="*/ 634999 h 6858000"/>
              <a:gd name="connsiteX1" fmla="*/ 3998133 w 3998133"/>
              <a:gd name="connsiteY1" fmla="*/ 634999 h 6858000"/>
              <a:gd name="connsiteX2" fmla="*/ 3998133 w 3998133"/>
              <a:gd name="connsiteY2" fmla="*/ 6858000 h 6858000"/>
              <a:gd name="connsiteX3" fmla="*/ 0 w 3998133"/>
              <a:gd name="connsiteY3" fmla="*/ 6858000 h 6858000"/>
              <a:gd name="connsiteX4" fmla="*/ 0 w 3998133"/>
              <a:gd name="connsiteY4" fmla="*/ 0 h 6858000"/>
              <a:gd name="connsiteX5" fmla="*/ 3998133 w 3998133"/>
              <a:gd name="connsiteY5" fmla="*/ 0 h 6858000"/>
              <a:gd name="connsiteX6" fmla="*/ 3998133 w 3998133"/>
              <a:gd name="connsiteY6" fmla="*/ 570991 h 6858000"/>
              <a:gd name="connsiteX7" fmla="*/ 0 w 3998133"/>
              <a:gd name="connsiteY7" fmla="*/ 5709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98133" h="6858000">
                <a:moveTo>
                  <a:pt x="0" y="634999"/>
                </a:moveTo>
                <a:lnTo>
                  <a:pt x="3998133" y="634999"/>
                </a:lnTo>
                <a:lnTo>
                  <a:pt x="3998133" y="6858000"/>
                </a:lnTo>
                <a:lnTo>
                  <a:pt x="0" y="6858000"/>
                </a:lnTo>
                <a:close/>
                <a:moveTo>
                  <a:pt x="0" y="0"/>
                </a:moveTo>
                <a:lnTo>
                  <a:pt x="3998133" y="0"/>
                </a:lnTo>
                <a:lnTo>
                  <a:pt x="3998133" y="570991"/>
                </a:lnTo>
                <a:lnTo>
                  <a:pt x="0" y="570991"/>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632169" y="2145669"/>
            <a:ext cx="7026432" cy="4077331"/>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4632168" y="6477000"/>
            <a:ext cx="5426231" cy="381000"/>
          </a:xfrm>
          <a:prstGeom prst="rect">
            <a:avLst/>
          </a:prstGeom>
        </p:spPr>
        <p:txBody>
          <a:bodyPr/>
          <a:lstStyle>
            <a:lvl1pPr>
              <a:defRPr>
                <a:solidFill>
                  <a:schemeClr val="tx2"/>
                </a:solidFill>
              </a:defRPr>
            </a:lvl1pPr>
          </a:lstStyle>
          <a:p>
            <a:endParaRPr lang="en-IN"/>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10058404" y="6477000"/>
            <a:ext cx="942971" cy="381000"/>
          </a:xfrm>
          <a:prstGeom prst="rect">
            <a:avLst/>
          </a:prstGeom>
        </p:spPr>
        <p:txBody>
          <a:bodyPr/>
          <a:lstStyle>
            <a:lvl1pPr>
              <a:defRPr>
                <a:solidFill>
                  <a:schemeClr val="tx2"/>
                </a:solidFill>
              </a:defRPr>
            </a:lvl1pPr>
          </a:lstStyle>
          <a:p>
            <a:fld id="{47E1D3BA-327E-403F-9397-76D563AA5DD1}" type="datetimeFigureOut">
              <a:rPr lang="en-IN" smtClean="0"/>
              <a:t>28-07-2026</a:t>
            </a:fld>
            <a:endParaRPr lang="en-IN"/>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001374" y="6477000"/>
            <a:ext cx="657227" cy="381000"/>
          </a:xfrm>
          <a:prstGeom prst="rect">
            <a:avLst/>
          </a:prstGeom>
        </p:spPr>
        <p:txBody>
          <a:bodyPr/>
          <a:lstStyle>
            <a:lvl1pPr>
              <a:defRPr>
                <a:solidFill>
                  <a:schemeClr val="tx2"/>
                </a:solidFill>
              </a:defRPr>
            </a:lvl1pPr>
          </a:lstStyle>
          <a:p>
            <a:fld id="{A3A44EAC-BB3B-4C33-98A9-08E8E1E99598}" type="slidenum">
              <a:rPr lang="en-IN" smtClean="0"/>
              <a:t>‹#›</a:t>
            </a:fld>
            <a:endParaRPr lang="en-IN"/>
          </a:p>
        </p:txBody>
      </p:sp>
      <p:sp>
        <p:nvSpPr>
          <p:cNvPr id="5" name="Freeform 4">
            <a:extLst>
              <a:ext uri="{FF2B5EF4-FFF2-40B4-BE49-F238E27FC236}">
                <a16:creationId xmlns:a16="http://schemas.microsoft.com/office/drawing/2014/main" id="{ECF4FA5C-D406-8202-9143-DAEA62C5C872}"/>
              </a:ext>
            </a:extLst>
          </p:cNvPr>
          <p:cNvSpPr/>
          <p:nvPr/>
        </p:nvSpPr>
        <p:spPr>
          <a:xfrm>
            <a:off x="0" y="570992"/>
            <a:ext cx="4019552" cy="64008"/>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6" name="Freeform 5">
            <a:extLst>
              <a:ext uri="{FF2B5EF4-FFF2-40B4-BE49-F238E27FC236}">
                <a16:creationId xmlns:a16="http://schemas.microsoft.com/office/drawing/2014/main" id="{082645EB-0315-BBF0-B28C-6A31158DE8D1}"/>
              </a:ext>
            </a:extLst>
          </p:cNvPr>
          <p:cNvSpPr/>
          <p:nvPr/>
        </p:nvSpPr>
        <p:spPr>
          <a:xfrm>
            <a:off x="3997236" y="570992"/>
            <a:ext cx="7560729" cy="64008"/>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Tree>
    <p:extLst>
      <p:ext uri="{BB962C8B-B14F-4D97-AF65-F5344CB8AC3E}">
        <p14:creationId xmlns:p14="http://schemas.microsoft.com/office/powerpoint/2010/main" val="7219736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Picture 3">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2" y="1016956"/>
            <a:ext cx="6858000" cy="731519"/>
          </a:xfrm>
          <a:prstGeom prst="rect">
            <a:avLst/>
          </a:prstGeom>
        </p:spPr>
        <p:txBody>
          <a:bodyPr anchor="t"/>
          <a:lstStyle>
            <a:lvl1pPr>
              <a:defRPr cap="all" baseline="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533402" y="2145668"/>
            <a:ext cx="6858000" cy="4093526"/>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533402" y="6464300"/>
            <a:ext cx="5366715" cy="399514"/>
          </a:xfrm>
          <a:prstGeom prst="rect">
            <a:avLst/>
          </a:prstGeom>
        </p:spPr>
        <p:txBody>
          <a:bodyPr/>
          <a:lstStyle>
            <a:lvl1pPr>
              <a:defRPr>
                <a:solidFill>
                  <a:schemeClr val="tx2"/>
                </a:solidFill>
              </a:defRPr>
            </a:lvl1pPr>
          </a:lstStyle>
          <a:p>
            <a:endParaRPr lang="en-IN"/>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5900117" y="6464300"/>
            <a:ext cx="929303" cy="399514"/>
          </a:xfrm>
          <a:prstGeom prst="rect">
            <a:avLst/>
          </a:prstGeom>
        </p:spPr>
        <p:txBody>
          <a:bodyPr/>
          <a:lstStyle>
            <a:lvl1pPr>
              <a:defRPr>
                <a:solidFill>
                  <a:schemeClr val="tx2"/>
                </a:solidFill>
              </a:defRPr>
            </a:lvl1pPr>
          </a:lstStyle>
          <a:p>
            <a:fld id="{47E1D3BA-327E-403F-9397-76D563AA5DD1}" type="datetimeFigureOut">
              <a:rPr lang="en-IN" smtClean="0"/>
              <a:t>28-07-2026</a:t>
            </a:fld>
            <a:endParaRPr lang="en-IN"/>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6829424" y="6464300"/>
            <a:ext cx="561977" cy="399514"/>
          </a:xfrm>
          <a:prstGeom prst="rect">
            <a:avLst/>
          </a:prstGeom>
        </p:spPr>
        <p:txBody>
          <a:bodyPr/>
          <a:lstStyle>
            <a:lvl1pPr>
              <a:defRPr>
                <a:solidFill>
                  <a:schemeClr val="tx2"/>
                </a:solidFill>
              </a:defRPr>
            </a:lvl1pPr>
          </a:lstStyle>
          <a:p>
            <a:fld id="{A3A44EAC-BB3B-4C33-98A9-08E8E1E99598}" type="slidenum">
              <a:rPr lang="en-IN" smtClean="0"/>
              <a:t>‹#›</a:t>
            </a:fld>
            <a:endParaRPr lang="en-IN"/>
          </a:p>
        </p:txBody>
      </p:sp>
      <p:sp>
        <p:nvSpPr>
          <p:cNvPr id="6" name="Picture Placeholder 5">
            <a:extLst>
              <a:ext uri="{FF2B5EF4-FFF2-40B4-BE49-F238E27FC236}">
                <a16:creationId xmlns:a16="http://schemas.microsoft.com/office/drawing/2014/main" id="{070CE66A-15FE-D8FB-D711-D3BB0755F0D1}"/>
              </a:ext>
            </a:extLst>
          </p:cNvPr>
          <p:cNvSpPr>
            <a:spLocks noGrp="1"/>
          </p:cNvSpPr>
          <p:nvPr>
            <p:ph type="pic" sz="quarter" idx="18" hasCustomPrompt="1"/>
          </p:nvPr>
        </p:nvSpPr>
        <p:spPr>
          <a:xfrm>
            <a:off x="8193867" y="1"/>
            <a:ext cx="3998133" cy="6858000"/>
          </a:xfrm>
          <a:custGeom>
            <a:avLst/>
            <a:gdLst>
              <a:gd name="connsiteX0" fmla="*/ 0 w 3998133"/>
              <a:gd name="connsiteY0" fmla="*/ 634999 h 6858000"/>
              <a:gd name="connsiteX1" fmla="*/ 3998133 w 3998133"/>
              <a:gd name="connsiteY1" fmla="*/ 634999 h 6858000"/>
              <a:gd name="connsiteX2" fmla="*/ 3998133 w 3998133"/>
              <a:gd name="connsiteY2" fmla="*/ 6858000 h 6858000"/>
              <a:gd name="connsiteX3" fmla="*/ 0 w 3998133"/>
              <a:gd name="connsiteY3" fmla="*/ 6858000 h 6858000"/>
              <a:gd name="connsiteX4" fmla="*/ 0 w 3998133"/>
              <a:gd name="connsiteY4" fmla="*/ 0 h 6858000"/>
              <a:gd name="connsiteX5" fmla="*/ 3998133 w 3998133"/>
              <a:gd name="connsiteY5" fmla="*/ 0 h 6858000"/>
              <a:gd name="connsiteX6" fmla="*/ 3998133 w 3998133"/>
              <a:gd name="connsiteY6" fmla="*/ 570991 h 6858000"/>
              <a:gd name="connsiteX7" fmla="*/ 0 w 3998133"/>
              <a:gd name="connsiteY7" fmla="*/ 5709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98133" h="6858000">
                <a:moveTo>
                  <a:pt x="0" y="634999"/>
                </a:moveTo>
                <a:lnTo>
                  <a:pt x="3998133" y="634999"/>
                </a:lnTo>
                <a:lnTo>
                  <a:pt x="3998133" y="6858000"/>
                </a:lnTo>
                <a:lnTo>
                  <a:pt x="0" y="6858000"/>
                </a:lnTo>
                <a:close/>
                <a:moveTo>
                  <a:pt x="0" y="0"/>
                </a:moveTo>
                <a:lnTo>
                  <a:pt x="3998133" y="0"/>
                </a:lnTo>
                <a:lnTo>
                  <a:pt x="3998133" y="570991"/>
                </a:lnTo>
                <a:lnTo>
                  <a:pt x="0" y="570991"/>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3" name="Freeform 2">
            <a:extLst>
              <a:ext uri="{FF2B5EF4-FFF2-40B4-BE49-F238E27FC236}">
                <a16:creationId xmlns:a16="http://schemas.microsoft.com/office/drawing/2014/main" id="{E19B021D-A5A3-D515-C491-988160E0708C}"/>
              </a:ext>
            </a:extLst>
          </p:cNvPr>
          <p:cNvSpPr/>
          <p:nvPr/>
        </p:nvSpPr>
        <p:spPr>
          <a:xfrm>
            <a:off x="8172446" y="570992"/>
            <a:ext cx="4019552" cy="64008"/>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
        <p:nvSpPr>
          <p:cNvPr id="5" name="Freeform 4">
            <a:extLst>
              <a:ext uri="{FF2B5EF4-FFF2-40B4-BE49-F238E27FC236}">
                <a16:creationId xmlns:a16="http://schemas.microsoft.com/office/drawing/2014/main" id="{F6879252-7B61-583A-CF4D-92BF27416ADC}"/>
              </a:ext>
            </a:extLst>
          </p:cNvPr>
          <p:cNvSpPr/>
          <p:nvPr/>
        </p:nvSpPr>
        <p:spPr>
          <a:xfrm>
            <a:off x="633138" y="570992"/>
            <a:ext cx="7560729" cy="64008"/>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Tree>
    <p:extLst>
      <p:ext uri="{BB962C8B-B14F-4D97-AF65-F5344CB8AC3E}">
        <p14:creationId xmlns:p14="http://schemas.microsoft.com/office/powerpoint/2010/main" val="21915108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2" y="1016955"/>
            <a:ext cx="4573438" cy="1328932"/>
          </a:xfrm>
          <a:prstGeom prst="rect">
            <a:avLst/>
          </a:prstGeom>
        </p:spPr>
        <p:txBody>
          <a:bodyPr anchor="t">
            <a:noAutofit/>
          </a:bodyPr>
          <a:lstStyle>
            <a:lvl1pPr>
              <a:defRPr sz="3600" cap="all" baseline="0">
                <a:solidFill>
                  <a:schemeClr val="tx2"/>
                </a:solidFill>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533402" y="2495233"/>
            <a:ext cx="4573438" cy="3727767"/>
          </a:xfrm>
          <a:prstGeom prst="rect">
            <a:avLst/>
          </a:prstGeo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33399" y="6477000"/>
            <a:ext cx="2921550" cy="381000"/>
          </a:xfrm>
          <a:prstGeom prst="rect">
            <a:avLst/>
          </a:prstGeom>
        </p:spPr>
        <p:txBody>
          <a:bodyPr/>
          <a:lstStyle>
            <a:lvl1pPr>
              <a:defRPr>
                <a:solidFill>
                  <a:schemeClr val="tx2"/>
                </a:solidFill>
                <a:effectLst/>
              </a:defRPr>
            </a:lvl1pPr>
          </a:lstStyle>
          <a:p>
            <a:endParaRPr lang="en-IN"/>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54946" y="6477000"/>
            <a:ext cx="1100996" cy="381000"/>
          </a:xfrm>
          <a:prstGeom prst="rect">
            <a:avLst/>
          </a:prstGeom>
        </p:spPr>
        <p:txBody>
          <a:bodyPr/>
          <a:lstStyle>
            <a:lvl1pPr>
              <a:defRPr>
                <a:solidFill>
                  <a:schemeClr val="tx2"/>
                </a:solidFill>
              </a:defRPr>
            </a:lvl1pPr>
          </a:lstStyle>
          <a:p>
            <a:fld id="{47E1D3BA-327E-403F-9397-76D563AA5DD1}" type="datetimeFigureOut">
              <a:rPr lang="en-IN" smtClean="0"/>
              <a:t>28-07-2026</a:t>
            </a:fld>
            <a:endParaRPr lang="en-IN"/>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553312" y="6477000"/>
            <a:ext cx="552252" cy="381000"/>
          </a:xfrm>
          <a:prstGeom prst="rect">
            <a:avLst/>
          </a:prstGeom>
        </p:spPr>
        <p:txBody>
          <a:bodyPr/>
          <a:lstStyle>
            <a:lvl1pPr>
              <a:defRPr>
                <a:solidFill>
                  <a:schemeClr val="tx2"/>
                </a:solidFill>
                <a:effectLst/>
              </a:defRPr>
            </a:lvl1pPr>
          </a:lstStyle>
          <a:p>
            <a:fld id="{A3A44EAC-BB3B-4C33-98A9-08E8E1E99598}" type="slidenum">
              <a:rPr lang="en-IN" smtClean="0"/>
              <a:t>‹#›</a:t>
            </a:fld>
            <a:endParaRPr lang="en-IN"/>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658929" y="0"/>
            <a:ext cx="6533072" cy="6858000"/>
          </a:xfrm>
          <a:prstGeom prst="rect">
            <a:avLst/>
          </a:prstGeo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3" name="Freeform 2">
            <a:extLst>
              <a:ext uri="{FF2B5EF4-FFF2-40B4-BE49-F238E27FC236}">
                <a16:creationId xmlns:a16="http://schemas.microsoft.com/office/drawing/2014/main" id="{103B3571-8BEB-7B5F-5141-60BE7E4F2B98}"/>
              </a:ext>
            </a:extLst>
          </p:cNvPr>
          <p:cNvSpPr/>
          <p:nvPr/>
        </p:nvSpPr>
        <p:spPr>
          <a:xfrm>
            <a:off x="631405" y="570990"/>
            <a:ext cx="5024894" cy="64008"/>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Tree>
    <p:extLst>
      <p:ext uri="{BB962C8B-B14F-4D97-AF65-F5344CB8AC3E}">
        <p14:creationId xmlns:p14="http://schemas.microsoft.com/office/powerpoint/2010/main" val="14635381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5">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276" y="1016955"/>
            <a:ext cx="3445936" cy="1328932"/>
          </a:xfrm>
          <a:prstGeom prst="rect">
            <a:avLst/>
          </a:prstGeom>
        </p:spPr>
        <p:txBody>
          <a:bodyPr anchor="t">
            <a:normAutofit/>
          </a:bodyPr>
          <a:lstStyle>
            <a:lvl1pPr>
              <a:defRPr sz="3600" cap="all" baseline="0">
                <a:solidFill>
                  <a:schemeClr val="tx2"/>
                </a:solidFill>
              </a:defRPr>
            </a:lvl1pPr>
          </a:lstStyle>
          <a:p>
            <a:r>
              <a:rPr lang="en-US"/>
              <a:t>Click to edit Master title style</a:t>
            </a:r>
            <a:endParaRPr lang="en-US" dirty="0"/>
          </a:p>
        </p:txBody>
      </p:sp>
      <p:sp>
        <p:nvSpPr>
          <p:cNvPr id="6" name="Content Placeholder 7">
            <a:extLst>
              <a:ext uri="{FF2B5EF4-FFF2-40B4-BE49-F238E27FC236}">
                <a16:creationId xmlns:a16="http://schemas.microsoft.com/office/drawing/2014/main" id="{7056A831-274A-4E01-51DC-29FC50834A4F}"/>
              </a:ext>
            </a:extLst>
          </p:cNvPr>
          <p:cNvSpPr>
            <a:spLocks noGrp="1"/>
          </p:cNvSpPr>
          <p:nvPr>
            <p:ph sz="quarter" idx="18"/>
          </p:nvPr>
        </p:nvSpPr>
        <p:spPr>
          <a:xfrm>
            <a:off x="533402" y="2495233"/>
            <a:ext cx="3445936" cy="3727767"/>
          </a:xfrm>
          <a:prstGeom prst="rect">
            <a:avLst/>
          </a:prstGeo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533402" y="6477000"/>
            <a:ext cx="2076777" cy="381000"/>
          </a:xfrm>
          <a:prstGeom prst="rect">
            <a:avLst/>
          </a:prstGeom>
        </p:spPr>
        <p:txBody>
          <a:bodyPr/>
          <a:lstStyle>
            <a:lvl1pPr>
              <a:defRPr>
                <a:solidFill>
                  <a:schemeClr val="tx2"/>
                </a:solidFill>
              </a:defRPr>
            </a:lvl1pPr>
          </a:lstStyle>
          <a:p>
            <a:endParaRPr lang="en-IN"/>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2610179" y="6477000"/>
            <a:ext cx="949765" cy="381000"/>
          </a:xfrm>
          <a:prstGeom prst="rect">
            <a:avLst/>
          </a:prstGeom>
        </p:spPr>
        <p:txBody>
          <a:bodyPr/>
          <a:lstStyle>
            <a:lvl1pPr>
              <a:defRPr>
                <a:solidFill>
                  <a:schemeClr val="tx2"/>
                </a:solidFill>
              </a:defRPr>
            </a:lvl1pPr>
          </a:lstStyle>
          <a:p>
            <a:fld id="{47E1D3BA-327E-403F-9397-76D563AA5DD1}" type="datetimeFigureOut">
              <a:rPr lang="en-IN" smtClean="0"/>
              <a:t>28-07-2026</a:t>
            </a:fld>
            <a:endParaRPr lang="en-IN"/>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3559944" y="6477000"/>
            <a:ext cx="429207" cy="381000"/>
          </a:xfrm>
          <a:prstGeom prst="rect">
            <a:avLst/>
          </a:prstGeom>
        </p:spPr>
        <p:txBody>
          <a:bodyPr/>
          <a:lstStyle>
            <a:lvl1pPr>
              <a:defRPr>
                <a:solidFill>
                  <a:schemeClr val="tx2"/>
                </a:solidFill>
              </a:defRPr>
            </a:lvl1pPr>
          </a:lstStyle>
          <a:p>
            <a:fld id="{A3A44EAC-BB3B-4C33-98A9-08E8E1E99598}" type="slidenum">
              <a:rPr lang="en-IN" smtClean="0"/>
              <a:t>‹#›</a:t>
            </a:fld>
            <a:endParaRPr lang="en-IN"/>
          </a:p>
        </p:txBody>
      </p:sp>
      <p:sp>
        <p:nvSpPr>
          <p:cNvPr id="7" name="Picture Placeholder 10">
            <a:extLst>
              <a:ext uri="{FF2B5EF4-FFF2-40B4-BE49-F238E27FC236}">
                <a16:creationId xmlns:a16="http://schemas.microsoft.com/office/drawing/2014/main" id="{0BBEF0D8-DF37-CB82-D6FC-4B18E864B26C}"/>
              </a:ext>
            </a:extLst>
          </p:cNvPr>
          <p:cNvSpPr>
            <a:spLocks noGrp="1"/>
          </p:cNvSpPr>
          <p:nvPr>
            <p:ph type="pic" sz="quarter" idx="13" hasCustomPrompt="1"/>
          </p:nvPr>
        </p:nvSpPr>
        <p:spPr>
          <a:xfrm>
            <a:off x="4602980" y="0"/>
            <a:ext cx="7584144" cy="6858000"/>
          </a:xfrm>
          <a:prstGeom prst="rect">
            <a:avLst/>
          </a:prstGeo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3" name="Freeform 2">
            <a:extLst>
              <a:ext uri="{FF2B5EF4-FFF2-40B4-BE49-F238E27FC236}">
                <a16:creationId xmlns:a16="http://schemas.microsoft.com/office/drawing/2014/main" id="{8DC2254B-5D42-9D5B-16C8-9FAF562F458A}"/>
              </a:ext>
            </a:extLst>
          </p:cNvPr>
          <p:cNvSpPr/>
          <p:nvPr/>
        </p:nvSpPr>
        <p:spPr>
          <a:xfrm>
            <a:off x="615698" y="570990"/>
            <a:ext cx="3987282" cy="64012"/>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Tree>
    <p:extLst>
      <p:ext uri="{BB962C8B-B14F-4D97-AF65-F5344CB8AC3E}">
        <p14:creationId xmlns:p14="http://schemas.microsoft.com/office/powerpoint/2010/main" val="42015819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with Picture 6">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888060" y="1016956"/>
            <a:ext cx="2770539" cy="1875475"/>
          </a:xfrm>
          <a:prstGeom prst="rect">
            <a:avLst/>
          </a:prstGeom>
        </p:spPr>
        <p:txBody>
          <a:bodyPr anchor="t"/>
          <a:lstStyle>
            <a:lvl1pPr>
              <a:defRPr cap="all" baseline="0">
                <a:solidFill>
                  <a:schemeClr val="tx2"/>
                </a:solidFill>
              </a:defRPr>
            </a:lvl1pPr>
          </a:lstStyle>
          <a:p>
            <a:r>
              <a:rPr lang="en-US"/>
              <a:t>Click to edit Master title style</a:t>
            </a:r>
            <a:endParaRPr lang="en-US" dirty="0"/>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1" y="0"/>
            <a:ext cx="8326324"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889055" y="3011335"/>
            <a:ext cx="2769545" cy="2844950"/>
          </a:xfrm>
          <a:prstGeom prst="rect">
            <a:avLst/>
          </a:prstGeom>
        </p:spPr>
        <p:txBody>
          <a:bodyPr vert="horz" lIns="91440" tIns="45720" rIns="91440" bIns="45720" rtlCol="0">
            <a:normAutofit/>
          </a:bodyPr>
          <a:lstStyle>
            <a:lvl1pPr marL="0" indent="0">
              <a:buNone/>
              <a:defRPr lang="en-US" dirty="0">
                <a:solidFill>
                  <a:schemeClr val="tx2"/>
                </a:solidFill>
              </a:defRPr>
            </a:lvl1pPr>
            <a:lvl2pPr marL="228600" indent="0">
              <a:buNone/>
              <a:defRPr lang="en-US" dirty="0">
                <a:solidFill>
                  <a:schemeClr val="tx2"/>
                </a:solidFill>
              </a:defRPr>
            </a:lvl2pPr>
            <a:lvl3pPr marL="457200" indent="0">
              <a:buNone/>
              <a:defRPr lang="en-US" dirty="0">
                <a:solidFill>
                  <a:schemeClr val="tx2"/>
                </a:solidFill>
              </a:defRPr>
            </a:lvl3pPr>
            <a:lvl4pPr marL="685800" indent="0">
              <a:buNone/>
              <a:defRPr lang="en-US" dirty="0">
                <a:solidFill>
                  <a:schemeClr val="tx2"/>
                </a:solidFill>
              </a:defRPr>
            </a:lvl4pPr>
            <a:lvl5pPr marL="914400" indent="0">
              <a:buNone/>
              <a:defRPr lang="en-US" dirty="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88062" y="6477000"/>
            <a:ext cx="1404460" cy="381000"/>
          </a:xfrm>
          <a:prstGeom prst="rect">
            <a:avLst/>
          </a:prstGeom>
        </p:spPr>
        <p:txBody>
          <a:bodyPr/>
          <a:lstStyle>
            <a:lvl1pPr>
              <a:defRPr>
                <a:solidFill>
                  <a:schemeClr val="tx2"/>
                </a:solidFill>
              </a:defRPr>
            </a:lvl1pPr>
          </a:lstStyle>
          <a:p>
            <a:endParaRPr lang="en-IN"/>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0292523" y="6477000"/>
            <a:ext cx="708857" cy="381000"/>
          </a:xfrm>
          <a:prstGeom prst="rect">
            <a:avLst/>
          </a:prstGeom>
        </p:spPr>
        <p:txBody>
          <a:bodyPr/>
          <a:lstStyle>
            <a:lvl1pPr>
              <a:defRPr>
                <a:solidFill>
                  <a:schemeClr val="tx2"/>
                </a:solidFill>
                <a:effectLst/>
              </a:defRPr>
            </a:lvl1pPr>
          </a:lstStyle>
          <a:p>
            <a:fld id="{47E1D3BA-327E-403F-9397-76D563AA5DD1}" type="datetimeFigureOut">
              <a:rPr lang="en-IN" smtClean="0"/>
              <a:t>28-07-2026</a:t>
            </a:fld>
            <a:endParaRPr lang="en-IN"/>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01379" y="6477000"/>
            <a:ext cx="657220" cy="381000"/>
          </a:xfrm>
          <a:prstGeom prst="rect">
            <a:avLst/>
          </a:prstGeom>
        </p:spPr>
        <p:txBody>
          <a:bodyPr/>
          <a:lstStyle>
            <a:lvl1pPr>
              <a:defRPr>
                <a:solidFill>
                  <a:schemeClr val="tx2"/>
                </a:solidFill>
              </a:defRPr>
            </a:lvl1pPr>
          </a:lstStyle>
          <a:p>
            <a:fld id="{A3A44EAC-BB3B-4C33-98A9-08E8E1E99598}" type="slidenum">
              <a:rPr lang="en-IN" smtClean="0"/>
              <a:t>‹#›</a:t>
            </a:fld>
            <a:endParaRPr lang="en-IN"/>
          </a:p>
        </p:txBody>
      </p:sp>
      <p:sp>
        <p:nvSpPr>
          <p:cNvPr id="3" name="Freeform 2">
            <a:extLst>
              <a:ext uri="{FF2B5EF4-FFF2-40B4-BE49-F238E27FC236}">
                <a16:creationId xmlns:a16="http://schemas.microsoft.com/office/drawing/2014/main" id="{3AEE3D4D-61F7-E7A0-0EB4-DE705A2CAF60}"/>
              </a:ext>
            </a:extLst>
          </p:cNvPr>
          <p:cNvSpPr/>
          <p:nvPr/>
        </p:nvSpPr>
        <p:spPr>
          <a:xfrm>
            <a:off x="8326322" y="570989"/>
            <a:ext cx="3332277" cy="64008"/>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Tree>
    <p:extLst>
      <p:ext uri="{BB962C8B-B14F-4D97-AF65-F5344CB8AC3E}">
        <p14:creationId xmlns:p14="http://schemas.microsoft.com/office/powerpoint/2010/main" val="24459106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7">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0" y="3623949"/>
            <a:ext cx="3486153" cy="2599051"/>
          </a:xfrm>
          <a:prstGeom prst="rect">
            <a:avLst/>
          </a:prstGeom>
        </p:spPr>
        <p:txBody>
          <a:bodyPr anchor="t">
            <a:normAutofit/>
          </a:bodyPr>
          <a:lstStyle>
            <a:lvl1pPr>
              <a:defRPr sz="3600" cap="all" baseline="0">
                <a:solidFill>
                  <a:schemeClr val="tx2"/>
                </a:solidFill>
              </a:defRPr>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2" y="1"/>
            <a:ext cx="12192000" cy="3242949"/>
          </a:xfrm>
          <a:prstGeom prst="rect">
            <a:avLst/>
          </a:prstGeo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405936" y="3623949"/>
            <a:ext cx="7252665" cy="2599050"/>
          </a:xfrm>
          <a:prstGeom prst="rect">
            <a:avLst/>
          </a:prstGeom>
        </p:spPr>
        <p:txBody>
          <a:bodyPr vert="horz" lIns="91440" tIns="45720" rIns="91440" bIns="45720" rtlCol="0">
            <a:normAutofit/>
          </a:bodyPr>
          <a:lstStyle>
            <a:lvl1pPr marL="0" indent="0">
              <a:buNone/>
              <a:defRPr lang="en-US" dirty="0">
                <a:solidFill>
                  <a:schemeClr val="tx2"/>
                </a:solidFill>
              </a:defRPr>
            </a:lvl1pPr>
            <a:lvl2pPr marL="228600" indent="0">
              <a:buNone/>
              <a:defRPr lang="en-US" dirty="0">
                <a:solidFill>
                  <a:schemeClr val="tx2"/>
                </a:solidFill>
              </a:defRPr>
            </a:lvl2pPr>
            <a:lvl3pPr marL="457200" indent="0">
              <a:buNone/>
              <a:defRPr lang="en-US" dirty="0">
                <a:solidFill>
                  <a:schemeClr val="tx2"/>
                </a:solidFill>
              </a:defRPr>
            </a:lvl3pPr>
            <a:lvl4pPr marL="685800" indent="0">
              <a:buNone/>
              <a:defRPr lang="en-US" dirty="0">
                <a:solidFill>
                  <a:schemeClr val="tx2"/>
                </a:solidFill>
              </a:defRPr>
            </a:lvl4pPr>
            <a:lvl5pPr marL="914400" indent="0">
              <a:buNone/>
              <a:defRPr lang="en-US" dirty="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33399" y="6477001"/>
            <a:ext cx="8576636" cy="381001"/>
          </a:xfrm>
          <a:prstGeom prst="rect">
            <a:avLst/>
          </a:prstGeom>
        </p:spPr>
        <p:txBody>
          <a:bodyPr/>
          <a:lstStyle>
            <a:lvl1pPr>
              <a:defRPr>
                <a:solidFill>
                  <a:schemeClr val="tx2"/>
                </a:solidFill>
              </a:defRPr>
            </a:lvl1pPr>
          </a:lstStyle>
          <a:p>
            <a:endParaRPr lang="en-IN"/>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110035" y="6477000"/>
            <a:ext cx="1891339" cy="381001"/>
          </a:xfrm>
          <a:prstGeom prst="rect">
            <a:avLst/>
          </a:prstGeom>
        </p:spPr>
        <p:txBody>
          <a:bodyPr/>
          <a:lstStyle>
            <a:lvl1pPr>
              <a:defRPr>
                <a:solidFill>
                  <a:schemeClr val="tx2"/>
                </a:solidFill>
              </a:defRPr>
            </a:lvl1pPr>
          </a:lstStyle>
          <a:p>
            <a:fld id="{47E1D3BA-327E-403F-9397-76D563AA5DD1}" type="datetimeFigureOut">
              <a:rPr lang="en-IN" smtClean="0"/>
              <a:t>28-07-2026</a:t>
            </a:fld>
            <a:endParaRPr lang="en-IN"/>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01374" y="6477001"/>
            <a:ext cx="657227" cy="381001"/>
          </a:xfrm>
          <a:prstGeom prst="rect">
            <a:avLst/>
          </a:prstGeom>
        </p:spPr>
        <p:txBody>
          <a:bodyPr/>
          <a:lstStyle>
            <a:lvl1pPr>
              <a:defRPr>
                <a:solidFill>
                  <a:schemeClr val="tx2"/>
                </a:solidFill>
              </a:defRPr>
            </a:lvl1pPr>
          </a:lstStyle>
          <a:p>
            <a:fld id="{A3A44EAC-BB3B-4C33-98A9-08E8E1E99598}" type="slidenum">
              <a:rPr lang="en-IN" smtClean="0"/>
              <a:t>‹#›</a:t>
            </a:fld>
            <a:endParaRPr lang="en-IN"/>
          </a:p>
        </p:txBody>
      </p:sp>
    </p:spTree>
    <p:extLst>
      <p:ext uri="{BB962C8B-B14F-4D97-AF65-F5344CB8AC3E}">
        <p14:creationId xmlns:p14="http://schemas.microsoft.com/office/powerpoint/2010/main" val="366153570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8">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1" y="1016956"/>
            <a:ext cx="11125198" cy="731519"/>
          </a:xfrm>
          <a:prstGeom prst="rect">
            <a:avLst/>
          </a:prstGeom>
        </p:spPr>
        <p:txBody>
          <a:bodyPr anchor="t"/>
          <a:lstStyle>
            <a:lvl1pPr>
              <a:defRPr cap="all" baseline="0">
                <a:solidFill>
                  <a:schemeClr val="tx2"/>
                </a:solidFill>
              </a:defRPr>
            </a:lvl1pPr>
          </a:lstStyle>
          <a:p>
            <a:r>
              <a:rPr lang="en-US"/>
              <a:t>Click to edit Master title style</a:t>
            </a:r>
            <a:endParaRPr lang="en-US" dirty="0"/>
          </a:p>
        </p:txBody>
      </p:sp>
      <p:sp>
        <p:nvSpPr>
          <p:cNvPr id="36" name="Picture Placeholder 11">
            <a:extLst>
              <a:ext uri="{FF2B5EF4-FFF2-40B4-BE49-F238E27FC236}">
                <a16:creationId xmlns:a16="http://schemas.microsoft.com/office/drawing/2014/main" id="{61ACD7CC-7A35-CC8D-F7DA-128B795065B1}"/>
              </a:ext>
            </a:extLst>
          </p:cNvPr>
          <p:cNvSpPr>
            <a:spLocks noGrp="1"/>
          </p:cNvSpPr>
          <p:nvPr>
            <p:ph type="pic" sz="quarter" idx="18" hasCustomPrompt="1"/>
          </p:nvPr>
        </p:nvSpPr>
        <p:spPr>
          <a:xfrm>
            <a:off x="1" y="2145669"/>
            <a:ext cx="6291877" cy="4728525"/>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dpi="0" rotWithShape="1">
            <a:blip r:embed="rId2">
              <a:alphaModFix amt="60000"/>
            </a:blip>
            <a:srcRect/>
            <a:stretch>
              <a:fillRect/>
            </a:stretch>
          </a:blipFill>
        </p:spPr>
        <p:txBody>
          <a:bodyPr vert="horz" wrap="square" lIns="91440" tIns="45720" rIns="91440" bIns="45720" rtlCol="0">
            <a:noAutofit/>
          </a:bodyPr>
          <a:lstStyle>
            <a:lvl1pPr marL="0" indent="0">
              <a:buNone/>
              <a:defRPr lang="en-US" dirty="0"/>
            </a:lvl1pPr>
          </a:lstStyle>
          <a:p>
            <a:pPr marL="228600" lvl="0" indent="-228600"/>
            <a:r>
              <a:rPr lang="en-US" dirty="0"/>
              <a:t> </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843095" y="2145669"/>
            <a:ext cx="4815506" cy="4190497"/>
          </a:xfrm>
          <a:prstGeom prst="rect">
            <a:avLst/>
          </a:prstGeo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843096" y="6492240"/>
            <a:ext cx="3215298" cy="365760"/>
          </a:xfrm>
          <a:prstGeom prst="rect">
            <a:avLst/>
          </a:prstGeom>
        </p:spPr>
        <p:txBody>
          <a:bodyPr/>
          <a:lstStyle>
            <a:lvl1pPr>
              <a:defRPr>
                <a:solidFill>
                  <a:schemeClr val="tx2"/>
                </a:solidFill>
              </a:defRPr>
            </a:lvl1pPr>
          </a:lstStyle>
          <a:p>
            <a:endParaRPr lang="en-IN"/>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10058399" y="6492240"/>
            <a:ext cx="942981" cy="365760"/>
          </a:xfrm>
          <a:prstGeom prst="rect">
            <a:avLst/>
          </a:prstGeom>
        </p:spPr>
        <p:txBody>
          <a:bodyPr/>
          <a:lstStyle>
            <a:lvl1pPr>
              <a:defRPr>
                <a:solidFill>
                  <a:schemeClr val="tx2"/>
                </a:solidFill>
              </a:defRPr>
            </a:lvl1pPr>
          </a:lstStyle>
          <a:p>
            <a:fld id="{47E1D3BA-327E-403F-9397-76D563AA5DD1}" type="datetimeFigureOut">
              <a:rPr lang="en-IN" smtClean="0"/>
              <a:t>28-07-2026</a:t>
            </a:fld>
            <a:endParaRPr lang="en-IN"/>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001381" y="6492240"/>
            <a:ext cx="657221" cy="365760"/>
          </a:xfrm>
          <a:prstGeom prst="rect">
            <a:avLst/>
          </a:prstGeom>
        </p:spPr>
        <p:txBody>
          <a:bodyPr/>
          <a:lstStyle>
            <a:lvl1pPr>
              <a:defRPr>
                <a:solidFill>
                  <a:schemeClr val="tx2"/>
                </a:solidFill>
              </a:defRPr>
            </a:lvl1pPr>
          </a:lstStyle>
          <a:p>
            <a:fld id="{A3A44EAC-BB3B-4C33-98A9-08E8E1E99598}" type="slidenum">
              <a:rPr lang="en-IN" smtClean="0"/>
              <a:t>‹#›</a:t>
            </a:fld>
            <a:endParaRPr lang="en-IN"/>
          </a:p>
        </p:txBody>
      </p:sp>
      <p:sp>
        <p:nvSpPr>
          <p:cNvPr id="3" name="Rectangle 2">
            <a:extLst>
              <a:ext uri="{FF2B5EF4-FFF2-40B4-BE49-F238E27FC236}">
                <a16:creationId xmlns:a16="http://schemas.microsoft.com/office/drawing/2014/main" id="{54335081-FA52-F16F-A616-E20DA766DB57}"/>
              </a:ext>
            </a:extLst>
          </p:cNvPr>
          <p:cNvSpPr/>
          <p:nvPr/>
        </p:nvSpPr>
        <p:spPr>
          <a:xfrm>
            <a:off x="634031" y="565606"/>
            <a:ext cx="11557968" cy="6400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a:p>
        </p:txBody>
      </p:sp>
    </p:spTree>
    <p:extLst>
      <p:ext uri="{BB962C8B-B14F-4D97-AF65-F5344CB8AC3E}">
        <p14:creationId xmlns:p14="http://schemas.microsoft.com/office/powerpoint/2010/main" val="51826257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9">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0" y="1016955"/>
            <a:ext cx="3486153" cy="1316347"/>
          </a:xfrm>
          <a:prstGeom prst="rect">
            <a:avLst/>
          </a:prstGeom>
        </p:spPr>
        <p:txBody>
          <a:bodyPr anchor="t">
            <a:noAutofit/>
          </a:bodyPr>
          <a:lstStyle>
            <a:lvl1pPr>
              <a:defRPr sz="3600" cap="all" baseline="0">
                <a:solidFill>
                  <a:schemeClr val="tx2"/>
                </a:solidFill>
              </a:defRPr>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34031" y="2495234"/>
            <a:ext cx="3385516" cy="3727765"/>
          </a:xfrm>
          <a:prstGeom prst="rect">
            <a:avLst/>
          </a:prstGeom>
          <a:blipFill dpi="0" rotWithShape="1">
            <a:blip r:embed="rId2">
              <a:alphaModFix amt="60000"/>
            </a:blip>
            <a:srcRect/>
            <a:stretch>
              <a:fillRect/>
            </a:stretch>
          </a:blipFill>
        </p:spPr>
        <p:txBody>
          <a:bodyPr/>
          <a:lstStyle>
            <a:lvl1pPr marL="0" indent="0">
              <a:buFont typeface="Arial" panose="020B0604020202020204" pitchFamily="34" charset="0"/>
              <a:buNone/>
              <a:defRPr/>
            </a:lvl1pPr>
          </a:lstStyle>
          <a:p>
            <a:r>
              <a:rPr lang="en-US" dirty="0"/>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576142" y="1016955"/>
            <a:ext cx="7082457" cy="5206045"/>
          </a:xfrm>
          <a:prstGeom prst="rect">
            <a:avLst/>
          </a:prstGeo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33399" y="6477001"/>
            <a:ext cx="8576636" cy="381001"/>
          </a:xfrm>
          <a:prstGeom prst="rect">
            <a:avLst/>
          </a:prstGeom>
        </p:spPr>
        <p:txBody>
          <a:bodyPr/>
          <a:lstStyle>
            <a:lvl1pPr>
              <a:defRPr>
                <a:solidFill>
                  <a:schemeClr val="tx2"/>
                </a:solidFill>
              </a:defRPr>
            </a:lvl1pPr>
          </a:lstStyle>
          <a:p>
            <a:endParaRPr lang="en-IN"/>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110035" y="6477000"/>
            <a:ext cx="1891339" cy="381001"/>
          </a:xfrm>
          <a:prstGeom prst="rect">
            <a:avLst/>
          </a:prstGeom>
        </p:spPr>
        <p:txBody>
          <a:bodyPr/>
          <a:lstStyle>
            <a:lvl1pPr>
              <a:defRPr>
                <a:solidFill>
                  <a:schemeClr val="tx2"/>
                </a:solidFill>
              </a:defRPr>
            </a:lvl1pPr>
          </a:lstStyle>
          <a:p>
            <a:fld id="{47E1D3BA-327E-403F-9397-76D563AA5DD1}" type="datetimeFigureOut">
              <a:rPr lang="en-IN" smtClean="0"/>
              <a:t>28-07-2026</a:t>
            </a:fld>
            <a:endParaRPr lang="en-IN"/>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01374" y="6477001"/>
            <a:ext cx="657227" cy="381001"/>
          </a:xfrm>
          <a:prstGeom prst="rect">
            <a:avLst/>
          </a:prstGeom>
        </p:spPr>
        <p:txBody>
          <a:bodyPr/>
          <a:lstStyle>
            <a:lvl1pPr>
              <a:defRPr>
                <a:solidFill>
                  <a:schemeClr val="tx2"/>
                </a:solidFill>
              </a:defRPr>
            </a:lvl1pPr>
          </a:lstStyle>
          <a:p>
            <a:fld id="{A3A44EAC-BB3B-4C33-98A9-08E8E1E99598}" type="slidenum">
              <a:rPr lang="en-IN" smtClean="0"/>
              <a:t>‹#›</a:t>
            </a:fld>
            <a:endParaRPr lang="en-IN"/>
          </a:p>
        </p:txBody>
      </p:sp>
      <p:sp>
        <p:nvSpPr>
          <p:cNvPr id="3" name="Rectangle 2">
            <a:extLst>
              <a:ext uri="{FF2B5EF4-FFF2-40B4-BE49-F238E27FC236}">
                <a16:creationId xmlns:a16="http://schemas.microsoft.com/office/drawing/2014/main" id="{05CA24FE-7F15-0A35-2050-28F4CE33B91F}"/>
              </a:ext>
            </a:extLst>
          </p:cNvPr>
          <p:cNvSpPr/>
          <p:nvPr/>
        </p:nvSpPr>
        <p:spPr>
          <a:xfrm>
            <a:off x="634030" y="565606"/>
            <a:ext cx="3385522" cy="6400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4" name="Rectangle 3">
            <a:extLst>
              <a:ext uri="{FF2B5EF4-FFF2-40B4-BE49-F238E27FC236}">
                <a16:creationId xmlns:a16="http://schemas.microsoft.com/office/drawing/2014/main" id="{CC9E0A62-7502-AFE4-4860-6DE00EB6D1D5}"/>
              </a:ext>
            </a:extLst>
          </p:cNvPr>
          <p:cNvSpPr/>
          <p:nvPr/>
        </p:nvSpPr>
        <p:spPr>
          <a:xfrm>
            <a:off x="4019548" y="565605"/>
            <a:ext cx="8172453" cy="6400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a:p>
        </p:txBody>
      </p:sp>
    </p:spTree>
    <p:extLst>
      <p:ext uri="{BB962C8B-B14F-4D97-AF65-F5344CB8AC3E}">
        <p14:creationId xmlns:p14="http://schemas.microsoft.com/office/powerpoint/2010/main" val="15434814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Number Large">
    <p:bg>
      <p:bgPr>
        <a:solidFill>
          <a:schemeClr val="tx2"/>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4473C94E-2C8E-3F68-4792-D2F9DD866344}"/>
              </a:ext>
            </a:extLst>
          </p:cNvPr>
          <p:cNvSpPr>
            <a:spLocks noGrp="1"/>
          </p:cNvSpPr>
          <p:nvPr>
            <p:ph type="title"/>
          </p:nvPr>
        </p:nvSpPr>
        <p:spPr>
          <a:xfrm>
            <a:off x="3462962" y="5109525"/>
            <a:ext cx="8195637" cy="744634"/>
          </a:xfrm>
        </p:spPr>
        <p:txBody>
          <a:bodyPr anchor="b">
            <a:normAutofit/>
          </a:bodyPr>
          <a:lstStyle>
            <a:lvl1pPr>
              <a:defRPr sz="2000" b="1">
                <a:solidFill>
                  <a:schemeClr val="bg1"/>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16E6EBA2-EEB8-DB5B-897E-6DAE1530B31E}"/>
              </a:ext>
            </a:extLst>
          </p:cNvPr>
          <p:cNvSpPr>
            <a:spLocks noGrp="1"/>
          </p:cNvSpPr>
          <p:nvPr>
            <p:ph sz="quarter" idx="14" hasCustomPrompt="1"/>
          </p:nvPr>
        </p:nvSpPr>
        <p:spPr>
          <a:xfrm>
            <a:off x="533402" y="533400"/>
            <a:ext cx="11125200" cy="4576763"/>
          </a:xfrm>
        </p:spPr>
        <p:txBody>
          <a:bodyPr>
            <a:normAutofit/>
          </a:bodyPr>
          <a:lstStyle>
            <a:lvl1pPr marL="0" indent="0">
              <a:buNone/>
              <a:defRPr sz="30000" b="0">
                <a:solidFill>
                  <a:schemeClr val="bg1"/>
                </a:solidFill>
              </a:defRPr>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533399" y="6477001"/>
            <a:ext cx="8576636" cy="381001"/>
          </a:xfrm>
          <a:prstGeom prst="rect">
            <a:avLst/>
          </a:prstGeom>
        </p:spPr>
        <p:txBody>
          <a:bodyPr/>
          <a:lstStyle>
            <a:lvl1pPr>
              <a:defRPr>
                <a:solidFill>
                  <a:schemeClr val="bg1"/>
                </a:solidFill>
              </a:defRPr>
            </a:lvl1pPr>
          </a:lstStyle>
          <a:p>
            <a:endParaRPr lang="en-IN"/>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9110036" y="6477000"/>
            <a:ext cx="1880546" cy="381000"/>
          </a:xfrm>
          <a:prstGeom prst="rect">
            <a:avLst/>
          </a:prstGeom>
        </p:spPr>
        <p:txBody>
          <a:bodyPr/>
          <a:lstStyle>
            <a:lvl1pPr>
              <a:defRPr>
                <a:solidFill>
                  <a:schemeClr val="bg1"/>
                </a:solidFill>
              </a:defRPr>
            </a:lvl1pPr>
          </a:lstStyle>
          <a:p>
            <a:fld id="{47E1D3BA-327E-403F-9397-76D563AA5DD1}" type="datetimeFigureOut">
              <a:rPr lang="en-IN" smtClean="0"/>
              <a:t>28-07-2026</a:t>
            </a:fld>
            <a:endParaRPr lang="en-IN"/>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0995977" y="6492241"/>
            <a:ext cx="662624" cy="365760"/>
          </a:xfrm>
          <a:prstGeom prst="rect">
            <a:avLst/>
          </a:prstGeom>
        </p:spPr>
        <p:txBody>
          <a:bodyPr/>
          <a:lstStyle>
            <a:lvl1pPr>
              <a:defRPr>
                <a:solidFill>
                  <a:schemeClr val="bg1"/>
                </a:solidFill>
              </a:defRPr>
            </a:lvl1pPr>
          </a:lstStyle>
          <a:p>
            <a:fld id="{A3A44EAC-BB3B-4C33-98A9-08E8E1E99598}" type="slidenum">
              <a:rPr lang="en-IN" smtClean="0"/>
              <a:t>‹#›</a:t>
            </a:fld>
            <a:endParaRPr lang="en-IN"/>
          </a:p>
        </p:txBody>
      </p:sp>
      <p:sp>
        <p:nvSpPr>
          <p:cNvPr id="36" name="Rectangle 35">
            <a:extLst>
              <a:ext uri="{FF2B5EF4-FFF2-40B4-BE49-F238E27FC236}">
                <a16:creationId xmlns:a16="http://schemas.microsoft.com/office/drawing/2014/main" id="{CCD9F1A0-57DB-F034-0AB9-2E671ABA4CDD}"/>
              </a:ext>
            </a:extLst>
          </p:cNvPr>
          <p:cNvSpPr/>
          <p:nvPr/>
        </p:nvSpPr>
        <p:spPr>
          <a:xfrm>
            <a:off x="9110041" y="6155911"/>
            <a:ext cx="3081959" cy="6400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7" name="Rectangle 36">
            <a:extLst>
              <a:ext uri="{FF2B5EF4-FFF2-40B4-BE49-F238E27FC236}">
                <a16:creationId xmlns:a16="http://schemas.microsoft.com/office/drawing/2014/main" id="{66B7340E-9893-2D44-91EA-76771EE522E6}"/>
              </a:ext>
            </a:extLst>
          </p:cNvPr>
          <p:cNvSpPr/>
          <p:nvPr/>
        </p:nvSpPr>
        <p:spPr>
          <a:xfrm>
            <a:off x="3467746" y="6155911"/>
            <a:ext cx="5642290" cy="64008"/>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a:p>
        </p:txBody>
      </p:sp>
    </p:spTree>
    <p:extLst>
      <p:ext uri="{BB962C8B-B14F-4D97-AF65-F5344CB8AC3E}">
        <p14:creationId xmlns:p14="http://schemas.microsoft.com/office/powerpoint/2010/main" val="200408879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tatement">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7" y="-1133856"/>
            <a:ext cx="10652761" cy="914400"/>
          </a:xfrm>
          <a:prstGeom prst="rect">
            <a:avLst/>
          </a:prstGeom>
        </p:spPr>
        <p:txBody>
          <a:bodyPr/>
          <a:lstStyle>
            <a:lvl1pPr>
              <a:defRPr>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533399" y="1016956"/>
            <a:ext cx="11125202" cy="4840285"/>
          </a:xfrm>
          <a:prstGeom prst="rect">
            <a:avLst/>
          </a:prstGeom>
        </p:spPr>
        <p:txBody>
          <a:bodyPr anchor="t">
            <a:noAutofit/>
          </a:bodyPr>
          <a:lstStyle>
            <a:lvl1pPr marL="0" indent="0">
              <a:lnSpc>
                <a:spcPct val="90000"/>
              </a:lnSpc>
              <a:spcBef>
                <a:spcPts val="0"/>
              </a:spcBef>
              <a:buNone/>
              <a:defRPr sz="7200" b="1">
                <a:solidFill>
                  <a:schemeClr val="bg2"/>
                </a:solidFill>
                <a:latin typeface="Arial" panose="020B0604020202020204" pitchFamily="34" charset="0"/>
                <a:cs typeface="Arial" panose="020B0604020202020204" pitchFamily="34" charset="0"/>
              </a:defRPr>
            </a:lvl1pPr>
            <a:lvl2pPr marL="228600" indent="0">
              <a:lnSpc>
                <a:spcPct val="90000"/>
              </a:lnSpc>
              <a:spcBef>
                <a:spcPts val="0"/>
              </a:spcBef>
              <a:buNone/>
              <a:defRPr sz="7200" b="1">
                <a:solidFill>
                  <a:schemeClr val="bg2"/>
                </a:solidFill>
                <a:latin typeface="Arial" panose="020B0604020202020204" pitchFamily="34" charset="0"/>
                <a:cs typeface="Arial" panose="020B0604020202020204" pitchFamily="34" charset="0"/>
              </a:defRPr>
            </a:lvl2pPr>
            <a:lvl3pPr marL="457200" indent="0">
              <a:lnSpc>
                <a:spcPct val="90000"/>
              </a:lnSpc>
              <a:spcBef>
                <a:spcPts val="0"/>
              </a:spcBef>
              <a:buNone/>
              <a:defRPr sz="7200" b="1">
                <a:solidFill>
                  <a:schemeClr val="bg2"/>
                </a:solidFill>
                <a:latin typeface="Arial" panose="020B0604020202020204" pitchFamily="34" charset="0"/>
                <a:cs typeface="Arial" panose="020B0604020202020204" pitchFamily="34" charset="0"/>
              </a:defRPr>
            </a:lvl3pPr>
            <a:lvl4pPr marL="685800" indent="0">
              <a:lnSpc>
                <a:spcPct val="90000"/>
              </a:lnSpc>
              <a:spcBef>
                <a:spcPts val="0"/>
              </a:spcBef>
              <a:buNone/>
              <a:defRPr sz="7200" b="1">
                <a:solidFill>
                  <a:schemeClr val="bg2"/>
                </a:solidFill>
                <a:latin typeface="Arial" panose="020B0604020202020204" pitchFamily="34" charset="0"/>
                <a:cs typeface="Arial" panose="020B0604020202020204" pitchFamily="34" charset="0"/>
              </a:defRPr>
            </a:lvl4pPr>
            <a:lvl5pPr marL="914400" indent="0">
              <a:lnSpc>
                <a:spcPct val="90000"/>
              </a:lnSpc>
              <a:spcBef>
                <a:spcPts val="0"/>
              </a:spcBef>
              <a:buNone/>
              <a:defRPr sz="7200" b="1">
                <a:solidFill>
                  <a:schemeClr val="bg2"/>
                </a:solidFill>
                <a:latin typeface="Arial" panose="020B0604020202020204" pitchFamily="34" charset="0"/>
                <a:cs typeface="Arial" panose="020B0604020202020204" pitchFamily="34" charset="0"/>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533399" y="6492241"/>
            <a:ext cx="8576636" cy="365761"/>
          </a:xfrm>
          <a:prstGeom prst="rect">
            <a:avLst/>
          </a:prstGeom>
        </p:spPr>
        <p:txBody>
          <a:bodyPr/>
          <a:lstStyle>
            <a:lvl1pPr>
              <a:defRPr>
                <a:solidFill>
                  <a:schemeClr val="bg2"/>
                </a:solidFill>
              </a:defRPr>
            </a:lvl1pPr>
          </a:lstStyle>
          <a:p>
            <a:endParaRPr lang="en-IN"/>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9110035" y="6492240"/>
            <a:ext cx="1891339" cy="365761"/>
          </a:xfrm>
          <a:prstGeom prst="rect">
            <a:avLst/>
          </a:prstGeom>
        </p:spPr>
        <p:txBody>
          <a:bodyPr/>
          <a:lstStyle>
            <a:lvl1pPr>
              <a:defRPr>
                <a:solidFill>
                  <a:schemeClr val="bg2"/>
                </a:solidFill>
              </a:defRPr>
            </a:lvl1pPr>
          </a:lstStyle>
          <a:p>
            <a:fld id="{47E1D3BA-327E-403F-9397-76D563AA5DD1}" type="datetimeFigureOut">
              <a:rPr lang="en-IN" smtClean="0"/>
              <a:t>28-07-2026</a:t>
            </a:fld>
            <a:endParaRPr lang="en-IN"/>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0995977" y="6492241"/>
            <a:ext cx="662624" cy="365761"/>
          </a:xfrm>
          <a:prstGeom prst="rect">
            <a:avLst/>
          </a:prstGeom>
        </p:spPr>
        <p:txBody>
          <a:bodyPr/>
          <a:lstStyle>
            <a:lvl1pPr>
              <a:defRPr>
                <a:solidFill>
                  <a:schemeClr val="bg2"/>
                </a:solidFill>
              </a:defRPr>
            </a:lvl1pPr>
          </a:lstStyle>
          <a:p>
            <a:fld id="{A3A44EAC-BB3B-4C33-98A9-08E8E1E99598}" type="slidenum">
              <a:rPr lang="en-IN" smtClean="0"/>
              <a:t>‹#›</a:t>
            </a:fld>
            <a:endParaRPr lang="en-IN"/>
          </a:p>
        </p:txBody>
      </p:sp>
      <p:sp>
        <p:nvSpPr>
          <p:cNvPr id="6" name="Rectangle 5">
            <a:extLst>
              <a:ext uri="{FF2B5EF4-FFF2-40B4-BE49-F238E27FC236}">
                <a16:creationId xmlns:a16="http://schemas.microsoft.com/office/drawing/2014/main" id="{F810F272-8DCB-3D9F-8EA6-FBDD6B7DFDA3}"/>
              </a:ext>
            </a:extLst>
          </p:cNvPr>
          <p:cNvSpPr/>
          <p:nvPr/>
        </p:nvSpPr>
        <p:spPr>
          <a:xfrm>
            <a:off x="9110041" y="6155911"/>
            <a:ext cx="3081959" cy="64008"/>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8" name="Rectangle 7">
            <a:extLst>
              <a:ext uri="{FF2B5EF4-FFF2-40B4-BE49-F238E27FC236}">
                <a16:creationId xmlns:a16="http://schemas.microsoft.com/office/drawing/2014/main" id="{F638ED97-EB88-D071-C45A-D0C32569D40D}"/>
              </a:ext>
            </a:extLst>
          </p:cNvPr>
          <p:cNvSpPr/>
          <p:nvPr/>
        </p:nvSpPr>
        <p:spPr>
          <a:xfrm>
            <a:off x="3467746" y="6155911"/>
            <a:ext cx="5642290" cy="6400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a:p>
        </p:txBody>
      </p:sp>
    </p:spTree>
    <p:extLst>
      <p:ext uri="{BB962C8B-B14F-4D97-AF65-F5344CB8AC3E}">
        <p14:creationId xmlns:p14="http://schemas.microsoft.com/office/powerpoint/2010/main" val="798509184"/>
      </p:ext>
    </p:extLst>
  </p:cSld>
  <p:clrMapOvr>
    <a:overrideClrMapping bg1="dk1" tx1="lt1" bg2="dk2" tx2="lt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Quote">
    <p:bg>
      <p:bgPr>
        <a:solidFill>
          <a:schemeClr val="tx2">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3467746" y="5216204"/>
            <a:ext cx="8190855" cy="640080"/>
          </a:xfrm>
          <a:prstGeom prst="rect">
            <a:avLst/>
          </a:prstGeom>
        </p:spPr>
        <p:txBody>
          <a:bodyPr anchor="b">
            <a:normAutofit/>
          </a:bodyPr>
          <a:lstStyle>
            <a:lvl1pPr>
              <a:lnSpc>
                <a:spcPct val="120000"/>
              </a:lnSpc>
              <a:defRPr sz="2000" spc="0">
                <a:solidFill>
                  <a:schemeClr val="tx2"/>
                </a:solidFill>
                <a:latin typeface="Arial" panose="020B0604020202020204" pitchFamily="34" charset="0"/>
                <a:cs typeface="Arial" panose="020B0604020202020204" pitchFamily="34" charset="0"/>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533397" y="1016954"/>
            <a:ext cx="11125202" cy="3711571"/>
          </a:xfrm>
          <a:prstGeom prst="rect">
            <a:avLst/>
          </a:prstGeom>
        </p:spPr>
        <p:txBody>
          <a:bodyPr anchor="t">
            <a:normAutofit/>
          </a:bodyPr>
          <a:lstStyle>
            <a:lvl1pPr marL="164592" indent="-164592">
              <a:lnSpc>
                <a:spcPct val="90000"/>
              </a:lnSpc>
              <a:spcBef>
                <a:spcPts val="0"/>
              </a:spcBef>
              <a:buNone/>
              <a:defRPr sz="7200">
                <a:latin typeface="Arial" panose="020B0604020202020204" pitchFamily="34" charset="0"/>
                <a:cs typeface="Arial" panose="020B0604020202020204" pitchFamily="34" charset="0"/>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533399" y="6492241"/>
            <a:ext cx="8576636" cy="365760"/>
          </a:xfrm>
          <a:prstGeom prst="rect">
            <a:avLst/>
          </a:prstGeom>
        </p:spPr>
        <p:txBody>
          <a:bodyPr/>
          <a:lstStyle/>
          <a:p>
            <a:endParaRPr lang="en-IN"/>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9110035" y="6492240"/>
            <a:ext cx="1878962" cy="365760"/>
          </a:xfrm>
          <a:prstGeom prst="rect">
            <a:avLst/>
          </a:prstGeom>
        </p:spPr>
        <p:txBody>
          <a:bodyPr/>
          <a:lstStyle/>
          <a:p>
            <a:fld id="{47E1D3BA-327E-403F-9397-76D563AA5DD1}" type="datetimeFigureOut">
              <a:rPr lang="en-IN" smtClean="0"/>
              <a:t>28-07-2026</a:t>
            </a:fld>
            <a:endParaRPr lang="en-IN"/>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001369" y="6492241"/>
            <a:ext cx="657230" cy="365760"/>
          </a:xfrm>
          <a:prstGeom prst="rect">
            <a:avLst/>
          </a:prstGeom>
        </p:spPr>
        <p:txBody>
          <a:bodyPr/>
          <a:lstStyle/>
          <a:p>
            <a:fld id="{A3A44EAC-BB3B-4C33-98A9-08E8E1E99598}" type="slidenum">
              <a:rPr lang="en-IN" smtClean="0"/>
              <a:t>‹#›</a:t>
            </a:fld>
            <a:endParaRPr lang="en-IN"/>
          </a:p>
        </p:txBody>
      </p:sp>
      <p:sp>
        <p:nvSpPr>
          <p:cNvPr id="34" name="Rectangle 33">
            <a:extLst>
              <a:ext uri="{FF2B5EF4-FFF2-40B4-BE49-F238E27FC236}">
                <a16:creationId xmlns:a16="http://schemas.microsoft.com/office/drawing/2014/main" id="{F22AFB11-60F0-1BFB-3EE2-25A317606ED4}"/>
              </a:ext>
            </a:extLst>
          </p:cNvPr>
          <p:cNvSpPr/>
          <p:nvPr/>
        </p:nvSpPr>
        <p:spPr>
          <a:xfrm>
            <a:off x="9110041" y="6155911"/>
            <a:ext cx="3081959" cy="6400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5" name="Rectangle 34">
            <a:extLst>
              <a:ext uri="{FF2B5EF4-FFF2-40B4-BE49-F238E27FC236}">
                <a16:creationId xmlns:a16="http://schemas.microsoft.com/office/drawing/2014/main" id="{3DB6C2DA-9756-1101-616C-92AE71300FD8}"/>
              </a:ext>
            </a:extLst>
          </p:cNvPr>
          <p:cNvSpPr/>
          <p:nvPr/>
        </p:nvSpPr>
        <p:spPr>
          <a:xfrm>
            <a:off x="3467746" y="6155911"/>
            <a:ext cx="5642290" cy="6400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a:p>
        </p:txBody>
      </p:sp>
    </p:spTree>
    <p:extLst>
      <p:ext uri="{BB962C8B-B14F-4D97-AF65-F5344CB8AC3E}">
        <p14:creationId xmlns:p14="http://schemas.microsoft.com/office/powerpoint/2010/main" val="270346524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wo Content">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397" y="1016956"/>
            <a:ext cx="11125202" cy="731520"/>
          </a:xfrm>
          <a:prstGeom prst="rect">
            <a:avLst/>
          </a:prstGeom>
        </p:spPr>
        <p:txBody>
          <a:bodyPr anchor="t"/>
          <a:lstStyle>
            <a:lvl1pPr>
              <a:defRPr cap="all" baseline="0"/>
            </a:lvl1pPr>
          </a:lstStyle>
          <a:p>
            <a:r>
              <a:rPr lang="en-US"/>
              <a:t>Click to edit Master title style</a:t>
            </a:r>
            <a:endParaRPr lang="en-US" dirty="0"/>
          </a:p>
        </p:txBody>
      </p:sp>
      <p:sp>
        <p:nvSpPr>
          <p:cNvPr id="37" name="Content Placeholder 5">
            <a:extLst>
              <a:ext uri="{FF2B5EF4-FFF2-40B4-BE49-F238E27FC236}">
                <a16:creationId xmlns:a16="http://schemas.microsoft.com/office/drawing/2014/main" id="{2D30AC1E-99F3-1176-72D1-F6FF258E3075}"/>
              </a:ext>
            </a:extLst>
          </p:cNvPr>
          <p:cNvSpPr>
            <a:spLocks noGrp="1"/>
          </p:cNvSpPr>
          <p:nvPr>
            <p:ph sz="quarter" idx="15"/>
          </p:nvPr>
        </p:nvSpPr>
        <p:spPr>
          <a:xfrm>
            <a:off x="533400" y="1883248"/>
            <a:ext cx="5075237" cy="433975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8" name="Content Placeholder 11">
            <a:extLst>
              <a:ext uri="{FF2B5EF4-FFF2-40B4-BE49-F238E27FC236}">
                <a16:creationId xmlns:a16="http://schemas.microsoft.com/office/drawing/2014/main" id="{54CE6F64-34A4-5E4B-21B9-E65B60D60DF7}"/>
              </a:ext>
            </a:extLst>
          </p:cNvPr>
          <p:cNvSpPr>
            <a:spLocks noGrp="1"/>
          </p:cNvSpPr>
          <p:nvPr>
            <p:ph sz="quarter" idx="16"/>
          </p:nvPr>
        </p:nvSpPr>
        <p:spPr>
          <a:xfrm>
            <a:off x="6583043" y="1883248"/>
            <a:ext cx="5075556" cy="433975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33399" y="6492241"/>
            <a:ext cx="8576636" cy="365760"/>
          </a:xfrm>
          <a:prstGeom prst="rect">
            <a:avLst/>
          </a:prstGeom>
        </p:spPr>
        <p:txBody>
          <a:bodyPr/>
          <a:lstStyle/>
          <a:p>
            <a:endParaRPr lang="en-IN"/>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110035" y="6492240"/>
            <a:ext cx="1891339" cy="365760"/>
          </a:xfrm>
          <a:prstGeom prst="rect">
            <a:avLst/>
          </a:prstGeom>
        </p:spPr>
        <p:txBody>
          <a:bodyPr/>
          <a:lstStyle/>
          <a:p>
            <a:fld id="{47E1D3BA-327E-403F-9397-76D563AA5DD1}" type="datetimeFigureOut">
              <a:rPr lang="en-IN" smtClean="0"/>
              <a:t>28-07-2026</a:t>
            </a:fld>
            <a:endParaRPr lang="en-IN"/>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0995977" y="6492240"/>
            <a:ext cx="662624" cy="365761"/>
          </a:xfrm>
          <a:prstGeom prst="rect">
            <a:avLst/>
          </a:prstGeom>
        </p:spPr>
        <p:txBody>
          <a:bodyPr/>
          <a:lstStyle/>
          <a:p>
            <a:fld id="{A3A44EAC-BB3B-4C33-98A9-08E8E1E99598}" type="slidenum">
              <a:rPr lang="en-IN" smtClean="0"/>
              <a:t>‹#›</a:t>
            </a:fld>
            <a:endParaRPr lang="en-IN"/>
          </a:p>
        </p:txBody>
      </p:sp>
      <p:sp>
        <p:nvSpPr>
          <p:cNvPr id="8" name="Rectangle 7">
            <a:extLst>
              <a:ext uri="{FF2B5EF4-FFF2-40B4-BE49-F238E27FC236}">
                <a16:creationId xmlns:a16="http://schemas.microsoft.com/office/drawing/2014/main" id="{B0DF6D21-8591-4FB9-5FF0-44B10800DC79}"/>
              </a:ext>
            </a:extLst>
          </p:cNvPr>
          <p:cNvSpPr/>
          <p:nvPr/>
        </p:nvSpPr>
        <p:spPr>
          <a:xfrm>
            <a:off x="634030" y="570038"/>
            <a:ext cx="8476007" cy="61543"/>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9" name="Rectangle 8">
            <a:extLst>
              <a:ext uri="{FF2B5EF4-FFF2-40B4-BE49-F238E27FC236}">
                <a16:creationId xmlns:a16="http://schemas.microsoft.com/office/drawing/2014/main" id="{7A7345B5-8AF1-C46D-5FB8-FF298EC5943D}"/>
              </a:ext>
            </a:extLst>
          </p:cNvPr>
          <p:cNvSpPr/>
          <p:nvPr/>
        </p:nvSpPr>
        <p:spPr>
          <a:xfrm>
            <a:off x="9110037" y="570038"/>
            <a:ext cx="3081964" cy="61543"/>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a:p>
        </p:txBody>
      </p:sp>
    </p:spTree>
    <p:extLst>
      <p:ext uri="{BB962C8B-B14F-4D97-AF65-F5344CB8AC3E}">
        <p14:creationId xmlns:p14="http://schemas.microsoft.com/office/powerpoint/2010/main" val="393426639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mparison">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533397" y="1016955"/>
            <a:ext cx="11125202" cy="731520"/>
          </a:xfrm>
          <a:prstGeom prst="rect">
            <a:avLst/>
          </a:prstGeom>
        </p:spPr>
        <p:txBody>
          <a:bodyPr anchor="t"/>
          <a:lstStyle>
            <a:lvl1pPr>
              <a:defRPr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533400" y="1883249"/>
            <a:ext cx="5074921" cy="375613"/>
          </a:xfrm>
          <a:prstGeom prst="rect">
            <a:avLst/>
          </a:prstGeom>
        </p:spPr>
        <p:txBody>
          <a:bodyPr anchor="t">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533400" y="2444434"/>
            <a:ext cx="5075237" cy="3778566"/>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583679" y="1883248"/>
            <a:ext cx="5074921" cy="375613"/>
          </a:xfrm>
          <a:prstGeom prst="rect">
            <a:avLst/>
          </a:prstGeom>
        </p:spPr>
        <p:txBody>
          <a:bodyPr anchor="t">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6583043" y="2444434"/>
            <a:ext cx="5075556" cy="3778566"/>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a:xfrm>
            <a:off x="533399" y="6492241"/>
            <a:ext cx="8576636" cy="365760"/>
          </a:xfrm>
          <a:prstGeom prst="rect">
            <a:avLst/>
          </a:prstGeom>
        </p:spPr>
        <p:txBody>
          <a:bodyPr/>
          <a:lstStyle/>
          <a:p>
            <a:endParaRPr lang="en-IN"/>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a:xfrm>
            <a:off x="9110035" y="6492240"/>
            <a:ext cx="1891339" cy="365760"/>
          </a:xfrm>
          <a:prstGeom prst="rect">
            <a:avLst/>
          </a:prstGeom>
        </p:spPr>
        <p:txBody>
          <a:bodyPr/>
          <a:lstStyle/>
          <a:p>
            <a:fld id="{47E1D3BA-327E-403F-9397-76D563AA5DD1}" type="datetimeFigureOut">
              <a:rPr lang="en-IN" smtClean="0"/>
              <a:t>28-07-2026</a:t>
            </a:fld>
            <a:endParaRPr lang="en-IN"/>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a:xfrm>
            <a:off x="11001374" y="6492241"/>
            <a:ext cx="657227" cy="365760"/>
          </a:xfrm>
          <a:prstGeom prst="rect">
            <a:avLst/>
          </a:prstGeom>
        </p:spPr>
        <p:txBody>
          <a:bodyPr/>
          <a:lstStyle/>
          <a:p>
            <a:fld id="{A3A44EAC-BB3B-4C33-98A9-08E8E1E99598}" type="slidenum">
              <a:rPr lang="en-IN" smtClean="0"/>
              <a:t>‹#›</a:t>
            </a:fld>
            <a:endParaRPr lang="en-IN"/>
          </a:p>
        </p:txBody>
      </p:sp>
      <p:sp>
        <p:nvSpPr>
          <p:cNvPr id="37" name="Rectangle 36">
            <a:extLst>
              <a:ext uri="{FF2B5EF4-FFF2-40B4-BE49-F238E27FC236}">
                <a16:creationId xmlns:a16="http://schemas.microsoft.com/office/drawing/2014/main" id="{AB0A7ECD-2835-13DC-1392-DC6E9D6B14EE}"/>
              </a:ext>
            </a:extLst>
          </p:cNvPr>
          <p:cNvSpPr/>
          <p:nvPr/>
        </p:nvSpPr>
        <p:spPr>
          <a:xfrm>
            <a:off x="634030" y="570038"/>
            <a:ext cx="8476007" cy="61543"/>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8" name="Rectangle 37">
            <a:extLst>
              <a:ext uri="{FF2B5EF4-FFF2-40B4-BE49-F238E27FC236}">
                <a16:creationId xmlns:a16="http://schemas.microsoft.com/office/drawing/2014/main" id="{33FF6D6A-BF5E-8499-2E05-993B26BA4977}"/>
              </a:ext>
            </a:extLst>
          </p:cNvPr>
          <p:cNvSpPr/>
          <p:nvPr/>
        </p:nvSpPr>
        <p:spPr>
          <a:xfrm>
            <a:off x="9110037" y="570038"/>
            <a:ext cx="3081964" cy="61543"/>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a:p>
        </p:txBody>
      </p:sp>
    </p:spTree>
    <p:extLst>
      <p:ext uri="{BB962C8B-B14F-4D97-AF65-F5344CB8AC3E}">
        <p14:creationId xmlns:p14="http://schemas.microsoft.com/office/powerpoint/2010/main" val="364554590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533397" y="1016956"/>
            <a:ext cx="11125202" cy="1112519"/>
          </a:xfrm>
          <a:prstGeom prst="rect">
            <a:avLst/>
          </a:prstGeom>
        </p:spPr>
        <p:txBody>
          <a:bodyPr anchor="t"/>
          <a:lstStyle>
            <a:lvl1pPr>
              <a:defRPr cap="all" baseline="0">
                <a:solidFill>
                  <a:schemeClr val="tx2"/>
                </a:solidFill>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a:xfrm>
            <a:off x="533399" y="6492241"/>
            <a:ext cx="8576636" cy="365760"/>
          </a:xfrm>
          <a:prstGeom prst="rect">
            <a:avLst/>
          </a:prstGeom>
        </p:spPr>
        <p:txBody>
          <a:bodyPr/>
          <a:lstStyle>
            <a:lvl1pPr>
              <a:defRPr>
                <a:solidFill>
                  <a:schemeClr val="tx2"/>
                </a:solidFill>
              </a:defRPr>
            </a:lvl1pPr>
          </a:lstStyle>
          <a:p>
            <a:endParaRPr lang="en-IN"/>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a:xfrm>
            <a:off x="9110035" y="6492240"/>
            <a:ext cx="1891339" cy="365760"/>
          </a:xfrm>
          <a:prstGeom prst="rect">
            <a:avLst/>
          </a:prstGeom>
        </p:spPr>
        <p:txBody>
          <a:bodyPr/>
          <a:lstStyle>
            <a:lvl1pPr>
              <a:defRPr>
                <a:solidFill>
                  <a:schemeClr val="tx2"/>
                </a:solidFill>
              </a:defRPr>
            </a:lvl1pPr>
          </a:lstStyle>
          <a:p>
            <a:fld id="{47E1D3BA-327E-403F-9397-76D563AA5DD1}" type="datetimeFigureOut">
              <a:rPr lang="en-IN" smtClean="0"/>
              <a:t>28-07-2026</a:t>
            </a:fld>
            <a:endParaRPr lang="en-IN"/>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a:xfrm>
            <a:off x="10995977" y="6492241"/>
            <a:ext cx="662624" cy="365760"/>
          </a:xfrm>
          <a:prstGeom prst="rect">
            <a:avLst/>
          </a:prstGeom>
        </p:spPr>
        <p:txBody>
          <a:bodyPr/>
          <a:lstStyle>
            <a:lvl1pPr>
              <a:defRPr>
                <a:solidFill>
                  <a:schemeClr val="tx2"/>
                </a:solidFill>
              </a:defRPr>
            </a:lvl1pPr>
          </a:lstStyle>
          <a:p>
            <a:fld id="{A3A44EAC-BB3B-4C33-98A9-08E8E1E99598}" type="slidenum">
              <a:rPr lang="en-IN" smtClean="0"/>
              <a:t>‹#›</a:t>
            </a:fld>
            <a:endParaRPr lang="en-IN"/>
          </a:p>
        </p:txBody>
      </p:sp>
      <p:sp>
        <p:nvSpPr>
          <p:cNvPr id="6" name="Rectangle 5">
            <a:extLst>
              <a:ext uri="{FF2B5EF4-FFF2-40B4-BE49-F238E27FC236}">
                <a16:creationId xmlns:a16="http://schemas.microsoft.com/office/drawing/2014/main" id="{D0F7BCB4-DC28-7382-4A0F-0498411C4247}"/>
              </a:ext>
            </a:extLst>
          </p:cNvPr>
          <p:cNvSpPr/>
          <p:nvPr/>
        </p:nvSpPr>
        <p:spPr>
          <a:xfrm>
            <a:off x="634030" y="570038"/>
            <a:ext cx="8476007" cy="61543"/>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7" name="Rectangle 6">
            <a:extLst>
              <a:ext uri="{FF2B5EF4-FFF2-40B4-BE49-F238E27FC236}">
                <a16:creationId xmlns:a16="http://schemas.microsoft.com/office/drawing/2014/main" id="{DB5560D8-36FC-D0D1-04BB-54F2CCBC8B5E}"/>
              </a:ext>
            </a:extLst>
          </p:cNvPr>
          <p:cNvSpPr/>
          <p:nvPr/>
        </p:nvSpPr>
        <p:spPr>
          <a:xfrm>
            <a:off x="9110037" y="570038"/>
            <a:ext cx="3081964" cy="61543"/>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a:p>
        </p:txBody>
      </p:sp>
    </p:spTree>
    <p:extLst>
      <p:ext uri="{BB962C8B-B14F-4D97-AF65-F5344CB8AC3E}">
        <p14:creationId xmlns:p14="http://schemas.microsoft.com/office/powerpoint/2010/main" val="118352633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a:xfrm>
            <a:off x="533399" y="6492241"/>
            <a:ext cx="8576636" cy="365760"/>
          </a:xfrm>
          <a:prstGeom prst="rect">
            <a:avLst/>
          </a:prstGeom>
        </p:spPr>
        <p:txBody>
          <a:bodyPr/>
          <a:lstStyle/>
          <a:p>
            <a:endParaRPr lang="en-IN"/>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a:xfrm>
            <a:off x="9110035" y="6492240"/>
            <a:ext cx="1891339" cy="365760"/>
          </a:xfrm>
          <a:prstGeom prst="rect">
            <a:avLst/>
          </a:prstGeom>
        </p:spPr>
        <p:txBody>
          <a:bodyPr/>
          <a:lstStyle/>
          <a:p>
            <a:fld id="{47E1D3BA-327E-403F-9397-76D563AA5DD1}" type="datetimeFigureOut">
              <a:rPr lang="en-IN" smtClean="0"/>
              <a:t>28-07-2026</a:t>
            </a:fld>
            <a:endParaRPr lang="en-IN"/>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a:xfrm>
            <a:off x="11001374" y="6492241"/>
            <a:ext cx="657227" cy="365760"/>
          </a:xfrm>
          <a:prstGeom prst="rect">
            <a:avLst/>
          </a:prstGeom>
        </p:spPr>
        <p:txBody>
          <a:bodyPr/>
          <a:lstStyle/>
          <a:p>
            <a:fld id="{A3A44EAC-BB3B-4C33-98A9-08E8E1E99598}" type="slidenum">
              <a:rPr lang="en-IN" smtClean="0"/>
              <a:t>‹#›</a:t>
            </a:fld>
            <a:endParaRPr lang="en-IN"/>
          </a:p>
        </p:txBody>
      </p:sp>
    </p:spTree>
    <p:extLst>
      <p:ext uri="{BB962C8B-B14F-4D97-AF65-F5344CB8AC3E}">
        <p14:creationId xmlns:p14="http://schemas.microsoft.com/office/powerpoint/2010/main" val="378681567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397" y="1016955"/>
            <a:ext cx="11125202" cy="1860235"/>
          </a:xfrm>
          <a:prstGeom prst="rect">
            <a:avLst/>
          </a:prstGeom>
        </p:spPr>
        <p:txBody>
          <a:bodyPr anchor="t">
            <a:noAutofit/>
          </a:bodyPr>
          <a:lstStyle>
            <a:lvl1pPr>
              <a:defRPr sz="7200" cap="all" baseline="0">
                <a:solidFill>
                  <a:schemeClr val="tx2"/>
                </a:solidFill>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533397" y="3258190"/>
            <a:ext cx="11125202" cy="2964810"/>
          </a:xfrm>
          <a:prstGeom prst="rect">
            <a:avLst/>
          </a:prstGeom>
        </p:spPr>
        <p:txBody>
          <a:bodyPr/>
          <a:lstStyle>
            <a:lvl1pPr marL="0" indent="0">
              <a:buNone/>
              <a:defRPr>
                <a:solidFill>
                  <a:schemeClr val="tx2"/>
                </a:solidFill>
              </a:defRPr>
            </a:lvl1pPr>
            <a:lvl2pPr marL="228600" indent="0">
              <a:buNone/>
              <a:defRPr>
                <a:solidFill>
                  <a:schemeClr val="tx2"/>
                </a:solidFill>
              </a:defRPr>
            </a:lvl2pPr>
            <a:lvl3pPr marL="457200" indent="0">
              <a:buNone/>
              <a:defRPr>
                <a:solidFill>
                  <a:schemeClr val="tx2"/>
                </a:solidFill>
              </a:defRPr>
            </a:lvl3pPr>
            <a:lvl4pPr marL="685800" indent="0">
              <a:buNone/>
              <a:defRPr>
                <a:solidFill>
                  <a:schemeClr val="tx2"/>
                </a:solidFill>
              </a:defRPr>
            </a:lvl4pPr>
            <a:lvl5pPr marL="914400" indent="0">
              <a:buNone/>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533399" y="6492241"/>
            <a:ext cx="8576636" cy="365760"/>
          </a:xfrm>
          <a:prstGeom prst="rect">
            <a:avLst/>
          </a:prstGeom>
        </p:spPr>
        <p:txBody>
          <a:bodyPr/>
          <a:lstStyle>
            <a:lvl1pPr>
              <a:defRPr>
                <a:solidFill>
                  <a:schemeClr val="tx2"/>
                </a:solidFill>
              </a:defRPr>
            </a:lvl1pPr>
          </a:lstStyle>
          <a:p>
            <a:endParaRPr lang="en-IN"/>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110036" y="6492240"/>
            <a:ext cx="1504949" cy="365760"/>
          </a:xfrm>
          <a:prstGeom prst="rect">
            <a:avLst/>
          </a:prstGeom>
        </p:spPr>
        <p:txBody>
          <a:bodyPr/>
          <a:lstStyle>
            <a:lvl1pPr>
              <a:defRPr>
                <a:solidFill>
                  <a:schemeClr val="tx2"/>
                </a:solidFill>
              </a:defRPr>
            </a:lvl1pPr>
          </a:lstStyle>
          <a:p>
            <a:fld id="{47E1D3BA-327E-403F-9397-76D563AA5DD1}" type="datetimeFigureOut">
              <a:rPr lang="en-IN" smtClean="0"/>
              <a:t>28-07-2026</a:t>
            </a:fld>
            <a:endParaRPr lang="en-IN"/>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0614991" y="6492241"/>
            <a:ext cx="1043611" cy="365760"/>
          </a:xfrm>
          <a:prstGeom prst="rect">
            <a:avLst/>
          </a:prstGeom>
        </p:spPr>
        <p:txBody>
          <a:bodyPr/>
          <a:lstStyle>
            <a:lvl1pPr>
              <a:defRPr>
                <a:solidFill>
                  <a:schemeClr val="tx2"/>
                </a:solidFill>
              </a:defRPr>
            </a:lvl1pPr>
          </a:lstStyle>
          <a:p>
            <a:fld id="{A3A44EAC-BB3B-4C33-98A9-08E8E1E99598}" type="slidenum">
              <a:rPr lang="en-IN" smtClean="0"/>
              <a:t>‹#›</a:t>
            </a:fld>
            <a:endParaRPr lang="en-IN"/>
          </a:p>
        </p:txBody>
      </p:sp>
      <p:sp>
        <p:nvSpPr>
          <p:cNvPr id="34" name="Rectangle 33">
            <a:extLst>
              <a:ext uri="{FF2B5EF4-FFF2-40B4-BE49-F238E27FC236}">
                <a16:creationId xmlns:a16="http://schemas.microsoft.com/office/drawing/2014/main" id="{C0612DD4-C154-5A34-CBE2-09022345DFF5}"/>
              </a:ext>
            </a:extLst>
          </p:cNvPr>
          <p:cNvSpPr/>
          <p:nvPr/>
        </p:nvSpPr>
        <p:spPr>
          <a:xfrm>
            <a:off x="634030" y="570038"/>
            <a:ext cx="8476007" cy="61543"/>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a:solidFill>
                <a:schemeClr val="tx2"/>
              </a:solidFill>
            </a:endParaRPr>
          </a:p>
        </p:txBody>
      </p:sp>
      <p:sp>
        <p:nvSpPr>
          <p:cNvPr id="35" name="Rectangle 34">
            <a:extLst>
              <a:ext uri="{FF2B5EF4-FFF2-40B4-BE49-F238E27FC236}">
                <a16:creationId xmlns:a16="http://schemas.microsoft.com/office/drawing/2014/main" id="{A245B82D-4F13-20D2-DD25-C26E60C48A92}"/>
              </a:ext>
            </a:extLst>
          </p:cNvPr>
          <p:cNvSpPr/>
          <p:nvPr/>
        </p:nvSpPr>
        <p:spPr>
          <a:xfrm>
            <a:off x="9110037" y="570038"/>
            <a:ext cx="3081964" cy="61543"/>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a:p>
        </p:txBody>
      </p:sp>
    </p:spTree>
    <p:extLst>
      <p:ext uri="{BB962C8B-B14F-4D97-AF65-F5344CB8AC3E}">
        <p14:creationId xmlns:p14="http://schemas.microsoft.com/office/powerpoint/2010/main" val="3126758628"/>
      </p:ext>
    </p:extLst>
  </p:cSld>
  <p:clrMapOvr>
    <a:overrideClrMapping bg1="lt1" tx1="dk1" bg2="lt2" tx2="dk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399" y="1016955"/>
            <a:ext cx="8576636" cy="1842020"/>
          </a:xfrm>
          <a:prstGeom prst="rect">
            <a:avLst/>
          </a:prstGeom>
        </p:spPr>
        <p:txBody>
          <a:bodyPr anchor="t">
            <a:noAutofit/>
          </a:bodyPr>
          <a:lstStyle>
            <a:lvl1pPr>
              <a:defRPr sz="7200" cap="all" baseline="0">
                <a:solidFill>
                  <a:schemeClr val="tx2"/>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533400" y="4614992"/>
            <a:ext cx="8576507" cy="1608008"/>
          </a:xfrm>
          <a:prstGeom prst="rect">
            <a:avLst/>
          </a:prstGeom>
        </p:spPr>
        <p:txBody>
          <a:bodyPr>
            <a:noAutofit/>
          </a:bodyPr>
          <a:lstStyle>
            <a:lvl1pPr marL="0" indent="0">
              <a:buNone/>
              <a:defRPr sz="2000" b="1" i="0">
                <a:solidFill>
                  <a:schemeClr val="tx2"/>
                </a:solidFill>
                <a:latin typeface="Arial" panose="020B0604020202020204" pitchFamily="34" charset="0"/>
                <a:cs typeface="Arial" panose="020B0604020202020204" pitchFamily="34" charset="0"/>
              </a:defRPr>
            </a:lvl1pPr>
            <a:lvl2pPr marL="228600" indent="0">
              <a:buNone/>
              <a:defRPr sz="2000" b="1" i="0">
                <a:solidFill>
                  <a:schemeClr val="tx2"/>
                </a:solidFill>
                <a:latin typeface="Arial" panose="020B0604020202020204" pitchFamily="34" charset="0"/>
                <a:cs typeface="Arial" panose="020B0604020202020204" pitchFamily="34" charset="0"/>
              </a:defRPr>
            </a:lvl2pPr>
            <a:lvl3pPr marL="457200" indent="0">
              <a:buNone/>
              <a:defRPr sz="2000" b="1" i="0">
                <a:solidFill>
                  <a:schemeClr val="tx2"/>
                </a:solidFill>
                <a:latin typeface="Arial" panose="020B0604020202020204" pitchFamily="34" charset="0"/>
                <a:cs typeface="Arial" panose="020B0604020202020204" pitchFamily="34" charset="0"/>
              </a:defRPr>
            </a:lvl3pPr>
            <a:lvl4pPr marL="685800" indent="0">
              <a:buNone/>
              <a:defRPr sz="2000" b="1" i="0">
                <a:solidFill>
                  <a:schemeClr val="tx2"/>
                </a:solidFill>
                <a:latin typeface="Arial" panose="020B0604020202020204" pitchFamily="34" charset="0"/>
                <a:cs typeface="Arial" panose="020B0604020202020204" pitchFamily="34" charset="0"/>
              </a:defRPr>
            </a:lvl4pPr>
            <a:lvl5pPr marL="914400" indent="0">
              <a:buNone/>
              <a:defRPr sz="2000" b="1" i="0">
                <a:solidFill>
                  <a:schemeClr val="tx2"/>
                </a:solidFill>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533399" y="6492241"/>
            <a:ext cx="8576636" cy="365760"/>
          </a:xfrm>
          <a:prstGeom prst="rect">
            <a:avLst/>
          </a:prstGeom>
        </p:spPr>
        <p:txBody>
          <a:bodyPr/>
          <a:lstStyle>
            <a:lvl1pPr>
              <a:defRPr>
                <a:solidFill>
                  <a:schemeClr val="tx2"/>
                </a:solidFill>
              </a:defRPr>
            </a:lvl1pPr>
          </a:lstStyle>
          <a:p>
            <a:endParaRPr lang="en-IN"/>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110035" y="6492240"/>
            <a:ext cx="1891339" cy="365760"/>
          </a:xfrm>
          <a:prstGeom prst="rect">
            <a:avLst/>
          </a:prstGeom>
        </p:spPr>
        <p:txBody>
          <a:bodyPr/>
          <a:lstStyle>
            <a:lvl1pPr>
              <a:defRPr>
                <a:solidFill>
                  <a:schemeClr val="tx2"/>
                </a:solidFill>
              </a:defRPr>
            </a:lvl1pPr>
          </a:lstStyle>
          <a:p>
            <a:fld id="{47E1D3BA-327E-403F-9397-76D563AA5DD1}" type="datetimeFigureOut">
              <a:rPr lang="en-IN" smtClean="0"/>
              <a:t>28-07-2026</a:t>
            </a:fld>
            <a:endParaRPr lang="en-IN"/>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001374" y="6492241"/>
            <a:ext cx="657227" cy="365760"/>
          </a:xfrm>
          <a:prstGeom prst="rect">
            <a:avLst/>
          </a:prstGeom>
        </p:spPr>
        <p:txBody>
          <a:bodyPr/>
          <a:lstStyle>
            <a:lvl1pPr>
              <a:defRPr>
                <a:solidFill>
                  <a:schemeClr val="tx2"/>
                </a:solidFill>
              </a:defRPr>
            </a:lvl1pPr>
          </a:lstStyle>
          <a:p>
            <a:fld id="{A3A44EAC-BB3B-4C33-98A9-08E8E1E99598}" type="slidenum">
              <a:rPr lang="en-IN" smtClean="0"/>
              <a:t>‹#›</a:t>
            </a:fld>
            <a:endParaRPr lang="en-IN"/>
          </a:p>
        </p:txBody>
      </p:sp>
      <p:sp>
        <p:nvSpPr>
          <p:cNvPr id="58" name="Rectangle 57">
            <a:extLst>
              <a:ext uri="{FF2B5EF4-FFF2-40B4-BE49-F238E27FC236}">
                <a16:creationId xmlns:a16="http://schemas.microsoft.com/office/drawing/2014/main" id="{C0E45243-34A7-09D9-589C-A28D8FB592BD}"/>
              </a:ext>
            </a:extLst>
          </p:cNvPr>
          <p:cNvSpPr/>
          <p:nvPr/>
        </p:nvSpPr>
        <p:spPr>
          <a:xfrm>
            <a:off x="634030" y="570038"/>
            <a:ext cx="8476007" cy="61543"/>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59" name="Rectangle 58">
            <a:extLst>
              <a:ext uri="{FF2B5EF4-FFF2-40B4-BE49-F238E27FC236}">
                <a16:creationId xmlns:a16="http://schemas.microsoft.com/office/drawing/2014/main" id="{377B2CF5-DB49-E6FB-F72A-24AA38988AEC}"/>
              </a:ext>
            </a:extLst>
          </p:cNvPr>
          <p:cNvSpPr/>
          <p:nvPr/>
        </p:nvSpPr>
        <p:spPr>
          <a:xfrm>
            <a:off x="9110037" y="570038"/>
            <a:ext cx="3081964" cy="61543"/>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a:p>
        </p:txBody>
      </p:sp>
    </p:spTree>
    <p:extLst>
      <p:ext uri="{BB962C8B-B14F-4D97-AF65-F5344CB8AC3E}">
        <p14:creationId xmlns:p14="http://schemas.microsoft.com/office/powerpoint/2010/main" val="4119136901"/>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533397" y="1016956"/>
            <a:ext cx="11125202" cy="746759"/>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533397" y="1748474"/>
            <a:ext cx="11125202" cy="47285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533399" y="6476999"/>
            <a:ext cx="8576636" cy="381003"/>
          </a:xfrm>
          <a:prstGeom prst="rect">
            <a:avLst/>
          </a:prstGeom>
        </p:spPr>
        <p:txBody>
          <a:bodyPr vert="horz" lIns="91440" tIns="45720" rIns="91440" bIns="45720" rtlCol="0" anchor="ctr"/>
          <a:lstStyle>
            <a:lvl1pPr algn="l" rtl="0">
              <a:defRPr sz="800">
                <a:solidFill>
                  <a:schemeClr val="tx2"/>
                </a:solidFill>
                <a:latin typeface="+mn-lt"/>
                <a:cs typeface="Arial" panose="020B0604020202020204" pitchFamily="34" charset="0"/>
              </a:defRPr>
            </a:lvl1pPr>
          </a:lstStyle>
          <a:p>
            <a:endParaRPr lang="en-IN"/>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9110038" y="6476999"/>
            <a:ext cx="1885950" cy="381003"/>
          </a:xfrm>
          <a:prstGeom prst="rect">
            <a:avLst/>
          </a:prstGeom>
        </p:spPr>
        <p:txBody>
          <a:bodyPr vert="horz" lIns="91440" tIns="45720" rIns="91440" bIns="45720" rtlCol="0" anchor="ctr"/>
          <a:lstStyle>
            <a:lvl1pPr algn="r" rtl="0">
              <a:defRPr sz="800">
                <a:solidFill>
                  <a:schemeClr val="tx2"/>
                </a:solidFill>
                <a:latin typeface="+mn-lt"/>
                <a:cs typeface="Arial" panose="020B0604020202020204" pitchFamily="34" charset="0"/>
              </a:defRPr>
            </a:lvl1pPr>
          </a:lstStyle>
          <a:p>
            <a:fld id="{47E1D3BA-327E-403F-9397-76D563AA5DD1}" type="datetimeFigureOut">
              <a:rPr lang="en-IN" smtClean="0"/>
              <a:t>28-07-2026</a:t>
            </a:fld>
            <a:endParaRPr lang="en-IN"/>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001381" y="6476999"/>
            <a:ext cx="657221" cy="381003"/>
          </a:xfrm>
          <a:prstGeom prst="rect">
            <a:avLst/>
          </a:prstGeom>
        </p:spPr>
        <p:txBody>
          <a:bodyPr vert="horz" lIns="91440" tIns="45720" rIns="91440" bIns="45720" rtlCol="0" anchor="ctr"/>
          <a:lstStyle>
            <a:lvl1pPr algn="r" rtl="0">
              <a:defRPr sz="800">
                <a:solidFill>
                  <a:schemeClr val="tx2"/>
                </a:solidFill>
                <a:latin typeface="+mn-lt"/>
                <a:cs typeface="Arial" panose="020B0604020202020204" pitchFamily="34" charset="0"/>
              </a:defRPr>
            </a:lvl1pPr>
          </a:lstStyle>
          <a:p>
            <a:fld id="{A3A44EAC-BB3B-4C33-98A9-08E8E1E99598}" type="slidenum">
              <a:rPr lang="en-IN" smtClean="0"/>
              <a:t>‹#›</a:t>
            </a:fld>
            <a:endParaRPr lang="en-IN"/>
          </a:p>
        </p:txBody>
      </p:sp>
    </p:spTree>
    <p:extLst>
      <p:ext uri="{BB962C8B-B14F-4D97-AF65-F5344CB8AC3E}">
        <p14:creationId xmlns:p14="http://schemas.microsoft.com/office/powerpoint/2010/main" val="86635753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Lst>
  <p:txStyles>
    <p:titleStyle>
      <a:lvl1pPr algn="l" defTabSz="914400" rtl="0" eaLnBrk="1" latinLnBrk="0" hangingPunct="1">
        <a:lnSpc>
          <a:spcPct val="80000"/>
        </a:lnSpc>
        <a:spcBef>
          <a:spcPct val="0"/>
        </a:spcBef>
        <a:buNone/>
        <a:defRPr sz="3600" b="0" kern="1200" spc="0" baseline="0">
          <a:solidFill>
            <a:schemeClr val="tx2"/>
          </a:solidFill>
          <a:latin typeface="+mj-lt"/>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1400" kern="1200">
          <a:solidFill>
            <a:schemeClr val="tx2"/>
          </a:solidFill>
          <a:latin typeface="+mn-lt"/>
          <a:ea typeface="+mn-ea"/>
          <a:cs typeface="Arial" panose="020B0604020202020204" pitchFamily="34" charset="0"/>
        </a:defRPr>
      </a:lvl1pPr>
      <a:lvl2pPr marL="457200" indent="-228600" algn="l" defTabSz="914400" rtl="0" eaLnBrk="1" latinLnBrk="0" hangingPunct="1">
        <a:lnSpc>
          <a:spcPct val="90000"/>
        </a:lnSpc>
        <a:spcBef>
          <a:spcPts val="500"/>
        </a:spcBef>
        <a:buFont typeface="Arial" panose="020B0604020202020204" pitchFamily="34" charset="0"/>
        <a:buChar char="•"/>
        <a:defRPr sz="1400" kern="1200">
          <a:solidFill>
            <a:schemeClr val="tx2"/>
          </a:solidFill>
          <a:latin typeface="+mn-lt"/>
          <a:ea typeface="+mn-ea"/>
          <a:cs typeface="Arial" panose="020B0604020202020204" pitchFamily="34" charset="0"/>
        </a:defRPr>
      </a:lvl2pPr>
      <a:lvl3pPr marL="685800" indent="-228600" algn="l" defTabSz="914400" rtl="0" eaLnBrk="1" latinLnBrk="0" hangingPunct="1">
        <a:lnSpc>
          <a:spcPct val="90000"/>
        </a:lnSpc>
        <a:spcBef>
          <a:spcPts val="500"/>
        </a:spcBef>
        <a:buFont typeface="Arial" panose="020B0604020202020204" pitchFamily="34" charset="0"/>
        <a:buChar char="•"/>
        <a:defRPr sz="1400" kern="1200">
          <a:solidFill>
            <a:schemeClr val="tx2"/>
          </a:solidFill>
          <a:latin typeface="+mn-lt"/>
          <a:ea typeface="+mn-ea"/>
          <a:cs typeface="Arial" panose="020B0604020202020204" pitchFamily="34" charset="0"/>
        </a:defRPr>
      </a:lvl3pPr>
      <a:lvl4pPr marL="914400" indent="-228600" algn="l" defTabSz="914400" rtl="0" eaLnBrk="1" latinLnBrk="0" hangingPunct="1">
        <a:lnSpc>
          <a:spcPct val="90000"/>
        </a:lnSpc>
        <a:spcBef>
          <a:spcPts val="500"/>
        </a:spcBef>
        <a:buFont typeface="Arial" panose="020B0604020202020204" pitchFamily="34" charset="0"/>
        <a:buChar char="•"/>
        <a:defRPr sz="1400" kern="1200">
          <a:solidFill>
            <a:schemeClr val="tx2"/>
          </a:solidFill>
          <a:latin typeface="+mn-lt"/>
          <a:ea typeface="+mn-ea"/>
          <a:cs typeface="Arial" panose="020B0604020202020204" pitchFamily="34" charset="0"/>
        </a:defRPr>
      </a:lvl4pPr>
      <a:lvl5pPr marL="1143000" indent="-228600" algn="l" defTabSz="914400" rtl="0" eaLnBrk="1" latinLnBrk="0" hangingPunct="1">
        <a:lnSpc>
          <a:spcPct val="90000"/>
        </a:lnSpc>
        <a:spcBef>
          <a:spcPts val="500"/>
        </a:spcBef>
        <a:buFont typeface="Arial" panose="020B0604020202020204" pitchFamily="34" charset="0"/>
        <a:buChar char="•"/>
        <a:defRPr sz="1400" kern="1200">
          <a:solidFill>
            <a:schemeClr val="tx2"/>
          </a:solidFill>
          <a:latin typeface="+mn-lt"/>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0" orient="horz" pos="2160" userDrawn="1">
          <p15:clr>
            <a:srgbClr val="F26B43"/>
          </p15:clr>
        </p15:guide>
        <p15:guide id="31" pos="3840" userDrawn="1">
          <p15:clr>
            <a:srgbClr val="F26B43"/>
          </p15:clr>
        </p15:guide>
        <p15:guide id="32" pos="336" userDrawn="1">
          <p15:clr>
            <a:srgbClr val="F26B43"/>
          </p15:clr>
        </p15:guide>
        <p15:guide id="33" pos="7344" userDrawn="1">
          <p15:clr>
            <a:srgbClr val="F26B43"/>
          </p15:clr>
        </p15:guide>
        <p15:guide id="34" orient="horz" pos="4080" userDrawn="1">
          <p15:clr>
            <a:srgbClr val="F26B43"/>
          </p15:clr>
        </p15:guide>
        <p15:guide id="35" orient="horz" pos="1344" userDrawn="1">
          <p15:clr>
            <a:srgbClr val="F26B43"/>
          </p15:clr>
        </p15:guide>
        <p15:guide id="36" orient="horz" pos="3888" userDrawn="1">
          <p15:clr>
            <a:srgbClr val="F26B43"/>
          </p15:clr>
        </p15:guide>
      </p15:sldGuideLst>
    </p:ext>
  </p:extLst>
</p:sldMaster>
</file>

<file path=ppt/slides/_rels/slide1.xml.rels><?xml version="1.0" encoding="UTF-8" standalone="yes"?>
<Relationships xmlns="http://schemas.openxmlformats.org/package/2006/relationships"><Relationship Id="rId8" Type="http://schemas.openxmlformats.org/officeDocument/2006/relationships/hyperlink" Target="https://www.headspace.com/content/topics/courses-and-singles/58?origin=content_hub_home&amp;origin=app" TargetMode="External"/><Relationship Id="rId13" Type="http://schemas.openxmlformats.org/officeDocument/2006/relationships/hyperlink" Target="https://link.springer.com/article/10.1007/s41465-021-00233-4" TargetMode="External"/><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hyperlink" Target="https://educationlibrary.org/self-determination-theory-understanding-motivation-across-contexts/" TargetMode="External"/><Relationship Id="rId2" Type="http://schemas.openxmlformats.org/officeDocument/2006/relationships/image" Target="../media/image5.png"/><Relationship Id="rId1" Type="http://schemas.openxmlformats.org/officeDocument/2006/relationships/slideLayout" Target="../slideLayouts/slideLayout1.xml"/><Relationship Id="rId6" Type="http://schemas.openxmlformats.org/officeDocument/2006/relationships/image" Target="../media/image9.png"/><Relationship Id="rId11" Type="http://schemas.openxmlformats.org/officeDocument/2006/relationships/hyperlink" Target="https://www.imarcgroup.com/uk-mental-health-market" TargetMode="External"/><Relationship Id="rId5" Type="http://schemas.openxmlformats.org/officeDocument/2006/relationships/image" Target="../media/image8.png"/><Relationship Id="rId15" Type="http://schemas.openxmlformats.org/officeDocument/2006/relationships/image" Target="../media/image11.png"/><Relationship Id="rId10" Type="http://schemas.openxmlformats.org/officeDocument/2006/relationships/hyperlink" Target="https://www.headspace.com/content?origin=app" TargetMode="External"/><Relationship Id="rId4" Type="http://schemas.openxmlformats.org/officeDocument/2006/relationships/image" Target="../media/image7.png"/><Relationship Id="rId9" Type="http://schemas.openxmlformats.org/officeDocument/2006/relationships/hyperlink" Target="https://www.headspace.com/app" TargetMode="External"/><Relationship Id="rId14" Type="http://schemas.openxmlformats.org/officeDocument/2006/relationships/hyperlink" Target="https://medium.com/@winfredgithimbo/are-digital-health-tools-bridging-the-health-equity-gap-or-widening-it-9348c80bd40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 name="Picture 38">
            <a:extLst>
              <a:ext uri="{FF2B5EF4-FFF2-40B4-BE49-F238E27FC236}">
                <a16:creationId xmlns:a16="http://schemas.microsoft.com/office/drawing/2014/main" id="{45832C0B-05F5-A455-B75C-A3B985D9731B}"/>
              </a:ext>
            </a:extLst>
          </p:cNvPr>
          <p:cNvPicPr>
            <a:picLocks noChangeAspect="1"/>
          </p:cNvPicPr>
          <p:nvPr/>
        </p:nvPicPr>
        <p:blipFill>
          <a:blip r:embed="rId2" cstate="print"/>
          <a:srcRect/>
          <a:stretch>
            <a:fillRect/>
          </a:stretch>
        </p:blipFill>
        <p:spPr bwMode="auto">
          <a:xfrm>
            <a:off x="5948584" y="-60138"/>
            <a:ext cx="1339999" cy="1732505"/>
          </a:xfrm>
          <a:prstGeom prst="rect">
            <a:avLst/>
          </a:prstGeom>
          <a:ln>
            <a:noFill/>
          </a:ln>
          <a:effectLst>
            <a:softEdge rad="112500"/>
          </a:effectLst>
        </p:spPr>
      </p:pic>
      <p:sp>
        <p:nvSpPr>
          <p:cNvPr id="6" name="TextBox 5">
            <a:extLst>
              <a:ext uri="{FF2B5EF4-FFF2-40B4-BE49-F238E27FC236}">
                <a16:creationId xmlns:a16="http://schemas.microsoft.com/office/drawing/2014/main" id="{496ADF26-3F66-07AB-6573-DB56046BD11E}"/>
              </a:ext>
            </a:extLst>
          </p:cNvPr>
          <p:cNvSpPr txBox="1"/>
          <p:nvPr/>
        </p:nvSpPr>
        <p:spPr>
          <a:xfrm>
            <a:off x="127270" y="89453"/>
            <a:ext cx="5841930" cy="830997"/>
          </a:xfrm>
          <a:prstGeom prst="rect">
            <a:avLst/>
          </a:prstGeom>
          <a:solidFill>
            <a:schemeClr val="accent4">
              <a:lumMod val="40000"/>
              <a:lumOff val="60000"/>
            </a:schemeClr>
          </a:solidFill>
        </p:spPr>
        <p:txBody>
          <a:bodyPr wrap="square" rtlCol="0">
            <a:spAutoFit/>
          </a:bodyPr>
          <a:lstStyle/>
          <a:p>
            <a:pPr algn="ctr"/>
            <a:r>
              <a:rPr lang="en-GB" sz="800" b="1" dirty="0">
                <a:latin typeface="Times New Roman" panose="02020603050405020304" pitchFamily="18" charset="0"/>
                <a:cs typeface="Times New Roman" panose="02020603050405020304" pitchFamily="18" charset="0"/>
              </a:rPr>
              <a:t>MSC IN PUBLIC HEALTH AND SOCIAL CARE IN PRACTICE</a:t>
            </a:r>
            <a:endParaRPr lang="en-IN" sz="800" dirty="0">
              <a:latin typeface="Times New Roman" panose="02020603050405020304" pitchFamily="18" charset="0"/>
              <a:cs typeface="Times New Roman" panose="02020603050405020304" pitchFamily="18" charset="0"/>
            </a:endParaRPr>
          </a:p>
          <a:p>
            <a:pPr algn="ctr"/>
            <a:r>
              <a:rPr lang="en-GB" sz="800" b="1" dirty="0">
                <a:latin typeface="Times New Roman" panose="02020603050405020304" pitchFamily="18" charset="0"/>
                <a:cs typeface="Times New Roman" panose="02020603050405020304" pitchFamily="18" charset="0"/>
              </a:rPr>
              <a:t>POPULATION HEALTH AND DIGITAL HEALTH PROMOTION [LCHS7009]</a:t>
            </a:r>
            <a:endParaRPr lang="en-IN" sz="800" dirty="0">
              <a:latin typeface="Times New Roman" panose="02020603050405020304" pitchFamily="18" charset="0"/>
              <a:cs typeface="Times New Roman" panose="02020603050405020304" pitchFamily="18" charset="0"/>
            </a:endParaRPr>
          </a:p>
          <a:p>
            <a:pPr algn="ctr"/>
            <a:r>
              <a:rPr lang="en-GB" sz="800" b="1" dirty="0">
                <a:latin typeface="Times New Roman" panose="02020603050405020304" pitchFamily="18" charset="0"/>
                <a:cs typeface="Times New Roman" panose="02020603050405020304" pitchFamily="18" charset="0"/>
              </a:rPr>
              <a:t>MENTAL HEALTH APPS IMPROVE ADULT WELLBEING BY OVERCOMING MENTAL HEALTH DISORDER</a:t>
            </a:r>
            <a:endParaRPr lang="en-IN" sz="800" dirty="0">
              <a:latin typeface="Times New Roman" panose="02020603050405020304" pitchFamily="18" charset="0"/>
              <a:cs typeface="Times New Roman" panose="02020603050405020304" pitchFamily="18" charset="0"/>
            </a:endParaRPr>
          </a:p>
          <a:p>
            <a:r>
              <a:rPr lang="en-GB" sz="800" b="1" dirty="0">
                <a:latin typeface="Times New Roman" panose="02020603050405020304" pitchFamily="18" charset="0"/>
                <a:cs typeface="Times New Roman" panose="02020603050405020304" pitchFamily="18" charset="0"/>
              </a:rPr>
              <a:t>Student Name: </a:t>
            </a:r>
            <a:r>
              <a:rPr lang="en-GB" sz="800" dirty="0">
                <a:latin typeface="Times New Roman" panose="02020603050405020304" pitchFamily="18" charset="0"/>
                <a:cs typeface="Times New Roman" panose="02020603050405020304" pitchFamily="18" charset="0"/>
              </a:rPr>
              <a:t>Noman </a:t>
            </a:r>
            <a:r>
              <a:rPr lang="en-GB" sz="800" dirty="0" err="1">
                <a:latin typeface="Times New Roman" panose="02020603050405020304" pitchFamily="18" charset="0"/>
                <a:cs typeface="Times New Roman" panose="02020603050405020304" pitchFamily="18" charset="0"/>
              </a:rPr>
              <a:t>vajoddin</a:t>
            </a:r>
            <a:r>
              <a:rPr lang="en-GB" sz="800" dirty="0">
                <a:latin typeface="Times New Roman" panose="02020603050405020304" pitchFamily="18" charset="0"/>
                <a:cs typeface="Times New Roman" panose="02020603050405020304" pitchFamily="18" charset="0"/>
              </a:rPr>
              <a:t> Malek</a:t>
            </a:r>
            <a:endParaRPr lang="en-IN" sz="800" dirty="0">
              <a:latin typeface="Times New Roman" panose="02020603050405020304" pitchFamily="18" charset="0"/>
              <a:cs typeface="Times New Roman" panose="02020603050405020304" pitchFamily="18" charset="0"/>
            </a:endParaRPr>
          </a:p>
          <a:p>
            <a:r>
              <a:rPr lang="en-GB" sz="800" dirty="0">
                <a:latin typeface="Times New Roman" panose="02020603050405020304" pitchFamily="18" charset="0"/>
                <a:cs typeface="Times New Roman" panose="02020603050405020304" pitchFamily="18" charset="0"/>
              </a:rPr>
              <a:t>Student ID: 2522651</a:t>
            </a:r>
            <a:endParaRPr lang="en-IN" sz="800" dirty="0">
              <a:latin typeface="Times New Roman" panose="02020603050405020304" pitchFamily="18" charset="0"/>
              <a:cs typeface="Times New Roman" panose="02020603050405020304" pitchFamily="18" charset="0"/>
            </a:endParaRPr>
          </a:p>
          <a:p>
            <a:r>
              <a:rPr lang="en-GB" sz="800" b="1" dirty="0">
                <a:latin typeface="Times New Roman" panose="02020603050405020304" pitchFamily="18" charset="0"/>
                <a:cs typeface="Times New Roman" panose="02020603050405020304" pitchFamily="18" charset="0"/>
              </a:rPr>
              <a:t>Lecturer: </a:t>
            </a:r>
            <a:r>
              <a:rPr lang="en-GB" sz="800" dirty="0">
                <a:latin typeface="Times New Roman" panose="02020603050405020304" pitchFamily="18" charset="0"/>
                <a:cs typeface="Times New Roman" panose="02020603050405020304" pitchFamily="18" charset="0"/>
              </a:rPr>
              <a:t>Diola </a:t>
            </a:r>
            <a:r>
              <a:rPr lang="en-GB" sz="800" dirty="0" err="1">
                <a:latin typeface="Times New Roman" panose="02020603050405020304" pitchFamily="18" charset="0"/>
                <a:cs typeface="Times New Roman" panose="02020603050405020304" pitchFamily="18" charset="0"/>
              </a:rPr>
              <a:t>Bijlhout</a:t>
            </a:r>
            <a:r>
              <a:rPr lang="en-GB" sz="800" dirty="0">
                <a:latin typeface="Times New Roman" panose="02020603050405020304" pitchFamily="18" charset="0"/>
                <a:cs typeface="Times New Roman" panose="02020603050405020304" pitchFamily="18" charset="0"/>
              </a:rPr>
              <a:t>, Dr Ping Wu</a:t>
            </a:r>
            <a:endParaRPr lang="en-IN" sz="800" dirty="0">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0E5BF754-7515-F8BF-5D61-7E4BD43E6A28}"/>
              </a:ext>
            </a:extLst>
          </p:cNvPr>
          <p:cNvSpPr txBox="1"/>
          <p:nvPr/>
        </p:nvSpPr>
        <p:spPr>
          <a:xfrm>
            <a:off x="127268" y="942681"/>
            <a:ext cx="6293409" cy="1384995"/>
          </a:xfrm>
          <a:prstGeom prst="rect">
            <a:avLst/>
          </a:prstGeom>
          <a:solidFill>
            <a:schemeClr val="accent6">
              <a:lumMod val="60000"/>
              <a:lumOff val="40000"/>
            </a:schemeClr>
          </a:solidFill>
        </p:spPr>
        <p:txBody>
          <a:bodyPr wrap="square" rtlCol="0">
            <a:spAutoFit/>
          </a:bodyPr>
          <a:lstStyle/>
          <a:p>
            <a:pPr algn="just"/>
            <a:r>
              <a:rPr lang="en-IN" sz="700" b="1" dirty="0">
                <a:latin typeface="Times New Roman" panose="02020603050405020304" pitchFamily="18" charset="0"/>
                <a:cs typeface="Times New Roman" panose="02020603050405020304" pitchFamily="18" charset="0"/>
              </a:rPr>
              <a:t>1. Background</a:t>
            </a:r>
            <a:endParaRPr lang="en-IN" sz="700" dirty="0">
              <a:latin typeface="Times New Roman" panose="02020603050405020304" pitchFamily="18" charset="0"/>
              <a:cs typeface="Times New Roman" panose="02020603050405020304" pitchFamily="18" charset="0"/>
            </a:endParaRPr>
          </a:p>
          <a:p>
            <a:pPr algn="just"/>
            <a:r>
              <a:rPr lang="en-IN" sz="700" dirty="0">
                <a:latin typeface="Times New Roman" panose="02020603050405020304" pitchFamily="18" charset="0"/>
                <a:cs typeface="Times New Roman" panose="02020603050405020304" pitchFamily="18" charset="0"/>
              </a:rPr>
              <a:t>Inadequate mental health is one of the most critical public health challenges that impacts adult health. Anxiety disorders, chronic stress, sleep challenges and depression are key contributors to reduced life quality, hindered productivity, relationship strains and reduced physical health quality (Magomedova and Fatima, 2025). In the United Kingdom the demand for mental health support has increased, which is showcased through the market reaching $ 15.2 billion in 2025 (</a:t>
            </a:r>
            <a:r>
              <a:rPr lang="en-IN" sz="700" dirty="0" err="1">
                <a:latin typeface="Times New Roman" panose="02020603050405020304" pitchFamily="18" charset="0"/>
                <a:cs typeface="Times New Roman" panose="02020603050405020304" pitchFamily="18" charset="0"/>
              </a:rPr>
              <a:t>Imarcgroup</a:t>
            </a:r>
            <a:r>
              <a:rPr lang="en-IN" sz="700" dirty="0">
                <a:latin typeface="Times New Roman" panose="02020603050405020304" pitchFamily="18" charset="0"/>
                <a:cs typeface="Times New Roman" panose="02020603050405020304" pitchFamily="18" charset="0"/>
              </a:rPr>
              <a:t>, 2025). Yet services are still facing issues from long wait times and unequal access due to factors like age, occupation, race, and others (Lowther-Payne </a:t>
            </a:r>
            <a:r>
              <a:rPr lang="en-IN" sz="700" i="1" dirty="0">
                <a:latin typeface="Times New Roman" panose="02020603050405020304" pitchFamily="18" charset="0"/>
                <a:cs typeface="Times New Roman" panose="02020603050405020304" pitchFamily="18" charset="0"/>
              </a:rPr>
              <a:t>et al</a:t>
            </a:r>
            <a:r>
              <a:rPr lang="en-IN" sz="700" dirty="0">
                <a:latin typeface="Times New Roman" panose="02020603050405020304" pitchFamily="18" charset="0"/>
                <a:cs typeface="Times New Roman" panose="02020603050405020304" pitchFamily="18" charset="0"/>
              </a:rPr>
              <a:t>., 2023).  </a:t>
            </a:r>
          </a:p>
          <a:p>
            <a:pPr algn="just"/>
            <a:r>
              <a:rPr lang="en-IN" sz="700" dirty="0">
                <a:latin typeface="Times New Roman" panose="02020603050405020304" pitchFamily="18" charset="0"/>
                <a:cs typeface="Times New Roman" panose="02020603050405020304" pitchFamily="18" charset="0"/>
              </a:rPr>
              <a:t>This has developed higher needs for accessible and preventive interventions in this aspect. </a:t>
            </a:r>
            <a:r>
              <a:rPr lang="en-IN" sz="700" dirty="0" err="1">
                <a:latin typeface="Times New Roman" panose="02020603050405020304" pitchFamily="18" charset="0"/>
                <a:cs typeface="Times New Roman" panose="02020603050405020304" pitchFamily="18" charset="0"/>
              </a:rPr>
              <a:t>Keynejad</a:t>
            </a:r>
            <a:r>
              <a:rPr lang="en-IN" sz="700" dirty="0">
                <a:latin typeface="Times New Roman" panose="02020603050405020304" pitchFamily="18" charset="0"/>
                <a:cs typeface="Times New Roman" panose="02020603050405020304" pitchFamily="18" charset="0"/>
              </a:rPr>
              <a:t> </a:t>
            </a:r>
            <a:r>
              <a:rPr lang="en-IN" sz="700" i="1" dirty="0">
                <a:latin typeface="Times New Roman" panose="02020603050405020304" pitchFamily="18" charset="0"/>
                <a:cs typeface="Times New Roman" panose="02020603050405020304" pitchFamily="18" charset="0"/>
              </a:rPr>
              <a:t>et al</a:t>
            </a:r>
            <a:r>
              <a:rPr lang="en-IN" sz="700" dirty="0">
                <a:latin typeface="Times New Roman" panose="02020603050405020304" pitchFamily="18" charset="0"/>
                <a:cs typeface="Times New Roman" panose="02020603050405020304" pitchFamily="18" charset="0"/>
              </a:rPr>
              <a:t>. (2022) added that traditional responses often included aspects like face-to-face counselling, community well-being programmes, workplace mental health approaches and psychological therapies. Digital approaches also faced major advancements with approaches including online cognitive behavioural therapies, wellbeing websites, smartphone applications and others (</a:t>
            </a:r>
            <a:r>
              <a:rPr lang="en-IN" sz="700" dirty="0" err="1">
                <a:latin typeface="Times New Roman" panose="02020603050405020304" pitchFamily="18" charset="0"/>
                <a:cs typeface="Times New Roman" panose="02020603050405020304" pitchFamily="18" charset="0"/>
              </a:rPr>
              <a:t>Anser</a:t>
            </a:r>
            <a:r>
              <a:rPr lang="en-IN" sz="700" dirty="0">
                <a:latin typeface="Times New Roman" panose="02020603050405020304" pitchFamily="18" charset="0"/>
                <a:cs typeface="Times New Roman" panose="02020603050405020304" pitchFamily="18" charset="0"/>
              </a:rPr>
              <a:t> </a:t>
            </a:r>
            <a:r>
              <a:rPr lang="en-IN" sz="700" i="1" dirty="0">
                <a:latin typeface="Times New Roman" panose="02020603050405020304" pitchFamily="18" charset="0"/>
                <a:cs typeface="Times New Roman" panose="02020603050405020304" pitchFamily="18" charset="0"/>
              </a:rPr>
              <a:t>et al</a:t>
            </a:r>
            <a:r>
              <a:rPr lang="en-IN" sz="700" dirty="0">
                <a:latin typeface="Times New Roman" panose="02020603050405020304" pitchFamily="18" charset="0"/>
                <a:cs typeface="Times New Roman" panose="02020603050405020304" pitchFamily="18" charset="0"/>
              </a:rPr>
              <a:t>., 2025). Among them, one widely used technological application is Headspace, a mindfulness and meditation application, that aims to support emotional well-being and sleeping issues through expert sessions, breathing exercises, sleep support tools, and other advanced features (Headspace, 2026). It offers flexible access to evidence-based self-management strategies at the convenience of users. As wider adult audiences are facing barriers in attending traditional services, digital approaches like Headspace provide potential for better health promotion at convenience and reach wider populations.</a:t>
            </a:r>
          </a:p>
        </p:txBody>
      </p:sp>
      <p:pic>
        <p:nvPicPr>
          <p:cNvPr id="7" name="Picture 6">
            <a:extLst>
              <a:ext uri="{FF2B5EF4-FFF2-40B4-BE49-F238E27FC236}">
                <a16:creationId xmlns:a16="http://schemas.microsoft.com/office/drawing/2014/main" id="{106B400D-4A1A-6195-2400-12AC5429B10B}"/>
              </a:ext>
            </a:extLst>
          </p:cNvPr>
          <p:cNvPicPr>
            <a:picLocks noChangeAspect="1"/>
          </p:cNvPicPr>
          <p:nvPr/>
        </p:nvPicPr>
        <p:blipFill>
          <a:blip r:embed="rId3" cstate="print"/>
          <a:srcRect/>
          <a:stretch>
            <a:fillRect/>
          </a:stretch>
        </p:blipFill>
        <p:spPr bwMode="auto">
          <a:xfrm>
            <a:off x="5170524" y="480354"/>
            <a:ext cx="854340" cy="607368"/>
          </a:xfrm>
          <a:prstGeom prst="rect">
            <a:avLst/>
          </a:prstGeom>
          <a:ln>
            <a:noFill/>
          </a:ln>
          <a:effectLst>
            <a:softEdge rad="112500"/>
          </a:effectLst>
        </p:spPr>
      </p:pic>
      <p:sp>
        <p:nvSpPr>
          <p:cNvPr id="13" name="TextBox 12">
            <a:extLst>
              <a:ext uri="{FF2B5EF4-FFF2-40B4-BE49-F238E27FC236}">
                <a16:creationId xmlns:a16="http://schemas.microsoft.com/office/drawing/2014/main" id="{6BD73C37-DFCD-46A7-C0F8-617E0D6E7856}"/>
              </a:ext>
            </a:extLst>
          </p:cNvPr>
          <p:cNvSpPr txBox="1"/>
          <p:nvPr/>
        </p:nvSpPr>
        <p:spPr>
          <a:xfrm>
            <a:off x="127268" y="5725381"/>
            <a:ext cx="8649910" cy="1061829"/>
          </a:xfrm>
          <a:prstGeom prst="rect">
            <a:avLst/>
          </a:prstGeom>
          <a:solidFill>
            <a:schemeClr val="accent6">
              <a:lumMod val="60000"/>
              <a:lumOff val="40000"/>
            </a:schemeClr>
          </a:solidFill>
        </p:spPr>
        <p:txBody>
          <a:bodyPr wrap="square" rtlCol="0">
            <a:spAutoFit/>
          </a:bodyPr>
          <a:lstStyle/>
          <a:p>
            <a:pPr algn="just"/>
            <a:r>
              <a:rPr lang="en-IN" sz="700" b="1" i="1" dirty="0">
                <a:latin typeface="Times New Roman" panose="02020603050405020304" pitchFamily="18" charset="0"/>
                <a:cs typeface="Times New Roman" panose="02020603050405020304" pitchFamily="18" charset="0"/>
              </a:rPr>
              <a:t>Issues and preventive approaches in digital health consideration</a:t>
            </a:r>
            <a:endParaRPr lang="en-IN" sz="700" dirty="0">
              <a:latin typeface="Times New Roman" panose="02020603050405020304" pitchFamily="18" charset="0"/>
              <a:cs typeface="Times New Roman" panose="02020603050405020304" pitchFamily="18" charset="0"/>
            </a:endParaRPr>
          </a:p>
          <a:p>
            <a:pPr algn="just"/>
            <a:r>
              <a:rPr lang="en-IN" sz="700" dirty="0">
                <a:latin typeface="Times New Roman" panose="02020603050405020304" pitchFamily="18" charset="0"/>
                <a:cs typeface="Times New Roman" panose="02020603050405020304" pitchFamily="18" charset="0"/>
              </a:rPr>
              <a:t>Regardless of the benefits, digital health inequality is still a major concern. Like access to smartphones, reliable internet services, or digital skills are often not equally distributed in regions; these can increase the barriers for engagement with these services (Medium, 2025). If these types of issues are not considered properly, digital interventions can only benefit the population with advantages while hindering access to the vulnerable groups more. So addressing digital inequality is crucial, for example, provision through subsidising or free access via local authorities or healthcare organisations can increase access. Partnerships with public libraries and community centres can also support in increased access to the internet and devices. Furthermore, digital literacy is also crucial as its training can support individuals to grow confidence in utilising mental health applications efficiently (Hoffman </a:t>
            </a:r>
            <a:r>
              <a:rPr lang="en-IN" sz="700" i="1" dirty="0">
                <a:latin typeface="Times New Roman" panose="02020603050405020304" pitchFamily="18" charset="0"/>
                <a:cs typeface="Times New Roman" panose="02020603050405020304" pitchFamily="18" charset="0"/>
              </a:rPr>
              <a:t>et al</a:t>
            </a:r>
            <a:r>
              <a:rPr lang="en-IN" sz="700" dirty="0">
                <a:latin typeface="Times New Roman" panose="02020603050405020304" pitchFamily="18" charset="0"/>
                <a:cs typeface="Times New Roman" panose="02020603050405020304" pitchFamily="18" charset="0"/>
              </a:rPr>
              <a:t>., 2020). Content should also be available in popular and common regional languages to adapt to cultural and local needs. These measures are crucial for health promotion commitments for inclusive and fair service delivery. Headspace also supports the development of personal skills which is another key aspect in health promotional principles (Headspace, 2026). Courses are available to support users to understand various aspects including breathing approaches, skills to enhance sleep, mindfulness techniques, and others (Headspace, 2026). Enhancing personal skills can contribute in better resilience and long-term wellbeing, while overcoming barriers to digital healthcare interventions. Based on this analysis, it can be identified that recognising benefits and limitations is crucial. So a balanced approach can ensure headspace is used as a factor contributing to a wider mental health promotion strategy for enhancing well-being and supporting healthy lifestyles.</a:t>
            </a:r>
          </a:p>
        </p:txBody>
      </p:sp>
      <p:sp>
        <p:nvSpPr>
          <p:cNvPr id="15" name="TextBox 14">
            <a:extLst>
              <a:ext uri="{FF2B5EF4-FFF2-40B4-BE49-F238E27FC236}">
                <a16:creationId xmlns:a16="http://schemas.microsoft.com/office/drawing/2014/main" id="{87CDBD74-9BB5-6663-5365-03F5FE814844}"/>
              </a:ext>
            </a:extLst>
          </p:cNvPr>
          <p:cNvSpPr txBox="1"/>
          <p:nvPr/>
        </p:nvSpPr>
        <p:spPr>
          <a:xfrm>
            <a:off x="120075" y="3523509"/>
            <a:ext cx="5975925" cy="2246769"/>
          </a:xfrm>
          <a:prstGeom prst="rect">
            <a:avLst/>
          </a:prstGeom>
          <a:solidFill>
            <a:schemeClr val="accent6">
              <a:lumMod val="60000"/>
              <a:lumOff val="40000"/>
            </a:schemeClr>
          </a:solidFill>
        </p:spPr>
        <p:txBody>
          <a:bodyPr wrap="square" rtlCol="0">
            <a:spAutoFit/>
          </a:bodyPr>
          <a:lstStyle/>
          <a:p>
            <a:pPr algn="just"/>
            <a:r>
              <a:rPr lang="en-IN" sz="700" b="1" dirty="0">
                <a:latin typeface="Times New Roman" panose="02020603050405020304" pitchFamily="18" charset="0"/>
                <a:cs typeface="Times New Roman" panose="02020603050405020304" pitchFamily="18" charset="0"/>
              </a:rPr>
              <a:t>2. Health promotion values and principles</a:t>
            </a:r>
            <a:endParaRPr lang="en-IN" sz="700" dirty="0">
              <a:latin typeface="Times New Roman" panose="02020603050405020304" pitchFamily="18" charset="0"/>
              <a:cs typeface="Times New Roman" panose="02020603050405020304" pitchFamily="18" charset="0"/>
            </a:endParaRPr>
          </a:p>
          <a:p>
            <a:pPr algn="just"/>
            <a:r>
              <a:rPr lang="en-IN" sz="700" dirty="0">
                <a:latin typeface="Times New Roman" panose="02020603050405020304" pitchFamily="18" charset="0"/>
                <a:cs typeface="Times New Roman" panose="02020603050405020304" pitchFamily="18" charset="0"/>
              </a:rPr>
              <a:t>Health promotion is based on the approach of allowing people to enhance their focus on the factors that influence health and well-being. </a:t>
            </a:r>
            <a:r>
              <a:rPr lang="en-GB" sz="700" dirty="0">
                <a:latin typeface="Times New Roman" panose="02020603050405020304" pitchFamily="18" charset="0"/>
                <a:cs typeface="Times New Roman" panose="02020603050405020304" pitchFamily="18" charset="0"/>
              </a:rPr>
              <a:t>The values include respecting individual choices, social justice, inclusion and reducing potential health inequalities. Ottawa Charter, in this case, is highly relevant and  influential as it mainly focus on cruciality for the development of healthy public policy, supportive environments, improvement in community approaches development of personal skills and reorienting health services (Maddox </a:t>
            </a:r>
            <a:r>
              <a:rPr lang="en-GB" sz="700" i="1" dirty="0">
                <a:latin typeface="Times New Roman" panose="02020603050405020304" pitchFamily="18" charset="0"/>
                <a:cs typeface="Times New Roman" panose="02020603050405020304" pitchFamily="18" charset="0"/>
              </a:rPr>
              <a:t>et al</a:t>
            </a:r>
            <a:r>
              <a:rPr lang="en-GB" sz="700" dirty="0">
                <a:latin typeface="Times New Roman" panose="02020603050405020304" pitchFamily="18" charset="0"/>
                <a:cs typeface="Times New Roman" panose="02020603050405020304" pitchFamily="18" charset="0"/>
              </a:rPr>
              <a:t>., 2025).</a:t>
            </a:r>
            <a:r>
              <a:rPr lang="en-IN" sz="700" dirty="0">
                <a:latin typeface="Times New Roman" panose="02020603050405020304" pitchFamily="18" charset="0"/>
                <a:cs typeface="Times New Roman" panose="02020603050405020304" pitchFamily="18" charset="0"/>
              </a:rPr>
              <a:t> These aspects are highly relevant to digital mental health interventions as technology can enhance opportunities for health betterment or increasing the existing inequalities if access is not managed properly.</a:t>
            </a:r>
          </a:p>
          <a:p>
            <a:pPr algn="just"/>
            <a:r>
              <a:rPr lang="en-IN" sz="700" b="1" i="1" dirty="0">
                <a:latin typeface="Times New Roman" panose="02020603050405020304" pitchFamily="18" charset="0"/>
                <a:cs typeface="Times New Roman" panose="02020603050405020304" pitchFamily="18" charset="0"/>
              </a:rPr>
              <a:t>Health promotion values and principles</a:t>
            </a:r>
            <a:endParaRPr lang="en-IN" sz="700" dirty="0">
              <a:latin typeface="Times New Roman" panose="02020603050405020304" pitchFamily="18" charset="0"/>
              <a:cs typeface="Times New Roman" panose="02020603050405020304" pitchFamily="18" charset="0"/>
            </a:endParaRPr>
          </a:p>
          <a:p>
            <a:pPr algn="just"/>
            <a:r>
              <a:rPr lang="en-IN" sz="700" dirty="0">
                <a:latin typeface="Times New Roman" panose="02020603050405020304" pitchFamily="18" charset="0"/>
                <a:cs typeface="Times New Roman" panose="02020603050405020304" pitchFamily="18" charset="0"/>
              </a:rPr>
              <a:t>Headspace application aligns with the empowerment principle, allows users to choose activities that is based on their own preferences, goals, and needs (Headspace, 2026). Adults with issues of anxiety or inadequate sleep can get access to guiding content in this application with support of self-management approaches, allowing greater self-confidence in managing emotional wellbeing and allows for involving in health decision-making. The principle of prevention is also based on the interventions, as various adults use Headspace before gaining formal analysis and considering clinical services. As per </a:t>
            </a:r>
            <a:r>
              <a:rPr lang="en-IN" sz="700" dirty="0" err="1">
                <a:latin typeface="Times New Roman" panose="02020603050405020304" pitchFamily="18" charset="0"/>
                <a:cs typeface="Times New Roman" panose="02020603050405020304" pitchFamily="18" charset="0"/>
              </a:rPr>
              <a:t>Channawar</a:t>
            </a:r>
            <a:r>
              <a:rPr lang="en-IN" sz="700" dirty="0">
                <a:latin typeface="Times New Roman" panose="02020603050405020304" pitchFamily="18" charset="0"/>
                <a:cs typeface="Times New Roman" panose="02020603050405020304" pitchFamily="18" charset="0"/>
              </a:rPr>
              <a:t> (2023), regular-basis mindfulness approaches can support users to consider stress responses at an earlier stage, enhance emotional regulation and develop better health routines. Through promotion of wellbeing before a crisis happens, the application is showing a population health concept that focuses on reducing future demands for healthcare services while enhancing quality of life. Although Headspace is digitally delivered, in terms of participation, users are encouraged to monitor progress, engage with exercises, and reflect on personal experiences. Features like reminders and personalised recommendations are developed for supporting ongoing engagement (Headspace, 2026). Participation consideration is crucial in terms of application usage, as studies highlight how frequently users discontinue use of health applications, making continuous evaluation of users crucial (Geerling </a:t>
            </a:r>
            <a:r>
              <a:rPr lang="en-IN" sz="700" i="1" dirty="0">
                <a:latin typeface="Times New Roman" panose="02020603050405020304" pitchFamily="18" charset="0"/>
                <a:cs typeface="Times New Roman" panose="02020603050405020304" pitchFamily="18" charset="0"/>
              </a:rPr>
              <a:t>et al</a:t>
            </a:r>
            <a:r>
              <a:rPr lang="en-IN" sz="700" dirty="0">
                <a:latin typeface="Times New Roman" panose="02020603050405020304" pitchFamily="18" charset="0"/>
                <a:cs typeface="Times New Roman" panose="02020603050405020304" pitchFamily="18" charset="0"/>
              </a:rPr>
              <a:t>., 2023).  Equity is one of the major considerations while implementing digital interventions. Kirkbride </a:t>
            </a:r>
            <a:r>
              <a:rPr lang="en-IN" sz="700" i="1" dirty="0">
                <a:latin typeface="Times New Roman" panose="02020603050405020304" pitchFamily="18" charset="0"/>
                <a:cs typeface="Times New Roman" panose="02020603050405020304" pitchFamily="18" charset="0"/>
              </a:rPr>
              <a:t>et al</a:t>
            </a:r>
            <a:r>
              <a:rPr lang="en-IN" sz="700" dirty="0">
                <a:latin typeface="Times New Roman" panose="02020603050405020304" pitchFamily="18" charset="0"/>
                <a:cs typeface="Times New Roman" panose="02020603050405020304" pitchFamily="18" charset="0"/>
              </a:rPr>
              <a:t>. (2024) further added that mental health outcomes are often influenced through social determinants like employment, education, income and even housing patterns. This is mainly as individuals with disadvantages can face psychological issues due to a lack of proper support. Headspace has the potential to enhance access as it can allow remote access to care even at the preferred time of individuals who need it.</a:t>
            </a:r>
          </a:p>
        </p:txBody>
      </p:sp>
      <p:sp>
        <p:nvSpPr>
          <p:cNvPr id="17" name="TextBox 16">
            <a:extLst>
              <a:ext uri="{FF2B5EF4-FFF2-40B4-BE49-F238E27FC236}">
                <a16:creationId xmlns:a16="http://schemas.microsoft.com/office/drawing/2014/main" id="{C2049940-A4C1-BB00-A919-0E4792A42B16}"/>
              </a:ext>
            </a:extLst>
          </p:cNvPr>
          <p:cNvSpPr txBox="1"/>
          <p:nvPr/>
        </p:nvSpPr>
        <p:spPr>
          <a:xfrm>
            <a:off x="7138670" y="59757"/>
            <a:ext cx="4982210" cy="1492716"/>
          </a:xfrm>
          <a:prstGeom prst="rect">
            <a:avLst/>
          </a:prstGeom>
          <a:solidFill>
            <a:schemeClr val="accent6">
              <a:lumMod val="60000"/>
              <a:lumOff val="40000"/>
            </a:schemeClr>
          </a:solidFill>
        </p:spPr>
        <p:txBody>
          <a:bodyPr wrap="square" rtlCol="0">
            <a:spAutoFit/>
          </a:bodyPr>
          <a:lstStyle/>
          <a:p>
            <a:pPr algn="just"/>
            <a:r>
              <a:rPr lang="en-IN" sz="700" b="1" dirty="0">
                <a:latin typeface="Times New Roman" panose="02020603050405020304" pitchFamily="18" charset="0"/>
                <a:cs typeface="Times New Roman" panose="02020603050405020304" pitchFamily="18" charset="0"/>
              </a:rPr>
              <a:t>3. Behavioural change theory</a:t>
            </a:r>
            <a:endParaRPr lang="en-IN" sz="700" dirty="0">
              <a:latin typeface="Times New Roman" panose="02020603050405020304" pitchFamily="18" charset="0"/>
              <a:cs typeface="Times New Roman" panose="02020603050405020304" pitchFamily="18" charset="0"/>
            </a:endParaRPr>
          </a:p>
          <a:p>
            <a:pPr algn="just"/>
            <a:r>
              <a:rPr lang="en-IN" sz="700" dirty="0">
                <a:latin typeface="Times New Roman" panose="02020603050405020304" pitchFamily="18" charset="0"/>
                <a:cs typeface="Times New Roman" panose="02020603050405020304" pitchFamily="18" charset="0"/>
              </a:rPr>
              <a:t>The behavioural change theory considered in relation to Headspace is Self-Determination theory. This theory is focused on the idea that sustainable behaviour change is often due to three psychological needs including relatedness, competence, and autonomy (Ntoumanis </a:t>
            </a:r>
            <a:r>
              <a:rPr lang="en-IN" sz="700" i="1" dirty="0">
                <a:latin typeface="Times New Roman" panose="02020603050405020304" pitchFamily="18" charset="0"/>
                <a:cs typeface="Times New Roman" panose="02020603050405020304" pitchFamily="18" charset="0"/>
              </a:rPr>
              <a:t>et al</a:t>
            </a:r>
            <a:r>
              <a:rPr lang="en-IN" sz="700" dirty="0">
                <a:latin typeface="Times New Roman" panose="02020603050405020304" pitchFamily="18" charset="0"/>
                <a:cs typeface="Times New Roman" panose="02020603050405020304" pitchFamily="18" charset="0"/>
              </a:rPr>
              <a:t>., 2021). Autonomy is the concept of feeling able to make personal choices, competence showcases confidence in performing behaviour efficiently and the relatedness is based on a sense of support and connection. Self-determination theory is mainly based on internal motivation and developing behaviours for people that can benefit them.</a:t>
            </a:r>
          </a:p>
          <a:p>
            <a:pPr algn="just"/>
            <a:r>
              <a:rPr lang="en-IN" sz="700" dirty="0">
                <a:latin typeface="Times New Roman" panose="02020603050405020304" pitchFamily="18" charset="0"/>
                <a:cs typeface="Times New Roman" panose="02020603050405020304" pitchFamily="18" charset="0"/>
              </a:rPr>
              <a:t>For Headspace, this theory is showcased in various manners, like users can choose meditation programmes as per their need supporting autonomy while guided exercise are structured progressively, supporting users develop mindfulness skills and experiences competence for enhancements (Headspace, 2026). Other features like progress tracking, reminders, and personalised recommendations enhance achievement context without developing a controlling nature. Finally, relatedness is supported through the sense of how individuals are engaging a trusted wellbeing resource utilised by others also. This theory is relevant in digital health promotion context as long-term commitment is crucial for benefits. Headspace aims to support adults to adapt a healthier lifestyle that can be maintained even without the application for future benefits.</a:t>
            </a:r>
          </a:p>
        </p:txBody>
      </p:sp>
      <p:sp>
        <p:nvSpPr>
          <p:cNvPr id="19" name="TextBox 18">
            <a:extLst>
              <a:ext uri="{FF2B5EF4-FFF2-40B4-BE49-F238E27FC236}">
                <a16:creationId xmlns:a16="http://schemas.microsoft.com/office/drawing/2014/main" id="{088E41D2-C063-93A3-2666-0C57A82048BE}"/>
              </a:ext>
            </a:extLst>
          </p:cNvPr>
          <p:cNvSpPr txBox="1"/>
          <p:nvPr/>
        </p:nvSpPr>
        <p:spPr>
          <a:xfrm>
            <a:off x="6122505" y="3456373"/>
            <a:ext cx="6014547" cy="1061829"/>
          </a:xfrm>
          <a:prstGeom prst="rect">
            <a:avLst/>
          </a:prstGeom>
          <a:solidFill>
            <a:schemeClr val="accent6">
              <a:lumMod val="60000"/>
              <a:lumOff val="40000"/>
            </a:schemeClr>
          </a:solidFill>
        </p:spPr>
        <p:txBody>
          <a:bodyPr wrap="square" rtlCol="0">
            <a:spAutoFit/>
          </a:bodyPr>
          <a:lstStyle/>
          <a:p>
            <a:pPr algn="ctr"/>
            <a:r>
              <a:rPr lang="en-IN" sz="700" b="1" dirty="0">
                <a:latin typeface="Times New Roman" panose="02020603050405020304" pitchFamily="18" charset="0"/>
                <a:cs typeface="Times New Roman" panose="02020603050405020304" pitchFamily="18" charset="0"/>
              </a:rPr>
              <a:t>5. Conclusion</a:t>
            </a:r>
            <a:endParaRPr lang="en-IN" sz="700" dirty="0">
              <a:latin typeface="Times New Roman" panose="02020603050405020304" pitchFamily="18" charset="0"/>
              <a:cs typeface="Times New Roman" panose="02020603050405020304" pitchFamily="18" charset="0"/>
            </a:endParaRPr>
          </a:p>
          <a:p>
            <a:pPr algn="just"/>
            <a:r>
              <a:rPr lang="en-IN" sz="700" dirty="0">
                <a:latin typeface="Times New Roman" panose="02020603050405020304" pitchFamily="18" charset="0"/>
                <a:cs typeface="Times New Roman" panose="02020603050405020304" pitchFamily="18" charset="0"/>
              </a:rPr>
              <a:t>The analysis showcased Headspace as a way to underrated how digital technologies can be utilised to support adult mental health through preventive, accessible and focused approaches. Through aligning with health promotion values like participation, equity, empowerment and skill development, these approaches can better provide opportunities that ensure betterment at the community level. Through the chosen application, it was made clear how behavioural theory can be considered in practice through promoting sustainable engagement, competence and autonomy. In terms of policymakers, the key implications can be to integrate effective digital tools in wider mental healthcare strategies and also manage challenges like the digital divide. For the educational context, the rising need for enhanced digital health literacy is crucial for individuals to allow them to use resources based on evidence. Finally for research context, more in-depth research is crucial for results, engagement patterns, and effectiveness in various populations. Evaluation will support the analysis of digital mental health interventions contribute towards reducing potential inequality and better health-related results.</a:t>
            </a:r>
          </a:p>
        </p:txBody>
      </p:sp>
      <p:sp>
        <p:nvSpPr>
          <p:cNvPr id="21" name="TextBox 20">
            <a:extLst>
              <a:ext uri="{FF2B5EF4-FFF2-40B4-BE49-F238E27FC236}">
                <a16:creationId xmlns:a16="http://schemas.microsoft.com/office/drawing/2014/main" id="{0F3EB268-5A44-A541-9204-1FA823129103}"/>
              </a:ext>
            </a:extLst>
          </p:cNvPr>
          <p:cNvSpPr txBox="1"/>
          <p:nvPr/>
        </p:nvSpPr>
        <p:spPr>
          <a:xfrm>
            <a:off x="6447749" y="1596482"/>
            <a:ext cx="4179850" cy="1815882"/>
          </a:xfrm>
          <a:prstGeom prst="rect">
            <a:avLst/>
          </a:prstGeom>
          <a:solidFill>
            <a:schemeClr val="accent6">
              <a:lumMod val="60000"/>
              <a:lumOff val="40000"/>
            </a:schemeClr>
          </a:solidFill>
        </p:spPr>
        <p:txBody>
          <a:bodyPr wrap="square" rtlCol="0">
            <a:spAutoFit/>
          </a:bodyPr>
          <a:lstStyle/>
          <a:p>
            <a:pPr algn="just"/>
            <a:r>
              <a:rPr lang="en-IN" sz="700" b="1" dirty="0">
                <a:latin typeface="Times New Roman" panose="02020603050405020304" pitchFamily="18" charset="0"/>
                <a:cs typeface="Times New Roman" panose="02020603050405020304" pitchFamily="18" charset="0"/>
              </a:rPr>
              <a:t>4. Expected outcome</a:t>
            </a:r>
            <a:endParaRPr lang="en-IN" sz="700" dirty="0">
              <a:latin typeface="Times New Roman" panose="02020603050405020304" pitchFamily="18" charset="0"/>
              <a:cs typeface="Times New Roman" panose="02020603050405020304" pitchFamily="18" charset="0"/>
            </a:endParaRPr>
          </a:p>
          <a:p>
            <a:pPr algn="just"/>
            <a:r>
              <a:rPr lang="en-IN" sz="700" dirty="0">
                <a:latin typeface="Times New Roman" panose="02020603050405020304" pitchFamily="18" charset="0"/>
                <a:cs typeface="Times New Roman" panose="02020603050405020304" pitchFamily="18" charset="0"/>
              </a:rPr>
              <a:t>Through the use of Self-Determination Theory in the Headspace context, it can be expected that it will generate various positive benefits. Better autonomy can allow users to engage in more beneficial practices as they will feel personally relevant. Increased level of competence can enhance confidence in using digital healthcare services while managing anxiety, sleep, and stress issues. Furthermore, from a population perspective, wider engagement with these types of preventive mental health activities can contribute to reducing pressure on healthcare services and enhanced wellbeing among adults with need. Studies in relation to digital mindfulness interventions, especially in relation to the use of Headspace, have reported improvements in stress, psychological wellbeing and complete health among many participants (Kirk </a:t>
            </a:r>
            <a:r>
              <a:rPr lang="en-IN" sz="700" i="1" dirty="0">
                <a:latin typeface="Times New Roman" panose="02020603050405020304" pitchFamily="18" charset="0"/>
                <a:cs typeface="Times New Roman" panose="02020603050405020304" pitchFamily="18" charset="0"/>
              </a:rPr>
              <a:t>et al</a:t>
            </a:r>
            <a:r>
              <a:rPr lang="en-IN" sz="700" dirty="0">
                <a:latin typeface="Times New Roman" panose="02020603050405020304" pitchFamily="18" charset="0"/>
                <a:cs typeface="Times New Roman" panose="02020603050405020304" pitchFamily="18" charset="0"/>
              </a:rPr>
              <a:t>., 2022). These are showing that supporting intrinsic level motivation can encourage behavioural changes. Although the expected outcomes should be analysed properly, as motivation is different among individuals and not everyone, as per previous analysis, can remain engaged for long with these applications, resulting in early-hindered benefits. Some can prefer face-to-face support or consider these digital interventions being less effective. Digital exclusion, subscription costs, and different health literacy still key considerations for being impactful. So, it is not possible for Headspace alone to overcome these barriers, thus, the key outcomes can be expected when the application is completing wider community, healthcare interventions and educational approaches.</a:t>
            </a:r>
          </a:p>
        </p:txBody>
      </p:sp>
      <p:pic>
        <p:nvPicPr>
          <p:cNvPr id="22" name="Picture 21">
            <a:extLst>
              <a:ext uri="{FF2B5EF4-FFF2-40B4-BE49-F238E27FC236}">
                <a16:creationId xmlns:a16="http://schemas.microsoft.com/office/drawing/2014/main" id="{5EB76947-CB97-8D5D-0C73-01576CFD442B}"/>
              </a:ext>
            </a:extLst>
          </p:cNvPr>
          <p:cNvPicPr>
            <a:picLocks noChangeAspect="1"/>
          </p:cNvPicPr>
          <p:nvPr/>
        </p:nvPicPr>
        <p:blipFill>
          <a:blip r:embed="rId4"/>
          <a:srcRect/>
          <a:stretch>
            <a:fillRect/>
          </a:stretch>
        </p:blipFill>
        <p:spPr bwMode="auto">
          <a:xfrm>
            <a:off x="136896" y="2381369"/>
            <a:ext cx="2383790" cy="1079699"/>
          </a:xfrm>
          <a:prstGeom prst="rect">
            <a:avLst/>
          </a:prstGeom>
          <a:noFill/>
          <a:ln w="9525">
            <a:noFill/>
            <a:miter lim="800000"/>
            <a:headEnd/>
            <a:tailEnd/>
          </a:ln>
        </p:spPr>
      </p:pic>
      <p:sp>
        <p:nvSpPr>
          <p:cNvPr id="24" name="TextBox 23">
            <a:extLst>
              <a:ext uri="{FF2B5EF4-FFF2-40B4-BE49-F238E27FC236}">
                <a16:creationId xmlns:a16="http://schemas.microsoft.com/office/drawing/2014/main" id="{40D4E031-7C29-210C-95A6-70A107549510}"/>
              </a:ext>
            </a:extLst>
          </p:cNvPr>
          <p:cNvSpPr txBox="1"/>
          <p:nvPr/>
        </p:nvSpPr>
        <p:spPr>
          <a:xfrm>
            <a:off x="2529259" y="2370330"/>
            <a:ext cx="1141925" cy="402418"/>
          </a:xfrm>
          <a:prstGeom prst="rect">
            <a:avLst/>
          </a:prstGeom>
          <a:solidFill>
            <a:schemeClr val="accent6">
              <a:lumMod val="20000"/>
              <a:lumOff val="80000"/>
            </a:schemeClr>
          </a:solidFill>
        </p:spPr>
        <p:txBody>
          <a:bodyPr wrap="square">
            <a:spAutoFit/>
          </a:bodyPr>
          <a:lstStyle/>
          <a:p>
            <a:pPr algn="ctr">
              <a:lnSpc>
                <a:spcPct val="115000"/>
              </a:lnSpc>
              <a:buNone/>
            </a:pPr>
            <a:r>
              <a:rPr lang="en-IN" sz="600" b="1" dirty="0">
                <a:effectLst/>
                <a:latin typeface="Times New Roman" panose="02020603050405020304" pitchFamily="18" charset="0"/>
                <a:ea typeface="Times New Roman" panose="02020603050405020304" pitchFamily="18" charset="0"/>
                <a:cs typeface="Times New Roman" panose="02020603050405020304" pitchFamily="18" charset="0"/>
              </a:rPr>
              <a:t>Figure: Rise of UK mental health needs</a:t>
            </a:r>
            <a:endParaRPr lang="en-IN" sz="600" dirty="0">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15000"/>
              </a:lnSpc>
              <a:buNone/>
            </a:pPr>
            <a:r>
              <a:rPr lang="en-IN" sz="600" dirty="0">
                <a:effectLst/>
                <a:latin typeface="Times New Roman" panose="02020603050405020304" pitchFamily="18" charset="0"/>
                <a:ea typeface="Times New Roman" panose="02020603050405020304" pitchFamily="18" charset="0"/>
                <a:cs typeface="Times New Roman" panose="02020603050405020304" pitchFamily="18" charset="0"/>
              </a:rPr>
              <a:t>(Source: </a:t>
            </a:r>
            <a:r>
              <a:rPr lang="en-IN" sz="600" dirty="0" err="1">
                <a:effectLst/>
                <a:latin typeface="Times New Roman" panose="02020603050405020304" pitchFamily="18" charset="0"/>
                <a:ea typeface="Times New Roman" panose="02020603050405020304" pitchFamily="18" charset="0"/>
                <a:cs typeface="Times New Roman" panose="02020603050405020304" pitchFamily="18" charset="0"/>
              </a:rPr>
              <a:t>Imarcgroup</a:t>
            </a:r>
            <a:r>
              <a:rPr lang="en-IN" sz="600" dirty="0">
                <a:effectLst/>
                <a:latin typeface="Times New Roman" panose="02020603050405020304" pitchFamily="18" charset="0"/>
                <a:ea typeface="Times New Roman" panose="02020603050405020304" pitchFamily="18" charset="0"/>
                <a:cs typeface="Times New Roman" panose="02020603050405020304" pitchFamily="18" charset="0"/>
              </a:rPr>
              <a:t>, 2025)</a:t>
            </a:r>
            <a:endParaRPr lang="en-IN" sz="6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28" name="Picture 27">
            <a:extLst>
              <a:ext uri="{FF2B5EF4-FFF2-40B4-BE49-F238E27FC236}">
                <a16:creationId xmlns:a16="http://schemas.microsoft.com/office/drawing/2014/main" id="{CD4D5E03-8544-A624-1770-B278252ADBF6}"/>
              </a:ext>
            </a:extLst>
          </p:cNvPr>
          <p:cNvPicPr>
            <a:picLocks noChangeAspect="1"/>
          </p:cNvPicPr>
          <p:nvPr/>
        </p:nvPicPr>
        <p:blipFill>
          <a:blip r:embed="rId5"/>
          <a:srcRect/>
          <a:stretch>
            <a:fillRect/>
          </a:stretch>
        </p:blipFill>
        <p:spPr bwMode="auto">
          <a:xfrm>
            <a:off x="6123981" y="4541061"/>
            <a:ext cx="1374099" cy="1262802"/>
          </a:xfrm>
          <a:prstGeom prst="rect">
            <a:avLst/>
          </a:prstGeom>
          <a:noFill/>
          <a:ln w="9525">
            <a:noFill/>
            <a:miter lim="800000"/>
            <a:headEnd/>
            <a:tailEnd/>
          </a:ln>
        </p:spPr>
      </p:pic>
      <p:sp>
        <p:nvSpPr>
          <p:cNvPr id="30" name="TextBox 29">
            <a:extLst>
              <a:ext uri="{FF2B5EF4-FFF2-40B4-BE49-F238E27FC236}">
                <a16:creationId xmlns:a16="http://schemas.microsoft.com/office/drawing/2014/main" id="{517F1EB5-1013-ADE3-C535-06674214EA8F}"/>
              </a:ext>
            </a:extLst>
          </p:cNvPr>
          <p:cNvSpPr txBox="1"/>
          <p:nvPr/>
        </p:nvSpPr>
        <p:spPr>
          <a:xfrm>
            <a:off x="7526061" y="5462233"/>
            <a:ext cx="1205287" cy="369332"/>
          </a:xfrm>
          <a:prstGeom prst="rect">
            <a:avLst/>
          </a:prstGeom>
          <a:solidFill>
            <a:schemeClr val="accent6">
              <a:lumMod val="20000"/>
              <a:lumOff val="80000"/>
            </a:schemeClr>
          </a:solidFill>
        </p:spPr>
        <p:txBody>
          <a:bodyPr wrap="square">
            <a:spAutoFit/>
          </a:bodyPr>
          <a:lstStyle/>
          <a:p>
            <a:pPr algn="ctr"/>
            <a:r>
              <a:rPr lang="en-US" sz="600" b="1" dirty="0">
                <a:latin typeface="Times New Roman" panose="02020603050405020304" pitchFamily="18" charset="0"/>
                <a:cs typeface="Times New Roman" panose="02020603050405020304" pitchFamily="18" charset="0"/>
              </a:rPr>
              <a:t>Figure: Digital health services opportunities and barriers</a:t>
            </a:r>
          </a:p>
          <a:p>
            <a:pPr algn="ctr"/>
            <a:r>
              <a:rPr lang="en-US" sz="600" dirty="0">
                <a:latin typeface="Times New Roman" panose="02020603050405020304" pitchFamily="18" charset="0"/>
                <a:cs typeface="Times New Roman" panose="02020603050405020304" pitchFamily="18" charset="0"/>
              </a:rPr>
              <a:t>(Source: Medium, 2025)</a:t>
            </a:r>
          </a:p>
        </p:txBody>
      </p:sp>
      <p:sp>
        <p:nvSpPr>
          <p:cNvPr id="32" name="TextBox 31">
            <a:extLst>
              <a:ext uri="{FF2B5EF4-FFF2-40B4-BE49-F238E27FC236}">
                <a16:creationId xmlns:a16="http://schemas.microsoft.com/office/drawing/2014/main" id="{3E19142B-59C4-365C-AE4F-6BFD46F2A29B}"/>
              </a:ext>
            </a:extLst>
          </p:cNvPr>
          <p:cNvSpPr txBox="1"/>
          <p:nvPr/>
        </p:nvSpPr>
        <p:spPr>
          <a:xfrm>
            <a:off x="2548565" y="3092906"/>
            <a:ext cx="1141925" cy="276999"/>
          </a:xfrm>
          <a:prstGeom prst="rect">
            <a:avLst/>
          </a:prstGeom>
          <a:solidFill>
            <a:schemeClr val="accent6">
              <a:lumMod val="20000"/>
              <a:lumOff val="80000"/>
            </a:schemeClr>
          </a:solidFill>
        </p:spPr>
        <p:txBody>
          <a:bodyPr wrap="square">
            <a:spAutoFit/>
          </a:bodyPr>
          <a:lstStyle/>
          <a:p>
            <a:pPr algn="ctr"/>
            <a:r>
              <a:rPr lang="en-IN" sz="600" b="1" dirty="0">
                <a:latin typeface="Times New Roman" panose="02020603050405020304" pitchFamily="18" charset="0"/>
                <a:cs typeface="Times New Roman" panose="02020603050405020304" pitchFamily="18" charset="0"/>
              </a:rPr>
              <a:t>Figure: Headspace services</a:t>
            </a:r>
          </a:p>
          <a:p>
            <a:pPr algn="ctr"/>
            <a:r>
              <a:rPr lang="en-IN" sz="600" dirty="0">
                <a:latin typeface="Times New Roman" panose="02020603050405020304" pitchFamily="18" charset="0"/>
                <a:cs typeface="Times New Roman" panose="02020603050405020304" pitchFamily="18" charset="0"/>
              </a:rPr>
              <a:t>(Source: Headspace, 2026)</a:t>
            </a:r>
          </a:p>
        </p:txBody>
      </p:sp>
      <p:sp>
        <p:nvSpPr>
          <p:cNvPr id="34" name="TextBox 33">
            <a:extLst>
              <a:ext uri="{FF2B5EF4-FFF2-40B4-BE49-F238E27FC236}">
                <a16:creationId xmlns:a16="http://schemas.microsoft.com/office/drawing/2014/main" id="{576B4022-039C-20E8-CF33-4DA6BF3079A2}"/>
              </a:ext>
            </a:extLst>
          </p:cNvPr>
          <p:cNvSpPr txBox="1"/>
          <p:nvPr/>
        </p:nvSpPr>
        <p:spPr>
          <a:xfrm>
            <a:off x="10671007" y="3046740"/>
            <a:ext cx="1466045" cy="369332"/>
          </a:xfrm>
          <a:prstGeom prst="rect">
            <a:avLst/>
          </a:prstGeom>
          <a:solidFill>
            <a:schemeClr val="accent6">
              <a:lumMod val="20000"/>
              <a:lumOff val="80000"/>
            </a:schemeClr>
          </a:solidFill>
        </p:spPr>
        <p:txBody>
          <a:bodyPr wrap="square">
            <a:spAutoFit/>
          </a:bodyPr>
          <a:lstStyle/>
          <a:p>
            <a:pPr algn="ctr"/>
            <a:r>
              <a:rPr lang="en-US" sz="600" b="1" dirty="0">
                <a:latin typeface="Times New Roman" panose="02020603050405020304" pitchFamily="18" charset="0"/>
                <a:cs typeface="Times New Roman" panose="02020603050405020304" pitchFamily="18" charset="0"/>
              </a:rPr>
              <a:t>Figure: Self-determination theory factors</a:t>
            </a:r>
          </a:p>
          <a:p>
            <a:pPr algn="ctr"/>
            <a:r>
              <a:rPr lang="en-US" sz="600" dirty="0">
                <a:latin typeface="Times New Roman" panose="02020603050405020304" pitchFamily="18" charset="0"/>
                <a:cs typeface="Times New Roman" panose="02020603050405020304" pitchFamily="18" charset="0"/>
              </a:rPr>
              <a:t>(source: Jurt, 2025)</a:t>
            </a:r>
          </a:p>
        </p:txBody>
      </p:sp>
      <p:pic>
        <p:nvPicPr>
          <p:cNvPr id="35" name="Picture 34">
            <a:extLst>
              <a:ext uri="{FF2B5EF4-FFF2-40B4-BE49-F238E27FC236}">
                <a16:creationId xmlns:a16="http://schemas.microsoft.com/office/drawing/2014/main" id="{37ED1F7D-49CA-3318-6087-5346921E5F04}"/>
              </a:ext>
            </a:extLst>
          </p:cNvPr>
          <p:cNvPicPr>
            <a:picLocks noChangeAspect="1"/>
          </p:cNvPicPr>
          <p:nvPr/>
        </p:nvPicPr>
        <p:blipFill>
          <a:blip r:embed="rId6"/>
          <a:srcRect/>
          <a:stretch>
            <a:fillRect/>
          </a:stretch>
        </p:blipFill>
        <p:spPr bwMode="auto">
          <a:xfrm>
            <a:off x="3733898" y="2219560"/>
            <a:ext cx="2695029" cy="1273764"/>
          </a:xfrm>
          <a:prstGeom prst="rect">
            <a:avLst/>
          </a:prstGeom>
          <a:noFill/>
          <a:ln w="9525">
            <a:noFill/>
            <a:miter lim="800000"/>
            <a:headEnd/>
            <a:tailEnd/>
          </a:ln>
        </p:spPr>
      </p:pic>
      <p:pic>
        <p:nvPicPr>
          <p:cNvPr id="36" name="Picture 35">
            <a:extLst>
              <a:ext uri="{FF2B5EF4-FFF2-40B4-BE49-F238E27FC236}">
                <a16:creationId xmlns:a16="http://schemas.microsoft.com/office/drawing/2014/main" id="{EA5D1C85-E299-1A8A-2B87-A8BB2D6F62DD}"/>
              </a:ext>
            </a:extLst>
          </p:cNvPr>
          <p:cNvPicPr>
            <a:picLocks noChangeAspect="1"/>
          </p:cNvPicPr>
          <p:nvPr/>
        </p:nvPicPr>
        <p:blipFill>
          <a:blip r:embed="rId7"/>
          <a:srcRect/>
          <a:stretch>
            <a:fillRect/>
          </a:stretch>
        </p:blipFill>
        <p:spPr bwMode="auto">
          <a:xfrm>
            <a:off x="10671007" y="1588915"/>
            <a:ext cx="1457959" cy="1400567"/>
          </a:xfrm>
          <a:prstGeom prst="rect">
            <a:avLst/>
          </a:prstGeom>
          <a:noFill/>
          <a:ln w="9525">
            <a:noFill/>
            <a:miter lim="800000"/>
            <a:headEnd/>
            <a:tailEnd/>
          </a:ln>
        </p:spPr>
      </p:pic>
      <p:sp>
        <p:nvSpPr>
          <p:cNvPr id="38" name="TextBox 37">
            <a:extLst>
              <a:ext uri="{FF2B5EF4-FFF2-40B4-BE49-F238E27FC236}">
                <a16:creationId xmlns:a16="http://schemas.microsoft.com/office/drawing/2014/main" id="{92F9A4E0-19E3-DBC4-ACF2-1E257BD71AAE}"/>
              </a:ext>
            </a:extLst>
          </p:cNvPr>
          <p:cNvSpPr txBox="1"/>
          <p:nvPr/>
        </p:nvSpPr>
        <p:spPr>
          <a:xfrm>
            <a:off x="8787510" y="4532485"/>
            <a:ext cx="3349541" cy="2308324"/>
          </a:xfrm>
          <a:prstGeom prst="rect">
            <a:avLst/>
          </a:prstGeom>
          <a:solidFill>
            <a:schemeClr val="accent6">
              <a:lumMod val="20000"/>
              <a:lumOff val="80000"/>
            </a:schemeClr>
          </a:solidFill>
        </p:spPr>
        <p:txBody>
          <a:bodyPr wrap="square" rtlCol="0">
            <a:spAutoFit/>
          </a:bodyPr>
          <a:lstStyle/>
          <a:p>
            <a:pPr algn="just"/>
            <a:r>
              <a:rPr lang="en-IN" sz="400" b="1" dirty="0">
                <a:latin typeface="Times New Roman" panose="02020603050405020304" pitchFamily="18" charset="0"/>
                <a:cs typeface="Times New Roman" panose="02020603050405020304" pitchFamily="18" charset="0"/>
              </a:rPr>
              <a:t>References</a:t>
            </a:r>
            <a:endParaRPr lang="en-IN" sz="400" dirty="0">
              <a:latin typeface="Times New Roman" panose="02020603050405020304" pitchFamily="18" charset="0"/>
              <a:cs typeface="Times New Roman" panose="02020603050405020304" pitchFamily="18" charset="0"/>
            </a:endParaRPr>
          </a:p>
          <a:p>
            <a:pPr algn="just"/>
            <a:r>
              <a:rPr lang="en-GB" sz="400" dirty="0" err="1">
                <a:latin typeface="Times New Roman" panose="02020603050405020304" pitchFamily="18" charset="0"/>
                <a:cs typeface="Times New Roman" panose="02020603050405020304" pitchFamily="18" charset="0"/>
              </a:rPr>
              <a:t>Anser</a:t>
            </a:r>
            <a:r>
              <a:rPr lang="en-GB" sz="400" dirty="0">
                <a:latin typeface="Times New Roman" panose="02020603050405020304" pitchFamily="18" charset="0"/>
                <a:cs typeface="Times New Roman" panose="02020603050405020304" pitchFamily="18" charset="0"/>
              </a:rPr>
              <a:t>, M.K., Nabi, A.A., Ahmad, I., Abro, M.M.Q. and Zaman, K., 2025. Advancing mental health care: a comprehensive review of digital tools and technologies for enhancing diagnosis, treatment, and wellness. </a:t>
            </a:r>
            <a:r>
              <a:rPr lang="en-GB" sz="400" i="1" dirty="0">
                <a:latin typeface="Times New Roman" panose="02020603050405020304" pitchFamily="18" charset="0"/>
                <a:cs typeface="Times New Roman" panose="02020603050405020304" pitchFamily="18" charset="0"/>
              </a:rPr>
              <a:t>Health Care Science</a:t>
            </a:r>
            <a:r>
              <a:rPr lang="en-GB" sz="400" dirty="0">
                <a:latin typeface="Times New Roman" panose="02020603050405020304" pitchFamily="18" charset="0"/>
                <a:cs typeface="Times New Roman" panose="02020603050405020304" pitchFamily="18" charset="0"/>
              </a:rPr>
              <a:t>, </a:t>
            </a:r>
            <a:r>
              <a:rPr lang="en-GB" sz="400" i="1" dirty="0">
                <a:latin typeface="Times New Roman" panose="02020603050405020304" pitchFamily="18" charset="0"/>
                <a:cs typeface="Times New Roman" panose="02020603050405020304" pitchFamily="18" charset="0"/>
              </a:rPr>
              <a:t>4</a:t>
            </a:r>
            <a:r>
              <a:rPr lang="en-GB" sz="400" dirty="0">
                <a:latin typeface="Times New Roman" panose="02020603050405020304" pitchFamily="18" charset="0"/>
                <a:cs typeface="Times New Roman" panose="02020603050405020304" pitchFamily="18" charset="0"/>
              </a:rPr>
              <a:t>(3), pp.163-178.</a:t>
            </a:r>
            <a:endParaRPr lang="en-IN" sz="400" dirty="0">
              <a:latin typeface="Times New Roman" panose="02020603050405020304" pitchFamily="18" charset="0"/>
              <a:cs typeface="Times New Roman" panose="02020603050405020304" pitchFamily="18" charset="0"/>
            </a:endParaRPr>
          </a:p>
          <a:p>
            <a:pPr algn="just"/>
            <a:r>
              <a:rPr lang="en-GB" sz="400" dirty="0" err="1">
                <a:latin typeface="Times New Roman" panose="02020603050405020304" pitchFamily="18" charset="0"/>
                <a:cs typeface="Times New Roman" panose="02020603050405020304" pitchFamily="18" charset="0"/>
              </a:rPr>
              <a:t>Channawar</a:t>
            </a:r>
            <a:r>
              <a:rPr lang="en-GB" sz="400" dirty="0">
                <a:latin typeface="Times New Roman" panose="02020603050405020304" pitchFamily="18" charset="0"/>
                <a:cs typeface="Times New Roman" panose="02020603050405020304" pitchFamily="18" charset="0"/>
              </a:rPr>
              <a:t>, S.N., 2023. Mindfulness practices for stress reduction and mental clarity. </a:t>
            </a:r>
            <a:r>
              <a:rPr lang="en-GB" sz="400" i="1" dirty="0">
                <a:latin typeface="Times New Roman" panose="02020603050405020304" pitchFamily="18" charset="0"/>
                <a:cs typeface="Times New Roman" panose="02020603050405020304" pitchFamily="18" charset="0"/>
              </a:rPr>
              <a:t>International Journal of Futuristic Innovation in Arts, Humanities and Management (IJFIAHM)</a:t>
            </a:r>
            <a:r>
              <a:rPr lang="en-GB" sz="400" dirty="0">
                <a:latin typeface="Times New Roman" panose="02020603050405020304" pitchFamily="18" charset="0"/>
                <a:cs typeface="Times New Roman" panose="02020603050405020304" pitchFamily="18" charset="0"/>
              </a:rPr>
              <a:t>, </a:t>
            </a:r>
            <a:r>
              <a:rPr lang="en-GB" sz="400" i="1" dirty="0">
                <a:latin typeface="Times New Roman" panose="02020603050405020304" pitchFamily="18" charset="0"/>
                <a:cs typeface="Times New Roman" panose="02020603050405020304" pitchFamily="18" charset="0"/>
              </a:rPr>
              <a:t>2</a:t>
            </a:r>
            <a:r>
              <a:rPr lang="en-GB" sz="400" dirty="0">
                <a:latin typeface="Times New Roman" panose="02020603050405020304" pitchFamily="18" charset="0"/>
                <a:cs typeface="Times New Roman" panose="02020603050405020304" pitchFamily="18" charset="0"/>
              </a:rPr>
              <a:t>(3), pp.49-59.</a:t>
            </a:r>
            <a:endParaRPr lang="en-IN" sz="400" dirty="0">
              <a:latin typeface="Times New Roman" panose="02020603050405020304" pitchFamily="18" charset="0"/>
              <a:cs typeface="Times New Roman" panose="02020603050405020304" pitchFamily="18" charset="0"/>
            </a:endParaRPr>
          </a:p>
          <a:p>
            <a:pPr algn="just"/>
            <a:r>
              <a:rPr lang="en-GB" sz="400" dirty="0">
                <a:latin typeface="Times New Roman" panose="02020603050405020304" pitchFamily="18" charset="0"/>
                <a:cs typeface="Times New Roman" panose="02020603050405020304" pitchFamily="18" charset="0"/>
              </a:rPr>
              <a:t>Geerling, B., </a:t>
            </a:r>
            <a:r>
              <a:rPr lang="en-GB" sz="400" dirty="0" err="1">
                <a:latin typeface="Times New Roman" panose="02020603050405020304" pitchFamily="18" charset="0"/>
                <a:cs typeface="Times New Roman" panose="02020603050405020304" pitchFamily="18" charset="0"/>
              </a:rPr>
              <a:t>Kelders</a:t>
            </a:r>
            <a:r>
              <a:rPr lang="en-GB" sz="400" dirty="0">
                <a:latin typeface="Times New Roman" panose="02020603050405020304" pitchFamily="18" charset="0"/>
                <a:cs typeface="Times New Roman" panose="02020603050405020304" pitchFamily="18" charset="0"/>
              </a:rPr>
              <a:t>, S.M., Stevens, A.W., Kupka, R.W. and </a:t>
            </a:r>
            <a:r>
              <a:rPr lang="en-GB" sz="400" dirty="0" err="1">
                <a:latin typeface="Times New Roman" panose="02020603050405020304" pitchFamily="18" charset="0"/>
                <a:cs typeface="Times New Roman" panose="02020603050405020304" pitchFamily="18" charset="0"/>
              </a:rPr>
              <a:t>Bohlmeijer</a:t>
            </a:r>
            <a:r>
              <a:rPr lang="en-GB" sz="400" dirty="0">
                <a:latin typeface="Times New Roman" panose="02020603050405020304" pitchFamily="18" charset="0"/>
                <a:cs typeface="Times New Roman" panose="02020603050405020304" pitchFamily="18" charset="0"/>
              </a:rPr>
              <a:t>, E.T., 2023. Why patients diagnosed with bipolar disorder start, continue or discontinue health-related apps supporting their self-management. </a:t>
            </a:r>
            <a:r>
              <a:rPr lang="en-GB" sz="400" i="1" dirty="0">
                <a:latin typeface="Times New Roman" panose="02020603050405020304" pitchFamily="18" charset="0"/>
                <a:cs typeface="Times New Roman" panose="02020603050405020304" pitchFamily="18" charset="0"/>
              </a:rPr>
              <a:t>Journal of psychiatric and mental health nursing</a:t>
            </a:r>
            <a:r>
              <a:rPr lang="en-GB" sz="400" dirty="0">
                <a:latin typeface="Times New Roman" panose="02020603050405020304" pitchFamily="18" charset="0"/>
                <a:cs typeface="Times New Roman" panose="02020603050405020304" pitchFamily="18" charset="0"/>
              </a:rPr>
              <a:t>, </a:t>
            </a:r>
            <a:r>
              <a:rPr lang="en-GB" sz="400" i="1" dirty="0">
                <a:latin typeface="Times New Roman" panose="02020603050405020304" pitchFamily="18" charset="0"/>
                <a:cs typeface="Times New Roman" panose="02020603050405020304" pitchFamily="18" charset="0"/>
              </a:rPr>
              <a:t>30</a:t>
            </a:r>
            <a:r>
              <a:rPr lang="en-GB" sz="400" dirty="0">
                <a:latin typeface="Times New Roman" panose="02020603050405020304" pitchFamily="18" charset="0"/>
                <a:cs typeface="Times New Roman" panose="02020603050405020304" pitchFamily="18" charset="0"/>
              </a:rPr>
              <a:t>(3), pp.537-546.</a:t>
            </a:r>
            <a:endParaRPr lang="en-IN" sz="400" dirty="0">
              <a:latin typeface="Times New Roman" panose="02020603050405020304" pitchFamily="18" charset="0"/>
              <a:cs typeface="Times New Roman" panose="02020603050405020304" pitchFamily="18" charset="0"/>
            </a:endParaRPr>
          </a:p>
          <a:p>
            <a:pPr algn="just"/>
            <a:r>
              <a:rPr lang="en-GB" sz="400" dirty="0">
                <a:latin typeface="Times New Roman" panose="02020603050405020304" pitchFamily="18" charset="0"/>
                <a:cs typeface="Times New Roman" panose="02020603050405020304" pitchFamily="18" charset="0"/>
              </a:rPr>
              <a:t>Headspace, 2026. </a:t>
            </a:r>
            <a:r>
              <a:rPr lang="en-GB" sz="400" i="1" dirty="0">
                <a:latin typeface="Times New Roman" panose="02020603050405020304" pitchFamily="18" charset="0"/>
                <a:cs typeface="Times New Roman" panose="02020603050405020304" pitchFamily="18" charset="0"/>
              </a:rPr>
              <a:t>Courses and Singles</a:t>
            </a:r>
            <a:r>
              <a:rPr lang="en-GB" sz="400" dirty="0">
                <a:latin typeface="Times New Roman" panose="02020603050405020304" pitchFamily="18" charset="0"/>
                <a:cs typeface="Times New Roman" panose="02020603050405020304" pitchFamily="18" charset="0"/>
              </a:rPr>
              <a:t>. Available at: </a:t>
            </a:r>
            <a:r>
              <a:rPr lang="en-GB" sz="400" u="sng" dirty="0">
                <a:latin typeface="Times New Roman" panose="02020603050405020304" pitchFamily="18" charset="0"/>
                <a:cs typeface="Times New Roman" panose="02020603050405020304" pitchFamily="18" charset="0"/>
                <a:hlinkClick r:id="rId8"/>
              </a:rPr>
              <a:t>https://www.headspace.com/content/topics/courses-and-singles/58?origin=content_hub_home&amp;origin=app</a:t>
            </a:r>
            <a:r>
              <a:rPr lang="en-GB" sz="400" dirty="0">
                <a:latin typeface="Times New Roman" panose="02020603050405020304" pitchFamily="18" charset="0"/>
                <a:cs typeface="Times New Roman" panose="02020603050405020304" pitchFamily="18" charset="0"/>
              </a:rPr>
              <a:t> [Accessed at: 28/07/2026].</a:t>
            </a:r>
            <a:endParaRPr lang="en-IN" sz="400" dirty="0">
              <a:latin typeface="Times New Roman" panose="02020603050405020304" pitchFamily="18" charset="0"/>
              <a:cs typeface="Times New Roman" panose="02020603050405020304" pitchFamily="18" charset="0"/>
            </a:endParaRPr>
          </a:p>
          <a:p>
            <a:pPr algn="just"/>
            <a:r>
              <a:rPr lang="en-GB" sz="400" dirty="0">
                <a:latin typeface="Times New Roman" panose="02020603050405020304" pitchFamily="18" charset="0"/>
                <a:cs typeface="Times New Roman" panose="02020603050405020304" pitchFamily="18" charset="0"/>
              </a:rPr>
              <a:t>Headspace, 2026. </a:t>
            </a:r>
            <a:r>
              <a:rPr lang="en-GB" sz="400" i="1" dirty="0">
                <a:latin typeface="Times New Roman" panose="02020603050405020304" pitchFamily="18" charset="0"/>
                <a:cs typeface="Times New Roman" panose="02020603050405020304" pitchFamily="18" charset="0"/>
              </a:rPr>
              <a:t>Everyday support for a healthier, happier you</a:t>
            </a:r>
            <a:r>
              <a:rPr lang="en-GB" sz="400" dirty="0">
                <a:latin typeface="Times New Roman" panose="02020603050405020304" pitchFamily="18" charset="0"/>
                <a:cs typeface="Times New Roman" panose="02020603050405020304" pitchFamily="18" charset="0"/>
              </a:rPr>
              <a:t>. Available at: </a:t>
            </a:r>
            <a:r>
              <a:rPr lang="en-GB" sz="400" u="sng" dirty="0">
                <a:latin typeface="Times New Roman" panose="02020603050405020304" pitchFamily="18" charset="0"/>
                <a:cs typeface="Times New Roman" panose="02020603050405020304" pitchFamily="18" charset="0"/>
                <a:hlinkClick r:id="rId9"/>
              </a:rPr>
              <a:t>https://www.headspace.com/app</a:t>
            </a:r>
            <a:r>
              <a:rPr lang="en-GB" sz="400" dirty="0">
                <a:latin typeface="Times New Roman" panose="02020603050405020304" pitchFamily="18" charset="0"/>
                <a:cs typeface="Times New Roman" panose="02020603050405020304" pitchFamily="18" charset="0"/>
              </a:rPr>
              <a:t> [Accessed at: 28/07/2026].</a:t>
            </a:r>
            <a:endParaRPr lang="en-IN" sz="400" dirty="0">
              <a:latin typeface="Times New Roman" panose="02020603050405020304" pitchFamily="18" charset="0"/>
              <a:cs typeface="Times New Roman" panose="02020603050405020304" pitchFamily="18" charset="0"/>
            </a:endParaRPr>
          </a:p>
          <a:p>
            <a:pPr algn="just"/>
            <a:r>
              <a:rPr lang="en-GB" sz="400" dirty="0">
                <a:latin typeface="Times New Roman" panose="02020603050405020304" pitchFamily="18" charset="0"/>
                <a:cs typeface="Times New Roman" panose="02020603050405020304" pitchFamily="18" charset="0"/>
              </a:rPr>
              <a:t>Headspace, 2026. </a:t>
            </a:r>
            <a:r>
              <a:rPr lang="en-GB" sz="400" i="1" dirty="0">
                <a:latin typeface="Times New Roman" panose="02020603050405020304" pitchFamily="18" charset="0"/>
                <a:cs typeface="Times New Roman" panose="02020603050405020304" pitchFamily="18" charset="0"/>
              </a:rPr>
              <a:t>Explore the Headspace library.</a:t>
            </a:r>
            <a:r>
              <a:rPr lang="en-GB" sz="400" dirty="0">
                <a:latin typeface="Times New Roman" panose="02020603050405020304" pitchFamily="18" charset="0"/>
                <a:cs typeface="Times New Roman" panose="02020603050405020304" pitchFamily="18" charset="0"/>
              </a:rPr>
              <a:t> Available at: </a:t>
            </a:r>
            <a:r>
              <a:rPr lang="en-GB" sz="400" u="sng" dirty="0">
                <a:latin typeface="Times New Roman" panose="02020603050405020304" pitchFamily="18" charset="0"/>
                <a:cs typeface="Times New Roman" panose="02020603050405020304" pitchFamily="18" charset="0"/>
                <a:hlinkClick r:id="rId10"/>
              </a:rPr>
              <a:t>https://www.headspace.com/content?origin=app</a:t>
            </a:r>
            <a:r>
              <a:rPr lang="en-GB" sz="400" dirty="0">
                <a:latin typeface="Times New Roman" panose="02020603050405020304" pitchFamily="18" charset="0"/>
                <a:cs typeface="Times New Roman" panose="02020603050405020304" pitchFamily="18" charset="0"/>
              </a:rPr>
              <a:t> [Accessed at: 28/07/2026].</a:t>
            </a:r>
            <a:endParaRPr lang="en-IN" sz="400" dirty="0">
              <a:latin typeface="Times New Roman" panose="02020603050405020304" pitchFamily="18" charset="0"/>
              <a:cs typeface="Times New Roman" panose="02020603050405020304" pitchFamily="18" charset="0"/>
            </a:endParaRPr>
          </a:p>
          <a:p>
            <a:pPr algn="just"/>
            <a:r>
              <a:rPr lang="en-GB" sz="400" dirty="0">
                <a:latin typeface="Times New Roman" panose="02020603050405020304" pitchFamily="18" charset="0"/>
                <a:cs typeface="Times New Roman" panose="02020603050405020304" pitchFamily="18" charset="0"/>
              </a:rPr>
              <a:t>Hoffman, L., Wisniewski, H., Hays, R., Henson, P., </a:t>
            </a:r>
            <a:r>
              <a:rPr lang="en-GB" sz="400" dirty="0" err="1">
                <a:latin typeface="Times New Roman" panose="02020603050405020304" pitchFamily="18" charset="0"/>
                <a:cs typeface="Times New Roman" panose="02020603050405020304" pitchFamily="18" charset="0"/>
              </a:rPr>
              <a:t>Vaidyam</a:t>
            </a:r>
            <a:r>
              <a:rPr lang="en-GB" sz="400" dirty="0">
                <a:latin typeface="Times New Roman" panose="02020603050405020304" pitchFamily="18" charset="0"/>
                <a:cs typeface="Times New Roman" panose="02020603050405020304" pitchFamily="18" charset="0"/>
              </a:rPr>
              <a:t>, A., Hendel, V., Keshavan, M. and </a:t>
            </a:r>
            <a:r>
              <a:rPr lang="en-GB" sz="400" dirty="0" err="1">
                <a:latin typeface="Times New Roman" panose="02020603050405020304" pitchFamily="18" charset="0"/>
                <a:cs typeface="Times New Roman" panose="02020603050405020304" pitchFamily="18" charset="0"/>
              </a:rPr>
              <a:t>Torous</a:t>
            </a:r>
            <a:r>
              <a:rPr lang="en-GB" sz="400" dirty="0">
                <a:latin typeface="Times New Roman" panose="02020603050405020304" pitchFamily="18" charset="0"/>
                <a:cs typeface="Times New Roman" panose="02020603050405020304" pitchFamily="18" charset="0"/>
              </a:rPr>
              <a:t>, J., 2020. Digital Opportunities for Outcomes in Recovery Services (DOORS): a pragmatic hands-on group approach toward increasing digital health and smartphone competencies, autonomy, relatedness, and alliance for those with serious mental illness. </a:t>
            </a:r>
            <a:r>
              <a:rPr lang="en-GB" sz="400" i="1" dirty="0">
                <a:latin typeface="Times New Roman" panose="02020603050405020304" pitchFamily="18" charset="0"/>
                <a:cs typeface="Times New Roman" panose="02020603050405020304" pitchFamily="18" charset="0"/>
              </a:rPr>
              <a:t>Journal of Psychiatric Practice®</a:t>
            </a:r>
            <a:r>
              <a:rPr lang="en-GB" sz="400" dirty="0">
                <a:latin typeface="Times New Roman" panose="02020603050405020304" pitchFamily="18" charset="0"/>
                <a:cs typeface="Times New Roman" panose="02020603050405020304" pitchFamily="18" charset="0"/>
              </a:rPr>
              <a:t>, </a:t>
            </a:r>
            <a:r>
              <a:rPr lang="en-GB" sz="400" i="1" dirty="0">
                <a:latin typeface="Times New Roman" panose="02020603050405020304" pitchFamily="18" charset="0"/>
                <a:cs typeface="Times New Roman" panose="02020603050405020304" pitchFamily="18" charset="0"/>
              </a:rPr>
              <a:t>26</a:t>
            </a:r>
            <a:r>
              <a:rPr lang="en-GB" sz="400" dirty="0">
                <a:latin typeface="Times New Roman" panose="02020603050405020304" pitchFamily="18" charset="0"/>
                <a:cs typeface="Times New Roman" panose="02020603050405020304" pitchFamily="18" charset="0"/>
              </a:rPr>
              <a:t>(2), pp.80-88.</a:t>
            </a:r>
            <a:endParaRPr lang="en-IN" sz="400" dirty="0">
              <a:latin typeface="Times New Roman" panose="02020603050405020304" pitchFamily="18" charset="0"/>
              <a:cs typeface="Times New Roman" panose="02020603050405020304" pitchFamily="18" charset="0"/>
            </a:endParaRPr>
          </a:p>
          <a:p>
            <a:pPr algn="just"/>
            <a:r>
              <a:rPr lang="en-GB" sz="400" dirty="0" err="1">
                <a:latin typeface="Times New Roman" panose="02020603050405020304" pitchFamily="18" charset="0"/>
                <a:cs typeface="Times New Roman" panose="02020603050405020304" pitchFamily="18" charset="0"/>
              </a:rPr>
              <a:t>Imarcgroup</a:t>
            </a:r>
            <a:r>
              <a:rPr lang="en-GB" sz="400" dirty="0">
                <a:latin typeface="Times New Roman" panose="02020603050405020304" pitchFamily="18" charset="0"/>
                <a:cs typeface="Times New Roman" panose="02020603050405020304" pitchFamily="18" charset="0"/>
              </a:rPr>
              <a:t>, 2025. </a:t>
            </a:r>
            <a:r>
              <a:rPr lang="en-GB" sz="400" i="1" dirty="0">
                <a:latin typeface="Times New Roman" panose="02020603050405020304" pitchFamily="18" charset="0"/>
                <a:cs typeface="Times New Roman" panose="02020603050405020304" pitchFamily="18" charset="0"/>
              </a:rPr>
              <a:t>UK Mental Health Market Size, Share, Trends and Forecast by Disorder, Service, Age Group, and Region, 2026-2034</a:t>
            </a:r>
            <a:r>
              <a:rPr lang="en-GB" sz="400" dirty="0">
                <a:latin typeface="Times New Roman" panose="02020603050405020304" pitchFamily="18" charset="0"/>
                <a:cs typeface="Times New Roman" panose="02020603050405020304" pitchFamily="18" charset="0"/>
              </a:rPr>
              <a:t>. Available at: </a:t>
            </a:r>
            <a:r>
              <a:rPr lang="en-GB" sz="400" u="sng" dirty="0">
                <a:latin typeface="Times New Roman" panose="02020603050405020304" pitchFamily="18" charset="0"/>
                <a:cs typeface="Times New Roman" panose="02020603050405020304" pitchFamily="18" charset="0"/>
                <a:hlinkClick r:id="rId11"/>
              </a:rPr>
              <a:t>https://www.imarcgroup.com/uk-mental-health-market</a:t>
            </a:r>
            <a:r>
              <a:rPr lang="en-GB" sz="400" dirty="0">
                <a:latin typeface="Times New Roman" panose="02020603050405020304" pitchFamily="18" charset="0"/>
                <a:cs typeface="Times New Roman" panose="02020603050405020304" pitchFamily="18" charset="0"/>
              </a:rPr>
              <a:t> [Accessed at: 28/07/2026].</a:t>
            </a:r>
            <a:endParaRPr lang="en-IN" sz="400" dirty="0">
              <a:latin typeface="Times New Roman" panose="02020603050405020304" pitchFamily="18" charset="0"/>
              <a:cs typeface="Times New Roman" panose="02020603050405020304" pitchFamily="18" charset="0"/>
            </a:endParaRPr>
          </a:p>
          <a:p>
            <a:pPr algn="just"/>
            <a:r>
              <a:rPr lang="en-GB" sz="400" dirty="0">
                <a:latin typeface="Times New Roman" panose="02020603050405020304" pitchFamily="18" charset="0"/>
                <a:cs typeface="Times New Roman" panose="02020603050405020304" pitchFamily="18" charset="0"/>
              </a:rPr>
              <a:t>Jurt, S., 2025. </a:t>
            </a:r>
            <a:r>
              <a:rPr lang="en-GB" sz="400" i="1" dirty="0">
                <a:latin typeface="Times New Roman" panose="02020603050405020304" pitchFamily="18" charset="0"/>
                <a:cs typeface="Times New Roman" panose="02020603050405020304" pitchFamily="18" charset="0"/>
              </a:rPr>
              <a:t>Self-Determination Theory: Understanding Motivation Across Contexts</a:t>
            </a:r>
            <a:r>
              <a:rPr lang="en-GB" sz="400" dirty="0">
                <a:latin typeface="Times New Roman" panose="02020603050405020304" pitchFamily="18" charset="0"/>
                <a:cs typeface="Times New Roman" panose="02020603050405020304" pitchFamily="18" charset="0"/>
              </a:rPr>
              <a:t>. Available at: </a:t>
            </a:r>
            <a:r>
              <a:rPr lang="en-GB" sz="400" u="sng" dirty="0">
                <a:latin typeface="Times New Roman" panose="02020603050405020304" pitchFamily="18" charset="0"/>
                <a:cs typeface="Times New Roman" panose="02020603050405020304" pitchFamily="18" charset="0"/>
                <a:hlinkClick r:id="rId12"/>
              </a:rPr>
              <a:t>https://educationlibrary.org/self-determination-theory-understanding-motivation-across-contexts/</a:t>
            </a:r>
            <a:r>
              <a:rPr lang="en-GB" sz="400" dirty="0">
                <a:latin typeface="Times New Roman" panose="02020603050405020304" pitchFamily="18" charset="0"/>
                <a:cs typeface="Times New Roman" panose="02020603050405020304" pitchFamily="18" charset="0"/>
              </a:rPr>
              <a:t> [Accessed at: 28/07/2026].</a:t>
            </a:r>
            <a:endParaRPr lang="en-IN" sz="400" dirty="0">
              <a:latin typeface="Times New Roman" panose="02020603050405020304" pitchFamily="18" charset="0"/>
              <a:cs typeface="Times New Roman" panose="02020603050405020304" pitchFamily="18" charset="0"/>
            </a:endParaRPr>
          </a:p>
          <a:p>
            <a:pPr algn="just"/>
            <a:r>
              <a:rPr lang="en-GB" sz="400" dirty="0" err="1">
                <a:latin typeface="Times New Roman" panose="02020603050405020304" pitchFamily="18" charset="0"/>
                <a:cs typeface="Times New Roman" panose="02020603050405020304" pitchFamily="18" charset="0"/>
              </a:rPr>
              <a:t>Keynejad</a:t>
            </a:r>
            <a:r>
              <a:rPr lang="en-GB" sz="400" dirty="0">
                <a:latin typeface="Times New Roman" panose="02020603050405020304" pitchFamily="18" charset="0"/>
                <a:cs typeface="Times New Roman" panose="02020603050405020304" pitchFamily="18" charset="0"/>
              </a:rPr>
              <a:t>, R.C., Spagnolo, J. and Thornicroft, G., 2022. Mental healthcare in primary and community-based settings: evidence beyond the WHO Mental Health Gap Action Programme (</a:t>
            </a:r>
            <a:r>
              <a:rPr lang="en-GB" sz="400" dirty="0" err="1">
                <a:latin typeface="Times New Roman" panose="02020603050405020304" pitchFamily="18" charset="0"/>
                <a:cs typeface="Times New Roman" panose="02020603050405020304" pitchFamily="18" charset="0"/>
              </a:rPr>
              <a:t>mhGAP</a:t>
            </a:r>
            <a:r>
              <a:rPr lang="en-GB" sz="400" dirty="0">
                <a:latin typeface="Times New Roman" panose="02020603050405020304" pitchFamily="18" charset="0"/>
                <a:cs typeface="Times New Roman" panose="02020603050405020304" pitchFamily="18" charset="0"/>
              </a:rPr>
              <a:t>) Intervention Guide. </a:t>
            </a:r>
            <a:r>
              <a:rPr lang="en-GB" sz="400" i="1" dirty="0">
                <a:latin typeface="Times New Roman" panose="02020603050405020304" pitchFamily="18" charset="0"/>
                <a:cs typeface="Times New Roman" panose="02020603050405020304" pitchFamily="18" charset="0"/>
              </a:rPr>
              <a:t>BMJ Ment Health</a:t>
            </a:r>
            <a:r>
              <a:rPr lang="en-GB" sz="400" dirty="0">
                <a:latin typeface="Times New Roman" panose="02020603050405020304" pitchFamily="18" charset="0"/>
                <a:cs typeface="Times New Roman" panose="02020603050405020304" pitchFamily="18" charset="0"/>
              </a:rPr>
              <a:t>, </a:t>
            </a:r>
            <a:r>
              <a:rPr lang="en-GB" sz="400" i="1" dirty="0">
                <a:latin typeface="Times New Roman" panose="02020603050405020304" pitchFamily="18" charset="0"/>
                <a:cs typeface="Times New Roman" panose="02020603050405020304" pitchFamily="18" charset="0"/>
              </a:rPr>
              <a:t>25</a:t>
            </a:r>
            <a:r>
              <a:rPr lang="en-GB" sz="400" dirty="0">
                <a:latin typeface="Times New Roman" panose="02020603050405020304" pitchFamily="18" charset="0"/>
                <a:cs typeface="Times New Roman" panose="02020603050405020304" pitchFamily="18" charset="0"/>
              </a:rPr>
              <a:t>(e1), pp.e1-e7.</a:t>
            </a:r>
            <a:endParaRPr lang="en-IN" sz="400" dirty="0">
              <a:latin typeface="Times New Roman" panose="02020603050405020304" pitchFamily="18" charset="0"/>
              <a:cs typeface="Times New Roman" panose="02020603050405020304" pitchFamily="18" charset="0"/>
            </a:endParaRPr>
          </a:p>
          <a:p>
            <a:pPr algn="just"/>
            <a:r>
              <a:rPr lang="en-GB" sz="400" dirty="0">
                <a:latin typeface="Times New Roman" panose="02020603050405020304" pitchFamily="18" charset="0"/>
                <a:cs typeface="Times New Roman" panose="02020603050405020304" pitchFamily="18" charset="0"/>
              </a:rPr>
              <a:t>Kirk, U., </a:t>
            </a:r>
            <a:r>
              <a:rPr lang="en-GB" sz="400" dirty="0" err="1">
                <a:latin typeface="Times New Roman" panose="02020603050405020304" pitchFamily="18" charset="0"/>
                <a:cs typeface="Times New Roman" panose="02020603050405020304" pitchFamily="18" charset="0"/>
              </a:rPr>
              <a:t>Ngnoumen</a:t>
            </a:r>
            <a:r>
              <a:rPr lang="en-GB" sz="400" dirty="0">
                <a:latin typeface="Times New Roman" panose="02020603050405020304" pitchFamily="18" charset="0"/>
                <a:cs typeface="Times New Roman" panose="02020603050405020304" pitchFamily="18" charset="0"/>
              </a:rPr>
              <a:t>, C., Clausel, A. and Purvis, C.K., 2022. </a:t>
            </a:r>
            <a:r>
              <a:rPr lang="en-GB" sz="400" i="1" dirty="0">
                <a:latin typeface="Times New Roman" panose="02020603050405020304" pitchFamily="18" charset="0"/>
                <a:cs typeface="Times New Roman" panose="02020603050405020304" pitchFamily="18" charset="0"/>
              </a:rPr>
              <a:t>Using actigraphy and heart rate variability (HRV) to assess sleep quality and sleep arousal of three app-based interventions: sleep music, sleepcasts, and guided mindfulness</a:t>
            </a:r>
            <a:r>
              <a:rPr lang="en-GB" sz="400" dirty="0">
                <a:latin typeface="Times New Roman" panose="02020603050405020304" pitchFamily="18" charset="0"/>
                <a:cs typeface="Times New Roman" panose="02020603050405020304" pitchFamily="18" charset="0"/>
              </a:rPr>
              <a:t>. Available at: </a:t>
            </a:r>
            <a:r>
              <a:rPr lang="en-GB" sz="400" u="sng" dirty="0">
                <a:latin typeface="Times New Roman" panose="02020603050405020304" pitchFamily="18" charset="0"/>
                <a:cs typeface="Times New Roman" panose="02020603050405020304" pitchFamily="18" charset="0"/>
                <a:hlinkClick r:id="rId13"/>
              </a:rPr>
              <a:t>https://link.springer.com/article/10.1007/s41465-021-00233-4</a:t>
            </a:r>
            <a:r>
              <a:rPr lang="en-GB" sz="400" dirty="0">
                <a:latin typeface="Times New Roman" panose="02020603050405020304" pitchFamily="18" charset="0"/>
                <a:cs typeface="Times New Roman" panose="02020603050405020304" pitchFamily="18" charset="0"/>
              </a:rPr>
              <a:t>  [Accessed at: 28/07/2026].</a:t>
            </a:r>
            <a:endParaRPr lang="en-IN" sz="400" dirty="0">
              <a:latin typeface="Times New Roman" panose="02020603050405020304" pitchFamily="18" charset="0"/>
              <a:cs typeface="Times New Roman" panose="02020603050405020304" pitchFamily="18" charset="0"/>
            </a:endParaRPr>
          </a:p>
          <a:p>
            <a:pPr algn="just"/>
            <a:r>
              <a:rPr lang="en-GB" sz="400" dirty="0">
                <a:latin typeface="Times New Roman" panose="02020603050405020304" pitchFamily="18" charset="0"/>
                <a:cs typeface="Times New Roman" panose="02020603050405020304" pitchFamily="18" charset="0"/>
              </a:rPr>
              <a:t>Kirkbride, J.B., Anglin, D.M., Colman, I., </a:t>
            </a:r>
            <a:r>
              <a:rPr lang="en-GB" sz="400" dirty="0" err="1">
                <a:latin typeface="Times New Roman" panose="02020603050405020304" pitchFamily="18" charset="0"/>
                <a:cs typeface="Times New Roman" panose="02020603050405020304" pitchFamily="18" charset="0"/>
              </a:rPr>
              <a:t>Dykxhoorn</a:t>
            </a:r>
            <a:r>
              <a:rPr lang="en-GB" sz="400" dirty="0">
                <a:latin typeface="Times New Roman" panose="02020603050405020304" pitchFamily="18" charset="0"/>
                <a:cs typeface="Times New Roman" panose="02020603050405020304" pitchFamily="18" charset="0"/>
              </a:rPr>
              <a:t>, J., Jones, P.B., </a:t>
            </a:r>
            <a:r>
              <a:rPr lang="en-GB" sz="400" dirty="0" err="1">
                <a:latin typeface="Times New Roman" panose="02020603050405020304" pitchFamily="18" charset="0"/>
                <a:cs typeface="Times New Roman" panose="02020603050405020304" pitchFamily="18" charset="0"/>
              </a:rPr>
              <a:t>Patalay</a:t>
            </a:r>
            <a:r>
              <a:rPr lang="en-GB" sz="400" dirty="0">
                <a:latin typeface="Times New Roman" panose="02020603050405020304" pitchFamily="18" charset="0"/>
                <a:cs typeface="Times New Roman" panose="02020603050405020304" pitchFamily="18" charset="0"/>
              </a:rPr>
              <a:t>, P., Pitman, A., Soneson, E., </a:t>
            </a:r>
            <a:r>
              <a:rPr lang="en-GB" sz="400" dirty="0" err="1">
                <a:latin typeface="Times New Roman" panose="02020603050405020304" pitchFamily="18" charset="0"/>
                <a:cs typeface="Times New Roman" panose="02020603050405020304" pitchFamily="18" charset="0"/>
              </a:rPr>
              <a:t>Steare</a:t>
            </a:r>
            <a:r>
              <a:rPr lang="en-GB" sz="400" dirty="0">
                <a:latin typeface="Times New Roman" panose="02020603050405020304" pitchFamily="18" charset="0"/>
                <a:cs typeface="Times New Roman" panose="02020603050405020304" pitchFamily="18" charset="0"/>
              </a:rPr>
              <a:t>, T., Wright, T. and Griffiths, S.L., 2024. The social determinants of mental health and disorder: evidence, prevention and recommendations. </a:t>
            </a:r>
            <a:r>
              <a:rPr lang="en-GB" sz="400" i="1" dirty="0">
                <a:latin typeface="Times New Roman" panose="02020603050405020304" pitchFamily="18" charset="0"/>
                <a:cs typeface="Times New Roman" panose="02020603050405020304" pitchFamily="18" charset="0"/>
              </a:rPr>
              <a:t>World psychiatry</a:t>
            </a:r>
            <a:r>
              <a:rPr lang="en-GB" sz="400" dirty="0">
                <a:latin typeface="Times New Roman" panose="02020603050405020304" pitchFamily="18" charset="0"/>
                <a:cs typeface="Times New Roman" panose="02020603050405020304" pitchFamily="18" charset="0"/>
              </a:rPr>
              <a:t>, </a:t>
            </a:r>
            <a:r>
              <a:rPr lang="en-GB" sz="400" i="1" dirty="0">
                <a:latin typeface="Times New Roman" panose="02020603050405020304" pitchFamily="18" charset="0"/>
                <a:cs typeface="Times New Roman" panose="02020603050405020304" pitchFamily="18" charset="0"/>
              </a:rPr>
              <a:t>23</a:t>
            </a:r>
            <a:r>
              <a:rPr lang="en-GB" sz="400" dirty="0">
                <a:latin typeface="Times New Roman" panose="02020603050405020304" pitchFamily="18" charset="0"/>
                <a:cs typeface="Times New Roman" panose="02020603050405020304" pitchFamily="18" charset="0"/>
              </a:rPr>
              <a:t>(1), pp.58-90.</a:t>
            </a:r>
            <a:endParaRPr lang="en-IN" sz="400" dirty="0">
              <a:latin typeface="Times New Roman" panose="02020603050405020304" pitchFamily="18" charset="0"/>
              <a:cs typeface="Times New Roman" panose="02020603050405020304" pitchFamily="18" charset="0"/>
            </a:endParaRPr>
          </a:p>
          <a:p>
            <a:pPr algn="just"/>
            <a:r>
              <a:rPr lang="en-GB" sz="400" dirty="0">
                <a:latin typeface="Times New Roman" panose="02020603050405020304" pitchFamily="18" charset="0"/>
                <a:cs typeface="Times New Roman" panose="02020603050405020304" pitchFamily="18" charset="0"/>
              </a:rPr>
              <a:t>Lowther-Payne, H.J., Ushakova, A., Beckwith, A., Liberty, C., Edge, R. and Lobban, F., 2023. Understanding inequalities in access to adult mental health services in the UK: a systematic mapping review. </a:t>
            </a:r>
            <a:r>
              <a:rPr lang="en-GB" sz="400" i="1" dirty="0">
                <a:latin typeface="Times New Roman" panose="02020603050405020304" pitchFamily="18" charset="0"/>
                <a:cs typeface="Times New Roman" panose="02020603050405020304" pitchFamily="18" charset="0"/>
              </a:rPr>
              <a:t>BMC health services research</a:t>
            </a:r>
            <a:r>
              <a:rPr lang="en-GB" sz="400" dirty="0">
                <a:latin typeface="Times New Roman" panose="02020603050405020304" pitchFamily="18" charset="0"/>
                <a:cs typeface="Times New Roman" panose="02020603050405020304" pitchFamily="18" charset="0"/>
              </a:rPr>
              <a:t>, </a:t>
            </a:r>
            <a:r>
              <a:rPr lang="en-GB" sz="400" i="1" dirty="0">
                <a:latin typeface="Times New Roman" panose="02020603050405020304" pitchFamily="18" charset="0"/>
                <a:cs typeface="Times New Roman" panose="02020603050405020304" pitchFamily="18" charset="0"/>
              </a:rPr>
              <a:t>23</a:t>
            </a:r>
            <a:r>
              <a:rPr lang="en-GB" sz="400" dirty="0">
                <a:latin typeface="Times New Roman" panose="02020603050405020304" pitchFamily="18" charset="0"/>
                <a:cs typeface="Times New Roman" panose="02020603050405020304" pitchFamily="18" charset="0"/>
              </a:rPr>
              <a:t>(1), p.1042.</a:t>
            </a:r>
            <a:endParaRPr lang="en-IN" sz="400" dirty="0">
              <a:latin typeface="Times New Roman" panose="02020603050405020304" pitchFamily="18" charset="0"/>
              <a:cs typeface="Times New Roman" panose="02020603050405020304" pitchFamily="18" charset="0"/>
            </a:endParaRPr>
          </a:p>
          <a:p>
            <a:pPr algn="just"/>
            <a:r>
              <a:rPr lang="en-GB" sz="400" dirty="0">
                <a:latin typeface="Times New Roman" panose="02020603050405020304" pitchFamily="18" charset="0"/>
                <a:cs typeface="Times New Roman" panose="02020603050405020304" pitchFamily="18" charset="0"/>
              </a:rPr>
              <a:t>Maddox, R., Kornacki, C., Bradbrook, S.K. and Calma, T., 2025. The Ottawa Charter: Indigenous sovereignty, resistance, and health promotion at 40. </a:t>
            </a:r>
            <a:r>
              <a:rPr lang="en-GB" sz="400" i="1" dirty="0">
                <a:latin typeface="Times New Roman" panose="02020603050405020304" pitchFamily="18" charset="0"/>
                <a:cs typeface="Times New Roman" panose="02020603050405020304" pitchFamily="18" charset="0"/>
              </a:rPr>
              <a:t>Health Promotion International</a:t>
            </a:r>
            <a:r>
              <a:rPr lang="en-GB" sz="400" dirty="0">
                <a:latin typeface="Times New Roman" panose="02020603050405020304" pitchFamily="18" charset="0"/>
                <a:cs typeface="Times New Roman" panose="02020603050405020304" pitchFamily="18" charset="0"/>
              </a:rPr>
              <a:t>, </a:t>
            </a:r>
            <a:r>
              <a:rPr lang="en-GB" sz="400" i="1" dirty="0">
                <a:latin typeface="Times New Roman" panose="02020603050405020304" pitchFamily="18" charset="0"/>
                <a:cs typeface="Times New Roman" panose="02020603050405020304" pitchFamily="18" charset="0"/>
              </a:rPr>
              <a:t>40</a:t>
            </a:r>
            <a:r>
              <a:rPr lang="en-GB" sz="400" dirty="0">
                <a:latin typeface="Times New Roman" panose="02020603050405020304" pitchFamily="18" charset="0"/>
                <a:cs typeface="Times New Roman" panose="02020603050405020304" pitchFamily="18" charset="0"/>
              </a:rPr>
              <a:t>(6), p.daaf195.</a:t>
            </a:r>
            <a:endParaRPr lang="en-IN" sz="400" dirty="0">
              <a:latin typeface="Times New Roman" panose="02020603050405020304" pitchFamily="18" charset="0"/>
              <a:cs typeface="Times New Roman" panose="02020603050405020304" pitchFamily="18" charset="0"/>
            </a:endParaRPr>
          </a:p>
          <a:p>
            <a:pPr algn="just"/>
            <a:r>
              <a:rPr lang="en-GB" sz="400" dirty="0">
                <a:latin typeface="Times New Roman" panose="02020603050405020304" pitchFamily="18" charset="0"/>
                <a:cs typeface="Times New Roman" panose="02020603050405020304" pitchFamily="18" charset="0"/>
              </a:rPr>
              <a:t>Magomedova, A. and Fatima, G., 2025. Mental health and well-being in the modern era: a comprehensive review of challenges and interventions. </a:t>
            </a:r>
            <a:r>
              <a:rPr lang="en-GB" sz="400" i="1" dirty="0" err="1">
                <a:latin typeface="Times New Roman" panose="02020603050405020304" pitchFamily="18" charset="0"/>
                <a:cs typeface="Times New Roman" panose="02020603050405020304" pitchFamily="18" charset="0"/>
              </a:rPr>
              <a:t>Cureus</a:t>
            </a:r>
            <a:r>
              <a:rPr lang="en-GB" sz="400" dirty="0">
                <a:latin typeface="Times New Roman" panose="02020603050405020304" pitchFamily="18" charset="0"/>
                <a:cs typeface="Times New Roman" panose="02020603050405020304" pitchFamily="18" charset="0"/>
              </a:rPr>
              <a:t>, </a:t>
            </a:r>
            <a:r>
              <a:rPr lang="en-GB" sz="400" i="1" dirty="0">
                <a:latin typeface="Times New Roman" panose="02020603050405020304" pitchFamily="18" charset="0"/>
                <a:cs typeface="Times New Roman" panose="02020603050405020304" pitchFamily="18" charset="0"/>
              </a:rPr>
              <a:t>17</a:t>
            </a:r>
            <a:r>
              <a:rPr lang="en-GB" sz="400" dirty="0">
                <a:latin typeface="Times New Roman" panose="02020603050405020304" pitchFamily="18" charset="0"/>
                <a:cs typeface="Times New Roman" panose="02020603050405020304" pitchFamily="18" charset="0"/>
              </a:rPr>
              <a:t>(1).</a:t>
            </a:r>
            <a:endParaRPr lang="en-IN" sz="400" dirty="0">
              <a:latin typeface="Times New Roman" panose="02020603050405020304" pitchFamily="18" charset="0"/>
              <a:cs typeface="Times New Roman" panose="02020603050405020304" pitchFamily="18" charset="0"/>
            </a:endParaRPr>
          </a:p>
          <a:p>
            <a:pPr algn="just"/>
            <a:r>
              <a:rPr lang="en-GB" sz="400" dirty="0">
                <a:latin typeface="Times New Roman" panose="02020603050405020304" pitchFamily="18" charset="0"/>
                <a:cs typeface="Times New Roman" panose="02020603050405020304" pitchFamily="18" charset="0"/>
              </a:rPr>
              <a:t>Medium, 2025. </a:t>
            </a:r>
            <a:r>
              <a:rPr lang="en-GB" sz="400" i="1" dirty="0">
                <a:latin typeface="Times New Roman" panose="02020603050405020304" pitchFamily="18" charset="0"/>
                <a:cs typeface="Times New Roman" panose="02020603050405020304" pitchFamily="18" charset="0"/>
              </a:rPr>
              <a:t>Are Digital Health Tools Bridging the Health Equity Gap or Widening It?.</a:t>
            </a:r>
            <a:r>
              <a:rPr lang="en-GB" sz="400" dirty="0">
                <a:latin typeface="Times New Roman" panose="02020603050405020304" pitchFamily="18" charset="0"/>
                <a:cs typeface="Times New Roman" panose="02020603050405020304" pitchFamily="18" charset="0"/>
              </a:rPr>
              <a:t> Available at: </a:t>
            </a:r>
            <a:r>
              <a:rPr lang="en-GB" sz="400" u="sng" dirty="0">
                <a:latin typeface="Times New Roman" panose="02020603050405020304" pitchFamily="18" charset="0"/>
                <a:cs typeface="Times New Roman" panose="02020603050405020304" pitchFamily="18" charset="0"/>
                <a:hlinkClick r:id="rId14"/>
              </a:rPr>
              <a:t>https://medium.com/@winfredgithimbo/are-digital-health-tools-bridging-the-health-equity-gap-or-widening-it-9348c80bd402</a:t>
            </a:r>
            <a:r>
              <a:rPr lang="en-GB" sz="400" dirty="0">
                <a:latin typeface="Times New Roman" panose="02020603050405020304" pitchFamily="18" charset="0"/>
                <a:cs typeface="Times New Roman" panose="02020603050405020304" pitchFamily="18" charset="0"/>
              </a:rPr>
              <a:t> [Accessed at: 28/07/2026].</a:t>
            </a:r>
            <a:endParaRPr lang="en-IN" sz="400" dirty="0">
              <a:latin typeface="Times New Roman" panose="02020603050405020304" pitchFamily="18" charset="0"/>
              <a:cs typeface="Times New Roman" panose="02020603050405020304" pitchFamily="18" charset="0"/>
            </a:endParaRPr>
          </a:p>
          <a:p>
            <a:pPr algn="just"/>
            <a:r>
              <a:rPr lang="en-GB" sz="400" dirty="0">
                <a:latin typeface="Times New Roman" panose="02020603050405020304" pitchFamily="18" charset="0"/>
                <a:cs typeface="Times New Roman" panose="02020603050405020304" pitchFamily="18" charset="0"/>
              </a:rPr>
              <a:t>Ntoumanis, N., Ng, J.Y., Prestwich, A., Quested, E., Hancox, J.E., Thøgersen-</a:t>
            </a:r>
            <a:r>
              <a:rPr lang="en-GB" sz="400" dirty="0" err="1">
                <a:latin typeface="Times New Roman" panose="02020603050405020304" pitchFamily="18" charset="0"/>
                <a:cs typeface="Times New Roman" panose="02020603050405020304" pitchFamily="18" charset="0"/>
              </a:rPr>
              <a:t>Ntoumani</a:t>
            </a:r>
            <a:r>
              <a:rPr lang="en-GB" sz="400" dirty="0">
                <a:latin typeface="Times New Roman" panose="02020603050405020304" pitchFamily="18" charset="0"/>
                <a:cs typeface="Times New Roman" panose="02020603050405020304" pitchFamily="18" charset="0"/>
              </a:rPr>
              <a:t>, C., Deci, E.L., Ryan, R.M., Lonsdale, C. and Williams, G.C., 2021. A meta-analysis of self-determination theory-informed intervention studies in the health domain: effects on motivation, health </a:t>
            </a:r>
            <a:r>
              <a:rPr lang="en-GB" sz="400" dirty="0" err="1">
                <a:latin typeface="Times New Roman" panose="02020603050405020304" pitchFamily="18" charset="0"/>
                <a:cs typeface="Times New Roman" panose="02020603050405020304" pitchFamily="18" charset="0"/>
              </a:rPr>
              <a:t>behavior</a:t>
            </a:r>
            <a:r>
              <a:rPr lang="en-GB" sz="400" dirty="0">
                <a:latin typeface="Times New Roman" panose="02020603050405020304" pitchFamily="18" charset="0"/>
                <a:cs typeface="Times New Roman" panose="02020603050405020304" pitchFamily="18" charset="0"/>
              </a:rPr>
              <a:t>, physical, and psychological health. </a:t>
            </a:r>
            <a:r>
              <a:rPr lang="en-GB" sz="400" i="1" dirty="0">
                <a:latin typeface="Times New Roman" panose="02020603050405020304" pitchFamily="18" charset="0"/>
                <a:cs typeface="Times New Roman" panose="02020603050405020304" pitchFamily="18" charset="0"/>
              </a:rPr>
              <a:t>Health psychology review</a:t>
            </a:r>
            <a:r>
              <a:rPr lang="en-GB" sz="400" dirty="0">
                <a:latin typeface="Times New Roman" panose="02020603050405020304" pitchFamily="18" charset="0"/>
                <a:cs typeface="Times New Roman" panose="02020603050405020304" pitchFamily="18" charset="0"/>
              </a:rPr>
              <a:t>, </a:t>
            </a:r>
            <a:r>
              <a:rPr lang="en-GB" sz="400" i="1" dirty="0">
                <a:latin typeface="Times New Roman" panose="02020603050405020304" pitchFamily="18" charset="0"/>
                <a:cs typeface="Times New Roman" panose="02020603050405020304" pitchFamily="18" charset="0"/>
              </a:rPr>
              <a:t>15</a:t>
            </a:r>
            <a:r>
              <a:rPr lang="en-GB" sz="400" dirty="0">
                <a:latin typeface="Times New Roman" panose="02020603050405020304" pitchFamily="18" charset="0"/>
                <a:cs typeface="Times New Roman" panose="02020603050405020304" pitchFamily="18" charset="0"/>
              </a:rPr>
              <a:t>(2), pp.214-244.</a:t>
            </a:r>
            <a:endParaRPr lang="en-IN" sz="400" dirty="0">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9DDC06B7-6B04-7DF6-F26E-2A516C34F60C}"/>
              </a:ext>
            </a:extLst>
          </p:cNvPr>
          <p:cNvPicPr>
            <a:picLocks noChangeAspect="1"/>
          </p:cNvPicPr>
          <p:nvPr/>
        </p:nvPicPr>
        <p:blipFill>
          <a:blip r:embed="rId15"/>
          <a:srcRect/>
          <a:stretch>
            <a:fillRect/>
          </a:stretch>
        </p:blipFill>
        <p:spPr bwMode="auto">
          <a:xfrm>
            <a:off x="7421338" y="4469330"/>
            <a:ext cx="1464754" cy="981473"/>
          </a:xfrm>
          <a:prstGeom prst="rect">
            <a:avLst/>
          </a:prstGeom>
          <a:ln>
            <a:noFill/>
          </a:ln>
          <a:effectLst>
            <a:softEdge rad="112500"/>
          </a:effectLst>
        </p:spPr>
      </p:pic>
    </p:spTree>
    <p:extLst>
      <p:ext uri="{BB962C8B-B14F-4D97-AF65-F5344CB8AC3E}">
        <p14:creationId xmlns:p14="http://schemas.microsoft.com/office/powerpoint/2010/main" val="4257535061"/>
      </p:ext>
    </p:extLst>
  </p:cSld>
  <p:clrMapOvr>
    <a:masterClrMapping/>
  </p:clrMapOvr>
</p:sld>
</file>

<file path=ppt/theme/theme1.xml><?xml version="1.0" encoding="utf-8"?>
<a:theme xmlns:a="http://schemas.openxmlformats.org/drawingml/2006/main" name="Modulo">
  <a:themeElements>
    <a:clrScheme name="Project Status Report">
      <a:dk1>
        <a:srgbClr val="000000"/>
      </a:dk1>
      <a:lt1>
        <a:srgbClr val="FFFFFF"/>
      </a:lt1>
      <a:dk2>
        <a:srgbClr val="3B4546"/>
      </a:dk2>
      <a:lt2>
        <a:srgbClr val="E7E6E6"/>
      </a:lt2>
      <a:accent1>
        <a:srgbClr val="B36041"/>
      </a:accent1>
      <a:accent2>
        <a:srgbClr val="6F8185"/>
      </a:accent2>
      <a:accent3>
        <a:srgbClr val="C78F8F"/>
      </a:accent3>
      <a:accent4>
        <a:srgbClr val="647961"/>
      </a:accent4>
      <a:accent5>
        <a:srgbClr val="B09C54"/>
      </a:accent5>
      <a:accent6>
        <a:srgbClr val="9AA749"/>
      </a:accent6>
      <a:hlink>
        <a:srgbClr val="75A073"/>
      </a:hlink>
      <a:folHlink>
        <a:srgbClr val="BD9C5C"/>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odulo" id="{37AC43F2-9181-4AE3-B669-CCC580C183C1}" vid="{7A2AE0A7-E8DE-4D1D-AEB1-3FD192448292}"/>
    </a:ext>
  </a:extLst>
</a:theme>
</file>

<file path=docProps/app.xml><?xml version="1.0" encoding="utf-8"?>
<Properties xmlns="http://schemas.openxmlformats.org/officeDocument/2006/extended-properties" xmlns:vt="http://schemas.openxmlformats.org/officeDocument/2006/docPropsVTypes">
  <Template>Modulo</Template>
  <TotalTime>24</TotalTime>
  <Words>2697</Words>
  <Application>Microsoft Office PowerPoint</Application>
  <PresentationFormat>Widescreen</PresentationFormat>
  <Paragraphs>48</Paragraphs>
  <Slides>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vt:i4>
      </vt:variant>
    </vt:vector>
  </HeadingPairs>
  <TitlesOfParts>
    <vt:vector size="4" baseType="lpstr">
      <vt:lpstr>Arial</vt:lpstr>
      <vt:lpstr>Times New Roman</vt:lpstr>
      <vt:lpstr>Modulo</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Sourav Chattopadhyay</dc:creator>
  <cp:lastModifiedBy>Sourav Chattopadhyay</cp:lastModifiedBy>
  <cp:revision>19</cp:revision>
  <dcterms:created xsi:type="dcterms:W3CDTF">2026-07-28T12:01:11Z</dcterms:created>
  <dcterms:modified xsi:type="dcterms:W3CDTF">2026-07-28T12:27:13Z</dcterms:modified>
</cp:coreProperties>
</file>