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431" r:id="rId2"/>
    <p:sldId id="406" r:id="rId3"/>
    <p:sldId id="448" r:id="rId4"/>
    <p:sldId id="449" r:id="rId5"/>
    <p:sldId id="450" r:id="rId6"/>
    <p:sldId id="451" r:id="rId7"/>
    <p:sldId id="44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65" autoAdjust="0"/>
    <p:restoredTop sz="94660"/>
  </p:normalViewPr>
  <p:slideViewPr>
    <p:cSldViewPr snapToGrid="0" showGuides="1">
      <p:cViewPr varScale="1">
        <p:scale>
          <a:sx n="70" d="100"/>
          <a:sy n="70" d="100"/>
        </p:scale>
        <p:origin x="33" y="5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E5BDBE-5E85-41A4-990E-059405F4B270}" type="doc">
      <dgm:prSet loTypeId="urn:microsoft.com/office/officeart/2016/7/layout/Horizontal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44BE47-2BE3-4BF2-AF1C-4FD45DFA9CB1}">
      <dgm:prSet/>
      <dgm:spPr/>
      <dgm:t>
        <a:bodyPr/>
        <a:lstStyle/>
        <a:p>
          <a:r>
            <a:rPr lang="en-US"/>
            <a:t>Organising</a:t>
          </a:r>
        </a:p>
      </dgm:t>
    </dgm:pt>
    <dgm:pt modelId="{4AF4B42C-0D44-4ABD-9B1C-AA2BDAAB5365}" type="parTrans" cxnId="{6BD13CD4-135B-4DE3-8101-F8B6AF753F7F}">
      <dgm:prSet/>
      <dgm:spPr/>
      <dgm:t>
        <a:bodyPr/>
        <a:lstStyle/>
        <a:p>
          <a:endParaRPr lang="en-US"/>
        </a:p>
      </dgm:t>
    </dgm:pt>
    <dgm:pt modelId="{A8F15EF9-A1E3-4A20-8ED7-644563299F53}" type="sibTrans" cxnId="{6BD13CD4-135B-4DE3-8101-F8B6AF753F7F}">
      <dgm:prSet/>
      <dgm:spPr/>
      <dgm:t>
        <a:bodyPr/>
        <a:lstStyle/>
        <a:p>
          <a:endParaRPr lang="en-US"/>
        </a:p>
      </dgm:t>
    </dgm:pt>
    <dgm:pt modelId="{5728DD6A-EEE6-4D97-85FF-A2137AFAD980}">
      <dgm:prSet/>
      <dgm:spPr/>
      <dgm:t>
        <a:bodyPr/>
        <a:lstStyle/>
        <a:p>
          <a:r>
            <a:rPr lang="en-US"/>
            <a:t>Organising your portfolio </a:t>
          </a:r>
        </a:p>
      </dgm:t>
    </dgm:pt>
    <dgm:pt modelId="{D987BD82-0C5E-40B1-9B12-F6368D8EBD2B}" type="parTrans" cxnId="{3CF4748F-636A-4A7D-B84C-7379F1CDA636}">
      <dgm:prSet/>
      <dgm:spPr/>
      <dgm:t>
        <a:bodyPr/>
        <a:lstStyle/>
        <a:p>
          <a:endParaRPr lang="en-US"/>
        </a:p>
      </dgm:t>
    </dgm:pt>
    <dgm:pt modelId="{75A5AA3D-2FD0-4CC5-A8AA-8FB53277F9F9}" type="sibTrans" cxnId="{3CF4748F-636A-4A7D-B84C-7379F1CDA636}">
      <dgm:prSet/>
      <dgm:spPr/>
      <dgm:t>
        <a:bodyPr/>
        <a:lstStyle/>
        <a:p>
          <a:endParaRPr lang="en-US"/>
        </a:p>
      </dgm:t>
    </dgm:pt>
    <dgm:pt modelId="{B173DBFE-A64C-44FD-AE2F-63EB3765086A}">
      <dgm:prSet/>
      <dgm:spPr/>
      <dgm:t>
        <a:bodyPr/>
        <a:lstStyle/>
        <a:p>
          <a:r>
            <a:rPr lang="en-US"/>
            <a:t>Working</a:t>
          </a:r>
        </a:p>
      </dgm:t>
    </dgm:pt>
    <dgm:pt modelId="{38DB7F13-2311-42E9-8971-2B77EED359F6}" type="parTrans" cxnId="{B31A8894-00DD-4DC3-AD2F-B61DF6900FA1}">
      <dgm:prSet/>
      <dgm:spPr/>
      <dgm:t>
        <a:bodyPr/>
        <a:lstStyle/>
        <a:p>
          <a:endParaRPr lang="en-US"/>
        </a:p>
      </dgm:t>
    </dgm:pt>
    <dgm:pt modelId="{7C902508-7A90-44F1-A4DB-8773E36EF3E8}" type="sibTrans" cxnId="{B31A8894-00DD-4DC3-AD2F-B61DF6900FA1}">
      <dgm:prSet/>
      <dgm:spPr/>
      <dgm:t>
        <a:bodyPr/>
        <a:lstStyle/>
        <a:p>
          <a:endParaRPr lang="en-US"/>
        </a:p>
      </dgm:t>
    </dgm:pt>
    <dgm:pt modelId="{0E1436F1-D146-4EB4-8829-5E1B3F8426A0}">
      <dgm:prSet/>
      <dgm:spPr/>
      <dgm:t>
        <a:bodyPr/>
        <a:lstStyle/>
        <a:p>
          <a:r>
            <a:rPr lang="en-US"/>
            <a:t>Working on layout - Logistics</a:t>
          </a:r>
        </a:p>
      </dgm:t>
    </dgm:pt>
    <dgm:pt modelId="{A4A1712B-E2DD-47C6-8C39-80DC36921A89}" type="parTrans" cxnId="{4005F435-CE76-4F95-9C9E-B534EFC0C5FC}">
      <dgm:prSet/>
      <dgm:spPr/>
      <dgm:t>
        <a:bodyPr/>
        <a:lstStyle/>
        <a:p>
          <a:endParaRPr lang="en-US"/>
        </a:p>
      </dgm:t>
    </dgm:pt>
    <dgm:pt modelId="{6BBF61D6-943B-4CD2-9F3C-720AF09B84B6}" type="sibTrans" cxnId="{4005F435-CE76-4F95-9C9E-B534EFC0C5FC}">
      <dgm:prSet/>
      <dgm:spPr/>
      <dgm:t>
        <a:bodyPr/>
        <a:lstStyle/>
        <a:p>
          <a:endParaRPr lang="en-US"/>
        </a:p>
      </dgm:t>
    </dgm:pt>
    <dgm:pt modelId="{8394B1ED-4E12-4A12-8AA1-3753DDF6386C}">
      <dgm:prSet/>
      <dgm:spPr/>
      <dgm:t>
        <a:bodyPr/>
        <a:lstStyle/>
        <a:p>
          <a:r>
            <a:rPr lang="en-US"/>
            <a:t>Reflecting</a:t>
          </a:r>
        </a:p>
      </dgm:t>
    </dgm:pt>
    <dgm:pt modelId="{32496954-B44A-409F-8E3C-21DE82522401}" type="parTrans" cxnId="{92A92FA5-B29A-43D3-A0FF-EBA71D2260E7}">
      <dgm:prSet/>
      <dgm:spPr/>
      <dgm:t>
        <a:bodyPr/>
        <a:lstStyle/>
        <a:p>
          <a:endParaRPr lang="en-US"/>
        </a:p>
      </dgm:t>
    </dgm:pt>
    <dgm:pt modelId="{93098A93-A922-41D1-BB65-231C7370B891}" type="sibTrans" cxnId="{92A92FA5-B29A-43D3-A0FF-EBA71D2260E7}">
      <dgm:prSet/>
      <dgm:spPr/>
      <dgm:t>
        <a:bodyPr/>
        <a:lstStyle/>
        <a:p>
          <a:endParaRPr lang="en-US"/>
        </a:p>
      </dgm:t>
    </dgm:pt>
    <dgm:pt modelId="{81FDB8FF-4ED7-4082-9284-914956BD5088}">
      <dgm:prSet/>
      <dgm:spPr/>
      <dgm:t>
        <a:bodyPr/>
        <a:lstStyle/>
        <a:p>
          <a:r>
            <a:rPr lang="en-US"/>
            <a:t>Reflecting on your experience </a:t>
          </a:r>
        </a:p>
      </dgm:t>
    </dgm:pt>
    <dgm:pt modelId="{3C1F8F7A-6C83-4A87-A283-86EB6F688298}" type="parTrans" cxnId="{D61CB858-027C-46B6-B94F-856E3CDC75DA}">
      <dgm:prSet/>
      <dgm:spPr/>
      <dgm:t>
        <a:bodyPr/>
        <a:lstStyle/>
        <a:p>
          <a:endParaRPr lang="en-US"/>
        </a:p>
      </dgm:t>
    </dgm:pt>
    <dgm:pt modelId="{387FEF00-ACF6-494C-A6BB-511B528214CD}" type="sibTrans" cxnId="{D61CB858-027C-46B6-B94F-856E3CDC75DA}">
      <dgm:prSet/>
      <dgm:spPr/>
      <dgm:t>
        <a:bodyPr/>
        <a:lstStyle/>
        <a:p>
          <a:endParaRPr lang="en-US"/>
        </a:p>
      </dgm:t>
    </dgm:pt>
    <dgm:pt modelId="{7C5EBA8B-A556-456E-8D94-12BD7A69439F}" type="pres">
      <dgm:prSet presAssocID="{43E5BDBE-5E85-41A4-990E-059405F4B270}" presName="Name0" presStyleCnt="0">
        <dgm:presLayoutVars>
          <dgm:dir/>
          <dgm:animLvl val="lvl"/>
          <dgm:resizeHandles val="exact"/>
        </dgm:presLayoutVars>
      </dgm:prSet>
      <dgm:spPr/>
    </dgm:pt>
    <dgm:pt modelId="{622CA30D-9CBE-4DDB-87B5-7D875483BE86}" type="pres">
      <dgm:prSet presAssocID="{6644BE47-2BE3-4BF2-AF1C-4FD45DFA9CB1}" presName="composite" presStyleCnt="0"/>
      <dgm:spPr/>
    </dgm:pt>
    <dgm:pt modelId="{67005CF7-FE32-45AD-A8A6-25D3DD6E93F4}" type="pres">
      <dgm:prSet presAssocID="{6644BE47-2BE3-4BF2-AF1C-4FD45DFA9CB1}" presName="parTx" presStyleLbl="alignNode1" presStyleIdx="0" presStyleCnt="3">
        <dgm:presLayoutVars>
          <dgm:chMax val="0"/>
          <dgm:chPref val="0"/>
        </dgm:presLayoutVars>
      </dgm:prSet>
      <dgm:spPr/>
    </dgm:pt>
    <dgm:pt modelId="{B63C6754-36AE-4A1F-8B8F-ED77128A7D12}" type="pres">
      <dgm:prSet presAssocID="{6644BE47-2BE3-4BF2-AF1C-4FD45DFA9CB1}" presName="desTx" presStyleLbl="alignAccFollowNode1" presStyleIdx="0" presStyleCnt="3">
        <dgm:presLayoutVars/>
      </dgm:prSet>
      <dgm:spPr/>
    </dgm:pt>
    <dgm:pt modelId="{2086AD26-2222-4F6B-BEB5-031DEACC8D34}" type="pres">
      <dgm:prSet presAssocID="{A8F15EF9-A1E3-4A20-8ED7-644563299F53}" presName="space" presStyleCnt="0"/>
      <dgm:spPr/>
    </dgm:pt>
    <dgm:pt modelId="{E7006B26-54EF-4480-8D98-D4700A4C91C1}" type="pres">
      <dgm:prSet presAssocID="{B173DBFE-A64C-44FD-AE2F-63EB3765086A}" presName="composite" presStyleCnt="0"/>
      <dgm:spPr/>
    </dgm:pt>
    <dgm:pt modelId="{46A39E4B-79BB-4AD1-A5BA-61183365D52C}" type="pres">
      <dgm:prSet presAssocID="{B173DBFE-A64C-44FD-AE2F-63EB3765086A}" presName="parTx" presStyleLbl="alignNode1" presStyleIdx="1" presStyleCnt="3">
        <dgm:presLayoutVars>
          <dgm:chMax val="0"/>
          <dgm:chPref val="0"/>
        </dgm:presLayoutVars>
      </dgm:prSet>
      <dgm:spPr/>
    </dgm:pt>
    <dgm:pt modelId="{CEB6315E-B223-4EEE-87CD-CE9138CFB8CA}" type="pres">
      <dgm:prSet presAssocID="{B173DBFE-A64C-44FD-AE2F-63EB3765086A}" presName="desTx" presStyleLbl="alignAccFollowNode1" presStyleIdx="1" presStyleCnt="3">
        <dgm:presLayoutVars/>
      </dgm:prSet>
      <dgm:spPr/>
    </dgm:pt>
    <dgm:pt modelId="{0DD1673D-6689-4C34-9B5D-1D846066177B}" type="pres">
      <dgm:prSet presAssocID="{7C902508-7A90-44F1-A4DB-8773E36EF3E8}" presName="space" presStyleCnt="0"/>
      <dgm:spPr/>
    </dgm:pt>
    <dgm:pt modelId="{4C6AD814-E3BD-47FC-9FE2-19BE8F2FE318}" type="pres">
      <dgm:prSet presAssocID="{8394B1ED-4E12-4A12-8AA1-3753DDF6386C}" presName="composite" presStyleCnt="0"/>
      <dgm:spPr/>
    </dgm:pt>
    <dgm:pt modelId="{37B9C485-12C2-47C6-A9E2-3745D74C11E7}" type="pres">
      <dgm:prSet presAssocID="{8394B1ED-4E12-4A12-8AA1-3753DDF6386C}" presName="parTx" presStyleLbl="alignNode1" presStyleIdx="2" presStyleCnt="3">
        <dgm:presLayoutVars>
          <dgm:chMax val="0"/>
          <dgm:chPref val="0"/>
        </dgm:presLayoutVars>
      </dgm:prSet>
      <dgm:spPr/>
    </dgm:pt>
    <dgm:pt modelId="{C038B704-D2F5-491C-86A9-4BDCABB7CF15}" type="pres">
      <dgm:prSet presAssocID="{8394B1ED-4E12-4A12-8AA1-3753DDF6386C}" presName="desTx" presStyleLbl="alignAccFollowNode1" presStyleIdx="2" presStyleCnt="3">
        <dgm:presLayoutVars/>
      </dgm:prSet>
      <dgm:spPr/>
    </dgm:pt>
  </dgm:ptLst>
  <dgm:cxnLst>
    <dgm:cxn modelId="{79C3B22C-A19E-4CFC-B93A-D1D2269BA32C}" type="presOf" srcId="{43E5BDBE-5E85-41A4-990E-059405F4B270}" destId="{7C5EBA8B-A556-456E-8D94-12BD7A69439F}" srcOrd="0" destOrd="0" presId="urn:microsoft.com/office/officeart/2016/7/layout/HorizontalActionList"/>
    <dgm:cxn modelId="{4005F435-CE76-4F95-9C9E-B534EFC0C5FC}" srcId="{B173DBFE-A64C-44FD-AE2F-63EB3765086A}" destId="{0E1436F1-D146-4EB4-8829-5E1B3F8426A0}" srcOrd="0" destOrd="0" parTransId="{A4A1712B-E2DD-47C6-8C39-80DC36921A89}" sibTransId="{6BBF61D6-943B-4CD2-9F3C-720AF09B84B6}"/>
    <dgm:cxn modelId="{08072138-0821-4B08-A438-BCDCF7FCAB3F}" type="presOf" srcId="{8394B1ED-4E12-4A12-8AA1-3753DDF6386C}" destId="{37B9C485-12C2-47C6-A9E2-3745D74C11E7}" srcOrd="0" destOrd="0" presId="urn:microsoft.com/office/officeart/2016/7/layout/HorizontalActionList"/>
    <dgm:cxn modelId="{295C1863-0FD8-4BEA-9F11-182580AEAF2A}" type="presOf" srcId="{81FDB8FF-4ED7-4082-9284-914956BD5088}" destId="{C038B704-D2F5-491C-86A9-4BDCABB7CF15}" srcOrd="0" destOrd="0" presId="urn:microsoft.com/office/officeart/2016/7/layout/HorizontalActionList"/>
    <dgm:cxn modelId="{4305DD71-C4EB-45B2-A331-8EC1DC4965EA}" type="presOf" srcId="{5728DD6A-EEE6-4D97-85FF-A2137AFAD980}" destId="{B63C6754-36AE-4A1F-8B8F-ED77128A7D12}" srcOrd="0" destOrd="0" presId="urn:microsoft.com/office/officeart/2016/7/layout/HorizontalActionList"/>
    <dgm:cxn modelId="{F670E172-000A-49BB-8A8D-A98B377D7752}" type="presOf" srcId="{0E1436F1-D146-4EB4-8829-5E1B3F8426A0}" destId="{CEB6315E-B223-4EEE-87CD-CE9138CFB8CA}" srcOrd="0" destOrd="0" presId="urn:microsoft.com/office/officeart/2016/7/layout/HorizontalActionList"/>
    <dgm:cxn modelId="{D61CB858-027C-46B6-B94F-856E3CDC75DA}" srcId="{8394B1ED-4E12-4A12-8AA1-3753DDF6386C}" destId="{81FDB8FF-4ED7-4082-9284-914956BD5088}" srcOrd="0" destOrd="0" parTransId="{3C1F8F7A-6C83-4A87-A283-86EB6F688298}" sibTransId="{387FEF00-ACF6-494C-A6BB-511B528214CD}"/>
    <dgm:cxn modelId="{3CF4748F-636A-4A7D-B84C-7379F1CDA636}" srcId="{6644BE47-2BE3-4BF2-AF1C-4FD45DFA9CB1}" destId="{5728DD6A-EEE6-4D97-85FF-A2137AFAD980}" srcOrd="0" destOrd="0" parTransId="{D987BD82-0C5E-40B1-9B12-F6368D8EBD2B}" sibTransId="{75A5AA3D-2FD0-4CC5-A8AA-8FB53277F9F9}"/>
    <dgm:cxn modelId="{B31A8894-00DD-4DC3-AD2F-B61DF6900FA1}" srcId="{43E5BDBE-5E85-41A4-990E-059405F4B270}" destId="{B173DBFE-A64C-44FD-AE2F-63EB3765086A}" srcOrd="1" destOrd="0" parTransId="{38DB7F13-2311-42E9-8971-2B77EED359F6}" sibTransId="{7C902508-7A90-44F1-A4DB-8773E36EF3E8}"/>
    <dgm:cxn modelId="{92A92FA5-B29A-43D3-A0FF-EBA71D2260E7}" srcId="{43E5BDBE-5E85-41A4-990E-059405F4B270}" destId="{8394B1ED-4E12-4A12-8AA1-3753DDF6386C}" srcOrd="2" destOrd="0" parTransId="{32496954-B44A-409F-8E3C-21DE82522401}" sibTransId="{93098A93-A922-41D1-BB65-231C7370B891}"/>
    <dgm:cxn modelId="{6BD13CD4-135B-4DE3-8101-F8B6AF753F7F}" srcId="{43E5BDBE-5E85-41A4-990E-059405F4B270}" destId="{6644BE47-2BE3-4BF2-AF1C-4FD45DFA9CB1}" srcOrd="0" destOrd="0" parTransId="{4AF4B42C-0D44-4ABD-9B1C-AA2BDAAB5365}" sibTransId="{A8F15EF9-A1E3-4A20-8ED7-644563299F53}"/>
    <dgm:cxn modelId="{9F706CD4-4A09-4FC4-B533-9A3EB3FFA039}" type="presOf" srcId="{B173DBFE-A64C-44FD-AE2F-63EB3765086A}" destId="{46A39E4B-79BB-4AD1-A5BA-61183365D52C}" srcOrd="0" destOrd="0" presId="urn:microsoft.com/office/officeart/2016/7/layout/HorizontalActionList"/>
    <dgm:cxn modelId="{41510AF9-0FEB-48FA-96C5-8F631430175A}" type="presOf" srcId="{6644BE47-2BE3-4BF2-AF1C-4FD45DFA9CB1}" destId="{67005CF7-FE32-45AD-A8A6-25D3DD6E93F4}" srcOrd="0" destOrd="0" presId="urn:microsoft.com/office/officeart/2016/7/layout/HorizontalActionList"/>
    <dgm:cxn modelId="{ECF2D11C-2B64-4061-9BCD-035DD261C0D2}" type="presParOf" srcId="{7C5EBA8B-A556-456E-8D94-12BD7A69439F}" destId="{622CA30D-9CBE-4DDB-87B5-7D875483BE86}" srcOrd="0" destOrd="0" presId="urn:microsoft.com/office/officeart/2016/7/layout/HorizontalActionList"/>
    <dgm:cxn modelId="{23F86BEB-47C9-411D-B2AF-5211DD959B19}" type="presParOf" srcId="{622CA30D-9CBE-4DDB-87B5-7D875483BE86}" destId="{67005CF7-FE32-45AD-A8A6-25D3DD6E93F4}" srcOrd="0" destOrd="0" presId="urn:microsoft.com/office/officeart/2016/7/layout/HorizontalActionList"/>
    <dgm:cxn modelId="{4D8BF6CA-0BD2-475C-9BA5-D6F6DE88024B}" type="presParOf" srcId="{622CA30D-9CBE-4DDB-87B5-7D875483BE86}" destId="{B63C6754-36AE-4A1F-8B8F-ED77128A7D12}" srcOrd="1" destOrd="0" presId="urn:microsoft.com/office/officeart/2016/7/layout/HorizontalActionList"/>
    <dgm:cxn modelId="{BC707838-25A0-4284-925F-9A09EB0E9A76}" type="presParOf" srcId="{7C5EBA8B-A556-456E-8D94-12BD7A69439F}" destId="{2086AD26-2222-4F6B-BEB5-031DEACC8D34}" srcOrd="1" destOrd="0" presId="urn:microsoft.com/office/officeart/2016/7/layout/HorizontalActionList"/>
    <dgm:cxn modelId="{E3AED6F4-C688-4D91-89B0-DEE26497F7DE}" type="presParOf" srcId="{7C5EBA8B-A556-456E-8D94-12BD7A69439F}" destId="{E7006B26-54EF-4480-8D98-D4700A4C91C1}" srcOrd="2" destOrd="0" presId="urn:microsoft.com/office/officeart/2016/7/layout/HorizontalActionList"/>
    <dgm:cxn modelId="{431E6DDC-8354-4D45-98F0-281C90A34E50}" type="presParOf" srcId="{E7006B26-54EF-4480-8D98-D4700A4C91C1}" destId="{46A39E4B-79BB-4AD1-A5BA-61183365D52C}" srcOrd="0" destOrd="0" presId="urn:microsoft.com/office/officeart/2016/7/layout/HorizontalActionList"/>
    <dgm:cxn modelId="{A0464AD0-22CE-4943-A0EB-E23F971572B5}" type="presParOf" srcId="{E7006B26-54EF-4480-8D98-D4700A4C91C1}" destId="{CEB6315E-B223-4EEE-87CD-CE9138CFB8CA}" srcOrd="1" destOrd="0" presId="urn:microsoft.com/office/officeart/2016/7/layout/HorizontalActionList"/>
    <dgm:cxn modelId="{03AEF7E8-5EF7-4BC1-99DA-2D452CEA9B2F}" type="presParOf" srcId="{7C5EBA8B-A556-456E-8D94-12BD7A69439F}" destId="{0DD1673D-6689-4C34-9B5D-1D846066177B}" srcOrd="3" destOrd="0" presId="urn:microsoft.com/office/officeart/2016/7/layout/HorizontalActionList"/>
    <dgm:cxn modelId="{37190A6A-42DA-495E-9960-7B3B847E20FE}" type="presParOf" srcId="{7C5EBA8B-A556-456E-8D94-12BD7A69439F}" destId="{4C6AD814-E3BD-47FC-9FE2-19BE8F2FE318}" srcOrd="4" destOrd="0" presId="urn:microsoft.com/office/officeart/2016/7/layout/HorizontalActionList"/>
    <dgm:cxn modelId="{5910D008-440E-4CAF-966E-4E612BEADF6A}" type="presParOf" srcId="{4C6AD814-E3BD-47FC-9FE2-19BE8F2FE318}" destId="{37B9C485-12C2-47C6-A9E2-3745D74C11E7}" srcOrd="0" destOrd="0" presId="urn:microsoft.com/office/officeart/2016/7/layout/HorizontalActionList"/>
    <dgm:cxn modelId="{C5D1C8C0-0A36-4EF6-B366-14127F26C95F}" type="presParOf" srcId="{4C6AD814-E3BD-47FC-9FE2-19BE8F2FE318}" destId="{C038B704-D2F5-491C-86A9-4BDCABB7CF15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05CF7-FE32-45AD-A8A6-25D3DD6E93F4}">
      <dsp:nvSpPr>
        <dsp:cNvPr id="0" name=""/>
        <dsp:cNvSpPr/>
      </dsp:nvSpPr>
      <dsp:spPr>
        <a:xfrm>
          <a:off x="10090" y="870267"/>
          <a:ext cx="3426543" cy="10279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773" tIns="270773" rIns="270773" bIns="270773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Organising</a:t>
          </a:r>
        </a:p>
      </dsp:txBody>
      <dsp:txXfrm>
        <a:off x="10090" y="870267"/>
        <a:ext cx="3426543" cy="1027963"/>
      </dsp:txXfrm>
    </dsp:sp>
    <dsp:sp modelId="{B63C6754-36AE-4A1F-8B8F-ED77128A7D12}">
      <dsp:nvSpPr>
        <dsp:cNvPr id="0" name=""/>
        <dsp:cNvSpPr/>
      </dsp:nvSpPr>
      <dsp:spPr>
        <a:xfrm>
          <a:off x="10090" y="1898230"/>
          <a:ext cx="3426543" cy="158283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466" tIns="338466" rIns="338466" bIns="338466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Organising your portfolio </a:t>
          </a:r>
        </a:p>
      </dsp:txBody>
      <dsp:txXfrm>
        <a:off x="10090" y="1898230"/>
        <a:ext cx="3426543" cy="1582839"/>
      </dsp:txXfrm>
    </dsp:sp>
    <dsp:sp modelId="{46A39E4B-79BB-4AD1-A5BA-61183365D52C}">
      <dsp:nvSpPr>
        <dsp:cNvPr id="0" name=""/>
        <dsp:cNvSpPr/>
      </dsp:nvSpPr>
      <dsp:spPr>
        <a:xfrm>
          <a:off x="3544528" y="870267"/>
          <a:ext cx="3426543" cy="1027963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773" tIns="270773" rIns="270773" bIns="270773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Working</a:t>
          </a:r>
        </a:p>
      </dsp:txBody>
      <dsp:txXfrm>
        <a:off x="3544528" y="870267"/>
        <a:ext cx="3426543" cy="1027963"/>
      </dsp:txXfrm>
    </dsp:sp>
    <dsp:sp modelId="{CEB6315E-B223-4EEE-87CD-CE9138CFB8CA}">
      <dsp:nvSpPr>
        <dsp:cNvPr id="0" name=""/>
        <dsp:cNvSpPr/>
      </dsp:nvSpPr>
      <dsp:spPr>
        <a:xfrm>
          <a:off x="3544528" y="1898230"/>
          <a:ext cx="3426543" cy="1582839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466" tIns="338466" rIns="338466" bIns="338466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Working on layout - Logistics</a:t>
          </a:r>
        </a:p>
      </dsp:txBody>
      <dsp:txXfrm>
        <a:off x="3544528" y="1898230"/>
        <a:ext cx="3426543" cy="1582839"/>
      </dsp:txXfrm>
    </dsp:sp>
    <dsp:sp modelId="{37B9C485-12C2-47C6-A9E2-3745D74C11E7}">
      <dsp:nvSpPr>
        <dsp:cNvPr id="0" name=""/>
        <dsp:cNvSpPr/>
      </dsp:nvSpPr>
      <dsp:spPr>
        <a:xfrm>
          <a:off x="7078966" y="870267"/>
          <a:ext cx="3426543" cy="1027963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773" tIns="270773" rIns="270773" bIns="270773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Reflecting</a:t>
          </a:r>
        </a:p>
      </dsp:txBody>
      <dsp:txXfrm>
        <a:off x="7078966" y="870267"/>
        <a:ext cx="3426543" cy="1027963"/>
      </dsp:txXfrm>
    </dsp:sp>
    <dsp:sp modelId="{C038B704-D2F5-491C-86A9-4BDCABB7CF15}">
      <dsp:nvSpPr>
        <dsp:cNvPr id="0" name=""/>
        <dsp:cNvSpPr/>
      </dsp:nvSpPr>
      <dsp:spPr>
        <a:xfrm>
          <a:off x="7078966" y="1898230"/>
          <a:ext cx="3426543" cy="1582839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466" tIns="338466" rIns="338466" bIns="338466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Reflecting on your experience </a:t>
          </a:r>
        </a:p>
      </dsp:txBody>
      <dsp:txXfrm>
        <a:off x="7078966" y="1898230"/>
        <a:ext cx="3426543" cy="1582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1EA22A-EAB2-4ABD-934A-6A765AF4EB40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D37ED-53EA-45CD-92FC-BB600C60D2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22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AB8E-736A-6E7D-A98A-C9B8FB66F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E5330-1099-936E-AFE5-7788E4D22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90E49-AE68-79A0-F4EB-44BAAA8A3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CF42C-FDAC-058B-066E-D6D96D2C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C39C-14FD-4727-7BC1-692233AE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12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5B3-4F32-BF66-B589-023B5F014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F560-6D82-AC04-5F29-390908D1D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B465-F95B-4993-A5CF-D64479FC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90A98-94A6-38EB-DABF-624AC612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4DC76-653A-6F45-8067-15FF69D94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5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78EE-9D5D-A36A-F5B9-9C716DA1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DE944-1482-D140-8BEC-B25DC3FF7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DC933-2EC8-3CFA-45BF-9942F14A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5224-141E-2DC4-98FF-317ED2B1C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0E09-03F8-2109-AC88-81958CB8E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7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50706-B964-D59A-7B46-FFAB226FB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64F3-0BC9-7C9D-4CA9-FA8A590ED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6CB49-46C2-2AC7-1B99-AA4ECE7CC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3B8F-0288-766C-B10D-A937C5B9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3F4-F5FA-4DB9-5E81-B87951DB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B0EF1-9C26-09B7-8F07-94BCBFE10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E612-1F03-5054-372E-6B1CBA009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5D2AA-A4B2-656A-AB64-495ADC0A1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17C06-CA50-6C0D-D2F8-A84B061E0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E9B79-0F1D-DC41-C309-650E7919E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C7B00-8875-0E89-FCB5-6569639B7F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A6ACC-B545-364B-CB36-506153D69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2F9B7-531E-4437-BBCC-C249AED0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6240D-3437-948D-DB1D-6FC5C1F79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ED54-D18D-649D-F0F9-DDC1BAE2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CE602-4B96-1F90-4C45-4A951E1E0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7875A-52C1-E6B1-8E4C-227BCCBCE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22365-3CBE-B0E0-D6BA-BE443F79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45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0FFFC-7642-DA7F-455A-210D85FD4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64A85-59E9-2AF8-AE00-F576269C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70466-8504-B45A-2972-A36622FD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81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E92E-4070-B406-0B5A-B252A1FD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B74C9-5C6C-BA17-05EA-C3C860DB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BA693-4BEB-3BAF-8919-8B08E8022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C7114-D2B5-FEEE-E3BC-C854282A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2AE3B-B8EC-2A6C-6B36-66ABE05B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DBD76-FE73-6B2A-911D-AC4F91FF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0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AD28-7AC0-854A-1688-DE26CDE3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29E26-3B22-9B4F-610F-4B2BF5C43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A6B0-80CE-DED0-40C5-DC21F6E7A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CBB0D-5B2F-443C-B3AC-6A37FC48A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4B2C0-F166-2B82-82BE-57282DA4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9E97C-F8EE-74E3-83C5-B6BFAE33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02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D9CD-34AC-30AF-EAA4-C34F94CC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1C378-F9EF-4812-E27D-841207185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4F939-ED76-48C2-D9B3-1959CC86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C255E-07B6-FEBD-E8C8-EDA8A91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F97E-9814-739B-595E-8DD364348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23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364A4-101C-795F-5A48-F9E9FDC60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63DC4-1E25-52A6-CE38-00F3C12D2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6865-D327-7902-6CDF-ECEBFD05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AD949-8D72-07FF-E1B9-F42F06E5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554FF-2EE6-8610-B76A-D4FB2DD1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66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D2AC06-437F-8CE0-CEC4-60427B32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C3C31-2910-E1DF-F909-671073862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B0AA6-3558-7681-7CA1-3B3E0365C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B2337-FDC3-47A7-9795-701E84C98173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4FD05-905C-2A2D-F55B-2B338CE53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BADF4-76D7-98F1-3738-D7223916B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57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7rlCgy6i8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Counselling Skills and Approaches ECPS5010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Week 9:  Skills Session </a:t>
            </a:r>
          </a:p>
          <a:p>
            <a:pPr marL="0" indent="0">
              <a:buNone/>
            </a:pPr>
            <a:r>
              <a:rPr lang="en-GB" sz="2200" b="1" dirty="0"/>
              <a:t>Wednesday </a:t>
            </a:r>
            <a:r>
              <a:rPr lang="en-GB" sz="2200" b="1"/>
              <a:t>7</a:t>
            </a:r>
            <a:r>
              <a:rPr lang="en-GB" sz="2200" b="1" baseline="30000"/>
              <a:t>th</a:t>
            </a:r>
            <a:r>
              <a:rPr lang="en-GB" sz="2200" b="1"/>
              <a:t> December </a:t>
            </a:r>
            <a:endParaRPr lang="en-GB" sz="2200" b="1" dirty="0"/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Ruth Groff </a:t>
            </a:r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D2FFF9BB-DF61-7550-86FD-A60525F79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5" r="12031" b="1"/>
          <a:stretch/>
        </p:blipFill>
        <p:spPr>
          <a:xfrm>
            <a:off x="5221936" y="81897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1790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95" name="Rectangle 2459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AF4DE194-3FD7-F72E-140F-DB4A6AC6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Schedule for the Day </a:t>
            </a:r>
          </a:p>
        </p:txBody>
      </p:sp>
      <p:sp>
        <p:nvSpPr>
          <p:cNvPr id="2459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0CD49B0-80E3-90B4-6F5E-C76393168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61" y="2093976"/>
            <a:ext cx="6713552" cy="4570784"/>
          </a:xfrm>
        </p:spPr>
        <p:txBody>
          <a:bodyPr rtlCol="0" anchor="t">
            <a:normAutofit/>
          </a:bodyPr>
          <a:lstStyle/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Query Session: 9:00-9:30am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373A3C"/>
                </a:solidFill>
                <a:effectLst/>
              </a:rPr>
              <a:t>9:30 - Opening Round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373A3C"/>
                </a:solidFill>
              </a:rPr>
              <a:t>Skills Processing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373A3C"/>
                </a:solidFill>
                <a:effectLst/>
              </a:rPr>
              <a:t>Reflective Commentary Review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373A3C"/>
                </a:solidFill>
              </a:rPr>
              <a:t>Skills Recording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</a:endParaRPr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</p:txBody>
      </p:sp>
      <p:pic>
        <p:nvPicPr>
          <p:cNvPr id="11268" name="Picture 5" descr="Image result for pixabay free pebbles">
            <a:extLst>
              <a:ext uri="{FF2B5EF4-FFF2-40B4-BE49-F238E27FC236}">
                <a16:creationId xmlns:a16="http://schemas.microsoft.com/office/drawing/2014/main" id="{4B5A1EEB-16C3-36AA-1065-695BB043CB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7" r="17431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0E11B2E-75E3-DE81-87D9-E7F0DC132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63373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500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lose-up of mirrored windows with clouds">
            <a:extLst>
              <a:ext uri="{FF2B5EF4-FFF2-40B4-BE49-F238E27FC236}">
                <a16:creationId xmlns:a16="http://schemas.microsoft.com/office/drawing/2014/main" id="{E06F28FD-7549-D6C6-93E3-3358F5C85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-40941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6D659-65EB-45B2-6BA6-EA31B9A14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Reflective Practice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E180AB-DE54-872E-6EDF-603E248B0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3200" dirty="0"/>
              <a:t>Noticing</a:t>
            </a:r>
          </a:p>
          <a:p>
            <a:r>
              <a:rPr lang="en-US" sz="3200" dirty="0"/>
              <a:t>Observations </a:t>
            </a:r>
          </a:p>
          <a:p>
            <a:r>
              <a:rPr lang="en-US" sz="3200" dirty="0"/>
              <a:t>Questions &amp; Feedback </a:t>
            </a:r>
          </a:p>
        </p:txBody>
      </p:sp>
    </p:spTree>
    <p:extLst>
      <p:ext uri="{BB962C8B-B14F-4D97-AF65-F5344CB8AC3E}">
        <p14:creationId xmlns:p14="http://schemas.microsoft.com/office/powerpoint/2010/main" val="3418753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lide1 n.">
            <a:extLst>
              <a:ext uri="{FF2B5EF4-FFF2-40B4-BE49-F238E27FC236}">
                <a16:creationId xmlns:a16="http://schemas.microsoft.com/office/drawing/2014/main" id="{0E61DBC8-DE4B-F0A8-B63A-CEF6344E89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1955" y="643466"/>
            <a:ext cx="7428089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5776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6BFE7-CC0E-3B59-FF76-5A411B6AD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tube Johari's Window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A113E-316C-9D97-E141-E335BC71F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Counselling Tutor</a:t>
            </a:r>
          </a:p>
          <a:p>
            <a:r>
              <a:rPr lang="en-GB" dirty="0">
                <a:hlinkClick r:id="rId2"/>
              </a:rPr>
              <a:t>Johari Window - Joseph </a:t>
            </a:r>
            <a:r>
              <a:rPr lang="en-GB" dirty="0" err="1">
                <a:hlinkClick r:id="rId2"/>
              </a:rPr>
              <a:t>Luft</a:t>
            </a:r>
            <a:r>
              <a:rPr lang="en-GB" dirty="0">
                <a:hlinkClick r:id="rId2"/>
              </a:rPr>
              <a:t> and Harry Ingram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832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71837-5CA4-9B2F-CE54-25EE6630A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2500" b="1" dirty="0"/>
              <a:t>Portfolio Building – Assessment 3</a:t>
            </a:r>
            <a:br>
              <a:rPr lang="en-GB" sz="2500" b="1" dirty="0"/>
            </a:br>
            <a:r>
              <a:rPr lang="en-GB" sz="2500" b="1" dirty="0"/>
              <a:t>Monday 12</a:t>
            </a:r>
            <a:r>
              <a:rPr lang="en-GB" sz="2500" b="1" baseline="30000" dirty="0"/>
              <a:t>th</a:t>
            </a:r>
            <a:r>
              <a:rPr lang="en-GB" sz="2500" b="1" dirty="0"/>
              <a:t> December :  Drop in Session 12-3pm </a:t>
            </a:r>
            <a:br>
              <a:rPr lang="en-GB" sz="2500" b="1" dirty="0"/>
            </a:br>
            <a:r>
              <a:rPr lang="en-GB" sz="2500" b="1" dirty="0"/>
              <a:t>2</a:t>
            </a:r>
            <a:r>
              <a:rPr lang="en-GB" sz="2500" b="1" baseline="30000" dirty="0"/>
              <a:t>nd</a:t>
            </a:r>
            <a:r>
              <a:rPr lang="en-GB" sz="2500" b="1" dirty="0"/>
              <a:t> Floor – Common Area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4C99CAC-F4AF-5F49-C880-4131960CCB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073765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2222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386C7-06D9-2C6F-A743-75D954696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383528"/>
            <a:ext cx="5925989" cy="31675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7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Complete Module Evaluation </a:t>
            </a: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9E15D7F-CF30-54F8-AA63-31AA89E43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99140" y="2209474"/>
            <a:ext cx="2489416" cy="248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00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7232</TotalTime>
  <Words>95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Counselling Skills and Approaches ECPS5010</vt:lpstr>
      <vt:lpstr>Schedule for the Day </vt:lpstr>
      <vt:lpstr>Reflective Practice </vt:lpstr>
      <vt:lpstr>PowerPoint Presentation</vt:lpstr>
      <vt:lpstr>You tube Johari's Window</vt:lpstr>
      <vt:lpstr>Portfolio Building – Assessment 3 Monday 12th December :  Drop in Session 12-3pm  2nd Floor – Common Area</vt:lpstr>
      <vt:lpstr>Complete Module Evaluation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 and Approaches  ECPS 5010</dc:title>
  <dc:creator>Ruth Groff</dc:creator>
  <cp:lastModifiedBy>Ruth Groff</cp:lastModifiedBy>
  <cp:revision>16</cp:revision>
  <dcterms:created xsi:type="dcterms:W3CDTF">2022-09-26T09:53:41Z</dcterms:created>
  <dcterms:modified xsi:type="dcterms:W3CDTF">2022-12-07T09:15:38Z</dcterms:modified>
</cp:coreProperties>
</file>