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2" r:id="rId4"/>
    <p:sldId id="263" r:id="rId5"/>
    <p:sldId id="261" r:id="rId6"/>
    <p:sldId id="264" r:id="rId7"/>
    <p:sldId id="266" r:id="rId8"/>
    <p:sldId id="265" r:id="rId9"/>
    <p:sldId id="267" r:id="rId10"/>
    <p:sldId id="269" r:id="rId11"/>
    <p:sldId id="270" r:id="rId12"/>
    <p:sldId id="271"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2ED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8618F-918C-02DA-4FED-57B5DBCE832A}" v="1238" dt="2020-10-28T18:55:27.401"/>
    <p1510:client id="{0EC40CD3-D45B-8524-6AF6-6CAAFEE03ECB}" v="121" dt="2020-10-28T15:15:54.041"/>
    <p1510:client id="{1BA9DE48-FE81-4783-948C-43BB0BCD4340}" v="27" dt="2020-10-28T13:12:51.142"/>
    <p1510:client id="{41898BA7-506F-D4A8-7591-34F1FF8FB5CA}" v="9" dt="2020-10-27T19:39:19.654"/>
    <p1510:client id="{52422DC5-0DB5-85E0-7712-430FDA7D81F7}" v="55" dt="2020-10-27T17:10:39.669"/>
    <p1510:client id="{5FA3DCF0-985A-05EE-E453-FA7385550DED}" v="1550" dt="2020-10-29T14:43:14.039"/>
    <p1510:client id="{683E5701-6550-3252-7145-5838E196EBA6}" v="459" dt="2020-11-01T15:03:55.032"/>
    <p1510:client id="{8683B779-0AE3-4DD7-AAE2-FB6749D664C7}" v="806" dt="2020-10-27T16:52:26.625"/>
    <p1510:client id="{8E20A8C2-C39D-F131-C444-ACB21FBC2748}" v="1392" dt="2020-10-30T17:14:58.511"/>
    <p1510:client id="{92E1600E-389B-954B-6B44-C0991F7A71BA}" v="16" dt="2020-10-28T13:31:54.179"/>
    <p1510:client id="{AA413020-F420-7B80-251F-DC158A4693FE}" v="18" dt="2020-10-29T18:22:06.829"/>
    <p1510:client id="{E00647A5-57D7-AAB6-7F3C-D03A4D164EE3}" v="3" dt="2020-10-28T15:33:30.655"/>
    <p1510:client id="{F0CC0B5A-1FD4-67B1-CC6A-3E28868EB9CB}" v="125" dt="2020-10-27T19:11:04.589"/>
    <p1510:client id="{F301E539-B9FD-13A8-9B35-22833B4B5296}" v="7" dt="2020-10-28T19:11:36.117"/>
    <p1510:client id="{F8710043-5112-F595-338F-A49660E9DFC5}" v="661" dt="2020-10-29T19:26:21.754"/>
    <p1510:client id="{F89EFFB3-1F75-2CC2-B2A3-AEAC49DEEC31}" v="3530" dt="2020-10-31T16:09:56.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Dewhurst (1805014)" userId="S::1805014@student.uwtsd.ac.uk::9ee5b7d2-976f-422b-b81a-f705b21e2509" providerId="AD" clId="Web-{E00647A5-57D7-AAB6-7F3C-D03A4D164EE3}"/>
    <pc:docChg chg="modSld">
      <pc:chgData name="Julie Dewhurst (1805014)" userId="S::1805014@student.uwtsd.ac.uk::9ee5b7d2-976f-422b-b81a-f705b21e2509" providerId="AD" clId="Web-{E00647A5-57D7-AAB6-7F3C-D03A4D164EE3}" dt="2020-10-28T15:33:30.655" v="2" actId="1076"/>
      <pc:docMkLst>
        <pc:docMk/>
      </pc:docMkLst>
      <pc:sldChg chg="modSp">
        <pc:chgData name="Julie Dewhurst (1805014)" userId="S::1805014@student.uwtsd.ac.uk::9ee5b7d2-976f-422b-b81a-f705b21e2509" providerId="AD" clId="Web-{E00647A5-57D7-AAB6-7F3C-D03A4D164EE3}" dt="2020-10-28T15:33:30.655" v="2" actId="1076"/>
        <pc:sldMkLst>
          <pc:docMk/>
          <pc:sldMk cId="3244524487" sldId="267"/>
        </pc:sldMkLst>
        <pc:picChg chg="mod">
          <ac:chgData name="Julie Dewhurst (1805014)" userId="S::1805014@student.uwtsd.ac.uk::9ee5b7d2-976f-422b-b81a-f705b21e2509" providerId="AD" clId="Web-{E00647A5-57D7-AAB6-7F3C-D03A4D164EE3}" dt="2020-10-28T15:33:21.077" v="1" actId="1076"/>
          <ac:picMkLst>
            <pc:docMk/>
            <pc:sldMk cId="3244524487" sldId="267"/>
            <ac:picMk id="7" creationId="{F0864E39-C1A3-47D2-9D56-00D0D3BC52F1}"/>
          </ac:picMkLst>
        </pc:picChg>
        <pc:picChg chg="mod">
          <ac:chgData name="Julie Dewhurst (1805014)" userId="S::1805014@student.uwtsd.ac.uk::9ee5b7d2-976f-422b-b81a-f705b21e2509" providerId="AD" clId="Web-{E00647A5-57D7-AAB6-7F3C-D03A4D164EE3}" dt="2020-10-28T15:33:30.655" v="2" actId="1076"/>
          <ac:picMkLst>
            <pc:docMk/>
            <pc:sldMk cId="3244524487" sldId="267"/>
            <ac:picMk id="9" creationId="{CCF5C994-4A93-4573-AB1F-DA5CB6C9BE37}"/>
          </ac:picMkLst>
        </pc:picChg>
      </pc:sldChg>
    </pc:docChg>
  </pc:docChgLst>
  <pc:docChgLst>
    <pc:chgData name="Julie Dewhurst (1805014)" userId="S::1805014@student.uwtsd.ac.uk::9ee5b7d2-976f-422b-b81a-f705b21e2509" providerId="AD" clId="Web-{F301E539-B9FD-13A8-9B35-22833B4B5296}"/>
    <pc:docChg chg="modSld">
      <pc:chgData name="Julie Dewhurst (1805014)" userId="S::1805014@student.uwtsd.ac.uk::9ee5b7d2-976f-422b-b81a-f705b21e2509" providerId="AD" clId="Web-{F301E539-B9FD-13A8-9B35-22833B4B5296}" dt="2020-10-28T19:11:34.898" v="5" actId="20577"/>
      <pc:docMkLst>
        <pc:docMk/>
      </pc:docMkLst>
      <pc:sldChg chg="modSp">
        <pc:chgData name="Julie Dewhurst (1805014)" userId="S::1805014@student.uwtsd.ac.uk::9ee5b7d2-976f-422b-b81a-f705b21e2509" providerId="AD" clId="Web-{F301E539-B9FD-13A8-9B35-22833B4B5296}" dt="2020-10-28T19:11:34.883" v="4" actId="20577"/>
        <pc:sldMkLst>
          <pc:docMk/>
          <pc:sldMk cId="2172180127" sldId="262"/>
        </pc:sldMkLst>
        <pc:spChg chg="mod">
          <ac:chgData name="Julie Dewhurst (1805014)" userId="S::1805014@student.uwtsd.ac.uk::9ee5b7d2-976f-422b-b81a-f705b21e2509" providerId="AD" clId="Web-{F301E539-B9FD-13A8-9B35-22833B4B5296}" dt="2020-10-28T19:11:34.883" v="4" actId="20577"/>
          <ac:spMkLst>
            <pc:docMk/>
            <pc:sldMk cId="2172180127" sldId="262"/>
            <ac:spMk id="2" creationId="{C5995AEA-A408-4B70-9975-10D10BF736CE}"/>
          </ac:spMkLst>
        </pc:spChg>
      </pc:sldChg>
    </pc:docChg>
  </pc:docChgLst>
  <pc:docChgLst>
    <pc:chgData name="Julie Dewhurst (1805014)" userId="S::1805014@student.uwtsd.ac.uk::9ee5b7d2-976f-422b-b81a-f705b21e2509" providerId="AD" clId="Web-{52422DC5-0DB5-85E0-7712-430FDA7D81F7}"/>
    <pc:docChg chg="modSld">
      <pc:chgData name="Julie Dewhurst (1805014)" userId="S::1805014@student.uwtsd.ac.uk::9ee5b7d2-976f-422b-b81a-f705b21e2509" providerId="AD" clId="Web-{52422DC5-0DB5-85E0-7712-430FDA7D81F7}" dt="2020-10-27T17:10:39.669" v="54" actId="1076"/>
      <pc:docMkLst>
        <pc:docMk/>
      </pc:docMkLst>
      <pc:sldChg chg="addSp modSp mod modShow">
        <pc:chgData name="Julie Dewhurst (1805014)" userId="S::1805014@student.uwtsd.ac.uk::9ee5b7d2-976f-422b-b81a-f705b21e2509" providerId="AD" clId="Web-{52422DC5-0DB5-85E0-7712-430FDA7D81F7}" dt="2020-10-27T17:10:39.669" v="54" actId="1076"/>
        <pc:sldMkLst>
          <pc:docMk/>
          <pc:sldMk cId="2172180127" sldId="262"/>
        </pc:sldMkLst>
        <pc:spChg chg="mod">
          <ac:chgData name="Julie Dewhurst (1805014)" userId="S::1805014@student.uwtsd.ac.uk::9ee5b7d2-976f-422b-b81a-f705b21e2509" providerId="AD" clId="Web-{52422DC5-0DB5-85E0-7712-430FDA7D81F7}" dt="2020-10-27T17:10:39.669" v="54" actId="1076"/>
          <ac:spMkLst>
            <pc:docMk/>
            <pc:sldMk cId="2172180127" sldId="262"/>
            <ac:spMk id="2" creationId="{C5995AEA-A408-4B70-9975-10D10BF736CE}"/>
          </ac:spMkLst>
        </pc:spChg>
        <pc:spChg chg="add mod ord">
          <ac:chgData name="Julie Dewhurst (1805014)" userId="S::1805014@student.uwtsd.ac.uk::9ee5b7d2-976f-422b-b81a-f705b21e2509" providerId="AD" clId="Web-{52422DC5-0DB5-85E0-7712-430FDA7D81F7}" dt="2020-10-27T17:10:31.232" v="53" actId="1076"/>
          <ac:spMkLst>
            <pc:docMk/>
            <pc:sldMk cId="2172180127" sldId="262"/>
            <ac:spMk id="4" creationId="{322E78A3-49AC-4525-B155-08D64E9813CA}"/>
          </ac:spMkLst>
        </pc:spChg>
      </pc:sldChg>
    </pc:docChg>
  </pc:docChgLst>
  <pc:docChgLst>
    <pc:chgData name="Julie Dewhurst (1805014)" userId="S::1805014@student.uwtsd.ac.uk::9ee5b7d2-976f-422b-b81a-f705b21e2509" providerId="AD" clId="Web-{41898BA7-506F-D4A8-7591-34F1FF8FB5CA}"/>
    <pc:docChg chg="modSld">
      <pc:chgData name="Julie Dewhurst (1805014)" userId="S::1805014@student.uwtsd.ac.uk::9ee5b7d2-976f-422b-b81a-f705b21e2509" providerId="AD" clId="Web-{41898BA7-506F-D4A8-7591-34F1FF8FB5CA}" dt="2020-10-27T19:39:19.654" v="7"/>
      <pc:docMkLst>
        <pc:docMk/>
      </pc:docMkLst>
      <pc:sldChg chg="addSp modSp">
        <pc:chgData name="Julie Dewhurst (1805014)" userId="S::1805014@student.uwtsd.ac.uk::9ee5b7d2-976f-422b-b81a-f705b21e2509" providerId="AD" clId="Web-{41898BA7-506F-D4A8-7591-34F1FF8FB5CA}" dt="2020-10-27T19:39:19.654" v="7"/>
        <pc:sldMkLst>
          <pc:docMk/>
          <pc:sldMk cId="2172180127" sldId="262"/>
        </pc:sldMkLst>
        <pc:spChg chg="mod">
          <ac:chgData name="Julie Dewhurst (1805014)" userId="S::1805014@student.uwtsd.ac.uk::9ee5b7d2-976f-422b-b81a-f705b21e2509" providerId="AD" clId="Web-{41898BA7-506F-D4A8-7591-34F1FF8FB5CA}" dt="2020-10-27T19:38:10.058" v="2" actId="1076"/>
          <ac:spMkLst>
            <pc:docMk/>
            <pc:sldMk cId="2172180127" sldId="262"/>
            <ac:spMk id="6" creationId="{A7172FFE-1757-47BD-95DD-DED63A7EC0FB}"/>
          </ac:spMkLst>
        </pc:spChg>
        <pc:spChg chg="mod">
          <ac:chgData name="Julie Dewhurst (1805014)" userId="S::1805014@student.uwtsd.ac.uk::9ee5b7d2-976f-422b-b81a-f705b21e2509" providerId="AD" clId="Web-{41898BA7-506F-D4A8-7591-34F1FF8FB5CA}" dt="2020-10-27T19:38:19.981" v="4" actId="14100"/>
          <ac:spMkLst>
            <pc:docMk/>
            <pc:sldMk cId="2172180127" sldId="262"/>
            <ac:spMk id="9" creationId="{B6D1E4D9-2333-4E5A-A8A8-E1ED4A4FB4D3}"/>
          </ac:spMkLst>
        </pc:spChg>
        <pc:spChg chg="mod">
          <ac:chgData name="Julie Dewhurst (1805014)" userId="S::1805014@student.uwtsd.ac.uk::9ee5b7d2-976f-422b-b81a-f705b21e2509" providerId="AD" clId="Web-{41898BA7-506F-D4A8-7591-34F1FF8FB5CA}" dt="2020-10-27T19:37:55.871" v="0" actId="1076"/>
          <ac:spMkLst>
            <pc:docMk/>
            <pc:sldMk cId="2172180127" sldId="262"/>
            <ac:spMk id="10" creationId="{0F5BA17B-83CC-4711-B543-4EBCF62D982C}"/>
          </ac:spMkLst>
        </pc:spChg>
        <pc:picChg chg="add mod">
          <ac:chgData name="Julie Dewhurst (1805014)" userId="S::1805014@student.uwtsd.ac.uk::9ee5b7d2-976f-422b-b81a-f705b21e2509" providerId="AD" clId="Web-{41898BA7-506F-D4A8-7591-34F1FF8FB5CA}" dt="2020-10-27T19:39:19.654" v="7"/>
          <ac:picMkLst>
            <pc:docMk/>
            <pc:sldMk cId="2172180127" sldId="262"/>
            <ac:picMk id="7" creationId="{75C308CF-962F-43D5-A07A-4440E6090E6B}"/>
          </ac:picMkLst>
        </pc:picChg>
      </pc:sldChg>
    </pc:docChg>
  </pc:docChgLst>
  <pc:docChgLst>
    <pc:chgData name="Julie Dewhurst (1805014)" userId="S::1805014@student.uwtsd.ac.uk::9ee5b7d2-976f-422b-b81a-f705b21e2509" providerId="AD" clId="Web-{F0CC0B5A-1FD4-67B1-CC6A-3E28868EB9CB}"/>
    <pc:docChg chg="modSld">
      <pc:chgData name="Julie Dewhurst (1805014)" userId="S::1805014@student.uwtsd.ac.uk::9ee5b7d2-976f-422b-b81a-f705b21e2509" providerId="AD" clId="Web-{F0CC0B5A-1FD4-67B1-CC6A-3E28868EB9CB}" dt="2020-10-27T19:11:04.589" v="123" actId="1076"/>
      <pc:docMkLst>
        <pc:docMk/>
      </pc:docMkLst>
      <pc:sldChg chg="addSp delSp modSp">
        <pc:chgData name="Julie Dewhurst (1805014)" userId="S::1805014@student.uwtsd.ac.uk::9ee5b7d2-976f-422b-b81a-f705b21e2509" providerId="AD" clId="Web-{F0CC0B5A-1FD4-67B1-CC6A-3E28868EB9CB}" dt="2020-10-27T19:11:04.589" v="123" actId="1076"/>
        <pc:sldMkLst>
          <pc:docMk/>
          <pc:sldMk cId="2172180127" sldId="262"/>
        </pc:sldMkLst>
        <pc:spChg chg="mod">
          <ac:chgData name="Julie Dewhurst (1805014)" userId="S::1805014@student.uwtsd.ac.uk::9ee5b7d2-976f-422b-b81a-f705b21e2509" providerId="AD" clId="Web-{F0CC0B5A-1FD4-67B1-CC6A-3E28868EB9CB}" dt="2020-10-27T19:11:04.589" v="123" actId="1076"/>
          <ac:spMkLst>
            <pc:docMk/>
            <pc:sldMk cId="2172180127" sldId="262"/>
            <ac:spMk id="2" creationId="{C5995AEA-A408-4B70-9975-10D10BF736CE}"/>
          </ac:spMkLst>
        </pc:spChg>
        <pc:spChg chg="mod">
          <ac:chgData name="Julie Dewhurst (1805014)" userId="S::1805014@student.uwtsd.ac.uk::9ee5b7d2-976f-422b-b81a-f705b21e2509" providerId="AD" clId="Web-{F0CC0B5A-1FD4-67B1-CC6A-3E28868EB9CB}" dt="2020-10-27T19:10:58.838" v="122" actId="1076"/>
          <ac:spMkLst>
            <pc:docMk/>
            <pc:sldMk cId="2172180127" sldId="262"/>
            <ac:spMk id="4" creationId="{322E78A3-49AC-4525-B155-08D64E9813CA}"/>
          </ac:spMkLst>
        </pc:spChg>
        <pc:spChg chg="add mod">
          <ac:chgData name="Julie Dewhurst (1805014)" userId="S::1805014@student.uwtsd.ac.uk::9ee5b7d2-976f-422b-b81a-f705b21e2509" providerId="AD" clId="Web-{F0CC0B5A-1FD4-67B1-CC6A-3E28868EB9CB}" dt="2020-10-27T19:03:26.319" v="49" actId="1076"/>
          <ac:spMkLst>
            <pc:docMk/>
            <pc:sldMk cId="2172180127" sldId="262"/>
            <ac:spMk id="6" creationId="{A7172FFE-1757-47BD-95DD-DED63A7EC0FB}"/>
          </ac:spMkLst>
        </pc:spChg>
        <pc:spChg chg="add del mod">
          <ac:chgData name="Julie Dewhurst (1805014)" userId="S::1805014@student.uwtsd.ac.uk::9ee5b7d2-976f-422b-b81a-f705b21e2509" providerId="AD" clId="Web-{F0CC0B5A-1FD4-67B1-CC6A-3E28868EB9CB}" dt="2020-10-27T19:02:20.491" v="42"/>
          <ac:spMkLst>
            <pc:docMk/>
            <pc:sldMk cId="2172180127" sldId="262"/>
            <ac:spMk id="8" creationId="{06BCC32E-C35B-405E-80D7-228BF8CDC8AF}"/>
          </ac:spMkLst>
        </pc:spChg>
        <pc:spChg chg="add mod ord">
          <ac:chgData name="Julie Dewhurst (1805014)" userId="S::1805014@student.uwtsd.ac.uk::9ee5b7d2-976f-422b-b81a-f705b21e2509" providerId="AD" clId="Web-{F0CC0B5A-1FD4-67B1-CC6A-3E28868EB9CB}" dt="2020-10-27T19:04:57.961" v="52" actId="14100"/>
          <ac:spMkLst>
            <pc:docMk/>
            <pc:sldMk cId="2172180127" sldId="262"/>
            <ac:spMk id="9" creationId="{B6D1E4D9-2333-4E5A-A8A8-E1ED4A4FB4D3}"/>
          </ac:spMkLst>
        </pc:spChg>
        <pc:spChg chg="add mod">
          <ac:chgData name="Julie Dewhurst (1805014)" userId="S::1805014@student.uwtsd.ac.uk::9ee5b7d2-976f-422b-b81a-f705b21e2509" providerId="AD" clId="Web-{F0CC0B5A-1FD4-67B1-CC6A-3E28868EB9CB}" dt="2020-10-27T19:06:34.836" v="117" actId="1076"/>
          <ac:spMkLst>
            <pc:docMk/>
            <pc:sldMk cId="2172180127" sldId="262"/>
            <ac:spMk id="10" creationId="{0F5BA17B-83CC-4711-B543-4EBCF62D982C}"/>
          </ac:spMkLst>
        </pc:spChg>
        <pc:picChg chg="add del mod">
          <ac:chgData name="Julie Dewhurst (1805014)" userId="S::1805014@student.uwtsd.ac.uk::9ee5b7d2-976f-422b-b81a-f705b21e2509" providerId="AD" clId="Web-{F0CC0B5A-1FD4-67B1-CC6A-3E28868EB9CB}" dt="2020-10-27T18:58:16.395" v="16"/>
          <ac:picMkLst>
            <pc:docMk/>
            <pc:sldMk cId="2172180127" sldId="262"/>
            <ac:picMk id="7" creationId="{9CB8F217-B13E-4A67-AB1E-A70B3E5F01D7}"/>
          </ac:picMkLst>
        </pc:picChg>
      </pc:sldChg>
    </pc:docChg>
  </pc:docChgLst>
  <pc:docChgLst>
    <pc:chgData name="Julie Dewhurst (1805014)" userId="S::1805014@student.uwtsd.ac.uk::9ee5b7d2-976f-422b-b81a-f705b21e2509" providerId="AD" clId="Web-{F89EFFB3-1F75-2CC2-B2A3-AEAC49DEEC31}"/>
    <pc:docChg chg="addSld delSld modSld sldOrd">
      <pc:chgData name="Julie Dewhurst (1805014)" userId="S::1805014@student.uwtsd.ac.uk::9ee5b7d2-976f-422b-b81a-f705b21e2509" providerId="AD" clId="Web-{F89EFFB3-1F75-2CC2-B2A3-AEAC49DEEC31}" dt="2020-10-31T16:09:56.710" v="3529" actId="20577"/>
      <pc:docMkLst>
        <pc:docMk/>
      </pc:docMkLst>
      <pc:sldChg chg="addSp modSp">
        <pc:chgData name="Julie Dewhurst (1805014)" userId="S::1805014@student.uwtsd.ac.uk::9ee5b7d2-976f-422b-b81a-f705b21e2509" providerId="AD" clId="Web-{F89EFFB3-1F75-2CC2-B2A3-AEAC49DEEC31}" dt="2020-10-31T15:08:57.929" v="2093" actId="1076"/>
        <pc:sldMkLst>
          <pc:docMk/>
          <pc:sldMk cId="801804076" sldId="257"/>
        </pc:sldMkLst>
        <pc:spChg chg="add mod">
          <ac:chgData name="Julie Dewhurst (1805014)" userId="S::1805014@student.uwtsd.ac.uk::9ee5b7d2-976f-422b-b81a-f705b21e2509" providerId="AD" clId="Web-{F89EFFB3-1F75-2CC2-B2A3-AEAC49DEEC31}" dt="2020-10-31T15:08:57.929" v="2093" actId="1076"/>
          <ac:spMkLst>
            <pc:docMk/>
            <pc:sldMk cId="801804076" sldId="257"/>
            <ac:spMk id="2" creationId="{BAEBBE80-8303-4295-90BB-62055B8ACA81}"/>
          </ac:spMkLst>
        </pc:spChg>
      </pc:sldChg>
      <pc:sldChg chg="addSp modSp">
        <pc:chgData name="Julie Dewhurst (1805014)" userId="S::1805014@student.uwtsd.ac.uk::9ee5b7d2-976f-422b-b81a-f705b21e2509" providerId="AD" clId="Web-{F89EFFB3-1F75-2CC2-B2A3-AEAC49DEEC31}" dt="2020-10-31T15:09:33.773" v="2100" actId="1076"/>
        <pc:sldMkLst>
          <pc:docMk/>
          <pc:sldMk cId="3562588749" sldId="260"/>
        </pc:sldMkLst>
        <pc:spChg chg="add mod">
          <ac:chgData name="Julie Dewhurst (1805014)" userId="S::1805014@student.uwtsd.ac.uk::9ee5b7d2-976f-422b-b81a-f705b21e2509" providerId="AD" clId="Web-{F89EFFB3-1F75-2CC2-B2A3-AEAC49DEEC31}" dt="2020-10-31T15:09:33.773" v="2100" actId="1076"/>
          <ac:spMkLst>
            <pc:docMk/>
            <pc:sldMk cId="3562588749" sldId="260"/>
            <ac:spMk id="4" creationId="{C5387ABF-F808-46AB-9D54-211093710AB6}"/>
          </ac:spMkLst>
        </pc:spChg>
      </pc:sldChg>
      <pc:sldChg chg="addSp modSp">
        <pc:chgData name="Julie Dewhurst (1805014)" userId="S::1805014@student.uwtsd.ac.uk::9ee5b7d2-976f-422b-b81a-f705b21e2509" providerId="AD" clId="Web-{F89EFFB3-1F75-2CC2-B2A3-AEAC49DEEC31}" dt="2020-10-31T16:03:16.933" v="3272" actId="1076"/>
        <pc:sldMkLst>
          <pc:docMk/>
          <pc:sldMk cId="2658527563" sldId="261"/>
        </pc:sldMkLst>
        <pc:spChg chg="add mod">
          <ac:chgData name="Julie Dewhurst (1805014)" userId="S::1805014@student.uwtsd.ac.uk::9ee5b7d2-976f-422b-b81a-f705b21e2509" providerId="AD" clId="Web-{F89EFFB3-1F75-2CC2-B2A3-AEAC49DEEC31}" dt="2020-10-31T15:23:57.140" v="2566" actId="1076"/>
          <ac:spMkLst>
            <pc:docMk/>
            <pc:sldMk cId="2658527563" sldId="261"/>
            <ac:spMk id="13" creationId="{A57DDB76-BBDB-4E5B-865E-1FC9E99A0121}"/>
          </ac:spMkLst>
        </pc:spChg>
        <pc:spChg chg="add mod">
          <ac:chgData name="Julie Dewhurst (1805014)" userId="S::1805014@student.uwtsd.ac.uk::9ee5b7d2-976f-422b-b81a-f705b21e2509" providerId="AD" clId="Web-{F89EFFB3-1F75-2CC2-B2A3-AEAC49DEEC31}" dt="2020-10-31T15:31:48.167" v="2690" actId="20577"/>
          <ac:spMkLst>
            <pc:docMk/>
            <pc:sldMk cId="2658527563" sldId="261"/>
            <ac:spMk id="14" creationId="{9304D56E-ACA4-4A77-B32D-889DEC8BA965}"/>
          </ac:spMkLst>
        </pc:spChg>
        <pc:spChg chg="add mod">
          <ac:chgData name="Julie Dewhurst (1805014)" userId="S::1805014@student.uwtsd.ac.uk::9ee5b7d2-976f-422b-b81a-f705b21e2509" providerId="AD" clId="Web-{F89EFFB3-1F75-2CC2-B2A3-AEAC49DEEC31}" dt="2020-10-31T15:32:26.995" v="2699" actId="1076"/>
          <ac:spMkLst>
            <pc:docMk/>
            <pc:sldMk cId="2658527563" sldId="261"/>
            <ac:spMk id="15" creationId="{B1405113-B6F7-49F8-93DF-0CFE185885F0}"/>
          </ac:spMkLst>
        </pc:spChg>
        <pc:spChg chg="add mod">
          <ac:chgData name="Julie Dewhurst (1805014)" userId="S::1805014@student.uwtsd.ac.uk::9ee5b7d2-976f-422b-b81a-f705b21e2509" providerId="AD" clId="Web-{F89EFFB3-1F75-2CC2-B2A3-AEAC49DEEC31}" dt="2020-10-31T15:33:41.057" v="2706" actId="1076"/>
          <ac:spMkLst>
            <pc:docMk/>
            <pc:sldMk cId="2658527563" sldId="261"/>
            <ac:spMk id="16" creationId="{F99CC824-33AD-44EF-B745-62FBCC052D3E}"/>
          </ac:spMkLst>
        </pc:spChg>
        <pc:spChg chg="add mod">
          <ac:chgData name="Julie Dewhurst (1805014)" userId="S::1805014@student.uwtsd.ac.uk::9ee5b7d2-976f-422b-b81a-f705b21e2509" providerId="AD" clId="Web-{F89EFFB3-1F75-2CC2-B2A3-AEAC49DEEC31}" dt="2020-10-31T16:03:16.933" v="3272" actId="1076"/>
          <ac:spMkLst>
            <pc:docMk/>
            <pc:sldMk cId="2658527563" sldId="261"/>
            <ac:spMk id="17" creationId="{F1B154C9-FF1D-469C-A823-C8EA59D24D44}"/>
          </ac:spMkLst>
        </pc:spChg>
      </pc:sldChg>
      <pc:sldChg chg="addSp modSp">
        <pc:chgData name="Julie Dewhurst (1805014)" userId="S::1805014@student.uwtsd.ac.uk::9ee5b7d2-976f-422b-b81a-f705b21e2509" providerId="AD" clId="Web-{F89EFFB3-1F75-2CC2-B2A3-AEAC49DEEC31}" dt="2020-10-31T15:12:10.662" v="2226" actId="1076"/>
        <pc:sldMkLst>
          <pc:docMk/>
          <pc:sldMk cId="2172180127" sldId="262"/>
        </pc:sldMkLst>
        <pc:spChg chg="mod">
          <ac:chgData name="Julie Dewhurst (1805014)" userId="S::1805014@student.uwtsd.ac.uk::9ee5b7d2-976f-422b-b81a-f705b21e2509" providerId="AD" clId="Web-{F89EFFB3-1F75-2CC2-B2A3-AEAC49DEEC31}" dt="2020-10-31T15:03:53.635" v="1990" actId="1076"/>
          <ac:spMkLst>
            <pc:docMk/>
            <pc:sldMk cId="2172180127" sldId="262"/>
            <ac:spMk id="2" creationId="{C5995AEA-A408-4B70-9975-10D10BF736CE}"/>
          </ac:spMkLst>
        </pc:spChg>
        <pc:spChg chg="mod">
          <ac:chgData name="Julie Dewhurst (1805014)" userId="S::1805014@student.uwtsd.ac.uk::9ee5b7d2-976f-422b-b81a-f705b21e2509" providerId="AD" clId="Web-{F89EFFB3-1F75-2CC2-B2A3-AEAC49DEEC31}" dt="2020-10-31T15:02:27.792" v="1958" actId="1076"/>
          <ac:spMkLst>
            <pc:docMk/>
            <pc:sldMk cId="2172180127" sldId="262"/>
            <ac:spMk id="6" creationId="{A7172FFE-1757-47BD-95DD-DED63A7EC0FB}"/>
          </ac:spMkLst>
        </pc:spChg>
        <pc:spChg chg="add mod">
          <ac:chgData name="Julie Dewhurst (1805014)" userId="S::1805014@student.uwtsd.ac.uk::9ee5b7d2-976f-422b-b81a-f705b21e2509" providerId="AD" clId="Web-{F89EFFB3-1F75-2CC2-B2A3-AEAC49DEEC31}" dt="2020-10-31T15:04:56.494" v="2046" actId="20577"/>
          <ac:spMkLst>
            <pc:docMk/>
            <pc:sldMk cId="2172180127" sldId="262"/>
            <ac:spMk id="8" creationId="{1286327E-BB42-4913-98BA-BA43B34A3488}"/>
          </ac:spMkLst>
        </pc:spChg>
        <pc:spChg chg="mod">
          <ac:chgData name="Julie Dewhurst (1805014)" userId="S::1805014@student.uwtsd.ac.uk::9ee5b7d2-976f-422b-b81a-f705b21e2509" providerId="AD" clId="Web-{F89EFFB3-1F75-2CC2-B2A3-AEAC49DEEC31}" dt="2020-10-31T15:02:35.167" v="1959" actId="1076"/>
          <ac:spMkLst>
            <pc:docMk/>
            <pc:sldMk cId="2172180127" sldId="262"/>
            <ac:spMk id="9" creationId="{B6D1E4D9-2333-4E5A-A8A8-E1ED4A4FB4D3}"/>
          </ac:spMkLst>
        </pc:spChg>
        <pc:spChg chg="mod">
          <ac:chgData name="Julie Dewhurst (1805014)" userId="S::1805014@student.uwtsd.ac.uk::9ee5b7d2-976f-422b-b81a-f705b21e2509" providerId="AD" clId="Web-{F89EFFB3-1F75-2CC2-B2A3-AEAC49DEEC31}" dt="2020-10-31T15:02:19.698" v="1957" actId="14100"/>
          <ac:spMkLst>
            <pc:docMk/>
            <pc:sldMk cId="2172180127" sldId="262"/>
            <ac:spMk id="10" creationId="{0F5BA17B-83CC-4711-B543-4EBCF62D982C}"/>
          </ac:spMkLst>
        </pc:spChg>
        <pc:spChg chg="add mod">
          <ac:chgData name="Julie Dewhurst (1805014)" userId="S::1805014@student.uwtsd.ac.uk::9ee5b7d2-976f-422b-b81a-f705b21e2509" providerId="AD" clId="Web-{F89EFFB3-1F75-2CC2-B2A3-AEAC49DEEC31}" dt="2020-10-31T15:05:21.165" v="2052" actId="1076"/>
          <ac:spMkLst>
            <pc:docMk/>
            <pc:sldMk cId="2172180127" sldId="262"/>
            <ac:spMk id="11" creationId="{9C139F3A-2504-40A6-8D55-D66E5A568D1C}"/>
          </ac:spMkLst>
        </pc:spChg>
        <pc:spChg chg="add mod">
          <ac:chgData name="Julie Dewhurst (1805014)" userId="S::1805014@student.uwtsd.ac.uk::9ee5b7d2-976f-422b-b81a-f705b21e2509" providerId="AD" clId="Web-{F89EFFB3-1F75-2CC2-B2A3-AEAC49DEEC31}" dt="2020-10-31T15:10:46.241" v="2181" actId="1076"/>
          <ac:spMkLst>
            <pc:docMk/>
            <pc:sldMk cId="2172180127" sldId="262"/>
            <ac:spMk id="12" creationId="{02A3D580-3FCC-4340-B9CA-17D358412D7C}"/>
          </ac:spMkLst>
        </pc:spChg>
        <pc:spChg chg="add mod">
          <ac:chgData name="Julie Dewhurst (1805014)" userId="S::1805014@student.uwtsd.ac.uk::9ee5b7d2-976f-422b-b81a-f705b21e2509" providerId="AD" clId="Web-{F89EFFB3-1F75-2CC2-B2A3-AEAC49DEEC31}" dt="2020-10-31T15:11:24.897" v="2199" actId="1076"/>
          <ac:spMkLst>
            <pc:docMk/>
            <pc:sldMk cId="2172180127" sldId="262"/>
            <ac:spMk id="13" creationId="{B3A821B6-9417-4756-B5B4-5A08839B8A24}"/>
          </ac:spMkLst>
        </pc:spChg>
        <pc:spChg chg="add mod">
          <ac:chgData name="Julie Dewhurst (1805014)" userId="S::1805014@student.uwtsd.ac.uk::9ee5b7d2-976f-422b-b81a-f705b21e2509" providerId="AD" clId="Web-{F89EFFB3-1F75-2CC2-B2A3-AEAC49DEEC31}" dt="2020-10-31T15:12:10.662" v="2226" actId="1076"/>
          <ac:spMkLst>
            <pc:docMk/>
            <pc:sldMk cId="2172180127" sldId="262"/>
            <ac:spMk id="14" creationId="{2BD981E9-4834-441B-9886-B6EBFBCC3756}"/>
          </ac:spMkLst>
        </pc:spChg>
        <pc:picChg chg="mod">
          <ac:chgData name="Julie Dewhurst (1805014)" userId="S::1805014@student.uwtsd.ac.uk::9ee5b7d2-976f-422b-b81a-f705b21e2509" providerId="AD" clId="Web-{F89EFFB3-1F75-2CC2-B2A3-AEAC49DEEC31}" dt="2020-10-31T15:02:40.479" v="1960" actId="1076"/>
          <ac:picMkLst>
            <pc:docMk/>
            <pc:sldMk cId="2172180127" sldId="262"/>
            <ac:picMk id="7" creationId="{75C308CF-962F-43D5-A07A-4440E6090E6B}"/>
          </ac:picMkLst>
        </pc:picChg>
      </pc:sldChg>
      <pc:sldChg chg="addSp modSp">
        <pc:chgData name="Julie Dewhurst (1805014)" userId="S::1805014@student.uwtsd.ac.uk::9ee5b7d2-976f-422b-b81a-f705b21e2509" providerId="AD" clId="Web-{F89EFFB3-1F75-2CC2-B2A3-AEAC49DEEC31}" dt="2020-10-31T15:18:31.174" v="2443" actId="1076"/>
        <pc:sldMkLst>
          <pc:docMk/>
          <pc:sldMk cId="2493866721" sldId="263"/>
        </pc:sldMkLst>
        <pc:spChg chg="add mod">
          <ac:chgData name="Julie Dewhurst (1805014)" userId="S::1805014@student.uwtsd.ac.uk::9ee5b7d2-976f-422b-b81a-f705b21e2509" providerId="AD" clId="Web-{F89EFFB3-1F75-2CC2-B2A3-AEAC49DEEC31}" dt="2020-10-31T15:18:31.174" v="2443" actId="1076"/>
          <ac:spMkLst>
            <pc:docMk/>
            <pc:sldMk cId="2493866721" sldId="263"/>
            <ac:spMk id="12" creationId="{B730548E-9775-46F7-A15D-38BC4C2321A8}"/>
          </ac:spMkLst>
        </pc:spChg>
      </pc:sldChg>
      <pc:sldChg chg="addSp modSp">
        <pc:chgData name="Julie Dewhurst (1805014)" userId="S::1805014@student.uwtsd.ac.uk::9ee5b7d2-976f-422b-b81a-f705b21e2509" providerId="AD" clId="Web-{F89EFFB3-1F75-2CC2-B2A3-AEAC49DEEC31}" dt="2020-10-31T15:23:11.484" v="2544" actId="1076"/>
        <pc:sldMkLst>
          <pc:docMk/>
          <pc:sldMk cId="1402363562" sldId="264"/>
        </pc:sldMkLst>
        <pc:spChg chg="add mod">
          <ac:chgData name="Julie Dewhurst (1805014)" userId="S::1805014@student.uwtsd.ac.uk::9ee5b7d2-976f-422b-b81a-f705b21e2509" providerId="AD" clId="Web-{F89EFFB3-1F75-2CC2-B2A3-AEAC49DEEC31}" dt="2020-10-31T15:23:11.484" v="2544" actId="1076"/>
          <ac:spMkLst>
            <pc:docMk/>
            <pc:sldMk cId="1402363562" sldId="264"/>
            <ac:spMk id="4" creationId="{37C82E09-64A1-40A8-974A-1A81212B50C1}"/>
          </ac:spMkLst>
        </pc:spChg>
      </pc:sldChg>
      <pc:sldChg chg="addSp modSp">
        <pc:chgData name="Julie Dewhurst (1805014)" userId="S::1805014@student.uwtsd.ac.uk::9ee5b7d2-976f-422b-b81a-f705b21e2509" providerId="AD" clId="Web-{F89EFFB3-1F75-2CC2-B2A3-AEAC49DEEC31}" dt="2020-10-31T15:29:38.262" v="2670" actId="1076"/>
        <pc:sldMkLst>
          <pc:docMk/>
          <pc:sldMk cId="3312040813" sldId="265"/>
        </pc:sldMkLst>
        <pc:spChg chg="mod">
          <ac:chgData name="Julie Dewhurst (1805014)" userId="S::1805014@student.uwtsd.ac.uk::9ee5b7d2-976f-422b-b81a-f705b21e2509" providerId="AD" clId="Web-{F89EFFB3-1F75-2CC2-B2A3-AEAC49DEEC31}" dt="2020-10-31T15:29:38.262" v="2670" actId="1076"/>
          <ac:spMkLst>
            <pc:docMk/>
            <pc:sldMk cId="3312040813" sldId="265"/>
            <ac:spMk id="4" creationId="{C3ED2200-90BB-4E04-A11F-61E15A7EF3D2}"/>
          </ac:spMkLst>
        </pc:spChg>
        <pc:spChg chg="add mod">
          <ac:chgData name="Julie Dewhurst (1805014)" userId="S::1805014@student.uwtsd.ac.uk::9ee5b7d2-976f-422b-b81a-f705b21e2509" providerId="AD" clId="Web-{F89EFFB3-1F75-2CC2-B2A3-AEAC49DEEC31}" dt="2020-10-31T15:27:36.310" v="2662" actId="1076"/>
          <ac:spMkLst>
            <pc:docMk/>
            <pc:sldMk cId="3312040813" sldId="265"/>
            <ac:spMk id="6" creationId="{86E80621-3353-408E-8A34-E3ACD34B1B15}"/>
          </ac:spMkLst>
        </pc:spChg>
        <pc:spChg chg="add mod">
          <ac:chgData name="Julie Dewhurst (1805014)" userId="S::1805014@student.uwtsd.ac.uk::9ee5b7d2-976f-422b-b81a-f705b21e2509" providerId="AD" clId="Web-{F89EFFB3-1F75-2CC2-B2A3-AEAC49DEEC31}" dt="2020-10-31T15:29:06.841" v="2664" actId="1076"/>
          <ac:spMkLst>
            <pc:docMk/>
            <pc:sldMk cId="3312040813" sldId="265"/>
            <ac:spMk id="7" creationId="{5483C5F9-75E1-4517-A2A9-6DB0B7172F32}"/>
          </ac:spMkLst>
        </pc:spChg>
        <pc:spChg chg="mod">
          <ac:chgData name="Julie Dewhurst (1805014)" userId="S::1805014@student.uwtsd.ac.uk::9ee5b7d2-976f-422b-b81a-f705b21e2509" providerId="AD" clId="Web-{F89EFFB3-1F75-2CC2-B2A3-AEAC49DEEC31}" dt="2020-10-31T15:29:30.059" v="2668" actId="1076"/>
          <ac:spMkLst>
            <pc:docMk/>
            <pc:sldMk cId="3312040813" sldId="265"/>
            <ac:spMk id="36" creationId="{2F179D51-677E-45E4-A7F7-109F1609BBDE}"/>
          </ac:spMkLst>
        </pc:spChg>
        <pc:spChg chg="mod">
          <ac:chgData name="Julie Dewhurst (1805014)" userId="S::1805014@student.uwtsd.ac.uk::9ee5b7d2-976f-422b-b81a-f705b21e2509" providerId="AD" clId="Web-{F89EFFB3-1F75-2CC2-B2A3-AEAC49DEEC31}" dt="2020-10-31T15:29:32.840" v="2669" actId="1076"/>
          <ac:spMkLst>
            <pc:docMk/>
            <pc:sldMk cId="3312040813" sldId="265"/>
            <ac:spMk id="40" creationId="{098A322F-BCD8-45B9-8920-61589801FE46}"/>
          </ac:spMkLst>
        </pc:spChg>
        <pc:spChg chg="mod">
          <ac:chgData name="Julie Dewhurst (1805014)" userId="S::1805014@student.uwtsd.ac.uk::9ee5b7d2-976f-422b-b81a-f705b21e2509" providerId="AD" clId="Web-{F89EFFB3-1F75-2CC2-B2A3-AEAC49DEEC31}" dt="2020-10-31T15:29:25.262" v="2667" actId="1076"/>
          <ac:spMkLst>
            <pc:docMk/>
            <pc:sldMk cId="3312040813" sldId="265"/>
            <ac:spMk id="53" creationId="{D3A95755-F8B8-46F5-A7DE-48534062CDC0}"/>
          </ac:spMkLst>
        </pc:spChg>
        <pc:spChg chg="mod">
          <ac:chgData name="Julie Dewhurst (1805014)" userId="S::1805014@student.uwtsd.ac.uk::9ee5b7d2-976f-422b-b81a-f705b21e2509" providerId="AD" clId="Web-{F89EFFB3-1F75-2CC2-B2A3-AEAC49DEEC31}" dt="2020-10-31T15:29:19.622" v="2666" actId="1076"/>
          <ac:spMkLst>
            <pc:docMk/>
            <pc:sldMk cId="3312040813" sldId="265"/>
            <ac:spMk id="55" creationId="{26074DFA-73AD-4390-9ED1-C8D9D38865A8}"/>
          </ac:spMkLst>
        </pc:spChg>
        <pc:spChg chg="mod">
          <ac:chgData name="Julie Dewhurst (1805014)" userId="S::1805014@student.uwtsd.ac.uk::9ee5b7d2-976f-422b-b81a-f705b21e2509" providerId="AD" clId="Web-{F89EFFB3-1F75-2CC2-B2A3-AEAC49DEEC31}" dt="2020-10-31T15:29:15.684" v="2665" actId="1076"/>
          <ac:spMkLst>
            <pc:docMk/>
            <pc:sldMk cId="3312040813" sldId="265"/>
            <ac:spMk id="56" creationId="{EFA2F875-0F20-4788-BF73-0903CAE84EA2}"/>
          </ac:spMkLst>
        </pc:spChg>
      </pc:sldChg>
      <pc:sldChg chg="addSp modSp ord">
        <pc:chgData name="Julie Dewhurst (1805014)" userId="S::1805014@student.uwtsd.ac.uk::9ee5b7d2-976f-422b-b81a-f705b21e2509" providerId="AD" clId="Web-{F89EFFB3-1F75-2CC2-B2A3-AEAC49DEEC31}" dt="2020-10-31T15:26:18.795" v="2655" actId="1076"/>
        <pc:sldMkLst>
          <pc:docMk/>
          <pc:sldMk cId="2077407568" sldId="266"/>
        </pc:sldMkLst>
        <pc:spChg chg="add mod">
          <ac:chgData name="Julie Dewhurst (1805014)" userId="S::1805014@student.uwtsd.ac.uk::9ee5b7d2-976f-422b-b81a-f705b21e2509" providerId="AD" clId="Web-{F89EFFB3-1F75-2CC2-B2A3-AEAC49DEEC31}" dt="2020-10-31T15:01:30.292" v="1953" actId="1076"/>
          <ac:spMkLst>
            <pc:docMk/>
            <pc:sldMk cId="2077407568" sldId="266"/>
            <ac:spMk id="4" creationId="{8D9D3DE2-A88E-4A0C-97F8-E27988C1185F}"/>
          </ac:spMkLst>
        </pc:spChg>
        <pc:spChg chg="add mod">
          <ac:chgData name="Julie Dewhurst (1805014)" userId="S::1805014@student.uwtsd.ac.uk::9ee5b7d2-976f-422b-b81a-f705b21e2509" providerId="AD" clId="Web-{F89EFFB3-1F75-2CC2-B2A3-AEAC49DEEC31}" dt="2020-10-31T15:26:18.795" v="2655" actId="1076"/>
          <ac:spMkLst>
            <pc:docMk/>
            <pc:sldMk cId="2077407568" sldId="266"/>
            <ac:spMk id="6" creationId="{CA215C90-D282-4D81-83E9-8552FC2284C9}"/>
          </ac:spMkLst>
        </pc:spChg>
      </pc:sldChg>
      <pc:sldChg chg="addSp modSp">
        <pc:chgData name="Julie Dewhurst (1805014)" userId="S::1805014@student.uwtsd.ac.uk::9ee5b7d2-976f-422b-b81a-f705b21e2509" providerId="AD" clId="Web-{F89EFFB3-1F75-2CC2-B2A3-AEAC49DEEC31}" dt="2020-10-31T15:17:04.003" v="2353" actId="1076"/>
        <pc:sldMkLst>
          <pc:docMk/>
          <pc:sldMk cId="3244524487" sldId="267"/>
        </pc:sldMkLst>
        <pc:spChg chg="add mod">
          <ac:chgData name="Julie Dewhurst (1805014)" userId="S::1805014@student.uwtsd.ac.uk::9ee5b7d2-976f-422b-b81a-f705b21e2509" providerId="AD" clId="Web-{F89EFFB3-1F75-2CC2-B2A3-AEAC49DEEC31}" dt="2020-10-31T15:14:25.676" v="2262" actId="1076"/>
          <ac:spMkLst>
            <pc:docMk/>
            <pc:sldMk cId="3244524487" sldId="267"/>
            <ac:spMk id="10" creationId="{1965A723-3EF5-4D37-8C55-A0EC49C623A8}"/>
          </ac:spMkLst>
        </pc:spChg>
        <pc:spChg chg="add mod">
          <ac:chgData name="Julie Dewhurst (1805014)" userId="S::1805014@student.uwtsd.ac.uk::9ee5b7d2-976f-422b-b81a-f705b21e2509" providerId="AD" clId="Web-{F89EFFB3-1F75-2CC2-B2A3-AEAC49DEEC31}" dt="2020-10-31T15:15:09.426" v="2288" actId="1076"/>
          <ac:spMkLst>
            <pc:docMk/>
            <pc:sldMk cId="3244524487" sldId="267"/>
            <ac:spMk id="11" creationId="{6445534C-217F-4AA0-807D-2284669CC19E}"/>
          </ac:spMkLst>
        </pc:spChg>
        <pc:spChg chg="add mod">
          <ac:chgData name="Julie Dewhurst (1805014)" userId="S::1805014@student.uwtsd.ac.uk::9ee5b7d2-976f-422b-b81a-f705b21e2509" providerId="AD" clId="Web-{F89EFFB3-1F75-2CC2-B2A3-AEAC49DEEC31}" dt="2020-10-31T15:15:37.051" v="2295" actId="1076"/>
          <ac:spMkLst>
            <pc:docMk/>
            <pc:sldMk cId="3244524487" sldId="267"/>
            <ac:spMk id="12" creationId="{D1E7A9F2-7E0C-4246-BA99-6BFB8F348B5B}"/>
          </ac:spMkLst>
        </pc:spChg>
        <pc:spChg chg="add mod">
          <ac:chgData name="Julie Dewhurst (1805014)" userId="S::1805014@student.uwtsd.ac.uk::9ee5b7d2-976f-422b-b81a-f705b21e2509" providerId="AD" clId="Web-{F89EFFB3-1F75-2CC2-B2A3-AEAC49DEEC31}" dt="2020-10-31T15:16:08.254" v="2323" actId="1076"/>
          <ac:spMkLst>
            <pc:docMk/>
            <pc:sldMk cId="3244524487" sldId="267"/>
            <ac:spMk id="13" creationId="{F4EB3402-1740-4DEE-B445-5A2570D73D10}"/>
          </ac:spMkLst>
        </pc:spChg>
        <pc:spChg chg="add mod">
          <ac:chgData name="Julie Dewhurst (1805014)" userId="S::1805014@student.uwtsd.ac.uk::9ee5b7d2-976f-422b-b81a-f705b21e2509" providerId="AD" clId="Web-{F89EFFB3-1F75-2CC2-B2A3-AEAC49DEEC31}" dt="2020-10-31T15:17:04.003" v="2353" actId="1076"/>
          <ac:spMkLst>
            <pc:docMk/>
            <pc:sldMk cId="3244524487" sldId="267"/>
            <ac:spMk id="14" creationId="{93C2E7BA-8A49-4496-BFDC-525C67CC1CA1}"/>
          </ac:spMkLst>
        </pc:spChg>
        <pc:spChg chg="add mod">
          <ac:chgData name="Julie Dewhurst (1805014)" userId="S::1805014@student.uwtsd.ac.uk::9ee5b7d2-976f-422b-b81a-f705b21e2509" providerId="AD" clId="Web-{F89EFFB3-1F75-2CC2-B2A3-AEAC49DEEC31}" dt="2020-10-31T15:16:33.628" v="2325" actId="1076"/>
          <ac:spMkLst>
            <pc:docMk/>
            <pc:sldMk cId="3244524487" sldId="267"/>
            <ac:spMk id="21" creationId="{809D5FBB-8331-43C6-B45A-DC11F642C471}"/>
          </ac:spMkLst>
        </pc:spChg>
      </pc:sldChg>
      <pc:sldChg chg="del">
        <pc:chgData name="Julie Dewhurst (1805014)" userId="S::1805014@student.uwtsd.ac.uk::9ee5b7d2-976f-422b-b81a-f705b21e2509" providerId="AD" clId="Web-{F89EFFB3-1F75-2CC2-B2A3-AEAC49DEEC31}" dt="2020-10-31T14:59:47.434" v="1872"/>
        <pc:sldMkLst>
          <pc:docMk/>
          <pc:sldMk cId="1678120669" sldId="268"/>
        </pc:sldMkLst>
      </pc:sldChg>
      <pc:sldChg chg="addSp modSp">
        <pc:chgData name="Julie Dewhurst (1805014)" userId="S::1805014@student.uwtsd.ac.uk::9ee5b7d2-976f-422b-b81a-f705b21e2509" providerId="AD" clId="Web-{F89EFFB3-1F75-2CC2-B2A3-AEAC49DEEC31}" dt="2020-10-31T15:30:26.418" v="2676" actId="1076"/>
        <pc:sldMkLst>
          <pc:docMk/>
          <pc:sldMk cId="2000242454" sldId="269"/>
        </pc:sldMkLst>
        <pc:spChg chg="add mod">
          <ac:chgData name="Julie Dewhurst (1805014)" userId="S::1805014@student.uwtsd.ac.uk::9ee5b7d2-976f-422b-b81a-f705b21e2509" providerId="AD" clId="Web-{F89EFFB3-1F75-2CC2-B2A3-AEAC49DEEC31}" dt="2020-10-31T15:30:26.418" v="2676" actId="1076"/>
          <ac:spMkLst>
            <pc:docMk/>
            <pc:sldMk cId="2000242454" sldId="269"/>
            <ac:spMk id="6" creationId="{A22C2DC8-416C-436F-9FAE-1D9E5C02721F}"/>
          </ac:spMkLst>
        </pc:spChg>
      </pc:sldChg>
      <pc:sldChg chg="addSp delSp modSp">
        <pc:chgData name="Julie Dewhurst (1805014)" userId="S::1805014@student.uwtsd.ac.uk::9ee5b7d2-976f-422b-b81a-f705b21e2509" providerId="AD" clId="Web-{F89EFFB3-1F75-2CC2-B2A3-AEAC49DEEC31}" dt="2020-10-31T16:09:53.476" v="3527" actId="20577"/>
        <pc:sldMkLst>
          <pc:docMk/>
          <pc:sldMk cId="705576331" sldId="270"/>
        </pc:sldMkLst>
        <pc:spChg chg="add mod">
          <ac:chgData name="Julie Dewhurst (1805014)" userId="S::1805014@student.uwtsd.ac.uk::9ee5b7d2-976f-422b-b81a-f705b21e2509" providerId="AD" clId="Web-{F89EFFB3-1F75-2CC2-B2A3-AEAC49DEEC31}" dt="2020-10-30T19:46:45.766" v="31" actId="1076"/>
          <ac:spMkLst>
            <pc:docMk/>
            <pc:sldMk cId="705576331" sldId="270"/>
            <ac:spMk id="2" creationId="{F6583106-34C2-4997-B43F-587DC0D60C15}"/>
          </ac:spMkLst>
        </pc:spChg>
        <pc:spChg chg="add del mod">
          <ac:chgData name="Julie Dewhurst (1805014)" userId="S::1805014@student.uwtsd.ac.uk::9ee5b7d2-976f-422b-b81a-f705b21e2509" providerId="AD" clId="Web-{F89EFFB3-1F75-2CC2-B2A3-AEAC49DEEC31}" dt="2020-10-31T16:09:53.476" v="3527" actId="20577"/>
          <ac:spMkLst>
            <pc:docMk/>
            <pc:sldMk cId="705576331" sldId="270"/>
            <ac:spMk id="4" creationId="{BF568593-C6E7-4B22-9A83-D48B5C545A24}"/>
          </ac:spMkLst>
        </pc:spChg>
      </pc:sldChg>
      <pc:sldChg chg="addSp modSp add replId">
        <pc:chgData name="Julie Dewhurst (1805014)" userId="S::1805014@student.uwtsd.ac.uk::9ee5b7d2-976f-422b-b81a-f705b21e2509" providerId="AD" clId="Web-{F89EFFB3-1F75-2CC2-B2A3-AEAC49DEEC31}" dt="2020-10-31T16:06:06.337" v="3409" actId="1076"/>
        <pc:sldMkLst>
          <pc:docMk/>
          <pc:sldMk cId="2555691151" sldId="271"/>
        </pc:sldMkLst>
        <pc:spChg chg="add mod">
          <ac:chgData name="Julie Dewhurst (1805014)" userId="S::1805014@student.uwtsd.ac.uk::9ee5b7d2-976f-422b-b81a-f705b21e2509" providerId="AD" clId="Web-{F89EFFB3-1F75-2CC2-B2A3-AEAC49DEEC31}" dt="2020-10-31T16:06:06.337" v="3409" actId="1076"/>
          <ac:spMkLst>
            <pc:docMk/>
            <pc:sldMk cId="2555691151" sldId="271"/>
            <ac:spMk id="2" creationId="{BF20F5B5-3ED9-402D-B3F5-6698679EB45E}"/>
          </ac:spMkLst>
        </pc:spChg>
      </pc:sldChg>
    </pc:docChg>
  </pc:docChgLst>
  <pc:docChgLst>
    <pc:chgData name="Julie Dewhurst (1805014)" userId="S::1805014@student.uwtsd.ac.uk::9ee5b7d2-976f-422b-b81a-f705b21e2509" providerId="AD" clId="Web-{AA413020-F420-7B80-251F-DC158A4693FE}"/>
    <pc:docChg chg="modSld sldOrd">
      <pc:chgData name="Julie Dewhurst (1805014)" userId="S::1805014@student.uwtsd.ac.uk::9ee5b7d2-976f-422b-b81a-f705b21e2509" providerId="AD" clId="Web-{AA413020-F420-7B80-251F-DC158A4693FE}" dt="2020-10-29T18:22:06.829" v="16" actId="20577"/>
      <pc:docMkLst>
        <pc:docMk/>
      </pc:docMkLst>
      <pc:sldChg chg="ord">
        <pc:chgData name="Julie Dewhurst (1805014)" userId="S::1805014@student.uwtsd.ac.uk::9ee5b7d2-976f-422b-b81a-f705b21e2509" providerId="AD" clId="Web-{AA413020-F420-7B80-251F-DC158A4693FE}" dt="2020-10-29T18:17:45.754" v="0"/>
        <pc:sldMkLst>
          <pc:docMk/>
          <pc:sldMk cId="1402363562" sldId="264"/>
        </pc:sldMkLst>
      </pc:sldChg>
      <pc:sldChg chg="addSp modSp">
        <pc:chgData name="Julie Dewhurst (1805014)" userId="S::1805014@student.uwtsd.ac.uk::9ee5b7d2-976f-422b-b81a-f705b21e2509" providerId="AD" clId="Web-{AA413020-F420-7B80-251F-DC158A4693FE}" dt="2020-10-29T18:22:06.813" v="15" actId="20577"/>
        <pc:sldMkLst>
          <pc:docMk/>
          <pc:sldMk cId="3312040813" sldId="265"/>
        </pc:sldMkLst>
        <pc:spChg chg="add mod">
          <ac:chgData name="Julie Dewhurst (1805014)" userId="S::1805014@student.uwtsd.ac.uk::9ee5b7d2-976f-422b-b81a-f705b21e2509" providerId="AD" clId="Web-{AA413020-F420-7B80-251F-DC158A4693FE}" dt="2020-10-29T18:20:05.105" v="9"/>
          <ac:spMkLst>
            <pc:docMk/>
            <pc:sldMk cId="3312040813" sldId="265"/>
            <ac:spMk id="2" creationId="{FB07C9A6-B7C1-4068-B6A1-132B6FF8FF0D}"/>
          </ac:spMkLst>
        </pc:spChg>
        <pc:spChg chg="add mod">
          <ac:chgData name="Julie Dewhurst (1805014)" userId="S::1805014@student.uwtsd.ac.uk::9ee5b7d2-976f-422b-b81a-f705b21e2509" providerId="AD" clId="Web-{AA413020-F420-7B80-251F-DC158A4693FE}" dt="2020-10-29T18:22:06.813" v="15" actId="20577"/>
          <ac:spMkLst>
            <pc:docMk/>
            <pc:sldMk cId="3312040813" sldId="265"/>
            <ac:spMk id="4" creationId="{C3ED2200-90BB-4E04-A11F-61E15A7EF3D2}"/>
          </ac:spMkLst>
        </pc:spChg>
        <pc:spChg chg="add mod">
          <ac:chgData name="Julie Dewhurst (1805014)" userId="S::1805014@student.uwtsd.ac.uk::9ee5b7d2-976f-422b-b81a-f705b21e2509" providerId="AD" clId="Web-{AA413020-F420-7B80-251F-DC158A4693FE}" dt="2020-10-29T18:21:46.781" v="11" actId="1076"/>
          <ac:spMkLst>
            <pc:docMk/>
            <pc:sldMk cId="3312040813" sldId="265"/>
            <ac:spMk id="12" creationId="{BFC562A7-AD11-4D35-AFC9-CBB79A9DD52F}"/>
          </ac:spMkLst>
        </pc:spChg>
        <pc:spChg chg="add mod">
          <ac:chgData name="Julie Dewhurst (1805014)" userId="S::1805014@student.uwtsd.ac.uk::9ee5b7d2-976f-422b-b81a-f705b21e2509" providerId="AD" clId="Web-{AA413020-F420-7B80-251F-DC158A4693FE}" dt="2020-10-29T18:21:54.860" v="13" actId="1076"/>
          <ac:spMkLst>
            <pc:docMk/>
            <pc:sldMk cId="3312040813" sldId="265"/>
            <ac:spMk id="13" creationId="{2D4B2E67-612F-434F-9B39-467D9A30BF10}"/>
          </ac:spMkLst>
        </pc:spChg>
        <pc:picChg chg="mod">
          <ac:chgData name="Julie Dewhurst (1805014)" userId="S::1805014@student.uwtsd.ac.uk::9ee5b7d2-976f-422b-b81a-f705b21e2509" providerId="AD" clId="Web-{AA413020-F420-7B80-251F-DC158A4693FE}" dt="2020-10-29T18:18:41.038" v="4" actId="1076"/>
          <ac:picMkLst>
            <pc:docMk/>
            <pc:sldMk cId="3312040813" sldId="265"/>
            <ac:picMk id="3" creationId="{BAA1E58D-1924-46B8-9DF3-CFFC74B39984}"/>
          </ac:picMkLst>
        </pc:picChg>
      </pc:sldChg>
    </pc:docChg>
  </pc:docChgLst>
  <pc:docChgLst>
    <pc:chgData name="Julie Dewhurst (1805014)" userId="S::1805014@student.uwtsd.ac.uk::9ee5b7d2-976f-422b-b81a-f705b21e2509" providerId="AD" clId="Web-{5FA3DCF0-985A-05EE-E453-FA7385550DED}"/>
    <pc:docChg chg="modSld">
      <pc:chgData name="Julie Dewhurst (1805014)" userId="S::1805014@student.uwtsd.ac.uk::9ee5b7d2-976f-422b-b81a-f705b21e2509" providerId="AD" clId="Web-{5FA3DCF0-985A-05EE-E453-FA7385550DED}" dt="2020-10-29T14:43:14.039" v="1537" actId="1076"/>
      <pc:docMkLst>
        <pc:docMk/>
      </pc:docMkLst>
      <pc:sldChg chg="addSp delSp modSp">
        <pc:chgData name="Julie Dewhurst (1805014)" userId="S::1805014@student.uwtsd.ac.uk::9ee5b7d2-976f-422b-b81a-f705b21e2509" providerId="AD" clId="Web-{5FA3DCF0-985A-05EE-E453-FA7385550DED}" dt="2020-10-29T14:43:14.039" v="1537" actId="1076"/>
        <pc:sldMkLst>
          <pc:docMk/>
          <pc:sldMk cId="1402363562" sldId="264"/>
        </pc:sldMkLst>
        <pc:spChg chg="add mod">
          <ac:chgData name="Julie Dewhurst (1805014)" userId="S::1805014@student.uwtsd.ac.uk::9ee5b7d2-976f-422b-b81a-f705b21e2509" providerId="AD" clId="Web-{5FA3DCF0-985A-05EE-E453-FA7385550DED}" dt="2020-10-29T14:39:40.928" v="1513" actId="14100"/>
          <ac:spMkLst>
            <pc:docMk/>
            <pc:sldMk cId="1402363562" sldId="264"/>
            <ac:spMk id="2" creationId="{D4D522E8-E5B4-4439-AAF8-69FC7CE27514}"/>
          </ac:spMkLst>
        </pc:spChg>
        <pc:spChg chg="add del mod">
          <ac:chgData name="Julie Dewhurst (1805014)" userId="S::1805014@student.uwtsd.ac.uk::9ee5b7d2-976f-422b-b81a-f705b21e2509" providerId="AD" clId="Web-{5FA3DCF0-985A-05EE-E453-FA7385550DED}" dt="2020-10-29T13:51:45.439" v="11"/>
          <ac:spMkLst>
            <pc:docMk/>
            <pc:sldMk cId="1402363562" sldId="264"/>
            <ac:spMk id="4" creationId="{23000BFF-B43F-4AFA-803C-D2245E5ED089}"/>
          </ac:spMkLst>
        </pc:spChg>
        <pc:spChg chg="add mod">
          <ac:chgData name="Julie Dewhurst (1805014)" userId="S::1805014@student.uwtsd.ac.uk::9ee5b7d2-976f-422b-b81a-f705b21e2509" providerId="AD" clId="Web-{5FA3DCF0-985A-05EE-E453-FA7385550DED}" dt="2020-10-29T13:53:57.409" v="62" actId="1076"/>
          <ac:spMkLst>
            <pc:docMk/>
            <pc:sldMk cId="1402363562" sldId="264"/>
            <ac:spMk id="6" creationId="{F0497865-ACA6-4991-A7AE-311E870EB7AD}"/>
          </ac:spMkLst>
        </pc:spChg>
        <pc:spChg chg="add mod">
          <ac:chgData name="Julie Dewhurst (1805014)" userId="S::1805014@student.uwtsd.ac.uk::9ee5b7d2-976f-422b-b81a-f705b21e2509" providerId="AD" clId="Web-{5FA3DCF0-985A-05EE-E453-FA7385550DED}" dt="2020-10-29T14:39:05.568" v="1506" actId="1076"/>
          <ac:spMkLst>
            <pc:docMk/>
            <pc:sldMk cId="1402363562" sldId="264"/>
            <ac:spMk id="7" creationId="{A448CF5F-9488-48E7-B4F3-A78E1B3C9C93}"/>
          </ac:spMkLst>
        </pc:spChg>
        <pc:spChg chg="add mod">
          <ac:chgData name="Julie Dewhurst (1805014)" userId="S::1805014@student.uwtsd.ac.uk::9ee5b7d2-976f-422b-b81a-f705b21e2509" providerId="AD" clId="Web-{5FA3DCF0-985A-05EE-E453-FA7385550DED}" dt="2020-10-29T14:33:18.254" v="1455" actId="1076"/>
          <ac:spMkLst>
            <pc:docMk/>
            <pc:sldMk cId="1402363562" sldId="264"/>
            <ac:spMk id="8" creationId="{FA82B8DD-5977-469C-827E-AC4C74FF4D74}"/>
          </ac:spMkLst>
        </pc:spChg>
        <pc:spChg chg="add mod">
          <ac:chgData name="Julie Dewhurst (1805014)" userId="S::1805014@student.uwtsd.ac.uk::9ee5b7d2-976f-422b-b81a-f705b21e2509" providerId="AD" clId="Web-{5FA3DCF0-985A-05EE-E453-FA7385550DED}" dt="2020-10-29T14:00:06.521" v="382" actId="20577"/>
          <ac:spMkLst>
            <pc:docMk/>
            <pc:sldMk cId="1402363562" sldId="264"/>
            <ac:spMk id="9" creationId="{687987B9-CF4E-4085-997C-54228D97B317}"/>
          </ac:spMkLst>
        </pc:spChg>
        <pc:spChg chg="add mod">
          <ac:chgData name="Julie Dewhurst (1805014)" userId="S::1805014@student.uwtsd.ac.uk::9ee5b7d2-976f-422b-b81a-f705b21e2509" providerId="AD" clId="Web-{5FA3DCF0-985A-05EE-E453-FA7385550DED}" dt="2020-10-29T14:35:55.864" v="1479" actId="1076"/>
          <ac:spMkLst>
            <pc:docMk/>
            <pc:sldMk cId="1402363562" sldId="264"/>
            <ac:spMk id="10" creationId="{4A81D6A7-F7D8-46DF-8955-C9CF8ED49C36}"/>
          </ac:spMkLst>
        </pc:spChg>
        <pc:spChg chg="add mod">
          <ac:chgData name="Julie Dewhurst (1805014)" userId="S::1805014@student.uwtsd.ac.uk::9ee5b7d2-976f-422b-b81a-f705b21e2509" providerId="AD" clId="Web-{5FA3DCF0-985A-05EE-E453-FA7385550DED}" dt="2020-10-29T14:33:52.363" v="1461" actId="1076"/>
          <ac:spMkLst>
            <pc:docMk/>
            <pc:sldMk cId="1402363562" sldId="264"/>
            <ac:spMk id="11" creationId="{549BFC79-D21E-4729-86DC-D5425E23F682}"/>
          </ac:spMkLst>
        </pc:spChg>
        <pc:spChg chg="add mod">
          <ac:chgData name="Julie Dewhurst (1805014)" userId="S::1805014@student.uwtsd.ac.uk::9ee5b7d2-976f-422b-b81a-f705b21e2509" providerId="AD" clId="Web-{5FA3DCF0-985A-05EE-E453-FA7385550DED}" dt="2020-10-29T14:38:29.021" v="1499" actId="1076"/>
          <ac:spMkLst>
            <pc:docMk/>
            <pc:sldMk cId="1402363562" sldId="264"/>
            <ac:spMk id="12" creationId="{9BAE3D11-DBBE-43B9-99FD-28277F90952D}"/>
          </ac:spMkLst>
        </pc:spChg>
        <pc:spChg chg="add mod">
          <ac:chgData name="Julie Dewhurst (1805014)" userId="S::1805014@student.uwtsd.ac.uk::9ee5b7d2-976f-422b-b81a-f705b21e2509" providerId="AD" clId="Web-{5FA3DCF0-985A-05EE-E453-FA7385550DED}" dt="2020-10-29T14:33:43.394" v="1460" actId="14100"/>
          <ac:spMkLst>
            <pc:docMk/>
            <pc:sldMk cId="1402363562" sldId="264"/>
            <ac:spMk id="13" creationId="{2D21713B-49DC-4A56-B187-BF9389390F9F}"/>
          </ac:spMkLst>
        </pc:spChg>
        <pc:spChg chg="add del">
          <ac:chgData name="Julie Dewhurst (1805014)" userId="S::1805014@student.uwtsd.ac.uk::9ee5b7d2-976f-422b-b81a-f705b21e2509" providerId="AD" clId="Web-{5FA3DCF0-985A-05EE-E453-FA7385550DED}" dt="2020-10-29T13:51:54.658" v="13"/>
          <ac:spMkLst>
            <pc:docMk/>
            <pc:sldMk cId="1402363562" sldId="264"/>
            <ac:spMk id="14" creationId="{18FAEDE8-DEFA-4309-BEFE-D1625D6765BB}"/>
          </ac:spMkLst>
        </pc:spChg>
        <pc:spChg chg="add mod">
          <ac:chgData name="Julie Dewhurst (1805014)" userId="S::1805014@student.uwtsd.ac.uk::9ee5b7d2-976f-422b-b81a-f705b21e2509" providerId="AD" clId="Web-{5FA3DCF0-985A-05EE-E453-FA7385550DED}" dt="2020-10-29T14:34:53.317" v="1465" actId="14100"/>
          <ac:spMkLst>
            <pc:docMk/>
            <pc:sldMk cId="1402363562" sldId="264"/>
            <ac:spMk id="15" creationId="{7B7DA416-9EB6-4B6D-A79C-CD7E3667A786}"/>
          </ac:spMkLst>
        </pc:spChg>
        <pc:spChg chg="add mod">
          <ac:chgData name="Julie Dewhurst (1805014)" userId="S::1805014@student.uwtsd.ac.uk::9ee5b7d2-976f-422b-b81a-f705b21e2509" providerId="AD" clId="Web-{5FA3DCF0-985A-05EE-E453-FA7385550DED}" dt="2020-10-29T14:33:06.816" v="1454" actId="14100"/>
          <ac:spMkLst>
            <pc:docMk/>
            <pc:sldMk cId="1402363562" sldId="264"/>
            <ac:spMk id="16" creationId="{041D894C-BE95-47A3-9F2A-D3935EDE8360}"/>
          </ac:spMkLst>
        </pc:spChg>
        <pc:spChg chg="add mod">
          <ac:chgData name="Julie Dewhurst (1805014)" userId="S::1805014@student.uwtsd.ac.uk::9ee5b7d2-976f-422b-b81a-f705b21e2509" providerId="AD" clId="Web-{5FA3DCF0-985A-05EE-E453-FA7385550DED}" dt="2020-10-29T14:38:56.615" v="1505" actId="14100"/>
          <ac:spMkLst>
            <pc:docMk/>
            <pc:sldMk cId="1402363562" sldId="264"/>
            <ac:spMk id="17" creationId="{84E69F9F-B205-4347-9E63-0AB4DD3EB169}"/>
          </ac:spMkLst>
        </pc:spChg>
        <pc:spChg chg="add mod">
          <ac:chgData name="Julie Dewhurst (1805014)" userId="S::1805014@student.uwtsd.ac.uk::9ee5b7d2-976f-422b-b81a-f705b21e2509" providerId="AD" clId="Web-{5FA3DCF0-985A-05EE-E453-FA7385550DED}" dt="2020-10-29T14:39:46.069" v="1514" actId="1076"/>
          <ac:spMkLst>
            <pc:docMk/>
            <pc:sldMk cId="1402363562" sldId="264"/>
            <ac:spMk id="18" creationId="{A4A0F57D-8315-4A1D-88A7-34CAC31E0CE4}"/>
          </ac:spMkLst>
        </pc:spChg>
        <pc:spChg chg="add mod">
          <ac:chgData name="Julie Dewhurst (1805014)" userId="S::1805014@student.uwtsd.ac.uk::9ee5b7d2-976f-422b-b81a-f705b21e2509" providerId="AD" clId="Web-{5FA3DCF0-985A-05EE-E453-FA7385550DED}" dt="2020-10-29T14:41:59.226" v="1529" actId="1076"/>
          <ac:spMkLst>
            <pc:docMk/>
            <pc:sldMk cId="1402363562" sldId="264"/>
            <ac:spMk id="19" creationId="{15D91E9C-7F1B-4B82-9719-E5A40E5E4695}"/>
          </ac:spMkLst>
        </pc:spChg>
        <pc:spChg chg="add mod">
          <ac:chgData name="Julie Dewhurst (1805014)" userId="S::1805014@student.uwtsd.ac.uk::9ee5b7d2-976f-422b-b81a-f705b21e2509" providerId="AD" clId="Web-{5FA3DCF0-985A-05EE-E453-FA7385550DED}" dt="2020-10-29T14:43:14.039" v="1537" actId="1076"/>
          <ac:spMkLst>
            <pc:docMk/>
            <pc:sldMk cId="1402363562" sldId="264"/>
            <ac:spMk id="20" creationId="{52E9AE10-E449-426F-AC2E-5D4BCB54466B}"/>
          </ac:spMkLst>
        </pc:spChg>
        <pc:spChg chg="add mod">
          <ac:chgData name="Julie Dewhurst (1805014)" userId="S::1805014@student.uwtsd.ac.uk::9ee5b7d2-976f-422b-b81a-f705b21e2509" providerId="AD" clId="Web-{5FA3DCF0-985A-05EE-E453-FA7385550DED}" dt="2020-10-29T14:37:12.693" v="1494" actId="1076"/>
          <ac:spMkLst>
            <pc:docMk/>
            <pc:sldMk cId="1402363562" sldId="264"/>
            <ac:spMk id="21" creationId="{9F48A047-8D4E-4BEF-AD88-4B429DCA93CC}"/>
          </ac:spMkLst>
        </pc:spChg>
        <pc:spChg chg="add mod">
          <ac:chgData name="Julie Dewhurst (1805014)" userId="S::1805014@student.uwtsd.ac.uk::9ee5b7d2-976f-422b-b81a-f705b21e2509" providerId="AD" clId="Web-{5FA3DCF0-985A-05EE-E453-FA7385550DED}" dt="2020-10-29T14:38:20.302" v="1498" actId="1076"/>
          <ac:spMkLst>
            <pc:docMk/>
            <pc:sldMk cId="1402363562" sldId="264"/>
            <ac:spMk id="24" creationId="{1A8CACC1-F659-4F3B-9FE4-03BAEC571896}"/>
          </ac:spMkLst>
        </pc:spChg>
        <pc:spChg chg="add mod">
          <ac:chgData name="Julie Dewhurst (1805014)" userId="S::1805014@student.uwtsd.ac.uk::9ee5b7d2-976f-422b-b81a-f705b21e2509" providerId="AD" clId="Web-{5FA3DCF0-985A-05EE-E453-FA7385550DED}" dt="2020-10-29T14:43:00.711" v="1535" actId="14100"/>
          <ac:spMkLst>
            <pc:docMk/>
            <pc:sldMk cId="1402363562" sldId="264"/>
            <ac:spMk id="28" creationId="{E8CA6F0D-3D9E-4B6A-9877-EACF63DD12F0}"/>
          </ac:spMkLst>
        </pc:spChg>
        <pc:spChg chg="add mod">
          <ac:chgData name="Julie Dewhurst (1805014)" userId="S::1805014@student.uwtsd.ac.uk::9ee5b7d2-976f-422b-b81a-f705b21e2509" providerId="AD" clId="Web-{5FA3DCF0-985A-05EE-E453-FA7385550DED}" dt="2020-10-29T14:37:20.255" v="1495" actId="14100"/>
          <ac:spMkLst>
            <pc:docMk/>
            <pc:sldMk cId="1402363562" sldId="264"/>
            <ac:spMk id="30" creationId="{97E57AFB-4606-459F-9110-02E6FD473445}"/>
          </ac:spMkLst>
        </pc:spChg>
        <pc:spChg chg="add mod">
          <ac:chgData name="Julie Dewhurst (1805014)" userId="S::1805014@student.uwtsd.ac.uk::9ee5b7d2-976f-422b-b81a-f705b21e2509" providerId="AD" clId="Web-{5FA3DCF0-985A-05EE-E453-FA7385550DED}" dt="2020-10-29T14:41:51.273" v="1528" actId="1076"/>
          <ac:spMkLst>
            <pc:docMk/>
            <pc:sldMk cId="1402363562" sldId="264"/>
            <ac:spMk id="32" creationId="{49D24999-2C5C-498A-90CA-9C8D15BBC392}"/>
          </ac:spMkLst>
        </pc:spChg>
        <pc:picChg chg="mod">
          <ac:chgData name="Julie Dewhurst (1805014)" userId="S::1805014@student.uwtsd.ac.uk::9ee5b7d2-976f-422b-b81a-f705b21e2509" providerId="AD" clId="Web-{5FA3DCF0-985A-05EE-E453-FA7385550DED}" dt="2020-10-29T14:12:03.729" v="894" actId="1076"/>
          <ac:picMkLst>
            <pc:docMk/>
            <pc:sldMk cId="1402363562" sldId="264"/>
            <ac:picMk id="3" creationId="{BAA1E58D-1924-46B8-9DF3-CFFC74B39984}"/>
          </ac:picMkLst>
        </pc:picChg>
      </pc:sldChg>
    </pc:docChg>
  </pc:docChgLst>
  <pc:docChgLst>
    <pc:chgData name="Julie Dewhurst (1805014)" userId="S::1805014@student.uwtsd.ac.uk::9ee5b7d2-976f-422b-b81a-f705b21e2509" providerId="AD" clId="Web-{1BA9DE48-FE81-4783-948C-43BB0BCD4340}"/>
    <pc:docChg chg="addSld modSld sldOrd">
      <pc:chgData name="Julie Dewhurst (1805014)" userId="S::1805014@student.uwtsd.ac.uk::9ee5b7d2-976f-422b-b81a-f705b21e2509" providerId="AD" clId="Web-{1BA9DE48-FE81-4783-948C-43BB0BCD4340}" dt="2020-10-28T13:12:51.142" v="21" actId="1076"/>
      <pc:docMkLst>
        <pc:docMk/>
      </pc:docMkLst>
      <pc:sldChg chg="ord">
        <pc:chgData name="Julie Dewhurst (1805014)" userId="S::1805014@student.uwtsd.ac.uk::9ee5b7d2-976f-422b-b81a-f705b21e2509" providerId="AD" clId="Web-{1BA9DE48-FE81-4783-948C-43BB0BCD4340}" dt="2020-10-28T12:32:24.888" v="0"/>
        <pc:sldMkLst>
          <pc:docMk/>
          <pc:sldMk cId="2493866721" sldId="263"/>
        </pc:sldMkLst>
      </pc:sldChg>
      <pc:sldChg chg="add replId">
        <pc:chgData name="Julie Dewhurst (1805014)" userId="S::1805014@student.uwtsd.ac.uk::9ee5b7d2-976f-422b-b81a-f705b21e2509" providerId="AD" clId="Web-{1BA9DE48-FE81-4783-948C-43BB0BCD4340}" dt="2020-10-28T12:32:41.311" v="1"/>
        <pc:sldMkLst>
          <pc:docMk/>
          <pc:sldMk cId="3312040813" sldId="265"/>
        </pc:sldMkLst>
      </pc:sldChg>
      <pc:sldChg chg="add replId">
        <pc:chgData name="Julie Dewhurst (1805014)" userId="S::1805014@student.uwtsd.ac.uk::9ee5b7d2-976f-422b-b81a-f705b21e2509" providerId="AD" clId="Web-{1BA9DE48-FE81-4783-948C-43BB0BCD4340}" dt="2020-10-28T12:32:45.546" v="2"/>
        <pc:sldMkLst>
          <pc:docMk/>
          <pc:sldMk cId="2077407568" sldId="266"/>
        </pc:sldMkLst>
      </pc:sldChg>
      <pc:sldChg chg="addSp delSp modSp add replId">
        <pc:chgData name="Julie Dewhurst (1805014)" userId="S::1805014@student.uwtsd.ac.uk::9ee5b7d2-976f-422b-b81a-f705b21e2509" providerId="AD" clId="Web-{1BA9DE48-FE81-4783-948C-43BB0BCD4340}" dt="2020-10-28T13:12:51.142" v="21" actId="1076"/>
        <pc:sldMkLst>
          <pc:docMk/>
          <pc:sldMk cId="3244524487" sldId="267"/>
        </pc:sldMkLst>
        <pc:picChg chg="add mod">
          <ac:chgData name="Julie Dewhurst (1805014)" userId="S::1805014@student.uwtsd.ac.uk::9ee5b7d2-976f-422b-b81a-f705b21e2509" providerId="AD" clId="Web-{1BA9DE48-FE81-4783-948C-43BB0BCD4340}" dt="2020-10-28T13:12:51.048" v="18" actId="1076"/>
          <ac:picMkLst>
            <pc:docMk/>
            <pc:sldMk cId="3244524487" sldId="267"/>
            <ac:picMk id="2" creationId="{5B242554-E0BA-4AA6-B2C5-E347DE3ABC91}"/>
          </ac:picMkLst>
        </pc:picChg>
        <pc:picChg chg="add mod">
          <ac:chgData name="Julie Dewhurst (1805014)" userId="S::1805014@student.uwtsd.ac.uk::9ee5b7d2-976f-422b-b81a-f705b21e2509" providerId="AD" clId="Web-{1BA9DE48-FE81-4783-948C-43BB0BCD4340}" dt="2020-10-28T13:12:51.111" v="20" actId="1076"/>
          <ac:picMkLst>
            <pc:docMk/>
            <pc:sldMk cId="3244524487" sldId="267"/>
            <ac:picMk id="4" creationId="{9CEC1C73-9A20-43A0-AAF5-8F1E7BB10D00}"/>
          </ac:picMkLst>
        </pc:picChg>
        <pc:picChg chg="add del mod">
          <ac:chgData name="Julie Dewhurst (1805014)" userId="S::1805014@student.uwtsd.ac.uk::9ee5b7d2-976f-422b-b81a-f705b21e2509" providerId="AD" clId="Web-{1BA9DE48-FE81-4783-948C-43BB0BCD4340}" dt="2020-10-28T12:45:05.637" v="9"/>
          <ac:picMkLst>
            <pc:docMk/>
            <pc:sldMk cId="3244524487" sldId="267"/>
            <ac:picMk id="6" creationId="{42F00385-776D-4D8E-843B-366E26FCCAB9}"/>
          </ac:picMkLst>
        </pc:picChg>
        <pc:picChg chg="add mod">
          <ac:chgData name="Julie Dewhurst (1805014)" userId="S::1805014@student.uwtsd.ac.uk::9ee5b7d2-976f-422b-b81a-f705b21e2509" providerId="AD" clId="Web-{1BA9DE48-FE81-4783-948C-43BB0BCD4340}" dt="2020-10-28T13:12:51.142" v="21" actId="1076"/>
          <ac:picMkLst>
            <pc:docMk/>
            <pc:sldMk cId="3244524487" sldId="267"/>
            <ac:picMk id="7" creationId="{F0864E39-C1A3-47D2-9D56-00D0D3BC52F1}"/>
          </ac:picMkLst>
        </pc:picChg>
        <pc:picChg chg="add mod">
          <ac:chgData name="Julie Dewhurst (1805014)" userId="S::1805014@student.uwtsd.ac.uk::9ee5b7d2-976f-422b-b81a-f705b21e2509" providerId="AD" clId="Web-{1BA9DE48-FE81-4783-948C-43BB0BCD4340}" dt="2020-10-28T13:12:51.080" v="19" actId="1076"/>
          <ac:picMkLst>
            <pc:docMk/>
            <pc:sldMk cId="3244524487" sldId="267"/>
            <ac:picMk id="8" creationId="{9923B0C1-FF47-4CE9-823D-55D7C2CB836A}"/>
          </ac:picMkLst>
        </pc:picChg>
      </pc:sldChg>
    </pc:docChg>
  </pc:docChgLst>
  <pc:docChgLst>
    <pc:chgData name="Julie Dewhurst (1805014)" userId="S::1805014@student.uwtsd.ac.uk::9ee5b7d2-976f-422b-b81a-f705b21e2509" providerId="AD" clId="Web-{8683B779-0AE3-4DD7-AAE2-FB6749D664C7}"/>
    <pc:docChg chg="addSld delSld modSld sldOrd">
      <pc:chgData name="Julie Dewhurst (1805014)" userId="S::1805014@student.uwtsd.ac.uk::9ee5b7d2-976f-422b-b81a-f705b21e2509" providerId="AD" clId="Web-{8683B779-0AE3-4DD7-AAE2-FB6749D664C7}" dt="2020-10-27T16:52:26.625" v="804" actId="20577"/>
      <pc:docMkLst>
        <pc:docMk/>
      </pc:docMkLst>
      <pc:sldChg chg="del">
        <pc:chgData name="Julie Dewhurst (1805014)" userId="S::1805014@student.uwtsd.ac.uk::9ee5b7d2-976f-422b-b81a-f705b21e2509" providerId="AD" clId="Web-{8683B779-0AE3-4DD7-AAE2-FB6749D664C7}" dt="2020-10-27T14:59:18.521" v="1"/>
        <pc:sldMkLst>
          <pc:docMk/>
          <pc:sldMk cId="109857222" sldId="256"/>
        </pc:sldMkLst>
      </pc:sldChg>
      <pc:sldChg chg="addSp delSp modSp new mod setBg">
        <pc:chgData name="Julie Dewhurst (1805014)" userId="S::1805014@student.uwtsd.ac.uk::9ee5b7d2-976f-422b-b81a-f705b21e2509" providerId="AD" clId="Web-{8683B779-0AE3-4DD7-AAE2-FB6749D664C7}" dt="2020-10-27T15:35:13.455" v="372" actId="20577"/>
        <pc:sldMkLst>
          <pc:docMk/>
          <pc:sldMk cId="801804076" sldId="257"/>
        </pc:sldMkLst>
        <pc:spChg chg="add mod">
          <ac:chgData name="Julie Dewhurst (1805014)" userId="S::1805014@student.uwtsd.ac.uk::9ee5b7d2-976f-422b-b81a-f705b21e2509" providerId="AD" clId="Web-{8683B779-0AE3-4DD7-AAE2-FB6749D664C7}" dt="2020-10-27T15:35:13.455" v="372" actId="20577"/>
          <ac:spMkLst>
            <pc:docMk/>
            <pc:sldMk cId="801804076" sldId="257"/>
            <ac:spMk id="5" creationId="{C385FDA6-7988-4304-B671-9D2B95428DCD}"/>
          </ac:spMkLst>
        </pc:spChg>
        <pc:spChg chg="add del">
          <ac:chgData name="Julie Dewhurst (1805014)" userId="S::1805014@student.uwtsd.ac.uk::9ee5b7d2-976f-422b-b81a-f705b21e2509" providerId="AD" clId="Web-{8683B779-0AE3-4DD7-AAE2-FB6749D664C7}" dt="2020-10-27T15:08:37.384" v="5"/>
          <ac:spMkLst>
            <pc:docMk/>
            <pc:sldMk cId="801804076" sldId="257"/>
            <ac:spMk id="7" creationId="{42A4FC2C-047E-45A5-965D-8E1E3BF09BC6}"/>
          </ac:spMkLst>
        </pc:spChg>
        <pc:spChg chg="add">
          <ac:chgData name="Julie Dewhurst (1805014)" userId="S::1805014@student.uwtsd.ac.uk::9ee5b7d2-976f-422b-b81a-f705b21e2509" providerId="AD" clId="Web-{8683B779-0AE3-4DD7-AAE2-FB6749D664C7}" dt="2020-10-27T15:09:09.136" v="9"/>
          <ac:spMkLst>
            <pc:docMk/>
            <pc:sldMk cId="801804076" sldId="257"/>
            <ac:spMk id="8" creationId="{F3060C83-F051-4F0E-ABAD-AA0DFC48B218}"/>
          </ac:spMkLst>
        </pc:spChg>
        <pc:spChg chg="add">
          <ac:chgData name="Julie Dewhurst (1805014)" userId="S::1805014@student.uwtsd.ac.uk::9ee5b7d2-976f-422b-b81a-f705b21e2509" providerId="AD" clId="Web-{8683B779-0AE3-4DD7-AAE2-FB6749D664C7}" dt="2020-10-27T15:09:09.136" v="9"/>
          <ac:spMkLst>
            <pc:docMk/>
            <pc:sldMk cId="801804076" sldId="257"/>
            <ac:spMk id="10" creationId="{83C98ABE-055B-441F-B07E-44F97F083C39}"/>
          </ac:spMkLst>
        </pc:spChg>
        <pc:spChg chg="add">
          <ac:chgData name="Julie Dewhurst (1805014)" userId="S::1805014@student.uwtsd.ac.uk::9ee5b7d2-976f-422b-b81a-f705b21e2509" providerId="AD" clId="Web-{8683B779-0AE3-4DD7-AAE2-FB6749D664C7}" dt="2020-10-27T15:09:09.136" v="9"/>
          <ac:spMkLst>
            <pc:docMk/>
            <pc:sldMk cId="801804076" sldId="257"/>
            <ac:spMk id="12" creationId="{29FDB030-9B49-4CED-8CCD-4D99382388AC}"/>
          </ac:spMkLst>
        </pc:spChg>
        <pc:spChg chg="add">
          <ac:chgData name="Julie Dewhurst (1805014)" userId="S::1805014@student.uwtsd.ac.uk::9ee5b7d2-976f-422b-b81a-f705b21e2509" providerId="AD" clId="Web-{8683B779-0AE3-4DD7-AAE2-FB6749D664C7}" dt="2020-10-27T15:09:09.136" v="9"/>
          <ac:spMkLst>
            <pc:docMk/>
            <pc:sldMk cId="801804076" sldId="257"/>
            <ac:spMk id="14" creationId="{3783CA14-24A1-485C-8B30-D6A5D87987AD}"/>
          </ac:spMkLst>
        </pc:spChg>
        <pc:spChg chg="add">
          <ac:chgData name="Julie Dewhurst (1805014)" userId="S::1805014@student.uwtsd.ac.uk::9ee5b7d2-976f-422b-b81a-f705b21e2509" providerId="AD" clId="Web-{8683B779-0AE3-4DD7-AAE2-FB6749D664C7}" dt="2020-10-27T15:09:09.136" v="9"/>
          <ac:spMkLst>
            <pc:docMk/>
            <pc:sldMk cId="801804076" sldId="257"/>
            <ac:spMk id="16" creationId="{9A97C86A-04D6-40F7-AE84-31AB43E6A846}"/>
          </ac:spMkLst>
        </pc:spChg>
        <pc:spChg chg="add">
          <ac:chgData name="Julie Dewhurst (1805014)" userId="S::1805014@student.uwtsd.ac.uk::9ee5b7d2-976f-422b-b81a-f705b21e2509" providerId="AD" clId="Web-{8683B779-0AE3-4DD7-AAE2-FB6749D664C7}" dt="2020-10-27T15:09:09.136" v="9"/>
          <ac:spMkLst>
            <pc:docMk/>
            <pc:sldMk cId="801804076" sldId="257"/>
            <ac:spMk id="18" creationId="{FF9F2414-84E8-453E-B1F3-389FDE8192D9}"/>
          </ac:spMkLst>
        </pc:spChg>
        <pc:spChg chg="add">
          <ac:chgData name="Julie Dewhurst (1805014)" userId="S::1805014@student.uwtsd.ac.uk::9ee5b7d2-976f-422b-b81a-f705b21e2509" providerId="AD" clId="Web-{8683B779-0AE3-4DD7-AAE2-FB6749D664C7}" dt="2020-10-27T15:09:09.136" v="9"/>
          <ac:spMkLst>
            <pc:docMk/>
            <pc:sldMk cId="801804076" sldId="257"/>
            <ac:spMk id="20" creationId="{3ECA69A1-7536-43AC-85EF-C7106179F5ED}"/>
          </ac:spMkLst>
        </pc:spChg>
        <pc:picChg chg="add del mod">
          <ac:chgData name="Julie Dewhurst (1805014)" userId="S::1805014@student.uwtsd.ac.uk::9ee5b7d2-976f-422b-b81a-f705b21e2509" providerId="AD" clId="Web-{8683B779-0AE3-4DD7-AAE2-FB6749D664C7}" dt="2020-10-27T15:08:46.401" v="6"/>
          <ac:picMkLst>
            <pc:docMk/>
            <pc:sldMk cId="801804076" sldId="257"/>
            <ac:picMk id="2" creationId="{922ADC08-7EBF-461E-B5A1-9DA9EF777181}"/>
          </ac:picMkLst>
        </pc:picChg>
        <pc:picChg chg="add mod">
          <ac:chgData name="Julie Dewhurst (1805014)" userId="S::1805014@student.uwtsd.ac.uk::9ee5b7d2-976f-422b-b81a-f705b21e2509" providerId="AD" clId="Web-{8683B779-0AE3-4DD7-AAE2-FB6749D664C7}" dt="2020-10-27T15:09:09.136" v="9"/>
          <ac:picMkLst>
            <pc:docMk/>
            <pc:sldMk cId="801804076" sldId="257"/>
            <ac:picMk id="3" creationId="{BAA1E58D-1924-46B8-9DF3-CFFC74B39984}"/>
          </ac:picMkLst>
        </pc:picChg>
        <pc:picChg chg="add mod">
          <ac:chgData name="Julie Dewhurst (1805014)" userId="S::1805014@student.uwtsd.ac.uk::9ee5b7d2-976f-422b-b81a-f705b21e2509" providerId="AD" clId="Web-{8683B779-0AE3-4DD7-AAE2-FB6749D664C7}" dt="2020-10-27T15:15:52.068" v="16"/>
          <ac:picMkLst>
            <pc:docMk/>
            <pc:sldMk cId="801804076" sldId="257"/>
            <ac:picMk id="4" creationId="{F81B9463-4801-454E-80E2-77143F200631}"/>
          </ac:picMkLst>
        </pc:picChg>
      </pc:sldChg>
      <pc:sldChg chg="new del">
        <pc:chgData name="Julie Dewhurst (1805014)" userId="S::1805014@student.uwtsd.ac.uk::9ee5b7d2-976f-422b-b81a-f705b21e2509" providerId="AD" clId="Web-{8683B779-0AE3-4DD7-AAE2-FB6749D664C7}" dt="2020-10-27T15:33:36.371" v="278"/>
        <pc:sldMkLst>
          <pc:docMk/>
          <pc:sldMk cId="1610846860" sldId="258"/>
        </pc:sldMkLst>
      </pc:sldChg>
      <pc:sldChg chg="add del replId">
        <pc:chgData name="Julie Dewhurst (1805014)" userId="S::1805014@student.uwtsd.ac.uk::9ee5b7d2-976f-422b-b81a-f705b21e2509" providerId="AD" clId="Web-{8683B779-0AE3-4DD7-AAE2-FB6749D664C7}" dt="2020-10-27T15:33:28.917" v="277"/>
        <pc:sldMkLst>
          <pc:docMk/>
          <pc:sldMk cId="3068237588" sldId="259"/>
        </pc:sldMkLst>
      </pc:sldChg>
      <pc:sldChg chg="addSp delSp modSp add replId">
        <pc:chgData name="Julie Dewhurst (1805014)" userId="S::1805014@student.uwtsd.ac.uk::9ee5b7d2-976f-422b-b81a-f705b21e2509" providerId="AD" clId="Web-{8683B779-0AE3-4DD7-AAE2-FB6749D664C7}" dt="2020-10-27T15:39:11.080" v="601"/>
        <pc:sldMkLst>
          <pc:docMk/>
          <pc:sldMk cId="3562588749" sldId="260"/>
        </pc:sldMkLst>
        <pc:spChg chg="add mod">
          <ac:chgData name="Julie Dewhurst (1805014)" userId="S::1805014@student.uwtsd.ac.uk::9ee5b7d2-976f-422b-b81a-f705b21e2509" providerId="AD" clId="Web-{8683B779-0AE3-4DD7-AAE2-FB6749D664C7}" dt="2020-10-27T15:38:24.920" v="600" actId="1076"/>
          <ac:spMkLst>
            <pc:docMk/>
            <pc:sldMk cId="3562588749" sldId="260"/>
            <ac:spMk id="2" creationId="{12F30E71-4336-4E75-AA96-C85796DECC55}"/>
          </ac:spMkLst>
        </pc:spChg>
        <pc:spChg chg="mod">
          <ac:chgData name="Julie Dewhurst (1805014)" userId="S::1805014@student.uwtsd.ac.uk::9ee5b7d2-976f-422b-b81a-f705b21e2509" providerId="AD" clId="Web-{8683B779-0AE3-4DD7-AAE2-FB6749D664C7}" dt="2020-10-27T15:32:46.680" v="271" actId="20577"/>
          <ac:spMkLst>
            <pc:docMk/>
            <pc:sldMk cId="3562588749" sldId="260"/>
            <ac:spMk id="5" creationId="{C385FDA6-7988-4304-B671-9D2B95428DCD}"/>
          </ac:spMkLst>
        </pc:spChg>
        <pc:spChg chg="del">
          <ac:chgData name="Julie Dewhurst (1805014)" userId="S::1805014@student.uwtsd.ac.uk::9ee5b7d2-976f-422b-b81a-f705b21e2509" providerId="AD" clId="Web-{8683B779-0AE3-4DD7-AAE2-FB6749D664C7}" dt="2020-10-27T15:32:56.837" v="274"/>
          <ac:spMkLst>
            <pc:docMk/>
            <pc:sldMk cId="3562588749" sldId="260"/>
            <ac:spMk id="8" creationId="{F3060C83-F051-4F0E-ABAD-AA0DFC48B218}"/>
          </ac:spMkLst>
        </pc:spChg>
        <pc:spChg chg="del">
          <ac:chgData name="Julie Dewhurst (1805014)" userId="S::1805014@student.uwtsd.ac.uk::9ee5b7d2-976f-422b-b81a-f705b21e2509" providerId="AD" clId="Web-{8683B779-0AE3-4DD7-AAE2-FB6749D664C7}" dt="2020-10-27T15:32:56.837" v="274"/>
          <ac:spMkLst>
            <pc:docMk/>
            <pc:sldMk cId="3562588749" sldId="260"/>
            <ac:spMk id="10" creationId="{83C98ABE-055B-441F-B07E-44F97F083C39}"/>
          </ac:spMkLst>
        </pc:spChg>
        <pc:spChg chg="del">
          <ac:chgData name="Julie Dewhurst (1805014)" userId="S::1805014@student.uwtsd.ac.uk::9ee5b7d2-976f-422b-b81a-f705b21e2509" providerId="AD" clId="Web-{8683B779-0AE3-4DD7-AAE2-FB6749D664C7}" dt="2020-10-27T15:32:56.837" v="274"/>
          <ac:spMkLst>
            <pc:docMk/>
            <pc:sldMk cId="3562588749" sldId="260"/>
            <ac:spMk id="12" creationId="{29FDB030-9B49-4CED-8CCD-4D99382388AC}"/>
          </ac:spMkLst>
        </pc:spChg>
        <pc:spChg chg="del">
          <ac:chgData name="Julie Dewhurst (1805014)" userId="S::1805014@student.uwtsd.ac.uk::9ee5b7d2-976f-422b-b81a-f705b21e2509" providerId="AD" clId="Web-{8683B779-0AE3-4DD7-AAE2-FB6749D664C7}" dt="2020-10-27T15:32:56.837" v="274"/>
          <ac:spMkLst>
            <pc:docMk/>
            <pc:sldMk cId="3562588749" sldId="260"/>
            <ac:spMk id="14" creationId="{3783CA14-24A1-485C-8B30-D6A5D87987AD}"/>
          </ac:spMkLst>
        </pc:spChg>
        <pc:spChg chg="del">
          <ac:chgData name="Julie Dewhurst (1805014)" userId="S::1805014@student.uwtsd.ac.uk::9ee5b7d2-976f-422b-b81a-f705b21e2509" providerId="AD" clId="Web-{8683B779-0AE3-4DD7-AAE2-FB6749D664C7}" dt="2020-10-27T15:32:56.837" v="274"/>
          <ac:spMkLst>
            <pc:docMk/>
            <pc:sldMk cId="3562588749" sldId="260"/>
            <ac:spMk id="16" creationId="{9A97C86A-04D6-40F7-AE84-31AB43E6A846}"/>
          </ac:spMkLst>
        </pc:spChg>
        <pc:spChg chg="del">
          <ac:chgData name="Julie Dewhurst (1805014)" userId="S::1805014@student.uwtsd.ac.uk::9ee5b7d2-976f-422b-b81a-f705b21e2509" providerId="AD" clId="Web-{8683B779-0AE3-4DD7-AAE2-FB6749D664C7}" dt="2020-10-27T15:32:56.837" v="274"/>
          <ac:spMkLst>
            <pc:docMk/>
            <pc:sldMk cId="3562588749" sldId="260"/>
            <ac:spMk id="18" creationId="{FF9F2414-84E8-453E-B1F3-389FDE8192D9}"/>
          </ac:spMkLst>
        </pc:spChg>
        <pc:spChg chg="del">
          <ac:chgData name="Julie Dewhurst (1805014)" userId="S::1805014@student.uwtsd.ac.uk::9ee5b7d2-976f-422b-b81a-f705b21e2509" providerId="AD" clId="Web-{8683B779-0AE3-4DD7-AAE2-FB6749D664C7}" dt="2020-10-27T15:32:56.837" v="274"/>
          <ac:spMkLst>
            <pc:docMk/>
            <pc:sldMk cId="3562588749" sldId="260"/>
            <ac:spMk id="20" creationId="{3ECA69A1-7536-43AC-85EF-C7106179F5ED}"/>
          </ac:spMkLst>
        </pc:spChg>
        <pc:spChg chg="add">
          <ac:chgData name="Julie Dewhurst (1805014)" userId="S::1805014@student.uwtsd.ac.uk::9ee5b7d2-976f-422b-b81a-f705b21e2509" providerId="AD" clId="Web-{8683B779-0AE3-4DD7-AAE2-FB6749D664C7}" dt="2020-10-27T15:32:56.837" v="274"/>
          <ac:spMkLst>
            <pc:docMk/>
            <pc:sldMk cId="3562588749" sldId="260"/>
            <ac:spMk id="25" creationId="{F3060C83-F051-4F0E-ABAD-AA0DFC48B218}"/>
          </ac:spMkLst>
        </pc:spChg>
        <pc:spChg chg="add">
          <ac:chgData name="Julie Dewhurst (1805014)" userId="S::1805014@student.uwtsd.ac.uk::9ee5b7d2-976f-422b-b81a-f705b21e2509" providerId="AD" clId="Web-{8683B779-0AE3-4DD7-AAE2-FB6749D664C7}" dt="2020-10-27T15:32:56.837" v="274"/>
          <ac:spMkLst>
            <pc:docMk/>
            <pc:sldMk cId="3562588749" sldId="260"/>
            <ac:spMk id="27" creationId="{83C98ABE-055B-441F-B07E-44F97F083C39}"/>
          </ac:spMkLst>
        </pc:spChg>
        <pc:spChg chg="add">
          <ac:chgData name="Julie Dewhurst (1805014)" userId="S::1805014@student.uwtsd.ac.uk::9ee5b7d2-976f-422b-b81a-f705b21e2509" providerId="AD" clId="Web-{8683B779-0AE3-4DD7-AAE2-FB6749D664C7}" dt="2020-10-27T15:32:56.837" v="274"/>
          <ac:spMkLst>
            <pc:docMk/>
            <pc:sldMk cId="3562588749" sldId="260"/>
            <ac:spMk id="29" creationId="{29FDB030-9B49-4CED-8CCD-4D99382388AC}"/>
          </ac:spMkLst>
        </pc:spChg>
        <pc:spChg chg="add">
          <ac:chgData name="Julie Dewhurst (1805014)" userId="S::1805014@student.uwtsd.ac.uk::9ee5b7d2-976f-422b-b81a-f705b21e2509" providerId="AD" clId="Web-{8683B779-0AE3-4DD7-AAE2-FB6749D664C7}" dt="2020-10-27T15:32:56.837" v="274"/>
          <ac:spMkLst>
            <pc:docMk/>
            <pc:sldMk cId="3562588749" sldId="260"/>
            <ac:spMk id="31" creationId="{3783CA14-24A1-485C-8B30-D6A5D87987AD}"/>
          </ac:spMkLst>
        </pc:spChg>
        <pc:spChg chg="add">
          <ac:chgData name="Julie Dewhurst (1805014)" userId="S::1805014@student.uwtsd.ac.uk::9ee5b7d2-976f-422b-b81a-f705b21e2509" providerId="AD" clId="Web-{8683B779-0AE3-4DD7-AAE2-FB6749D664C7}" dt="2020-10-27T15:32:56.837" v="274"/>
          <ac:spMkLst>
            <pc:docMk/>
            <pc:sldMk cId="3562588749" sldId="260"/>
            <ac:spMk id="33" creationId="{9A97C86A-04D6-40F7-AE84-31AB43E6A846}"/>
          </ac:spMkLst>
        </pc:spChg>
        <pc:spChg chg="add">
          <ac:chgData name="Julie Dewhurst (1805014)" userId="S::1805014@student.uwtsd.ac.uk::9ee5b7d2-976f-422b-b81a-f705b21e2509" providerId="AD" clId="Web-{8683B779-0AE3-4DD7-AAE2-FB6749D664C7}" dt="2020-10-27T15:32:56.837" v="274"/>
          <ac:spMkLst>
            <pc:docMk/>
            <pc:sldMk cId="3562588749" sldId="260"/>
            <ac:spMk id="35" creationId="{FF9F2414-84E8-453E-B1F3-389FDE8192D9}"/>
          </ac:spMkLst>
        </pc:spChg>
        <pc:spChg chg="add">
          <ac:chgData name="Julie Dewhurst (1805014)" userId="S::1805014@student.uwtsd.ac.uk::9ee5b7d2-976f-422b-b81a-f705b21e2509" providerId="AD" clId="Web-{8683B779-0AE3-4DD7-AAE2-FB6749D664C7}" dt="2020-10-27T15:32:56.837" v="274"/>
          <ac:spMkLst>
            <pc:docMk/>
            <pc:sldMk cId="3562588749" sldId="260"/>
            <ac:spMk id="37" creationId="{3ECA69A1-7536-43AC-85EF-C7106179F5ED}"/>
          </ac:spMkLst>
        </pc:spChg>
        <pc:picChg chg="del">
          <ac:chgData name="Julie Dewhurst (1805014)" userId="S::1805014@student.uwtsd.ac.uk::9ee5b7d2-976f-422b-b81a-f705b21e2509" providerId="AD" clId="Web-{8683B779-0AE3-4DD7-AAE2-FB6749D664C7}" dt="2020-10-27T15:32:29.288" v="255"/>
          <ac:picMkLst>
            <pc:docMk/>
            <pc:sldMk cId="3562588749" sldId="260"/>
            <ac:picMk id="4" creationId="{F81B9463-4801-454E-80E2-77143F200631}"/>
          </ac:picMkLst>
        </pc:picChg>
        <pc:picChg chg="add">
          <ac:chgData name="Julie Dewhurst (1805014)" userId="S::1805014@student.uwtsd.ac.uk::9ee5b7d2-976f-422b-b81a-f705b21e2509" providerId="AD" clId="Web-{8683B779-0AE3-4DD7-AAE2-FB6749D664C7}" dt="2020-10-27T15:39:11.080" v="601"/>
          <ac:picMkLst>
            <pc:docMk/>
            <pc:sldMk cId="3562588749" sldId="260"/>
            <ac:picMk id="6" creationId="{9D44C9D2-DC79-46C2-B18A-38BD79E9818B}"/>
          </ac:picMkLst>
        </pc:picChg>
      </pc:sldChg>
      <pc:sldChg chg="addSp modSp add replId">
        <pc:chgData name="Julie Dewhurst (1805014)" userId="S::1805014@student.uwtsd.ac.uk::9ee5b7d2-976f-422b-b81a-f705b21e2509" providerId="AD" clId="Web-{8683B779-0AE3-4DD7-AAE2-FB6749D664C7}" dt="2020-10-27T16:48:00.295" v="762" actId="20577"/>
        <pc:sldMkLst>
          <pc:docMk/>
          <pc:sldMk cId="2658527563" sldId="261"/>
        </pc:sldMkLst>
        <pc:spChg chg="add mod">
          <ac:chgData name="Julie Dewhurst (1805014)" userId="S::1805014@student.uwtsd.ac.uk::9ee5b7d2-976f-422b-b81a-f705b21e2509" providerId="AD" clId="Web-{8683B779-0AE3-4DD7-AAE2-FB6749D664C7}" dt="2020-10-27T16:48:00.295" v="762" actId="20577"/>
          <ac:spMkLst>
            <pc:docMk/>
            <pc:sldMk cId="2658527563" sldId="261"/>
            <ac:spMk id="6" creationId="{4EED2EE7-13D6-4B3F-B602-E3743C2A0C5E}"/>
          </ac:spMkLst>
        </pc:spChg>
        <pc:picChg chg="add mod modCrop">
          <ac:chgData name="Julie Dewhurst (1805014)" userId="S::1805014@student.uwtsd.ac.uk::9ee5b7d2-976f-422b-b81a-f705b21e2509" providerId="AD" clId="Web-{8683B779-0AE3-4DD7-AAE2-FB6749D664C7}" dt="2020-10-27T16:26:49.162" v="612" actId="1076"/>
          <ac:picMkLst>
            <pc:docMk/>
            <pc:sldMk cId="2658527563" sldId="261"/>
            <ac:picMk id="2" creationId="{2B9D2B52-0493-4FDA-B30E-644E8555E0EA}"/>
          </ac:picMkLst>
        </pc:picChg>
        <pc:picChg chg="mod">
          <ac:chgData name="Julie Dewhurst (1805014)" userId="S::1805014@student.uwtsd.ac.uk::9ee5b7d2-976f-422b-b81a-f705b21e2509" providerId="AD" clId="Web-{8683B779-0AE3-4DD7-AAE2-FB6749D664C7}" dt="2020-10-27T16:26:01.909" v="605" actId="1076"/>
          <ac:picMkLst>
            <pc:docMk/>
            <pc:sldMk cId="2658527563" sldId="261"/>
            <ac:picMk id="3" creationId="{BAA1E58D-1924-46B8-9DF3-CFFC74B39984}"/>
          </ac:picMkLst>
        </pc:picChg>
        <pc:picChg chg="add mod modCrop">
          <ac:chgData name="Julie Dewhurst (1805014)" userId="S::1805014@student.uwtsd.ac.uk::9ee5b7d2-976f-422b-b81a-f705b21e2509" providerId="AD" clId="Web-{8683B779-0AE3-4DD7-AAE2-FB6749D664C7}" dt="2020-10-27T16:44:22.764" v="670" actId="1076"/>
          <ac:picMkLst>
            <pc:docMk/>
            <pc:sldMk cId="2658527563" sldId="261"/>
            <ac:picMk id="4" creationId="{8429EBB9-D8A5-4A94-9A01-51C956171170}"/>
          </ac:picMkLst>
        </pc:picChg>
        <pc:picChg chg="add mod modCrop">
          <ac:chgData name="Julie Dewhurst (1805014)" userId="S::1805014@student.uwtsd.ac.uk::9ee5b7d2-976f-422b-b81a-f705b21e2509" providerId="AD" clId="Web-{8683B779-0AE3-4DD7-AAE2-FB6749D664C7}" dt="2020-10-27T16:44:31.952" v="673" actId="14100"/>
          <ac:picMkLst>
            <pc:docMk/>
            <pc:sldMk cId="2658527563" sldId="261"/>
            <ac:picMk id="7" creationId="{595BB958-F286-44F9-896D-BEB0A4A88AB2}"/>
          </ac:picMkLst>
        </pc:picChg>
      </pc:sldChg>
      <pc:sldChg chg="addSp modSp add ord replId">
        <pc:chgData name="Julie Dewhurst (1805014)" userId="S::1805014@student.uwtsd.ac.uk::9ee5b7d2-976f-422b-b81a-f705b21e2509" providerId="AD" clId="Web-{8683B779-0AE3-4DD7-AAE2-FB6749D664C7}" dt="2020-10-27T16:52:26.625" v="803" actId="20577"/>
        <pc:sldMkLst>
          <pc:docMk/>
          <pc:sldMk cId="2172180127" sldId="262"/>
        </pc:sldMkLst>
        <pc:spChg chg="add mod">
          <ac:chgData name="Julie Dewhurst (1805014)" userId="S::1805014@student.uwtsd.ac.uk::9ee5b7d2-976f-422b-b81a-f705b21e2509" providerId="AD" clId="Web-{8683B779-0AE3-4DD7-AAE2-FB6749D664C7}" dt="2020-10-27T16:52:26.625" v="803" actId="20577"/>
          <ac:spMkLst>
            <pc:docMk/>
            <pc:sldMk cId="2172180127" sldId="262"/>
            <ac:spMk id="2" creationId="{C5995AEA-A408-4B70-9975-10D10BF736CE}"/>
          </ac:spMkLst>
        </pc:spChg>
      </pc:sldChg>
      <pc:sldChg chg="add replId">
        <pc:chgData name="Julie Dewhurst (1805014)" userId="S::1805014@student.uwtsd.ac.uk::9ee5b7d2-976f-422b-b81a-f705b21e2509" providerId="AD" clId="Web-{8683B779-0AE3-4DD7-AAE2-FB6749D664C7}" dt="2020-10-27T15:33:41.668" v="279"/>
        <pc:sldMkLst>
          <pc:docMk/>
          <pc:sldMk cId="2493866721" sldId="263"/>
        </pc:sldMkLst>
      </pc:sldChg>
      <pc:sldChg chg="add replId">
        <pc:chgData name="Julie Dewhurst (1805014)" userId="S::1805014@student.uwtsd.ac.uk::9ee5b7d2-976f-422b-b81a-f705b21e2509" providerId="AD" clId="Web-{8683B779-0AE3-4DD7-AAE2-FB6749D664C7}" dt="2020-10-27T15:33:45.231" v="280"/>
        <pc:sldMkLst>
          <pc:docMk/>
          <pc:sldMk cId="1402363562" sldId="264"/>
        </pc:sldMkLst>
      </pc:sldChg>
    </pc:docChg>
  </pc:docChgLst>
  <pc:docChgLst>
    <pc:chgData name="Julie Dewhurst (1805014)" userId="S::1805014@student.uwtsd.ac.uk::9ee5b7d2-976f-422b-b81a-f705b21e2509" providerId="AD" clId="Web-{F8710043-5112-F595-338F-A49660E9DFC5}"/>
    <pc:docChg chg="modSld">
      <pc:chgData name="Julie Dewhurst (1805014)" userId="S::1805014@student.uwtsd.ac.uk::9ee5b7d2-976f-422b-b81a-f705b21e2509" providerId="AD" clId="Web-{F8710043-5112-F595-338F-A49660E9DFC5}" dt="2020-10-29T19:26:21.754" v="650" actId="1076"/>
      <pc:docMkLst>
        <pc:docMk/>
      </pc:docMkLst>
      <pc:sldChg chg="addSp delSp modSp">
        <pc:chgData name="Julie Dewhurst (1805014)" userId="S::1805014@student.uwtsd.ac.uk::9ee5b7d2-976f-422b-b81a-f705b21e2509" providerId="AD" clId="Web-{F8710043-5112-F595-338F-A49660E9DFC5}" dt="2020-10-29T19:26:21.754" v="650" actId="1076"/>
        <pc:sldMkLst>
          <pc:docMk/>
          <pc:sldMk cId="3312040813" sldId="265"/>
        </pc:sldMkLst>
        <pc:spChg chg="add del mod">
          <ac:chgData name="Julie Dewhurst (1805014)" userId="S::1805014@student.uwtsd.ac.uk::9ee5b7d2-976f-422b-b81a-f705b21e2509" providerId="AD" clId="Web-{F8710043-5112-F595-338F-A49660E9DFC5}" dt="2020-10-29T19:02:26.008" v="359" actId="1076"/>
          <ac:spMkLst>
            <pc:docMk/>
            <pc:sldMk cId="3312040813" sldId="265"/>
            <ac:spMk id="2" creationId="{FB07C9A6-B7C1-4068-B6A1-132B6FF8FF0D}"/>
          </ac:spMkLst>
        </pc:spChg>
        <pc:spChg chg="mod ord">
          <ac:chgData name="Julie Dewhurst (1805014)" userId="S::1805014@student.uwtsd.ac.uk::9ee5b7d2-976f-422b-b81a-f705b21e2509" providerId="AD" clId="Web-{F8710043-5112-F595-338F-A49660E9DFC5}" dt="2020-10-29T19:20:39.311" v="562"/>
          <ac:spMkLst>
            <pc:docMk/>
            <pc:sldMk cId="3312040813" sldId="265"/>
            <ac:spMk id="4" creationId="{C3ED2200-90BB-4E04-A11F-61E15A7EF3D2}"/>
          </ac:spMkLst>
        </pc:spChg>
        <pc:spChg chg="del">
          <ac:chgData name="Julie Dewhurst (1805014)" userId="S::1805014@student.uwtsd.ac.uk::9ee5b7d2-976f-422b-b81a-f705b21e2509" providerId="AD" clId="Web-{F8710043-5112-F595-338F-A49660E9DFC5}" dt="2020-10-29T18:40:51.242" v="58"/>
          <ac:spMkLst>
            <pc:docMk/>
            <pc:sldMk cId="3312040813" sldId="265"/>
            <ac:spMk id="12" creationId="{BFC562A7-AD11-4D35-AFC9-CBB79A9DD52F}"/>
          </ac:spMkLst>
        </pc:spChg>
        <pc:spChg chg="del">
          <ac:chgData name="Julie Dewhurst (1805014)" userId="S::1805014@student.uwtsd.ac.uk::9ee5b7d2-976f-422b-b81a-f705b21e2509" providerId="AD" clId="Web-{F8710043-5112-F595-338F-A49660E9DFC5}" dt="2020-10-29T18:40:47.663" v="57"/>
          <ac:spMkLst>
            <pc:docMk/>
            <pc:sldMk cId="3312040813" sldId="265"/>
            <ac:spMk id="13" creationId="{2D4B2E67-612F-434F-9B39-467D9A30BF10}"/>
          </ac:spMkLst>
        </pc:spChg>
        <pc:spChg chg="add mod">
          <ac:chgData name="Julie Dewhurst (1805014)" userId="S::1805014@student.uwtsd.ac.uk::9ee5b7d2-976f-422b-b81a-f705b21e2509" providerId="AD" clId="Web-{F8710043-5112-F595-338F-A49660E9DFC5}" dt="2020-10-29T19:04:44.970" v="379" actId="1076"/>
          <ac:spMkLst>
            <pc:docMk/>
            <pc:sldMk cId="3312040813" sldId="265"/>
            <ac:spMk id="36" creationId="{2F179D51-677E-45E4-A7F7-109F1609BBDE}"/>
          </ac:spMkLst>
        </pc:spChg>
        <pc:spChg chg="add mod">
          <ac:chgData name="Julie Dewhurst (1805014)" userId="S::1805014@student.uwtsd.ac.uk::9ee5b7d2-976f-422b-b81a-f705b21e2509" providerId="AD" clId="Web-{F8710043-5112-F595-338F-A49660E9DFC5}" dt="2020-10-29T19:02:44.822" v="362" actId="1076"/>
          <ac:spMkLst>
            <pc:docMk/>
            <pc:sldMk cId="3312040813" sldId="265"/>
            <ac:spMk id="38" creationId="{159137B8-C1EF-4898-A396-4CC74C7244A4}"/>
          </ac:spMkLst>
        </pc:spChg>
        <pc:spChg chg="add mod">
          <ac:chgData name="Julie Dewhurst (1805014)" userId="S::1805014@student.uwtsd.ac.uk::9ee5b7d2-976f-422b-b81a-f705b21e2509" providerId="AD" clId="Web-{F8710043-5112-F595-338F-A49660E9DFC5}" dt="2020-10-29T19:04:59.205" v="381" actId="1076"/>
          <ac:spMkLst>
            <pc:docMk/>
            <pc:sldMk cId="3312040813" sldId="265"/>
            <ac:spMk id="39" creationId="{C50D7575-7AB4-43AE-BD21-15D95B7B53A5}"/>
          </ac:spMkLst>
        </pc:spChg>
        <pc:spChg chg="add mod">
          <ac:chgData name="Julie Dewhurst (1805014)" userId="S::1805014@student.uwtsd.ac.uk::9ee5b7d2-976f-422b-b81a-f705b21e2509" providerId="AD" clId="Web-{F8710043-5112-F595-338F-A49660E9DFC5}" dt="2020-10-29T19:04:39.923" v="378" actId="1076"/>
          <ac:spMkLst>
            <pc:docMk/>
            <pc:sldMk cId="3312040813" sldId="265"/>
            <ac:spMk id="40" creationId="{098A322F-BCD8-45B9-8920-61589801FE46}"/>
          </ac:spMkLst>
        </pc:spChg>
        <pc:spChg chg="add mod">
          <ac:chgData name="Julie Dewhurst (1805014)" userId="S::1805014@student.uwtsd.ac.uk::9ee5b7d2-976f-422b-b81a-f705b21e2509" providerId="AD" clId="Web-{F8710043-5112-F595-338F-A49660E9DFC5}" dt="2020-10-29T19:05:09.643" v="383" actId="1076"/>
          <ac:spMkLst>
            <pc:docMk/>
            <pc:sldMk cId="3312040813" sldId="265"/>
            <ac:spMk id="41" creationId="{7CB234FC-7AB0-4B25-929D-2B3A7C0C3372}"/>
          </ac:spMkLst>
        </pc:spChg>
        <pc:spChg chg="add mod">
          <ac:chgData name="Julie Dewhurst (1805014)" userId="S::1805014@student.uwtsd.ac.uk::9ee5b7d2-976f-422b-b81a-f705b21e2509" providerId="AD" clId="Web-{F8710043-5112-F595-338F-A49660E9DFC5}" dt="2020-10-29T19:05:04.674" v="382" actId="1076"/>
          <ac:spMkLst>
            <pc:docMk/>
            <pc:sldMk cId="3312040813" sldId="265"/>
            <ac:spMk id="42" creationId="{7EFB0EF3-6F9F-4274-BB97-9E56942A9163}"/>
          </ac:spMkLst>
        </pc:spChg>
        <pc:spChg chg="add mod">
          <ac:chgData name="Julie Dewhurst (1805014)" userId="S::1805014@student.uwtsd.ac.uk::9ee5b7d2-976f-422b-b81a-f705b21e2509" providerId="AD" clId="Web-{F8710043-5112-F595-338F-A49660E9DFC5}" dt="2020-10-29T19:02:49.010" v="363" actId="1076"/>
          <ac:spMkLst>
            <pc:docMk/>
            <pc:sldMk cId="3312040813" sldId="265"/>
            <ac:spMk id="43" creationId="{40D20997-D734-4C53-BE33-3F8AC8570727}"/>
          </ac:spMkLst>
        </pc:spChg>
        <pc:spChg chg="add mod">
          <ac:chgData name="Julie Dewhurst (1805014)" userId="S::1805014@student.uwtsd.ac.uk::9ee5b7d2-976f-422b-b81a-f705b21e2509" providerId="AD" clId="Web-{F8710043-5112-F595-338F-A49660E9DFC5}" dt="2020-10-29T19:02:56.167" v="364" actId="1076"/>
          <ac:spMkLst>
            <pc:docMk/>
            <pc:sldMk cId="3312040813" sldId="265"/>
            <ac:spMk id="44" creationId="{3FEEEF85-09ED-4A53-8AD4-E14E78CA0EF0}"/>
          </ac:spMkLst>
        </pc:spChg>
        <pc:spChg chg="add mod">
          <ac:chgData name="Julie Dewhurst (1805014)" userId="S::1805014@student.uwtsd.ac.uk::9ee5b7d2-976f-422b-b81a-f705b21e2509" providerId="AD" clId="Web-{F8710043-5112-F595-338F-A49660E9DFC5}" dt="2020-10-29T19:02:39.431" v="361" actId="1076"/>
          <ac:spMkLst>
            <pc:docMk/>
            <pc:sldMk cId="3312040813" sldId="265"/>
            <ac:spMk id="45" creationId="{13F63E30-1D87-4140-ACDC-EA2F4FCCC814}"/>
          </ac:spMkLst>
        </pc:spChg>
        <pc:spChg chg="add mod">
          <ac:chgData name="Julie Dewhurst (1805014)" userId="S::1805014@student.uwtsd.ac.uk::9ee5b7d2-976f-422b-b81a-f705b21e2509" providerId="AD" clId="Web-{F8710043-5112-F595-338F-A49660E9DFC5}" dt="2020-10-29T19:02:32.665" v="360" actId="1076"/>
          <ac:spMkLst>
            <pc:docMk/>
            <pc:sldMk cId="3312040813" sldId="265"/>
            <ac:spMk id="46" creationId="{6B087F72-DD37-4AB3-8903-596AB1B3A13E}"/>
          </ac:spMkLst>
        </pc:spChg>
        <pc:spChg chg="add mod">
          <ac:chgData name="Julie Dewhurst (1805014)" userId="S::1805014@student.uwtsd.ac.uk::9ee5b7d2-976f-422b-b81a-f705b21e2509" providerId="AD" clId="Web-{F8710043-5112-F595-338F-A49660E9DFC5}" dt="2020-10-29T19:04:24.734" v="375" actId="1076"/>
          <ac:spMkLst>
            <pc:docMk/>
            <pc:sldMk cId="3312040813" sldId="265"/>
            <ac:spMk id="47" creationId="{C51EAD36-6806-453F-8925-FA392F599C32}"/>
          </ac:spMkLst>
        </pc:spChg>
        <pc:spChg chg="add mod">
          <ac:chgData name="Julie Dewhurst (1805014)" userId="S::1805014@student.uwtsd.ac.uk::9ee5b7d2-976f-422b-b81a-f705b21e2509" providerId="AD" clId="Web-{F8710043-5112-F595-338F-A49660E9DFC5}" dt="2020-10-29T19:12:47.486" v="413" actId="1076"/>
          <ac:spMkLst>
            <pc:docMk/>
            <pc:sldMk cId="3312040813" sldId="265"/>
            <ac:spMk id="48" creationId="{B0D79897-6159-4695-B04B-185486F9253A}"/>
          </ac:spMkLst>
        </pc:spChg>
        <pc:spChg chg="add mod">
          <ac:chgData name="Julie Dewhurst (1805014)" userId="S::1805014@student.uwtsd.ac.uk::9ee5b7d2-976f-422b-b81a-f705b21e2509" providerId="AD" clId="Web-{F8710043-5112-F595-338F-A49660E9DFC5}" dt="2020-10-29T19:04:35.360" v="377" actId="1076"/>
          <ac:spMkLst>
            <pc:docMk/>
            <pc:sldMk cId="3312040813" sldId="265"/>
            <ac:spMk id="49" creationId="{7C854A18-1355-4605-9424-44A06B631A9B}"/>
          </ac:spMkLst>
        </pc:spChg>
        <pc:spChg chg="add mod">
          <ac:chgData name="Julie Dewhurst (1805014)" userId="S::1805014@student.uwtsd.ac.uk::9ee5b7d2-976f-422b-b81a-f705b21e2509" providerId="AD" clId="Web-{F8710043-5112-F595-338F-A49660E9DFC5}" dt="2020-10-29T19:18:51.805" v="532" actId="1076"/>
          <ac:spMkLst>
            <pc:docMk/>
            <pc:sldMk cId="3312040813" sldId="265"/>
            <ac:spMk id="50" creationId="{13095912-8EEA-4A22-B4E5-977877B4E7F2}"/>
          </ac:spMkLst>
        </pc:spChg>
        <pc:spChg chg="add mod ord">
          <ac:chgData name="Julie Dewhurst (1805014)" userId="S::1805014@student.uwtsd.ac.uk::9ee5b7d2-976f-422b-b81a-f705b21e2509" providerId="AD" clId="Web-{F8710043-5112-F595-338F-A49660E9DFC5}" dt="2020-10-29T19:18:43.554" v="531" actId="1076"/>
          <ac:spMkLst>
            <pc:docMk/>
            <pc:sldMk cId="3312040813" sldId="265"/>
            <ac:spMk id="51" creationId="{5ED2A0C7-813D-40A6-ACCF-305220C68829}"/>
          </ac:spMkLst>
        </pc:spChg>
        <pc:spChg chg="add mod ord">
          <ac:chgData name="Julie Dewhurst (1805014)" userId="S::1805014@student.uwtsd.ac.uk::9ee5b7d2-976f-422b-b81a-f705b21e2509" providerId="AD" clId="Web-{F8710043-5112-F595-338F-A49660E9DFC5}" dt="2020-10-29T19:12:40.032" v="409" actId="20577"/>
          <ac:spMkLst>
            <pc:docMk/>
            <pc:sldMk cId="3312040813" sldId="265"/>
            <ac:spMk id="52" creationId="{5F183C3D-0ED1-4982-BD2F-43EF976D8AA9}"/>
          </ac:spMkLst>
        </pc:spChg>
        <pc:spChg chg="add mod ord">
          <ac:chgData name="Julie Dewhurst (1805014)" userId="S::1805014@student.uwtsd.ac.uk::9ee5b7d2-976f-422b-b81a-f705b21e2509" providerId="AD" clId="Web-{F8710043-5112-F595-338F-A49660E9DFC5}" dt="2020-10-29T19:11:59.014" v="401" actId="1076"/>
          <ac:spMkLst>
            <pc:docMk/>
            <pc:sldMk cId="3312040813" sldId="265"/>
            <ac:spMk id="53" creationId="{D3A95755-F8B8-46F5-A7DE-48534062CDC0}"/>
          </ac:spMkLst>
        </pc:spChg>
        <pc:spChg chg="add del">
          <ac:chgData name="Julie Dewhurst (1805014)" userId="S::1805014@student.uwtsd.ac.uk::9ee5b7d2-976f-422b-b81a-f705b21e2509" providerId="AD" clId="Web-{F8710043-5112-F595-338F-A49660E9DFC5}" dt="2020-10-29T18:57:56.539" v="322"/>
          <ac:spMkLst>
            <pc:docMk/>
            <pc:sldMk cId="3312040813" sldId="265"/>
            <ac:spMk id="54" creationId="{248E51CF-2286-4B7F-8C3C-1D5320F64078}"/>
          </ac:spMkLst>
        </pc:spChg>
        <pc:spChg chg="add mod ord">
          <ac:chgData name="Julie Dewhurst (1805014)" userId="S::1805014@student.uwtsd.ac.uk::9ee5b7d2-976f-422b-b81a-f705b21e2509" providerId="AD" clId="Web-{F8710043-5112-F595-338F-A49660E9DFC5}" dt="2020-10-29T19:04:05.655" v="373"/>
          <ac:spMkLst>
            <pc:docMk/>
            <pc:sldMk cId="3312040813" sldId="265"/>
            <ac:spMk id="55" creationId="{26074DFA-73AD-4390-9ED1-C8D9D38865A8}"/>
          </ac:spMkLst>
        </pc:spChg>
        <pc:spChg chg="add mod ord">
          <ac:chgData name="Julie Dewhurst (1805014)" userId="S::1805014@student.uwtsd.ac.uk::9ee5b7d2-976f-422b-b81a-f705b21e2509" providerId="AD" clId="Web-{F8710043-5112-F595-338F-A49660E9DFC5}" dt="2020-10-29T19:03:38.903" v="371"/>
          <ac:spMkLst>
            <pc:docMk/>
            <pc:sldMk cId="3312040813" sldId="265"/>
            <ac:spMk id="56" creationId="{EFA2F875-0F20-4788-BF73-0903CAE84EA2}"/>
          </ac:spMkLst>
        </pc:spChg>
        <pc:spChg chg="add mod">
          <ac:chgData name="Julie Dewhurst (1805014)" userId="S::1805014@student.uwtsd.ac.uk::9ee5b7d2-976f-422b-b81a-f705b21e2509" providerId="AD" clId="Web-{F8710043-5112-F595-338F-A49660E9DFC5}" dt="2020-10-29T19:12:50.392" v="414" actId="1076"/>
          <ac:spMkLst>
            <pc:docMk/>
            <pc:sldMk cId="3312040813" sldId="265"/>
            <ac:spMk id="57" creationId="{7B85B8AB-1EE8-4DE7-89B0-A0BBF21097C3}"/>
          </ac:spMkLst>
        </pc:spChg>
        <pc:spChg chg="add mod">
          <ac:chgData name="Julie Dewhurst (1805014)" userId="S::1805014@student.uwtsd.ac.uk::9ee5b7d2-976f-422b-b81a-f705b21e2509" providerId="AD" clId="Web-{F8710043-5112-F595-338F-A49660E9DFC5}" dt="2020-10-29T19:12:42.376" v="411" actId="1076"/>
          <ac:spMkLst>
            <pc:docMk/>
            <pc:sldMk cId="3312040813" sldId="265"/>
            <ac:spMk id="58" creationId="{4981C025-5333-48C0-AB68-A9BCCBAD5F28}"/>
          </ac:spMkLst>
        </pc:spChg>
        <pc:spChg chg="add mod">
          <ac:chgData name="Julie Dewhurst (1805014)" userId="S::1805014@student.uwtsd.ac.uk::9ee5b7d2-976f-422b-b81a-f705b21e2509" providerId="AD" clId="Web-{F8710043-5112-F595-338F-A49660E9DFC5}" dt="2020-10-29T19:05:41.067" v="388" actId="1076"/>
          <ac:spMkLst>
            <pc:docMk/>
            <pc:sldMk cId="3312040813" sldId="265"/>
            <ac:spMk id="59" creationId="{2A075319-8AA6-4F0B-A202-360D22CB06C3}"/>
          </ac:spMkLst>
        </pc:spChg>
        <pc:spChg chg="add mod">
          <ac:chgData name="Julie Dewhurst (1805014)" userId="S::1805014@student.uwtsd.ac.uk::9ee5b7d2-976f-422b-b81a-f705b21e2509" providerId="AD" clId="Web-{F8710043-5112-F595-338F-A49660E9DFC5}" dt="2020-10-29T19:14:31.820" v="455" actId="1076"/>
          <ac:spMkLst>
            <pc:docMk/>
            <pc:sldMk cId="3312040813" sldId="265"/>
            <ac:spMk id="60" creationId="{5DA1DAA7-5E76-40EE-BC4B-D4E75A8BBA5C}"/>
          </ac:spMkLst>
        </pc:spChg>
        <pc:spChg chg="add mod">
          <ac:chgData name="Julie Dewhurst (1805014)" userId="S::1805014@student.uwtsd.ac.uk::9ee5b7d2-976f-422b-b81a-f705b21e2509" providerId="AD" clId="Web-{F8710043-5112-F595-338F-A49660E9DFC5}" dt="2020-10-29T19:13:52.536" v="441" actId="20577"/>
          <ac:spMkLst>
            <pc:docMk/>
            <pc:sldMk cId="3312040813" sldId="265"/>
            <ac:spMk id="61" creationId="{C99A0109-EB6C-4CD3-AF87-0405F3428C75}"/>
          </ac:spMkLst>
        </pc:spChg>
        <pc:spChg chg="add mod">
          <ac:chgData name="Julie Dewhurst (1805014)" userId="S::1805014@student.uwtsd.ac.uk::9ee5b7d2-976f-422b-b81a-f705b21e2509" providerId="AD" clId="Web-{F8710043-5112-F595-338F-A49660E9DFC5}" dt="2020-10-29T19:16:33.124" v="497" actId="1076"/>
          <ac:spMkLst>
            <pc:docMk/>
            <pc:sldMk cId="3312040813" sldId="265"/>
            <ac:spMk id="62" creationId="{2E5AB2E6-146A-4D33-8120-4916785583C0}"/>
          </ac:spMkLst>
        </pc:spChg>
        <pc:spChg chg="add mod">
          <ac:chgData name="Julie Dewhurst (1805014)" userId="S::1805014@student.uwtsd.ac.uk::9ee5b7d2-976f-422b-b81a-f705b21e2509" providerId="AD" clId="Web-{F8710043-5112-F595-338F-A49660E9DFC5}" dt="2020-10-29T19:15:38.684" v="480" actId="1076"/>
          <ac:spMkLst>
            <pc:docMk/>
            <pc:sldMk cId="3312040813" sldId="265"/>
            <ac:spMk id="63" creationId="{1F2FC5A9-1D3C-45F1-BB15-5BED361178AB}"/>
          </ac:spMkLst>
        </pc:spChg>
        <pc:spChg chg="add mod">
          <ac:chgData name="Julie Dewhurst (1805014)" userId="S::1805014@student.uwtsd.ac.uk::9ee5b7d2-976f-422b-b81a-f705b21e2509" providerId="AD" clId="Web-{F8710043-5112-F595-338F-A49660E9DFC5}" dt="2020-10-29T19:18:34.710" v="530" actId="1076"/>
          <ac:spMkLst>
            <pc:docMk/>
            <pc:sldMk cId="3312040813" sldId="265"/>
            <ac:spMk id="64" creationId="{04A6A5A6-D8F4-4311-B734-A28AFDB3FD5E}"/>
          </ac:spMkLst>
        </pc:spChg>
        <pc:spChg chg="add mod">
          <ac:chgData name="Julie Dewhurst (1805014)" userId="S::1805014@student.uwtsd.ac.uk::9ee5b7d2-976f-422b-b81a-f705b21e2509" providerId="AD" clId="Web-{F8710043-5112-F595-338F-A49660E9DFC5}" dt="2020-10-29T19:17:53.426" v="515" actId="1076"/>
          <ac:spMkLst>
            <pc:docMk/>
            <pc:sldMk cId="3312040813" sldId="265"/>
            <ac:spMk id="65" creationId="{D84E0A51-2FD1-4017-ADB3-F2E83C8DB04B}"/>
          </ac:spMkLst>
        </pc:spChg>
        <pc:spChg chg="add mod">
          <ac:chgData name="Julie Dewhurst (1805014)" userId="S::1805014@student.uwtsd.ac.uk::9ee5b7d2-976f-422b-b81a-f705b21e2509" providerId="AD" clId="Web-{F8710043-5112-F595-338F-A49660E9DFC5}" dt="2020-10-29T19:19:14.837" v="534" actId="1076"/>
          <ac:spMkLst>
            <pc:docMk/>
            <pc:sldMk cId="3312040813" sldId="265"/>
            <ac:spMk id="66" creationId="{19320869-209B-489C-B833-E37C23018CA6}"/>
          </ac:spMkLst>
        </pc:spChg>
        <pc:spChg chg="add mod">
          <ac:chgData name="Julie Dewhurst (1805014)" userId="S::1805014@student.uwtsd.ac.uk::9ee5b7d2-976f-422b-b81a-f705b21e2509" providerId="AD" clId="Web-{F8710043-5112-F595-338F-A49660E9DFC5}" dt="2020-10-29T19:19:26.119" v="536" actId="1076"/>
          <ac:spMkLst>
            <pc:docMk/>
            <pc:sldMk cId="3312040813" sldId="265"/>
            <ac:spMk id="67" creationId="{B13A1A4D-8AEF-4EDC-8FF5-3AA7ED7453CE}"/>
          </ac:spMkLst>
        </pc:spChg>
        <pc:spChg chg="add mod">
          <ac:chgData name="Julie Dewhurst (1805014)" userId="S::1805014@student.uwtsd.ac.uk::9ee5b7d2-976f-422b-b81a-f705b21e2509" providerId="AD" clId="Web-{F8710043-5112-F595-338F-A49660E9DFC5}" dt="2020-10-29T19:20:28.592" v="560" actId="1076"/>
          <ac:spMkLst>
            <pc:docMk/>
            <pc:sldMk cId="3312040813" sldId="265"/>
            <ac:spMk id="68" creationId="{EE34D71B-B39C-42DD-9324-A69DEB3E7A54}"/>
          </ac:spMkLst>
        </pc:spChg>
        <pc:spChg chg="add mod">
          <ac:chgData name="Julie Dewhurst (1805014)" userId="S::1805014@student.uwtsd.ac.uk::9ee5b7d2-976f-422b-b81a-f705b21e2509" providerId="AD" clId="Web-{F8710043-5112-F595-338F-A49660E9DFC5}" dt="2020-10-29T19:21:33.862" v="577" actId="1076"/>
          <ac:spMkLst>
            <pc:docMk/>
            <pc:sldMk cId="3312040813" sldId="265"/>
            <ac:spMk id="69" creationId="{1B83842B-CB6C-4DA8-BA67-9608960AE6BB}"/>
          </ac:spMkLst>
        </pc:spChg>
        <pc:spChg chg="add mod">
          <ac:chgData name="Julie Dewhurst (1805014)" userId="S::1805014@student.uwtsd.ac.uk::9ee5b7d2-976f-422b-b81a-f705b21e2509" providerId="AD" clId="Web-{F8710043-5112-F595-338F-A49660E9DFC5}" dt="2020-10-29T19:24:59.374" v="618" actId="14100"/>
          <ac:spMkLst>
            <pc:docMk/>
            <pc:sldMk cId="3312040813" sldId="265"/>
            <ac:spMk id="70" creationId="{9DACBD53-00D5-4B3B-85AA-EEA6E22316E9}"/>
          </ac:spMkLst>
        </pc:spChg>
        <pc:spChg chg="add mod">
          <ac:chgData name="Julie Dewhurst (1805014)" userId="S::1805014@student.uwtsd.ac.uk::9ee5b7d2-976f-422b-b81a-f705b21e2509" providerId="AD" clId="Web-{F8710043-5112-F595-338F-A49660E9DFC5}" dt="2020-10-29T19:23:55.433" v="593" actId="20577"/>
          <ac:spMkLst>
            <pc:docMk/>
            <pc:sldMk cId="3312040813" sldId="265"/>
            <ac:spMk id="71" creationId="{EBEB0C22-8892-40A6-83E0-0FE53CFC5D16}"/>
          </ac:spMkLst>
        </pc:spChg>
        <pc:spChg chg="add mod">
          <ac:chgData name="Julie Dewhurst (1805014)" userId="S::1805014@student.uwtsd.ac.uk::9ee5b7d2-976f-422b-b81a-f705b21e2509" providerId="AD" clId="Web-{F8710043-5112-F595-338F-A49660E9DFC5}" dt="2020-10-29T19:24:18.231" v="604" actId="20577"/>
          <ac:spMkLst>
            <pc:docMk/>
            <pc:sldMk cId="3312040813" sldId="265"/>
            <ac:spMk id="72" creationId="{05B70138-411E-4802-A64D-059EAD232EA0}"/>
          </ac:spMkLst>
        </pc:spChg>
        <pc:spChg chg="add mod">
          <ac:chgData name="Julie Dewhurst (1805014)" userId="S::1805014@student.uwtsd.ac.uk::9ee5b7d2-976f-422b-b81a-f705b21e2509" providerId="AD" clId="Web-{F8710043-5112-F595-338F-A49660E9DFC5}" dt="2020-10-29T19:26:21.754" v="650" actId="1076"/>
          <ac:spMkLst>
            <pc:docMk/>
            <pc:sldMk cId="3312040813" sldId="265"/>
            <ac:spMk id="73" creationId="{CD0F2730-CC79-450E-9125-40DE696867C9}"/>
          </ac:spMkLst>
        </pc:spChg>
        <pc:picChg chg="mod ord">
          <ac:chgData name="Julie Dewhurst (1805014)" userId="S::1805014@student.uwtsd.ac.uk::9ee5b7d2-976f-422b-b81a-f705b21e2509" providerId="AD" clId="Web-{F8710043-5112-F595-338F-A49660E9DFC5}" dt="2020-10-29T19:11:27.762" v="396"/>
          <ac:picMkLst>
            <pc:docMk/>
            <pc:sldMk cId="3312040813" sldId="265"/>
            <ac:picMk id="3" creationId="{BAA1E58D-1924-46B8-9DF3-CFFC74B39984}"/>
          </ac:picMkLst>
        </pc:picChg>
        <pc:inkChg chg="add del mod">
          <ac:chgData name="Julie Dewhurst (1805014)" userId="S::1805014@student.uwtsd.ac.uk::9ee5b7d2-976f-422b-b81a-f705b21e2509" providerId="AD" clId="Web-{F8710043-5112-F595-338F-A49660E9DFC5}" dt="2020-10-29T18:40:42.444" v="56"/>
          <ac:inkMkLst>
            <pc:docMk/>
            <pc:sldMk cId="3312040813" sldId="265"/>
            <ac:inkMk id="6" creationId="{9EF4F6E3-DF09-4580-95F5-171DE9AE93BB}"/>
          </ac:inkMkLst>
        </pc:inkChg>
        <pc:inkChg chg="add del">
          <ac:chgData name="Julie Dewhurst (1805014)" userId="S::1805014@student.uwtsd.ac.uk::9ee5b7d2-976f-422b-b81a-f705b21e2509" providerId="AD" clId="Web-{F8710043-5112-F595-338F-A49660E9DFC5}" dt="2020-10-29T18:40:39.679" v="55"/>
          <ac:inkMkLst>
            <pc:docMk/>
            <pc:sldMk cId="3312040813" sldId="265"/>
            <ac:inkMk id="7" creationId="{D3A19B54-1011-4A6F-90AE-02D6ACD93F9D}"/>
          </ac:inkMkLst>
        </pc:inkChg>
        <pc:inkChg chg="add del">
          <ac:chgData name="Julie Dewhurst (1805014)" userId="S::1805014@student.uwtsd.ac.uk::9ee5b7d2-976f-422b-b81a-f705b21e2509" providerId="AD" clId="Web-{F8710043-5112-F595-338F-A49660E9DFC5}" dt="2020-10-29T18:40:37.210" v="54"/>
          <ac:inkMkLst>
            <pc:docMk/>
            <pc:sldMk cId="3312040813" sldId="265"/>
            <ac:inkMk id="8" creationId="{E785455D-E709-4BBE-946F-FA47441C10C8}"/>
          </ac:inkMkLst>
        </pc:inkChg>
        <pc:inkChg chg="add del">
          <ac:chgData name="Julie Dewhurst (1805014)" userId="S::1805014@student.uwtsd.ac.uk::9ee5b7d2-976f-422b-b81a-f705b21e2509" providerId="AD" clId="Web-{F8710043-5112-F595-338F-A49660E9DFC5}" dt="2020-10-29T18:40:34.616" v="53"/>
          <ac:inkMkLst>
            <pc:docMk/>
            <pc:sldMk cId="3312040813" sldId="265"/>
            <ac:inkMk id="9" creationId="{DB663744-7A75-46A9-B438-9641AE48644B}"/>
          </ac:inkMkLst>
        </pc:inkChg>
        <pc:inkChg chg="add del">
          <ac:chgData name="Julie Dewhurst (1805014)" userId="S::1805014@student.uwtsd.ac.uk::9ee5b7d2-976f-422b-b81a-f705b21e2509" providerId="AD" clId="Web-{F8710043-5112-F595-338F-A49660E9DFC5}" dt="2020-10-29T18:40:32.069" v="52"/>
          <ac:inkMkLst>
            <pc:docMk/>
            <pc:sldMk cId="3312040813" sldId="265"/>
            <ac:inkMk id="10" creationId="{7E7F4EC3-1FA0-4A26-AF7C-951B4AA1122A}"/>
          </ac:inkMkLst>
        </pc:inkChg>
        <pc:inkChg chg="add del">
          <ac:chgData name="Julie Dewhurst (1805014)" userId="S::1805014@student.uwtsd.ac.uk::9ee5b7d2-976f-422b-b81a-f705b21e2509" providerId="AD" clId="Web-{F8710043-5112-F595-338F-A49660E9DFC5}" dt="2020-10-29T18:37:32.589" v="15"/>
          <ac:inkMkLst>
            <pc:docMk/>
            <pc:sldMk cId="3312040813" sldId="265"/>
            <ac:inkMk id="11" creationId="{E46ACF1B-50B3-43DA-8593-940788BF9C3A}"/>
          </ac:inkMkLst>
        </pc:inkChg>
        <pc:inkChg chg="add del">
          <ac:chgData name="Julie Dewhurst (1805014)" userId="S::1805014@student.uwtsd.ac.uk::9ee5b7d2-976f-422b-b81a-f705b21e2509" providerId="AD" clId="Web-{F8710043-5112-F595-338F-A49660E9DFC5}" dt="2020-10-29T18:37:29.917" v="14"/>
          <ac:inkMkLst>
            <pc:docMk/>
            <pc:sldMk cId="3312040813" sldId="265"/>
            <ac:inkMk id="14" creationId="{A765ACA0-C19B-4FC1-A240-163E3BADC5F8}"/>
          </ac:inkMkLst>
        </pc:inkChg>
        <pc:inkChg chg="add del">
          <ac:chgData name="Julie Dewhurst (1805014)" userId="S::1805014@student.uwtsd.ac.uk::9ee5b7d2-976f-422b-b81a-f705b21e2509" providerId="AD" clId="Web-{F8710043-5112-F595-338F-A49660E9DFC5}" dt="2020-10-29T18:37:38.964" v="17"/>
          <ac:inkMkLst>
            <pc:docMk/>
            <pc:sldMk cId="3312040813" sldId="265"/>
            <ac:inkMk id="15" creationId="{F60C7CE2-C223-46A2-8CAE-1CA71AD927ED}"/>
          </ac:inkMkLst>
        </pc:inkChg>
        <pc:inkChg chg="add del">
          <ac:chgData name="Julie Dewhurst (1805014)" userId="S::1805014@student.uwtsd.ac.uk::9ee5b7d2-976f-422b-b81a-f705b21e2509" providerId="AD" clId="Web-{F8710043-5112-F595-338F-A49660E9DFC5}" dt="2020-10-29T18:37:53.512" v="19"/>
          <ac:inkMkLst>
            <pc:docMk/>
            <pc:sldMk cId="3312040813" sldId="265"/>
            <ac:inkMk id="16" creationId="{60794F98-E530-48A2-A32D-98CDBD42226A}"/>
          </ac:inkMkLst>
        </pc:inkChg>
        <pc:inkChg chg="add del">
          <ac:chgData name="Julie Dewhurst (1805014)" userId="S::1805014@student.uwtsd.ac.uk::9ee5b7d2-976f-422b-b81a-f705b21e2509" providerId="AD" clId="Web-{F8710043-5112-F595-338F-A49660E9DFC5}" dt="2020-10-29T18:40:29.475" v="51"/>
          <ac:inkMkLst>
            <pc:docMk/>
            <pc:sldMk cId="3312040813" sldId="265"/>
            <ac:inkMk id="17" creationId="{FBFCD6E9-FE10-44A0-B43D-F17E73435A86}"/>
          </ac:inkMkLst>
        </pc:inkChg>
        <pc:inkChg chg="add del">
          <ac:chgData name="Julie Dewhurst (1805014)" userId="S::1805014@student.uwtsd.ac.uk::9ee5b7d2-976f-422b-b81a-f705b21e2509" providerId="AD" clId="Web-{F8710043-5112-F595-338F-A49660E9DFC5}" dt="2020-10-29T18:40:26.912" v="50"/>
          <ac:inkMkLst>
            <pc:docMk/>
            <pc:sldMk cId="3312040813" sldId="265"/>
            <ac:inkMk id="18" creationId="{BCD62560-46EC-4DA8-9E8D-052738611221}"/>
          </ac:inkMkLst>
        </pc:inkChg>
        <pc:inkChg chg="add del">
          <ac:chgData name="Julie Dewhurst (1805014)" userId="S::1805014@student.uwtsd.ac.uk::9ee5b7d2-976f-422b-b81a-f705b21e2509" providerId="AD" clId="Web-{F8710043-5112-F595-338F-A49660E9DFC5}" dt="2020-10-29T18:40:23.959" v="49"/>
          <ac:inkMkLst>
            <pc:docMk/>
            <pc:sldMk cId="3312040813" sldId="265"/>
            <ac:inkMk id="19" creationId="{ACB98D13-84A9-4D67-9957-327DC19DC6B9}"/>
          </ac:inkMkLst>
        </pc:inkChg>
        <pc:inkChg chg="add del">
          <ac:chgData name="Julie Dewhurst (1805014)" userId="S::1805014@student.uwtsd.ac.uk::9ee5b7d2-976f-422b-b81a-f705b21e2509" providerId="AD" clId="Web-{F8710043-5112-F595-338F-A49660E9DFC5}" dt="2020-10-29T18:40:22.146" v="48"/>
          <ac:inkMkLst>
            <pc:docMk/>
            <pc:sldMk cId="3312040813" sldId="265"/>
            <ac:inkMk id="20" creationId="{3E5762A2-BAD9-4981-8F4F-03DF69E92DC1}"/>
          </ac:inkMkLst>
        </pc:inkChg>
        <pc:inkChg chg="add del">
          <ac:chgData name="Julie Dewhurst (1805014)" userId="S::1805014@student.uwtsd.ac.uk::9ee5b7d2-976f-422b-b81a-f705b21e2509" providerId="AD" clId="Web-{F8710043-5112-F595-338F-A49660E9DFC5}" dt="2020-10-29T18:40:19.599" v="47"/>
          <ac:inkMkLst>
            <pc:docMk/>
            <pc:sldMk cId="3312040813" sldId="265"/>
            <ac:inkMk id="21" creationId="{D7E67AD3-7AB9-41FB-BF84-A46BF5F71F06}"/>
          </ac:inkMkLst>
        </pc:inkChg>
        <pc:inkChg chg="add del">
          <ac:chgData name="Julie Dewhurst (1805014)" userId="S::1805014@student.uwtsd.ac.uk::9ee5b7d2-976f-422b-b81a-f705b21e2509" providerId="AD" clId="Web-{F8710043-5112-F595-338F-A49660E9DFC5}" dt="2020-10-29T18:40:17.146" v="46"/>
          <ac:inkMkLst>
            <pc:docMk/>
            <pc:sldMk cId="3312040813" sldId="265"/>
            <ac:inkMk id="22" creationId="{6BFE5D90-A242-4794-946B-D2585D63AE46}"/>
          </ac:inkMkLst>
        </pc:inkChg>
        <pc:inkChg chg="add del">
          <ac:chgData name="Julie Dewhurst (1805014)" userId="S::1805014@student.uwtsd.ac.uk::9ee5b7d2-976f-422b-b81a-f705b21e2509" providerId="AD" clId="Web-{F8710043-5112-F595-338F-A49660E9DFC5}" dt="2020-10-29T18:40:14.490" v="45"/>
          <ac:inkMkLst>
            <pc:docMk/>
            <pc:sldMk cId="3312040813" sldId="265"/>
            <ac:inkMk id="23" creationId="{DFFD2F0D-83F8-477B-8BB6-76B4C5F50582}"/>
          </ac:inkMkLst>
        </pc:inkChg>
        <pc:inkChg chg="add del">
          <ac:chgData name="Julie Dewhurst (1805014)" userId="S::1805014@student.uwtsd.ac.uk::9ee5b7d2-976f-422b-b81a-f705b21e2509" providerId="AD" clId="Web-{F8710043-5112-F595-338F-A49660E9DFC5}" dt="2020-10-29T18:40:11.849" v="44"/>
          <ac:inkMkLst>
            <pc:docMk/>
            <pc:sldMk cId="3312040813" sldId="265"/>
            <ac:inkMk id="24" creationId="{26593CF8-4B2F-4631-A505-67AC4F5FD660}"/>
          </ac:inkMkLst>
        </pc:inkChg>
        <pc:inkChg chg="add del">
          <ac:chgData name="Julie Dewhurst (1805014)" userId="S::1805014@student.uwtsd.ac.uk::9ee5b7d2-976f-422b-b81a-f705b21e2509" providerId="AD" clId="Web-{F8710043-5112-F595-338F-A49660E9DFC5}" dt="2020-10-29T18:40:08.880" v="43"/>
          <ac:inkMkLst>
            <pc:docMk/>
            <pc:sldMk cId="3312040813" sldId="265"/>
            <ac:inkMk id="26" creationId="{9219CE2B-FFFA-405F-B649-61088EE31569}"/>
          </ac:inkMkLst>
        </pc:inkChg>
        <pc:inkChg chg="add del">
          <ac:chgData name="Julie Dewhurst (1805014)" userId="S::1805014@student.uwtsd.ac.uk::9ee5b7d2-976f-422b-b81a-f705b21e2509" providerId="AD" clId="Web-{F8710043-5112-F595-338F-A49660E9DFC5}" dt="2020-10-29T18:40:06.020" v="42"/>
          <ac:inkMkLst>
            <pc:docMk/>
            <pc:sldMk cId="3312040813" sldId="265"/>
            <ac:inkMk id="28" creationId="{AE88ABAC-66F2-490B-9BE0-CC29EBFBF6FF}"/>
          </ac:inkMkLst>
        </pc:inkChg>
        <pc:inkChg chg="add del">
          <ac:chgData name="Julie Dewhurst (1805014)" userId="S::1805014@student.uwtsd.ac.uk::9ee5b7d2-976f-422b-b81a-f705b21e2509" providerId="AD" clId="Web-{F8710043-5112-F595-338F-A49660E9DFC5}" dt="2020-10-29T18:40:03.442" v="41"/>
          <ac:inkMkLst>
            <pc:docMk/>
            <pc:sldMk cId="3312040813" sldId="265"/>
            <ac:inkMk id="30" creationId="{3F2A3831-0D82-42E1-996E-44CCD2AFDEAD}"/>
          </ac:inkMkLst>
        </pc:inkChg>
        <pc:inkChg chg="add del">
          <ac:chgData name="Julie Dewhurst (1805014)" userId="S::1805014@student.uwtsd.ac.uk::9ee5b7d2-976f-422b-b81a-f705b21e2509" providerId="AD" clId="Web-{F8710043-5112-F595-338F-A49660E9DFC5}" dt="2020-10-29T18:40:00.879" v="40"/>
          <ac:inkMkLst>
            <pc:docMk/>
            <pc:sldMk cId="3312040813" sldId="265"/>
            <ac:inkMk id="32" creationId="{22B1B183-483A-4FB2-98B1-96DFFCA7477A}"/>
          </ac:inkMkLst>
        </pc:inkChg>
        <pc:inkChg chg="add del">
          <ac:chgData name="Julie Dewhurst (1805014)" userId="S::1805014@student.uwtsd.ac.uk::9ee5b7d2-976f-422b-b81a-f705b21e2509" providerId="AD" clId="Web-{F8710043-5112-F595-338F-A49660E9DFC5}" dt="2020-10-29T18:39:58.223" v="39"/>
          <ac:inkMkLst>
            <pc:docMk/>
            <pc:sldMk cId="3312040813" sldId="265"/>
            <ac:inkMk id="34" creationId="{73C8537F-ECBF-4D3F-8BE4-083A2EA420C7}"/>
          </ac:inkMkLst>
        </pc:inkChg>
      </pc:sldChg>
    </pc:docChg>
  </pc:docChgLst>
  <pc:docChgLst>
    <pc:chgData name="Julie Dewhurst (1805014)" userId="S::1805014@student.uwtsd.ac.uk::9ee5b7d2-976f-422b-b81a-f705b21e2509" providerId="AD" clId="Web-{0E18618F-918C-02DA-4FED-57B5DBCE832A}"/>
    <pc:docChg chg="modSld sldOrd">
      <pc:chgData name="Julie Dewhurst (1805014)" userId="S::1805014@student.uwtsd.ac.uk::9ee5b7d2-976f-422b-b81a-f705b21e2509" providerId="AD" clId="Web-{0E18618F-918C-02DA-4FED-57B5DBCE832A}" dt="2020-10-28T18:55:27.401" v="1237"/>
      <pc:docMkLst>
        <pc:docMk/>
      </pc:docMkLst>
      <pc:sldChg chg="addSp modSp ord">
        <pc:chgData name="Julie Dewhurst (1805014)" userId="S::1805014@student.uwtsd.ac.uk::9ee5b7d2-976f-422b-b81a-f705b21e2509" providerId="AD" clId="Web-{0E18618F-918C-02DA-4FED-57B5DBCE832A}" dt="2020-10-28T18:55:27.401" v="1237"/>
        <pc:sldMkLst>
          <pc:docMk/>
          <pc:sldMk cId="2493866721" sldId="263"/>
        </pc:sldMkLst>
        <pc:spChg chg="add mod">
          <ac:chgData name="Julie Dewhurst (1805014)" userId="S::1805014@student.uwtsd.ac.uk::9ee5b7d2-976f-422b-b81a-f705b21e2509" providerId="AD" clId="Web-{0E18618F-918C-02DA-4FED-57B5DBCE832A}" dt="2020-10-28T16:53:14.166" v="758" actId="1076"/>
          <ac:spMkLst>
            <pc:docMk/>
            <pc:sldMk cId="2493866721" sldId="263"/>
            <ac:spMk id="2" creationId="{DA47E28C-3731-4458-9DDC-ED43C260A94C}"/>
          </ac:spMkLst>
        </pc:spChg>
        <pc:spChg chg="add mod">
          <ac:chgData name="Julie Dewhurst (1805014)" userId="S::1805014@student.uwtsd.ac.uk::9ee5b7d2-976f-422b-b81a-f705b21e2509" providerId="AD" clId="Web-{0E18618F-918C-02DA-4FED-57B5DBCE832A}" dt="2020-10-28T17:03:22.246" v="1200" actId="1076"/>
          <ac:spMkLst>
            <pc:docMk/>
            <pc:sldMk cId="2493866721" sldId="263"/>
            <ac:spMk id="4" creationId="{601638ED-4008-4A21-AE88-44D97CAB3315}"/>
          </ac:spMkLst>
        </pc:spChg>
        <pc:spChg chg="add mod">
          <ac:chgData name="Julie Dewhurst (1805014)" userId="S::1805014@student.uwtsd.ac.uk::9ee5b7d2-976f-422b-b81a-f705b21e2509" providerId="AD" clId="Web-{0E18618F-918C-02DA-4FED-57B5DBCE832A}" dt="2020-10-28T18:27:46.604" v="1236" actId="1076"/>
          <ac:spMkLst>
            <pc:docMk/>
            <pc:sldMk cId="2493866721" sldId="263"/>
            <ac:spMk id="6" creationId="{11A05AAD-BF53-47EC-96DC-C5EBA8D9F030}"/>
          </ac:spMkLst>
        </pc:spChg>
        <pc:spChg chg="add mod">
          <ac:chgData name="Julie Dewhurst (1805014)" userId="S::1805014@student.uwtsd.ac.uk::9ee5b7d2-976f-422b-b81a-f705b21e2509" providerId="AD" clId="Web-{0E18618F-918C-02DA-4FED-57B5DBCE832A}" dt="2020-10-28T17:03:35.574" v="1204" actId="14100"/>
          <ac:spMkLst>
            <pc:docMk/>
            <pc:sldMk cId="2493866721" sldId="263"/>
            <ac:spMk id="7" creationId="{C7B19457-87BE-4754-AED8-875E7A037377}"/>
          </ac:spMkLst>
        </pc:spChg>
        <pc:spChg chg="add mod">
          <ac:chgData name="Julie Dewhurst (1805014)" userId="S::1805014@student.uwtsd.ac.uk::9ee5b7d2-976f-422b-b81a-f705b21e2509" providerId="AD" clId="Web-{0E18618F-918C-02DA-4FED-57B5DBCE832A}" dt="2020-10-28T17:06:24.074" v="1235" actId="1076"/>
          <ac:spMkLst>
            <pc:docMk/>
            <pc:sldMk cId="2493866721" sldId="263"/>
            <ac:spMk id="8" creationId="{B5310593-0779-42E5-8CD5-CF0DE10F4305}"/>
          </ac:spMkLst>
        </pc:spChg>
        <pc:spChg chg="add mod">
          <ac:chgData name="Julie Dewhurst (1805014)" userId="S::1805014@student.uwtsd.ac.uk::9ee5b7d2-976f-422b-b81a-f705b21e2509" providerId="AD" clId="Web-{0E18618F-918C-02DA-4FED-57B5DBCE832A}" dt="2020-10-28T17:04:57.215" v="1218" actId="20577"/>
          <ac:spMkLst>
            <pc:docMk/>
            <pc:sldMk cId="2493866721" sldId="263"/>
            <ac:spMk id="9" creationId="{75508FB8-1DC3-4E77-A6B0-0112DB8E520F}"/>
          </ac:spMkLst>
        </pc:spChg>
        <pc:spChg chg="add mod">
          <ac:chgData name="Julie Dewhurst (1805014)" userId="S::1805014@student.uwtsd.ac.uk::9ee5b7d2-976f-422b-b81a-f705b21e2509" providerId="AD" clId="Web-{0E18618F-918C-02DA-4FED-57B5DBCE832A}" dt="2020-10-28T17:04:05.199" v="1211" actId="1076"/>
          <ac:spMkLst>
            <pc:docMk/>
            <pc:sldMk cId="2493866721" sldId="263"/>
            <ac:spMk id="10" creationId="{AC4238E1-579F-4CA3-9C22-5F7C854A1ECD}"/>
          </ac:spMkLst>
        </pc:spChg>
        <pc:spChg chg="add mod">
          <ac:chgData name="Julie Dewhurst (1805014)" userId="S::1805014@student.uwtsd.ac.uk::9ee5b7d2-976f-422b-b81a-f705b21e2509" providerId="AD" clId="Web-{0E18618F-918C-02DA-4FED-57B5DBCE832A}" dt="2020-10-28T17:05:20.168" v="1224" actId="20577"/>
          <ac:spMkLst>
            <pc:docMk/>
            <pc:sldMk cId="2493866721" sldId="263"/>
            <ac:spMk id="11" creationId="{0B675067-04D1-41ED-937E-481570BB9D6F}"/>
          </ac:spMkLst>
        </pc:spChg>
        <pc:spChg chg="add mod">
          <ac:chgData name="Julie Dewhurst (1805014)" userId="S::1805014@student.uwtsd.ac.uk::9ee5b7d2-976f-422b-b81a-f705b21e2509" providerId="AD" clId="Web-{0E18618F-918C-02DA-4FED-57B5DBCE832A}" dt="2020-10-28T17:06:17.418" v="1234" actId="14100"/>
          <ac:spMkLst>
            <pc:docMk/>
            <pc:sldMk cId="2493866721" sldId="263"/>
            <ac:spMk id="13" creationId="{09E2DA9B-34D1-496E-B503-ED2456FEE848}"/>
          </ac:spMkLst>
        </pc:spChg>
        <pc:spChg chg="add mod">
          <ac:chgData name="Julie Dewhurst (1805014)" userId="S::1805014@student.uwtsd.ac.uk::9ee5b7d2-976f-422b-b81a-f705b21e2509" providerId="AD" clId="Web-{0E18618F-918C-02DA-4FED-57B5DBCE832A}" dt="2020-10-28T17:05:41.324" v="1229" actId="1076"/>
          <ac:spMkLst>
            <pc:docMk/>
            <pc:sldMk cId="2493866721" sldId="263"/>
            <ac:spMk id="14" creationId="{B0B2D29F-7900-496A-9C6A-97F5F227F6F9}"/>
          </ac:spMkLst>
        </pc:spChg>
        <pc:spChg chg="add mod">
          <ac:chgData name="Julie Dewhurst (1805014)" userId="S::1805014@student.uwtsd.ac.uk::9ee5b7d2-976f-422b-b81a-f705b21e2509" providerId="AD" clId="Web-{0E18618F-918C-02DA-4FED-57B5DBCE832A}" dt="2020-10-28T17:05:35.574" v="1228" actId="14100"/>
          <ac:spMkLst>
            <pc:docMk/>
            <pc:sldMk cId="2493866721" sldId="263"/>
            <ac:spMk id="15" creationId="{4224D895-EACE-42CA-9ADB-2A23432E006F}"/>
          </ac:spMkLst>
        </pc:spChg>
        <pc:spChg chg="add mod">
          <ac:chgData name="Julie Dewhurst (1805014)" userId="S::1805014@student.uwtsd.ac.uk::9ee5b7d2-976f-422b-b81a-f705b21e2509" providerId="AD" clId="Web-{0E18618F-918C-02DA-4FED-57B5DBCE832A}" dt="2020-10-28T17:03:45.277" v="1206" actId="1076"/>
          <ac:spMkLst>
            <pc:docMk/>
            <pc:sldMk cId="2493866721" sldId="263"/>
            <ac:spMk id="16" creationId="{32C7C342-8AB5-4295-B354-CF5254E095FE}"/>
          </ac:spMkLst>
        </pc:spChg>
        <pc:spChg chg="add mod">
          <ac:chgData name="Julie Dewhurst (1805014)" userId="S::1805014@student.uwtsd.ac.uk::9ee5b7d2-976f-422b-b81a-f705b21e2509" providerId="AD" clId="Web-{0E18618F-918C-02DA-4FED-57B5DBCE832A}" dt="2020-10-28T17:05:11.980" v="1222" actId="14100"/>
          <ac:spMkLst>
            <pc:docMk/>
            <pc:sldMk cId="2493866721" sldId="263"/>
            <ac:spMk id="17" creationId="{102628BE-5FED-4ECB-8405-A4171D615A03}"/>
          </ac:spMkLst>
        </pc:spChg>
      </pc:sldChg>
    </pc:docChg>
  </pc:docChgLst>
  <pc:docChgLst>
    <pc:chgData name="Julie Dewhurst (1805014)" userId="S::1805014@student.uwtsd.ac.uk::9ee5b7d2-976f-422b-b81a-f705b21e2509" providerId="AD" clId="Web-{0EC40CD3-D45B-8524-6AF6-6CAAFEE03ECB}"/>
    <pc:docChg chg="modSld sldOrd">
      <pc:chgData name="Julie Dewhurst (1805014)" userId="S::1805014@student.uwtsd.ac.uk::9ee5b7d2-976f-422b-b81a-f705b21e2509" providerId="AD" clId="Web-{0EC40CD3-D45B-8524-6AF6-6CAAFEE03ECB}" dt="2020-10-28T15:15:54.041" v="120" actId="1076"/>
      <pc:docMkLst>
        <pc:docMk/>
      </pc:docMkLst>
      <pc:sldChg chg="addSp modSp ord">
        <pc:chgData name="Julie Dewhurst (1805014)" userId="S::1805014@student.uwtsd.ac.uk::9ee5b7d2-976f-422b-b81a-f705b21e2509" providerId="AD" clId="Web-{0EC40CD3-D45B-8524-6AF6-6CAAFEE03ECB}" dt="2020-10-28T15:15:54.041" v="120" actId="1076"/>
        <pc:sldMkLst>
          <pc:docMk/>
          <pc:sldMk cId="2658527563" sldId="261"/>
        </pc:sldMkLst>
        <pc:spChg chg="add mod">
          <ac:chgData name="Julie Dewhurst (1805014)" userId="S::1805014@student.uwtsd.ac.uk::9ee5b7d2-976f-422b-b81a-f705b21e2509" providerId="AD" clId="Web-{0EC40CD3-D45B-8524-6AF6-6CAAFEE03ECB}" dt="2020-10-28T15:11:43.849" v="114" actId="14100"/>
          <ac:spMkLst>
            <pc:docMk/>
            <pc:sldMk cId="2658527563" sldId="261"/>
            <ac:spMk id="8" creationId="{9A30644B-7F47-435E-AD8C-7FD121A63C06}"/>
          </ac:spMkLst>
        </pc:spChg>
        <pc:spChg chg="add mod">
          <ac:chgData name="Julie Dewhurst (1805014)" userId="S::1805014@student.uwtsd.ac.uk::9ee5b7d2-976f-422b-b81a-f705b21e2509" providerId="AD" clId="Web-{0EC40CD3-D45B-8524-6AF6-6CAAFEE03ECB}" dt="2020-10-28T15:11:51.646" v="115" actId="1076"/>
          <ac:spMkLst>
            <pc:docMk/>
            <pc:sldMk cId="2658527563" sldId="261"/>
            <ac:spMk id="9" creationId="{CD7098D3-193C-474C-A29C-0A9155DA2FA7}"/>
          </ac:spMkLst>
        </pc:spChg>
        <pc:spChg chg="add mod ord">
          <ac:chgData name="Julie Dewhurst (1805014)" userId="S::1805014@student.uwtsd.ac.uk::9ee5b7d2-976f-422b-b81a-f705b21e2509" providerId="AD" clId="Web-{0EC40CD3-D45B-8524-6AF6-6CAAFEE03ECB}" dt="2020-10-28T15:07:24.033" v="101" actId="688"/>
          <ac:spMkLst>
            <pc:docMk/>
            <pc:sldMk cId="2658527563" sldId="261"/>
            <ac:spMk id="10" creationId="{2749B53E-3471-44E1-9A5F-ADC88E25622C}"/>
          </ac:spMkLst>
        </pc:spChg>
        <pc:spChg chg="add mod ord">
          <ac:chgData name="Julie Dewhurst (1805014)" userId="S::1805014@student.uwtsd.ac.uk::9ee5b7d2-976f-422b-b81a-f705b21e2509" providerId="AD" clId="Web-{0EC40CD3-D45B-8524-6AF6-6CAAFEE03ECB}" dt="2020-10-28T15:08:54.456" v="110"/>
          <ac:spMkLst>
            <pc:docMk/>
            <pc:sldMk cId="2658527563" sldId="261"/>
            <ac:spMk id="11" creationId="{12D5BF1E-A947-48F3-AC0F-E4811FA09740}"/>
          </ac:spMkLst>
        </pc:spChg>
        <pc:picChg chg="mod">
          <ac:chgData name="Julie Dewhurst (1805014)" userId="S::1805014@student.uwtsd.ac.uk::9ee5b7d2-976f-422b-b81a-f705b21e2509" providerId="AD" clId="Web-{0EC40CD3-D45B-8524-6AF6-6CAAFEE03ECB}" dt="2020-10-28T15:15:54.041" v="120" actId="1076"/>
          <ac:picMkLst>
            <pc:docMk/>
            <pc:sldMk cId="2658527563" sldId="261"/>
            <ac:picMk id="7" creationId="{595BB958-F286-44F9-896D-BEB0A4A88AB2}"/>
          </ac:picMkLst>
        </pc:picChg>
        <pc:picChg chg="add mod">
          <ac:chgData name="Julie Dewhurst (1805014)" userId="S::1805014@student.uwtsd.ac.uk::9ee5b7d2-976f-422b-b81a-f705b21e2509" providerId="AD" clId="Web-{0EC40CD3-D45B-8524-6AF6-6CAAFEE03ECB}" dt="2020-10-28T15:14:18.649" v="119"/>
          <ac:picMkLst>
            <pc:docMk/>
            <pc:sldMk cId="2658527563" sldId="261"/>
            <ac:picMk id="12" creationId="{9DF56631-621A-4666-9286-590FD302D323}"/>
          </ac:picMkLst>
        </pc:picChg>
      </pc:sldChg>
    </pc:docChg>
  </pc:docChgLst>
  <pc:docChgLst>
    <pc:chgData name="Julie Dewhurst (1805014)" userId="S::1805014@student.uwtsd.ac.uk::9ee5b7d2-976f-422b-b81a-f705b21e2509" providerId="AD" clId="Web-{8E20A8C2-C39D-F131-C444-ACB21FBC2748}"/>
    <pc:docChg chg="addSld delSld modSld">
      <pc:chgData name="Julie Dewhurst (1805014)" userId="S::1805014@student.uwtsd.ac.uk::9ee5b7d2-976f-422b-b81a-f705b21e2509" providerId="AD" clId="Web-{8E20A8C2-C39D-F131-C444-ACB21FBC2748}" dt="2020-10-30T17:14:58.511" v="1389"/>
      <pc:docMkLst>
        <pc:docMk/>
      </pc:docMkLst>
      <pc:sldChg chg="addSp modSp">
        <pc:chgData name="Julie Dewhurst (1805014)" userId="S::1805014@student.uwtsd.ac.uk::9ee5b7d2-976f-422b-b81a-f705b21e2509" providerId="AD" clId="Web-{8E20A8C2-C39D-F131-C444-ACB21FBC2748}" dt="2020-10-30T17:12:19.010" v="1313" actId="20577"/>
        <pc:sldMkLst>
          <pc:docMk/>
          <pc:sldMk cId="2077407568" sldId="266"/>
        </pc:sldMkLst>
        <pc:spChg chg="add mod">
          <ac:chgData name="Julie Dewhurst (1805014)" userId="S::1805014@student.uwtsd.ac.uk::9ee5b7d2-976f-422b-b81a-f705b21e2509" providerId="AD" clId="Web-{8E20A8C2-C39D-F131-C444-ACB21FBC2748}" dt="2020-10-30T17:12:19.010" v="1313" actId="20577"/>
          <ac:spMkLst>
            <pc:docMk/>
            <pc:sldMk cId="2077407568" sldId="266"/>
            <ac:spMk id="2" creationId="{A1E4029D-B0D7-426F-99D1-5522C4807087}"/>
          </ac:spMkLst>
        </pc:spChg>
      </pc:sldChg>
      <pc:sldChg chg="delSp add del replId">
        <pc:chgData name="Julie Dewhurst (1805014)" userId="S::1805014@student.uwtsd.ac.uk::9ee5b7d2-976f-422b-b81a-f705b21e2509" providerId="AD" clId="Web-{8E20A8C2-C39D-F131-C444-ACB21FBC2748}" dt="2020-10-30T17:12:50.745" v="1318"/>
        <pc:sldMkLst>
          <pc:docMk/>
          <pc:sldMk cId="1678120669" sldId="268"/>
        </pc:sldMkLst>
        <pc:spChg chg="del">
          <ac:chgData name="Julie Dewhurst (1805014)" userId="S::1805014@student.uwtsd.ac.uk::9ee5b7d2-976f-422b-b81a-f705b21e2509" providerId="AD" clId="Web-{8E20A8C2-C39D-F131-C444-ACB21FBC2748}" dt="2020-10-30T17:12:35.260" v="1316"/>
          <ac:spMkLst>
            <pc:docMk/>
            <pc:sldMk cId="1678120669" sldId="268"/>
            <ac:spMk id="2" creationId="{A1E4029D-B0D7-426F-99D1-5522C4807087}"/>
          </ac:spMkLst>
        </pc:spChg>
      </pc:sldChg>
      <pc:sldChg chg="addSp modSp add replId">
        <pc:chgData name="Julie Dewhurst (1805014)" userId="S::1805014@student.uwtsd.ac.uk::9ee5b7d2-976f-422b-b81a-f705b21e2509" providerId="AD" clId="Web-{8E20A8C2-C39D-F131-C444-ACB21FBC2748}" dt="2020-10-30T17:14:58.511" v="1389"/>
        <pc:sldMkLst>
          <pc:docMk/>
          <pc:sldMk cId="2000242454" sldId="269"/>
        </pc:sldMkLst>
        <pc:spChg chg="add mod">
          <ac:chgData name="Julie Dewhurst (1805014)" userId="S::1805014@student.uwtsd.ac.uk::9ee5b7d2-976f-422b-b81a-f705b21e2509" providerId="AD" clId="Web-{8E20A8C2-C39D-F131-C444-ACB21FBC2748}" dt="2020-10-30T17:14:43.324" v="1388" actId="1076"/>
          <ac:spMkLst>
            <pc:docMk/>
            <pc:sldMk cId="2000242454" sldId="269"/>
            <ac:spMk id="2" creationId="{4FA08FC4-A0CE-4676-8EA2-F64E2AC081C3}"/>
          </ac:spMkLst>
        </pc:spChg>
        <pc:picChg chg="add">
          <ac:chgData name="Julie Dewhurst (1805014)" userId="S::1805014@student.uwtsd.ac.uk::9ee5b7d2-976f-422b-b81a-f705b21e2509" providerId="AD" clId="Web-{8E20A8C2-C39D-F131-C444-ACB21FBC2748}" dt="2020-10-30T17:14:58.511" v="1389"/>
          <ac:picMkLst>
            <pc:docMk/>
            <pc:sldMk cId="2000242454" sldId="269"/>
            <ac:picMk id="4" creationId="{30133315-8117-492B-B597-1A3667DB851F}"/>
          </ac:picMkLst>
        </pc:picChg>
      </pc:sldChg>
      <pc:sldChg chg="add replId">
        <pc:chgData name="Julie Dewhurst (1805014)" userId="S::1805014@student.uwtsd.ac.uk::9ee5b7d2-976f-422b-b81a-f705b21e2509" providerId="AD" clId="Web-{8E20A8C2-C39D-F131-C444-ACB21FBC2748}" dt="2020-10-30T17:13:02.511" v="1320"/>
        <pc:sldMkLst>
          <pc:docMk/>
          <pc:sldMk cId="705576331" sldId="270"/>
        </pc:sldMkLst>
      </pc:sldChg>
    </pc:docChg>
  </pc:docChgLst>
  <pc:docChgLst>
    <pc:chgData name="Julie Dewhurst (1805014)" userId="S::1805014@student.uwtsd.ac.uk::9ee5b7d2-976f-422b-b81a-f705b21e2509" providerId="AD" clId="Web-{683E5701-6550-3252-7145-5838E196EBA6}"/>
    <pc:docChg chg="modSld sldOrd">
      <pc:chgData name="Julie Dewhurst (1805014)" userId="S::1805014@student.uwtsd.ac.uk::9ee5b7d2-976f-422b-b81a-f705b21e2509" providerId="AD" clId="Web-{683E5701-6550-3252-7145-5838E196EBA6}" dt="2020-11-01T15:03:55.032" v="458" actId="20577"/>
      <pc:docMkLst>
        <pc:docMk/>
      </pc:docMkLst>
      <pc:sldChg chg="modSp">
        <pc:chgData name="Julie Dewhurst (1805014)" userId="S::1805014@student.uwtsd.ac.uk::9ee5b7d2-976f-422b-b81a-f705b21e2509" providerId="AD" clId="Web-{683E5701-6550-3252-7145-5838E196EBA6}" dt="2020-11-01T14:47:58.764" v="21" actId="20577"/>
        <pc:sldMkLst>
          <pc:docMk/>
          <pc:sldMk cId="801804076" sldId="257"/>
        </pc:sldMkLst>
        <pc:spChg chg="mod">
          <ac:chgData name="Julie Dewhurst (1805014)" userId="S::1805014@student.uwtsd.ac.uk::9ee5b7d2-976f-422b-b81a-f705b21e2509" providerId="AD" clId="Web-{683E5701-6550-3252-7145-5838E196EBA6}" dt="2020-11-01T14:47:58.764" v="21" actId="20577"/>
          <ac:spMkLst>
            <pc:docMk/>
            <pc:sldMk cId="801804076" sldId="257"/>
            <ac:spMk id="2" creationId="{BAEBBE80-8303-4295-90BB-62055B8ACA81}"/>
          </ac:spMkLst>
        </pc:spChg>
      </pc:sldChg>
      <pc:sldChg chg="modSp">
        <pc:chgData name="Julie Dewhurst (1805014)" userId="S::1805014@student.uwtsd.ac.uk::9ee5b7d2-976f-422b-b81a-f705b21e2509" providerId="AD" clId="Web-{683E5701-6550-3252-7145-5838E196EBA6}" dt="2020-11-01T14:48:08.998" v="34" actId="20577"/>
        <pc:sldMkLst>
          <pc:docMk/>
          <pc:sldMk cId="3562588749" sldId="260"/>
        </pc:sldMkLst>
        <pc:spChg chg="mod">
          <ac:chgData name="Julie Dewhurst (1805014)" userId="S::1805014@student.uwtsd.ac.uk::9ee5b7d2-976f-422b-b81a-f705b21e2509" providerId="AD" clId="Web-{683E5701-6550-3252-7145-5838E196EBA6}" dt="2020-11-01T14:48:08.998" v="34" actId="20577"/>
          <ac:spMkLst>
            <pc:docMk/>
            <pc:sldMk cId="3562588749" sldId="260"/>
            <ac:spMk id="4" creationId="{C5387ABF-F808-46AB-9D54-211093710AB6}"/>
          </ac:spMkLst>
        </pc:spChg>
      </pc:sldChg>
      <pc:sldChg chg="addSp delSp modSp ord">
        <pc:chgData name="Julie Dewhurst (1805014)" userId="S::1805014@student.uwtsd.ac.uk::9ee5b7d2-976f-422b-b81a-f705b21e2509" providerId="AD" clId="Web-{683E5701-6550-3252-7145-5838E196EBA6}" dt="2020-11-01T14:58:53.073" v="266" actId="20577"/>
        <pc:sldMkLst>
          <pc:docMk/>
          <pc:sldMk cId="2658527563" sldId="261"/>
        </pc:sldMkLst>
        <pc:spChg chg="mod">
          <ac:chgData name="Julie Dewhurst (1805014)" userId="S::1805014@student.uwtsd.ac.uk::9ee5b7d2-976f-422b-b81a-f705b21e2509" providerId="AD" clId="Web-{683E5701-6550-3252-7145-5838E196EBA6}" dt="2020-11-01T14:58:53.073" v="266" actId="20577"/>
          <ac:spMkLst>
            <pc:docMk/>
            <pc:sldMk cId="2658527563" sldId="261"/>
            <ac:spMk id="13" creationId="{A57DDB76-BBDB-4E5B-865E-1FC9E99A0121}"/>
          </ac:spMkLst>
        </pc:spChg>
        <pc:spChg chg="mod">
          <ac:chgData name="Julie Dewhurst (1805014)" userId="S::1805014@student.uwtsd.ac.uk::9ee5b7d2-976f-422b-b81a-f705b21e2509" providerId="AD" clId="Web-{683E5701-6550-3252-7145-5838E196EBA6}" dt="2020-11-01T14:57:33.900" v="192" actId="20577"/>
          <ac:spMkLst>
            <pc:docMk/>
            <pc:sldMk cId="2658527563" sldId="261"/>
            <ac:spMk id="14" creationId="{9304D56E-ACA4-4A77-B32D-889DEC8BA965}"/>
          </ac:spMkLst>
        </pc:spChg>
        <pc:spChg chg="add del mod">
          <ac:chgData name="Julie Dewhurst (1805014)" userId="S::1805014@student.uwtsd.ac.uk::9ee5b7d2-976f-422b-b81a-f705b21e2509" providerId="AD" clId="Web-{683E5701-6550-3252-7145-5838E196EBA6}" dt="2020-11-01T14:58:22.276" v="229" actId="20577"/>
          <ac:spMkLst>
            <pc:docMk/>
            <pc:sldMk cId="2658527563" sldId="261"/>
            <ac:spMk id="15" creationId="{B1405113-B6F7-49F8-93DF-0CFE185885F0}"/>
          </ac:spMkLst>
        </pc:spChg>
        <pc:spChg chg="mod">
          <ac:chgData name="Julie Dewhurst (1805014)" userId="S::1805014@student.uwtsd.ac.uk::9ee5b7d2-976f-422b-b81a-f705b21e2509" providerId="AD" clId="Web-{683E5701-6550-3252-7145-5838E196EBA6}" dt="2020-11-01T14:58:35.698" v="253" actId="20577"/>
          <ac:spMkLst>
            <pc:docMk/>
            <pc:sldMk cId="2658527563" sldId="261"/>
            <ac:spMk id="16" creationId="{F99CC824-33AD-44EF-B745-62FBCC052D3E}"/>
          </ac:spMkLst>
        </pc:spChg>
        <pc:spChg chg="mod">
          <ac:chgData name="Julie Dewhurst (1805014)" userId="S::1805014@student.uwtsd.ac.uk::9ee5b7d2-976f-422b-b81a-f705b21e2509" providerId="AD" clId="Web-{683E5701-6550-3252-7145-5838E196EBA6}" dt="2020-11-01T14:51:43.533" v="155" actId="20577"/>
          <ac:spMkLst>
            <pc:docMk/>
            <pc:sldMk cId="2658527563" sldId="261"/>
            <ac:spMk id="17" creationId="{F1B154C9-FF1D-469C-A823-C8EA59D24D44}"/>
          </ac:spMkLst>
        </pc:spChg>
      </pc:sldChg>
      <pc:sldChg chg="modSp">
        <pc:chgData name="Julie Dewhurst (1805014)" userId="S::1805014@student.uwtsd.ac.uk::9ee5b7d2-976f-422b-b81a-f705b21e2509" providerId="AD" clId="Web-{683E5701-6550-3252-7145-5838E196EBA6}" dt="2020-11-01T14:49:36.172" v="88" actId="20577"/>
        <pc:sldMkLst>
          <pc:docMk/>
          <pc:sldMk cId="2172180127" sldId="262"/>
        </pc:sldMkLst>
        <pc:spChg chg="mod">
          <ac:chgData name="Julie Dewhurst (1805014)" userId="S::1805014@student.uwtsd.ac.uk::9ee5b7d2-976f-422b-b81a-f705b21e2509" providerId="AD" clId="Web-{683E5701-6550-3252-7145-5838E196EBA6}" dt="2020-11-01T14:48:36.233" v="53" actId="20577"/>
          <ac:spMkLst>
            <pc:docMk/>
            <pc:sldMk cId="2172180127" sldId="262"/>
            <ac:spMk id="12" creationId="{02A3D580-3FCC-4340-B9CA-17D358412D7C}"/>
          </ac:spMkLst>
        </pc:spChg>
        <pc:spChg chg="mod">
          <ac:chgData name="Julie Dewhurst (1805014)" userId="S::1805014@student.uwtsd.ac.uk::9ee5b7d2-976f-422b-b81a-f705b21e2509" providerId="AD" clId="Web-{683E5701-6550-3252-7145-5838E196EBA6}" dt="2020-11-01T14:48:57.483" v="68" actId="20577"/>
          <ac:spMkLst>
            <pc:docMk/>
            <pc:sldMk cId="2172180127" sldId="262"/>
            <ac:spMk id="13" creationId="{B3A821B6-9417-4756-B5B4-5A08839B8A24}"/>
          </ac:spMkLst>
        </pc:spChg>
        <pc:spChg chg="mod">
          <ac:chgData name="Julie Dewhurst (1805014)" userId="S::1805014@student.uwtsd.ac.uk::9ee5b7d2-976f-422b-b81a-f705b21e2509" providerId="AD" clId="Web-{683E5701-6550-3252-7145-5838E196EBA6}" dt="2020-11-01T14:49:36.172" v="88" actId="20577"/>
          <ac:spMkLst>
            <pc:docMk/>
            <pc:sldMk cId="2172180127" sldId="262"/>
            <ac:spMk id="14" creationId="{2BD981E9-4834-441B-9886-B6EBFBCC3756}"/>
          </ac:spMkLst>
        </pc:spChg>
      </pc:sldChg>
      <pc:sldChg chg="modSp">
        <pc:chgData name="Julie Dewhurst (1805014)" userId="S::1805014@student.uwtsd.ac.uk::9ee5b7d2-976f-422b-b81a-f705b21e2509" providerId="AD" clId="Web-{683E5701-6550-3252-7145-5838E196EBA6}" dt="2020-11-01T14:50:24.876" v="107" actId="20577"/>
        <pc:sldMkLst>
          <pc:docMk/>
          <pc:sldMk cId="2493866721" sldId="263"/>
        </pc:sldMkLst>
        <pc:spChg chg="mod">
          <ac:chgData name="Julie Dewhurst (1805014)" userId="S::1805014@student.uwtsd.ac.uk::9ee5b7d2-976f-422b-b81a-f705b21e2509" providerId="AD" clId="Web-{683E5701-6550-3252-7145-5838E196EBA6}" dt="2020-10-31T19:18:18.855" v="4" actId="20577"/>
          <ac:spMkLst>
            <pc:docMk/>
            <pc:sldMk cId="2493866721" sldId="263"/>
            <ac:spMk id="9" creationId="{75508FB8-1DC3-4E77-A6B0-0112DB8E520F}"/>
          </ac:spMkLst>
        </pc:spChg>
        <pc:spChg chg="mod">
          <ac:chgData name="Julie Dewhurst (1805014)" userId="S::1805014@student.uwtsd.ac.uk::9ee5b7d2-976f-422b-b81a-f705b21e2509" providerId="AD" clId="Web-{683E5701-6550-3252-7145-5838E196EBA6}" dt="2020-11-01T14:50:24.876" v="107" actId="20577"/>
          <ac:spMkLst>
            <pc:docMk/>
            <pc:sldMk cId="2493866721" sldId="263"/>
            <ac:spMk id="12" creationId="{B730548E-9775-46F7-A15D-38BC4C2321A8}"/>
          </ac:spMkLst>
        </pc:spChg>
      </pc:sldChg>
      <pc:sldChg chg="modSp">
        <pc:chgData name="Julie Dewhurst (1805014)" userId="S::1805014@student.uwtsd.ac.uk::9ee5b7d2-976f-422b-b81a-f705b21e2509" providerId="AD" clId="Web-{683E5701-6550-3252-7145-5838E196EBA6}" dt="2020-11-01T14:59:49.965" v="279" actId="20577"/>
        <pc:sldMkLst>
          <pc:docMk/>
          <pc:sldMk cId="1402363562" sldId="264"/>
        </pc:sldMkLst>
        <pc:spChg chg="mod">
          <ac:chgData name="Julie Dewhurst (1805014)" userId="S::1805014@student.uwtsd.ac.uk::9ee5b7d2-976f-422b-b81a-f705b21e2509" providerId="AD" clId="Web-{683E5701-6550-3252-7145-5838E196EBA6}" dt="2020-11-01T14:59:49.965" v="279" actId="20577"/>
          <ac:spMkLst>
            <pc:docMk/>
            <pc:sldMk cId="1402363562" sldId="264"/>
            <ac:spMk id="4" creationId="{37C82E09-64A1-40A8-974A-1A81212B50C1}"/>
          </ac:spMkLst>
        </pc:spChg>
      </pc:sldChg>
      <pc:sldChg chg="modSp ord">
        <pc:chgData name="Julie Dewhurst (1805014)" userId="S::1805014@student.uwtsd.ac.uk::9ee5b7d2-976f-422b-b81a-f705b21e2509" providerId="AD" clId="Web-{683E5701-6550-3252-7145-5838E196EBA6}" dt="2020-11-01T15:00:55.794" v="327" actId="20577"/>
        <pc:sldMkLst>
          <pc:docMk/>
          <pc:sldMk cId="3312040813" sldId="265"/>
        </pc:sldMkLst>
        <pc:spChg chg="mod">
          <ac:chgData name="Julie Dewhurst (1805014)" userId="S::1805014@student.uwtsd.ac.uk::9ee5b7d2-976f-422b-b81a-f705b21e2509" providerId="AD" clId="Web-{683E5701-6550-3252-7145-5838E196EBA6}" dt="2020-11-01T15:00:55.794" v="327" actId="20577"/>
          <ac:spMkLst>
            <pc:docMk/>
            <pc:sldMk cId="3312040813" sldId="265"/>
            <ac:spMk id="6" creationId="{86E80621-3353-408E-8A34-E3ACD34B1B15}"/>
          </ac:spMkLst>
        </pc:spChg>
        <pc:spChg chg="mod">
          <ac:chgData name="Julie Dewhurst (1805014)" userId="S::1805014@student.uwtsd.ac.uk::9ee5b7d2-976f-422b-b81a-f705b21e2509" providerId="AD" clId="Web-{683E5701-6550-3252-7145-5838E196EBA6}" dt="2020-11-01T15:00:48.669" v="312" actId="20577"/>
          <ac:spMkLst>
            <pc:docMk/>
            <pc:sldMk cId="3312040813" sldId="265"/>
            <ac:spMk id="7" creationId="{5483C5F9-75E1-4517-A2A9-6DB0B7172F32}"/>
          </ac:spMkLst>
        </pc:spChg>
      </pc:sldChg>
      <pc:sldChg chg="modSp">
        <pc:chgData name="Julie Dewhurst (1805014)" userId="S::1805014@student.uwtsd.ac.uk::9ee5b7d2-976f-422b-b81a-f705b21e2509" providerId="AD" clId="Web-{683E5701-6550-3252-7145-5838E196EBA6}" dt="2020-11-01T15:00:14.731" v="296" actId="20577"/>
        <pc:sldMkLst>
          <pc:docMk/>
          <pc:sldMk cId="2077407568" sldId="266"/>
        </pc:sldMkLst>
        <pc:spChg chg="mod">
          <ac:chgData name="Julie Dewhurst (1805014)" userId="S::1805014@student.uwtsd.ac.uk::9ee5b7d2-976f-422b-b81a-f705b21e2509" providerId="AD" clId="Web-{683E5701-6550-3252-7145-5838E196EBA6}" dt="2020-11-01T15:00:14.731" v="296" actId="20577"/>
          <ac:spMkLst>
            <pc:docMk/>
            <pc:sldMk cId="2077407568" sldId="266"/>
            <ac:spMk id="6" creationId="{CA215C90-D282-4D81-83E9-8552FC2284C9}"/>
          </ac:spMkLst>
        </pc:spChg>
      </pc:sldChg>
      <pc:sldChg chg="modSp ord">
        <pc:chgData name="Julie Dewhurst (1805014)" userId="S::1805014@student.uwtsd.ac.uk::9ee5b7d2-976f-422b-b81a-f705b21e2509" providerId="AD" clId="Web-{683E5701-6550-3252-7145-5838E196EBA6}" dt="2020-11-01T15:03:17.156" v="443" actId="20577"/>
        <pc:sldMkLst>
          <pc:docMk/>
          <pc:sldMk cId="3244524487" sldId="267"/>
        </pc:sldMkLst>
        <pc:spChg chg="mod">
          <ac:chgData name="Julie Dewhurst (1805014)" userId="S::1805014@student.uwtsd.ac.uk::9ee5b7d2-976f-422b-b81a-f705b21e2509" providerId="AD" clId="Web-{683E5701-6550-3252-7145-5838E196EBA6}" dt="2020-11-01T15:01:55.139" v="344" actId="20577"/>
          <ac:spMkLst>
            <pc:docMk/>
            <pc:sldMk cId="3244524487" sldId="267"/>
            <ac:spMk id="10" creationId="{1965A723-3EF5-4D37-8C55-A0EC49C623A8}"/>
          </ac:spMkLst>
        </pc:spChg>
        <pc:spChg chg="mod">
          <ac:chgData name="Julie Dewhurst (1805014)" userId="S::1805014@student.uwtsd.ac.uk::9ee5b7d2-976f-422b-b81a-f705b21e2509" providerId="AD" clId="Web-{683E5701-6550-3252-7145-5838E196EBA6}" dt="2020-11-01T15:02:02.936" v="359" actId="20577"/>
          <ac:spMkLst>
            <pc:docMk/>
            <pc:sldMk cId="3244524487" sldId="267"/>
            <ac:spMk id="11" creationId="{6445534C-217F-4AA0-807D-2284669CC19E}"/>
          </ac:spMkLst>
        </pc:spChg>
        <pc:spChg chg="mod">
          <ac:chgData name="Julie Dewhurst (1805014)" userId="S::1805014@student.uwtsd.ac.uk::9ee5b7d2-976f-422b-b81a-f705b21e2509" providerId="AD" clId="Web-{683E5701-6550-3252-7145-5838E196EBA6}" dt="2020-11-01T15:02:12.624" v="372" actId="20577"/>
          <ac:spMkLst>
            <pc:docMk/>
            <pc:sldMk cId="3244524487" sldId="267"/>
            <ac:spMk id="12" creationId="{D1E7A9F2-7E0C-4246-BA99-6BFB8F348B5B}"/>
          </ac:spMkLst>
        </pc:spChg>
        <pc:spChg chg="mod">
          <ac:chgData name="Julie Dewhurst (1805014)" userId="S::1805014@student.uwtsd.ac.uk::9ee5b7d2-976f-422b-b81a-f705b21e2509" providerId="AD" clId="Web-{683E5701-6550-3252-7145-5838E196EBA6}" dt="2020-11-01T15:03:00.156" v="432" actId="20577"/>
          <ac:spMkLst>
            <pc:docMk/>
            <pc:sldMk cId="3244524487" sldId="267"/>
            <ac:spMk id="13" creationId="{F4EB3402-1740-4DEE-B445-5A2570D73D10}"/>
          </ac:spMkLst>
        </pc:spChg>
        <pc:spChg chg="mod">
          <ac:chgData name="Julie Dewhurst (1805014)" userId="S::1805014@student.uwtsd.ac.uk::9ee5b7d2-976f-422b-b81a-f705b21e2509" providerId="AD" clId="Web-{683E5701-6550-3252-7145-5838E196EBA6}" dt="2020-11-01T15:03:17.156" v="443" actId="20577"/>
          <ac:spMkLst>
            <pc:docMk/>
            <pc:sldMk cId="3244524487" sldId="267"/>
            <ac:spMk id="14" creationId="{93C2E7BA-8A49-4496-BFDC-525C67CC1CA1}"/>
          </ac:spMkLst>
        </pc:spChg>
        <pc:spChg chg="mod">
          <ac:chgData name="Julie Dewhurst (1805014)" userId="S::1805014@student.uwtsd.ac.uk::9ee5b7d2-976f-422b-b81a-f705b21e2509" providerId="AD" clId="Web-{683E5701-6550-3252-7145-5838E196EBA6}" dt="2020-11-01T15:02:52.218" v="425" actId="20577"/>
          <ac:spMkLst>
            <pc:docMk/>
            <pc:sldMk cId="3244524487" sldId="267"/>
            <ac:spMk id="21" creationId="{809D5FBB-8331-43C6-B45A-DC11F642C471}"/>
          </ac:spMkLst>
        </pc:spChg>
      </pc:sldChg>
      <pc:sldChg chg="modSp">
        <pc:chgData name="Julie Dewhurst (1805014)" userId="S::1805014@student.uwtsd.ac.uk::9ee5b7d2-976f-422b-b81a-f705b21e2509" providerId="AD" clId="Web-{683E5701-6550-3252-7145-5838E196EBA6}" dt="2020-11-01T15:03:54.563" v="456" actId="20577"/>
        <pc:sldMkLst>
          <pc:docMk/>
          <pc:sldMk cId="2000242454" sldId="269"/>
        </pc:sldMkLst>
        <pc:spChg chg="mod">
          <ac:chgData name="Julie Dewhurst (1805014)" userId="S::1805014@student.uwtsd.ac.uk::9ee5b7d2-976f-422b-b81a-f705b21e2509" providerId="AD" clId="Web-{683E5701-6550-3252-7145-5838E196EBA6}" dt="2020-11-01T15:03:54.563" v="456" actId="20577"/>
          <ac:spMkLst>
            <pc:docMk/>
            <pc:sldMk cId="2000242454" sldId="269"/>
            <ac:spMk id="6" creationId="{A22C2DC8-416C-436F-9FAE-1D9E5C02721F}"/>
          </ac:spMkLst>
        </pc:spChg>
      </pc:sldChg>
    </pc:docChg>
  </pc:docChgLst>
  <pc:docChgLst>
    <pc:chgData name="Julie Dewhurst (1805014)" userId="S::1805014@student.uwtsd.ac.uk::9ee5b7d2-976f-422b-b81a-f705b21e2509" providerId="AD" clId="Web-{92E1600E-389B-954B-6B44-C0991F7A71BA}"/>
    <pc:docChg chg="modSld sldOrd">
      <pc:chgData name="Julie Dewhurst (1805014)" userId="S::1805014@student.uwtsd.ac.uk::9ee5b7d2-976f-422b-b81a-f705b21e2509" providerId="AD" clId="Web-{92E1600E-389B-954B-6B44-C0991F7A71BA}" dt="2020-10-28T13:31:54.179" v="13" actId="1076"/>
      <pc:docMkLst>
        <pc:docMk/>
      </pc:docMkLst>
      <pc:sldChg chg="addSp modSp ord">
        <pc:chgData name="Julie Dewhurst (1805014)" userId="S::1805014@student.uwtsd.ac.uk::9ee5b7d2-976f-422b-b81a-f705b21e2509" providerId="AD" clId="Web-{92E1600E-389B-954B-6B44-C0991F7A71BA}" dt="2020-10-28T13:31:54.179" v="13" actId="1076"/>
        <pc:sldMkLst>
          <pc:docMk/>
          <pc:sldMk cId="3244524487" sldId="267"/>
        </pc:sldMkLst>
        <pc:picChg chg="mod">
          <ac:chgData name="Julie Dewhurst (1805014)" userId="S::1805014@student.uwtsd.ac.uk::9ee5b7d2-976f-422b-b81a-f705b21e2509" providerId="AD" clId="Web-{92E1600E-389B-954B-6B44-C0991F7A71BA}" dt="2020-10-28T13:26:56.222" v="4"/>
          <ac:picMkLst>
            <pc:docMk/>
            <pc:sldMk cId="3244524487" sldId="267"/>
            <ac:picMk id="2" creationId="{5B242554-E0BA-4AA6-B2C5-E347DE3ABC91}"/>
          </ac:picMkLst>
        </pc:picChg>
        <pc:picChg chg="mod">
          <ac:chgData name="Julie Dewhurst (1805014)" userId="S::1805014@student.uwtsd.ac.uk::9ee5b7d2-976f-422b-b81a-f705b21e2509" providerId="AD" clId="Web-{92E1600E-389B-954B-6B44-C0991F7A71BA}" dt="2020-10-28T13:27:14.349" v="6"/>
          <ac:picMkLst>
            <pc:docMk/>
            <pc:sldMk cId="3244524487" sldId="267"/>
            <ac:picMk id="4" creationId="{9CEC1C73-9A20-43A0-AAF5-8F1E7BB10D00}"/>
          </ac:picMkLst>
        </pc:picChg>
        <pc:picChg chg="add mod">
          <ac:chgData name="Julie Dewhurst (1805014)" userId="S::1805014@student.uwtsd.ac.uk::9ee5b7d2-976f-422b-b81a-f705b21e2509" providerId="AD" clId="Web-{92E1600E-389B-954B-6B44-C0991F7A71BA}" dt="2020-10-28T13:27:31.178" v="8"/>
          <ac:picMkLst>
            <pc:docMk/>
            <pc:sldMk cId="3244524487" sldId="267"/>
            <ac:picMk id="6" creationId="{810A08E0-9346-440F-B8A9-6D65518CA0E0}"/>
          </ac:picMkLst>
        </pc:picChg>
        <pc:picChg chg="mod">
          <ac:chgData name="Julie Dewhurst (1805014)" userId="S::1805014@student.uwtsd.ac.uk::9ee5b7d2-976f-422b-b81a-f705b21e2509" providerId="AD" clId="Web-{92E1600E-389B-954B-6B44-C0991F7A71BA}" dt="2020-10-28T13:31:51.163" v="12" actId="1076"/>
          <ac:picMkLst>
            <pc:docMk/>
            <pc:sldMk cId="3244524487" sldId="267"/>
            <ac:picMk id="7" creationId="{F0864E39-C1A3-47D2-9D56-00D0D3BC52F1}"/>
          </ac:picMkLst>
        </pc:picChg>
        <pc:picChg chg="mod">
          <ac:chgData name="Julie Dewhurst (1805014)" userId="S::1805014@student.uwtsd.ac.uk::9ee5b7d2-976f-422b-b81a-f705b21e2509" providerId="AD" clId="Web-{92E1600E-389B-954B-6B44-C0991F7A71BA}" dt="2020-10-28T13:31:54.179" v="13" actId="1076"/>
          <ac:picMkLst>
            <pc:docMk/>
            <pc:sldMk cId="3244524487" sldId="267"/>
            <ac:picMk id="8" creationId="{9923B0C1-FF47-4CE9-823D-55D7C2CB836A}"/>
          </ac:picMkLst>
        </pc:picChg>
        <pc:picChg chg="add mod">
          <ac:chgData name="Julie Dewhurst (1805014)" userId="S::1805014@student.uwtsd.ac.uk::9ee5b7d2-976f-422b-b81a-f705b21e2509" providerId="AD" clId="Web-{92E1600E-389B-954B-6B44-C0991F7A71BA}" dt="2020-10-28T13:31:35.193" v="11"/>
          <ac:picMkLst>
            <pc:docMk/>
            <pc:sldMk cId="3244524487" sldId="267"/>
            <ac:picMk id="9" creationId="{CCF5C994-4A93-4573-AB1F-DA5CB6C9BE3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wales/arts/sites/children/images/superted_01_446.jpg" TargetMode="External"/><Relationship Id="rId7" Type="http://schemas.openxmlformats.org/officeDocument/2006/relationships/hyperlink" Target="https://s4c.cymru/cy/"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publicdomainpictures.net/en/view-image.php?image=104525&amp;picture=welsh-flag" TargetMode="External"/><Relationship Id="rId5" Type="http://schemas.openxmlformats.org/officeDocument/2006/relationships/hyperlink" Target="https://theculturetrip.com/europe/united-kingdom/wales/articles/a-brief-history-of-the-welsh-language/" TargetMode="External"/><Relationship Id="rId4" Type="http://schemas.openxmlformats.org/officeDocument/2006/relationships/hyperlink" Target="http://www.bbc.co.uk/wales/history/sites/themes/society/women_blue-books-s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eetransfers.co.uk/" TargetMode="External"/><Relationship Id="rId7" Type="http://schemas.openxmlformats.org/officeDocument/2006/relationships/hyperlink" Target="https://www.youtube.com/watch?v=ktlRQD_ntHC"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www.welshnot.com/about/com" TargetMode="External"/><Relationship Id="rId5" Type="http://schemas.openxmlformats.org/officeDocument/2006/relationships/hyperlink" Target="https://gov.wales/sites/default/files/statistics-and-research/2020-03/what-factors-are-linked-to-people-speaking-the-welsh-language_0.pdf" TargetMode="External"/><Relationship Id="rId4" Type="http://schemas.openxmlformats.org/officeDocument/2006/relationships/hyperlink" Target="https://gov.wales/sites/default/files/statistics-and-research/2019-01/national-survey-for-wales-welsh-language-confidence-attitudes-2017-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logo&#10;&#10;Description automatically generated">
            <a:extLst>
              <a:ext uri="{FF2B5EF4-FFF2-40B4-BE49-F238E27FC236}">
                <a16:creationId xmlns:a16="http://schemas.microsoft.com/office/drawing/2014/main" id="{F81B9463-4801-454E-80E2-77143F200631}"/>
              </a:ext>
            </a:extLst>
          </p:cNvPr>
          <p:cNvPicPr>
            <a:picLocks noChangeAspect="1"/>
          </p:cNvPicPr>
          <p:nvPr/>
        </p:nvPicPr>
        <p:blipFill>
          <a:blip r:embed="rId3"/>
          <a:stretch>
            <a:fillRect/>
          </a:stretch>
        </p:blipFill>
        <p:spPr>
          <a:xfrm>
            <a:off x="101600" y="4914186"/>
            <a:ext cx="2743200" cy="183022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u="sng" dirty="0">
                <a:latin typeface="Century Schoolbook"/>
                <a:cs typeface="Calibri"/>
              </a:rPr>
              <a:t>JULIE DEWHURST</a:t>
            </a:r>
          </a:p>
          <a:p>
            <a:pPr algn="ctr"/>
            <a:r>
              <a:rPr lang="en-GB" sz="2800" u="sng" dirty="0">
                <a:latin typeface="Century Schoolbook"/>
                <a:cs typeface="Calibri"/>
              </a:rPr>
              <a:t>SJIE5004</a:t>
            </a:r>
          </a:p>
          <a:p>
            <a:pPr algn="ctr"/>
            <a:endParaRPr lang="en-GB" sz="2800" u="sng" dirty="0">
              <a:latin typeface="Century Schoolbook"/>
              <a:cs typeface="Calibri"/>
            </a:endParaRPr>
          </a:p>
          <a:p>
            <a:pPr algn="ctr"/>
            <a:r>
              <a:rPr lang="en-GB" sz="2800" dirty="0">
                <a:latin typeface="Century Schoolbook"/>
                <a:cs typeface="Calibri"/>
              </a:rPr>
              <a:t>CELEBRATING LANGUAGE AND CULTURE-BELONGING IN WALES</a:t>
            </a:r>
          </a:p>
        </p:txBody>
      </p:sp>
      <p:sp>
        <p:nvSpPr>
          <p:cNvPr id="2" name="TextBox 1">
            <a:extLst>
              <a:ext uri="{FF2B5EF4-FFF2-40B4-BE49-F238E27FC236}">
                <a16:creationId xmlns:a16="http://schemas.microsoft.com/office/drawing/2014/main" id="{BAEBBE80-8303-4295-90BB-62055B8ACA81}"/>
              </a:ext>
            </a:extLst>
          </p:cNvPr>
          <p:cNvSpPr txBox="1"/>
          <p:nvPr/>
        </p:nvSpPr>
        <p:spPr>
          <a:xfrm>
            <a:off x="-63690" y="665783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PUBLIC DOMAIN PICTURES (2020)</a:t>
            </a:r>
            <a:endParaRPr lang="en-GB" sz="1000" dirty="0">
              <a:cs typeface="Calibri"/>
            </a:endParaRPr>
          </a:p>
        </p:txBody>
      </p:sp>
    </p:spTree>
    <p:extLst>
      <p:ext uri="{BB962C8B-B14F-4D97-AF65-F5344CB8AC3E}">
        <p14:creationId xmlns:p14="http://schemas.microsoft.com/office/powerpoint/2010/main" val="801804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12F30E71-4336-4E75-AA96-C85796DECC55}"/>
              </a:ext>
            </a:extLst>
          </p:cNvPr>
          <p:cNvSpPr txBox="1"/>
          <p:nvPr/>
        </p:nvSpPr>
        <p:spPr>
          <a:xfrm>
            <a:off x="3479800" y="1714500"/>
            <a:ext cx="56007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Century Schoolbook"/>
                <a:cs typeface="Calibri"/>
              </a:rPr>
              <a:t>CRITICALLY EXPLORE A HISTORICAL EVENT THAT HAS SIGNIFICANTLY HAD AN IMPACT ON THE EDUCATION OF LANGUAGE IN WALES</a:t>
            </a:r>
          </a:p>
        </p:txBody>
      </p:sp>
      <p:pic>
        <p:nvPicPr>
          <p:cNvPr id="6" name="Picture 4" descr="A picture containing logo&#10;&#10;Description automatically generated">
            <a:extLst>
              <a:ext uri="{FF2B5EF4-FFF2-40B4-BE49-F238E27FC236}">
                <a16:creationId xmlns:a16="http://schemas.microsoft.com/office/drawing/2014/main" id="{9D44C9D2-DC79-46C2-B18A-38BD79E9818B}"/>
              </a:ext>
            </a:extLst>
          </p:cNvPr>
          <p:cNvPicPr>
            <a:picLocks noChangeAspect="1"/>
          </p:cNvPicPr>
          <p:nvPr/>
        </p:nvPicPr>
        <p:blipFill>
          <a:blip r:embed="rId3"/>
          <a:stretch>
            <a:fillRect/>
          </a:stretch>
        </p:blipFill>
        <p:spPr>
          <a:xfrm>
            <a:off x="101600" y="4914186"/>
            <a:ext cx="2743200" cy="183022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C5387ABF-F808-46AB-9D54-211093710AB6}"/>
              </a:ext>
            </a:extLst>
          </p:cNvPr>
          <p:cNvSpPr txBox="1"/>
          <p:nvPr/>
        </p:nvSpPr>
        <p:spPr>
          <a:xfrm>
            <a:off x="-52317" y="661234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PUBLIC DOMAIN PICTURES (2020)</a:t>
            </a:r>
            <a:endParaRPr lang="en-US" sz="1000"/>
          </a:p>
        </p:txBody>
      </p:sp>
    </p:spTree>
    <p:extLst>
      <p:ext uri="{BB962C8B-B14F-4D97-AF65-F5344CB8AC3E}">
        <p14:creationId xmlns:p14="http://schemas.microsoft.com/office/powerpoint/2010/main" val="356258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4" name="Scroll: Horizontal 3">
            <a:extLst>
              <a:ext uri="{FF2B5EF4-FFF2-40B4-BE49-F238E27FC236}">
                <a16:creationId xmlns:a16="http://schemas.microsoft.com/office/drawing/2014/main" id="{322E78A3-49AC-4525-B155-08D64E9813CA}"/>
              </a:ext>
            </a:extLst>
          </p:cNvPr>
          <p:cNvSpPr/>
          <p:nvPr/>
        </p:nvSpPr>
        <p:spPr>
          <a:xfrm>
            <a:off x="406400" y="258064"/>
            <a:ext cx="7607300" cy="6197600"/>
          </a:xfrm>
          <a:prstGeom prst="horizontalScroll">
            <a:avLst/>
          </a:prstGeom>
          <a:solidFill>
            <a:schemeClr val="accent6">
              <a:lumMod val="40000"/>
              <a:lumOff val="6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5995AEA-A408-4B70-9975-10D10BF736CE}"/>
              </a:ext>
            </a:extLst>
          </p:cNvPr>
          <p:cNvSpPr txBox="1"/>
          <p:nvPr/>
        </p:nvSpPr>
        <p:spPr>
          <a:xfrm>
            <a:off x="1485900" y="1092769"/>
            <a:ext cx="62738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21416"/>
                </a:solidFill>
                <a:latin typeface="Century Schoolbook"/>
              </a:rPr>
              <a:t>"Potentially up to 4,000 years old, Welsh is one of the oldest living languages in Europe. Welsh originates from the Celtic language spoken by the ancient Britons. Before the Roman invasion Celtic languages were spoken across Europe as far as Turkey. Celtic language came to Britain around 600BC, with one version evolving into Brythonic which formed the basis of Welsh, Cornish and Breton.</a:t>
            </a:r>
          </a:p>
          <a:p>
            <a:endParaRPr lang="en-US" dirty="0">
              <a:solidFill>
                <a:srgbClr val="121416"/>
              </a:solidFill>
              <a:latin typeface="Century Schoolbook"/>
            </a:endParaRPr>
          </a:p>
          <a:p>
            <a:endParaRPr lang="en-US" dirty="0">
              <a:solidFill>
                <a:srgbClr val="121416"/>
              </a:solidFill>
              <a:latin typeface="Century Schoolbook"/>
            </a:endParaRPr>
          </a:p>
          <a:p>
            <a:r>
              <a:rPr lang="en-US" dirty="0">
                <a:solidFill>
                  <a:srgbClr val="121416"/>
                </a:solidFill>
                <a:latin typeface="Century Schoolbook"/>
              </a:rPr>
              <a:t>When the Anglo-Saxons colonised Britain, Brythonic speakers were split up into those in northern England speaking Cumbric, those in the south-west speaking an early version of Cornish, and those speaking primitive Welsh. The Welsh spoken in the 12th to 14th centuries, or Middle Welsh, is what the earliest surviving manuscripts were written in".</a:t>
            </a:r>
          </a:p>
        </p:txBody>
      </p:sp>
      <p:sp>
        <p:nvSpPr>
          <p:cNvPr id="9" name="Rectangle: Folded Corner 8">
            <a:extLst>
              <a:ext uri="{FF2B5EF4-FFF2-40B4-BE49-F238E27FC236}">
                <a16:creationId xmlns:a16="http://schemas.microsoft.com/office/drawing/2014/main" id="{B6D1E4D9-2333-4E5A-A8A8-E1ED4A4FB4D3}"/>
              </a:ext>
            </a:extLst>
          </p:cNvPr>
          <p:cNvSpPr/>
          <p:nvPr/>
        </p:nvSpPr>
        <p:spPr>
          <a:xfrm>
            <a:off x="8817733" y="508142"/>
            <a:ext cx="3136900" cy="4076700"/>
          </a:xfrm>
          <a:prstGeom prst="foldedCorner">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7172FFE-1757-47BD-95DD-DED63A7EC0FB}"/>
              </a:ext>
            </a:extLst>
          </p:cNvPr>
          <p:cNvSpPr txBox="1"/>
          <p:nvPr/>
        </p:nvSpPr>
        <p:spPr>
          <a:xfrm>
            <a:off x="8977005" y="559748"/>
            <a:ext cx="30734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2">
                    <a:lumMod val="25000"/>
                  </a:schemeClr>
                </a:solidFill>
                <a:latin typeface="Algerian"/>
                <a:cs typeface="arial"/>
              </a:rPr>
              <a:t>"They learn anything but delicacy of thought and feeling and when they grow to womanhood and marry, they know next to nothing of the management of a house.</a:t>
            </a:r>
          </a:p>
          <a:p>
            <a:r>
              <a:rPr lang="en-US" dirty="0">
                <a:solidFill>
                  <a:schemeClr val="bg2">
                    <a:lumMod val="25000"/>
                  </a:schemeClr>
                </a:solidFill>
                <a:latin typeface="Algerian"/>
                <a:cs typeface="arial"/>
              </a:rPr>
              <a:t>"As wives they are most slovenly and </a:t>
            </a:r>
            <a:r>
              <a:rPr lang="en-US" dirty="0" err="1">
                <a:solidFill>
                  <a:schemeClr val="bg2">
                    <a:lumMod val="25000"/>
                  </a:schemeClr>
                </a:solidFill>
                <a:latin typeface="Algerian"/>
                <a:cs typeface="arial"/>
              </a:rPr>
              <a:t>improvinent</a:t>
            </a:r>
            <a:r>
              <a:rPr lang="en-US" dirty="0">
                <a:solidFill>
                  <a:schemeClr val="bg2">
                    <a:lumMod val="25000"/>
                  </a:schemeClr>
                </a:solidFill>
                <a:latin typeface="Algerian"/>
                <a:cs typeface="arial"/>
              </a:rPr>
              <a:t>, and as mothers, ignorant, and injudicious."</a:t>
            </a:r>
          </a:p>
        </p:txBody>
      </p:sp>
      <p:sp>
        <p:nvSpPr>
          <p:cNvPr id="10" name="TextBox 9">
            <a:extLst>
              <a:ext uri="{FF2B5EF4-FFF2-40B4-BE49-F238E27FC236}">
                <a16:creationId xmlns:a16="http://schemas.microsoft.com/office/drawing/2014/main" id="{0F5BA17B-83CC-4711-B543-4EBCF62D982C}"/>
              </a:ext>
            </a:extLst>
          </p:cNvPr>
          <p:cNvSpPr txBox="1"/>
          <p:nvPr/>
        </p:nvSpPr>
        <p:spPr>
          <a:xfrm>
            <a:off x="8842896" y="95250"/>
            <a:ext cx="30047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Arabic Typesetting"/>
                <a:cs typeface="Calibri"/>
              </a:rPr>
              <a:t>Extract from 'The Blue Books'</a:t>
            </a:r>
            <a:endParaRPr lang="en-US">
              <a:latin typeface="Arabic Typesetting"/>
              <a:cs typeface="Arabic Typesetting"/>
            </a:endParaRPr>
          </a:p>
        </p:txBody>
      </p:sp>
      <p:pic>
        <p:nvPicPr>
          <p:cNvPr id="7" name="Picture 7" descr="A wooden table&#10;&#10;Description automatically generated">
            <a:extLst>
              <a:ext uri="{FF2B5EF4-FFF2-40B4-BE49-F238E27FC236}">
                <a16:creationId xmlns:a16="http://schemas.microsoft.com/office/drawing/2014/main" id="{75C308CF-962F-43D5-A07A-4440E6090E6B}"/>
              </a:ext>
            </a:extLst>
          </p:cNvPr>
          <p:cNvPicPr>
            <a:picLocks noChangeAspect="1"/>
          </p:cNvPicPr>
          <p:nvPr/>
        </p:nvPicPr>
        <p:blipFill>
          <a:blip r:embed="rId3"/>
          <a:stretch>
            <a:fillRect/>
          </a:stretch>
        </p:blipFill>
        <p:spPr>
          <a:xfrm>
            <a:off x="9020601" y="5149911"/>
            <a:ext cx="2743200" cy="13853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1286327E-BB42-4913-98BA-BA43B34A3488}"/>
              </a:ext>
            </a:extLst>
          </p:cNvPr>
          <p:cNvSpPr txBox="1"/>
          <p:nvPr/>
        </p:nvSpPr>
        <p:spPr>
          <a:xfrm>
            <a:off x="9592101" y="473577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abic Typesetting"/>
                <a:cs typeface="Calibri"/>
              </a:rPr>
              <a:t>A WELSH NOT</a:t>
            </a:r>
            <a:endParaRPr lang="en-GB" sz="2400" dirty="0">
              <a:latin typeface="Arabic Typesetting"/>
              <a:cs typeface="Calibri"/>
            </a:endParaRPr>
          </a:p>
        </p:txBody>
      </p:sp>
      <p:sp>
        <p:nvSpPr>
          <p:cNvPr id="11" name="TextBox 10">
            <a:extLst>
              <a:ext uri="{FF2B5EF4-FFF2-40B4-BE49-F238E27FC236}">
                <a16:creationId xmlns:a16="http://schemas.microsoft.com/office/drawing/2014/main" id="{9C139F3A-2504-40A6-8D55-D66E5A568D1C}"/>
              </a:ext>
            </a:extLst>
          </p:cNvPr>
          <p:cNvSpPr txBox="1"/>
          <p:nvPr/>
        </p:nvSpPr>
        <p:spPr>
          <a:xfrm>
            <a:off x="2058111" y="625095"/>
            <a:ext cx="51315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abic Typesetting"/>
                <a:cs typeface="Calibri"/>
              </a:rPr>
              <a:t>A BRIEF HISTORY OF THE WELSH LANGUAGE</a:t>
            </a:r>
            <a:endParaRPr lang="en-GB" sz="2400" dirty="0">
              <a:latin typeface="Arabic Typesetting"/>
              <a:cs typeface="Calibri"/>
            </a:endParaRPr>
          </a:p>
        </p:txBody>
      </p:sp>
      <p:sp>
        <p:nvSpPr>
          <p:cNvPr id="12" name="TextBox 11">
            <a:extLst>
              <a:ext uri="{FF2B5EF4-FFF2-40B4-BE49-F238E27FC236}">
                <a16:creationId xmlns:a16="http://schemas.microsoft.com/office/drawing/2014/main" id="{02A3D580-3FCC-4340-B9CA-17D358412D7C}"/>
              </a:ext>
            </a:extLst>
          </p:cNvPr>
          <p:cNvSpPr txBox="1"/>
          <p:nvPr/>
        </p:nvSpPr>
        <p:spPr>
          <a:xfrm>
            <a:off x="1164609" y="563424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CULTURE TRIP – A BRIEF HISTORY OF THE WELSH </a:t>
            </a:r>
            <a:r>
              <a:rPr lang="en-GB" sz="1000">
                <a:cs typeface="Calibri"/>
              </a:rPr>
              <a:t>LANGUAGE (2020)</a:t>
            </a:r>
            <a:endParaRPr lang="en-GB" sz="1000" dirty="0">
              <a:cs typeface="Calibri"/>
            </a:endParaRPr>
          </a:p>
        </p:txBody>
      </p:sp>
      <p:sp>
        <p:nvSpPr>
          <p:cNvPr id="13" name="TextBox 12">
            <a:extLst>
              <a:ext uri="{FF2B5EF4-FFF2-40B4-BE49-F238E27FC236}">
                <a16:creationId xmlns:a16="http://schemas.microsoft.com/office/drawing/2014/main" id="{B3A821B6-9417-4756-B5B4-5A08839B8A24}"/>
              </a:ext>
            </a:extLst>
          </p:cNvPr>
          <p:cNvSpPr txBox="1"/>
          <p:nvPr/>
        </p:nvSpPr>
        <p:spPr>
          <a:xfrm>
            <a:off x="8813752" y="458294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BBC.CO.UK  (2014)</a:t>
            </a:r>
            <a:endParaRPr lang="en-GB" sz="1000" dirty="0">
              <a:cs typeface="Calibri"/>
            </a:endParaRPr>
          </a:p>
        </p:txBody>
      </p:sp>
      <p:sp>
        <p:nvSpPr>
          <p:cNvPr id="14" name="TextBox 13">
            <a:extLst>
              <a:ext uri="{FF2B5EF4-FFF2-40B4-BE49-F238E27FC236}">
                <a16:creationId xmlns:a16="http://schemas.microsoft.com/office/drawing/2014/main" id="{2BD981E9-4834-441B-9886-B6EBFBCC3756}"/>
              </a:ext>
            </a:extLst>
          </p:cNvPr>
          <p:cNvSpPr txBox="1"/>
          <p:nvPr/>
        </p:nvSpPr>
        <p:spPr>
          <a:xfrm>
            <a:off x="8968001" y="653414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WELSHNOT.COM (2015)</a:t>
            </a:r>
            <a:endParaRPr lang="en-GB" sz="1000" dirty="0">
              <a:cs typeface="Calibri"/>
            </a:endParaRPr>
          </a:p>
        </p:txBody>
      </p:sp>
    </p:spTree>
    <p:extLst>
      <p:ext uri="{BB962C8B-B14F-4D97-AF65-F5344CB8AC3E}">
        <p14:creationId xmlns:p14="http://schemas.microsoft.com/office/powerpoint/2010/main" val="2172180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DA47E28C-3731-4458-9DDC-ED43C260A94C}"/>
              </a:ext>
            </a:extLst>
          </p:cNvPr>
          <p:cNvSpPr txBox="1"/>
          <p:nvPr/>
        </p:nvSpPr>
        <p:spPr>
          <a:xfrm>
            <a:off x="4013200" y="114300"/>
            <a:ext cx="4711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latin typeface="Arabic Typesetting"/>
                <a:cs typeface="Calibri"/>
              </a:rPr>
              <a:t>S4C's FINANCIAL IMPACT</a:t>
            </a:r>
            <a:r>
              <a:rPr lang="en-GB" sz="3600" dirty="0">
                <a:cs typeface="Calibri"/>
              </a:rPr>
              <a:t> </a:t>
            </a:r>
          </a:p>
        </p:txBody>
      </p:sp>
      <p:sp>
        <p:nvSpPr>
          <p:cNvPr id="4" name="Cloud 3">
            <a:extLst>
              <a:ext uri="{FF2B5EF4-FFF2-40B4-BE49-F238E27FC236}">
                <a16:creationId xmlns:a16="http://schemas.microsoft.com/office/drawing/2014/main" id="{601638ED-4008-4A21-AE88-44D97CAB3315}"/>
              </a:ext>
            </a:extLst>
          </p:cNvPr>
          <p:cNvSpPr/>
          <p:nvPr/>
        </p:nvSpPr>
        <p:spPr>
          <a:xfrm>
            <a:off x="422275" y="828675"/>
            <a:ext cx="3848100" cy="16383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loud 12">
            <a:extLst>
              <a:ext uri="{FF2B5EF4-FFF2-40B4-BE49-F238E27FC236}">
                <a16:creationId xmlns:a16="http://schemas.microsoft.com/office/drawing/2014/main" id="{09E2DA9B-34D1-496E-B503-ED2456FEE848}"/>
              </a:ext>
            </a:extLst>
          </p:cNvPr>
          <p:cNvSpPr/>
          <p:nvPr/>
        </p:nvSpPr>
        <p:spPr>
          <a:xfrm>
            <a:off x="3406775" y="4816474"/>
            <a:ext cx="3086100" cy="17780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loud 13">
            <a:extLst>
              <a:ext uri="{FF2B5EF4-FFF2-40B4-BE49-F238E27FC236}">
                <a16:creationId xmlns:a16="http://schemas.microsoft.com/office/drawing/2014/main" id="{B0B2D29F-7900-496A-9C6A-97F5F227F6F9}"/>
              </a:ext>
            </a:extLst>
          </p:cNvPr>
          <p:cNvSpPr/>
          <p:nvPr/>
        </p:nvSpPr>
        <p:spPr>
          <a:xfrm>
            <a:off x="4270374" y="1425573"/>
            <a:ext cx="3111500" cy="23114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Cloud 14">
            <a:extLst>
              <a:ext uri="{FF2B5EF4-FFF2-40B4-BE49-F238E27FC236}">
                <a16:creationId xmlns:a16="http://schemas.microsoft.com/office/drawing/2014/main" id="{4224D895-EACE-42CA-9ADB-2A23432E006F}"/>
              </a:ext>
            </a:extLst>
          </p:cNvPr>
          <p:cNvSpPr/>
          <p:nvPr/>
        </p:nvSpPr>
        <p:spPr>
          <a:xfrm>
            <a:off x="6950074" y="3394073"/>
            <a:ext cx="4191000" cy="25146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loud 15">
            <a:extLst>
              <a:ext uri="{FF2B5EF4-FFF2-40B4-BE49-F238E27FC236}">
                <a16:creationId xmlns:a16="http://schemas.microsoft.com/office/drawing/2014/main" id="{32C7C342-8AB5-4295-B354-CF5254E095FE}"/>
              </a:ext>
            </a:extLst>
          </p:cNvPr>
          <p:cNvSpPr/>
          <p:nvPr/>
        </p:nvSpPr>
        <p:spPr>
          <a:xfrm>
            <a:off x="-22226" y="3432173"/>
            <a:ext cx="3873500" cy="19939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Cloud 16">
            <a:extLst>
              <a:ext uri="{FF2B5EF4-FFF2-40B4-BE49-F238E27FC236}">
                <a16:creationId xmlns:a16="http://schemas.microsoft.com/office/drawing/2014/main" id="{102628BE-5FED-4ECB-8405-A4171D615A03}"/>
              </a:ext>
            </a:extLst>
          </p:cNvPr>
          <p:cNvSpPr/>
          <p:nvPr/>
        </p:nvSpPr>
        <p:spPr>
          <a:xfrm>
            <a:off x="8283574" y="434973"/>
            <a:ext cx="3771900" cy="2489200"/>
          </a:xfrm>
          <a:prstGeom prst="cloud">
            <a:avLst/>
          </a:prstGeom>
          <a:solidFill>
            <a:schemeClr val="accent1">
              <a:lumMod val="20000"/>
              <a:lumOff val="8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1A05AAD-BF53-47EC-96DC-C5EBA8D9F030}"/>
              </a:ext>
            </a:extLst>
          </p:cNvPr>
          <p:cNvSpPr txBox="1"/>
          <p:nvPr/>
        </p:nvSpPr>
        <p:spPr>
          <a:xfrm>
            <a:off x="742950" y="1149350"/>
            <a:ext cx="3606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abic Typesetting"/>
                <a:cs typeface="Calibri"/>
              </a:rPr>
              <a:t>"S4C WORKED WITH 50 INDEPENDENT COMPANIES IN 2014/15 TO BRING </a:t>
            </a:r>
            <a:r>
              <a:rPr lang="en-GB" sz="2000">
                <a:latin typeface="Arabic Typesetting"/>
                <a:cs typeface="Calibri"/>
              </a:rPr>
              <a:t>CONTENT TO OUR SCREENS"</a:t>
            </a:r>
            <a:endParaRPr lang="en-GB" sz="2000" dirty="0">
              <a:latin typeface="Arabic Typesetting"/>
              <a:cs typeface="Calibri"/>
            </a:endParaRPr>
          </a:p>
        </p:txBody>
      </p:sp>
      <p:sp>
        <p:nvSpPr>
          <p:cNvPr id="7" name="TextBox 6">
            <a:extLst>
              <a:ext uri="{FF2B5EF4-FFF2-40B4-BE49-F238E27FC236}">
                <a16:creationId xmlns:a16="http://schemas.microsoft.com/office/drawing/2014/main" id="{C7B19457-87BE-4754-AED8-875E7A037377}"/>
              </a:ext>
            </a:extLst>
          </p:cNvPr>
          <p:cNvSpPr txBox="1"/>
          <p:nvPr/>
        </p:nvSpPr>
        <p:spPr>
          <a:xfrm>
            <a:off x="136525" y="3730625"/>
            <a:ext cx="3886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abic Typesetting"/>
                <a:cs typeface="Calibri"/>
              </a:rPr>
              <a:t>"VIEWING OF S4C ACROSS THE U.K. INCREASED DURING 2014/15 WITH AN AVERAGE 605,000 EACH WEEK, INCLUDING 245,000 OUTSIDE</a:t>
            </a:r>
            <a:r>
              <a:rPr lang="en-GB" sz="2000">
                <a:latin typeface="Arabic Typesetting"/>
                <a:cs typeface="Calibri"/>
              </a:rPr>
              <a:t> OF WALES"</a:t>
            </a:r>
            <a:endParaRPr lang="en-GB" sz="2000" dirty="0">
              <a:latin typeface="Arabic Typesetting"/>
              <a:cs typeface="Calibri"/>
            </a:endParaRPr>
          </a:p>
        </p:txBody>
      </p:sp>
      <p:sp>
        <p:nvSpPr>
          <p:cNvPr id="8" name="TextBox 7">
            <a:extLst>
              <a:ext uri="{FF2B5EF4-FFF2-40B4-BE49-F238E27FC236}">
                <a16:creationId xmlns:a16="http://schemas.microsoft.com/office/drawing/2014/main" id="{B5310593-0779-42E5-8CD5-CF0DE10F4305}"/>
              </a:ext>
            </a:extLst>
          </p:cNvPr>
          <p:cNvSpPr txBox="1"/>
          <p:nvPr/>
        </p:nvSpPr>
        <p:spPr>
          <a:xfrm>
            <a:off x="3695700" y="5054600"/>
            <a:ext cx="28829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abic Typesetting"/>
                <a:cs typeface="Calibri"/>
              </a:rPr>
              <a:t>"ALMOST 81% OF S4C'S PUBLIC INCOME IS DIRECTLY INVESTED IN THE INDEPENDENT SECTOR"</a:t>
            </a:r>
          </a:p>
        </p:txBody>
      </p:sp>
      <p:sp>
        <p:nvSpPr>
          <p:cNvPr id="9" name="TextBox 8">
            <a:extLst>
              <a:ext uri="{FF2B5EF4-FFF2-40B4-BE49-F238E27FC236}">
                <a16:creationId xmlns:a16="http://schemas.microsoft.com/office/drawing/2014/main" id="{75508FB8-1DC3-4E77-A6B0-0112DB8E520F}"/>
              </a:ext>
            </a:extLst>
          </p:cNvPr>
          <p:cNvSpPr txBox="1"/>
          <p:nvPr/>
        </p:nvSpPr>
        <p:spPr>
          <a:xfrm>
            <a:off x="8715375" y="828675"/>
            <a:ext cx="320040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abic Typesetting"/>
                <a:cs typeface="Calibri"/>
              </a:rPr>
              <a:t>"INDEPENDENT RESEARCH (ARAD) SHOWS THAT EVERY £1 INVESTED IN S4C IN THE ECONOMY IN WALES AND THE U.K. CREATES A TOTAL VALUE OF £2.09" </a:t>
            </a:r>
          </a:p>
        </p:txBody>
      </p:sp>
      <p:sp>
        <p:nvSpPr>
          <p:cNvPr id="10" name="TextBox 9">
            <a:extLst>
              <a:ext uri="{FF2B5EF4-FFF2-40B4-BE49-F238E27FC236}">
                <a16:creationId xmlns:a16="http://schemas.microsoft.com/office/drawing/2014/main" id="{AC4238E1-579F-4CA3-9C22-5F7C854A1ECD}"/>
              </a:ext>
            </a:extLst>
          </p:cNvPr>
          <p:cNvSpPr txBox="1"/>
          <p:nvPr/>
        </p:nvSpPr>
        <p:spPr>
          <a:xfrm>
            <a:off x="4629150" y="1758950"/>
            <a:ext cx="274320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abic Typesetting"/>
                <a:cs typeface="Calibri"/>
              </a:rPr>
              <a:t>"S4C HAD A COMBINED EFFECT ON THE WELSH </a:t>
            </a:r>
            <a:r>
              <a:rPr lang="en-GB" sz="2000">
                <a:latin typeface="Arabic Typesetting"/>
                <a:cs typeface="Calibri"/>
              </a:rPr>
              <a:t>ECONOMY £117 MILLION AND £170 MILLION ON  THE U.K. ECONOMY DUTING 2014/15"</a:t>
            </a:r>
            <a:endParaRPr lang="en-GB" sz="2000" dirty="0">
              <a:latin typeface="Arabic Typesetting"/>
              <a:cs typeface="Calibri"/>
            </a:endParaRPr>
          </a:p>
        </p:txBody>
      </p:sp>
      <p:sp>
        <p:nvSpPr>
          <p:cNvPr id="11" name="TextBox 10">
            <a:extLst>
              <a:ext uri="{FF2B5EF4-FFF2-40B4-BE49-F238E27FC236}">
                <a16:creationId xmlns:a16="http://schemas.microsoft.com/office/drawing/2014/main" id="{0B675067-04D1-41ED-937E-481570BB9D6F}"/>
              </a:ext>
            </a:extLst>
          </p:cNvPr>
          <p:cNvSpPr txBox="1"/>
          <p:nvPr/>
        </p:nvSpPr>
        <p:spPr>
          <a:xfrm>
            <a:off x="7566025" y="3730625"/>
            <a:ext cx="32004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abic Typesetting"/>
                <a:cs typeface="Calibri"/>
              </a:rPr>
              <a:t>"INDEPENDENT RESEARCH </a:t>
            </a:r>
            <a:r>
              <a:rPr lang="en-GB" sz="2000" dirty="0">
                <a:latin typeface="Arabic Typesetting"/>
                <a:cs typeface="Calibri"/>
              </a:rPr>
              <a:t>(ARAD) ESTIMATES THE TOTAL DIRECT AND INDIRECT TAX CONTRIBUTIONS CREATED </a:t>
            </a:r>
            <a:r>
              <a:rPr lang="en-GB" sz="2000">
                <a:latin typeface="Arabic Typesetting"/>
                <a:cs typeface="Calibri"/>
              </a:rPr>
              <a:t>BY CORE S4C ACTIVITIES IS £39 MILLION A YEAR"</a:t>
            </a:r>
            <a:endParaRPr lang="en-GB" sz="2000" dirty="0">
              <a:latin typeface="Arabic Typesetting"/>
              <a:cs typeface="Calibri"/>
            </a:endParaRPr>
          </a:p>
        </p:txBody>
      </p:sp>
      <p:sp>
        <p:nvSpPr>
          <p:cNvPr id="12" name="TextBox 11">
            <a:extLst>
              <a:ext uri="{FF2B5EF4-FFF2-40B4-BE49-F238E27FC236}">
                <a16:creationId xmlns:a16="http://schemas.microsoft.com/office/drawing/2014/main" id="{B730548E-9775-46F7-A15D-38BC4C2321A8}"/>
              </a:ext>
            </a:extLst>
          </p:cNvPr>
          <p:cNvSpPr txBox="1"/>
          <p:nvPr/>
        </p:nvSpPr>
        <p:spPr>
          <a:xfrm>
            <a:off x="1812878" y="618016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S4C: EDRYCH I'R DYFODOL – LOOKING TO THE </a:t>
            </a:r>
            <a:r>
              <a:rPr lang="en-GB" sz="1000">
                <a:cs typeface="Calibri"/>
              </a:rPr>
              <a:t>FUTURE (2016)</a:t>
            </a:r>
            <a:endParaRPr lang="en-GB" sz="1000" dirty="0">
              <a:cs typeface="Calibri"/>
            </a:endParaRPr>
          </a:p>
        </p:txBody>
      </p:sp>
    </p:spTree>
    <p:extLst>
      <p:ext uri="{BB962C8B-B14F-4D97-AF65-F5344CB8AC3E}">
        <p14:creationId xmlns:p14="http://schemas.microsoft.com/office/powerpoint/2010/main" val="2493866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Folded Corner 10">
            <a:extLst>
              <a:ext uri="{FF2B5EF4-FFF2-40B4-BE49-F238E27FC236}">
                <a16:creationId xmlns:a16="http://schemas.microsoft.com/office/drawing/2014/main" id="{12D5BF1E-A947-48F3-AC0F-E4811FA09740}"/>
              </a:ext>
            </a:extLst>
          </p:cNvPr>
          <p:cNvSpPr/>
          <p:nvPr/>
        </p:nvSpPr>
        <p:spPr>
          <a:xfrm>
            <a:off x="8070850" y="4413250"/>
            <a:ext cx="914400" cy="952500"/>
          </a:xfrm>
          <a:prstGeom prst="foldedCorner">
            <a:avLst/>
          </a:prstGeom>
          <a:solidFill>
            <a:schemeClr val="accent4">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Folded Corner 9">
            <a:extLst>
              <a:ext uri="{FF2B5EF4-FFF2-40B4-BE49-F238E27FC236}">
                <a16:creationId xmlns:a16="http://schemas.microsoft.com/office/drawing/2014/main" id="{2749B53E-3471-44E1-9A5F-ADC88E25622C}"/>
              </a:ext>
            </a:extLst>
          </p:cNvPr>
          <p:cNvSpPr/>
          <p:nvPr/>
        </p:nvSpPr>
        <p:spPr>
          <a:xfrm rot="7080000">
            <a:off x="5781675" y="3114675"/>
            <a:ext cx="914400" cy="914400"/>
          </a:xfrm>
          <a:prstGeom prst="foldedCorner">
            <a:avLst/>
          </a:prstGeom>
          <a:solidFill>
            <a:schemeClr val="accent4">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2227718" y="5545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pic>
        <p:nvPicPr>
          <p:cNvPr id="2" name="Picture 3" descr="A picture containing application&#10;&#10;Description automatically generated">
            <a:extLst>
              <a:ext uri="{FF2B5EF4-FFF2-40B4-BE49-F238E27FC236}">
                <a16:creationId xmlns:a16="http://schemas.microsoft.com/office/drawing/2014/main" id="{2B9D2B52-0493-4FDA-B30E-644E8555E0EA}"/>
              </a:ext>
            </a:extLst>
          </p:cNvPr>
          <p:cNvPicPr>
            <a:picLocks noChangeAspect="1"/>
          </p:cNvPicPr>
          <p:nvPr/>
        </p:nvPicPr>
        <p:blipFill rotWithShape="1">
          <a:blip r:embed="rId3"/>
          <a:srcRect l="18495" t="31522" r="19533" b="16064"/>
          <a:stretch/>
        </p:blipFill>
        <p:spPr>
          <a:xfrm>
            <a:off x="221444" y="3856037"/>
            <a:ext cx="4617259" cy="2711877"/>
          </a:xfrm>
          <a:prstGeom prst="rect">
            <a:avLst/>
          </a:prstGeom>
        </p:spPr>
      </p:pic>
      <p:pic>
        <p:nvPicPr>
          <p:cNvPr id="4" name="Picture 5" descr="Graphical user interface, text&#10;&#10;Description automatically generated">
            <a:extLst>
              <a:ext uri="{FF2B5EF4-FFF2-40B4-BE49-F238E27FC236}">
                <a16:creationId xmlns:a16="http://schemas.microsoft.com/office/drawing/2014/main" id="{8429EBB9-D8A5-4A94-9A01-51C956171170}"/>
              </a:ext>
            </a:extLst>
          </p:cNvPr>
          <p:cNvPicPr>
            <a:picLocks noChangeAspect="1"/>
          </p:cNvPicPr>
          <p:nvPr/>
        </p:nvPicPr>
        <p:blipFill rotWithShape="1">
          <a:blip r:embed="rId4"/>
          <a:srcRect l="21169" t="28173" r="21318" b="19492"/>
          <a:stretch/>
        </p:blipFill>
        <p:spPr>
          <a:xfrm>
            <a:off x="540598" y="770980"/>
            <a:ext cx="3780208" cy="2661531"/>
          </a:xfrm>
          <a:prstGeom prst="rect">
            <a:avLst/>
          </a:prstGeom>
        </p:spPr>
      </p:pic>
      <p:sp>
        <p:nvSpPr>
          <p:cNvPr id="6" name="TextBox 5">
            <a:extLst>
              <a:ext uri="{FF2B5EF4-FFF2-40B4-BE49-F238E27FC236}">
                <a16:creationId xmlns:a16="http://schemas.microsoft.com/office/drawing/2014/main" id="{4EED2EE7-13D6-4B3F-B602-E3743C2A0C5E}"/>
              </a:ext>
            </a:extLst>
          </p:cNvPr>
          <p:cNvSpPr txBox="1"/>
          <p:nvPr/>
        </p:nvSpPr>
        <p:spPr>
          <a:xfrm>
            <a:off x="444500" y="76200"/>
            <a:ext cx="39624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FF0000"/>
                </a:solidFill>
                <a:latin typeface="Century Schoolbook"/>
                <a:cs typeface="Calibri"/>
              </a:rPr>
              <a:t>Fig.1 Factors that positively </a:t>
            </a:r>
            <a:r>
              <a:rPr lang="en-GB" sz="2000" dirty="0">
                <a:solidFill>
                  <a:srgbClr val="FF0000"/>
                </a:solidFill>
                <a:latin typeface="Century Schoolbook"/>
                <a:cs typeface="Calibri"/>
              </a:rPr>
              <a:t>influence the speaking of Welsh</a:t>
            </a:r>
            <a:endParaRPr lang="en-GB" sz="2000">
              <a:solidFill>
                <a:srgbClr val="FF0000"/>
              </a:solidFill>
              <a:latin typeface="Century Schoolbook"/>
              <a:cs typeface="Calibri"/>
            </a:endParaRPr>
          </a:p>
        </p:txBody>
      </p:sp>
      <p:pic>
        <p:nvPicPr>
          <p:cNvPr id="7" name="Picture 7" descr="A picture containing graphical user interface&#10;&#10;Description automatically generated">
            <a:extLst>
              <a:ext uri="{FF2B5EF4-FFF2-40B4-BE49-F238E27FC236}">
                <a16:creationId xmlns:a16="http://schemas.microsoft.com/office/drawing/2014/main" id="{595BB958-F286-44F9-896D-BEB0A4A88AB2}"/>
              </a:ext>
            </a:extLst>
          </p:cNvPr>
          <p:cNvPicPr>
            <a:picLocks noChangeAspect="1"/>
          </p:cNvPicPr>
          <p:nvPr/>
        </p:nvPicPr>
        <p:blipFill rotWithShape="1">
          <a:blip r:embed="rId5"/>
          <a:srcRect l="36709" t="22510" r="27004" b="8290"/>
          <a:stretch/>
        </p:blipFill>
        <p:spPr>
          <a:xfrm>
            <a:off x="9080500" y="744559"/>
            <a:ext cx="2667949" cy="2993628"/>
          </a:xfrm>
          <a:prstGeom prst="rect">
            <a:avLst/>
          </a:prstGeom>
        </p:spPr>
      </p:pic>
      <p:sp>
        <p:nvSpPr>
          <p:cNvPr id="8" name="TextBox 7">
            <a:extLst>
              <a:ext uri="{FF2B5EF4-FFF2-40B4-BE49-F238E27FC236}">
                <a16:creationId xmlns:a16="http://schemas.microsoft.com/office/drawing/2014/main" id="{9A30644B-7F47-435E-AD8C-7FD121A63C06}"/>
              </a:ext>
            </a:extLst>
          </p:cNvPr>
          <p:cNvSpPr txBox="1"/>
          <p:nvPr/>
        </p:nvSpPr>
        <p:spPr>
          <a:xfrm>
            <a:off x="5245100" y="1003300"/>
            <a:ext cx="33782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latin typeface="Arabic Typesetting"/>
                <a:cs typeface="Angsana New"/>
              </a:rPr>
              <a:t> 86% of people felt the language was something to be proud of.</a:t>
            </a:r>
          </a:p>
          <a:p>
            <a:pPr marL="285750" indent="-285750">
              <a:buFont typeface="Arial"/>
              <a:buChar char="•"/>
            </a:pPr>
            <a:r>
              <a:rPr lang="en-US" sz="2800" dirty="0">
                <a:latin typeface="Arabic Typesetting"/>
                <a:cs typeface="Angsana New"/>
              </a:rPr>
              <a:t> 67% thought more effort needed to be put into supporting the language.</a:t>
            </a:r>
          </a:p>
          <a:p>
            <a:pPr marL="285750" indent="-285750">
              <a:buFont typeface="Arial"/>
              <a:buChar char="•"/>
            </a:pPr>
            <a:r>
              <a:rPr lang="en-US" sz="2800" dirty="0">
                <a:latin typeface="Arabic Typesetting"/>
                <a:cs typeface="Angsana New"/>
              </a:rPr>
              <a:t>  62% of those who couldn’t speak Welsh would like to be able to speak it.</a:t>
            </a:r>
          </a:p>
          <a:p>
            <a:pPr marL="285750" indent="-285750">
              <a:buFont typeface="Arial"/>
              <a:buChar char="•"/>
            </a:pPr>
            <a:r>
              <a:rPr lang="en-US" sz="2800" dirty="0">
                <a:latin typeface="Arabic Typesetting"/>
                <a:cs typeface="Angsana New"/>
              </a:rPr>
              <a:t> 85% of those with some ability in Welsh wanted to speak it better.</a:t>
            </a:r>
          </a:p>
        </p:txBody>
      </p:sp>
      <p:sp>
        <p:nvSpPr>
          <p:cNvPr id="9" name="TextBox 8">
            <a:extLst>
              <a:ext uri="{FF2B5EF4-FFF2-40B4-BE49-F238E27FC236}">
                <a16:creationId xmlns:a16="http://schemas.microsoft.com/office/drawing/2014/main" id="{CD7098D3-193C-474C-A29C-0A9155DA2FA7}"/>
              </a:ext>
            </a:extLst>
          </p:cNvPr>
          <p:cNvSpPr txBox="1"/>
          <p:nvPr/>
        </p:nvSpPr>
        <p:spPr>
          <a:xfrm>
            <a:off x="5981700" y="5461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u="sng" dirty="0">
                <a:cs typeface="Calibri"/>
              </a:rPr>
              <a:t>Attitudes</a:t>
            </a:r>
          </a:p>
        </p:txBody>
      </p:sp>
      <p:pic>
        <p:nvPicPr>
          <p:cNvPr id="12" name="Picture 12" descr="Logo&#10;&#10;Description automatically generated">
            <a:extLst>
              <a:ext uri="{FF2B5EF4-FFF2-40B4-BE49-F238E27FC236}">
                <a16:creationId xmlns:a16="http://schemas.microsoft.com/office/drawing/2014/main" id="{9DF56631-621A-4666-9286-590FD302D323}"/>
              </a:ext>
            </a:extLst>
          </p:cNvPr>
          <p:cNvPicPr>
            <a:picLocks noChangeAspect="1"/>
          </p:cNvPicPr>
          <p:nvPr/>
        </p:nvPicPr>
        <p:blipFill>
          <a:blip r:embed="rId6"/>
          <a:stretch>
            <a:fillRect/>
          </a:stretch>
        </p:blipFill>
        <p:spPr>
          <a:xfrm>
            <a:off x="9296400" y="4114800"/>
            <a:ext cx="2743200" cy="2743200"/>
          </a:xfrm>
          <a:prstGeom prst="ellipse">
            <a:avLst/>
          </a:prstGeom>
          <a:ln>
            <a:noFill/>
          </a:ln>
          <a:effectLst>
            <a:softEdge rad="112500"/>
          </a:effectLst>
        </p:spPr>
      </p:pic>
      <p:sp>
        <p:nvSpPr>
          <p:cNvPr id="13" name="TextBox 12">
            <a:extLst>
              <a:ext uri="{FF2B5EF4-FFF2-40B4-BE49-F238E27FC236}">
                <a16:creationId xmlns:a16="http://schemas.microsoft.com/office/drawing/2014/main" id="{A57DDB76-BBDB-4E5B-865E-1FC9E99A0121}"/>
              </a:ext>
            </a:extLst>
          </p:cNvPr>
          <p:cNvSpPr txBox="1"/>
          <p:nvPr/>
        </p:nvSpPr>
        <p:spPr>
          <a:xfrm>
            <a:off x="9637594" y="648723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TEETRANSFERS  (2019)</a:t>
            </a:r>
            <a:endParaRPr lang="en-GB" sz="1000" dirty="0">
              <a:cs typeface="Calibri"/>
            </a:endParaRPr>
          </a:p>
        </p:txBody>
      </p:sp>
      <p:sp>
        <p:nvSpPr>
          <p:cNvPr id="14" name="TextBox 13">
            <a:extLst>
              <a:ext uri="{FF2B5EF4-FFF2-40B4-BE49-F238E27FC236}">
                <a16:creationId xmlns:a16="http://schemas.microsoft.com/office/drawing/2014/main" id="{9304D56E-ACA4-4A77-B32D-889DEC8BA965}"/>
              </a:ext>
            </a:extLst>
          </p:cNvPr>
          <p:cNvSpPr txBox="1"/>
          <p:nvPr/>
        </p:nvSpPr>
        <p:spPr>
          <a:xfrm>
            <a:off x="595952" y="3336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Welsh Government (2020)What factors are </a:t>
            </a:r>
            <a:r>
              <a:rPr lang="en-US" sz="1000"/>
              <a:t>linked to people speaking the Welsh language? </a:t>
            </a:r>
          </a:p>
        </p:txBody>
      </p:sp>
      <p:sp>
        <p:nvSpPr>
          <p:cNvPr id="15" name="TextBox 14">
            <a:extLst>
              <a:ext uri="{FF2B5EF4-FFF2-40B4-BE49-F238E27FC236}">
                <a16:creationId xmlns:a16="http://schemas.microsoft.com/office/drawing/2014/main" id="{B1405113-B6F7-49F8-93DF-0CFE185885F0}"/>
              </a:ext>
            </a:extLst>
          </p:cNvPr>
          <p:cNvSpPr txBox="1"/>
          <p:nvPr/>
        </p:nvSpPr>
        <p:spPr>
          <a:xfrm>
            <a:off x="8977952" y="370081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Welsh Government (2020)What factors are </a:t>
            </a:r>
            <a:r>
              <a:rPr lang="en-US" sz="1000"/>
              <a:t>linked to people speaking the Welsh language? </a:t>
            </a:r>
            <a:endParaRPr lang="en-US" sz="1000" dirty="0">
              <a:cs typeface="Calibri"/>
            </a:endParaRPr>
          </a:p>
        </p:txBody>
      </p:sp>
      <p:sp>
        <p:nvSpPr>
          <p:cNvPr id="16" name="TextBox 15">
            <a:extLst>
              <a:ext uri="{FF2B5EF4-FFF2-40B4-BE49-F238E27FC236}">
                <a16:creationId xmlns:a16="http://schemas.microsoft.com/office/drawing/2014/main" id="{F99CC824-33AD-44EF-B745-62FBCC052D3E}"/>
              </a:ext>
            </a:extLst>
          </p:cNvPr>
          <p:cNvSpPr txBox="1"/>
          <p:nvPr/>
        </p:nvSpPr>
        <p:spPr>
          <a:xfrm>
            <a:off x="5554639" y="611192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National Survey for Wales, 2017-18 Welsh </a:t>
            </a:r>
            <a:r>
              <a:rPr lang="en-US" sz="1000"/>
              <a:t>Language: Confidence and attitudes (2019)</a:t>
            </a:r>
          </a:p>
        </p:txBody>
      </p:sp>
      <p:sp>
        <p:nvSpPr>
          <p:cNvPr id="17" name="TextBox 16">
            <a:extLst>
              <a:ext uri="{FF2B5EF4-FFF2-40B4-BE49-F238E27FC236}">
                <a16:creationId xmlns:a16="http://schemas.microsoft.com/office/drawing/2014/main" id="{F1B154C9-FF1D-469C-A823-C8EA59D24D44}"/>
              </a:ext>
            </a:extLst>
          </p:cNvPr>
          <p:cNvSpPr txBox="1"/>
          <p:nvPr/>
        </p:nvSpPr>
        <p:spPr>
          <a:xfrm>
            <a:off x="709684" y="636213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Welsh Government (2020) -What factors are </a:t>
            </a:r>
            <a:r>
              <a:rPr lang="en-US" sz="1000"/>
              <a:t>linked to people speaking the Welsh language? </a:t>
            </a:r>
            <a:endParaRPr lang="en-US" sz="1000">
              <a:cs typeface="Calibri"/>
            </a:endParaRPr>
          </a:p>
        </p:txBody>
      </p:sp>
    </p:spTree>
    <p:extLst>
      <p:ext uri="{BB962C8B-B14F-4D97-AF65-F5344CB8AC3E}">
        <p14:creationId xmlns:p14="http://schemas.microsoft.com/office/powerpoint/2010/main" val="2658527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Speech Bubble: Rectangle with Corners Rounded 1">
            <a:extLst>
              <a:ext uri="{FF2B5EF4-FFF2-40B4-BE49-F238E27FC236}">
                <a16:creationId xmlns:a16="http://schemas.microsoft.com/office/drawing/2014/main" id="{D4D522E8-E5B4-4439-AAF8-69FC7CE27514}"/>
              </a:ext>
            </a:extLst>
          </p:cNvPr>
          <p:cNvSpPr/>
          <p:nvPr/>
        </p:nvSpPr>
        <p:spPr>
          <a:xfrm>
            <a:off x="9080500" y="2386076"/>
            <a:ext cx="2971800" cy="22479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peech Bubble: Rectangle with Corners Rounded 12">
            <a:extLst>
              <a:ext uri="{FF2B5EF4-FFF2-40B4-BE49-F238E27FC236}">
                <a16:creationId xmlns:a16="http://schemas.microsoft.com/office/drawing/2014/main" id="{2D21713B-49DC-4A56-B187-BF9389390F9F}"/>
              </a:ext>
            </a:extLst>
          </p:cNvPr>
          <p:cNvSpPr/>
          <p:nvPr/>
        </p:nvSpPr>
        <p:spPr>
          <a:xfrm>
            <a:off x="304800" y="2614676"/>
            <a:ext cx="2730500" cy="13208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peech Bubble: Rectangle with Corners Rounded 14">
            <a:extLst>
              <a:ext uri="{FF2B5EF4-FFF2-40B4-BE49-F238E27FC236}">
                <a16:creationId xmlns:a16="http://schemas.microsoft.com/office/drawing/2014/main" id="{7B7DA416-9EB6-4B6D-A79C-CD7E3667A786}"/>
              </a:ext>
            </a:extLst>
          </p:cNvPr>
          <p:cNvSpPr/>
          <p:nvPr/>
        </p:nvSpPr>
        <p:spPr>
          <a:xfrm>
            <a:off x="5803899" y="836675"/>
            <a:ext cx="2527300" cy="13716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peech Bubble: Rectangle with Corners Rounded 15">
            <a:extLst>
              <a:ext uri="{FF2B5EF4-FFF2-40B4-BE49-F238E27FC236}">
                <a16:creationId xmlns:a16="http://schemas.microsoft.com/office/drawing/2014/main" id="{041D894C-BE95-47A3-9F2A-D3935EDE8360}"/>
              </a:ext>
            </a:extLst>
          </p:cNvPr>
          <p:cNvSpPr/>
          <p:nvPr/>
        </p:nvSpPr>
        <p:spPr>
          <a:xfrm>
            <a:off x="965199" y="506475"/>
            <a:ext cx="3149600" cy="16891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Speech Bubble: Rectangle with Corners Rounded 16">
            <a:extLst>
              <a:ext uri="{FF2B5EF4-FFF2-40B4-BE49-F238E27FC236}">
                <a16:creationId xmlns:a16="http://schemas.microsoft.com/office/drawing/2014/main" id="{84E69F9F-B205-4347-9E63-0AB4DD3EB169}"/>
              </a:ext>
            </a:extLst>
          </p:cNvPr>
          <p:cNvSpPr/>
          <p:nvPr/>
        </p:nvSpPr>
        <p:spPr>
          <a:xfrm>
            <a:off x="8623299" y="430275"/>
            <a:ext cx="3111500" cy="13716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0497865-ACA6-4991-A7AE-311E870EB7AD}"/>
              </a:ext>
            </a:extLst>
          </p:cNvPr>
          <p:cNvSpPr txBox="1"/>
          <p:nvPr/>
        </p:nvSpPr>
        <p:spPr>
          <a:xfrm>
            <a:off x="4425950" y="184150"/>
            <a:ext cx="37719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Arabic Typesetting"/>
                <a:cs typeface="Calibri"/>
              </a:rPr>
              <a:t>FACTS</a:t>
            </a:r>
            <a:r>
              <a:rPr lang="en-GB" sz="2800" u="sng" dirty="0">
                <a:latin typeface="Arabic Typesetting"/>
                <a:cs typeface="Calibri"/>
              </a:rPr>
              <a:t> </a:t>
            </a:r>
            <a:r>
              <a:rPr lang="en-GB" sz="3600" u="sng" dirty="0">
                <a:latin typeface="Arabic Typesetting"/>
                <a:cs typeface="Calibri"/>
              </a:rPr>
              <a:t>AND FIGURES</a:t>
            </a:r>
          </a:p>
        </p:txBody>
      </p:sp>
      <p:sp>
        <p:nvSpPr>
          <p:cNvPr id="7" name="TextBox 6">
            <a:extLst>
              <a:ext uri="{FF2B5EF4-FFF2-40B4-BE49-F238E27FC236}">
                <a16:creationId xmlns:a16="http://schemas.microsoft.com/office/drawing/2014/main" id="{A448CF5F-9488-48E7-B4F3-A78E1B3C9C93}"/>
              </a:ext>
            </a:extLst>
          </p:cNvPr>
          <p:cNvSpPr txBox="1"/>
          <p:nvPr/>
        </p:nvSpPr>
        <p:spPr>
          <a:xfrm>
            <a:off x="8724900" y="431800"/>
            <a:ext cx="2997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"ENGAGEMENT WITH S4C ON SOCIAL MEDIA HAS INCREASED BY 77% YEAR ON YEAR"</a:t>
            </a:r>
          </a:p>
        </p:txBody>
      </p:sp>
      <p:sp>
        <p:nvSpPr>
          <p:cNvPr id="8" name="TextBox 7">
            <a:extLst>
              <a:ext uri="{FF2B5EF4-FFF2-40B4-BE49-F238E27FC236}">
                <a16:creationId xmlns:a16="http://schemas.microsoft.com/office/drawing/2014/main" id="{FA82B8DD-5977-469C-827E-AC4C74FF4D74}"/>
              </a:ext>
            </a:extLst>
          </p:cNvPr>
          <p:cNvSpPr txBox="1"/>
          <p:nvPr/>
        </p:nvSpPr>
        <p:spPr>
          <a:xfrm>
            <a:off x="1057275" y="434975"/>
            <a:ext cx="3263900" cy="1951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"9.4 MILLION INDIVIDUALS WATCHED S4C AT SOME POINT THROUGHOUT THE U.K. DURING 2017/18 (2016/17 9.1 MILLION)"</a:t>
            </a:r>
            <a:r>
              <a:rPr lang="en-GB" sz="2400" dirty="0">
                <a:cs typeface="Calibri"/>
              </a:rPr>
              <a:t> </a:t>
            </a:r>
          </a:p>
        </p:txBody>
      </p:sp>
      <p:sp>
        <p:nvSpPr>
          <p:cNvPr id="9" name="TextBox 8">
            <a:extLst>
              <a:ext uri="{FF2B5EF4-FFF2-40B4-BE49-F238E27FC236}">
                <a16:creationId xmlns:a16="http://schemas.microsoft.com/office/drawing/2014/main" id="{687987B9-CF4E-4085-997C-54228D97B317}"/>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0" name="TextBox 9">
            <a:extLst>
              <a:ext uri="{FF2B5EF4-FFF2-40B4-BE49-F238E27FC236}">
                <a16:creationId xmlns:a16="http://schemas.microsoft.com/office/drawing/2014/main" id="{4A81D6A7-F7D8-46DF-8955-C9CF8ED49C36}"/>
              </a:ext>
            </a:extLst>
          </p:cNvPr>
          <p:cNvSpPr txBox="1"/>
          <p:nvPr/>
        </p:nvSpPr>
        <p:spPr>
          <a:xfrm>
            <a:off x="5816600" y="914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"37 MILLION VIEWING SESSIONS ON SOCIAL PLATFORMS</a:t>
            </a:r>
            <a:r>
              <a:rPr lang="en-GB" sz="2400" dirty="0">
                <a:cs typeface="Calibri"/>
              </a:rPr>
              <a:t>"</a:t>
            </a:r>
          </a:p>
        </p:txBody>
      </p:sp>
      <p:sp>
        <p:nvSpPr>
          <p:cNvPr id="11" name="TextBox 10">
            <a:extLst>
              <a:ext uri="{FF2B5EF4-FFF2-40B4-BE49-F238E27FC236}">
                <a16:creationId xmlns:a16="http://schemas.microsoft.com/office/drawing/2014/main" id="{549BFC79-D21E-4729-86DC-D5425E23F682}"/>
              </a:ext>
            </a:extLst>
          </p:cNvPr>
          <p:cNvSpPr txBox="1"/>
          <p:nvPr/>
        </p:nvSpPr>
        <p:spPr>
          <a:xfrm>
            <a:off x="307975" y="267017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"8.2 MILLION VIEWINGS ON CLIC (CATCH-UP) AND IPLAYER"</a:t>
            </a:r>
          </a:p>
        </p:txBody>
      </p:sp>
      <p:sp>
        <p:nvSpPr>
          <p:cNvPr id="24" name="Speech Bubble: Rectangle with Corners Rounded 23">
            <a:extLst>
              <a:ext uri="{FF2B5EF4-FFF2-40B4-BE49-F238E27FC236}">
                <a16:creationId xmlns:a16="http://schemas.microsoft.com/office/drawing/2014/main" id="{1A8CACC1-F659-4F3B-9FE4-03BAEC571896}"/>
              </a:ext>
            </a:extLst>
          </p:cNvPr>
          <p:cNvSpPr/>
          <p:nvPr/>
        </p:nvSpPr>
        <p:spPr>
          <a:xfrm>
            <a:off x="3492500" y="2309875"/>
            <a:ext cx="2057400" cy="13208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BAE3D11-DBBE-43B9-99FD-28277F90952D}"/>
              </a:ext>
            </a:extLst>
          </p:cNvPr>
          <p:cNvSpPr txBox="1"/>
          <p:nvPr/>
        </p:nvSpPr>
        <p:spPr>
          <a:xfrm>
            <a:off x="3536950" y="2419350"/>
            <a:ext cx="21717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"32,000 VIEWERS ATTENDED S4C'S PUBLIC EVENTS"</a:t>
            </a:r>
          </a:p>
        </p:txBody>
      </p:sp>
      <p:sp>
        <p:nvSpPr>
          <p:cNvPr id="18" name="TextBox 17">
            <a:extLst>
              <a:ext uri="{FF2B5EF4-FFF2-40B4-BE49-F238E27FC236}">
                <a16:creationId xmlns:a16="http://schemas.microsoft.com/office/drawing/2014/main" id="{A4A0F57D-8315-4A1D-88A7-34CAC31E0CE4}"/>
              </a:ext>
            </a:extLst>
          </p:cNvPr>
          <p:cNvSpPr txBox="1"/>
          <p:nvPr/>
        </p:nvSpPr>
        <p:spPr>
          <a:xfrm>
            <a:off x="9191625" y="2397125"/>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"IN 2018 MORE PEOPLE WATCHED S4C ON TV THAN ANY OTHER TIME SINE 2004 – A 12% INCREASE ACROSS THE U.K. AND 5% IN WALES"</a:t>
            </a:r>
          </a:p>
        </p:txBody>
      </p:sp>
      <p:sp>
        <p:nvSpPr>
          <p:cNvPr id="28" name="Speech Bubble: Rectangle with Corners Rounded 27">
            <a:extLst>
              <a:ext uri="{FF2B5EF4-FFF2-40B4-BE49-F238E27FC236}">
                <a16:creationId xmlns:a16="http://schemas.microsoft.com/office/drawing/2014/main" id="{E8CA6F0D-3D9E-4B6A-9877-EACF63DD12F0}"/>
              </a:ext>
            </a:extLst>
          </p:cNvPr>
          <p:cNvSpPr/>
          <p:nvPr/>
        </p:nvSpPr>
        <p:spPr>
          <a:xfrm>
            <a:off x="5219699" y="4951475"/>
            <a:ext cx="3848100" cy="15240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peech Bubble: Rectangle with Corners Rounded 29">
            <a:extLst>
              <a:ext uri="{FF2B5EF4-FFF2-40B4-BE49-F238E27FC236}">
                <a16:creationId xmlns:a16="http://schemas.microsoft.com/office/drawing/2014/main" id="{97E57AFB-4606-459F-9110-02E6FD473445}"/>
              </a:ext>
            </a:extLst>
          </p:cNvPr>
          <p:cNvSpPr/>
          <p:nvPr/>
        </p:nvSpPr>
        <p:spPr>
          <a:xfrm>
            <a:off x="1346199" y="4494275"/>
            <a:ext cx="3098800" cy="14859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Speech Bubble: Rectangle with Corners Rounded 31">
            <a:extLst>
              <a:ext uri="{FF2B5EF4-FFF2-40B4-BE49-F238E27FC236}">
                <a16:creationId xmlns:a16="http://schemas.microsoft.com/office/drawing/2014/main" id="{49D24999-2C5C-498A-90CA-9C8D15BBC392}"/>
              </a:ext>
            </a:extLst>
          </p:cNvPr>
          <p:cNvSpPr/>
          <p:nvPr/>
        </p:nvSpPr>
        <p:spPr>
          <a:xfrm>
            <a:off x="5816599" y="2868675"/>
            <a:ext cx="2921000" cy="1638300"/>
          </a:xfrm>
          <a:prstGeom prst="wedgeRoundRectCallout">
            <a:avLst/>
          </a:prstGeom>
          <a:solidFill>
            <a:schemeClr val="accent6">
              <a:lumMod val="20000"/>
              <a:lumOff val="8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15D91E9C-7F1B-4B82-9719-E5A40E5E4695}"/>
              </a:ext>
            </a:extLst>
          </p:cNvPr>
          <p:cNvSpPr txBox="1"/>
          <p:nvPr/>
        </p:nvSpPr>
        <p:spPr>
          <a:xfrm>
            <a:off x="5803900" y="2768600"/>
            <a:ext cx="31623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"S4C WORKED WITH MORE THAN 50 PRODUCTION COMPNIES AND PARTNERS IN THE CREATIVE SECTOR IN WALES"</a:t>
            </a:r>
          </a:p>
        </p:txBody>
      </p:sp>
      <p:sp>
        <p:nvSpPr>
          <p:cNvPr id="20" name="TextBox 19">
            <a:extLst>
              <a:ext uri="{FF2B5EF4-FFF2-40B4-BE49-F238E27FC236}">
                <a16:creationId xmlns:a16="http://schemas.microsoft.com/office/drawing/2014/main" id="{52E9AE10-E449-426F-AC2E-5D4BCB54466B}"/>
              </a:ext>
            </a:extLst>
          </p:cNvPr>
          <p:cNvSpPr txBox="1"/>
          <p:nvPr/>
        </p:nvSpPr>
        <p:spPr>
          <a:xfrm>
            <a:off x="5324475" y="4956175"/>
            <a:ext cx="3911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"YOUNGER VIEWERS ARE TURNING TO S4C BOTH ON TV AND ON-LINE. VIEWERS BETWEEN THE AGES OF 16-34 HAVE INCREASED BY 6%</a:t>
            </a:r>
            <a:r>
              <a:rPr lang="en-GB" sz="2000" dirty="0">
                <a:latin typeface="Arabic Typesetting"/>
                <a:cs typeface="Calibri"/>
              </a:rPr>
              <a:t>"</a:t>
            </a:r>
          </a:p>
        </p:txBody>
      </p:sp>
      <p:sp>
        <p:nvSpPr>
          <p:cNvPr id="21" name="TextBox 20">
            <a:extLst>
              <a:ext uri="{FF2B5EF4-FFF2-40B4-BE49-F238E27FC236}">
                <a16:creationId xmlns:a16="http://schemas.microsoft.com/office/drawing/2014/main" id="{9F48A047-8D4E-4BEF-AD88-4B429DCA93CC}"/>
              </a:ext>
            </a:extLst>
          </p:cNvPr>
          <p:cNvSpPr txBox="1"/>
          <p:nvPr/>
        </p:nvSpPr>
        <p:spPr>
          <a:xfrm>
            <a:off x="1504950" y="4489450"/>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abic Typesetting"/>
                <a:cs typeface="Calibri"/>
              </a:rPr>
              <a:t>"IT ONLY COSTS 79 PENCE A WEEK TO PROVIDE S4C'S SERVICE FOR EACH TV VIEWER"</a:t>
            </a:r>
          </a:p>
        </p:txBody>
      </p:sp>
      <p:sp>
        <p:nvSpPr>
          <p:cNvPr id="4" name="TextBox 3">
            <a:extLst>
              <a:ext uri="{FF2B5EF4-FFF2-40B4-BE49-F238E27FC236}">
                <a16:creationId xmlns:a16="http://schemas.microsoft.com/office/drawing/2014/main" id="{37C82E09-64A1-40A8-974A-1A81212B50C1}"/>
              </a:ext>
            </a:extLst>
          </p:cNvPr>
          <p:cNvSpPr txBox="1"/>
          <p:nvPr/>
        </p:nvSpPr>
        <p:spPr>
          <a:xfrm>
            <a:off x="1824250" y="624839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S4C ANNUAL REPORT AND STATEMENT OF ACCOUNTS </a:t>
            </a:r>
            <a:r>
              <a:rPr lang="en-GB" sz="1000">
                <a:cs typeface="Calibri"/>
              </a:rPr>
              <a:t>2017/18  (2019)</a:t>
            </a:r>
            <a:endParaRPr lang="en-GB" sz="1000" dirty="0">
              <a:cs typeface="Calibri"/>
            </a:endParaRPr>
          </a:p>
        </p:txBody>
      </p:sp>
    </p:spTree>
    <p:extLst>
      <p:ext uri="{BB962C8B-B14F-4D97-AF65-F5344CB8AC3E}">
        <p14:creationId xmlns:p14="http://schemas.microsoft.com/office/powerpoint/2010/main" val="1402363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A1E4029D-B0D7-426F-99D1-5522C4807087}"/>
              </a:ext>
            </a:extLst>
          </p:cNvPr>
          <p:cNvSpPr txBox="1"/>
          <p:nvPr/>
        </p:nvSpPr>
        <p:spPr>
          <a:xfrm>
            <a:off x="2381535" y="755175"/>
            <a:ext cx="741755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dirty="0">
                <a:cs typeface="Calibri"/>
              </a:rPr>
              <a:t>S4C CREATES AN ENVIRONMENT WHERE THE LANGUAGE IS ACTIVE AND ALIVE, ENJOYING DISCUSSING NEWS, ENTERTAINMENT, SPORTS AND ARTS THROUGH WELSH.</a:t>
            </a:r>
            <a:endParaRPr lang="en-US"/>
          </a:p>
          <a:p>
            <a:pPr marL="285750" indent="-285750">
              <a:buFont typeface="Wingdings"/>
              <a:buChar char="v"/>
            </a:pPr>
            <a:r>
              <a:rPr lang="en-GB" dirty="0">
                <a:cs typeface="Calibri"/>
              </a:rPr>
              <a:t>THE CHANNEL PORTRAYS THE WHOLE OF WALES INCLUDING THE URBAN, RURAL AS WELL AS CULTURAL EVENTS AND SPORTS.</a:t>
            </a:r>
          </a:p>
          <a:p>
            <a:pPr marL="285750" indent="-285750">
              <a:buFont typeface="Wingdings"/>
              <a:buChar char="v"/>
            </a:pPr>
            <a:r>
              <a:rPr lang="en-GB" dirty="0">
                <a:cs typeface="Calibri"/>
              </a:rPr>
              <a:t>THEY PROMOTE WALES ACROSS THE U.K. AND ABROAD THE FILM 'UNDER MILKWOOD' WAS THE U.K'S ENTRY IN THE OSCAR'S FOREIGN LANGUAGE FILM CATEGORY IN 2015.</a:t>
            </a:r>
          </a:p>
          <a:p>
            <a:pPr marL="285750" indent="-285750">
              <a:buFont typeface="Wingdings"/>
              <a:buChar char="v"/>
            </a:pPr>
            <a:r>
              <a:rPr lang="en-GB" dirty="0">
                <a:cs typeface="Calibri"/>
              </a:rPr>
              <a:t>THROUGH THEIR PROGRAMMES CYM AND STWNSH THEY ENGAGE PRE-SCHOOL, YOUNG CHILDREN AND WELL AS YOUNG ADULTS.  UPDATING TO MATCH THE TIMES WITH A YOUTUBE CHANNEL, FACEBOOK AND IPLAYER.</a:t>
            </a:r>
          </a:p>
          <a:p>
            <a:pPr marL="285750" indent="-285750">
              <a:buFont typeface="Wingdings"/>
              <a:buChar char="v"/>
            </a:pPr>
            <a:r>
              <a:rPr lang="en-GB" dirty="0">
                <a:cs typeface="Calibri"/>
              </a:rPr>
              <a:t>THEY HAVE DEVELOPED GAMES ON THEIR WEBSITE TO ENGAGE A YOUNGER AUDIENCE.</a:t>
            </a:r>
          </a:p>
          <a:p>
            <a:pPr marL="285750" indent="-285750">
              <a:buFont typeface="Wingdings"/>
              <a:buChar char="v"/>
            </a:pPr>
            <a:r>
              <a:rPr lang="en-GB" dirty="0">
                <a:cs typeface="Calibri"/>
              </a:rPr>
              <a:t>THEY HAVE DEVELOPED A PARTNERSHIP WITH AGE CYRMU TO HELP THEM SUPPORT OLDER PEOPLE TO ACCESS DIGITAL SERVICES.</a:t>
            </a:r>
          </a:p>
          <a:p>
            <a:pPr marL="285750" indent="-285750">
              <a:buFont typeface="Wingdings"/>
              <a:buChar char="v"/>
            </a:pPr>
            <a:r>
              <a:rPr lang="en-GB" dirty="0">
                <a:cs typeface="Calibri"/>
              </a:rPr>
              <a:t>DWYLO'R ENFYS TEACHES MAKATON SIGN LANGUAGE THROUGH THE MEDIUM OF WELSH.</a:t>
            </a:r>
          </a:p>
          <a:p>
            <a:pPr marL="285750" indent="-285750">
              <a:buFont typeface="Wingdings"/>
              <a:buChar char="v"/>
            </a:pPr>
            <a:r>
              <a:rPr lang="en-GB" dirty="0">
                <a:cs typeface="Calibri"/>
              </a:rPr>
              <a:t>THEY WERE PART OF SWANSEA'S 'LIFE' SCHEME GIVING YOUNG PEOPLE THE CHANCE TO EXPERIENCE APP CODING.</a:t>
            </a:r>
          </a:p>
          <a:p>
            <a:pPr marL="285750" indent="-285750">
              <a:buFont typeface="Wingdings"/>
              <a:buChar char="v"/>
            </a:pPr>
            <a:endParaRPr lang="en-GB" dirty="0">
              <a:cs typeface="Calibri"/>
            </a:endParaRPr>
          </a:p>
          <a:p>
            <a:pPr marL="285750" indent="-285750">
              <a:buFont typeface="Wingdings"/>
              <a:buChar char="v"/>
            </a:pPr>
            <a:endParaRPr lang="en-GB" dirty="0">
              <a:cs typeface="Calibri"/>
            </a:endParaRPr>
          </a:p>
        </p:txBody>
      </p:sp>
      <p:sp>
        <p:nvSpPr>
          <p:cNvPr id="4" name="TextBox 3">
            <a:extLst>
              <a:ext uri="{FF2B5EF4-FFF2-40B4-BE49-F238E27FC236}">
                <a16:creationId xmlns:a16="http://schemas.microsoft.com/office/drawing/2014/main" id="{8D9D3DE2-A88E-4A0C-97F8-E27988C1185F}"/>
              </a:ext>
            </a:extLst>
          </p:cNvPr>
          <p:cNvSpPr txBox="1"/>
          <p:nvPr/>
        </p:nvSpPr>
        <p:spPr>
          <a:xfrm>
            <a:off x="2847833" y="106906"/>
            <a:ext cx="70422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Arabic Typesetting"/>
                <a:cs typeface="Calibri"/>
              </a:rPr>
              <a:t>SOCIAL AND CULTURAL BENEFITS OF S4C</a:t>
            </a:r>
            <a:endParaRPr lang="en-GB" sz="3600" u="sng" dirty="0">
              <a:latin typeface="Arabic Typesetting"/>
              <a:cs typeface="Calibri"/>
            </a:endParaRPr>
          </a:p>
        </p:txBody>
      </p:sp>
      <p:sp>
        <p:nvSpPr>
          <p:cNvPr id="6" name="TextBox 5">
            <a:extLst>
              <a:ext uri="{FF2B5EF4-FFF2-40B4-BE49-F238E27FC236}">
                <a16:creationId xmlns:a16="http://schemas.microsoft.com/office/drawing/2014/main" id="{CA215C90-D282-4D81-83E9-8552FC2284C9}"/>
              </a:ext>
            </a:extLst>
          </p:cNvPr>
          <p:cNvSpPr txBox="1"/>
          <p:nvPr/>
        </p:nvSpPr>
        <p:spPr>
          <a:xfrm>
            <a:off x="1926609" y="6237026"/>
            <a:ext cx="311851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S4C: EDRYCH I'R DYFODOL - LOOKING TO THE FUTURE  (2016)</a:t>
            </a:r>
            <a:endParaRPr lang="en-GB" sz="1000" dirty="0">
              <a:cs typeface="Calibri"/>
            </a:endParaRPr>
          </a:p>
        </p:txBody>
      </p:sp>
    </p:spTree>
    <p:extLst>
      <p:ext uri="{BB962C8B-B14F-4D97-AF65-F5344CB8AC3E}">
        <p14:creationId xmlns:p14="http://schemas.microsoft.com/office/powerpoint/2010/main" val="2077407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516467"/>
            <a:ext cx="8346164" cy="5571065"/>
          </a:xfrm>
          <a:prstGeom prst="rect">
            <a:avLst/>
          </a:prstGeom>
          <a:ln>
            <a:noFill/>
          </a:ln>
        </p:spPr>
      </p:pic>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Flowchart: Connector 1">
            <a:extLst>
              <a:ext uri="{FF2B5EF4-FFF2-40B4-BE49-F238E27FC236}">
                <a16:creationId xmlns:a16="http://schemas.microsoft.com/office/drawing/2014/main" id="{FB07C9A6-B7C1-4068-B6A1-132B6FF8FF0D}"/>
              </a:ext>
            </a:extLst>
          </p:cNvPr>
          <p:cNvSpPr/>
          <p:nvPr/>
        </p:nvSpPr>
        <p:spPr>
          <a:xfrm>
            <a:off x="165100" y="7366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8" name="Flowchart: Connector 37">
            <a:extLst>
              <a:ext uri="{FF2B5EF4-FFF2-40B4-BE49-F238E27FC236}">
                <a16:creationId xmlns:a16="http://schemas.microsoft.com/office/drawing/2014/main" id="{159137B8-C1EF-4898-A396-4CC74C7244A4}"/>
              </a:ext>
            </a:extLst>
          </p:cNvPr>
          <p:cNvSpPr/>
          <p:nvPr/>
        </p:nvSpPr>
        <p:spPr>
          <a:xfrm>
            <a:off x="609600" y="29083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9" name="Flowchart: Connector 38">
            <a:extLst>
              <a:ext uri="{FF2B5EF4-FFF2-40B4-BE49-F238E27FC236}">
                <a16:creationId xmlns:a16="http://schemas.microsoft.com/office/drawing/2014/main" id="{C50D7575-7AB4-43AE-BD21-15D95B7B53A5}"/>
              </a:ext>
            </a:extLst>
          </p:cNvPr>
          <p:cNvSpPr/>
          <p:nvPr/>
        </p:nvSpPr>
        <p:spPr>
          <a:xfrm>
            <a:off x="4025900" y="47117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0" name="Flowchart: Connector 39">
            <a:extLst>
              <a:ext uri="{FF2B5EF4-FFF2-40B4-BE49-F238E27FC236}">
                <a16:creationId xmlns:a16="http://schemas.microsoft.com/office/drawing/2014/main" id="{098A322F-BCD8-45B9-8920-61589801FE46}"/>
              </a:ext>
            </a:extLst>
          </p:cNvPr>
          <p:cNvSpPr/>
          <p:nvPr/>
        </p:nvSpPr>
        <p:spPr>
          <a:xfrm>
            <a:off x="3612297" y="2448446"/>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2F179D51-677E-45E4-A7F7-109F1609BBDE}"/>
              </a:ext>
            </a:extLst>
          </p:cNvPr>
          <p:cNvSpPr txBox="1"/>
          <p:nvPr/>
        </p:nvSpPr>
        <p:spPr>
          <a:xfrm>
            <a:off x="3836158" y="2788124"/>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95%</a:t>
            </a:r>
          </a:p>
        </p:txBody>
      </p:sp>
      <p:sp>
        <p:nvSpPr>
          <p:cNvPr id="41" name="TextBox 40">
            <a:extLst>
              <a:ext uri="{FF2B5EF4-FFF2-40B4-BE49-F238E27FC236}">
                <a16:creationId xmlns:a16="http://schemas.microsoft.com/office/drawing/2014/main" id="{7CB234FC-7AB0-4B25-929D-2B3A7C0C3372}"/>
              </a:ext>
            </a:extLst>
          </p:cNvPr>
          <p:cNvSpPr txBox="1"/>
          <p:nvPr/>
        </p:nvSpPr>
        <p:spPr>
          <a:xfrm>
            <a:off x="4257675" y="495617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87%</a:t>
            </a:r>
          </a:p>
        </p:txBody>
      </p:sp>
      <p:sp>
        <p:nvSpPr>
          <p:cNvPr id="4" name="TextBox 3">
            <a:extLst>
              <a:ext uri="{FF2B5EF4-FFF2-40B4-BE49-F238E27FC236}">
                <a16:creationId xmlns:a16="http://schemas.microsoft.com/office/drawing/2014/main" id="{C3ED2200-90BB-4E04-A11F-61E15A7EF3D2}"/>
              </a:ext>
            </a:extLst>
          </p:cNvPr>
          <p:cNvSpPr txBox="1"/>
          <p:nvPr/>
        </p:nvSpPr>
        <p:spPr>
          <a:xfrm>
            <a:off x="3346118" y="3430848"/>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Bradley Hand ITC"/>
                <a:ea typeface="+mn-lt"/>
                <a:cs typeface="+mn-lt"/>
              </a:rPr>
              <a:t>"Relevant to the identity of Wales and its people"</a:t>
            </a:r>
            <a:endParaRPr lang="en-US" sz="2000" b="1" dirty="0">
              <a:latin typeface="Bradley Hand ITC"/>
              <a:ea typeface="+mn-lt"/>
              <a:cs typeface="+mn-lt"/>
            </a:endParaRPr>
          </a:p>
        </p:txBody>
      </p:sp>
      <p:sp>
        <p:nvSpPr>
          <p:cNvPr id="42" name="TextBox 41">
            <a:extLst>
              <a:ext uri="{FF2B5EF4-FFF2-40B4-BE49-F238E27FC236}">
                <a16:creationId xmlns:a16="http://schemas.microsoft.com/office/drawing/2014/main" id="{7EFB0EF3-6F9F-4274-BB97-9E56942A9163}"/>
              </a:ext>
            </a:extLst>
          </p:cNvPr>
          <p:cNvSpPr txBox="1"/>
          <p:nvPr/>
        </p:nvSpPr>
        <p:spPr>
          <a:xfrm>
            <a:off x="3581400" y="5778500"/>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shows what it’s like to live in Wales"</a:t>
            </a:r>
            <a:r>
              <a:rPr lang="en-US" b="1" dirty="0"/>
              <a:t> </a:t>
            </a:r>
            <a:endParaRPr lang="en-US" b="1" dirty="0">
              <a:cs typeface="Calibri"/>
            </a:endParaRPr>
          </a:p>
        </p:txBody>
      </p:sp>
      <p:sp>
        <p:nvSpPr>
          <p:cNvPr id="43" name="TextBox 42">
            <a:extLst>
              <a:ext uri="{FF2B5EF4-FFF2-40B4-BE49-F238E27FC236}">
                <a16:creationId xmlns:a16="http://schemas.microsoft.com/office/drawing/2014/main" id="{40D20997-D734-4C53-BE33-3F8AC8570727}"/>
              </a:ext>
            </a:extLst>
          </p:cNvPr>
          <p:cNvSpPr txBox="1"/>
          <p:nvPr/>
        </p:nvSpPr>
        <p:spPr>
          <a:xfrm>
            <a:off x="819150" y="315595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74%</a:t>
            </a:r>
          </a:p>
        </p:txBody>
      </p:sp>
      <p:sp>
        <p:nvSpPr>
          <p:cNvPr id="44" name="TextBox 43">
            <a:extLst>
              <a:ext uri="{FF2B5EF4-FFF2-40B4-BE49-F238E27FC236}">
                <a16:creationId xmlns:a16="http://schemas.microsoft.com/office/drawing/2014/main" id="{3FEEEF85-09ED-4A53-8AD4-E14E78CA0EF0}"/>
              </a:ext>
            </a:extLst>
          </p:cNvPr>
          <p:cNvSpPr txBox="1"/>
          <p:nvPr/>
        </p:nvSpPr>
        <p:spPr>
          <a:xfrm>
            <a:off x="165100" y="38735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reflects modern life in Wales"</a:t>
            </a:r>
            <a:endParaRPr lang="en-US" sz="2000" b="1" dirty="0">
              <a:latin typeface="Bradley Hand ITC"/>
              <a:cs typeface="Calibri"/>
            </a:endParaRPr>
          </a:p>
        </p:txBody>
      </p:sp>
      <p:sp>
        <p:nvSpPr>
          <p:cNvPr id="45" name="TextBox 44">
            <a:extLst>
              <a:ext uri="{FF2B5EF4-FFF2-40B4-BE49-F238E27FC236}">
                <a16:creationId xmlns:a16="http://schemas.microsoft.com/office/drawing/2014/main" id="{13F63E30-1D87-4140-ACDC-EA2F4FCCC814}"/>
              </a:ext>
            </a:extLst>
          </p:cNvPr>
          <p:cNvSpPr txBox="1"/>
          <p:nvPr/>
        </p:nvSpPr>
        <p:spPr>
          <a:xfrm>
            <a:off x="0" y="1778000"/>
            <a:ext cx="32385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has educated me in some way about Wales and its people"</a:t>
            </a:r>
            <a:endParaRPr lang="en-US" sz="2000" b="1" dirty="0">
              <a:latin typeface="Bradley Hand ITC"/>
              <a:cs typeface="Calibri"/>
            </a:endParaRPr>
          </a:p>
        </p:txBody>
      </p:sp>
      <p:sp>
        <p:nvSpPr>
          <p:cNvPr id="46" name="TextBox 45">
            <a:extLst>
              <a:ext uri="{FF2B5EF4-FFF2-40B4-BE49-F238E27FC236}">
                <a16:creationId xmlns:a16="http://schemas.microsoft.com/office/drawing/2014/main" id="{6B087F72-DD37-4AB3-8903-596AB1B3A13E}"/>
              </a:ext>
            </a:extLst>
          </p:cNvPr>
          <p:cNvSpPr txBox="1"/>
          <p:nvPr/>
        </p:nvSpPr>
        <p:spPr>
          <a:xfrm>
            <a:off x="390525" y="101282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88%</a:t>
            </a:r>
          </a:p>
        </p:txBody>
      </p:sp>
      <p:sp>
        <p:nvSpPr>
          <p:cNvPr id="47" name="Flowchart: Connector 46">
            <a:extLst>
              <a:ext uri="{FF2B5EF4-FFF2-40B4-BE49-F238E27FC236}">
                <a16:creationId xmlns:a16="http://schemas.microsoft.com/office/drawing/2014/main" id="{C51EAD36-6806-453F-8925-FA392F599C32}"/>
              </a:ext>
            </a:extLst>
          </p:cNvPr>
          <p:cNvSpPr/>
          <p:nvPr/>
        </p:nvSpPr>
        <p:spPr>
          <a:xfrm>
            <a:off x="2781299" y="3429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8" name="Flowchart: Connector 47">
            <a:extLst>
              <a:ext uri="{FF2B5EF4-FFF2-40B4-BE49-F238E27FC236}">
                <a16:creationId xmlns:a16="http://schemas.microsoft.com/office/drawing/2014/main" id="{B0D79897-6159-4695-B04B-185486F9253A}"/>
              </a:ext>
            </a:extLst>
          </p:cNvPr>
          <p:cNvSpPr/>
          <p:nvPr/>
        </p:nvSpPr>
        <p:spPr>
          <a:xfrm>
            <a:off x="9715499" y="40259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9" name="TextBox 48">
            <a:extLst>
              <a:ext uri="{FF2B5EF4-FFF2-40B4-BE49-F238E27FC236}">
                <a16:creationId xmlns:a16="http://schemas.microsoft.com/office/drawing/2014/main" id="{7C854A18-1355-4605-9424-44A06B631A9B}"/>
              </a:ext>
            </a:extLst>
          </p:cNvPr>
          <p:cNvSpPr txBox="1"/>
          <p:nvPr/>
        </p:nvSpPr>
        <p:spPr>
          <a:xfrm>
            <a:off x="2781300" y="1155700"/>
            <a:ext cx="31115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shows </a:t>
            </a:r>
            <a:r>
              <a:rPr lang="en-US" sz="2000" b="1" dirty="0" err="1">
                <a:latin typeface="Bradley Hand ITC"/>
              </a:rPr>
              <a:t>programmes</a:t>
            </a:r>
            <a:r>
              <a:rPr lang="en-US" sz="2000" b="1" dirty="0">
                <a:latin typeface="Bradley Hand ITC"/>
              </a:rPr>
              <a:t> about my part of Wales"</a:t>
            </a:r>
          </a:p>
        </p:txBody>
      </p:sp>
      <p:sp>
        <p:nvSpPr>
          <p:cNvPr id="50" name="TextBox 49">
            <a:extLst>
              <a:ext uri="{FF2B5EF4-FFF2-40B4-BE49-F238E27FC236}">
                <a16:creationId xmlns:a16="http://schemas.microsoft.com/office/drawing/2014/main" id="{13095912-8EEA-4A22-B4E5-977877B4E7F2}"/>
              </a:ext>
            </a:extLst>
          </p:cNvPr>
          <p:cNvSpPr txBox="1"/>
          <p:nvPr/>
        </p:nvSpPr>
        <p:spPr>
          <a:xfrm>
            <a:off x="3009900" y="5080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83%</a:t>
            </a:r>
          </a:p>
        </p:txBody>
      </p:sp>
      <p:sp>
        <p:nvSpPr>
          <p:cNvPr id="55" name="Flowchart: Connector 54">
            <a:extLst>
              <a:ext uri="{FF2B5EF4-FFF2-40B4-BE49-F238E27FC236}">
                <a16:creationId xmlns:a16="http://schemas.microsoft.com/office/drawing/2014/main" id="{26074DFA-73AD-4390-9ED1-C8D9D38865A8}"/>
              </a:ext>
            </a:extLst>
          </p:cNvPr>
          <p:cNvSpPr/>
          <p:nvPr/>
        </p:nvSpPr>
        <p:spPr>
          <a:xfrm>
            <a:off x="1618395" y="4711699"/>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EFA2F875-0F20-4788-BF73-0903CAE84EA2}"/>
              </a:ext>
            </a:extLst>
          </p:cNvPr>
          <p:cNvSpPr txBox="1"/>
          <p:nvPr/>
        </p:nvSpPr>
        <p:spPr>
          <a:xfrm>
            <a:off x="1870028" y="4937931"/>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92%</a:t>
            </a:r>
          </a:p>
        </p:txBody>
      </p:sp>
      <p:sp>
        <p:nvSpPr>
          <p:cNvPr id="57" name="Flowchart: Connector 56">
            <a:extLst>
              <a:ext uri="{FF2B5EF4-FFF2-40B4-BE49-F238E27FC236}">
                <a16:creationId xmlns:a16="http://schemas.microsoft.com/office/drawing/2014/main" id="{7B85B8AB-1EE8-4DE7-89B0-A0BBF21097C3}"/>
              </a:ext>
            </a:extLst>
          </p:cNvPr>
          <p:cNvSpPr/>
          <p:nvPr/>
        </p:nvSpPr>
        <p:spPr>
          <a:xfrm>
            <a:off x="9905998" y="1803399"/>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8" name="Flowchart: Connector 57">
            <a:extLst>
              <a:ext uri="{FF2B5EF4-FFF2-40B4-BE49-F238E27FC236}">
                <a16:creationId xmlns:a16="http://schemas.microsoft.com/office/drawing/2014/main" id="{4981C025-5333-48C0-AB68-A9BCCBAD5F28}"/>
              </a:ext>
            </a:extLst>
          </p:cNvPr>
          <p:cNvSpPr/>
          <p:nvPr/>
        </p:nvSpPr>
        <p:spPr>
          <a:xfrm>
            <a:off x="8559798" y="190499"/>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9" name="Flowchart: Connector 58">
            <a:extLst>
              <a:ext uri="{FF2B5EF4-FFF2-40B4-BE49-F238E27FC236}">
                <a16:creationId xmlns:a16="http://schemas.microsoft.com/office/drawing/2014/main" id="{2A075319-8AA6-4F0B-A202-360D22CB06C3}"/>
              </a:ext>
            </a:extLst>
          </p:cNvPr>
          <p:cNvSpPr/>
          <p:nvPr/>
        </p:nvSpPr>
        <p:spPr>
          <a:xfrm>
            <a:off x="5943598" y="749299"/>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5ED2A0C7-813D-40A6-ACCF-305220C68829}"/>
              </a:ext>
            </a:extLst>
          </p:cNvPr>
          <p:cNvSpPr txBox="1"/>
          <p:nvPr/>
        </p:nvSpPr>
        <p:spPr>
          <a:xfrm>
            <a:off x="6175375" y="94297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97%</a:t>
            </a:r>
          </a:p>
        </p:txBody>
      </p:sp>
      <p:sp>
        <p:nvSpPr>
          <p:cNvPr id="53" name="TextBox 52">
            <a:extLst>
              <a:ext uri="{FF2B5EF4-FFF2-40B4-BE49-F238E27FC236}">
                <a16:creationId xmlns:a16="http://schemas.microsoft.com/office/drawing/2014/main" id="{D3A95755-F8B8-46F5-A7DE-48534062CDC0}"/>
              </a:ext>
            </a:extLst>
          </p:cNvPr>
          <p:cNvSpPr txBox="1"/>
          <p:nvPr/>
        </p:nvSpPr>
        <p:spPr>
          <a:xfrm>
            <a:off x="837063" y="554781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reflects rural Wales </a:t>
            </a:r>
          </a:p>
        </p:txBody>
      </p:sp>
      <p:sp>
        <p:nvSpPr>
          <p:cNvPr id="52" name="TextBox 51">
            <a:extLst>
              <a:ext uri="{FF2B5EF4-FFF2-40B4-BE49-F238E27FC236}">
                <a16:creationId xmlns:a16="http://schemas.microsoft.com/office/drawing/2014/main" id="{5F183C3D-0ED1-4982-BD2F-43EF976D8AA9}"/>
              </a:ext>
            </a:extLst>
          </p:cNvPr>
          <p:cNvSpPr txBox="1"/>
          <p:nvPr/>
        </p:nvSpPr>
        <p:spPr>
          <a:xfrm>
            <a:off x="5422900" y="1803400"/>
            <a:ext cx="2997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"A channel that has the best coverage of events in Wales"</a:t>
            </a:r>
          </a:p>
        </p:txBody>
      </p:sp>
      <p:sp>
        <p:nvSpPr>
          <p:cNvPr id="60" name="TextBox 59">
            <a:extLst>
              <a:ext uri="{FF2B5EF4-FFF2-40B4-BE49-F238E27FC236}">
                <a16:creationId xmlns:a16="http://schemas.microsoft.com/office/drawing/2014/main" id="{5DA1DAA7-5E76-40EE-BC4B-D4E75A8BBA5C}"/>
              </a:ext>
            </a:extLst>
          </p:cNvPr>
          <p:cNvSpPr txBox="1"/>
          <p:nvPr/>
        </p:nvSpPr>
        <p:spPr>
          <a:xfrm>
            <a:off x="8343900" y="10922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"Contributes to the culture of Wales" </a:t>
            </a:r>
            <a:endParaRPr lang="en-US" sz="2000" b="1">
              <a:latin typeface="Bradley Hand ITC"/>
              <a:cs typeface="Calibri"/>
            </a:endParaRPr>
          </a:p>
        </p:txBody>
      </p:sp>
      <p:sp>
        <p:nvSpPr>
          <p:cNvPr id="61" name="TextBox 60">
            <a:extLst>
              <a:ext uri="{FF2B5EF4-FFF2-40B4-BE49-F238E27FC236}">
                <a16:creationId xmlns:a16="http://schemas.microsoft.com/office/drawing/2014/main" id="{C99A0109-EB6C-4CD3-AF87-0405F3428C75}"/>
              </a:ext>
            </a:extLst>
          </p:cNvPr>
          <p:cNvSpPr txBox="1"/>
          <p:nvPr/>
        </p:nvSpPr>
        <p:spPr>
          <a:xfrm>
            <a:off x="8912225" y="45402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95%</a:t>
            </a:r>
          </a:p>
        </p:txBody>
      </p:sp>
      <p:sp>
        <p:nvSpPr>
          <p:cNvPr id="62" name="TextBox 61">
            <a:extLst>
              <a:ext uri="{FF2B5EF4-FFF2-40B4-BE49-F238E27FC236}">
                <a16:creationId xmlns:a16="http://schemas.microsoft.com/office/drawing/2014/main" id="{2E5AB2E6-146A-4D33-8120-4916785583C0}"/>
              </a:ext>
            </a:extLst>
          </p:cNvPr>
          <p:cNvSpPr txBox="1"/>
          <p:nvPr/>
        </p:nvSpPr>
        <p:spPr>
          <a:xfrm>
            <a:off x="8559800" y="2819400"/>
            <a:ext cx="3479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"Supports the Welsh language through its programming and content" </a:t>
            </a:r>
            <a:endParaRPr lang="en-US" sz="2000" b="1">
              <a:latin typeface="Bradley Hand ITC"/>
              <a:cs typeface="Calibri"/>
            </a:endParaRPr>
          </a:p>
        </p:txBody>
      </p:sp>
      <p:sp>
        <p:nvSpPr>
          <p:cNvPr id="63" name="TextBox 62">
            <a:extLst>
              <a:ext uri="{FF2B5EF4-FFF2-40B4-BE49-F238E27FC236}">
                <a16:creationId xmlns:a16="http://schemas.microsoft.com/office/drawing/2014/main" id="{1F2FC5A9-1D3C-45F1-BB15-5BED361178AB}"/>
              </a:ext>
            </a:extLst>
          </p:cNvPr>
          <p:cNvSpPr txBox="1"/>
          <p:nvPr/>
        </p:nvSpPr>
        <p:spPr>
          <a:xfrm>
            <a:off x="10160000" y="20828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98%</a:t>
            </a:r>
          </a:p>
        </p:txBody>
      </p:sp>
      <p:sp>
        <p:nvSpPr>
          <p:cNvPr id="64" name="TextBox 63">
            <a:extLst>
              <a:ext uri="{FF2B5EF4-FFF2-40B4-BE49-F238E27FC236}">
                <a16:creationId xmlns:a16="http://schemas.microsoft.com/office/drawing/2014/main" id="{04A6A5A6-D8F4-4311-B734-A28AFDB3FD5E}"/>
              </a:ext>
            </a:extLst>
          </p:cNvPr>
          <p:cNvSpPr txBox="1"/>
          <p:nvPr/>
        </p:nvSpPr>
        <p:spPr>
          <a:xfrm>
            <a:off x="9080500" y="5067300"/>
            <a:ext cx="3251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"Keeps the Welsh language alive"</a:t>
            </a:r>
            <a:endParaRPr lang="en-US" sz="2000" b="1" dirty="0">
              <a:latin typeface="Bradley Hand ITC"/>
              <a:cs typeface="Calibri"/>
            </a:endParaRPr>
          </a:p>
        </p:txBody>
      </p:sp>
      <p:sp>
        <p:nvSpPr>
          <p:cNvPr id="65" name="TextBox 64">
            <a:extLst>
              <a:ext uri="{FF2B5EF4-FFF2-40B4-BE49-F238E27FC236}">
                <a16:creationId xmlns:a16="http://schemas.microsoft.com/office/drawing/2014/main" id="{D84E0A51-2FD1-4017-ADB3-F2E83C8DB04B}"/>
              </a:ext>
            </a:extLst>
          </p:cNvPr>
          <p:cNvSpPr txBox="1"/>
          <p:nvPr/>
        </p:nvSpPr>
        <p:spPr>
          <a:xfrm>
            <a:off x="9947275" y="425767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99%</a:t>
            </a:r>
          </a:p>
        </p:txBody>
      </p:sp>
      <p:sp>
        <p:nvSpPr>
          <p:cNvPr id="66" name="Flowchart: Connector 65">
            <a:extLst>
              <a:ext uri="{FF2B5EF4-FFF2-40B4-BE49-F238E27FC236}">
                <a16:creationId xmlns:a16="http://schemas.microsoft.com/office/drawing/2014/main" id="{19320869-209B-489C-B833-E37C23018CA6}"/>
              </a:ext>
            </a:extLst>
          </p:cNvPr>
          <p:cNvSpPr/>
          <p:nvPr/>
        </p:nvSpPr>
        <p:spPr>
          <a:xfrm>
            <a:off x="6692898" y="29083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7" name="Flowchart: Connector 66">
            <a:extLst>
              <a:ext uri="{FF2B5EF4-FFF2-40B4-BE49-F238E27FC236}">
                <a16:creationId xmlns:a16="http://schemas.microsoft.com/office/drawing/2014/main" id="{B13A1A4D-8AEF-4EDC-8FF5-3AA7ED7453CE}"/>
              </a:ext>
            </a:extLst>
          </p:cNvPr>
          <p:cNvSpPr/>
          <p:nvPr/>
        </p:nvSpPr>
        <p:spPr>
          <a:xfrm>
            <a:off x="6997698" y="4864100"/>
            <a:ext cx="1600200" cy="1371600"/>
          </a:xfrm>
          <a:prstGeom prst="flowChartConnector">
            <a:avLst/>
          </a:prstGeom>
          <a:solidFill>
            <a:srgbClr val="32EDE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EE34D71B-B39C-42DD-9324-A69DEB3E7A54}"/>
              </a:ext>
            </a:extLst>
          </p:cNvPr>
          <p:cNvSpPr txBox="1"/>
          <p:nvPr/>
        </p:nvSpPr>
        <p:spPr>
          <a:xfrm>
            <a:off x="6902450" y="315595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cs typeface="Calibri"/>
              </a:rPr>
              <a:t>83%</a:t>
            </a:r>
          </a:p>
        </p:txBody>
      </p:sp>
      <p:sp>
        <p:nvSpPr>
          <p:cNvPr id="69" name="TextBox 68">
            <a:extLst>
              <a:ext uri="{FF2B5EF4-FFF2-40B4-BE49-F238E27FC236}">
                <a16:creationId xmlns:a16="http://schemas.microsoft.com/office/drawing/2014/main" id="{1B83842B-CB6C-4DA8-BA67-9608960AE6BB}"/>
              </a:ext>
            </a:extLst>
          </p:cNvPr>
          <p:cNvSpPr txBox="1"/>
          <p:nvPr/>
        </p:nvSpPr>
        <p:spPr>
          <a:xfrm>
            <a:off x="6477000" y="38354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"Makes the Welsh language come alive"</a:t>
            </a:r>
          </a:p>
        </p:txBody>
      </p:sp>
      <p:sp>
        <p:nvSpPr>
          <p:cNvPr id="70" name="TextBox 69">
            <a:extLst>
              <a:ext uri="{FF2B5EF4-FFF2-40B4-BE49-F238E27FC236}">
                <a16:creationId xmlns:a16="http://schemas.microsoft.com/office/drawing/2014/main" id="{9DACBD53-00D5-4B3B-85AA-EEA6E22316E9}"/>
              </a:ext>
            </a:extLst>
          </p:cNvPr>
          <p:cNvSpPr txBox="1"/>
          <p:nvPr/>
        </p:nvSpPr>
        <p:spPr>
          <a:xfrm>
            <a:off x="6731000" y="5930900"/>
            <a:ext cx="34163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Bradley Hand ITC"/>
              </a:rPr>
              <a:t>"Makes the Welsh language seem more modern and relevant"</a:t>
            </a:r>
          </a:p>
        </p:txBody>
      </p:sp>
      <p:sp>
        <p:nvSpPr>
          <p:cNvPr id="71" name="TextBox 70">
            <a:extLst>
              <a:ext uri="{FF2B5EF4-FFF2-40B4-BE49-F238E27FC236}">
                <a16:creationId xmlns:a16="http://schemas.microsoft.com/office/drawing/2014/main" id="{EBEB0C22-8892-40A6-83E0-0FE53CFC5D16}"/>
              </a:ext>
            </a:extLst>
          </p:cNvPr>
          <p:cNvSpPr txBox="1"/>
          <p:nvPr/>
        </p:nvSpPr>
        <p:spPr>
          <a:xfrm>
            <a:off x="6296025" y="4772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2" name="TextBox 71">
            <a:extLst>
              <a:ext uri="{FF2B5EF4-FFF2-40B4-BE49-F238E27FC236}">
                <a16:creationId xmlns:a16="http://schemas.microsoft.com/office/drawing/2014/main" id="{05B70138-411E-4802-A64D-059EAD232EA0}"/>
              </a:ext>
            </a:extLst>
          </p:cNvPr>
          <p:cNvSpPr txBox="1"/>
          <p:nvPr/>
        </p:nvSpPr>
        <p:spPr>
          <a:xfrm>
            <a:off x="7289800" y="51435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Bradley Hand ITC"/>
              </a:rPr>
              <a:t>78%</a:t>
            </a:r>
          </a:p>
        </p:txBody>
      </p:sp>
      <p:sp>
        <p:nvSpPr>
          <p:cNvPr id="73" name="TextBox 72">
            <a:extLst>
              <a:ext uri="{FF2B5EF4-FFF2-40B4-BE49-F238E27FC236}">
                <a16:creationId xmlns:a16="http://schemas.microsoft.com/office/drawing/2014/main" id="{CD0F2730-CC79-450E-9125-40DE696867C9}"/>
              </a:ext>
            </a:extLst>
          </p:cNvPr>
          <p:cNvSpPr txBox="1"/>
          <p:nvPr/>
        </p:nvSpPr>
        <p:spPr>
          <a:xfrm>
            <a:off x="4625975" y="920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u="sng" dirty="0">
                <a:latin typeface="Arabic Typesetting"/>
                <a:cs typeface="Calibri"/>
              </a:rPr>
              <a:t>ATTITUDES</a:t>
            </a:r>
          </a:p>
        </p:txBody>
      </p:sp>
      <p:sp>
        <p:nvSpPr>
          <p:cNvPr id="6" name="TextBox 5">
            <a:extLst>
              <a:ext uri="{FF2B5EF4-FFF2-40B4-BE49-F238E27FC236}">
                <a16:creationId xmlns:a16="http://schemas.microsoft.com/office/drawing/2014/main" id="{86E80621-3353-408E-8A34-E3ACD34B1B15}"/>
              </a:ext>
            </a:extLst>
          </p:cNvPr>
          <p:cNvSpPr txBox="1"/>
          <p:nvPr/>
        </p:nvSpPr>
        <p:spPr>
          <a:xfrm>
            <a:off x="4549" y="644174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National Survey for Wales, 2017-18 Welsh </a:t>
            </a:r>
            <a:r>
              <a:rPr lang="en-US" sz="1000"/>
              <a:t>Language: Confidence and attitudes (2019)</a:t>
            </a:r>
          </a:p>
        </p:txBody>
      </p:sp>
      <p:sp>
        <p:nvSpPr>
          <p:cNvPr id="7" name="TextBox 6">
            <a:extLst>
              <a:ext uri="{FF2B5EF4-FFF2-40B4-BE49-F238E27FC236}">
                <a16:creationId xmlns:a16="http://schemas.microsoft.com/office/drawing/2014/main" id="{5483C5F9-75E1-4517-A2A9-6DB0B7172F32}"/>
              </a:ext>
            </a:extLst>
          </p:cNvPr>
          <p:cNvSpPr txBox="1"/>
          <p:nvPr/>
        </p:nvSpPr>
        <p:spPr>
          <a:xfrm>
            <a:off x="4548" y="613466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S4C ANNUAL REPORT AND STATEMENT OF ACCOUNTS </a:t>
            </a:r>
            <a:r>
              <a:rPr lang="en-GB" sz="1000">
                <a:cs typeface="Calibri"/>
              </a:rPr>
              <a:t>2017/18 (2019)</a:t>
            </a:r>
            <a:endParaRPr lang="en-GB" sz="1000" dirty="0">
              <a:cs typeface="Calibri"/>
            </a:endParaRPr>
          </a:p>
        </p:txBody>
      </p:sp>
    </p:spTree>
    <p:extLst>
      <p:ext uri="{BB962C8B-B14F-4D97-AF65-F5344CB8AC3E}">
        <p14:creationId xmlns:p14="http://schemas.microsoft.com/office/powerpoint/2010/main" val="3312040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pic>
        <p:nvPicPr>
          <p:cNvPr id="2" name="Picture 3" descr="A sign on the side of a building&#10;&#10;Description automatically generated">
            <a:extLst>
              <a:ext uri="{FF2B5EF4-FFF2-40B4-BE49-F238E27FC236}">
                <a16:creationId xmlns:a16="http://schemas.microsoft.com/office/drawing/2014/main" id="{5B242554-E0BA-4AA6-B2C5-E347DE3ABC91}"/>
              </a:ext>
            </a:extLst>
          </p:cNvPr>
          <p:cNvPicPr>
            <a:picLocks noChangeAspect="1"/>
          </p:cNvPicPr>
          <p:nvPr/>
        </p:nvPicPr>
        <p:blipFill>
          <a:blip r:embed="rId3"/>
          <a:stretch>
            <a:fillRect/>
          </a:stretch>
        </p:blipFill>
        <p:spPr>
          <a:xfrm>
            <a:off x="482600" y="294132"/>
            <a:ext cx="2743200" cy="1545336"/>
          </a:xfrm>
          <a:prstGeom prst="rect">
            <a:avLst/>
          </a:prstGeom>
          <a:ln w="88900" cap="sq" cmpd="thickThin">
            <a:solidFill>
              <a:srgbClr val="000000"/>
            </a:solidFill>
            <a:prstDash val="solid"/>
            <a:miter lim="800000"/>
          </a:ln>
          <a:effectLst>
            <a:innerShdw blurRad="76200">
              <a:srgbClr val="000000"/>
            </a:innerShdw>
          </a:effectLst>
        </p:spPr>
      </p:pic>
      <p:pic>
        <p:nvPicPr>
          <p:cNvPr id="4" name="Picture 5" descr="A picture containing outdoor, water, building, bridge&#10;&#10;Description automatically generated">
            <a:extLst>
              <a:ext uri="{FF2B5EF4-FFF2-40B4-BE49-F238E27FC236}">
                <a16:creationId xmlns:a16="http://schemas.microsoft.com/office/drawing/2014/main" id="{9CEC1C73-9A20-43A0-AAF5-8F1E7BB10D00}"/>
              </a:ext>
            </a:extLst>
          </p:cNvPr>
          <p:cNvPicPr>
            <a:picLocks noChangeAspect="1"/>
          </p:cNvPicPr>
          <p:nvPr/>
        </p:nvPicPr>
        <p:blipFill>
          <a:blip r:embed="rId4"/>
          <a:stretch>
            <a:fillRect/>
          </a:stretch>
        </p:blipFill>
        <p:spPr>
          <a:xfrm>
            <a:off x="6553200" y="168275"/>
            <a:ext cx="2743200" cy="1543050"/>
          </a:xfrm>
          <a:prstGeom prst="rect">
            <a:avLst/>
          </a:prstGeom>
          <a:ln w="88900" cap="sq" cmpd="thickThin">
            <a:solidFill>
              <a:srgbClr val="000000"/>
            </a:solidFill>
            <a:prstDash val="solid"/>
            <a:miter lim="800000"/>
          </a:ln>
          <a:effectLst>
            <a:innerShdw blurRad="76200">
              <a:srgbClr val="000000"/>
            </a:innerShdw>
          </a:effectLst>
        </p:spPr>
      </p:pic>
      <p:pic>
        <p:nvPicPr>
          <p:cNvPr id="7" name="Picture 7" descr="A group of people standing in front of a body of water&#10;&#10;Description automatically generated">
            <a:extLst>
              <a:ext uri="{FF2B5EF4-FFF2-40B4-BE49-F238E27FC236}">
                <a16:creationId xmlns:a16="http://schemas.microsoft.com/office/drawing/2014/main" id="{F0864E39-C1A3-47D2-9D56-00D0D3BC52F1}"/>
              </a:ext>
            </a:extLst>
          </p:cNvPr>
          <p:cNvPicPr>
            <a:picLocks noChangeAspect="1"/>
          </p:cNvPicPr>
          <p:nvPr/>
        </p:nvPicPr>
        <p:blipFill>
          <a:blip r:embed="rId5"/>
          <a:stretch>
            <a:fillRect/>
          </a:stretch>
        </p:blipFill>
        <p:spPr>
          <a:xfrm>
            <a:off x="8624888" y="2020888"/>
            <a:ext cx="3159125" cy="2270125"/>
          </a:xfrm>
          <a:prstGeom prst="rect">
            <a:avLst/>
          </a:prstGeom>
          <a:ln w="88900" cap="sq" cmpd="thickThin">
            <a:solidFill>
              <a:srgbClr val="000000"/>
            </a:solidFill>
            <a:prstDash val="solid"/>
            <a:miter lim="800000"/>
          </a:ln>
          <a:effectLst>
            <a:innerShdw blurRad="76200">
              <a:srgbClr val="000000"/>
            </a:innerShdw>
          </a:effectLst>
        </p:spPr>
      </p:pic>
      <p:pic>
        <p:nvPicPr>
          <p:cNvPr id="8" name="Picture 8" descr="A picture containing looking, table, child, little&#10;&#10;Description automatically generated">
            <a:extLst>
              <a:ext uri="{FF2B5EF4-FFF2-40B4-BE49-F238E27FC236}">
                <a16:creationId xmlns:a16="http://schemas.microsoft.com/office/drawing/2014/main" id="{9923B0C1-FF47-4CE9-823D-55D7C2CB836A}"/>
              </a:ext>
            </a:extLst>
          </p:cNvPr>
          <p:cNvPicPr>
            <a:picLocks noChangeAspect="1"/>
          </p:cNvPicPr>
          <p:nvPr/>
        </p:nvPicPr>
        <p:blipFill>
          <a:blip r:embed="rId6"/>
          <a:stretch>
            <a:fillRect/>
          </a:stretch>
        </p:blipFill>
        <p:spPr>
          <a:xfrm>
            <a:off x="2438400" y="2123691"/>
            <a:ext cx="3657599" cy="2064518"/>
          </a:xfrm>
          <a:prstGeom prst="rect">
            <a:avLst/>
          </a:prstGeom>
          <a:ln w="88900" cap="sq" cmpd="thickThin">
            <a:solidFill>
              <a:srgbClr val="000000"/>
            </a:solidFill>
            <a:prstDash val="solid"/>
            <a:miter lim="800000"/>
          </a:ln>
          <a:effectLst>
            <a:innerShdw blurRad="76200">
              <a:srgbClr val="000000"/>
            </a:innerShdw>
          </a:effectLst>
        </p:spPr>
      </p:pic>
      <p:pic>
        <p:nvPicPr>
          <p:cNvPr id="6" name="Picture 8" descr="A picture containing toy, small, train, child&#10;&#10;Description automatically generated">
            <a:extLst>
              <a:ext uri="{FF2B5EF4-FFF2-40B4-BE49-F238E27FC236}">
                <a16:creationId xmlns:a16="http://schemas.microsoft.com/office/drawing/2014/main" id="{810A08E0-9346-440F-B8A9-6D65518CA0E0}"/>
              </a:ext>
            </a:extLst>
          </p:cNvPr>
          <p:cNvPicPr>
            <a:picLocks noChangeAspect="1"/>
          </p:cNvPicPr>
          <p:nvPr/>
        </p:nvPicPr>
        <p:blipFill>
          <a:blip r:embed="rId7"/>
          <a:stretch>
            <a:fillRect/>
          </a:stretch>
        </p:blipFill>
        <p:spPr>
          <a:xfrm>
            <a:off x="685800" y="4791075"/>
            <a:ext cx="2743200" cy="1543050"/>
          </a:xfrm>
          <a:prstGeom prst="rect">
            <a:avLst/>
          </a:prstGeom>
          <a:ln w="88900" cap="sq" cmpd="thickThin">
            <a:solidFill>
              <a:srgbClr val="000000"/>
            </a:solidFill>
            <a:prstDash val="solid"/>
            <a:miter lim="800000"/>
          </a:ln>
          <a:effectLst>
            <a:innerShdw blurRad="76200">
              <a:srgbClr val="000000"/>
            </a:innerShdw>
          </a:effectLst>
        </p:spPr>
      </p:pic>
      <p:pic>
        <p:nvPicPr>
          <p:cNvPr id="9" name="Picture 9" descr="A picture containing indoor, photo, monitor, room&#10;&#10;Description automatically generated">
            <a:extLst>
              <a:ext uri="{FF2B5EF4-FFF2-40B4-BE49-F238E27FC236}">
                <a16:creationId xmlns:a16="http://schemas.microsoft.com/office/drawing/2014/main" id="{CCF5C994-4A93-4573-AB1F-DA5CB6C9BE37}"/>
              </a:ext>
            </a:extLst>
          </p:cNvPr>
          <p:cNvPicPr>
            <a:picLocks noChangeAspect="1"/>
          </p:cNvPicPr>
          <p:nvPr/>
        </p:nvPicPr>
        <p:blipFill>
          <a:blip r:embed="rId8"/>
          <a:stretch>
            <a:fillRect/>
          </a:stretch>
        </p:blipFill>
        <p:spPr>
          <a:xfrm>
            <a:off x="5270500" y="4905375"/>
            <a:ext cx="2743200" cy="15430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10" name="TextBox 9">
            <a:extLst>
              <a:ext uri="{FF2B5EF4-FFF2-40B4-BE49-F238E27FC236}">
                <a16:creationId xmlns:a16="http://schemas.microsoft.com/office/drawing/2014/main" id="{1965A723-3EF5-4D37-8C55-A0EC49C623A8}"/>
              </a:ext>
            </a:extLst>
          </p:cNvPr>
          <p:cNvSpPr txBox="1"/>
          <p:nvPr/>
        </p:nvSpPr>
        <p:spPr>
          <a:xfrm>
            <a:off x="413983" y="189248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S4C.CYMRU (2020)</a:t>
            </a:r>
            <a:endParaRPr lang="en-GB" sz="1000" dirty="0">
              <a:cs typeface="Calibri"/>
            </a:endParaRPr>
          </a:p>
        </p:txBody>
      </p:sp>
      <p:sp>
        <p:nvSpPr>
          <p:cNvPr id="11" name="TextBox 10">
            <a:extLst>
              <a:ext uri="{FF2B5EF4-FFF2-40B4-BE49-F238E27FC236}">
                <a16:creationId xmlns:a16="http://schemas.microsoft.com/office/drawing/2014/main" id="{6445534C-217F-4AA0-807D-2284669CC19E}"/>
              </a:ext>
            </a:extLst>
          </p:cNvPr>
          <p:cNvSpPr txBox="1"/>
          <p:nvPr/>
        </p:nvSpPr>
        <p:spPr>
          <a:xfrm>
            <a:off x="6379902" y="177378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S4C CYMRU (2020)</a:t>
            </a:r>
            <a:endParaRPr lang="en-GB" sz="1000" dirty="0">
              <a:cs typeface="Calibri"/>
            </a:endParaRPr>
          </a:p>
        </p:txBody>
      </p:sp>
      <p:sp>
        <p:nvSpPr>
          <p:cNvPr id="12" name="TextBox 11">
            <a:extLst>
              <a:ext uri="{FF2B5EF4-FFF2-40B4-BE49-F238E27FC236}">
                <a16:creationId xmlns:a16="http://schemas.microsoft.com/office/drawing/2014/main" id="{D1E7A9F2-7E0C-4246-BA99-6BFB8F348B5B}"/>
              </a:ext>
            </a:extLst>
          </p:cNvPr>
          <p:cNvSpPr txBox="1"/>
          <p:nvPr/>
        </p:nvSpPr>
        <p:spPr>
          <a:xfrm>
            <a:off x="8466162" y="436046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S4C CYMRU (2020)</a:t>
            </a:r>
            <a:endParaRPr lang="en-US" sz="1000"/>
          </a:p>
        </p:txBody>
      </p:sp>
      <p:sp>
        <p:nvSpPr>
          <p:cNvPr id="13" name="TextBox 12">
            <a:extLst>
              <a:ext uri="{FF2B5EF4-FFF2-40B4-BE49-F238E27FC236}">
                <a16:creationId xmlns:a16="http://schemas.microsoft.com/office/drawing/2014/main" id="{F4EB3402-1740-4DEE-B445-5A2570D73D10}"/>
              </a:ext>
            </a:extLst>
          </p:cNvPr>
          <p:cNvSpPr txBox="1"/>
          <p:nvPr/>
        </p:nvSpPr>
        <p:spPr>
          <a:xfrm>
            <a:off x="2269225" y="424814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BBC.CO.UK (2020)</a:t>
            </a:r>
            <a:endParaRPr lang="en-GB" sz="1000" dirty="0">
              <a:cs typeface="Calibri"/>
            </a:endParaRPr>
          </a:p>
        </p:txBody>
      </p:sp>
      <p:sp>
        <p:nvSpPr>
          <p:cNvPr id="21" name="TextBox 20">
            <a:extLst>
              <a:ext uri="{FF2B5EF4-FFF2-40B4-BE49-F238E27FC236}">
                <a16:creationId xmlns:a16="http://schemas.microsoft.com/office/drawing/2014/main" id="{809D5FBB-8331-43C6-B45A-DC11F642C471}"/>
              </a:ext>
            </a:extLst>
          </p:cNvPr>
          <p:cNvSpPr txBox="1"/>
          <p:nvPr/>
        </p:nvSpPr>
        <p:spPr>
          <a:xfrm>
            <a:off x="4805433" y="686396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BBC.CO.UK (2020)</a:t>
            </a:r>
            <a:endParaRPr lang="en-GB" sz="1000" dirty="0">
              <a:cs typeface="Calibri"/>
            </a:endParaRPr>
          </a:p>
        </p:txBody>
      </p:sp>
      <p:sp>
        <p:nvSpPr>
          <p:cNvPr id="14" name="TextBox 13">
            <a:extLst>
              <a:ext uri="{FF2B5EF4-FFF2-40B4-BE49-F238E27FC236}">
                <a16:creationId xmlns:a16="http://schemas.microsoft.com/office/drawing/2014/main" id="{93C2E7BA-8A49-4496-BFDC-525C67CC1CA1}"/>
              </a:ext>
            </a:extLst>
          </p:cNvPr>
          <p:cNvSpPr txBox="1"/>
          <p:nvPr/>
        </p:nvSpPr>
        <p:spPr>
          <a:xfrm>
            <a:off x="546906" y="648368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YOUTUBE IMAGE  (2017)</a:t>
            </a:r>
            <a:endParaRPr lang="en-GB" sz="1000" dirty="0">
              <a:cs typeface="Calibri"/>
            </a:endParaRPr>
          </a:p>
        </p:txBody>
      </p:sp>
    </p:spTree>
    <p:extLst>
      <p:ext uri="{BB962C8B-B14F-4D97-AF65-F5344CB8AC3E}">
        <p14:creationId xmlns:p14="http://schemas.microsoft.com/office/powerpoint/2010/main" val="3244524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4FA08FC4-A0CE-4676-8EA2-F64E2AC081C3}"/>
              </a:ext>
            </a:extLst>
          </p:cNvPr>
          <p:cNvSpPr txBox="1"/>
          <p:nvPr/>
        </p:nvSpPr>
        <p:spPr>
          <a:xfrm>
            <a:off x="4007892" y="1937981"/>
            <a:ext cx="471075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Century Schoolbook"/>
                <a:cs typeface="Calibri"/>
              </a:rPr>
              <a:t>THANK YOU SO MUCH FOR LISTENING – ANY QUESTIONS?</a:t>
            </a:r>
            <a:endParaRPr lang="en-US"/>
          </a:p>
        </p:txBody>
      </p:sp>
      <p:pic>
        <p:nvPicPr>
          <p:cNvPr id="4" name="Picture 4" descr="A picture containing logo&#10;&#10;Description automatically generated">
            <a:extLst>
              <a:ext uri="{FF2B5EF4-FFF2-40B4-BE49-F238E27FC236}">
                <a16:creationId xmlns:a16="http://schemas.microsoft.com/office/drawing/2014/main" id="{30133315-8117-492B-B597-1A3667DB851F}"/>
              </a:ext>
            </a:extLst>
          </p:cNvPr>
          <p:cNvPicPr>
            <a:picLocks noChangeAspect="1"/>
          </p:cNvPicPr>
          <p:nvPr/>
        </p:nvPicPr>
        <p:blipFill>
          <a:blip r:embed="rId3"/>
          <a:stretch>
            <a:fillRect/>
          </a:stretch>
        </p:blipFill>
        <p:spPr>
          <a:xfrm>
            <a:off x="101600" y="4914186"/>
            <a:ext cx="2743200" cy="183022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A22C2DC8-416C-436F-9FAE-1D9E5C02721F}"/>
              </a:ext>
            </a:extLst>
          </p:cNvPr>
          <p:cNvSpPr txBox="1"/>
          <p:nvPr/>
        </p:nvSpPr>
        <p:spPr>
          <a:xfrm>
            <a:off x="-52316" y="6657833"/>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PUBLIC DOMAIN PICTURES (2020)</a:t>
            </a:r>
            <a:endParaRPr lang="en-US" sz="1000"/>
          </a:p>
        </p:txBody>
      </p:sp>
    </p:spTree>
    <p:extLst>
      <p:ext uri="{BB962C8B-B14F-4D97-AF65-F5344CB8AC3E}">
        <p14:creationId xmlns:p14="http://schemas.microsoft.com/office/powerpoint/2010/main" val="2000242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F6583106-34C2-4997-B43F-587DC0D60C15}"/>
              </a:ext>
            </a:extLst>
          </p:cNvPr>
          <p:cNvSpPr txBox="1"/>
          <p:nvPr/>
        </p:nvSpPr>
        <p:spPr>
          <a:xfrm>
            <a:off x="5020101" y="1069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u="sng">
                <a:latin typeface="Arabic Typesetting"/>
                <a:cs typeface="Calibri"/>
              </a:rPr>
              <a:t>REFERENCES</a:t>
            </a:r>
          </a:p>
        </p:txBody>
      </p:sp>
      <p:sp>
        <p:nvSpPr>
          <p:cNvPr id="4" name="TextBox 3">
            <a:extLst>
              <a:ext uri="{FF2B5EF4-FFF2-40B4-BE49-F238E27FC236}">
                <a16:creationId xmlns:a16="http://schemas.microsoft.com/office/drawing/2014/main" id="{BF568593-C6E7-4B22-9A83-D48B5C545A24}"/>
              </a:ext>
            </a:extLst>
          </p:cNvPr>
          <p:cNvSpPr txBox="1"/>
          <p:nvPr/>
        </p:nvSpPr>
        <p:spPr>
          <a:xfrm>
            <a:off x="2267803" y="880280"/>
            <a:ext cx="7679140"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a typeface="+mn-lt"/>
                <a:cs typeface="+mn-lt"/>
              </a:rPr>
              <a:t>BBC Wales (2020).  Avaliable </a:t>
            </a:r>
            <a:r>
              <a:rPr lang="en-GB" sz="1600" dirty="0">
                <a:ea typeface="+mn-lt"/>
                <a:cs typeface="+mn-lt"/>
              </a:rPr>
              <a:t>at: </a:t>
            </a:r>
            <a:r>
              <a:rPr lang="en-GB" sz="1600" dirty="0">
                <a:ea typeface="+mn-lt"/>
                <a:cs typeface="+mn-lt"/>
                <a:hlinkClick r:id="rId3"/>
              </a:rPr>
              <a:t>www.bbc.co.uk/wales/arts/sites/children/images/superted_01446.jpg</a:t>
            </a:r>
            <a:r>
              <a:rPr lang="en-GB" sz="1600">
                <a:ea typeface="+mn-lt"/>
                <a:cs typeface="+mn-lt"/>
              </a:rPr>
              <a:t>  (Accessed: 26th October 2020).</a:t>
            </a:r>
            <a:endParaRPr lang="en-GB" sz="1600" dirty="0">
              <a:ea typeface="+mn-lt"/>
              <a:cs typeface="+mn-lt"/>
            </a:endParaRPr>
          </a:p>
          <a:p>
            <a:endParaRPr lang="en-GB" sz="1600" dirty="0">
              <a:cs typeface="Calibri"/>
            </a:endParaRPr>
          </a:p>
          <a:p>
            <a:r>
              <a:rPr lang="en-GB" sz="1600" dirty="0">
                <a:ea typeface="+mn-lt"/>
                <a:cs typeface="+mn-lt"/>
              </a:rPr>
              <a:t>BBC Wales History (2014).  Available at: </a:t>
            </a:r>
            <a:r>
              <a:rPr lang="en-GB" sz="1600" dirty="0">
                <a:ea typeface="+mn-lt"/>
                <a:cs typeface="+mn-lt"/>
                <a:hlinkClick r:id="rId4"/>
              </a:rPr>
              <a:t>www.bbc.co.uk/wales/history/sites/themes/society/women_blue-books-shtml</a:t>
            </a:r>
            <a:r>
              <a:rPr lang="en-GB" sz="1600">
                <a:ea typeface="+mn-lt"/>
                <a:cs typeface="+mn-lt"/>
              </a:rPr>
              <a:t>  (Accessed: 25th October 2020).</a:t>
            </a:r>
            <a:endParaRPr lang="en-GB" sz="1600" dirty="0">
              <a:ea typeface="+mn-lt"/>
              <a:cs typeface="+mn-lt"/>
            </a:endParaRPr>
          </a:p>
          <a:p>
            <a:endParaRPr lang="en-GB" sz="1600" dirty="0">
              <a:ea typeface="+mn-lt"/>
              <a:cs typeface="+mn-lt"/>
            </a:endParaRPr>
          </a:p>
          <a:p>
            <a:r>
              <a:rPr lang="en-GB" sz="1600">
                <a:ea typeface="+mn-lt"/>
                <a:cs typeface="+mn-lt"/>
              </a:rPr>
              <a:t>Culture Trip – </a:t>
            </a:r>
            <a:r>
              <a:rPr lang="en-GB" sz="1600" i="1">
                <a:ea typeface="+mn-lt"/>
                <a:cs typeface="+mn-lt"/>
              </a:rPr>
              <a:t>A brief history of the Welsh language</a:t>
            </a:r>
            <a:r>
              <a:rPr lang="en-GB" sz="1600">
                <a:ea typeface="+mn-lt"/>
                <a:cs typeface="+mn-lt"/>
              </a:rPr>
              <a:t> (2020).  Available </a:t>
            </a:r>
            <a:r>
              <a:rPr lang="en-GB" sz="1600" dirty="0">
                <a:ea typeface="+mn-lt"/>
                <a:cs typeface="+mn-lt"/>
              </a:rPr>
              <a:t>at: </a:t>
            </a:r>
            <a:r>
              <a:rPr lang="en-GB" sz="1600" dirty="0">
                <a:ea typeface="+mn-lt"/>
                <a:cs typeface="+mn-lt"/>
                <a:hlinkClick r:id="rId5"/>
              </a:rPr>
              <a:t>https://theculturetrip.com/europe/united-kingdom/wales/articles/a-brief-history-of-the-welsh-language/</a:t>
            </a:r>
            <a:r>
              <a:rPr lang="en-GB" sz="1600">
                <a:ea typeface="+mn-lt"/>
                <a:cs typeface="+mn-lt"/>
              </a:rPr>
              <a:t>  (Accessed: 26th October 2020).</a:t>
            </a:r>
            <a:endParaRPr lang="en-GB" sz="1600" dirty="0">
              <a:cs typeface="Calibri"/>
            </a:endParaRPr>
          </a:p>
          <a:p>
            <a:endParaRPr lang="en-GB" sz="1600" dirty="0">
              <a:cs typeface="Calibri"/>
            </a:endParaRPr>
          </a:p>
          <a:p>
            <a:r>
              <a:rPr lang="en-GB" sz="1600">
                <a:ea typeface="+mn-lt"/>
                <a:cs typeface="+mn-lt"/>
              </a:rPr>
              <a:t>Public Domain Pictures (2020).  Available </a:t>
            </a:r>
            <a:r>
              <a:rPr lang="en-GB" sz="1600" dirty="0">
                <a:ea typeface="+mn-lt"/>
                <a:cs typeface="+mn-lt"/>
              </a:rPr>
              <a:t>at </a:t>
            </a:r>
            <a:r>
              <a:rPr lang="en-GB" sz="1600" dirty="0">
                <a:ea typeface="+mn-lt"/>
                <a:cs typeface="+mn-lt"/>
                <a:hlinkClick r:id="rId6"/>
              </a:rPr>
              <a:t>https://www.publicdomainpictures.net/en/view-image.php?image=104525&amp;picture=welsh-flag</a:t>
            </a:r>
            <a:r>
              <a:rPr lang="en-GB" sz="1600">
                <a:ea typeface="+mn-lt"/>
                <a:cs typeface="+mn-lt"/>
              </a:rPr>
              <a:t> (Accessed: 24th October 2020).</a:t>
            </a:r>
            <a:endParaRPr lang="en-GB" sz="1600" dirty="0">
              <a:ea typeface="+mn-lt"/>
              <a:cs typeface="+mn-lt"/>
            </a:endParaRPr>
          </a:p>
          <a:p>
            <a:endParaRPr lang="en-GB" sz="1600" dirty="0">
              <a:cs typeface="Calibri"/>
            </a:endParaRPr>
          </a:p>
          <a:p>
            <a:r>
              <a:rPr lang="en-GB" sz="1600">
                <a:cs typeface="Calibri"/>
              </a:rPr>
              <a:t>S4C Cymru (2020).  Avaliable at: </a:t>
            </a:r>
            <a:r>
              <a:rPr lang="en-GB" sz="1600" dirty="0">
                <a:cs typeface="Calibri"/>
                <a:hlinkClick r:id="rId7"/>
              </a:rPr>
              <a:t>https://s4c.cymru/cy/</a:t>
            </a:r>
            <a:r>
              <a:rPr lang="en-GB" sz="1600">
                <a:cs typeface="Calibri"/>
              </a:rPr>
              <a:t>  (Accessed: 25th October 2020).</a:t>
            </a:r>
            <a:endParaRPr lang="en-GB" sz="1600" dirty="0">
              <a:ea typeface="+mn-lt"/>
              <a:cs typeface="+mn-lt"/>
            </a:endParaRPr>
          </a:p>
          <a:p>
            <a:endParaRPr lang="en-GB" sz="1600" dirty="0">
              <a:cs typeface="Calibri"/>
            </a:endParaRPr>
          </a:p>
          <a:p>
            <a:r>
              <a:rPr lang="en-GB" sz="1600">
                <a:ea typeface="+mn-lt"/>
                <a:cs typeface="+mn-lt"/>
              </a:rPr>
              <a:t>S4C (2016) </a:t>
            </a:r>
            <a:r>
              <a:rPr lang="en-GB" sz="1600" i="1">
                <a:ea typeface="+mn-lt"/>
                <a:cs typeface="+mn-lt"/>
              </a:rPr>
              <a:t>Edrych i’r Dyfodol - Looking to the Future 2014/15.</a:t>
            </a:r>
            <a:r>
              <a:rPr lang="en-GB" sz="1600">
                <a:ea typeface="+mn-lt"/>
                <a:cs typeface="+mn-lt"/>
              </a:rPr>
              <a:t>  Available at: </a:t>
            </a:r>
            <a:r>
              <a:rPr lang="en-GB" sz="1600" dirty="0">
                <a:ea typeface="+mn-lt"/>
                <a:cs typeface="+mn-lt"/>
              </a:rPr>
              <a:t>https://dlo6cycw1kmbs.cloudfront.net/media/media_assets/s4c-edrych-ir-</a:t>
            </a:r>
            <a:r>
              <a:rPr lang="en-GB" sz="1600">
                <a:ea typeface="+mn-lt"/>
                <a:cs typeface="+mn-lt"/>
              </a:rPr>
              <a:t>dyfodol.pdf  (Accessed: 28th October 2020). </a:t>
            </a:r>
            <a:endParaRPr lang="en-GB"/>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705576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een blue soft blur background">
            <a:extLst>
              <a:ext uri="{FF2B5EF4-FFF2-40B4-BE49-F238E27FC236}">
                <a16:creationId xmlns:a16="http://schemas.microsoft.com/office/drawing/2014/main" id="{BAA1E58D-1924-46B8-9DF3-CFFC74B39984}"/>
              </a:ext>
            </a:extLst>
          </p:cNvPr>
          <p:cNvPicPr>
            <a:picLocks noChangeAspect="1"/>
          </p:cNvPicPr>
          <p:nvPr/>
        </p:nvPicPr>
        <p:blipFill>
          <a:blip r:embed="rId2"/>
          <a:stretch>
            <a:fillRect/>
          </a:stretch>
        </p:blipFill>
        <p:spPr>
          <a:xfrm>
            <a:off x="1922918" y="643467"/>
            <a:ext cx="8346164" cy="5571065"/>
          </a:xfrm>
          <a:prstGeom prst="rect">
            <a:avLst/>
          </a:prstGeom>
          <a:ln>
            <a:noFill/>
          </a:ln>
        </p:spPr>
      </p:pic>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85FDA6-7988-4304-B671-9D2B95428DCD}"/>
              </a:ext>
            </a:extLst>
          </p:cNvPr>
          <p:cNvSpPr txBox="1"/>
          <p:nvPr/>
        </p:nvSpPr>
        <p:spPr>
          <a:xfrm>
            <a:off x="3111500" y="1346200"/>
            <a:ext cx="596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400" u="sng" dirty="0">
              <a:latin typeface="Century Schoolbook"/>
              <a:cs typeface="Calibri"/>
            </a:endParaRPr>
          </a:p>
        </p:txBody>
      </p:sp>
      <p:sp>
        <p:nvSpPr>
          <p:cNvPr id="2" name="TextBox 1">
            <a:extLst>
              <a:ext uri="{FF2B5EF4-FFF2-40B4-BE49-F238E27FC236}">
                <a16:creationId xmlns:a16="http://schemas.microsoft.com/office/drawing/2014/main" id="{BF20F5B5-3ED9-402D-B3F5-6698679EB45E}"/>
              </a:ext>
            </a:extLst>
          </p:cNvPr>
          <p:cNvSpPr txBox="1"/>
          <p:nvPr/>
        </p:nvSpPr>
        <p:spPr>
          <a:xfrm>
            <a:off x="2097206" y="641444"/>
            <a:ext cx="7485797"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S4C (2019) </a:t>
            </a:r>
            <a:r>
              <a:rPr lang="en-GB" sz="1600" i="1" dirty="0">
                <a:ea typeface="+mn-lt"/>
                <a:cs typeface="+mn-lt"/>
              </a:rPr>
              <a:t>ANNUAL REPORT AND STATEMENT OF ACCOUNTS 2017/18.  </a:t>
            </a:r>
            <a:r>
              <a:rPr lang="en-GB" sz="1600" dirty="0">
                <a:ea typeface="+mn-lt"/>
                <a:cs typeface="+mn-lt"/>
              </a:rPr>
              <a:t>Available at: https://assets.publishing.service.gov.uk/government/uploads/system/uploads/attachment_data/file/726175/S4C_Annual_Report_and_Accounts_Spreads.pdf</a:t>
            </a:r>
            <a:r>
              <a:rPr lang="en-GB" sz="1600" i="1" dirty="0">
                <a:ea typeface="+mn-lt"/>
                <a:cs typeface="+mn-lt"/>
              </a:rPr>
              <a:t>  </a:t>
            </a:r>
            <a:r>
              <a:rPr lang="en-GB" sz="1600">
                <a:ea typeface="+mn-lt"/>
                <a:cs typeface="+mn-lt"/>
              </a:rPr>
              <a:t>(Accessed: 27th October 2020).</a:t>
            </a:r>
            <a:endParaRPr lang="en-GB" sz="1600" i="1" dirty="0">
              <a:ea typeface="+mn-lt"/>
              <a:cs typeface="+mn-lt"/>
            </a:endParaRPr>
          </a:p>
          <a:p>
            <a:endParaRPr lang="en-GB" sz="1600" dirty="0">
              <a:ea typeface="+mn-lt"/>
              <a:cs typeface="+mn-lt"/>
            </a:endParaRPr>
          </a:p>
          <a:p>
            <a:r>
              <a:rPr lang="en-GB" sz="1600">
                <a:ea typeface="+mn-lt"/>
                <a:cs typeface="+mn-lt"/>
              </a:rPr>
              <a:t>Tee Transfers (2019).  Avaliable at: </a:t>
            </a:r>
            <a:r>
              <a:rPr lang="en-GB" sz="1600" dirty="0">
                <a:ea typeface="+mn-lt"/>
                <a:cs typeface="+mn-lt"/>
                <a:hlinkClick r:id="rId3"/>
              </a:rPr>
              <a:t>https://teetransfers.co.uk</a:t>
            </a:r>
            <a:r>
              <a:rPr lang="en-GB" sz="1600">
                <a:ea typeface="+mn-lt"/>
                <a:cs typeface="+mn-lt"/>
              </a:rPr>
              <a:t>  (Accessed: 27th October 2020).</a:t>
            </a:r>
            <a:endParaRPr lang="en-US" sz="1600">
              <a:ea typeface="+mn-lt"/>
              <a:cs typeface="+mn-lt"/>
            </a:endParaRPr>
          </a:p>
          <a:p>
            <a:endParaRPr lang="en-GB" sz="1600" dirty="0">
              <a:cs typeface="Calibri"/>
            </a:endParaRPr>
          </a:p>
          <a:p>
            <a:r>
              <a:rPr lang="en-GB" sz="1600" dirty="0">
                <a:cs typeface="Calibri"/>
              </a:rPr>
              <a:t>Welsh Government (2019) </a:t>
            </a:r>
            <a:r>
              <a:rPr lang="en-GB" sz="1600" i="1">
                <a:cs typeface="Calibri"/>
              </a:rPr>
              <a:t>National Survey for Wales 2017/18:</a:t>
            </a:r>
            <a:r>
              <a:rPr lang="en-GB" sz="1600" dirty="0">
                <a:cs typeface="Calibri"/>
              </a:rPr>
              <a:t> </a:t>
            </a:r>
            <a:r>
              <a:rPr lang="en-GB" sz="1600" i="1" dirty="0">
                <a:cs typeface="Calibri"/>
              </a:rPr>
              <a:t>Welsh </a:t>
            </a:r>
            <a:r>
              <a:rPr lang="en-GB" sz="1600" i="1">
                <a:cs typeface="Calibri"/>
              </a:rPr>
              <a:t>Language confidence and attitudes.  </a:t>
            </a:r>
            <a:r>
              <a:rPr lang="en-GB" sz="1600" dirty="0">
                <a:cs typeface="Calibri"/>
              </a:rPr>
              <a:t>Available at: </a:t>
            </a:r>
            <a:r>
              <a:rPr lang="en-GB" sz="1600" dirty="0">
                <a:cs typeface="Calibri"/>
                <a:hlinkClick r:id="rId4"/>
              </a:rPr>
              <a:t>https://gov.wales/sites/default/files/statistics-and-research/2019-01/national-survey-for-wales-welsh-language-confidence-attitudes-2017-18.pdf</a:t>
            </a:r>
            <a:r>
              <a:rPr lang="en-GB" sz="1600">
                <a:cs typeface="Calibri"/>
              </a:rPr>
              <a:t>  (Accessed: 24th October 2020).</a:t>
            </a:r>
            <a:endParaRPr lang="en-GB" sz="1600" dirty="0">
              <a:cs typeface="Calibri"/>
            </a:endParaRPr>
          </a:p>
          <a:p>
            <a:endParaRPr lang="en-GB" sz="1600" dirty="0">
              <a:cs typeface="Calibri"/>
            </a:endParaRPr>
          </a:p>
          <a:p>
            <a:r>
              <a:rPr lang="en-GB" sz="1600" dirty="0">
                <a:ea typeface="+mn-lt"/>
                <a:cs typeface="+mn-lt"/>
              </a:rPr>
              <a:t>Welsh Governmnent (2020) </a:t>
            </a:r>
            <a:r>
              <a:rPr lang="en-GB" sz="1600" i="1" dirty="0">
                <a:ea typeface="+mn-lt"/>
                <a:cs typeface="+mn-lt"/>
              </a:rPr>
              <a:t>What factors are linked to people speaking the Welsh language?</a:t>
            </a:r>
            <a:r>
              <a:rPr lang="en-GB" sz="1600" dirty="0">
                <a:ea typeface="+mn-lt"/>
                <a:cs typeface="+mn-lt"/>
              </a:rPr>
              <a:t>  Available at: </a:t>
            </a:r>
            <a:r>
              <a:rPr lang="en-GB" sz="1600" dirty="0">
                <a:ea typeface="+mn-lt"/>
                <a:cs typeface="+mn-lt"/>
                <a:hlinkClick r:id="rId5"/>
              </a:rPr>
              <a:t>https://gov.wales/sites/default/files/statistics-and-research/2020-03/what-factors-are-linked-to-people-speaking-the-welsh-language_0.pdf</a:t>
            </a:r>
            <a:r>
              <a:rPr lang="en-GB" sz="1600">
                <a:ea typeface="+mn-lt"/>
                <a:cs typeface="+mn-lt"/>
              </a:rPr>
              <a:t>  (Accessed: 28th October 2020).</a:t>
            </a:r>
          </a:p>
          <a:p>
            <a:endParaRPr lang="en-GB" sz="1600" dirty="0">
              <a:ea typeface="+mn-lt"/>
              <a:cs typeface="+mn-lt"/>
            </a:endParaRPr>
          </a:p>
          <a:p>
            <a:r>
              <a:rPr lang="en-GB" sz="1600">
                <a:ea typeface="+mn-lt"/>
                <a:cs typeface="+mn-lt"/>
              </a:rPr>
              <a:t>What was the Welsh Not? (2015).  Available at: </a:t>
            </a:r>
            <a:r>
              <a:rPr lang="en-GB" sz="1600" dirty="0">
                <a:ea typeface="+mn-lt"/>
                <a:cs typeface="+mn-lt"/>
                <a:hlinkClick r:id="rId6"/>
              </a:rPr>
              <a:t>www.welshnot.com/about/com</a:t>
            </a:r>
            <a:r>
              <a:rPr lang="en-GB" sz="1600">
                <a:ea typeface="+mn-lt"/>
                <a:cs typeface="+mn-lt"/>
              </a:rPr>
              <a:t>  (Accessed: 25th October 2020).</a:t>
            </a:r>
            <a:endParaRPr lang="en-GB" sz="1600" dirty="0">
              <a:ea typeface="+mn-lt"/>
              <a:cs typeface="+mn-lt"/>
            </a:endParaRPr>
          </a:p>
          <a:p>
            <a:endParaRPr lang="en-GB" sz="1600" dirty="0">
              <a:cs typeface="Calibri"/>
            </a:endParaRPr>
          </a:p>
          <a:p>
            <a:r>
              <a:rPr lang="en-GB" sz="1600">
                <a:ea typeface="+mn-lt"/>
                <a:cs typeface="+mn-lt"/>
              </a:rPr>
              <a:t>Youtube Image (2017). Avaliable at: </a:t>
            </a:r>
            <a:r>
              <a:rPr lang="en-GB" sz="1600" dirty="0">
                <a:ea typeface="+mn-lt"/>
                <a:cs typeface="+mn-lt"/>
                <a:hlinkClick r:id="rId7"/>
              </a:rPr>
              <a:t>https://www.youtube.com/watch?v=ktlRQD_ntHC</a:t>
            </a:r>
            <a:r>
              <a:rPr lang="en-GB" sz="1600">
                <a:ea typeface="+mn-lt"/>
                <a:cs typeface="+mn-lt"/>
              </a:rPr>
              <a:t>  (Accessed: 26th October 2020).</a:t>
            </a:r>
            <a:endParaRPr lang="en-US" sz="1600">
              <a:ea typeface="+mn-lt"/>
              <a:cs typeface="+mn-lt"/>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5556911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2312</cp:revision>
  <dcterms:created xsi:type="dcterms:W3CDTF">2020-10-27T14:58:38Z</dcterms:created>
  <dcterms:modified xsi:type="dcterms:W3CDTF">2020-11-01T15:03:58Z</dcterms:modified>
</cp:coreProperties>
</file>