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5" Type="http://schemas.openxmlformats.org/officeDocument/2006/relationships/slide" Target="slides/slide4.xml" /><Relationship Id="rId10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2A743-F5F7-C842-B659-A8745F54DE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4AD289-6D1F-FC49-928D-1FFE8C5D2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29DC6A-33B7-D349-9B5B-26B91BA06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4BA46-E5A7-FE40-8C4D-C17D355047D1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6921A9-68B3-5F48-B73A-FDAB38177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060DAB-C6F6-D541-9451-13A6186DF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A3D5-15D0-6D48-8C63-DAC9EB7BEB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257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ED63E-3B1F-484C-AABA-BE3F0ABCD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57D80-6255-1B4B-9A32-0E1FDF0A9E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F72722-6466-F14F-A57B-266EFB62F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4BA46-E5A7-FE40-8C4D-C17D355047D1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770A9-5857-B54B-8C1C-D9BA7554D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964C95-3D69-0043-9AA0-F8BE24FD3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A3D5-15D0-6D48-8C63-DAC9EB7BEB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15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CE204-0A0B-DE4B-B053-38F103812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27E684-2BFB-BC43-9FD3-703314FBD8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7D673E-3521-D841-B1E0-4018C195C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4BA46-E5A7-FE40-8C4D-C17D355047D1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308F42-F8E3-B641-8F7B-65F9D84D8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44F86E-2ACD-EB4F-974F-595A57021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A3D5-15D0-6D48-8C63-DAC9EB7BEB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592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EA46E-E900-B048-B9D6-6140AE78B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D3DCE-FCE6-224E-8C90-35BE7E0335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7C8E09-36E3-124F-86FF-6F43469551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8882D6-31D7-EC45-95A0-81AF9CD6A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4BA46-E5A7-FE40-8C4D-C17D355047D1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95CF87-436E-F24A-809B-19B51CFC2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2C3D71-15BB-2744-802B-11090CD5C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A3D5-15D0-6D48-8C63-DAC9EB7BEB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638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5DB2E-C017-364E-B379-863C58051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5ACB1C-60C3-9348-8276-881AA9D63D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62FD88-AD17-724B-B344-07193AF584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043C6E-0B72-C148-A7BD-FF80E1A1B3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7B4ED2-8148-4545-9377-095D5B7CBD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FC652F-060E-2040-BAFF-918DC8F03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4BA46-E5A7-FE40-8C4D-C17D355047D1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33226E-841B-AF4A-AFEE-0440A818C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852D86-1C35-FE49-ADBD-08200EC9E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A3D5-15D0-6D48-8C63-DAC9EB7BEB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670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99800-82A4-5942-8D52-C07CD8555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174D83-BC7F-584E-89D8-35A06DF2B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4BA46-E5A7-FE40-8C4D-C17D355047D1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9DB54B-FF34-3F47-8880-3B805F974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599F32-C11A-F94F-BDFA-A79386D4E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A3D5-15D0-6D48-8C63-DAC9EB7BEB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4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C84A4A-7D9E-9745-A0D0-394F28E39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4BA46-E5A7-FE40-8C4D-C17D355047D1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F274D4-50BF-1741-A5B9-BE31DFA74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7D22D1-5DC6-4446-B7D4-A54B6B6FD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A3D5-15D0-6D48-8C63-DAC9EB7BEB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307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9CBA6-8A85-EF48-A434-0FCF369A0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F6F21-A2C5-584E-B090-101401C4F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EE09B1-8F87-BC4B-90D3-7D449E7CFA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B49250-4D01-F444-B114-D9B4E01AA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4BA46-E5A7-FE40-8C4D-C17D355047D1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B79BE3-A523-644C-91E8-8EE1F7A70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2733E9-C62E-4E40-B5E9-39F3E9205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A3D5-15D0-6D48-8C63-DAC9EB7BEB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032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5EF4A-562F-994B-A3B6-626AADC75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31AB8A-6B8F-1540-BDD9-5AA8A94DC3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2E79CE-7BEB-5E47-83F6-7233115064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F6C912-92CA-AA43-8523-78C999D1E3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4BA46-E5A7-FE40-8C4D-C17D355047D1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78C337-D65A-A64F-BF0D-272D7D40C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EB27A4-BCAE-6447-9787-EDFF0109F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A3D5-15D0-6D48-8C63-DAC9EB7BEB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828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38FA7-6383-B44D-A32C-67EE594AE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70A725-D27A-A04D-B78A-DD4687CF19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D083A-3B02-6740-930B-AAA135F0E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4BA46-E5A7-FE40-8C4D-C17D355047D1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F261B4-0A0C-6A49-A6C1-466AD7C78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BD535-D0BE-5949-AB96-1BFE6B42A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A3D5-15D0-6D48-8C63-DAC9EB7BEB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867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7B3535-DCBC-524E-ADE9-C2044B289C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D22E1A-D0EC-AA4C-AC15-3D4F51A355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87EFF-2551-4A4F-A021-42AF8FBBC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4BA46-E5A7-FE40-8C4D-C17D355047D1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DB7ACB-89FD-E745-BD43-BA72774B4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2DA6C-9D85-7E4B-B6DA-6BFFD7E15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A3D5-15D0-6D48-8C63-DAC9EB7BEB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829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971585-A1F7-0945-A127-C2731770A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08FCDA-6061-B849-9C04-35EAE37239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B9807-3A07-B94B-B431-F9EEAC8266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4BA46-E5A7-FE40-8C4D-C17D355047D1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2339B-B82A-1045-9A2F-18B3AA0651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6AD8C-309E-E44A-9D39-7CA74B11CF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B4A3D5-15D0-6D48-8C63-DAC9EB7BEB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112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5.jpeg" /><Relationship Id="rId4" Type="http://schemas.openxmlformats.org/officeDocument/2006/relationships/image" Target="../media/image4.jpe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8.jpe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 /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14.jpeg" /><Relationship Id="rId4" Type="http://schemas.openxmlformats.org/officeDocument/2006/relationships/image" Target="../media/image13.jpe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AD3C44B-1757-4D47-9156-9E0A6838C8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40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FAD588-042F-1C4E-816C-4483B4B065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/>
          <a:lstStyle/>
          <a:p>
            <a:r>
              <a:rPr lang="en-US">
                <a:solidFill>
                  <a:srgbClr val="FFFFFF"/>
                </a:solidFill>
              </a:rPr>
              <a:t>Relais &amp; Chateaux Hotel Castel Fragsburg</a:t>
            </a:r>
          </a:p>
        </p:txBody>
      </p:sp>
    </p:spTree>
    <p:extLst>
      <p:ext uri="{BB962C8B-B14F-4D97-AF65-F5344CB8AC3E}">
        <p14:creationId xmlns:p14="http://schemas.microsoft.com/office/powerpoint/2010/main" val="42799697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3C210E6-A35A-4F68-8D60-801A019C7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FDCC878F-9F7A-4D43-86A2-AEF128C14C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933" r="-1" b="13524"/>
          <a:stretch/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97C94928-5E28-2540-8876-9BD85AFFA1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74" r="-1" b="-1"/>
          <a:stretch/>
        </p:blipFill>
        <p:spPr>
          <a:xfrm>
            <a:off x="7381690" y="3456433"/>
            <a:ext cx="4810310" cy="3401568"/>
          </a:xfrm>
          <a:custGeom>
            <a:avLst/>
            <a:gdLst/>
            <a:ahLst/>
            <a:cxnLst/>
            <a:rect l="l" t="t" r="r" b="b"/>
            <a:pathLst>
              <a:path w="4810310" h="3401568">
                <a:moveTo>
                  <a:pt x="781270" y="0"/>
                </a:moveTo>
                <a:lnTo>
                  <a:pt x="4810310" y="0"/>
                </a:lnTo>
                <a:lnTo>
                  <a:pt x="4810310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573EA322-8AB9-B842-A62B-4F32D4A1ED2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680" r="1" b="4509"/>
          <a:stretch/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C0D06B0-F19C-459E-B221-A34B506FB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345B26DA-1C6B-4C66-81C9-9C1877FC2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5840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1FFBD-9296-EE40-8A99-79053EB44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001" y="1115568"/>
            <a:ext cx="2807208" cy="39227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/>
              <a:t>Within the facilities of this restairant the items in Food and Drink catograry are as following:</a:t>
            </a:r>
          </a:p>
          <a:p>
            <a:r>
              <a:rPr lang="en-US" sz="2000"/>
              <a:t>Fruits</a:t>
            </a:r>
          </a:p>
          <a:p>
            <a:r>
              <a:rPr lang="en-US" sz="2000"/>
              <a:t>Wine Champagne</a:t>
            </a:r>
          </a:p>
          <a:p>
            <a:r>
              <a:rPr lang="en-US" sz="2000"/>
              <a:t>Kids meals </a:t>
            </a:r>
          </a:p>
          <a:p>
            <a:r>
              <a:rPr lang="en-US" sz="2000"/>
              <a:t>Special diet menus on request</a:t>
            </a:r>
          </a:p>
          <a:p>
            <a:r>
              <a:rPr lang="en-US" sz="2000"/>
              <a:t>Snack bar</a:t>
            </a:r>
          </a:p>
          <a:p>
            <a:r>
              <a:rPr lang="en-US" sz="2000"/>
              <a:t>Breakfast in the room</a:t>
            </a:r>
          </a:p>
          <a:p>
            <a:r>
              <a:rPr lang="en-US" sz="2000"/>
              <a:t>Bar </a:t>
            </a:r>
          </a:p>
          <a:p>
            <a:r>
              <a:rPr lang="en-US" sz="2000"/>
              <a:t>Restaurant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782F8D7-7715-7042-9498-3D0804D0485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40" b="1"/>
          <a:stretch/>
        </p:blipFill>
        <p:spPr>
          <a:xfrm>
            <a:off x="7404372" y="10"/>
            <a:ext cx="4787628" cy="3401558"/>
          </a:xfrm>
          <a:custGeom>
            <a:avLst/>
            <a:gdLst/>
            <a:ahLst/>
            <a:cxnLst/>
            <a:rect l="l" t="t" r="r" b="b"/>
            <a:pathLst>
              <a:path w="4787628" h="3401568">
                <a:moveTo>
                  <a:pt x="0" y="0"/>
                </a:moveTo>
                <a:lnTo>
                  <a:pt x="4787628" y="0"/>
                </a:lnTo>
                <a:lnTo>
                  <a:pt x="4787628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60292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90186D5-E724-8846-B816-F9C9C1DFFA62}"/>
              </a:ext>
            </a:extLst>
          </p:cNvPr>
          <p:cNvSpPr txBox="1"/>
          <p:nvPr/>
        </p:nvSpPr>
        <p:spPr>
          <a:xfrm>
            <a:off x="288434" y="1578171"/>
            <a:ext cx="4963923" cy="466750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This pool is open for all ages, everyone is welcome.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 Within the pool there are beach towls also provided for guests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Sun loungers or beach chairs which ever the guests may prefer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There are sun umbrellas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The pool is heated for guests to enjoy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Lastly the pool comes with a beautiful view in the far distance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99A8FB7-A79B-4BC9-9D56-B79587F6A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4761" y="2650637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23893E2-3349-46D7-A7AA-B9E447957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96859" y="0"/>
            <a:ext cx="4198060" cy="3650200"/>
          </a:xfrm>
          <a:custGeom>
            <a:avLst/>
            <a:gdLst>
              <a:gd name="connsiteX0" fmla="*/ 262846 w 4198060"/>
              <a:gd name="connsiteY0" fmla="*/ 0 h 3650200"/>
              <a:gd name="connsiteX1" fmla="*/ 4198060 w 4198060"/>
              <a:gd name="connsiteY1" fmla="*/ 0 h 3650200"/>
              <a:gd name="connsiteX2" fmla="*/ 4198060 w 4198060"/>
              <a:gd name="connsiteY2" fmla="*/ 3021648 h 3650200"/>
              <a:gd name="connsiteX3" fmla="*/ 4142653 w 4198060"/>
              <a:gd name="connsiteY3" fmla="*/ 3072005 h 3650200"/>
              <a:gd name="connsiteX4" fmla="*/ 2532040 w 4198060"/>
              <a:gd name="connsiteY4" fmla="*/ 3650200 h 3650200"/>
              <a:gd name="connsiteX5" fmla="*/ 0 w 4198060"/>
              <a:gd name="connsiteY5" fmla="*/ 1118160 h 3650200"/>
              <a:gd name="connsiteX6" fmla="*/ 198981 w 4198060"/>
              <a:gd name="connsiteY6" fmla="*/ 132576 h 365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8060" h="3650200">
                <a:moveTo>
                  <a:pt x="262846" y="0"/>
                </a:moveTo>
                <a:lnTo>
                  <a:pt x="4198060" y="0"/>
                </a:lnTo>
                <a:lnTo>
                  <a:pt x="4198060" y="3021648"/>
                </a:lnTo>
                <a:lnTo>
                  <a:pt x="4142653" y="3072005"/>
                </a:lnTo>
                <a:cubicBezTo>
                  <a:pt x="3704967" y="3433216"/>
                  <a:pt x="3143843" y="3650200"/>
                  <a:pt x="2532040" y="3650200"/>
                </a:cubicBezTo>
                <a:cubicBezTo>
                  <a:pt x="1133633" y="3650200"/>
                  <a:pt x="0" y="2516567"/>
                  <a:pt x="0" y="1118160"/>
                </a:cubicBezTo>
                <a:cubicBezTo>
                  <a:pt x="0" y="768558"/>
                  <a:pt x="70852" y="435505"/>
                  <a:pt x="198981" y="132576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F58ABB1-7766-4840-B9E5-03C647C206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3" r="16686" b="-2"/>
          <a:stretch/>
        </p:blipFill>
        <p:spPr>
          <a:xfrm>
            <a:off x="5969353" y="2815228"/>
            <a:ext cx="2788920" cy="2788920"/>
          </a:xfrm>
          <a:custGeom>
            <a:avLst/>
            <a:gdLst/>
            <a:ahLst/>
            <a:cxnLst/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C17C235D-A6B1-AE4B-A076-2D5AD9FDAF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35" r="18227" b="1"/>
          <a:stretch/>
        </p:blipFill>
        <p:spPr>
          <a:xfrm>
            <a:off x="8160603" y="2"/>
            <a:ext cx="4034316" cy="3486455"/>
          </a:xfrm>
          <a:custGeom>
            <a:avLst/>
            <a:gdLst/>
            <a:ahLst/>
            <a:cxnLst/>
            <a:rect l="l" t="t" r="r" b="b"/>
            <a:pathLst>
              <a:path w="4034316" h="3486455">
                <a:moveTo>
                  <a:pt x="280681" y="0"/>
                </a:moveTo>
                <a:lnTo>
                  <a:pt x="4034316" y="0"/>
                </a:lnTo>
                <a:lnTo>
                  <a:pt x="4034316" y="2800630"/>
                </a:lnTo>
                <a:lnTo>
                  <a:pt x="3874752" y="2945652"/>
                </a:lnTo>
                <a:cubicBezTo>
                  <a:pt x="3465371" y="3283503"/>
                  <a:pt x="2940535" y="3486455"/>
                  <a:pt x="2368296" y="3486455"/>
                </a:cubicBezTo>
                <a:cubicBezTo>
                  <a:pt x="1060322" y="3486455"/>
                  <a:pt x="0" y="2426133"/>
                  <a:pt x="0" y="1118159"/>
                </a:cubicBezTo>
                <a:cubicBezTo>
                  <a:pt x="0" y="791166"/>
                  <a:pt x="66270" y="479650"/>
                  <a:pt x="186113" y="196311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B7592FE-10D1-4664-B623-353F47C8D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8132" y="4032250"/>
            <a:ext cx="3303868" cy="2825750"/>
          </a:xfrm>
          <a:custGeom>
            <a:avLst/>
            <a:gdLst>
              <a:gd name="connsiteX0" fmla="*/ 1888600 w 3303868"/>
              <a:gd name="connsiteY0" fmla="*/ 0 h 2825750"/>
              <a:gd name="connsiteX1" fmla="*/ 3224042 w 3303868"/>
              <a:gd name="connsiteY1" fmla="*/ 553158 h 2825750"/>
              <a:gd name="connsiteX2" fmla="*/ 3303868 w 3303868"/>
              <a:gd name="connsiteY2" fmla="*/ 640989 h 2825750"/>
              <a:gd name="connsiteX3" fmla="*/ 3303868 w 3303868"/>
              <a:gd name="connsiteY3" fmla="*/ 2825750 h 2825750"/>
              <a:gd name="connsiteX4" fmla="*/ 250380 w 3303868"/>
              <a:gd name="connsiteY4" fmla="*/ 2825750 h 2825750"/>
              <a:gd name="connsiteX5" fmla="*/ 227944 w 3303868"/>
              <a:gd name="connsiteY5" fmla="*/ 2788819 h 2825750"/>
              <a:gd name="connsiteX6" fmla="*/ 0 w 3303868"/>
              <a:gd name="connsiteY6" fmla="*/ 1888600 h 2825750"/>
              <a:gd name="connsiteX7" fmla="*/ 1888600 w 3303868"/>
              <a:gd name="connsiteY7" fmla="*/ 0 h 282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3868" h="2825750">
                <a:moveTo>
                  <a:pt x="1888600" y="0"/>
                </a:moveTo>
                <a:cubicBezTo>
                  <a:pt x="2410123" y="0"/>
                  <a:pt x="2882273" y="211389"/>
                  <a:pt x="3224042" y="553158"/>
                </a:cubicBezTo>
                <a:lnTo>
                  <a:pt x="3303868" y="640989"/>
                </a:lnTo>
                <a:lnTo>
                  <a:pt x="3303868" y="2825750"/>
                </a:lnTo>
                <a:lnTo>
                  <a:pt x="250380" y="2825750"/>
                </a:lnTo>
                <a:lnTo>
                  <a:pt x="227944" y="2788819"/>
                </a:lnTo>
                <a:cubicBezTo>
                  <a:pt x="82574" y="2521217"/>
                  <a:pt x="0" y="2214552"/>
                  <a:pt x="0" y="1888600"/>
                </a:cubicBezTo>
                <a:cubicBezTo>
                  <a:pt x="0" y="845555"/>
                  <a:pt x="845555" y="0"/>
                  <a:pt x="18886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BE5C571F-E744-B74A-A1ED-F0FB995FAE9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66" r="3955" b="2"/>
          <a:stretch/>
        </p:blipFill>
        <p:spPr>
          <a:xfrm>
            <a:off x="9053088" y="4197217"/>
            <a:ext cx="3138912" cy="2660795"/>
          </a:xfrm>
          <a:custGeom>
            <a:avLst/>
            <a:gdLst/>
            <a:ahLst/>
            <a:cxnLst/>
            <a:rect l="l" t="t" r="r" b="b"/>
            <a:pathLst>
              <a:path w="3138912" h="2660795">
                <a:moveTo>
                  <a:pt x="1723644" y="0"/>
                </a:moveTo>
                <a:cubicBezTo>
                  <a:pt x="2259111" y="0"/>
                  <a:pt x="2737550" y="244172"/>
                  <a:pt x="3053691" y="627247"/>
                </a:cubicBezTo>
                <a:lnTo>
                  <a:pt x="3138912" y="741211"/>
                </a:lnTo>
                <a:lnTo>
                  <a:pt x="3138912" y="2660795"/>
                </a:lnTo>
                <a:lnTo>
                  <a:pt x="278239" y="2660795"/>
                </a:lnTo>
                <a:lnTo>
                  <a:pt x="208035" y="2545235"/>
                </a:lnTo>
                <a:cubicBezTo>
                  <a:pt x="75362" y="2301006"/>
                  <a:pt x="0" y="2021126"/>
                  <a:pt x="0" y="1723644"/>
                </a:cubicBezTo>
                <a:cubicBezTo>
                  <a:pt x="0" y="771702"/>
                  <a:pt x="771702" y="0"/>
                  <a:pt x="172364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818563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52985E-2553-471E-82AA-5ED7A329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3308" y="4462044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92E2D8-71D5-C040-8AFC-9DB8EDFF0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70" y="4615840"/>
            <a:ext cx="3885141" cy="1526741"/>
          </a:xfrm>
        </p:spPr>
        <p:txBody>
          <a:bodyPr>
            <a:normAutofit/>
          </a:bodyPr>
          <a:lstStyle/>
          <a:p>
            <a:pPr algn="r"/>
            <a:r>
              <a:rPr lang="en-US" sz="3000">
                <a:solidFill>
                  <a:schemeClr val="bg1"/>
                </a:solidFill>
              </a:rPr>
              <a:t>Outdoors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3946172-E959-F34A-AFCB-6146044025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9" r="1" b="1"/>
          <a:stretch/>
        </p:blipFill>
        <p:spPr>
          <a:xfrm>
            <a:off x="393308" y="352931"/>
            <a:ext cx="5559480" cy="3749040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BC8C4C21-5EAB-7944-A900-F5520987B1A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8" r="1" b="1"/>
          <a:stretch/>
        </p:blipFill>
        <p:spPr>
          <a:xfrm>
            <a:off x="6251736" y="357013"/>
            <a:ext cx="5546955" cy="374904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AE3ABC6-4042-4293-A7DF-F0118136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39873" y="4690076"/>
            <a:ext cx="0" cy="137160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41E2E-AE56-774F-AEA5-012B5D732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336" y="4615840"/>
            <a:ext cx="6609921" cy="1526741"/>
          </a:xfrm>
        </p:spPr>
        <p:txBody>
          <a:bodyPr anchor="ctr">
            <a:norm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The hotel includes a picnic area for guests to go and emjoy</a:t>
            </a:r>
          </a:p>
          <a:p>
            <a:r>
              <a:rPr lang="en-US" sz="1200">
                <a:solidFill>
                  <a:schemeClr val="bg1"/>
                </a:solidFill>
              </a:rPr>
              <a:t>It has outdoor furniture so theres space for everyone</a:t>
            </a:r>
          </a:p>
          <a:p>
            <a:r>
              <a:rPr lang="en-US" sz="1200">
                <a:solidFill>
                  <a:schemeClr val="bg1"/>
                </a:solidFill>
              </a:rPr>
              <a:t>Sun terrace, where guests may want to sunbathe relax and enjoy the heat</a:t>
            </a:r>
          </a:p>
          <a:p>
            <a:r>
              <a:rPr lang="en-US" sz="1200">
                <a:solidFill>
                  <a:schemeClr val="bg1"/>
                </a:solidFill>
              </a:rPr>
              <a:t>Terrace, where guests would just want to sit and look at the views </a:t>
            </a:r>
          </a:p>
          <a:p>
            <a:r>
              <a:rPr lang="en-US" sz="1200">
                <a:solidFill>
                  <a:schemeClr val="bg1"/>
                </a:solidFill>
              </a:rPr>
              <a:t>A garden where guests may want to sit and relax.</a:t>
            </a:r>
          </a:p>
        </p:txBody>
      </p:sp>
    </p:spTree>
    <p:extLst>
      <p:ext uri="{BB962C8B-B14F-4D97-AF65-F5344CB8AC3E}">
        <p14:creationId xmlns:p14="http://schemas.microsoft.com/office/powerpoint/2010/main" val="1447751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98B8B0-573C-43DD-85FE-31433D570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72515826-3E0F-9940-B98B-B1B83984FA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70" r="-1" b="8287"/>
          <a:stretch/>
        </p:blipFill>
        <p:spPr>
          <a:xfrm>
            <a:off x="20" y="10"/>
            <a:ext cx="7642726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263" y="3986129"/>
            <a:ext cx="6288261" cy="2253231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7EAF3-A120-0A4C-B4D6-E79EA8A37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152624"/>
            <a:ext cx="2112264" cy="1920240"/>
          </a:xfrm>
        </p:spPr>
        <p:txBody>
          <a:bodyPr>
            <a:normAutofit/>
          </a:bodyPr>
          <a:lstStyle/>
          <a:p>
            <a:r>
              <a:rPr lang="en-US" sz="2400"/>
              <a:t>Suite available for guets are: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D7629C1A-20FF-704B-9C89-EF4CF953F47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17" r="1" b="5081"/>
          <a:stretch/>
        </p:blipFill>
        <p:spPr>
          <a:xfrm>
            <a:off x="7720049" y="10"/>
            <a:ext cx="4471952" cy="2240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370" y="47845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407046" y="5103601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E4998-4CF9-184E-A491-387E045A6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7981" y="4478327"/>
            <a:ext cx="3319272" cy="1920240"/>
          </a:xfrm>
        </p:spPr>
        <p:txBody>
          <a:bodyPr anchor="ctr">
            <a:normAutofit/>
          </a:bodyPr>
          <a:lstStyle/>
          <a:p>
            <a:r>
              <a:rPr lang="en-US" sz="1200"/>
              <a:t>Deluxe suite, Juniour suite, Luxary suite and Deluxe suite</a:t>
            </a:r>
          </a:p>
          <a:p>
            <a:pPr marL="0" indent="0">
              <a:buNone/>
            </a:pPr>
            <a:r>
              <a:rPr lang="en-US" sz="1200"/>
              <a:t>1 large double bed, private bathroom including- Bathrobe, hairdryer and bath/shower. In the room it includes an alarm clock, wireless internet, cable channels, minibar, tv and balcony. </a:t>
            </a:r>
          </a:p>
          <a:p>
            <a:pPr marL="0" indent="0">
              <a:buNone/>
            </a:pPr>
            <a:r>
              <a:rPr lang="en-US" sz="1200"/>
              <a:t>These rooms all include everything that is needed in a room and what guests would be satified with.</a:t>
            </a:r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5330F5ED-5EC1-804B-B718-C39DCB7A1D8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83" r="1" b="1"/>
          <a:stretch/>
        </p:blipFill>
        <p:spPr>
          <a:xfrm>
            <a:off x="7720049" y="2308860"/>
            <a:ext cx="4471952" cy="224028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66F05E91-C069-B14E-84C8-940A1B2E301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74" r="1" b="2651"/>
          <a:stretch/>
        </p:blipFill>
        <p:spPr>
          <a:xfrm>
            <a:off x="7720049" y="4617720"/>
            <a:ext cx="4471957" cy="224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122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Relais &amp; Chateaux Hotel Castel Fragsburg</vt:lpstr>
      <vt:lpstr>PowerPoint Presentation</vt:lpstr>
      <vt:lpstr>PowerPoint Presentation</vt:lpstr>
      <vt:lpstr>Outdoors</vt:lpstr>
      <vt:lpstr>Suite available for guets are: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Relais &amp; Chateaux Hotel Castel Fragsburg</dc:title>
  <dc:creator>Khan, Aleeza</dc:creator>
  <cp:lastModifiedBy>Aleeza Khan</cp:lastModifiedBy>
  <cp:revision>1</cp:revision>
  <dcterms:created xsi:type="dcterms:W3CDTF">2022-03-21T23:02:01Z</dcterms:created>
  <dcterms:modified xsi:type="dcterms:W3CDTF">2022-03-22T00:11:49Z</dcterms:modified>
</cp:coreProperties>
</file>