
<file path=[Content_Types].xml><?xml version="1.0" encoding="utf-8"?>
<Types xmlns="http://schemas.openxmlformats.org/package/2006/content-types">
  <Default ContentType="application/x-fontdata" Extension="fntdata"/>
  <Default ContentType="image/jpeg" Extension="jpg"/>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aveSubsetFonts="1" strictFirstAndLastChars="0">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x="9144000" cy="5143500"/>
  <p:notesSz cx="6858000" cy="9144000"/>
  <p:embeddedFontLst>
    <p:embeddedFont>
      <p:font typeface="Raleway"/>
      <p:regular r:id="rId23"/>
      <p:bold r:id="rId24"/>
      <p:italic r:id="rId25"/>
      <p:boldItalic r:id="rId26"/>
    </p:embeddedFont>
    <p:embeddedFont>
      <p:font typeface="Roboto"/>
      <p:regular r:id="rId27"/>
      <p:bold r:id="rId28"/>
      <p:italic r:id="rId29"/>
      <p:boldItalic r:id="rId30"/>
    </p:embeddedFont>
    <p:embeddedFont>
      <p:font typeface="Lato"/>
      <p:regular r:id="rId31"/>
      <p:bold r:id="rId32"/>
      <p:italic r:id="rId33"/>
      <p:boldItalic r:id="rId34"/>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A82DBBC-C4F0-43A1-8F98-B803C3609D7A}">
  <a:tblStyle styleId="{BA82DBBC-C4F0-43A1-8F98-B803C3609D7A}" styleName="Table_0">
    <a:wholeTbl>
      <a:tcTxStyle b="off" i="off">
        <a:font>
          <a:latin typeface="Arial"/>
          <a:ea typeface="Arial"/>
          <a:cs typeface="Arial"/>
        </a:font>
        <a:srgbClr val="000000"/>
      </a:tcTxStyle>
      <a:tcStyle>
        <a:tcBdr>
          <a:left>
            <a:ln cap="flat" cmpd="sng" w="9525">
              <a:solidFill>
                <a:srgbClr val="9E9E9E"/>
              </a:solidFill>
              <a:prstDash val="solid"/>
              <a:round/>
              <a:headEnd len="sm" type="none" w="sm"/>
              <a:tailEnd len="sm" type="none" w="sm"/>
            </a:ln>
          </a:left>
          <a:right>
            <a:ln cap="flat" cmpd="sng" w="9525">
              <a:solidFill>
                <a:srgbClr val="9E9E9E"/>
              </a:solidFill>
              <a:prstDash val="solid"/>
              <a:round/>
              <a:headEnd len="sm" type="none" w="sm"/>
              <a:tailEnd len="sm" type="none" w="sm"/>
            </a:ln>
          </a:right>
          <a:top>
            <a:ln cap="flat" cmpd="sng" w="9525">
              <a:solidFill>
                <a:srgbClr val="9E9E9E"/>
              </a:solidFill>
              <a:prstDash val="solid"/>
              <a:round/>
              <a:headEnd len="sm" type="none" w="sm"/>
              <a:tailEnd len="sm" type="none" w="sm"/>
            </a:ln>
          </a:top>
          <a:bottom>
            <a:ln cap="flat" cmpd="sng" w="9525">
              <a:solidFill>
                <a:srgbClr val="9E9E9E"/>
              </a:solidFill>
              <a:prstDash val="solid"/>
              <a:round/>
              <a:headEnd len="sm" type="none" w="sm"/>
              <a:tailEnd len="sm" type="none" w="sm"/>
            </a:ln>
          </a:bottom>
          <a:insideH>
            <a:ln cap="flat" cmpd="sng" w="9525">
              <a:solidFill>
                <a:srgbClr val="9E9E9E"/>
              </a:solidFill>
              <a:prstDash val="solid"/>
              <a:round/>
              <a:headEnd len="sm" type="none" w="sm"/>
              <a:tailEnd len="sm" type="none" w="sm"/>
            </a:ln>
          </a:insideH>
          <a:insideV>
            <a:ln cap="flat" cmpd="sng" w="9525">
              <a:solidFill>
                <a:srgbClr val="9E9E9E"/>
              </a:solidFill>
              <a:prstDash val="solid"/>
              <a:round/>
              <a:headEnd len="sm" type="none" w="sm"/>
              <a:tailEnd len="sm" type="none" w="sm"/>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d="100" n="100"/>
          <a:sy d="100" n="100"/>
        </p:scale>
        <p:origin x="0" y="0"/>
      </p:cViewPr>
      <p:guideLst>
        <p:guide orient="horz" pos="1620"/>
        <p:guide pos="2880"/>
      </p:guideLst>
    </p:cSldViewPr>
  </p:slideViewPr>
</p:viewPr>
</file>

<file path=ppt/_rels/presentation.xml.rels><?xml version="1.0" encoding="UTF-8" standalone="yes"?><Relationships xmlns="http://schemas.openxmlformats.org/package/2006/relationships"><Relationship Id="rId34" Target="fonts/Lato-boldItalic.fntdata" Type="http://schemas.openxmlformats.org/officeDocument/2006/relationships/font"/><Relationship Id="rId33" Target="fonts/Lato-italic.fntdata" Type="http://schemas.openxmlformats.org/officeDocument/2006/relationships/font"/><Relationship Id="rId32" Target="fonts/Lato-bold.fntdata" Type="http://schemas.openxmlformats.org/officeDocument/2006/relationships/font"/><Relationship Id="rId31" Target="fonts/Lato-regular.fntdata" Type="http://schemas.openxmlformats.org/officeDocument/2006/relationships/font"/><Relationship Id="rId30" Target="fonts/Roboto-boldItalic.fntdata" Type="http://schemas.openxmlformats.org/officeDocument/2006/relationships/font"/><Relationship Id="rId27" Target="fonts/Roboto-regular.fntdata" Type="http://schemas.openxmlformats.org/officeDocument/2006/relationships/font"/><Relationship Id="rId26" Target="fonts/Raleway-boldItalic.fntdata" Type="http://schemas.openxmlformats.org/officeDocument/2006/relationships/font"/><Relationship Id="rId25" Target="fonts/Raleway-italic.fntdata" Type="http://schemas.openxmlformats.org/officeDocument/2006/relationships/font"/><Relationship Id="rId24" Target="fonts/Raleway-bold.fntdata" Type="http://schemas.openxmlformats.org/officeDocument/2006/relationships/font"/><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fonts/Raleway-regular.fntdata" Type="http://schemas.openxmlformats.org/officeDocument/2006/relationships/font"/><Relationship Id="rId29" Target="fonts/Roboto-italic.fntdata" Type="http://schemas.openxmlformats.org/officeDocument/2006/relationships/font"/><Relationship Id="rId2" Target="viewProps.xml" Type="http://schemas.openxmlformats.org/officeDocument/2006/relationships/viewProps"/><Relationship Id="rId22" Target="slides/slide16.xml" Type="http://schemas.openxmlformats.org/officeDocument/2006/relationships/slide"/><Relationship Id="rId28" Target="fonts/Roboto-bold.fntdata" Type="http://schemas.openxmlformats.org/officeDocument/2006/relationships/font"/><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algn="l" indent="-317500" lvl="0" marL="4572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1pPr>
            <a:lvl2pPr algn="l" indent="-317500" lvl="1" marL="9144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2pPr>
            <a:lvl3pPr algn="l" indent="-317500" lvl="2" marL="13716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3pPr>
            <a:lvl4pPr algn="l" indent="-317500" lvl="3" marL="18288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4pPr>
            <a:lvl5pPr algn="l" indent="-317500" lvl="4" marL="22860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5pPr>
            <a:lvl6pPr algn="l" indent="-317500" lvl="5" marL="27432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6pPr>
            <a:lvl7pPr algn="l" indent="-317500" lvl="6" marL="32004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7pPr>
            <a:lvl8pPr algn="l" indent="-317500" lvl="7" marL="36576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8pPr>
            <a:lvl9pPr algn="l" indent="-317500" lvl="8" marL="4114800" marR="0" rtl="0">
              <a:lnSpc>
                <a:spcPct val="100000"/>
              </a:lnSpc>
              <a:spcBef>
                <a:spcPts val="0"/>
              </a:spcBef>
              <a:spcAft>
                <a:spcPts val="0"/>
              </a:spcAft>
              <a:buClr>
                <a:srgbClr val="000000"/>
              </a:buClr>
              <a:buSzPts val="1400"/>
              <a:buFont typeface="Arial"/>
              <a:buChar char="■"/>
              <a:defRPr b="0" cap="none" i="0" strike="noStrike" sz="1100" u="non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0" name="Google Shape;70;p1: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7" name="Google Shape;77;p2: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7" name="Google Shape;87;p3: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94" name="Google Shape;94;p4: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02" name="Google Shape;102;p5: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09" name="Google Shape;109;p6: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17" name="Google Shape;117;p7: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8: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26" name="Google Shape;126;p8: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37" name="Google Shape;137;p9: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47" name="Google Shape;147;p10: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11: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53" name="Google Shape;153;p11: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12: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63" name="Google Shape;163;p12: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70" name="Google Shape;170;p13: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88" name="Google Shape;188;p14: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200" name="Google Shape;200;p15: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210" name="Google Shape;210;p16: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4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type="none" w="sm"/>
            <a:tailEnd len="sm" type="none" w="sm"/>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type="none" w="sm"/>
            <a:tailEnd len="sm" type="none" w="sm"/>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type="none" w="sm"/>
            <a:tailEnd len="sm" type="none" w="sm"/>
          </a:ln>
        </p:spPr>
      </p:cxnSp>
      <p:sp>
        <p:nvSpPr>
          <p:cNvPr id="13" name="Google Shape;13;p2"/>
          <p:cNvSpPr txBox="1"/>
          <p:nvPr>
            <p:ph type="ctrTitle"/>
          </p:nvPr>
        </p:nvSpPr>
        <p:spPr>
          <a:xfrm>
            <a:off x="2371725" y="630225"/>
            <a:ext cx="6331500" cy="1542000"/>
          </a:xfrm>
          <a:prstGeom prst="rect">
            <a:avLst/>
          </a:prstGeom>
          <a:noFill/>
          <a:ln>
            <a:noFill/>
          </a:ln>
        </p:spPr>
        <p:txBody>
          <a:bodyPr anchor="t" anchorCtr="0" bIns="91425" lIns="91425" numCol="1" rIns="91425" spcFirstLastPara="1" tIns="91425" wrap="square">
            <a:noAutofit/>
          </a:bodyPr>
          <a:lstStyle>
            <a:lvl1pPr algn="l" lvl="0">
              <a:lnSpc>
                <a:spcPct val="100000"/>
              </a:lnSpc>
              <a:spcBef>
                <a:spcPts val="0"/>
              </a:spcBef>
              <a:spcAft>
                <a:spcPts val="0"/>
              </a:spcAft>
              <a:buClr>
                <a:schemeClr val="lt1"/>
              </a:buClr>
              <a:buSzPts val="4800"/>
              <a:buNone/>
              <a:defRPr sz="4800">
                <a:solidFill>
                  <a:schemeClr val="lt1"/>
                </a:solidFill>
              </a:defRPr>
            </a:lvl1pPr>
            <a:lvl2pPr algn="l" lvl="1">
              <a:lnSpc>
                <a:spcPct val="100000"/>
              </a:lnSpc>
              <a:spcBef>
                <a:spcPts val="0"/>
              </a:spcBef>
              <a:spcAft>
                <a:spcPts val="0"/>
              </a:spcAft>
              <a:buClr>
                <a:schemeClr val="lt1"/>
              </a:buClr>
              <a:buSzPts val="4800"/>
              <a:buNone/>
              <a:defRPr sz="4800">
                <a:solidFill>
                  <a:schemeClr val="lt1"/>
                </a:solidFill>
              </a:defRPr>
            </a:lvl2pPr>
            <a:lvl3pPr algn="l" lvl="2">
              <a:lnSpc>
                <a:spcPct val="100000"/>
              </a:lnSpc>
              <a:spcBef>
                <a:spcPts val="0"/>
              </a:spcBef>
              <a:spcAft>
                <a:spcPts val="0"/>
              </a:spcAft>
              <a:buClr>
                <a:schemeClr val="lt1"/>
              </a:buClr>
              <a:buSzPts val="4800"/>
              <a:buNone/>
              <a:defRPr sz="4800">
                <a:solidFill>
                  <a:schemeClr val="lt1"/>
                </a:solidFill>
              </a:defRPr>
            </a:lvl3pPr>
            <a:lvl4pPr algn="l" lvl="3">
              <a:lnSpc>
                <a:spcPct val="100000"/>
              </a:lnSpc>
              <a:spcBef>
                <a:spcPts val="0"/>
              </a:spcBef>
              <a:spcAft>
                <a:spcPts val="0"/>
              </a:spcAft>
              <a:buClr>
                <a:schemeClr val="lt1"/>
              </a:buClr>
              <a:buSzPts val="4800"/>
              <a:buNone/>
              <a:defRPr sz="4800">
                <a:solidFill>
                  <a:schemeClr val="lt1"/>
                </a:solidFill>
              </a:defRPr>
            </a:lvl4pPr>
            <a:lvl5pPr algn="l" lvl="4">
              <a:lnSpc>
                <a:spcPct val="100000"/>
              </a:lnSpc>
              <a:spcBef>
                <a:spcPts val="0"/>
              </a:spcBef>
              <a:spcAft>
                <a:spcPts val="0"/>
              </a:spcAft>
              <a:buClr>
                <a:schemeClr val="lt1"/>
              </a:buClr>
              <a:buSzPts val="4800"/>
              <a:buNone/>
              <a:defRPr sz="4800">
                <a:solidFill>
                  <a:schemeClr val="lt1"/>
                </a:solidFill>
              </a:defRPr>
            </a:lvl5pPr>
            <a:lvl6pPr algn="l" lvl="5">
              <a:lnSpc>
                <a:spcPct val="100000"/>
              </a:lnSpc>
              <a:spcBef>
                <a:spcPts val="0"/>
              </a:spcBef>
              <a:spcAft>
                <a:spcPts val="0"/>
              </a:spcAft>
              <a:buClr>
                <a:schemeClr val="lt1"/>
              </a:buClr>
              <a:buSzPts val="4800"/>
              <a:buNone/>
              <a:defRPr sz="4800">
                <a:solidFill>
                  <a:schemeClr val="lt1"/>
                </a:solidFill>
              </a:defRPr>
            </a:lvl6pPr>
            <a:lvl7pPr algn="l" lvl="6">
              <a:lnSpc>
                <a:spcPct val="100000"/>
              </a:lnSpc>
              <a:spcBef>
                <a:spcPts val="0"/>
              </a:spcBef>
              <a:spcAft>
                <a:spcPts val="0"/>
              </a:spcAft>
              <a:buClr>
                <a:schemeClr val="lt1"/>
              </a:buClr>
              <a:buSzPts val="4800"/>
              <a:buNone/>
              <a:defRPr sz="4800">
                <a:solidFill>
                  <a:schemeClr val="lt1"/>
                </a:solidFill>
              </a:defRPr>
            </a:lvl7pPr>
            <a:lvl8pPr algn="l" lvl="7">
              <a:lnSpc>
                <a:spcPct val="100000"/>
              </a:lnSpc>
              <a:spcBef>
                <a:spcPts val="0"/>
              </a:spcBef>
              <a:spcAft>
                <a:spcPts val="0"/>
              </a:spcAft>
              <a:buClr>
                <a:schemeClr val="lt1"/>
              </a:buClr>
              <a:buSzPts val="4800"/>
              <a:buNone/>
              <a:defRPr sz="4800">
                <a:solidFill>
                  <a:schemeClr val="lt1"/>
                </a:solidFill>
              </a:defRPr>
            </a:lvl8pPr>
            <a:lvl9pPr algn="l" lvl="8">
              <a:lnSpc>
                <a:spcPct val="100000"/>
              </a:lnSpc>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a:noFill/>
          <a:ln>
            <a:noFill/>
          </a:ln>
        </p:spPr>
        <p:txBody>
          <a:bodyPr anchor="b" anchorCtr="0" bIns="91425" lIns="91425" numCol="1" rIns="91425" spcFirstLastPara="1" tIns="91425" wrap="square">
            <a:noAutofit/>
          </a:bodyPr>
          <a:lstStyle>
            <a:lvl1pPr algn="l" lvl="0">
              <a:lnSpc>
                <a:spcPct val="100000"/>
              </a:lnSpc>
              <a:spcBef>
                <a:spcPts val="0"/>
              </a:spcBef>
              <a:spcAft>
                <a:spcPts val="0"/>
              </a:spcAft>
              <a:buClr>
                <a:schemeClr val="lt1"/>
              </a:buClr>
              <a:buSzPts val="1800"/>
              <a:buNone/>
              <a:defRPr>
                <a:solidFill>
                  <a:schemeClr val="lt1"/>
                </a:solidFill>
              </a:defRPr>
            </a:lvl1pPr>
            <a:lvl2pPr algn="l" lvl="1">
              <a:lnSpc>
                <a:spcPct val="100000"/>
              </a:lnSpc>
              <a:spcBef>
                <a:spcPts val="0"/>
              </a:spcBef>
              <a:spcAft>
                <a:spcPts val="0"/>
              </a:spcAft>
              <a:buClr>
                <a:schemeClr val="lt1"/>
              </a:buClr>
              <a:buSzPts val="1800"/>
              <a:buNone/>
              <a:defRPr sz="1800">
                <a:solidFill>
                  <a:schemeClr val="lt1"/>
                </a:solidFill>
              </a:defRPr>
            </a:lvl2pPr>
            <a:lvl3pPr algn="l" lvl="2">
              <a:lnSpc>
                <a:spcPct val="100000"/>
              </a:lnSpc>
              <a:spcBef>
                <a:spcPts val="0"/>
              </a:spcBef>
              <a:spcAft>
                <a:spcPts val="0"/>
              </a:spcAft>
              <a:buClr>
                <a:schemeClr val="lt1"/>
              </a:buClr>
              <a:buSzPts val="1800"/>
              <a:buNone/>
              <a:defRPr sz="1800">
                <a:solidFill>
                  <a:schemeClr val="lt1"/>
                </a:solidFill>
              </a:defRPr>
            </a:lvl3pPr>
            <a:lvl4pPr algn="l" lvl="3">
              <a:lnSpc>
                <a:spcPct val="100000"/>
              </a:lnSpc>
              <a:spcBef>
                <a:spcPts val="0"/>
              </a:spcBef>
              <a:spcAft>
                <a:spcPts val="0"/>
              </a:spcAft>
              <a:buClr>
                <a:schemeClr val="lt1"/>
              </a:buClr>
              <a:buSzPts val="1800"/>
              <a:buNone/>
              <a:defRPr sz="1800">
                <a:solidFill>
                  <a:schemeClr val="lt1"/>
                </a:solidFill>
              </a:defRPr>
            </a:lvl4pPr>
            <a:lvl5pPr algn="l" lvl="4">
              <a:lnSpc>
                <a:spcPct val="100000"/>
              </a:lnSpc>
              <a:spcBef>
                <a:spcPts val="0"/>
              </a:spcBef>
              <a:spcAft>
                <a:spcPts val="0"/>
              </a:spcAft>
              <a:buClr>
                <a:schemeClr val="lt1"/>
              </a:buClr>
              <a:buSzPts val="1800"/>
              <a:buNone/>
              <a:defRPr sz="1800">
                <a:solidFill>
                  <a:schemeClr val="lt1"/>
                </a:solidFill>
              </a:defRPr>
            </a:lvl5pPr>
            <a:lvl6pPr algn="l" lvl="5">
              <a:lnSpc>
                <a:spcPct val="100000"/>
              </a:lnSpc>
              <a:spcBef>
                <a:spcPts val="0"/>
              </a:spcBef>
              <a:spcAft>
                <a:spcPts val="0"/>
              </a:spcAft>
              <a:buClr>
                <a:schemeClr val="lt1"/>
              </a:buClr>
              <a:buSzPts val="1800"/>
              <a:buNone/>
              <a:defRPr sz="1800">
                <a:solidFill>
                  <a:schemeClr val="lt1"/>
                </a:solidFill>
              </a:defRPr>
            </a:lvl6pPr>
            <a:lvl7pPr algn="l" lvl="6">
              <a:lnSpc>
                <a:spcPct val="100000"/>
              </a:lnSpc>
              <a:spcBef>
                <a:spcPts val="0"/>
              </a:spcBef>
              <a:spcAft>
                <a:spcPts val="0"/>
              </a:spcAft>
              <a:buClr>
                <a:schemeClr val="lt1"/>
              </a:buClr>
              <a:buSzPts val="1800"/>
              <a:buNone/>
              <a:defRPr sz="1800">
                <a:solidFill>
                  <a:schemeClr val="lt1"/>
                </a:solidFill>
              </a:defRPr>
            </a:lvl7pPr>
            <a:lvl8pPr algn="l" lvl="7">
              <a:lnSpc>
                <a:spcPct val="100000"/>
              </a:lnSpc>
              <a:spcBef>
                <a:spcPts val="0"/>
              </a:spcBef>
              <a:spcAft>
                <a:spcPts val="0"/>
              </a:spcAft>
              <a:buClr>
                <a:schemeClr val="lt1"/>
              </a:buClr>
              <a:buSzPts val="1800"/>
              <a:buNone/>
              <a:defRPr sz="1800">
                <a:solidFill>
                  <a:schemeClr val="lt1"/>
                </a:solidFill>
              </a:defRPr>
            </a:lvl8pPr>
            <a:lvl9pPr algn="l" lvl="8">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rgbClr val="353535"/>
        </a:solidFill>
      </p:bgPr>
    </p:bg>
    <p:spTree>
      <p:nvGrpSpPr>
        <p:cNvPr id="16" name="Shape 16"/>
        <p:cNvGrpSpPr/>
        <p:nvPr/>
      </p:nvGrpSpPr>
      <p:grpSpPr>
        <a:xfrm>
          <a:off x="0" y="0"/>
          <a:ext cx="0" cy="0"/>
          <a:chOff x="0" y="0"/>
          <a:chExt cx="0" cy="0"/>
        </a:xfrm>
      </p:grpSpPr>
      <p:cxnSp>
        <p:nvCxnSpPr>
          <p:cNvPr id="17" name="Google Shape;17;p3"/>
          <p:cNvCxnSpPr/>
          <p:nvPr/>
        </p:nvCxnSpPr>
        <p:spPr>
          <a:xfrm>
            <a:off x="425198" y="415650"/>
            <a:ext cx="183300" cy="0"/>
          </a:xfrm>
          <a:prstGeom prst="straightConnector1">
            <a:avLst/>
          </a:prstGeom>
          <a:noFill/>
          <a:ln cap="flat" cmpd="sng" w="19050">
            <a:solidFill>
              <a:schemeClr val="lt1"/>
            </a:solidFill>
            <a:prstDash val="solid"/>
            <a:round/>
            <a:headEnd len="sm" type="none" w="sm"/>
            <a:tailEnd len="sm" type="none" w="sm"/>
          </a:ln>
        </p:spPr>
      </p:cxnSp>
      <p:sp>
        <p:nvSpPr>
          <p:cNvPr id="18" name="Google Shape;18;p3"/>
          <p:cNvSpPr txBox="1"/>
          <p:nvPr>
            <p:ph type="title"/>
          </p:nvPr>
        </p:nvSpPr>
        <p:spPr>
          <a:xfrm>
            <a:off x="283103" y="712141"/>
            <a:ext cx="6244200" cy="3835500"/>
          </a:xfrm>
          <a:prstGeom prst="rect">
            <a:avLst/>
          </a:prstGeom>
          <a:noFill/>
          <a:ln>
            <a:noFill/>
          </a:ln>
        </p:spPr>
        <p:txBody>
          <a:bodyPr anchor="ctr" anchorCtr="0" bIns="91425" lIns="91425" numCol="1" rIns="91425" spcFirstLastPara="1" tIns="91425" wrap="square">
            <a:noAutofit/>
          </a:bodyPr>
          <a:lstStyle>
            <a:lvl1pPr algn="l" lvl="0">
              <a:lnSpc>
                <a:spcPct val="100000"/>
              </a:lnSpc>
              <a:spcBef>
                <a:spcPts val="0"/>
              </a:spcBef>
              <a:spcAft>
                <a:spcPts val="0"/>
              </a:spcAft>
              <a:buClr>
                <a:schemeClr val="lt1"/>
              </a:buClr>
              <a:buSzPts val="4800"/>
              <a:buNone/>
              <a:defRPr sz="4800">
                <a:solidFill>
                  <a:schemeClr val="lt1"/>
                </a:solidFill>
              </a:defRPr>
            </a:lvl1pPr>
            <a:lvl2pPr algn="l" lvl="1">
              <a:lnSpc>
                <a:spcPct val="100000"/>
              </a:lnSpc>
              <a:spcBef>
                <a:spcPts val="0"/>
              </a:spcBef>
              <a:spcAft>
                <a:spcPts val="0"/>
              </a:spcAft>
              <a:buClr>
                <a:schemeClr val="lt1"/>
              </a:buClr>
              <a:buSzPts val="4800"/>
              <a:buNone/>
              <a:defRPr sz="4800">
                <a:solidFill>
                  <a:schemeClr val="lt1"/>
                </a:solidFill>
              </a:defRPr>
            </a:lvl2pPr>
            <a:lvl3pPr algn="l" lvl="2">
              <a:lnSpc>
                <a:spcPct val="100000"/>
              </a:lnSpc>
              <a:spcBef>
                <a:spcPts val="0"/>
              </a:spcBef>
              <a:spcAft>
                <a:spcPts val="0"/>
              </a:spcAft>
              <a:buClr>
                <a:schemeClr val="lt1"/>
              </a:buClr>
              <a:buSzPts val="4800"/>
              <a:buNone/>
              <a:defRPr sz="4800">
                <a:solidFill>
                  <a:schemeClr val="lt1"/>
                </a:solidFill>
              </a:defRPr>
            </a:lvl3pPr>
            <a:lvl4pPr algn="l" lvl="3">
              <a:lnSpc>
                <a:spcPct val="100000"/>
              </a:lnSpc>
              <a:spcBef>
                <a:spcPts val="0"/>
              </a:spcBef>
              <a:spcAft>
                <a:spcPts val="0"/>
              </a:spcAft>
              <a:buClr>
                <a:schemeClr val="lt1"/>
              </a:buClr>
              <a:buSzPts val="4800"/>
              <a:buNone/>
              <a:defRPr sz="4800">
                <a:solidFill>
                  <a:schemeClr val="lt1"/>
                </a:solidFill>
              </a:defRPr>
            </a:lvl4pPr>
            <a:lvl5pPr algn="l" lvl="4">
              <a:lnSpc>
                <a:spcPct val="100000"/>
              </a:lnSpc>
              <a:spcBef>
                <a:spcPts val="0"/>
              </a:spcBef>
              <a:spcAft>
                <a:spcPts val="0"/>
              </a:spcAft>
              <a:buClr>
                <a:schemeClr val="lt1"/>
              </a:buClr>
              <a:buSzPts val="4800"/>
              <a:buNone/>
              <a:defRPr sz="4800">
                <a:solidFill>
                  <a:schemeClr val="lt1"/>
                </a:solidFill>
              </a:defRPr>
            </a:lvl5pPr>
            <a:lvl6pPr algn="l" lvl="5">
              <a:lnSpc>
                <a:spcPct val="100000"/>
              </a:lnSpc>
              <a:spcBef>
                <a:spcPts val="0"/>
              </a:spcBef>
              <a:spcAft>
                <a:spcPts val="0"/>
              </a:spcAft>
              <a:buClr>
                <a:schemeClr val="lt1"/>
              </a:buClr>
              <a:buSzPts val="4800"/>
              <a:buNone/>
              <a:defRPr sz="4800">
                <a:solidFill>
                  <a:schemeClr val="lt1"/>
                </a:solidFill>
              </a:defRPr>
            </a:lvl6pPr>
            <a:lvl7pPr algn="l" lvl="6">
              <a:lnSpc>
                <a:spcPct val="100000"/>
              </a:lnSpc>
              <a:spcBef>
                <a:spcPts val="0"/>
              </a:spcBef>
              <a:spcAft>
                <a:spcPts val="0"/>
              </a:spcAft>
              <a:buClr>
                <a:schemeClr val="lt1"/>
              </a:buClr>
              <a:buSzPts val="4800"/>
              <a:buNone/>
              <a:defRPr sz="4800">
                <a:solidFill>
                  <a:schemeClr val="lt1"/>
                </a:solidFill>
              </a:defRPr>
            </a:lvl7pPr>
            <a:lvl8pPr algn="l" lvl="7">
              <a:lnSpc>
                <a:spcPct val="100000"/>
              </a:lnSpc>
              <a:spcBef>
                <a:spcPts val="0"/>
              </a:spcBef>
              <a:spcAft>
                <a:spcPts val="0"/>
              </a:spcAft>
              <a:buClr>
                <a:schemeClr val="lt1"/>
              </a:buClr>
              <a:buSzPts val="4800"/>
              <a:buNone/>
              <a:defRPr sz="4800">
                <a:solidFill>
                  <a:schemeClr val="lt1"/>
                </a:solidFill>
              </a:defRPr>
            </a:lvl8pPr>
            <a:lvl9pPr algn="l" lvl="8">
              <a:lnSpc>
                <a:spcPct val="100000"/>
              </a:lnSpc>
              <a:spcBef>
                <a:spcPts val="0"/>
              </a:spcBef>
              <a:spcAft>
                <a:spcPts val="0"/>
              </a:spcAft>
              <a:buClr>
                <a:schemeClr val="lt1"/>
              </a:buClr>
              <a:buSzPts val="4800"/>
              <a:buNone/>
              <a:defRPr sz="4800">
                <a:solidFill>
                  <a:schemeClr val="lt1"/>
                </a:solidFill>
              </a:defRPr>
            </a:lvl9pPr>
          </a:lstStyle>
          <a:p/>
        </p:txBody>
      </p:sp>
      <p:sp>
        <p:nvSpPr>
          <p:cNvPr id="19" name="Google Shape;19;p3"/>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0" name="Shape 20"/>
        <p:cNvGrpSpPr/>
        <p:nvPr/>
      </p:nvGrpSpPr>
      <p:grpSpPr>
        <a:xfrm>
          <a:off x="0" y="0"/>
          <a:ext cx="0" cy="0"/>
          <a:chOff x="0" y="0"/>
          <a:chExt cx="0" cy="0"/>
        </a:xfrm>
      </p:grpSpPr>
      <p:sp>
        <p:nvSpPr>
          <p:cNvPr id="21" name="Google Shape;21;p4"/>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2" name="Shape 22"/>
        <p:cNvGrpSpPr/>
        <p:nvPr/>
      </p:nvGrpSpPr>
      <p:grpSpPr>
        <a:xfrm>
          <a:off x="0" y="0"/>
          <a:ext cx="0" cy="0"/>
          <a:chOff x="0" y="0"/>
          <a:chExt cx="0" cy="0"/>
        </a:xfrm>
      </p:grpSpPr>
      <p:sp>
        <p:nvSpPr>
          <p:cNvPr id="23" name="Google Shape;23;p5"/>
          <p:cNvSpPr/>
          <p:nvPr/>
        </p:nvSpPr>
        <p:spPr>
          <a:xfrm>
            <a:off x="4572000" y="125"/>
            <a:ext cx="4572000" cy="5143500"/>
          </a:xfrm>
          <a:prstGeom prst="rect">
            <a:avLst/>
          </a:prstGeom>
          <a:solidFill>
            <a:schemeClr val="dk1"/>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cxnSp>
        <p:nvCxnSpPr>
          <p:cNvPr id="24" name="Google Shape;24;p5"/>
          <p:cNvCxnSpPr/>
          <p:nvPr/>
        </p:nvCxnSpPr>
        <p:spPr>
          <a:xfrm>
            <a:off x="5029675" y="4495500"/>
            <a:ext cx="468300" cy="0"/>
          </a:xfrm>
          <a:prstGeom prst="straightConnector1">
            <a:avLst/>
          </a:prstGeom>
          <a:noFill/>
          <a:ln cap="flat" cmpd="sng" w="19050">
            <a:solidFill>
              <a:schemeClr val="lt1"/>
            </a:solidFill>
            <a:prstDash val="solid"/>
            <a:round/>
            <a:headEnd len="sm" type="none" w="sm"/>
            <a:tailEnd len="sm" type="none" w="sm"/>
          </a:ln>
        </p:spPr>
      </p:cxnSp>
      <p:sp>
        <p:nvSpPr>
          <p:cNvPr id="25" name="Google Shape;25;p5"/>
          <p:cNvSpPr txBox="1"/>
          <p:nvPr>
            <p:ph type="title"/>
          </p:nvPr>
        </p:nvSpPr>
        <p:spPr>
          <a:xfrm>
            <a:off x="265500" y="1397350"/>
            <a:ext cx="4045200" cy="1318200"/>
          </a:xfrm>
          <a:prstGeom prst="rect">
            <a:avLst/>
          </a:prstGeom>
          <a:noFill/>
          <a:ln>
            <a:noFill/>
          </a:ln>
        </p:spPr>
        <p:txBody>
          <a:bodyPr anchor="b" anchorCtr="0" bIns="91425" lIns="91425" numCol="1" rIns="91425" spcFirstLastPara="1" tIns="91425" wrap="square">
            <a:noAutofit/>
          </a:bodyPr>
          <a:lstStyle>
            <a:lvl1pPr algn="ctr" lvl="0">
              <a:lnSpc>
                <a:spcPct val="100000"/>
              </a:lnSpc>
              <a:spcBef>
                <a:spcPts val="0"/>
              </a:spcBef>
              <a:spcAft>
                <a:spcPts val="0"/>
              </a:spcAft>
              <a:buClr>
                <a:schemeClr val="dk1"/>
              </a:buClr>
              <a:buSzPts val="3600"/>
              <a:buNone/>
              <a:defRPr sz="3600">
                <a:solidFill>
                  <a:schemeClr val="dk1"/>
                </a:solidFill>
              </a:defRPr>
            </a:lvl1pPr>
            <a:lvl2pPr algn="ctr" lvl="1">
              <a:lnSpc>
                <a:spcPct val="100000"/>
              </a:lnSpc>
              <a:spcBef>
                <a:spcPts val="0"/>
              </a:spcBef>
              <a:spcAft>
                <a:spcPts val="0"/>
              </a:spcAft>
              <a:buClr>
                <a:schemeClr val="dk1"/>
              </a:buClr>
              <a:buSzPts val="3600"/>
              <a:buNone/>
              <a:defRPr sz="3600">
                <a:solidFill>
                  <a:schemeClr val="dk1"/>
                </a:solidFill>
              </a:defRPr>
            </a:lvl2pPr>
            <a:lvl3pPr algn="ctr" lvl="2">
              <a:lnSpc>
                <a:spcPct val="100000"/>
              </a:lnSpc>
              <a:spcBef>
                <a:spcPts val="0"/>
              </a:spcBef>
              <a:spcAft>
                <a:spcPts val="0"/>
              </a:spcAft>
              <a:buClr>
                <a:schemeClr val="dk1"/>
              </a:buClr>
              <a:buSzPts val="3600"/>
              <a:buNone/>
              <a:defRPr sz="3600">
                <a:solidFill>
                  <a:schemeClr val="dk1"/>
                </a:solidFill>
              </a:defRPr>
            </a:lvl3pPr>
            <a:lvl4pPr algn="ctr" lvl="3">
              <a:lnSpc>
                <a:spcPct val="100000"/>
              </a:lnSpc>
              <a:spcBef>
                <a:spcPts val="0"/>
              </a:spcBef>
              <a:spcAft>
                <a:spcPts val="0"/>
              </a:spcAft>
              <a:buClr>
                <a:schemeClr val="dk1"/>
              </a:buClr>
              <a:buSzPts val="3600"/>
              <a:buNone/>
              <a:defRPr sz="3600">
                <a:solidFill>
                  <a:schemeClr val="dk1"/>
                </a:solidFill>
              </a:defRPr>
            </a:lvl4pPr>
            <a:lvl5pPr algn="ctr" lvl="4">
              <a:lnSpc>
                <a:spcPct val="100000"/>
              </a:lnSpc>
              <a:spcBef>
                <a:spcPts val="0"/>
              </a:spcBef>
              <a:spcAft>
                <a:spcPts val="0"/>
              </a:spcAft>
              <a:buClr>
                <a:schemeClr val="dk1"/>
              </a:buClr>
              <a:buSzPts val="3600"/>
              <a:buNone/>
              <a:defRPr sz="3600">
                <a:solidFill>
                  <a:schemeClr val="dk1"/>
                </a:solidFill>
              </a:defRPr>
            </a:lvl5pPr>
            <a:lvl6pPr algn="ctr" lvl="5">
              <a:lnSpc>
                <a:spcPct val="100000"/>
              </a:lnSpc>
              <a:spcBef>
                <a:spcPts val="0"/>
              </a:spcBef>
              <a:spcAft>
                <a:spcPts val="0"/>
              </a:spcAft>
              <a:buClr>
                <a:schemeClr val="dk1"/>
              </a:buClr>
              <a:buSzPts val="3600"/>
              <a:buNone/>
              <a:defRPr sz="3600">
                <a:solidFill>
                  <a:schemeClr val="dk1"/>
                </a:solidFill>
              </a:defRPr>
            </a:lvl6pPr>
            <a:lvl7pPr algn="ctr" lvl="6">
              <a:lnSpc>
                <a:spcPct val="100000"/>
              </a:lnSpc>
              <a:spcBef>
                <a:spcPts val="0"/>
              </a:spcBef>
              <a:spcAft>
                <a:spcPts val="0"/>
              </a:spcAft>
              <a:buClr>
                <a:schemeClr val="dk1"/>
              </a:buClr>
              <a:buSzPts val="3600"/>
              <a:buNone/>
              <a:defRPr sz="3600">
                <a:solidFill>
                  <a:schemeClr val="dk1"/>
                </a:solidFill>
              </a:defRPr>
            </a:lvl7pPr>
            <a:lvl8pPr algn="ctr" lvl="7">
              <a:lnSpc>
                <a:spcPct val="100000"/>
              </a:lnSpc>
              <a:spcBef>
                <a:spcPts val="0"/>
              </a:spcBef>
              <a:spcAft>
                <a:spcPts val="0"/>
              </a:spcAft>
              <a:buClr>
                <a:schemeClr val="dk1"/>
              </a:buClr>
              <a:buSzPts val="3600"/>
              <a:buNone/>
              <a:defRPr sz="3600">
                <a:solidFill>
                  <a:schemeClr val="dk1"/>
                </a:solidFill>
              </a:defRPr>
            </a:lvl8pPr>
            <a:lvl9pPr algn="ctr" lvl="8">
              <a:lnSpc>
                <a:spcPct val="100000"/>
              </a:lnSpc>
              <a:spcBef>
                <a:spcPts val="0"/>
              </a:spcBef>
              <a:spcAft>
                <a:spcPts val="0"/>
              </a:spcAft>
              <a:buClr>
                <a:schemeClr val="dk1"/>
              </a:buClr>
              <a:buSzPts val="3600"/>
              <a:buNone/>
              <a:defRPr sz="3600">
                <a:solidFill>
                  <a:schemeClr val="dk1"/>
                </a:solidFill>
              </a:defRPr>
            </a:lvl9pPr>
          </a:lstStyle>
          <a:p/>
        </p:txBody>
      </p:sp>
      <p:sp>
        <p:nvSpPr>
          <p:cNvPr id="26" name="Google Shape;26;p5"/>
          <p:cNvSpPr txBox="1"/>
          <p:nvPr>
            <p:ph idx="1" type="subTitle"/>
          </p:nvPr>
        </p:nvSpPr>
        <p:spPr>
          <a:xfrm>
            <a:off x="265500" y="2735371"/>
            <a:ext cx="4045200" cy="1345500"/>
          </a:xfrm>
          <a:prstGeom prst="rect">
            <a:avLst/>
          </a:prstGeom>
          <a:noFill/>
          <a:ln>
            <a:noFill/>
          </a:ln>
        </p:spPr>
        <p:txBody>
          <a:bodyPr anchor="t" anchorCtr="0" bIns="91425" lIns="91425" numCol="1" rIns="91425" spcFirstLastPara="1" tIns="91425" wrap="square">
            <a:no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p:txBody>
      </p:sp>
      <p:sp>
        <p:nvSpPr>
          <p:cNvPr id="27" name="Google Shape;27;p5"/>
          <p:cNvSpPr txBox="1"/>
          <p:nvPr>
            <p:ph idx="2" type="body"/>
          </p:nvPr>
        </p:nvSpPr>
        <p:spPr>
          <a:xfrm>
            <a:off x="4939500" y="724200"/>
            <a:ext cx="3837000" cy="3695100"/>
          </a:xfrm>
          <a:prstGeom prst="rect">
            <a:avLst/>
          </a:prstGeom>
          <a:noFill/>
          <a:ln>
            <a:noFill/>
          </a:ln>
        </p:spPr>
        <p:txBody>
          <a:bodyPr anchor="ctr" anchorCtr="0" bIns="91425" lIns="91425" numCol="1" rIns="91425" spcFirstLastPara="1" tIns="91425" wrap="square">
            <a:noAutofit/>
          </a:bodyPr>
          <a:lstStyle>
            <a:lvl1pPr algn="l" indent="-342900" lvl="0" marL="457200">
              <a:lnSpc>
                <a:spcPct val="115000"/>
              </a:lnSpc>
              <a:spcBef>
                <a:spcPts val="0"/>
              </a:spcBef>
              <a:spcAft>
                <a:spcPts val="0"/>
              </a:spcAft>
              <a:buClr>
                <a:schemeClr val="lt1"/>
              </a:buClr>
              <a:buSzPts val="1800"/>
              <a:buChar char="●"/>
              <a:defRPr>
                <a:solidFill>
                  <a:schemeClr val="lt1"/>
                </a:solidFill>
              </a:defRPr>
            </a:lvl1pPr>
            <a:lvl2pPr algn="l" indent="-317500" lvl="1" marL="914400">
              <a:lnSpc>
                <a:spcPct val="115000"/>
              </a:lnSpc>
              <a:spcBef>
                <a:spcPts val="1600"/>
              </a:spcBef>
              <a:spcAft>
                <a:spcPts val="0"/>
              </a:spcAft>
              <a:buClr>
                <a:schemeClr val="lt1"/>
              </a:buClr>
              <a:buSzPts val="1400"/>
              <a:buChar char="○"/>
              <a:defRPr>
                <a:solidFill>
                  <a:schemeClr val="lt1"/>
                </a:solidFill>
              </a:defRPr>
            </a:lvl2pPr>
            <a:lvl3pPr algn="l" indent="-317500" lvl="2" marL="1371600">
              <a:lnSpc>
                <a:spcPct val="115000"/>
              </a:lnSpc>
              <a:spcBef>
                <a:spcPts val="1600"/>
              </a:spcBef>
              <a:spcAft>
                <a:spcPts val="0"/>
              </a:spcAft>
              <a:buClr>
                <a:schemeClr val="lt1"/>
              </a:buClr>
              <a:buSzPts val="1400"/>
              <a:buChar char="■"/>
              <a:defRPr>
                <a:solidFill>
                  <a:schemeClr val="lt1"/>
                </a:solidFill>
              </a:defRPr>
            </a:lvl3pPr>
            <a:lvl4pPr algn="l" indent="-317500" lvl="3" marL="1828800">
              <a:lnSpc>
                <a:spcPct val="115000"/>
              </a:lnSpc>
              <a:spcBef>
                <a:spcPts val="1600"/>
              </a:spcBef>
              <a:spcAft>
                <a:spcPts val="0"/>
              </a:spcAft>
              <a:buClr>
                <a:schemeClr val="lt1"/>
              </a:buClr>
              <a:buSzPts val="1400"/>
              <a:buChar char="●"/>
              <a:defRPr>
                <a:solidFill>
                  <a:schemeClr val="lt1"/>
                </a:solidFill>
              </a:defRPr>
            </a:lvl4pPr>
            <a:lvl5pPr algn="l" indent="-317500" lvl="4" marL="2286000">
              <a:lnSpc>
                <a:spcPct val="115000"/>
              </a:lnSpc>
              <a:spcBef>
                <a:spcPts val="1600"/>
              </a:spcBef>
              <a:spcAft>
                <a:spcPts val="0"/>
              </a:spcAft>
              <a:buClr>
                <a:schemeClr val="lt1"/>
              </a:buClr>
              <a:buSzPts val="1400"/>
              <a:buChar char="○"/>
              <a:defRPr>
                <a:solidFill>
                  <a:schemeClr val="lt1"/>
                </a:solidFill>
              </a:defRPr>
            </a:lvl5pPr>
            <a:lvl6pPr algn="l" indent="-317500" lvl="5" marL="2743200">
              <a:lnSpc>
                <a:spcPct val="115000"/>
              </a:lnSpc>
              <a:spcBef>
                <a:spcPts val="1600"/>
              </a:spcBef>
              <a:spcAft>
                <a:spcPts val="0"/>
              </a:spcAft>
              <a:buClr>
                <a:schemeClr val="lt1"/>
              </a:buClr>
              <a:buSzPts val="1400"/>
              <a:buChar char="■"/>
              <a:defRPr>
                <a:solidFill>
                  <a:schemeClr val="lt1"/>
                </a:solidFill>
              </a:defRPr>
            </a:lvl6pPr>
            <a:lvl7pPr algn="l" indent="-317500" lvl="6" marL="3200400">
              <a:lnSpc>
                <a:spcPct val="115000"/>
              </a:lnSpc>
              <a:spcBef>
                <a:spcPts val="1600"/>
              </a:spcBef>
              <a:spcAft>
                <a:spcPts val="0"/>
              </a:spcAft>
              <a:buClr>
                <a:schemeClr val="lt1"/>
              </a:buClr>
              <a:buSzPts val="1400"/>
              <a:buChar char="●"/>
              <a:defRPr>
                <a:solidFill>
                  <a:schemeClr val="lt1"/>
                </a:solidFill>
              </a:defRPr>
            </a:lvl7pPr>
            <a:lvl8pPr algn="l" indent="-317500" lvl="7" marL="3657600">
              <a:lnSpc>
                <a:spcPct val="115000"/>
              </a:lnSpc>
              <a:spcBef>
                <a:spcPts val="1600"/>
              </a:spcBef>
              <a:spcAft>
                <a:spcPts val="0"/>
              </a:spcAft>
              <a:buClr>
                <a:schemeClr val="lt1"/>
              </a:buClr>
              <a:buSzPts val="1400"/>
              <a:buChar char="○"/>
              <a:defRPr>
                <a:solidFill>
                  <a:schemeClr val="lt1"/>
                </a:solidFill>
              </a:defRPr>
            </a:lvl8pPr>
            <a:lvl9pPr algn="l" indent="-317500" lvl="8" marL="4114800">
              <a:lnSpc>
                <a:spcPct val="115000"/>
              </a:lnSpc>
              <a:spcBef>
                <a:spcPts val="1600"/>
              </a:spcBef>
              <a:spcAft>
                <a:spcPts val="1600"/>
              </a:spcAft>
              <a:buClr>
                <a:schemeClr val="lt1"/>
              </a:buClr>
              <a:buSzPts val="1400"/>
              <a:buChar char="■"/>
              <a:defRPr>
                <a:solidFill>
                  <a:schemeClr val="lt1"/>
                </a:solidFill>
              </a:defRPr>
            </a:lvl9pPr>
          </a:lstStyle>
          <a:p/>
        </p:txBody>
      </p:sp>
      <p:sp>
        <p:nvSpPr>
          <p:cNvPr id="28" name="Google Shape;28;p5"/>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9" name="Shape 29"/>
        <p:cNvGrpSpPr/>
        <p:nvPr/>
      </p:nvGrpSpPr>
      <p:grpSpPr>
        <a:xfrm>
          <a:off x="0" y="0"/>
          <a:ext cx="0" cy="0"/>
          <a:chOff x="0" y="0"/>
          <a:chExt cx="0" cy="0"/>
        </a:xfrm>
      </p:grpSpPr>
      <p:cxnSp>
        <p:nvCxnSpPr>
          <p:cNvPr id="30" name="Google Shape;30;p6"/>
          <p:cNvCxnSpPr/>
          <p:nvPr/>
        </p:nvCxnSpPr>
        <p:spPr>
          <a:xfrm>
            <a:off x="425198" y="415650"/>
            <a:ext cx="183300" cy="0"/>
          </a:xfrm>
          <a:prstGeom prst="straightConnector1">
            <a:avLst/>
          </a:prstGeom>
          <a:noFill/>
          <a:ln cap="flat" cmpd="sng" w="19050">
            <a:solidFill>
              <a:schemeClr val="dk2"/>
            </a:solidFill>
            <a:prstDash val="solid"/>
            <a:round/>
            <a:headEnd len="sm" type="none" w="sm"/>
            <a:tailEnd len="sm" type="none" w="sm"/>
          </a:ln>
        </p:spPr>
      </p:cxnSp>
      <p:sp>
        <p:nvSpPr>
          <p:cNvPr id="31" name="Google Shape;31;p6"/>
          <p:cNvSpPr txBox="1"/>
          <p:nvPr>
            <p:ph type="title"/>
          </p:nvPr>
        </p:nvSpPr>
        <p:spPr>
          <a:xfrm>
            <a:off x="319500" y="936600"/>
            <a:ext cx="2808000" cy="755700"/>
          </a:xfrm>
          <a:prstGeom prst="rect">
            <a:avLst/>
          </a:prstGeom>
          <a:noFill/>
          <a:ln>
            <a:noFill/>
          </a:ln>
        </p:spPr>
        <p:txBody>
          <a:bodyPr anchor="b" anchorCtr="0" bIns="91425" lIns="91425" numCol="1" rIns="91425" spcFirstLastPara="1" tIns="91425" wrap="square">
            <a:noAutofit/>
          </a:bodyPr>
          <a:lstStyle>
            <a:lvl1pPr algn="l" lvl="0">
              <a:lnSpc>
                <a:spcPct val="100000"/>
              </a:lnSpc>
              <a:spcBef>
                <a:spcPts val="0"/>
              </a:spcBef>
              <a:spcAft>
                <a:spcPts val="0"/>
              </a:spcAft>
              <a:buSzPts val="2400"/>
              <a:buNone/>
              <a:defRPr sz="2400"/>
            </a:lvl1pPr>
            <a:lvl2pPr algn="l" lvl="1">
              <a:lnSpc>
                <a:spcPct val="100000"/>
              </a:lnSpc>
              <a:spcBef>
                <a:spcPts val="0"/>
              </a:spcBef>
              <a:spcAft>
                <a:spcPts val="0"/>
              </a:spcAft>
              <a:buSzPts val="2400"/>
              <a:buNone/>
              <a:defRPr sz="2400"/>
            </a:lvl2pPr>
            <a:lvl3pPr algn="l" lvl="2">
              <a:lnSpc>
                <a:spcPct val="100000"/>
              </a:lnSpc>
              <a:spcBef>
                <a:spcPts val="0"/>
              </a:spcBef>
              <a:spcAft>
                <a:spcPts val="0"/>
              </a:spcAft>
              <a:buSzPts val="2400"/>
              <a:buNone/>
              <a:defRPr sz="2400"/>
            </a:lvl3pPr>
            <a:lvl4pPr algn="l" lvl="3">
              <a:lnSpc>
                <a:spcPct val="100000"/>
              </a:lnSpc>
              <a:spcBef>
                <a:spcPts val="0"/>
              </a:spcBef>
              <a:spcAft>
                <a:spcPts val="0"/>
              </a:spcAft>
              <a:buSzPts val="2400"/>
              <a:buNone/>
              <a:defRPr sz="2400"/>
            </a:lvl4pPr>
            <a:lvl5pPr algn="l" lvl="4">
              <a:lnSpc>
                <a:spcPct val="100000"/>
              </a:lnSpc>
              <a:spcBef>
                <a:spcPts val="0"/>
              </a:spcBef>
              <a:spcAft>
                <a:spcPts val="0"/>
              </a:spcAft>
              <a:buSzPts val="2400"/>
              <a:buNone/>
              <a:defRPr sz="2400"/>
            </a:lvl5pPr>
            <a:lvl6pPr algn="l" lvl="5">
              <a:lnSpc>
                <a:spcPct val="100000"/>
              </a:lnSpc>
              <a:spcBef>
                <a:spcPts val="0"/>
              </a:spcBef>
              <a:spcAft>
                <a:spcPts val="0"/>
              </a:spcAft>
              <a:buSzPts val="2400"/>
              <a:buNone/>
              <a:defRPr sz="2400"/>
            </a:lvl6pPr>
            <a:lvl7pPr algn="l" lvl="6">
              <a:lnSpc>
                <a:spcPct val="100000"/>
              </a:lnSpc>
              <a:spcBef>
                <a:spcPts val="0"/>
              </a:spcBef>
              <a:spcAft>
                <a:spcPts val="0"/>
              </a:spcAft>
              <a:buSzPts val="2400"/>
              <a:buNone/>
              <a:defRPr sz="2400"/>
            </a:lvl7pPr>
            <a:lvl8pPr algn="l" lvl="7">
              <a:lnSpc>
                <a:spcPct val="100000"/>
              </a:lnSpc>
              <a:spcBef>
                <a:spcPts val="0"/>
              </a:spcBef>
              <a:spcAft>
                <a:spcPts val="0"/>
              </a:spcAft>
              <a:buSzPts val="2400"/>
              <a:buNone/>
              <a:defRPr sz="2400"/>
            </a:lvl8pPr>
            <a:lvl9pPr algn="l" lvl="8">
              <a:lnSpc>
                <a:spcPct val="100000"/>
              </a:lnSpc>
              <a:spcBef>
                <a:spcPts val="0"/>
              </a:spcBef>
              <a:spcAft>
                <a:spcPts val="0"/>
              </a:spcAft>
              <a:buSzPts val="2400"/>
              <a:buNone/>
              <a:defRPr sz="2400"/>
            </a:lvl9pPr>
          </a:lstStyle>
          <a:p/>
        </p:txBody>
      </p:sp>
      <p:sp>
        <p:nvSpPr>
          <p:cNvPr id="32" name="Google Shape;32;p6"/>
          <p:cNvSpPr txBox="1"/>
          <p:nvPr>
            <p:ph idx="1" type="body"/>
          </p:nvPr>
        </p:nvSpPr>
        <p:spPr>
          <a:xfrm>
            <a:off x="319500" y="1846804"/>
            <a:ext cx="2808000" cy="2806200"/>
          </a:xfrm>
          <a:prstGeom prst="rect">
            <a:avLst/>
          </a:prstGeom>
          <a:noFill/>
          <a:ln>
            <a:noFill/>
          </a:ln>
        </p:spPr>
        <p:txBody>
          <a:bodyPr anchor="t" anchorCtr="0" bIns="91425" lIns="91425" numCol="1" rIns="91425" spcFirstLastPara="1" tIns="91425" wrap="square">
            <a:noAutofit/>
          </a:bodyPr>
          <a:lstStyle>
            <a:lvl1pPr algn="l" indent="-304800" lvl="0" marL="457200">
              <a:lnSpc>
                <a:spcPct val="115000"/>
              </a:lnSpc>
              <a:spcBef>
                <a:spcPts val="0"/>
              </a:spcBef>
              <a:spcAft>
                <a:spcPts val="0"/>
              </a:spcAft>
              <a:buSzPts val="1200"/>
              <a:buChar char="●"/>
              <a:defRPr sz="1200"/>
            </a:lvl1pPr>
            <a:lvl2pPr algn="l" indent="-304800" lvl="1" marL="914400">
              <a:lnSpc>
                <a:spcPct val="115000"/>
              </a:lnSpc>
              <a:spcBef>
                <a:spcPts val="1600"/>
              </a:spcBef>
              <a:spcAft>
                <a:spcPts val="0"/>
              </a:spcAft>
              <a:buSzPts val="1200"/>
              <a:buChar char="○"/>
              <a:defRPr sz="1200"/>
            </a:lvl2pPr>
            <a:lvl3pPr algn="l" indent="-304800" lvl="2" marL="1371600">
              <a:lnSpc>
                <a:spcPct val="115000"/>
              </a:lnSpc>
              <a:spcBef>
                <a:spcPts val="1600"/>
              </a:spcBef>
              <a:spcAft>
                <a:spcPts val="0"/>
              </a:spcAft>
              <a:buSzPts val="1200"/>
              <a:buChar char="■"/>
              <a:defRPr sz="1200"/>
            </a:lvl3pPr>
            <a:lvl4pPr algn="l" indent="-304800" lvl="3" marL="1828800">
              <a:lnSpc>
                <a:spcPct val="115000"/>
              </a:lnSpc>
              <a:spcBef>
                <a:spcPts val="1600"/>
              </a:spcBef>
              <a:spcAft>
                <a:spcPts val="0"/>
              </a:spcAft>
              <a:buSzPts val="1200"/>
              <a:buChar char="●"/>
              <a:defRPr sz="1200"/>
            </a:lvl4pPr>
            <a:lvl5pPr algn="l" indent="-304800" lvl="4" marL="2286000">
              <a:lnSpc>
                <a:spcPct val="115000"/>
              </a:lnSpc>
              <a:spcBef>
                <a:spcPts val="1600"/>
              </a:spcBef>
              <a:spcAft>
                <a:spcPts val="0"/>
              </a:spcAft>
              <a:buSzPts val="1200"/>
              <a:buChar char="○"/>
              <a:defRPr sz="1200"/>
            </a:lvl5pPr>
            <a:lvl6pPr algn="l" indent="-304800" lvl="5" marL="2743200">
              <a:lnSpc>
                <a:spcPct val="115000"/>
              </a:lnSpc>
              <a:spcBef>
                <a:spcPts val="1600"/>
              </a:spcBef>
              <a:spcAft>
                <a:spcPts val="0"/>
              </a:spcAft>
              <a:buSzPts val="1200"/>
              <a:buChar char="■"/>
              <a:defRPr sz="1200"/>
            </a:lvl6pPr>
            <a:lvl7pPr algn="l" indent="-304800" lvl="6" marL="3200400">
              <a:lnSpc>
                <a:spcPct val="115000"/>
              </a:lnSpc>
              <a:spcBef>
                <a:spcPts val="1600"/>
              </a:spcBef>
              <a:spcAft>
                <a:spcPts val="0"/>
              </a:spcAft>
              <a:buSzPts val="1200"/>
              <a:buChar char="●"/>
              <a:defRPr sz="1200"/>
            </a:lvl7pPr>
            <a:lvl8pPr algn="l" indent="-304800" lvl="7" marL="3657600">
              <a:lnSpc>
                <a:spcPct val="115000"/>
              </a:lnSpc>
              <a:spcBef>
                <a:spcPts val="1600"/>
              </a:spcBef>
              <a:spcAft>
                <a:spcPts val="0"/>
              </a:spcAft>
              <a:buSzPts val="1200"/>
              <a:buChar char="○"/>
              <a:defRPr sz="1200"/>
            </a:lvl8pPr>
            <a:lvl9pPr algn="l" indent="-304800" lvl="8" marL="4114800">
              <a:lnSpc>
                <a:spcPct val="115000"/>
              </a:lnSpc>
              <a:spcBef>
                <a:spcPts val="1600"/>
              </a:spcBef>
              <a:spcAft>
                <a:spcPts val="1600"/>
              </a:spcAft>
              <a:buSzPts val="1200"/>
              <a:buChar char="■"/>
              <a:defRPr sz="1200"/>
            </a:lvl9pPr>
          </a:lstStyle>
          <a:p/>
        </p:txBody>
      </p:sp>
      <p:sp>
        <p:nvSpPr>
          <p:cNvPr id="33" name="Google Shape;33;p6"/>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4" name="Shape 34"/>
        <p:cNvGrpSpPr/>
        <p:nvPr/>
      </p:nvGrpSpPr>
      <p:grpSpPr>
        <a:xfrm>
          <a:off x="0" y="0"/>
          <a:ext cx="0" cy="0"/>
          <a:chOff x="0" y="0"/>
          <a:chExt cx="0" cy="0"/>
        </a:xfrm>
      </p:grpSpPr>
      <p:sp>
        <p:nvSpPr>
          <p:cNvPr id="35" name="Google Shape;35;p7"/>
          <p:cNvSpPr txBox="1"/>
          <p:nvPr>
            <p:ph type="title"/>
          </p:nvPr>
        </p:nvSpPr>
        <p:spPr>
          <a:xfrm>
            <a:off x="303300" y="411575"/>
            <a:ext cx="8520600" cy="639600"/>
          </a:xfrm>
          <a:prstGeom prst="rect">
            <a:avLst/>
          </a:prstGeom>
          <a:noFill/>
          <a:ln>
            <a:noFill/>
          </a:ln>
        </p:spPr>
        <p:txBody>
          <a:bodyPr anchor="t" anchorCtr="0" bIns="91425" lIns="91425" numCol="1" rIns="91425" spcFirstLastPara="1" tIns="91425" wrap="square">
            <a:noAutofit/>
          </a:bodyPr>
          <a:lstStyle>
            <a:lvl1pPr algn="l" lvl="0">
              <a:lnSpc>
                <a:spcPct val="100000"/>
              </a:lnSpc>
              <a:spcBef>
                <a:spcPts val="0"/>
              </a:spcBef>
              <a:spcAft>
                <a:spcPts val="0"/>
              </a:spcAft>
              <a:buSzPts val="3000"/>
              <a:buNone/>
              <a:defRPr/>
            </a:lvl1pPr>
            <a:lvl2pPr algn="l" lvl="1">
              <a:lnSpc>
                <a:spcPct val="100000"/>
              </a:lnSpc>
              <a:spcBef>
                <a:spcPts val="0"/>
              </a:spcBef>
              <a:spcAft>
                <a:spcPts val="0"/>
              </a:spcAft>
              <a:buSzPts val="3000"/>
              <a:buNone/>
              <a:defRPr/>
            </a:lvl2pPr>
            <a:lvl3pPr algn="l" lvl="2">
              <a:lnSpc>
                <a:spcPct val="100000"/>
              </a:lnSpc>
              <a:spcBef>
                <a:spcPts val="0"/>
              </a:spcBef>
              <a:spcAft>
                <a:spcPts val="0"/>
              </a:spcAft>
              <a:buSzPts val="3000"/>
              <a:buNone/>
              <a:defRPr/>
            </a:lvl3pPr>
            <a:lvl4pPr algn="l" lvl="3">
              <a:lnSpc>
                <a:spcPct val="100000"/>
              </a:lnSpc>
              <a:spcBef>
                <a:spcPts val="0"/>
              </a:spcBef>
              <a:spcAft>
                <a:spcPts val="0"/>
              </a:spcAft>
              <a:buSzPts val="3000"/>
              <a:buNone/>
              <a:defRPr/>
            </a:lvl4pPr>
            <a:lvl5pPr algn="l" lvl="4">
              <a:lnSpc>
                <a:spcPct val="100000"/>
              </a:lnSpc>
              <a:spcBef>
                <a:spcPts val="0"/>
              </a:spcBef>
              <a:spcAft>
                <a:spcPts val="0"/>
              </a:spcAft>
              <a:buSzPts val="3000"/>
              <a:buNone/>
              <a:defRPr/>
            </a:lvl5pPr>
            <a:lvl6pPr algn="l" lvl="5">
              <a:lnSpc>
                <a:spcPct val="100000"/>
              </a:lnSpc>
              <a:spcBef>
                <a:spcPts val="0"/>
              </a:spcBef>
              <a:spcAft>
                <a:spcPts val="0"/>
              </a:spcAft>
              <a:buSzPts val="3000"/>
              <a:buNone/>
              <a:defRPr/>
            </a:lvl6pPr>
            <a:lvl7pPr algn="l" lvl="6">
              <a:lnSpc>
                <a:spcPct val="100000"/>
              </a:lnSpc>
              <a:spcBef>
                <a:spcPts val="0"/>
              </a:spcBef>
              <a:spcAft>
                <a:spcPts val="0"/>
              </a:spcAft>
              <a:buSzPts val="3000"/>
              <a:buNone/>
              <a:defRPr/>
            </a:lvl7pPr>
            <a:lvl8pPr algn="l" lvl="7">
              <a:lnSpc>
                <a:spcPct val="100000"/>
              </a:lnSpc>
              <a:spcBef>
                <a:spcPts val="0"/>
              </a:spcBef>
              <a:spcAft>
                <a:spcPts val="0"/>
              </a:spcAft>
              <a:buSzPts val="3000"/>
              <a:buNone/>
              <a:defRPr/>
            </a:lvl8pPr>
            <a:lvl9pPr algn="l" lvl="8">
              <a:lnSpc>
                <a:spcPct val="100000"/>
              </a:lnSpc>
              <a:spcBef>
                <a:spcPts val="0"/>
              </a:spcBef>
              <a:spcAft>
                <a:spcPts val="0"/>
              </a:spcAft>
              <a:buSzPts val="3000"/>
              <a:buNone/>
              <a:defRPr/>
            </a:lvl9pPr>
          </a:lstStyle>
          <a:p/>
        </p:txBody>
      </p:sp>
      <p:sp>
        <p:nvSpPr>
          <p:cNvPr id="36" name="Google Shape;36;p7"/>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37" name="Shape 37"/>
        <p:cNvGrpSpPr/>
        <p:nvPr/>
      </p:nvGrpSpPr>
      <p:grpSpPr>
        <a:xfrm>
          <a:off x="0" y="0"/>
          <a:ext cx="0" cy="0"/>
          <a:chOff x="0" y="0"/>
          <a:chExt cx="0" cy="0"/>
        </a:xfrm>
      </p:grpSpPr>
      <p:cxnSp>
        <p:nvCxnSpPr>
          <p:cNvPr id="38" name="Google Shape;38;p8"/>
          <p:cNvCxnSpPr/>
          <p:nvPr/>
        </p:nvCxnSpPr>
        <p:spPr>
          <a:xfrm>
            <a:off x="425200" y="415650"/>
            <a:ext cx="8296800" cy="0"/>
          </a:xfrm>
          <a:prstGeom prst="straightConnector1">
            <a:avLst/>
          </a:prstGeom>
          <a:noFill/>
          <a:ln cap="flat" cmpd="sng" w="38100">
            <a:solidFill>
              <a:schemeClr val="lt1"/>
            </a:solidFill>
            <a:prstDash val="solid"/>
            <a:round/>
            <a:headEnd len="sm" type="none" w="sm"/>
            <a:tailEnd len="sm" type="none" w="sm"/>
          </a:ln>
        </p:spPr>
      </p:cxnSp>
      <p:cxnSp>
        <p:nvCxnSpPr>
          <p:cNvPr id="39" name="Google Shape;39;p8"/>
          <p:cNvCxnSpPr/>
          <p:nvPr/>
        </p:nvCxnSpPr>
        <p:spPr>
          <a:xfrm>
            <a:off x="425200" y="4740000"/>
            <a:ext cx="8296800" cy="0"/>
          </a:xfrm>
          <a:prstGeom prst="straightConnector1">
            <a:avLst/>
          </a:prstGeom>
          <a:noFill/>
          <a:ln cap="flat" cmpd="sng" w="19050">
            <a:solidFill>
              <a:schemeClr val="lt1"/>
            </a:solidFill>
            <a:prstDash val="solid"/>
            <a:round/>
            <a:headEnd len="sm" type="none" w="sm"/>
            <a:tailEnd len="sm" type="none" w="sm"/>
          </a:ln>
        </p:spPr>
      </p:cxnSp>
      <p:sp>
        <p:nvSpPr>
          <p:cNvPr id="40" name="Google Shape;40;p8"/>
          <p:cNvSpPr txBox="1"/>
          <p:nvPr>
            <p:ph type="title"/>
          </p:nvPr>
        </p:nvSpPr>
        <p:spPr>
          <a:xfrm>
            <a:off x="406425" y="1806825"/>
            <a:ext cx="8296800" cy="1542000"/>
          </a:xfrm>
          <a:prstGeom prst="rect">
            <a:avLst/>
          </a:prstGeom>
          <a:noFill/>
          <a:ln>
            <a:noFill/>
          </a:ln>
        </p:spPr>
        <p:txBody>
          <a:bodyPr anchor="ctr" anchorCtr="0" bIns="91425" lIns="91425" numCol="1" rIns="91425" spcFirstLastPara="1" tIns="91425" wrap="square">
            <a:noAutofit/>
          </a:bodyPr>
          <a:lstStyle>
            <a:lvl1pPr algn="ctr" lvl="0">
              <a:lnSpc>
                <a:spcPct val="100000"/>
              </a:lnSpc>
              <a:spcBef>
                <a:spcPts val="0"/>
              </a:spcBef>
              <a:spcAft>
                <a:spcPts val="0"/>
              </a:spcAft>
              <a:buClr>
                <a:schemeClr val="lt1"/>
              </a:buClr>
              <a:buSzPts val="4800"/>
              <a:buNone/>
              <a:defRPr sz="4800">
                <a:solidFill>
                  <a:schemeClr val="lt1"/>
                </a:solidFill>
              </a:defRPr>
            </a:lvl1pPr>
            <a:lvl2pPr algn="ctr" lvl="1">
              <a:lnSpc>
                <a:spcPct val="100000"/>
              </a:lnSpc>
              <a:spcBef>
                <a:spcPts val="0"/>
              </a:spcBef>
              <a:spcAft>
                <a:spcPts val="0"/>
              </a:spcAft>
              <a:buClr>
                <a:schemeClr val="lt1"/>
              </a:buClr>
              <a:buSzPts val="4800"/>
              <a:buNone/>
              <a:defRPr sz="4800">
                <a:solidFill>
                  <a:schemeClr val="lt1"/>
                </a:solidFill>
              </a:defRPr>
            </a:lvl2pPr>
            <a:lvl3pPr algn="ctr" lvl="2">
              <a:lnSpc>
                <a:spcPct val="100000"/>
              </a:lnSpc>
              <a:spcBef>
                <a:spcPts val="0"/>
              </a:spcBef>
              <a:spcAft>
                <a:spcPts val="0"/>
              </a:spcAft>
              <a:buClr>
                <a:schemeClr val="lt1"/>
              </a:buClr>
              <a:buSzPts val="4800"/>
              <a:buNone/>
              <a:defRPr sz="4800">
                <a:solidFill>
                  <a:schemeClr val="lt1"/>
                </a:solidFill>
              </a:defRPr>
            </a:lvl3pPr>
            <a:lvl4pPr algn="ctr" lvl="3">
              <a:lnSpc>
                <a:spcPct val="100000"/>
              </a:lnSpc>
              <a:spcBef>
                <a:spcPts val="0"/>
              </a:spcBef>
              <a:spcAft>
                <a:spcPts val="0"/>
              </a:spcAft>
              <a:buClr>
                <a:schemeClr val="lt1"/>
              </a:buClr>
              <a:buSzPts val="4800"/>
              <a:buNone/>
              <a:defRPr sz="4800">
                <a:solidFill>
                  <a:schemeClr val="lt1"/>
                </a:solidFill>
              </a:defRPr>
            </a:lvl4pPr>
            <a:lvl5pPr algn="ctr" lvl="4">
              <a:lnSpc>
                <a:spcPct val="100000"/>
              </a:lnSpc>
              <a:spcBef>
                <a:spcPts val="0"/>
              </a:spcBef>
              <a:spcAft>
                <a:spcPts val="0"/>
              </a:spcAft>
              <a:buClr>
                <a:schemeClr val="lt1"/>
              </a:buClr>
              <a:buSzPts val="4800"/>
              <a:buNone/>
              <a:defRPr sz="4800">
                <a:solidFill>
                  <a:schemeClr val="lt1"/>
                </a:solidFill>
              </a:defRPr>
            </a:lvl5pPr>
            <a:lvl6pPr algn="ctr" lvl="5">
              <a:lnSpc>
                <a:spcPct val="100000"/>
              </a:lnSpc>
              <a:spcBef>
                <a:spcPts val="0"/>
              </a:spcBef>
              <a:spcAft>
                <a:spcPts val="0"/>
              </a:spcAft>
              <a:buClr>
                <a:schemeClr val="lt1"/>
              </a:buClr>
              <a:buSzPts val="4800"/>
              <a:buNone/>
              <a:defRPr sz="4800">
                <a:solidFill>
                  <a:schemeClr val="lt1"/>
                </a:solidFill>
              </a:defRPr>
            </a:lvl6pPr>
            <a:lvl7pPr algn="ctr" lvl="6">
              <a:lnSpc>
                <a:spcPct val="100000"/>
              </a:lnSpc>
              <a:spcBef>
                <a:spcPts val="0"/>
              </a:spcBef>
              <a:spcAft>
                <a:spcPts val="0"/>
              </a:spcAft>
              <a:buClr>
                <a:schemeClr val="lt1"/>
              </a:buClr>
              <a:buSzPts val="4800"/>
              <a:buNone/>
              <a:defRPr sz="4800">
                <a:solidFill>
                  <a:schemeClr val="lt1"/>
                </a:solidFill>
              </a:defRPr>
            </a:lvl7pPr>
            <a:lvl8pPr algn="ctr" lvl="7">
              <a:lnSpc>
                <a:spcPct val="100000"/>
              </a:lnSpc>
              <a:spcBef>
                <a:spcPts val="0"/>
              </a:spcBef>
              <a:spcAft>
                <a:spcPts val="0"/>
              </a:spcAft>
              <a:buClr>
                <a:schemeClr val="lt1"/>
              </a:buClr>
              <a:buSzPts val="4800"/>
              <a:buNone/>
              <a:defRPr sz="4800">
                <a:solidFill>
                  <a:schemeClr val="lt1"/>
                </a:solidFill>
              </a:defRPr>
            </a:lvl8pPr>
            <a:lvl9pPr algn="ctr" lvl="8">
              <a:lnSpc>
                <a:spcPct val="100000"/>
              </a:lnSpc>
              <a:spcBef>
                <a:spcPts val="0"/>
              </a:spcBef>
              <a:spcAft>
                <a:spcPts val="0"/>
              </a:spcAft>
              <a:buClr>
                <a:schemeClr val="lt1"/>
              </a:buClr>
              <a:buSzPts val="4800"/>
              <a:buNone/>
              <a:defRPr sz="4800">
                <a:solidFill>
                  <a:schemeClr val="lt1"/>
                </a:solidFill>
              </a:defRPr>
            </a:lvl9pPr>
          </a:lstStyle>
          <a:p/>
        </p:txBody>
      </p:sp>
      <p:sp>
        <p:nvSpPr>
          <p:cNvPr id="41" name="Google Shape;41;p8"/>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2" name="Shape 42"/>
        <p:cNvGrpSpPr/>
        <p:nvPr/>
      </p:nvGrpSpPr>
      <p:grpSpPr>
        <a:xfrm>
          <a:off x="0" y="0"/>
          <a:ext cx="0" cy="0"/>
          <a:chOff x="0" y="0"/>
          <a:chExt cx="0" cy="0"/>
        </a:xfrm>
      </p:grpSpPr>
      <p:cxnSp>
        <p:nvCxnSpPr>
          <p:cNvPr id="43" name="Google Shape;43;p9"/>
          <p:cNvCxnSpPr/>
          <p:nvPr/>
        </p:nvCxnSpPr>
        <p:spPr>
          <a:xfrm>
            <a:off x="2477724" y="415650"/>
            <a:ext cx="6244200" cy="0"/>
          </a:xfrm>
          <a:prstGeom prst="straightConnector1">
            <a:avLst/>
          </a:prstGeom>
          <a:noFill/>
          <a:ln cap="flat" cmpd="sng" w="38100">
            <a:solidFill>
              <a:schemeClr val="dk2"/>
            </a:solidFill>
            <a:prstDash val="solid"/>
            <a:round/>
            <a:headEnd len="sm" type="none" w="sm"/>
            <a:tailEnd len="sm" type="none" w="sm"/>
          </a:ln>
        </p:spPr>
      </p:cxnSp>
      <p:cxnSp>
        <p:nvCxnSpPr>
          <p:cNvPr id="44" name="Google Shape;44;p9"/>
          <p:cNvCxnSpPr/>
          <p:nvPr/>
        </p:nvCxnSpPr>
        <p:spPr>
          <a:xfrm>
            <a:off x="2477724" y="4740000"/>
            <a:ext cx="6244200" cy="0"/>
          </a:xfrm>
          <a:prstGeom prst="straightConnector1">
            <a:avLst/>
          </a:prstGeom>
          <a:noFill/>
          <a:ln cap="flat" cmpd="sng" w="19050">
            <a:solidFill>
              <a:schemeClr val="dk2"/>
            </a:solidFill>
            <a:prstDash val="solid"/>
            <a:round/>
            <a:headEnd len="sm" type="none" w="sm"/>
            <a:tailEnd len="sm" type="none" w="sm"/>
          </a:ln>
        </p:spPr>
      </p:cxnSp>
      <p:cxnSp>
        <p:nvCxnSpPr>
          <p:cNvPr id="45" name="Google Shape;45;p9"/>
          <p:cNvCxnSpPr/>
          <p:nvPr/>
        </p:nvCxnSpPr>
        <p:spPr>
          <a:xfrm>
            <a:off x="425198" y="415650"/>
            <a:ext cx="183300" cy="0"/>
          </a:xfrm>
          <a:prstGeom prst="straightConnector1">
            <a:avLst/>
          </a:prstGeom>
          <a:noFill/>
          <a:ln cap="flat" cmpd="sng" w="19050">
            <a:solidFill>
              <a:schemeClr val="dk2"/>
            </a:solidFill>
            <a:prstDash val="solid"/>
            <a:round/>
            <a:headEnd len="sm" type="none" w="sm"/>
            <a:tailEnd len="sm" type="none" w="sm"/>
          </a:ln>
        </p:spPr>
      </p:cxnSp>
      <p:sp>
        <p:nvSpPr>
          <p:cNvPr id="46" name="Google Shape;46;p9"/>
          <p:cNvSpPr txBox="1"/>
          <p:nvPr>
            <p:ph type="title"/>
          </p:nvPr>
        </p:nvSpPr>
        <p:spPr>
          <a:xfrm>
            <a:off x="2400250" y="575950"/>
            <a:ext cx="6321600" cy="635400"/>
          </a:xfrm>
          <a:prstGeom prst="rect">
            <a:avLst/>
          </a:prstGeom>
          <a:noFill/>
          <a:ln>
            <a:noFill/>
          </a:ln>
        </p:spPr>
        <p:txBody>
          <a:bodyPr anchor="t" anchorCtr="0" bIns="91425" lIns="91425" numCol="1" rIns="91425" spcFirstLastPara="1" tIns="91425" wrap="square">
            <a:noAutofit/>
          </a:bodyPr>
          <a:lstStyle>
            <a:lvl1pPr algn="l" lvl="0">
              <a:lnSpc>
                <a:spcPct val="100000"/>
              </a:lnSpc>
              <a:spcBef>
                <a:spcPts val="0"/>
              </a:spcBef>
              <a:spcAft>
                <a:spcPts val="0"/>
              </a:spcAft>
              <a:buSzPts val="3000"/>
              <a:buNone/>
              <a:defRPr/>
            </a:lvl1pPr>
            <a:lvl2pPr algn="l" lvl="1">
              <a:lnSpc>
                <a:spcPct val="100000"/>
              </a:lnSpc>
              <a:spcBef>
                <a:spcPts val="0"/>
              </a:spcBef>
              <a:spcAft>
                <a:spcPts val="0"/>
              </a:spcAft>
              <a:buSzPts val="3000"/>
              <a:buNone/>
              <a:defRPr/>
            </a:lvl2pPr>
            <a:lvl3pPr algn="l" lvl="2">
              <a:lnSpc>
                <a:spcPct val="100000"/>
              </a:lnSpc>
              <a:spcBef>
                <a:spcPts val="0"/>
              </a:spcBef>
              <a:spcAft>
                <a:spcPts val="0"/>
              </a:spcAft>
              <a:buSzPts val="3000"/>
              <a:buNone/>
              <a:defRPr/>
            </a:lvl3pPr>
            <a:lvl4pPr algn="l" lvl="3">
              <a:lnSpc>
                <a:spcPct val="100000"/>
              </a:lnSpc>
              <a:spcBef>
                <a:spcPts val="0"/>
              </a:spcBef>
              <a:spcAft>
                <a:spcPts val="0"/>
              </a:spcAft>
              <a:buSzPts val="3000"/>
              <a:buNone/>
              <a:defRPr/>
            </a:lvl4pPr>
            <a:lvl5pPr algn="l" lvl="4">
              <a:lnSpc>
                <a:spcPct val="100000"/>
              </a:lnSpc>
              <a:spcBef>
                <a:spcPts val="0"/>
              </a:spcBef>
              <a:spcAft>
                <a:spcPts val="0"/>
              </a:spcAft>
              <a:buSzPts val="3000"/>
              <a:buNone/>
              <a:defRPr/>
            </a:lvl5pPr>
            <a:lvl6pPr algn="l" lvl="5">
              <a:lnSpc>
                <a:spcPct val="100000"/>
              </a:lnSpc>
              <a:spcBef>
                <a:spcPts val="0"/>
              </a:spcBef>
              <a:spcAft>
                <a:spcPts val="0"/>
              </a:spcAft>
              <a:buSzPts val="3000"/>
              <a:buNone/>
              <a:defRPr/>
            </a:lvl6pPr>
            <a:lvl7pPr algn="l" lvl="6">
              <a:lnSpc>
                <a:spcPct val="100000"/>
              </a:lnSpc>
              <a:spcBef>
                <a:spcPts val="0"/>
              </a:spcBef>
              <a:spcAft>
                <a:spcPts val="0"/>
              </a:spcAft>
              <a:buSzPts val="3000"/>
              <a:buNone/>
              <a:defRPr/>
            </a:lvl7pPr>
            <a:lvl8pPr algn="l" lvl="7">
              <a:lnSpc>
                <a:spcPct val="100000"/>
              </a:lnSpc>
              <a:spcBef>
                <a:spcPts val="0"/>
              </a:spcBef>
              <a:spcAft>
                <a:spcPts val="0"/>
              </a:spcAft>
              <a:buSzPts val="3000"/>
              <a:buNone/>
              <a:defRPr/>
            </a:lvl8pPr>
            <a:lvl9pPr algn="l" lvl="8">
              <a:lnSpc>
                <a:spcPct val="100000"/>
              </a:lnSpc>
              <a:spcBef>
                <a:spcPts val="0"/>
              </a:spcBef>
              <a:spcAft>
                <a:spcPts val="0"/>
              </a:spcAft>
              <a:buSzPts val="3000"/>
              <a:buNone/>
              <a:defRPr/>
            </a:lvl9pPr>
          </a:lstStyle>
          <a:p/>
        </p:txBody>
      </p:sp>
      <p:sp>
        <p:nvSpPr>
          <p:cNvPr id="47" name="Google Shape;47;p9"/>
          <p:cNvSpPr txBox="1"/>
          <p:nvPr>
            <p:ph idx="1" type="body"/>
          </p:nvPr>
        </p:nvSpPr>
        <p:spPr>
          <a:xfrm>
            <a:off x="2410112" y="1595776"/>
            <a:ext cx="6321600" cy="3002400"/>
          </a:xfrm>
          <a:prstGeom prst="rect">
            <a:avLst/>
          </a:prstGeom>
          <a:noFill/>
          <a:ln>
            <a:noFill/>
          </a:ln>
        </p:spPr>
        <p:txBody>
          <a:bodyPr anchor="t" anchorCtr="0" bIns="91425" lIns="91425" numCol="1" rIns="91425" spcFirstLastPara="1" tIns="91425" wrap="square">
            <a:noAutofit/>
          </a:bodyPr>
          <a:lstStyle>
            <a:lvl1pPr algn="l" indent="-342900" lvl="0" marL="457200">
              <a:lnSpc>
                <a:spcPct val="115000"/>
              </a:lnSpc>
              <a:spcBef>
                <a:spcPts val="0"/>
              </a:spcBef>
              <a:spcAft>
                <a:spcPts val="0"/>
              </a:spcAft>
              <a:buSzPts val="1800"/>
              <a:buChar char="●"/>
              <a:defRPr/>
            </a:lvl1pPr>
            <a:lvl2pPr algn="l" indent="-317500" lvl="1" marL="914400">
              <a:lnSpc>
                <a:spcPct val="115000"/>
              </a:lnSpc>
              <a:spcBef>
                <a:spcPts val="1600"/>
              </a:spcBef>
              <a:spcAft>
                <a:spcPts val="0"/>
              </a:spcAft>
              <a:buSzPts val="1400"/>
              <a:buChar char="○"/>
              <a:defRPr/>
            </a:lvl2pPr>
            <a:lvl3pPr algn="l" indent="-317500" lvl="2" marL="1371600">
              <a:lnSpc>
                <a:spcPct val="115000"/>
              </a:lnSpc>
              <a:spcBef>
                <a:spcPts val="1600"/>
              </a:spcBef>
              <a:spcAft>
                <a:spcPts val="0"/>
              </a:spcAft>
              <a:buSzPts val="1400"/>
              <a:buChar char="■"/>
              <a:defRPr/>
            </a:lvl3pPr>
            <a:lvl4pPr algn="l" indent="-317500" lvl="3" marL="1828800">
              <a:lnSpc>
                <a:spcPct val="115000"/>
              </a:lnSpc>
              <a:spcBef>
                <a:spcPts val="1600"/>
              </a:spcBef>
              <a:spcAft>
                <a:spcPts val="0"/>
              </a:spcAft>
              <a:buSzPts val="1400"/>
              <a:buChar char="●"/>
              <a:defRPr/>
            </a:lvl4pPr>
            <a:lvl5pPr algn="l" indent="-317500" lvl="4" marL="2286000">
              <a:lnSpc>
                <a:spcPct val="115000"/>
              </a:lnSpc>
              <a:spcBef>
                <a:spcPts val="1600"/>
              </a:spcBef>
              <a:spcAft>
                <a:spcPts val="0"/>
              </a:spcAft>
              <a:buSzPts val="1400"/>
              <a:buChar char="○"/>
              <a:defRPr/>
            </a:lvl5pPr>
            <a:lvl6pPr algn="l" indent="-317500" lvl="5" marL="2743200">
              <a:lnSpc>
                <a:spcPct val="115000"/>
              </a:lnSpc>
              <a:spcBef>
                <a:spcPts val="1600"/>
              </a:spcBef>
              <a:spcAft>
                <a:spcPts val="0"/>
              </a:spcAft>
              <a:buSzPts val="1400"/>
              <a:buChar char="■"/>
              <a:defRPr/>
            </a:lvl6pPr>
            <a:lvl7pPr algn="l" indent="-317500" lvl="6" marL="3200400">
              <a:lnSpc>
                <a:spcPct val="115000"/>
              </a:lnSpc>
              <a:spcBef>
                <a:spcPts val="1600"/>
              </a:spcBef>
              <a:spcAft>
                <a:spcPts val="0"/>
              </a:spcAft>
              <a:buSzPts val="1400"/>
              <a:buChar char="●"/>
              <a:defRPr/>
            </a:lvl7pPr>
            <a:lvl8pPr algn="l" indent="-317500" lvl="7" marL="3657600">
              <a:lnSpc>
                <a:spcPct val="115000"/>
              </a:lnSpc>
              <a:spcBef>
                <a:spcPts val="1600"/>
              </a:spcBef>
              <a:spcAft>
                <a:spcPts val="0"/>
              </a:spcAft>
              <a:buSzPts val="1400"/>
              <a:buChar char="○"/>
              <a:defRPr/>
            </a:lvl8pPr>
            <a:lvl9pPr algn="l" indent="-317500" lvl="8" marL="4114800">
              <a:lnSpc>
                <a:spcPct val="115000"/>
              </a:lnSpc>
              <a:spcBef>
                <a:spcPts val="1600"/>
              </a:spcBef>
              <a:spcAft>
                <a:spcPts val="1600"/>
              </a:spcAft>
              <a:buSzPts val="1400"/>
              <a:buChar char="■"/>
              <a:defRPr/>
            </a:lvl9pPr>
          </a:lstStyle>
          <a:p/>
        </p:txBody>
      </p:sp>
      <p:sp>
        <p:nvSpPr>
          <p:cNvPr id="48" name="Google Shape;48;p9"/>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9" name="Shape 49"/>
        <p:cNvGrpSpPr/>
        <p:nvPr/>
      </p:nvGrpSpPr>
      <p:grpSpPr>
        <a:xfrm>
          <a:off x="0" y="0"/>
          <a:ext cx="0" cy="0"/>
          <a:chOff x="0" y="0"/>
          <a:chExt cx="0" cy="0"/>
        </a:xfrm>
      </p:grpSpPr>
      <p:cxnSp>
        <p:nvCxnSpPr>
          <p:cNvPr id="50" name="Google Shape;50;p10"/>
          <p:cNvCxnSpPr/>
          <p:nvPr/>
        </p:nvCxnSpPr>
        <p:spPr>
          <a:xfrm>
            <a:off x="2477724" y="415650"/>
            <a:ext cx="6244200" cy="0"/>
          </a:xfrm>
          <a:prstGeom prst="straightConnector1">
            <a:avLst/>
          </a:prstGeom>
          <a:noFill/>
          <a:ln cap="flat" cmpd="sng" w="38100">
            <a:solidFill>
              <a:schemeClr val="dk2"/>
            </a:solidFill>
            <a:prstDash val="solid"/>
            <a:round/>
            <a:headEnd len="sm" type="none" w="sm"/>
            <a:tailEnd len="sm" type="none" w="sm"/>
          </a:ln>
        </p:spPr>
      </p:cxnSp>
      <p:cxnSp>
        <p:nvCxnSpPr>
          <p:cNvPr id="51" name="Google Shape;51;p10"/>
          <p:cNvCxnSpPr/>
          <p:nvPr/>
        </p:nvCxnSpPr>
        <p:spPr>
          <a:xfrm>
            <a:off x="2477724" y="4740000"/>
            <a:ext cx="6244200" cy="0"/>
          </a:xfrm>
          <a:prstGeom prst="straightConnector1">
            <a:avLst/>
          </a:prstGeom>
          <a:noFill/>
          <a:ln cap="flat" cmpd="sng" w="19050">
            <a:solidFill>
              <a:schemeClr val="dk2"/>
            </a:solidFill>
            <a:prstDash val="solid"/>
            <a:round/>
            <a:headEnd len="sm" type="none" w="sm"/>
            <a:tailEnd len="sm" type="none" w="sm"/>
          </a:ln>
        </p:spPr>
      </p:cxnSp>
      <p:cxnSp>
        <p:nvCxnSpPr>
          <p:cNvPr id="52" name="Google Shape;52;p10"/>
          <p:cNvCxnSpPr/>
          <p:nvPr/>
        </p:nvCxnSpPr>
        <p:spPr>
          <a:xfrm>
            <a:off x="425198" y="415650"/>
            <a:ext cx="183300" cy="0"/>
          </a:xfrm>
          <a:prstGeom prst="straightConnector1">
            <a:avLst/>
          </a:prstGeom>
          <a:noFill/>
          <a:ln cap="flat" cmpd="sng" w="19050">
            <a:solidFill>
              <a:schemeClr val="dk2"/>
            </a:solidFill>
            <a:prstDash val="solid"/>
            <a:round/>
            <a:headEnd len="sm" type="none" w="sm"/>
            <a:tailEnd len="sm" type="none" w="sm"/>
          </a:ln>
        </p:spPr>
      </p:cxnSp>
      <p:sp>
        <p:nvSpPr>
          <p:cNvPr id="53" name="Google Shape;53;p10"/>
          <p:cNvSpPr txBox="1"/>
          <p:nvPr>
            <p:ph type="title"/>
          </p:nvPr>
        </p:nvSpPr>
        <p:spPr>
          <a:xfrm>
            <a:off x="2400250" y="575950"/>
            <a:ext cx="6321600" cy="635400"/>
          </a:xfrm>
          <a:prstGeom prst="rect">
            <a:avLst/>
          </a:prstGeom>
          <a:noFill/>
          <a:ln>
            <a:noFill/>
          </a:ln>
        </p:spPr>
        <p:txBody>
          <a:bodyPr anchor="t" anchorCtr="0" bIns="91425" lIns="91425" numCol="1" rIns="91425" spcFirstLastPara="1" tIns="91425" wrap="square">
            <a:noAutofit/>
          </a:bodyPr>
          <a:lstStyle>
            <a:lvl1pPr algn="l" lvl="0">
              <a:lnSpc>
                <a:spcPct val="100000"/>
              </a:lnSpc>
              <a:spcBef>
                <a:spcPts val="0"/>
              </a:spcBef>
              <a:spcAft>
                <a:spcPts val="0"/>
              </a:spcAft>
              <a:buSzPts val="3000"/>
              <a:buNone/>
              <a:defRPr/>
            </a:lvl1pPr>
            <a:lvl2pPr algn="l" lvl="1">
              <a:lnSpc>
                <a:spcPct val="100000"/>
              </a:lnSpc>
              <a:spcBef>
                <a:spcPts val="0"/>
              </a:spcBef>
              <a:spcAft>
                <a:spcPts val="0"/>
              </a:spcAft>
              <a:buSzPts val="3000"/>
              <a:buNone/>
              <a:defRPr/>
            </a:lvl2pPr>
            <a:lvl3pPr algn="l" lvl="2">
              <a:lnSpc>
                <a:spcPct val="100000"/>
              </a:lnSpc>
              <a:spcBef>
                <a:spcPts val="0"/>
              </a:spcBef>
              <a:spcAft>
                <a:spcPts val="0"/>
              </a:spcAft>
              <a:buSzPts val="3000"/>
              <a:buNone/>
              <a:defRPr/>
            </a:lvl3pPr>
            <a:lvl4pPr algn="l" lvl="3">
              <a:lnSpc>
                <a:spcPct val="100000"/>
              </a:lnSpc>
              <a:spcBef>
                <a:spcPts val="0"/>
              </a:spcBef>
              <a:spcAft>
                <a:spcPts val="0"/>
              </a:spcAft>
              <a:buSzPts val="3000"/>
              <a:buNone/>
              <a:defRPr/>
            </a:lvl4pPr>
            <a:lvl5pPr algn="l" lvl="4">
              <a:lnSpc>
                <a:spcPct val="100000"/>
              </a:lnSpc>
              <a:spcBef>
                <a:spcPts val="0"/>
              </a:spcBef>
              <a:spcAft>
                <a:spcPts val="0"/>
              </a:spcAft>
              <a:buSzPts val="3000"/>
              <a:buNone/>
              <a:defRPr/>
            </a:lvl5pPr>
            <a:lvl6pPr algn="l" lvl="5">
              <a:lnSpc>
                <a:spcPct val="100000"/>
              </a:lnSpc>
              <a:spcBef>
                <a:spcPts val="0"/>
              </a:spcBef>
              <a:spcAft>
                <a:spcPts val="0"/>
              </a:spcAft>
              <a:buSzPts val="3000"/>
              <a:buNone/>
              <a:defRPr/>
            </a:lvl6pPr>
            <a:lvl7pPr algn="l" lvl="6">
              <a:lnSpc>
                <a:spcPct val="100000"/>
              </a:lnSpc>
              <a:spcBef>
                <a:spcPts val="0"/>
              </a:spcBef>
              <a:spcAft>
                <a:spcPts val="0"/>
              </a:spcAft>
              <a:buSzPts val="3000"/>
              <a:buNone/>
              <a:defRPr/>
            </a:lvl7pPr>
            <a:lvl8pPr algn="l" lvl="7">
              <a:lnSpc>
                <a:spcPct val="100000"/>
              </a:lnSpc>
              <a:spcBef>
                <a:spcPts val="0"/>
              </a:spcBef>
              <a:spcAft>
                <a:spcPts val="0"/>
              </a:spcAft>
              <a:buSzPts val="3000"/>
              <a:buNone/>
              <a:defRPr/>
            </a:lvl8pPr>
            <a:lvl9pPr algn="l" lvl="8">
              <a:lnSpc>
                <a:spcPct val="100000"/>
              </a:lnSpc>
              <a:spcBef>
                <a:spcPts val="0"/>
              </a:spcBef>
              <a:spcAft>
                <a:spcPts val="0"/>
              </a:spcAft>
              <a:buSzPts val="3000"/>
              <a:buNone/>
              <a:defRPr/>
            </a:lvl9pPr>
          </a:lstStyle>
          <a:p/>
        </p:txBody>
      </p:sp>
      <p:sp>
        <p:nvSpPr>
          <p:cNvPr id="54" name="Google Shape;54;p10"/>
          <p:cNvSpPr txBox="1"/>
          <p:nvPr>
            <p:ph idx="1" type="body"/>
          </p:nvPr>
        </p:nvSpPr>
        <p:spPr>
          <a:xfrm>
            <a:off x="2400303" y="1602675"/>
            <a:ext cx="3071400" cy="3002400"/>
          </a:xfrm>
          <a:prstGeom prst="rect">
            <a:avLst/>
          </a:prstGeom>
          <a:noFill/>
          <a:ln>
            <a:noFill/>
          </a:ln>
        </p:spPr>
        <p:txBody>
          <a:bodyPr anchor="t" anchorCtr="0" bIns="91425" lIns="91425" numCol="1" rIns="91425" spcFirstLastPara="1" tIns="91425" wrap="square">
            <a:no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1600"/>
              </a:spcBef>
              <a:spcAft>
                <a:spcPts val="0"/>
              </a:spcAft>
              <a:buSzPts val="1200"/>
              <a:buChar char="○"/>
              <a:defRPr sz="1200"/>
            </a:lvl2pPr>
            <a:lvl3pPr algn="l" indent="-304800" lvl="2" marL="1371600">
              <a:lnSpc>
                <a:spcPct val="115000"/>
              </a:lnSpc>
              <a:spcBef>
                <a:spcPts val="1600"/>
              </a:spcBef>
              <a:spcAft>
                <a:spcPts val="0"/>
              </a:spcAft>
              <a:buSzPts val="1200"/>
              <a:buChar char="■"/>
              <a:defRPr sz="1200"/>
            </a:lvl3pPr>
            <a:lvl4pPr algn="l" indent="-304800" lvl="3" marL="1828800">
              <a:lnSpc>
                <a:spcPct val="115000"/>
              </a:lnSpc>
              <a:spcBef>
                <a:spcPts val="1600"/>
              </a:spcBef>
              <a:spcAft>
                <a:spcPts val="0"/>
              </a:spcAft>
              <a:buSzPts val="1200"/>
              <a:buChar char="●"/>
              <a:defRPr sz="1200"/>
            </a:lvl4pPr>
            <a:lvl5pPr algn="l" indent="-304800" lvl="4" marL="2286000">
              <a:lnSpc>
                <a:spcPct val="115000"/>
              </a:lnSpc>
              <a:spcBef>
                <a:spcPts val="1600"/>
              </a:spcBef>
              <a:spcAft>
                <a:spcPts val="0"/>
              </a:spcAft>
              <a:buSzPts val="1200"/>
              <a:buChar char="○"/>
              <a:defRPr sz="1200"/>
            </a:lvl5pPr>
            <a:lvl6pPr algn="l" indent="-304800" lvl="5" marL="2743200">
              <a:lnSpc>
                <a:spcPct val="115000"/>
              </a:lnSpc>
              <a:spcBef>
                <a:spcPts val="1600"/>
              </a:spcBef>
              <a:spcAft>
                <a:spcPts val="0"/>
              </a:spcAft>
              <a:buSzPts val="1200"/>
              <a:buChar char="■"/>
              <a:defRPr sz="1200"/>
            </a:lvl6pPr>
            <a:lvl7pPr algn="l" indent="-304800" lvl="6" marL="3200400">
              <a:lnSpc>
                <a:spcPct val="115000"/>
              </a:lnSpc>
              <a:spcBef>
                <a:spcPts val="1600"/>
              </a:spcBef>
              <a:spcAft>
                <a:spcPts val="0"/>
              </a:spcAft>
              <a:buSzPts val="1200"/>
              <a:buChar char="●"/>
              <a:defRPr sz="1200"/>
            </a:lvl7pPr>
            <a:lvl8pPr algn="l" indent="-304800" lvl="7" marL="3657600">
              <a:lnSpc>
                <a:spcPct val="115000"/>
              </a:lnSpc>
              <a:spcBef>
                <a:spcPts val="1600"/>
              </a:spcBef>
              <a:spcAft>
                <a:spcPts val="0"/>
              </a:spcAft>
              <a:buSzPts val="1200"/>
              <a:buChar char="○"/>
              <a:defRPr sz="1200"/>
            </a:lvl8pPr>
            <a:lvl9pPr algn="l" indent="-304800" lvl="8" marL="4114800">
              <a:lnSpc>
                <a:spcPct val="115000"/>
              </a:lnSpc>
              <a:spcBef>
                <a:spcPts val="1600"/>
              </a:spcBef>
              <a:spcAft>
                <a:spcPts val="1600"/>
              </a:spcAft>
              <a:buSzPts val="1200"/>
              <a:buChar char="■"/>
              <a:defRPr sz="1200"/>
            </a:lvl9pPr>
          </a:lstStyle>
          <a:p/>
        </p:txBody>
      </p:sp>
      <p:sp>
        <p:nvSpPr>
          <p:cNvPr id="55" name="Google Shape;55;p10"/>
          <p:cNvSpPr txBox="1"/>
          <p:nvPr>
            <p:ph idx="2" type="body"/>
          </p:nvPr>
        </p:nvSpPr>
        <p:spPr>
          <a:xfrm>
            <a:off x="5650572" y="1602675"/>
            <a:ext cx="3071400" cy="3002400"/>
          </a:xfrm>
          <a:prstGeom prst="rect">
            <a:avLst/>
          </a:prstGeom>
          <a:noFill/>
          <a:ln>
            <a:noFill/>
          </a:ln>
        </p:spPr>
        <p:txBody>
          <a:bodyPr anchor="t" anchorCtr="0" bIns="91425" lIns="91425" numCol="1" rIns="91425" spcFirstLastPara="1" tIns="91425" wrap="square">
            <a:no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1600"/>
              </a:spcBef>
              <a:spcAft>
                <a:spcPts val="0"/>
              </a:spcAft>
              <a:buSzPts val="1200"/>
              <a:buChar char="○"/>
              <a:defRPr sz="1200"/>
            </a:lvl2pPr>
            <a:lvl3pPr algn="l" indent="-304800" lvl="2" marL="1371600">
              <a:lnSpc>
                <a:spcPct val="115000"/>
              </a:lnSpc>
              <a:spcBef>
                <a:spcPts val="1600"/>
              </a:spcBef>
              <a:spcAft>
                <a:spcPts val="0"/>
              </a:spcAft>
              <a:buSzPts val="1200"/>
              <a:buChar char="■"/>
              <a:defRPr sz="1200"/>
            </a:lvl3pPr>
            <a:lvl4pPr algn="l" indent="-304800" lvl="3" marL="1828800">
              <a:lnSpc>
                <a:spcPct val="115000"/>
              </a:lnSpc>
              <a:spcBef>
                <a:spcPts val="1600"/>
              </a:spcBef>
              <a:spcAft>
                <a:spcPts val="0"/>
              </a:spcAft>
              <a:buSzPts val="1200"/>
              <a:buChar char="●"/>
              <a:defRPr sz="1200"/>
            </a:lvl4pPr>
            <a:lvl5pPr algn="l" indent="-304800" lvl="4" marL="2286000">
              <a:lnSpc>
                <a:spcPct val="115000"/>
              </a:lnSpc>
              <a:spcBef>
                <a:spcPts val="1600"/>
              </a:spcBef>
              <a:spcAft>
                <a:spcPts val="0"/>
              </a:spcAft>
              <a:buSzPts val="1200"/>
              <a:buChar char="○"/>
              <a:defRPr sz="1200"/>
            </a:lvl5pPr>
            <a:lvl6pPr algn="l" indent="-304800" lvl="5" marL="2743200">
              <a:lnSpc>
                <a:spcPct val="115000"/>
              </a:lnSpc>
              <a:spcBef>
                <a:spcPts val="1600"/>
              </a:spcBef>
              <a:spcAft>
                <a:spcPts val="0"/>
              </a:spcAft>
              <a:buSzPts val="1200"/>
              <a:buChar char="■"/>
              <a:defRPr sz="1200"/>
            </a:lvl6pPr>
            <a:lvl7pPr algn="l" indent="-304800" lvl="6" marL="3200400">
              <a:lnSpc>
                <a:spcPct val="115000"/>
              </a:lnSpc>
              <a:spcBef>
                <a:spcPts val="1600"/>
              </a:spcBef>
              <a:spcAft>
                <a:spcPts val="0"/>
              </a:spcAft>
              <a:buSzPts val="1200"/>
              <a:buChar char="●"/>
              <a:defRPr sz="1200"/>
            </a:lvl7pPr>
            <a:lvl8pPr algn="l" indent="-304800" lvl="7" marL="3657600">
              <a:lnSpc>
                <a:spcPct val="115000"/>
              </a:lnSpc>
              <a:spcBef>
                <a:spcPts val="1600"/>
              </a:spcBef>
              <a:spcAft>
                <a:spcPts val="0"/>
              </a:spcAft>
              <a:buSzPts val="1200"/>
              <a:buChar char="○"/>
              <a:defRPr sz="1200"/>
            </a:lvl8pPr>
            <a:lvl9pPr algn="l" indent="-304800" lvl="8" marL="4114800">
              <a:lnSpc>
                <a:spcPct val="115000"/>
              </a:lnSpc>
              <a:spcBef>
                <a:spcPts val="1600"/>
              </a:spcBef>
              <a:spcAft>
                <a:spcPts val="1600"/>
              </a:spcAft>
              <a:buSzPts val="1200"/>
              <a:buChar char="■"/>
              <a:defRPr sz="1200"/>
            </a:lvl9pPr>
          </a:lstStyle>
          <a:p/>
        </p:txBody>
      </p:sp>
      <p:sp>
        <p:nvSpPr>
          <p:cNvPr id="56" name="Google Shape;56;p10"/>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7" name="Shape 57"/>
        <p:cNvGrpSpPr/>
        <p:nvPr/>
      </p:nvGrpSpPr>
      <p:grpSpPr>
        <a:xfrm>
          <a:off x="0" y="0"/>
          <a:ext cx="0" cy="0"/>
          <a:chOff x="0" y="0"/>
          <a:chExt cx="0" cy="0"/>
        </a:xfrm>
      </p:grpSpPr>
      <p:cxnSp>
        <p:nvCxnSpPr>
          <p:cNvPr id="58" name="Google Shape;58;p11"/>
          <p:cNvCxnSpPr/>
          <p:nvPr/>
        </p:nvCxnSpPr>
        <p:spPr>
          <a:xfrm>
            <a:off x="425200" y="4740000"/>
            <a:ext cx="8296800" cy="0"/>
          </a:xfrm>
          <a:prstGeom prst="straightConnector1">
            <a:avLst/>
          </a:prstGeom>
          <a:noFill/>
          <a:ln cap="flat" cmpd="sng" w="19050">
            <a:solidFill>
              <a:schemeClr val="dk2"/>
            </a:solidFill>
            <a:prstDash val="solid"/>
            <a:round/>
            <a:headEnd len="sm" type="none" w="sm"/>
            <a:tailEnd len="sm" type="none" w="sm"/>
          </a:ln>
        </p:spPr>
      </p:cxnSp>
      <p:cxnSp>
        <p:nvCxnSpPr>
          <p:cNvPr id="59" name="Google Shape;59;p11"/>
          <p:cNvCxnSpPr/>
          <p:nvPr/>
        </p:nvCxnSpPr>
        <p:spPr>
          <a:xfrm>
            <a:off x="425198" y="415650"/>
            <a:ext cx="183300" cy="0"/>
          </a:xfrm>
          <a:prstGeom prst="straightConnector1">
            <a:avLst/>
          </a:prstGeom>
          <a:noFill/>
          <a:ln cap="flat" cmpd="sng" w="19050">
            <a:solidFill>
              <a:schemeClr val="dk2"/>
            </a:solidFill>
            <a:prstDash val="solid"/>
            <a:round/>
            <a:headEnd len="sm" type="none" w="sm"/>
            <a:tailEnd len="sm" type="none" w="sm"/>
          </a:ln>
        </p:spPr>
      </p:cxnSp>
      <p:sp>
        <p:nvSpPr>
          <p:cNvPr id="60" name="Google Shape;60;p11"/>
          <p:cNvSpPr txBox="1"/>
          <p:nvPr>
            <p:ph idx="1" type="body"/>
          </p:nvPr>
        </p:nvSpPr>
        <p:spPr>
          <a:xfrm>
            <a:off x="328017" y="4226025"/>
            <a:ext cx="8388600" cy="393600"/>
          </a:xfrm>
          <a:prstGeom prst="rect">
            <a:avLst/>
          </a:prstGeom>
          <a:noFill/>
          <a:ln>
            <a:noFill/>
          </a:ln>
        </p:spPr>
        <p:txBody>
          <a:bodyPr anchor="ctr" anchorCtr="0" bIns="91425" lIns="91425" numCol="1" rIns="91425" spcFirstLastPara="1" tIns="91425" wrap="square">
            <a:noAutofit/>
          </a:bodyPr>
          <a:lstStyle>
            <a:lvl1pPr algn="l" indent="-228600" lvl="0" marL="457200">
              <a:lnSpc>
                <a:spcPct val="100000"/>
              </a:lnSpc>
              <a:spcBef>
                <a:spcPts val="0"/>
              </a:spcBef>
              <a:spcAft>
                <a:spcPts val="0"/>
              </a:spcAft>
              <a:buSzPts val="1800"/>
              <a:buNone/>
              <a:defRPr/>
            </a:lvl1pPr>
          </a:lstStyle>
          <a:p/>
        </p:txBody>
      </p:sp>
      <p:sp>
        <p:nvSpPr>
          <p:cNvPr id="61" name="Google Shape;61;p11"/>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2" name="Shape 62"/>
        <p:cNvGrpSpPr/>
        <p:nvPr/>
      </p:nvGrpSpPr>
      <p:grpSpPr>
        <a:xfrm>
          <a:off x="0" y="0"/>
          <a:ext cx="0" cy="0"/>
          <a:chOff x="0" y="0"/>
          <a:chExt cx="0" cy="0"/>
        </a:xfrm>
      </p:grpSpPr>
      <p:cxnSp>
        <p:nvCxnSpPr>
          <p:cNvPr id="63" name="Google Shape;63;p12"/>
          <p:cNvCxnSpPr/>
          <p:nvPr/>
        </p:nvCxnSpPr>
        <p:spPr>
          <a:xfrm>
            <a:off x="425200" y="4740000"/>
            <a:ext cx="8296800" cy="0"/>
          </a:xfrm>
          <a:prstGeom prst="straightConnector1">
            <a:avLst/>
          </a:prstGeom>
          <a:noFill/>
          <a:ln cap="flat" cmpd="sng" w="19050">
            <a:solidFill>
              <a:schemeClr val="dk2"/>
            </a:solidFill>
            <a:prstDash val="solid"/>
            <a:round/>
            <a:headEnd len="sm" type="none" w="sm"/>
            <a:tailEnd len="sm" type="none" w="sm"/>
          </a:ln>
        </p:spPr>
      </p:cxnSp>
      <p:cxnSp>
        <p:nvCxnSpPr>
          <p:cNvPr id="64" name="Google Shape;64;p12"/>
          <p:cNvCxnSpPr/>
          <p:nvPr/>
        </p:nvCxnSpPr>
        <p:spPr>
          <a:xfrm>
            <a:off x="425200" y="415650"/>
            <a:ext cx="8296800" cy="0"/>
          </a:xfrm>
          <a:prstGeom prst="straightConnector1">
            <a:avLst/>
          </a:prstGeom>
          <a:noFill/>
          <a:ln cap="flat" cmpd="sng" w="38100">
            <a:solidFill>
              <a:schemeClr val="dk2"/>
            </a:solidFill>
            <a:prstDash val="solid"/>
            <a:round/>
            <a:headEnd len="sm" type="none" w="sm"/>
            <a:tailEnd len="sm" type="none" w="sm"/>
          </a:ln>
        </p:spPr>
      </p:cxnSp>
      <p:sp>
        <p:nvSpPr>
          <p:cNvPr id="65" name="Google Shape;65;p12"/>
          <p:cNvSpPr txBox="1"/>
          <p:nvPr>
            <p:ph hasCustomPrompt="1" type="title"/>
          </p:nvPr>
        </p:nvSpPr>
        <p:spPr>
          <a:xfrm>
            <a:off x="853950" y="1304850"/>
            <a:ext cx="7436100" cy="1538400"/>
          </a:xfrm>
          <a:prstGeom prst="rect">
            <a:avLst/>
          </a:prstGeom>
          <a:noFill/>
          <a:ln>
            <a:noFill/>
          </a:ln>
        </p:spPr>
        <p:txBody>
          <a:bodyPr anchor="ctr" anchorCtr="0" bIns="91425" lIns="91425" numCol="1" rIns="91425" spcFirstLastPara="1" tIns="91425" wrap="square">
            <a:noAutofit/>
          </a:bodyPr>
          <a:lstStyle>
            <a:lvl1pPr algn="ctr" lvl="0">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algn="ctr" lvl="1">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algn="ctr" lvl="2">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algn="ctr" lvl="3">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algn="ctr" lvl="4">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algn="ctr" lvl="5">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algn="ctr" lvl="6">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algn="ctr" lvl="7">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algn="ctr" lvl="8">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6" name="Google Shape;66;p12"/>
          <p:cNvSpPr txBox="1"/>
          <p:nvPr>
            <p:ph idx="1" type="body"/>
          </p:nvPr>
        </p:nvSpPr>
        <p:spPr>
          <a:xfrm>
            <a:off x="853950" y="2919450"/>
            <a:ext cx="7436100" cy="1071600"/>
          </a:xfrm>
          <a:prstGeom prst="rect">
            <a:avLst/>
          </a:prstGeom>
          <a:noFill/>
          <a:ln>
            <a:noFill/>
          </a:ln>
        </p:spPr>
        <p:txBody>
          <a:bodyPr anchor="t" anchorCtr="0" bIns="91425" lIns="91425" numCol="1" rIns="91425" spcFirstLastPara="1" tIns="91425" wrap="square">
            <a:noAutofit/>
          </a:bodyPr>
          <a:lstStyle>
            <a:lvl1pPr algn="ctr" indent="-342900" lvl="0" marL="457200">
              <a:lnSpc>
                <a:spcPct val="115000"/>
              </a:lnSpc>
              <a:spcBef>
                <a:spcPts val="0"/>
              </a:spcBef>
              <a:spcAft>
                <a:spcPts val="0"/>
              </a:spcAft>
              <a:buSzPts val="1800"/>
              <a:buChar char="●"/>
              <a:defRPr/>
            </a:lvl1pPr>
            <a:lvl2pPr algn="ctr" indent="-317500" lvl="1" marL="914400">
              <a:lnSpc>
                <a:spcPct val="115000"/>
              </a:lnSpc>
              <a:spcBef>
                <a:spcPts val="1600"/>
              </a:spcBef>
              <a:spcAft>
                <a:spcPts val="0"/>
              </a:spcAft>
              <a:buSzPts val="1400"/>
              <a:buChar char="○"/>
              <a:defRPr/>
            </a:lvl2pPr>
            <a:lvl3pPr algn="ctr" indent="-317500" lvl="2" marL="1371600">
              <a:lnSpc>
                <a:spcPct val="115000"/>
              </a:lnSpc>
              <a:spcBef>
                <a:spcPts val="1600"/>
              </a:spcBef>
              <a:spcAft>
                <a:spcPts val="0"/>
              </a:spcAft>
              <a:buSzPts val="1400"/>
              <a:buChar char="■"/>
              <a:defRPr/>
            </a:lvl3pPr>
            <a:lvl4pPr algn="ctr" indent="-317500" lvl="3" marL="1828800">
              <a:lnSpc>
                <a:spcPct val="115000"/>
              </a:lnSpc>
              <a:spcBef>
                <a:spcPts val="1600"/>
              </a:spcBef>
              <a:spcAft>
                <a:spcPts val="0"/>
              </a:spcAft>
              <a:buSzPts val="1400"/>
              <a:buChar char="●"/>
              <a:defRPr/>
            </a:lvl4pPr>
            <a:lvl5pPr algn="ctr" indent="-317500" lvl="4" marL="2286000">
              <a:lnSpc>
                <a:spcPct val="115000"/>
              </a:lnSpc>
              <a:spcBef>
                <a:spcPts val="1600"/>
              </a:spcBef>
              <a:spcAft>
                <a:spcPts val="0"/>
              </a:spcAft>
              <a:buSzPts val="1400"/>
              <a:buChar char="○"/>
              <a:defRPr/>
            </a:lvl5pPr>
            <a:lvl6pPr algn="ctr" indent="-317500" lvl="5" marL="2743200">
              <a:lnSpc>
                <a:spcPct val="115000"/>
              </a:lnSpc>
              <a:spcBef>
                <a:spcPts val="1600"/>
              </a:spcBef>
              <a:spcAft>
                <a:spcPts val="0"/>
              </a:spcAft>
              <a:buSzPts val="1400"/>
              <a:buChar char="■"/>
              <a:defRPr/>
            </a:lvl6pPr>
            <a:lvl7pPr algn="ctr" indent="-317500" lvl="6" marL="3200400">
              <a:lnSpc>
                <a:spcPct val="115000"/>
              </a:lnSpc>
              <a:spcBef>
                <a:spcPts val="1600"/>
              </a:spcBef>
              <a:spcAft>
                <a:spcPts val="0"/>
              </a:spcAft>
              <a:buSzPts val="1400"/>
              <a:buChar char="●"/>
              <a:defRPr/>
            </a:lvl7pPr>
            <a:lvl8pPr algn="ctr" indent="-317500" lvl="7" marL="3657600">
              <a:lnSpc>
                <a:spcPct val="115000"/>
              </a:lnSpc>
              <a:spcBef>
                <a:spcPts val="1600"/>
              </a:spcBef>
              <a:spcAft>
                <a:spcPts val="0"/>
              </a:spcAft>
              <a:buSzPts val="1400"/>
              <a:buChar char="○"/>
              <a:defRPr/>
            </a:lvl8pPr>
            <a:lvl9pPr algn="ctr" indent="-317500" lvl="8" marL="4114800">
              <a:lnSpc>
                <a:spcPct val="115000"/>
              </a:lnSpc>
              <a:spcBef>
                <a:spcPts val="1600"/>
              </a:spcBef>
              <a:spcAft>
                <a:spcPts val="1600"/>
              </a:spcAft>
              <a:buSzPts val="1400"/>
              <a:buChar char="■"/>
              <a:defRPr/>
            </a:lvl9pPr>
          </a:lstStyle>
          <a:p/>
        </p:txBody>
      </p:sp>
      <p:sp>
        <p:nvSpPr>
          <p:cNvPr id="67" name="Google Shape;67;p12"/>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t" anchorCtr="0" bIns="91425" lIns="91425" numCol="1" rIns="91425" spcFirstLastPara="1" tIns="91425" wrap="square">
            <a:noAutofit/>
          </a:bodyPr>
          <a:lstStyle>
            <a:lvl1pPr algn="l" lvl="0"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1pPr>
            <a:lvl2pPr algn="l" lvl="1"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2pPr>
            <a:lvl3pPr algn="l" lvl="2"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3pPr>
            <a:lvl4pPr algn="l" lvl="3"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4pPr>
            <a:lvl5pPr algn="l" lvl="4"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5pPr>
            <a:lvl6pPr algn="l" lvl="5"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6pPr>
            <a:lvl7pPr algn="l" lvl="6"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7pPr>
            <a:lvl8pPr algn="l" lvl="7"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8pPr>
            <a:lvl9pPr algn="l" lvl="8" marR="0" rtl="0">
              <a:lnSpc>
                <a:spcPct val="100000"/>
              </a:lnSpc>
              <a:spcBef>
                <a:spcPts val="0"/>
              </a:spcBef>
              <a:spcAft>
                <a:spcPts val="0"/>
              </a:spcAft>
              <a:buClr>
                <a:schemeClr val="dk2"/>
              </a:buClr>
              <a:buSzPts val="3000"/>
              <a:buFont typeface="Raleway"/>
              <a:buNone/>
              <a:defRPr b="1" cap="none" i="0" strike="noStrike" sz="3000" u="none">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t" anchorCtr="0" bIns="91425" lIns="91425" numCol="1" rIns="91425" spcFirstLastPara="1" tIns="91425" wrap="square">
            <a:noAutofit/>
          </a:bodyPr>
          <a:lstStyle>
            <a:lvl1pPr algn="l" indent="-342900" lvl="0" marL="457200" marR="0" rtl="0">
              <a:lnSpc>
                <a:spcPct val="115000"/>
              </a:lnSpc>
              <a:spcBef>
                <a:spcPts val="0"/>
              </a:spcBef>
              <a:spcAft>
                <a:spcPts val="0"/>
              </a:spcAft>
              <a:buClr>
                <a:schemeClr val="dk2"/>
              </a:buClr>
              <a:buSzPts val="1800"/>
              <a:buFont typeface="Lato"/>
              <a:buChar char="●"/>
              <a:defRPr b="0" cap="none" i="0" strike="noStrike" sz="1800" u="none">
                <a:solidFill>
                  <a:schemeClr val="dk2"/>
                </a:solidFill>
                <a:latin typeface="Lato"/>
                <a:ea typeface="Lato"/>
                <a:cs typeface="Lato"/>
                <a:sym typeface="Lato"/>
              </a:defRPr>
            </a:lvl1pPr>
            <a:lvl2pPr algn="l" indent="-317500" lvl="1" marL="914400" marR="0" rtl="0">
              <a:lnSpc>
                <a:spcPct val="115000"/>
              </a:lnSpc>
              <a:spcBef>
                <a:spcPts val="1600"/>
              </a:spcBef>
              <a:spcAft>
                <a:spcPts val="0"/>
              </a:spcAft>
              <a:buClr>
                <a:schemeClr val="dk2"/>
              </a:buClr>
              <a:buSzPts val="1400"/>
              <a:buFont typeface="Lato"/>
              <a:buChar char="○"/>
              <a:defRPr b="0" cap="none" i="0" strike="noStrike" sz="1400" u="none">
                <a:solidFill>
                  <a:schemeClr val="dk2"/>
                </a:solidFill>
                <a:latin typeface="Lato"/>
                <a:ea typeface="Lato"/>
                <a:cs typeface="Lato"/>
                <a:sym typeface="Lato"/>
              </a:defRPr>
            </a:lvl2pPr>
            <a:lvl3pPr algn="l" indent="-317500" lvl="2" marL="1371600" marR="0" rtl="0">
              <a:lnSpc>
                <a:spcPct val="115000"/>
              </a:lnSpc>
              <a:spcBef>
                <a:spcPts val="1600"/>
              </a:spcBef>
              <a:spcAft>
                <a:spcPts val="0"/>
              </a:spcAft>
              <a:buClr>
                <a:schemeClr val="dk2"/>
              </a:buClr>
              <a:buSzPts val="1400"/>
              <a:buFont typeface="Lato"/>
              <a:buChar char="■"/>
              <a:defRPr b="0" cap="none" i="0" strike="noStrike" sz="1400" u="none">
                <a:solidFill>
                  <a:schemeClr val="dk2"/>
                </a:solidFill>
                <a:latin typeface="Lato"/>
                <a:ea typeface="Lato"/>
                <a:cs typeface="Lato"/>
                <a:sym typeface="Lato"/>
              </a:defRPr>
            </a:lvl3pPr>
            <a:lvl4pPr algn="l" indent="-317500" lvl="3" marL="1828800" marR="0" rtl="0">
              <a:lnSpc>
                <a:spcPct val="115000"/>
              </a:lnSpc>
              <a:spcBef>
                <a:spcPts val="1600"/>
              </a:spcBef>
              <a:spcAft>
                <a:spcPts val="0"/>
              </a:spcAft>
              <a:buClr>
                <a:schemeClr val="dk2"/>
              </a:buClr>
              <a:buSzPts val="1400"/>
              <a:buFont typeface="Lato"/>
              <a:buChar char="●"/>
              <a:defRPr b="0" cap="none" i="0" strike="noStrike" sz="1400" u="none">
                <a:solidFill>
                  <a:schemeClr val="dk2"/>
                </a:solidFill>
                <a:latin typeface="Lato"/>
                <a:ea typeface="Lato"/>
                <a:cs typeface="Lato"/>
                <a:sym typeface="Lato"/>
              </a:defRPr>
            </a:lvl4pPr>
            <a:lvl5pPr algn="l" indent="-317500" lvl="4" marL="2286000" marR="0" rtl="0">
              <a:lnSpc>
                <a:spcPct val="115000"/>
              </a:lnSpc>
              <a:spcBef>
                <a:spcPts val="1600"/>
              </a:spcBef>
              <a:spcAft>
                <a:spcPts val="0"/>
              </a:spcAft>
              <a:buClr>
                <a:schemeClr val="dk2"/>
              </a:buClr>
              <a:buSzPts val="1400"/>
              <a:buFont typeface="Lato"/>
              <a:buChar char="○"/>
              <a:defRPr b="0" cap="none" i="0" strike="noStrike" sz="1400" u="none">
                <a:solidFill>
                  <a:schemeClr val="dk2"/>
                </a:solidFill>
                <a:latin typeface="Lato"/>
                <a:ea typeface="Lato"/>
                <a:cs typeface="Lato"/>
                <a:sym typeface="Lato"/>
              </a:defRPr>
            </a:lvl5pPr>
            <a:lvl6pPr algn="l" indent="-317500" lvl="5" marL="2743200" marR="0" rtl="0">
              <a:lnSpc>
                <a:spcPct val="115000"/>
              </a:lnSpc>
              <a:spcBef>
                <a:spcPts val="1600"/>
              </a:spcBef>
              <a:spcAft>
                <a:spcPts val="0"/>
              </a:spcAft>
              <a:buClr>
                <a:schemeClr val="dk2"/>
              </a:buClr>
              <a:buSzPts val="1400"/>
              <a:buFont typeface="Lato"/>
              <a:buChar char="■"/>
              <a:defRPr b="0" cap="none" i="0" strike="noStrike" sz="1400" u="none">
                <a:solidFill>
                  <a:schemeClr val="dk2"/>
                </a:solidFill>
                <a:latin typeface="Lato"/>
                <a:ea typeface="Lato"/>
                <a:cs typeface="Lato"/>
                <a:sym typeface="Lato"/>
              </a:defRPr>
            </a:lvl6pPr>
            <a:lvl7pPr algn="l" indent="-317500" lvl="6" marL="3200400" marR="0" rtl="0">
              <a:lnSpc>
                <a:spcPct val="115000"/>
              </a:lnSpc>
              <a:spcBef>
                <a:spcPts val="1600"/>
              </a:spcBef>
              <a:spcAft>
                <a:spcPts val="0"/>
              </a:spcAft>
              <a:buClr>
                <a:schemeClr val="dk2"/>
              </a:buClr>
              <a:buSzPts val="1400"/>
              <a:buFont typeface="Lato"/>
              <a:buChar char="●"/>
              <a:defRPr b="0" cap="none" i="0" strike="noStrike" sz="1400" u="none">
                <a:solidFill>
                  <a:schemeClr val="dk2"/>
                </a:solidFill>
                <a:latin typeface="Lato"/>
                <a:ea typeface="Lato"/>
                <a:cs typeface="Lato"/>
                <a:sym typeface="Lato"/>
              </a:defRPr>
            </a:lvl7pPr>
            <a:lvl8pPr algn="l" indent="-317500" lvl="7" marL="3657600" marR="0" rtl="0">
              <a:lnSpc>
                <a:spcPct val="115000"/>
              </a:lnSpc>
              <a:spcBef>
                <a:spcPts val="1600"/>
              </a:spcBef>
              <a:spcAft>
                <a:spcPts val="0"/>
              </a:spcAft>
              <a:buClr>
                <a:schemeClr val="dk2"/>
              </a:buClr>
              <a:buSzPts val="1400"/>
              <a:buFont typeface="Lato"/>
              <a:buChar char="○"/>
              <a:defRPr b="0" cap="none" i="0" strike="noStrike" sz="1400" u="none">
                <a:solidFill>
                  <a:schemeClr val="dk2"/>
                </a:solidFill>
                <a:latin typeface="Lato"/>
                <a:ea typeface="Lato"/>
                <a:cs typeface="Lato"/>
                <a:sym typeface="Lato"/>
              </a:defRPr>
            </a:lvl8pPr>
            <a:lvl9pPr algn="l" indent="-317500" lvl="8" marL="4114800" marR="0" rtl="0">
              <a:lnSpc>
                <a:spcPct val="115000"/>
              </a:lnSpc>
              <a:spcBef>
                <a:spcPts val="1600"/>
              </a:spcBef>
              <a:spcAft>
                <a:spcPts val="1600"/>
              </a:spcAft>
              <a:buClr>
                <a:schemeClr val="dk2"/>
              </a:buClr>
              <a:buSzPts val="1400"/>
              <a:buFont typeface="Lato"/>
              <a:buChar char="■"/>
              <a:defRPr b="0" cap="none" i="0" strike="noStrike" sz="1400" u="none">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Autofit/>
          </a:bodyPr>
          <a:lstStyle>
            <a:lvl1pPr algn="r" indent="0" lvl="0"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1pPr>
            <a:lvl2pPr algn="r" indent="0" lvl="1"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2pPr>
            <a:lvl3pPr algn="r" indent="0" lvl="2"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3pPr>
            <a:lvl4pPr algn="r" indent="0" lvl="3"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4pPr>
            <a:lvl5pPr algn="r" indent="0" lvl="4"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5pPr>
            <a:lvl6pPr algn="r" indent="0" lvl="5"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6pPr>
            <a:lvl7pPr algn="r" indent="0" lvl="6"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7pPr>
            <a:lvl8pPr algn="r" indent="0" lvl="7"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8pPr>
            <a:lvl9pPr algn="r" indent="0" lvl="8"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Lato"/>
                <a:ea typeface="Lato"/>
                <a:cs typeface="Lato"/>
                <a:sym typeface="Lato"/>
              </a:defRPr>
            </a:lvl9pPr>
          </a:lstStyle>
          <a:p>
            <a:pPr algn="r" indent="0" lvl="0" marL="0" rtl="0">
              <a:spcBef>
                <a:spcPts val="0"/>
              </a:spcBef>
              <a:spcAft>
                <a:spcPts val="0"/>
              </a:spcAft>
              <a:buNone/>
            </a:pPr>
            <a:fld id="{00000000-1234-1234-1234-123412341234}" type="slidenum">
              <a:rPr altLang="en" lang="en"/>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arget="../media/image3.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4" Target="../media/image12.png" Type="http://schemas.openxmlformats.org/officeDocument/2006/relationships/image"/><Relationship Id="rId3" Target="../media/image2.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5.jpg" Type="http://schemas.openxmlformats.org/officeDocument/2006/relationships/image"/><Relationship Id="rId2" Target="../notesSlides/notesSlide3.xml" Type="http://schemas.openxmlformats.org/officeDocument/2006/relationships/notesSlide"/><Relationship Id="rId1" Target="../slideLayouts/slideLayout3.xml" Type="http://schemas.openxmlformats.org/officeDocument/2006/relationships/slideLayout"/></Relationships>
</file>

<file path=ppt/slides/_rels/slide4.xml.rels><?xml version="1.0" encoding="UTF-8" standalone="yes"?><Relationships xmlns="http://schemas.openxmlformats.org/package/2006/relationships"><Relationship Id="rId4" Target="../media/image4.jpg" Type="http://schemas.openxmlformats.org/officeDocument/2006/relationships/image"/><Relationship Id="rId3" Target="../media/image2.png" Type="http://schemas.openxmlformats.org/officeDocument/2006/relationships/image"/><Relationship Id="rId2" Target="../notesSlides/notesSlide4.xml" Type="http://schemas.openxmlformats.org/officeDocument/2006/relationships/notesSlide"/><Relationship Id="rId1" Target="../slideLayouts/slideLayout3.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2.png" Type="http://schemas.openxmlformats.org/officeDocument/2006/relationships/image"/><Relationship Id="rId2" Target="../notesSlides/notesSlide5.xml" Type="http://schemas.openxmlformats.org/officeDocument/2006/relationships/notesSlide"/><Relationship Id="rId1" Target="../slideLayouts/slideLayout3.xml" Type="http://schemas.openxmlformats.org/officeDocument/2006/relationships/slideLayout"/></Relationships>
</file>

<file path=ppt/slides/_rels/slide6.xml.rels><?xml version="1.0" encoding="UTF-8" standalone="yes"?><Relationships xmlns="http://schemas.openxmlformats.org/package/2006/relationships"><Relationship Id="rId4" Target="../media/image12.png" Type="http://schemas.openxmlformats.org/officeDocument/2006/relationships/image"/><Relationship Id="rId3" Target="../media/image2.png" Type="http://schemas.openxmlformats.org/officeDocument/2006/relationships/image"/><Relationship Id="rId2" Target="../notesSlides/notesSlide6.xml" Type="http://schemas.openxmlformats.org/officeDocument/2006/relationships/notesSlide"/><Relationship Id="rId1" Target="../slideLayouts/slideLayout3.xml" Type="http://schemas.openxmlformats.org/officeDocument/2006/relationships/slideLayout"/></Relationships>
</file>

<file path=ppt/slides/_rels/slide7.xml.rels><?xml version="1.0" encoding="UTF-8" standalone="yes"?><Relationships xmlns="http://schemas.openxmlformats.org/package/2006/relationships"><Relationship Id="rId4" Target="../media/image12.png" Type="http://schemas.openxmlformats.org/officeDocument/2006/relationships/image"/><Relationship Id="rId3" Target="../media/image2.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5" Target="../media/image12.png" Type="http://schemas.openxmlformats.org/officeDocument/2006/relationships/image"/><Relationship Id="rId4" Target="../media/image2.png" Type="http://schemas.openxmlformats.org/officeDocument/2006/relationships/image"/><Relationship Id="rId3" Target="../media/image7.jpg" Type="http://schemas.openxmlformats.org/officeDocument/2006/relationships/image"/><Relationship Id="rId2" Target="../notesSlides/notesSlide8.xml" Type="http://schemas.openxmlformats.org/officeDocument/2006/relationships/notesSlide"/><Relationship Id="rId1" Target="../slideLayouts/slideLayout4.xml" Type="http://schemas.openxmlformats.org/officeDocument/2006/relationships/slideLayout"/></Relationships>
</file>

<file path=ppt/slides/_rels/slide9.xml.rels><?xml version="1.0" encoding="UTF-8" standalone="yes"?><Relationships xmlns="http://schemas.openxmlformats.org/package/2006/relationships"><Relationship Id="rId5" Target="../media/image12.png" Type="http://schemas.openxmlformats.org/officeDocument/2006/relationships/image"/><Relationship Id="rId4" Target="../media/image2.png" Type="http://schemas.openxmlformats.org/officeDocument/2006/relationships/image"/><Relationship Id="rId3" Target="../media/image11.jpg" Type="http://schemas.openxmlformats.org/officeDocument/2006/relationships/image"/><Relationship Id="rId2" Target="../notesSlides/notesSlide9.xml" Type="http://schemas.openxmlformats.org/officeDocument/2006/relationships/notesSlide"/><Relationship Id="rId1" Target="../slideLayouts/slideLayout4.xml" Type="http://schemas.openxmlformats.org/officeDocument/2006/relationships/slideLayout"/></Relationships>
</file>

<file path=ppt/slides/_rels/slide10.xml.rels><?xml version="1.0" encoding="UTF-8" standalone="yes"?><Relationships xmlns="http://schemas.openxmlformats.org/package/2006/relationships"><Relationship Id="rId4" Target="https://www.nhs.uk/nhsengland/aboutnhsservices/doctors/pages/gp-online-services.aspx" TargetMode="External" Type="http://schemas.openxmlformats.org/officeDocument/2006/relationships/hyperlink"/><Relationship Id="rId3" Target="../media/image10.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5" Target="../media/image12.png" Type="http://schemas.openxmlformats.org/officeDocument/2006/relationships/image"/><Relationship Id="rId4" Target="../media/image2.png" Type="http://schemas.openxmlformats.org/officeDocument/2006/relationships/image"/><Relationship Id="rId3" Target="../media/image8.png" Type="http://schemas.openxmlformats.org/officeDocument/2006/relationships/image"/><Relationship Id="rId2" Target="../notesSlides/notesSlide11.xml" Type="http://schemas.openxmlformats.org/officeDocument/2006/relationships/notesSlide"/><Relationship Id="rId1" Target="../slideLayouts/slideLayout5.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9.jpg" Type="http://schemas.openxmlformats.org/officeDocument/2006/relationships/image"/><Relationship Id="rId2" Target="../notesSlides/notesSlide12.xml" Type="http://schemas.openxmlformats.org/officeDocument/2006/relationships/notesSlide"/><Relationship Id="rId1" Target="../slideLayouts/slideLayout3.xml" Type="http://schemas.openxmlformats.org/officeDocument/2006/relationships/slideLayout"/></Relationships>
</file>

<file path=ppt/slides/_rels/slide13.xml.rels><?xml version="1.0" encoding="UTF-8" standalone="yes"?><Relationships xmlns="http://schemas.openxmlformats.org/package/2006/relationships"><Relationship Id="rId2" Target="../notesSlides/notesSlide13.xml" Type="http://schemas.openxmlformats.org/officeDocument/2006/relationships/notesSlide"/><Relationship Id="rId1" Target="../slideLayouts/slideLayout6.xml" Type="http://schemas.openxmlformats.org/officeDocument/2006/relationships/slideLayout"/></Relationships>
</file>

<file path=ppt/slides/_rels/slide14.xml.rels><?xml version="1.0" encoding="UTF-8" standalone="yes"?><Relationships xmlns="http://schemas.openxmlformats.org/package/2006/relationships"><Relationship Id="rId2" Target="../notesSlides/notesSlide14.xml" Type="http://schemas.openxmlformats.org/officeDocument/2006/relationships/notesSlide"/><Relationship Id="rId1" Target="../slideLayouts/slideLayout2.xml" Type="http://schemas.openxmlformats.org/officeDocument/2006/relationships/slideLayout"/></Relationships>
</file>

<file path=ppt/slides/_rels/slide15.xml.rels><?xml version="1.0" encoding="UTF-8" standalone="yes"?><Relationships xmlns="http://schemas.openxmlformats.org/package/2006/relationships"><Relationship Id="rId5" Target="../media/image12.png" Type="http://schemas.openxmlformats.org/officeDocument/2006/relationships/image"/><Relationship Id="rId4" Target="../media/image2.png" Type="http://schemas.openxmlformats.org/officeDocument/2006/relationships/image"/><Relationship Id="rId3" Target="../media/image6.png" Type="http://schemas.openxmlformats.org/officeDocument/2006/relationships/image"/><Relationship Id="rId2" Target="../notesSlides/notesSlide15.xml" Type="http://schemas.openxmlformats.org/officeDocument/2006/relationships/notesSlide"/><Relationship Id="rId1" Target="../slideLayouts/slideLayout2.xml" Type="http://schemas.openxmlformats.org/officeDocument/2006/relationships/slideLayout"/></Relationships>
</file>

<file path=ppt/slides/_rels/slide16.xml.rels><?xml version="1.0" encoding="UTF-8" standalone="yes"?><Relationships xmlns="http://schemas.openxmlformats.org/package/2006/relationships"><Relationship Id="rId8" Target="https://www.england.nhs.uk/statistics/2023/07/13/gp-patient-survey-2023/#:~:text=71.3%25%20of%20patients%20rated%20their" TargetMode="External" Type="http://schemas.openxmlformats.org/officeDocument/2006/relationships/hyperlink"/><Relationship Id="rId7" Target="https://digital.nhs.uk/news/2018/workforce-factsheet" TargetMode="External" Type="http://schemas.openxmlformats.org/officeDocument/2006/relationships/hyperlink"/><Relationship Id="rId6" Target="http://www.westendatwar.org.uk/page/towards_a_new_jerusalem-2" TargetMode="External" Type="http://schemas.openxmlformats.org/officeDocument/2006/relationships/hyperlink"/><Relationship Id="rId5" Target="https://www.gponline.com/nhs-70-general-practice-1948-1967/article/1485294.Accessed" TargetMode="External" Type="http://schemas.openxmlformats.org/officeDocument/2006/relationships/hyperlink"/><Relationship Id="rId4" Target="https://www.england.nhs.uk/blog/the-changing-face-of-general-practice/" TargetMode="External" Type="http://schemas.openxmlformats.org/officeDocument/2006/relationships/hyperlink"/><Relationship Id="rId3" Target="../media/image2.png" Type="http://schemas.openxmlformats.org/officeDocument/2006/relationships/image"/><Relationship Id="rId2" Target="../notesSlides/notesSlide16.xml" Type="http://schemas.openxmlformats.org/officeDocument/2006/relationships/notesSlide"/><Relationship Id="rId1" Target="../slideLayouts/slideLayout3.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3"/>
          <p:cNvSpPr txBox="1"/>
          <p:nvPr>
            <p:ph type="ctrTitle"/>
          </p:nvPr>
        </p:nvSpPr>
        <p:spPr>
          <a:xfrm>
            <a:off x="2637550" y="630225"/>
            <a:ext cx="6331500" cy="2401200"/>
          </a:xfrm>
          <a:prstGeom prst="rect">
            <a:avLst/>
          </a:prstGeom>
          <a:noFill/>
          <a:ln>
            <a:noFill/>
          </a:ln>
        </p:spPr>
        <p:txBody>
          <a:bodyPr anchor="t" anchorCtr="0" bIns="91425" lIns="91425" numCol="1" rIns="91425" spcFirstLastPara="1" tIns="91425" wrap="square">
            <a:spAutoFit/>
          </a:bodyPr>
          <a:lstStyle/>
          <a:p>
            <a:pPr algn="l" indent="0" lvl="0" marL="0" rtl="0">
              <a:lnSpc>
                <a:spcPct val="100000"/>
              </a:lnSpc>
              <a:spcBef>
                <a:spcPts val="0"/>
              </a:spcBef>
              <a:spcAft>
                <a:spcPts val="0"/>
              </a:spcAft>
              <a:buSzPts val="4800"/>
              <a:buNone/>
            </a:pPr>
            <a:r>
              <a:rPr altLang="en" lang="en"/>
              <a:t>GPs Development Over the Years 1948-Present day </a:t>
            </a:r>
            <a:endParaRPr/>
          </a:p>
        </p:txBody>
      </p:sp>
      <p:sp>
        <p:nvSpPr>
          <p:cNvPr id="73" name="Google Shape;73;p13"/>
          <p:cNvSpPr txBox="1"/>
          <p:nvPr>
            <p:ph idx="1" type="subTitle"/>
          </p:nvPr>
        </p:nvSpPr>
        <p:spPr>
          <a:xfrm>
            <a:off x="3670853" y="2615886"/>
            <a:ext cx="5045237" cy="1864137"/>
          </a:xfrm>
          <a:prstGeom prst="rect">
            <a:avLst/>
          </a:prstGeom>
          <a:noFill/>
          <a:ln>
            <a:noFill/>
          </a:ln>
        </p:spPr>
        <p:txBody>
          <a:bodyPr anchor="b" anchorCtr="0" bIns="91425" lIns="91425" numCol="1" rIns="91425" spcFirstLastPara="1" tIns="91425" wrap="square">
            <a:noAutofit/>
          </a:bodyPr>
          <a:lstStyle/>
          <a:p>
            <a:pPr algn="l" indent="0" lvl="0" marL="0" rtl="0">
              <a:lnSpc>
                <a:spcPct val="100000"/>
              </a:lnSpc>
              <a:spcBef>
                <a:spcPts val="0"/>
              </a:spcBef>
              <a:spcAft>
                <a:spcPts val="0"/>
              </a:spcAft>
              <a:buSzPts val="1800"/>
              <a:buNone/>
            </a:pPr>
            <a:r>
              <a:rPr altLang="en" b="1" i="1" lang="en" sz="1800">
                <a:solidFill>
                  <a:srgbClr val="000000"/>
                </a:solidFill>
              </a:rPr>
              <a:t>By Jacquelyn Charles</a:t>
            </a:r>
            <a:endParaRPr b="1" i="1" sz="2400"/>
          </a:p>
          <a:p>
            <a:pPr algn="l" indent="0" lvl="0" marL="0" rtl="0">
              <a:lnSpc>
                <a:spcPct val="100000"/>
              </a:lnSpc>
              <a:spcBef>
                <a:spcPts val="0"/>
              </a:spcBef>
              <a:spcAft>
                <a:spcPts val="0"/>
              </a:spcAft>
              <a:buSzPts val="1800"/>
              <a:buNone/>
            </a:pPr>
            <a:r>
              <a:rPr altLang="en" b="1" i="1" lang="en" sz="1800">
                <a:solidFill>
                  <a:srgbClr val="000000"/>
                </a:solidFill>
              </a:rPr>
              <a:t>Student ID: 2312686</a:t>
            </a:r>
            <a:endParaRPr i="1"/>
          </a:p>
          <a:p>
            <a:pPr algn="l" indent="0" lvl="0" marL="0" rtl="0">
              <a:lnSpc>
                <a:spcPct val="100000"/>
              </a:lnSpc>
              <a:spcBef>
                <a:spcPts val="0"/>
              </a:spcBef>
              <a:spcAft>
                <a:spcPts val="0"/>
              </a:spcAft>
              <a:buSzPts val="1800"/>
              <a:buNone/>
            </a:pPr>
            <a:r>
              <a:rPr altLang="en" b="1" i="1" lang="en" sz="1800">
                <a:solidFill>
                  <a:srgbClr val="000000"/>
                </a:solidFill>
              </a:rPr>
              <a:t>Module Name: Introduction to Health and Social Care/ LCH4003</a:t>
            </a:r>
            <a:endParaRPr i="1"/>
          </a:p>
          <a:p>
            <a:pPr algn="l" indent="0" lvl="0" marL="0" rtl="0">
              <a:lnSpc>
                <a:spcPct val="100000"/>
              </a:lnSpc>
              <a:spcBef>
                <a:spcPts val="0"/>
              </a:spcBef>
              <a:spcAft>
                <a:spcPts val="0"/>
              </a:spcAft>
              <a:buSzPts val="1800"/>
              <a:buNone/>
            </a:pPr>
            <a:r>
              <a:rPr altLang="en" b="1" i="1" lang="en">
                <a:solidFill>
                  <a:srgbClr val="000000"/>
                </a:solidFill>
              </a:rPr>
              <a:t>Lecturer: Dr Eleni KoutsogeorgouAndreou, Dr Diola Bijlhout &amp; Patronella Ganza</a:t>
            </a:r>
            <a:endParaRPr i="1"/>
          </a:p>
        </p:txBody>
      </p:sp>
      <p:pic>
        <p:nvPicPr>
          <p:cNvPr id="74" name="Google Shape;74;p13"/>
          <p:cNvPicPr preferRelativeResize="0"/>
          <p:nvPr/>
        </p:nvPicPr>
        <p:blipFill rotWithShape="1">
          <a:blip r:embed="rId3">
            <a:alphaModFix/>
          </a:blip>
          <a:srcRect b="0" l="0" r="0" t="0"/>
          <a:stretch/>
        </p:blipFill>
        <p:spPr>
          <a:xfrm>
            <a:off x="0" y="1628100"/>
            <a:ext cx="2724599" cy="34157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4"/>
          <p:cNvSpPr txBox="1"/>
          <p:nvPr>
            <p:ph type="title"/>
          </p:nvPr>
        </p:nvSpPr>
        <p:spPr>
          <a:xfrm>
            <a:off x="283099" y="712150"/>
            <a:ext cx="8622300" cy="38355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4800"/>
              <a:buNone/>
            </a:pPr>
            <a:r>
              <a:rPr altLang="en" lang="en" sz="3000">
                <a:solidFill>
                  <a:schemeClr val="accent5"/>
                </a:solidFill>
              </a:rPr>
              <a:t>Overview</a:t>
            </a:r>
            <a:endParaRPr>
              <a:solidFill>
                <a:schemeClr val="accent5"/>
              </a:solidFill>
            </a:endParaRPr>
          </a:p>
          <a:p>
            <a:pPr algn="l" indent="0" lvl="0" marL="0" rtl="0">
              <a:lnSpc>
                <a:spcPct val="100000"/>
              </a:lnSpc>
              <a:spcBef>
                <a:spcPts val="1000"/>
              </a:spcBef>
              <a:spcAft>
                <a:spcPts val="0"/>
              </a:spcAft>
              <a:buSzPts val="4800"/>
              <a:buNone/>
            </a:pPr>
            <a:r>
              <a:rPr altLang="en" lang="en" sz="1400">
                <a:solidFill>
                  <a:schemeClr val="accent5"/>
                </a:solidFill>
              </a:rPr>
              <a:t>This presentation will look at ; </a:t>
            </a:r>
            <a:endParaRPr sz="1800">
              <a:solidFill>
                <a:schemeClr val="accent5"/>
              </a:solidFill>
            </a:endParaRPr>
          </a:p>
          <a:p>
            <a:pPr algn="l" indent="0" lvl="0" marL="0" rtl="0">
              <a:lnSpc>
                <a:spcPct val="100000"/>
              </a:lnSpc>
              <a:spcBef>
                <a:spcPts val="1000"/>
              </a:spcBef>
              <a:spcAft>
                <a:spcPts val="0"/>
              </a:spcAft>
              <a:buSzPts val="4800"/>
              <a:buNone/>
            </a:pPr>
            <a:r>
              <a:rPr altLang="en" lang="en" sz="1400">
                <a:solidFill>
                  <a:schemeClr val="accent5"/>
                </a:solidFill>
              </a:rPr>
              <a:t>The General Practitioner Service Area as a whole and how it has developed over the years since the NHS was implemented. Specifically;</a:t>
            </a:r>
            <a:endParaRPr sz="1800">
              <a:solidFill>
                <a:schemeClr val="accent5"/>
              </a:solidFill>
            </a:endParaRPr>
          </a:p>
          <a:p>
            <a:pPr algn="l" indent="-342900" lvl="0" marL="457200" rtl="0">
              <a:lnSpc>
                <a:spcPct val="100000"/>
              </a:lnSpc>
              <a:spcBef>
                <a:spcPts val="1000"/>
              </a:spcBef>
              <a:spcAft>
                <a:spcPts val="0"/>
              </a:spcAft>
              <a:buClr>
                <a:schemeClr val="accent5"/>
              </a:buClr>
              <a:buSzPts val="1800"/>
              <a:buAutoNum type="arabicPeriod"/>
            </a:pPr>
            <a:r>
              <a:rPr altLang="en" lang="en" sz="1400">
                <a:solidFill>
                  <a:schemeClr val="accent5"/>
                </a:solidFill>
              </a:rPr>
              <a:t>What existed before the 1948 Birth of the NHS.</a:t>
            </a:r>
            <a:endParaRPr sz="1800">
              <a:solidFill>
                <a:schemeClr val="accent5"/>
              </a:solidFill>
            </a:endParaRPr>
          </a:p>
          <a:p>
            <a:pPr algn="l" indent="-342900" lvl="0" marL="457200" rtl="0">
              <a:lnSpc>
                <a:spcPct val="100000"/>
              </a:lnSpc>
              <a:spcBef>
                <a:spcPts val="0"/>
              </a:spcBef>
              <a:spcAft>
                <a:spcPts val="0"/>
              </a:spcAft>
              <a:buClr>
                <a:schemeClr val="accent5"/>
              </a:buClr>
              <a:buSzPts val="1800"/>
              <a:buAutoNum type="arabicPeriod"/>
            </a:pPr>
            <a:r>
              <a:rPr altLang="en" lang="en" sz="1400">
                <a:solidFill>
                  <a:schemeClr val="accent5"/>
                </a:solidFill>
              </a:rPr>
              <a:t>What changes took place</a:t>
            </a:r>
            <a:endParaRPr sz="1800">
              <a:solidFill>
                <a:schemeClr val="accent5"/>
              </a:solidFill>
            </a:endParaRPr>
          </a:p>
          <a:p>
            <a:pPr algn="l" indent="-342900" lvl="0" marL="457200" rtl="0">
              <a:lnSpc>
                <a:spcPct val="100000"/>
              </a:lnSpc>
              <a:spcBef>
                <a:spcPts val="0"/>
              </a:spcBef>
              <a:spcAft>
                <a:spcPts val="0"/>
              </a:spcAft>
              <a:buClr>
                <a:schemeClr val="accent5"/>
              </a:buClr>
              <a:buSzPts val="1800"/>
              <a:buAutoNum type="arabicPeriod"/>
            </a:pPr>
            <a:r>
              <a:rPr altLang="en" lang="en" sz="1400">
                <a:solidFill>
                  <a:schemeClr val="accent5"/>
                </a:solidFill>
              </a:rPr>
              <a:t>Modern day </a:t>
            </a:r>
            <a:endParaRPr sz="1800">
              <a:solidFill>
                <a:schemeClr val="accent5"/>
              </a:solidFill>
            </a:endParaRPr>
          </a:p>
          <a:p>
            <a:pPr algn="l" indent="-342900" lvl="0" marL="457200" rtl="0">
              <a:lnSpc>
                <a:spcPct val="100000"/>
              </a:lnSpc>
              <a:spcBef>
                <a:spcPts val="0"/>
              </a:spcBef>
              <a:spcAft>
                <a:spcPts val="0"/>
              </a:spcAft>
              <a:buClr>
                <a:schemeClr val="accent5"/>
              </a:buClr>
              <a:buSzPts val="1800"/>
              <a:buAutoNum type="arabicPeriod"/>
            </a:pPr>
            <a:r>
              <a:rPr altLang="en" lang="en" sz="1400">
                <a:solidFill>
                  <a:schemeClr val="accent5"/>
                </a:solidFill>
              </a:rPr>
              <a:t>Context- Digital Contact as an example of how the service is NOW vs THEN</a:t>
            </a:r>
            <a:endParaRPr sz="1800">
              <a:solidFill>
                <a:schemeClr val="accent5"/>
              </a:solidFill>
            </a:endParaRPr>
          </a:p>
        </p:txBody>
      </p:sp>
      <p:grpSp>
        <p:nvGrpSpPr>
          <p:cNvPr id="80" name="Google Shape;80;p14"/>
          <p:cNvGrpSpPr/>
          <p:nvPr/>
        </p:nvGrpSpPr>
        <p:grpSpPr>
          <a:xfrm>
            <a:off x="7168966" y="2136500"/>
            <a:ext cx="1836223" cy="2537076"/>
            <a:chOff x="6803275" y="395363"/>
            <a:chExt cx="2212050" cy="2537076"/>
          </a:xfrm>
        </p:grpSpPr>
        <p:pic>
          <p:nvPicPr>
            <p:cNvPr id="81" name="Google Shape;81;p14"/>
            <p:cNvPicPr preferRelativeResize="0"/>
            <p:nvPr/>
          </p:nvPicPr>
          <p:blipFill rotWithShape="1">
            <a:blip r:embed="rId3">
              <a:alphaModFix/>
            </a:blip>
            <a:srcRect b="0" l="0" r="0" t="0"/>
            <a:stretch/>
          </p:blipFill>
          <p:spPr>
            <a:xfrm>
              <a:off x="6803275" y="427445"/>
              <a:ext cx="2212050" cy="2504994"/>
            </a:xfrm>
            <a:prstGeom prst="rect">
              <a:avLst/>
            </a:prstGeom>
            <a:noFill/>
            <a:ln>
              <a:noFill/>
            </a:ln>
          </p:spPr>
        </p:pic>
        <p:pic>
          <p:nvPicPr>
            <p:cNvPr descr="Piece of duct tape sticking a note to the slide" id="82" name="Google Shape;82;p14"/>
            <p:cNvPicPr preferRelativeResize="0"/>
            <p:nvPr/>
          </p:nvPicPr>
          <p:blipFill rotWithShape="1">
            <a:blip r:embed="rId4">
              <a:alphaModFix/>
            </a:blip>
            <a:srcRect b="10011" l="9243" r="2118" t="5926"/>
            <a:stretch/>
          </p:blipFill>
          <p:spPr>
            <a:xfrm rot="154826">
              <a:off x="7370663" y="419419"/>
              <a:ext cx="1077273" cy="382687"/>
            </a:xfrm>
            <a:prstGeom prst="rect">
              <a:avLst/>
            </a:prstGeom>
            <a:noFill/>
            <a:ln>
              <a:noFill/>
            </a:ln>
          </p:spPr>
        </p:pic>
        <p:sp>
          <p:nvSpPr>
            <p:cNvPr id="83" name="Google Shape;83;p14"/>
            <p:cNvSpPr txBox="1"/>
            <p:nvPr/>
          </p:nvSpPr>
          <p:spPr>
            <a:xfrm>
              <a:off x="6944800" y="684231"/>
              <a:ext cx="1929000" cy="20040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chemeClr val="dk2"/>
                </a:buClr>
                <a:buSzPts val="1100"/>
                <a:buFont typeface="Arial"/>
                <a:buNone/>
              </a:pPr>
              <a:r>
                <a:rPr altLang="en" b="1" cap="none" i="0" lang="en" strike="noStrike" sz="1600" u="none">
                  <a:solidFill>
                    <a:schemeClr val="dk1"/>
                  </a:solidFill>
                  <a:latin typeface="Raleway"/>
                  <a:ea typeface="Raleway"/>
                  <a:cs typeface="Raleway"/>
                  <a:sym typeface="Raleway"/>
                </a:rPr>
                <a:t>Fun Fact</a:t>
              </a:r>
              <a:endParaRPr b="1" cap="none" i="0" strike="noStrike" sz="1600" u="none">
                <a:solidFill>
                  <a:schemeClr val="dk1"/>
                </a:solidFill>
                <a:latin typeface="Raleway"/>
                <a:ea typeface="Raleway"/>
                <a:cs typeface="Raleway"/>
                <a:sym typeface="Raleway"/>
              </a:endParaRPr>
            </a:p>
            <a:p>
              <a:pPr algn="l" indent="0" lvl="0" marL="0" marR="0" rtl="0">
                <a:lnSpc>
                  <a:spcPct val="100000"/>
                </a:lnSpc>
                <a:spcBef>
                  <a:spcPts val="800"/>
                </a:spcBef>
                <a:spcAft>
                  <a:spcPts val="800"/>
                </a:spcAft>
                <a:buClr>
                  <a:srgbClr val="000000"/>
                </a:buClr>
                <a:buSzPts val="1300"/>
                <a:buFont typeface="Arial"/>
                <a:buNone/>
              </a:pPr>
              <a:r>
                <a:rPr altLang="en" b="0" cap="none" i="0" lang="en" strike="noStrike" sz="1300" u="none">
                  <a:solidFill>
                    <a:schemeClr val="dk2"/>
                  </a:solidFill>
                  <a:latin typeface="Raleway"/>
                  <a:ea typeface="Raleway"/>
                  <a:cs typeface="Raleway"/>
                  <a:sym typeface="Raleway"/>
                </a:rPr>
                <a:t>Did you know that it was the Labour Party that introduced the National Health Service in 1948 and that the Tories voted against it!</a:t>
              </a:r>
              <a:endParaRPr b="1" cap="none" i="0" strike="noStrike" sz="1300" u="none">
                <a:solidFill>
                  <a:schemeClr val="dk2"/>
                </a:solidFill>
                <a:latin typeface="Raleway"/>
                <a:ea typeface="Raleway"/>
                <a:cs typeface="Raleway"/>
                <a:sym typeface="Raleway"/>
              </a:endParaRPr>
            </a:p>
          </p:txBody>
        </p:sp>
      </p:grpSp>
      <p:sp>
        <p:nvSpPr>
          <p:cNvPr id="84" name="Google Shape;84;p14"/>
          <p:cNvSpPr txBox="1"/>
          <p:nvPr/>
        </p:nvSpPr>
        <p:spPr>
          <a:xfrm>
            <a:off x="7374001" y="3218724"/>
            <a:ext cx="1426186" cy="1140408"/>
          </a:xfrm>
          <a:prstGeom prst="rect">
            <a:avLst/>
          </a:prstGeom>
          <a:noFill/>
          <a:ln>
            <a:noFill/>
          </a:ln>
        </p:spPr>
        <p:txBody>
          <a:bodyPr anchor="t" anchorCtr="0" bIns="45700" lIns="91425" numCol="1" rIns="91425" spcFirstLastPara="1" tIns="45700" wrap="square">
            <a:noAutofit/>
          </a:bodyPr>
          <a:lstStyle/>
          <a:p>
            <a:pPr algn="l" indent="0" lvl="0" marL="0" marR="0" rtl="0">
              <a:lnSpc>
                <a:spcPct val="100000"/>
              </a:lnSpc>
              <a:spcBef>
                <a:spcPts val="0"/>
              </a:spcBef>
              <a:spcAft>
                <a:spcPts val="0"/>
              </a:spcAft>
              <a:buNone/>
            </a:pPr>
            <a:r>
              <a:t/>
            </a:r>
            <a:endParaRPr b="0" cap="none" i="0" strike="noStrike" sz="1400" u="non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5"/>
          <p:cNvSpPr txBox="1"/>
          <p:nvPr>
            <p:ph idx="2147483647" type="title"/>
          </p:nvPr>
        </p:nvSpPr>
        <p:spPr>
          <a:xfrm>
            <a:off x="535775" y="468475"/>
            <a:ext cx="5197200" cy="7680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1600"/>
              </a:spcAft>
              <a:buClr>
                <a:srgbClr val="000000"/>
              </a:buClr>
              <a:buSzPts val="3600"/>
              <a:buFont typeface="Arial"/>
              <a:buNone/>
            </a:pPr>
            <a:r>
              <a:rPr altLang="en" b="0" cap="none" i="0" lang="en" strike="noStrike" sz="3600" u="none">
                <a:solidFill>
                  <a:schemeClr val="dk1"/>
                </a:solidFill>
                <a:latin typeface="Arial"/>
                <a:ea typeface="Arial"/>
                <a:cs typeface="Arial"/>
                <a:sym typeface="Arial"/>
              </a:rPr>
              <a:t>GPs Pre 1948</a:t>
            </a:r>
            <a:endParaRPr b="0" cap="none" i="0" strike="noStrike" sz="2400" u="none">
              <a:solidFill>
                <a:srgbClr val="000000"/>
              </a:solidFill>
              <a:latin typeface="Arial"/>
              <a:ea typeface="Arial"/>
              <a:cs typeface="Arial"/>
              <a:sym typeface="Arial"/>
            </a:endParaRPr>
          </a:p>
        </p:txBody>
      </p:sp>
      <p:sp>
        <p:nvSpPr>
          <p:cNvPr id="90" name="Google Shape;90;p15"/>
          <p:cNvSpPr txBox="1"/>
          <p:nvPr>
            <p:ph idx="2147483647" type="title"/>
          </p:nvPr>
        </p:nvSpPr>
        <p:spPr>
          <a:xfrm>
            <a:off x="524738" y="1083720"/>
            <a:ext cx="5831833" cy="3803574"/>
          </a:xfrm>
          <a:prstGeom prst="rect">
            <a:avLst/>
          </a:prstGeom>
          <a:noFill/>
          <a:ln>
            <a:noFill/>
          </a:ln>
        </p:spPr>
        <p:txBody>
          <a:bodyPr anchor="t" anchorCtr="0" bIns="91425" lIns="91425" numCol="1" rIns="91425" spcFirstLastPara="1" tIns="91425" wrap="square">
            <a:noAutofit/>
          </a:bodyPr>
          <a:lstStyle/>
          <a:p>
            <a:pPr algn="l" indent="0" lvl="0" marL="0" marR="0" rtl="0">
              <a:lnSpc>
                <a:spcPct val="115000"/>
              </a:lnSpc>
              <a:spcBef>
                <a:spcPts val="0"/>
              </a:spcBef>
              <a:spcAft>
                <a:spcPts val="0"/>
              </a:spcAft>
              <a:buClr>
                <a:srgbClr val="000000"/>
              </a:buClr>
              <a:buSzPts val="1700"/>
              <a:buFont typeface="Arial"/>
              <a:buNone/>
            </a:pPr>
            <a:r>
              <a:rPr altLang="en" b="0" cap="none" i="0" lang="en" strike="noStrike" sz="1700" u="none">
                <a:solidFill>
                  <a:srgbClr val="000000"/>
                </a:solidFill>
                <a:latin typeface="Lato"/>
                <a:ea typeface="Lato"/>
                <a:cs typeface="Lato"/>
                <a:sym typeface="Lato"/>
              </a:rPr>
              <a:t>Chris Child- the Communications Manager for NHS England, Primary Care Digital Transformation Team stated in an article written 5th June 2018 that .</a:t>
            </a:r>
            <a:endParaRPr b="0" cap="none" i="0" strike="noStrike" sz="1350" u="none">
              <a:solidFill>
                <a:srgbClr val="202A30"/>
              </a:solidFill>
              <a:highlight>
                <a:srgbClr val="FFFFFF"/>
              </a:highlight>
              <a:latin typeface="Roboto"/>
              <a:ea typeface="Roboto"/>
              <a:cs typeface="Roboto"/>
              <a:sym typeface="Roboto"/>
            </a:endParaRPr>
          </a:p>
          <a:p>
            <a:pPr algn="l" indent="0" lvl="0" marL="0" marR="0" rtl="0">
              <a:lnSpc>
                <a:spcPct val="115000"/>
              </a:lnSpc>
              <a:spcBef>
                <a:spcPts val="0"/>
              </a:spcBef>
              <a:spcAft>
                <a:spcPts val="0"/>
              </a:spcAft>
              <a:buClr>
                <a:srgbClr val="000000"/>
              </a:buClr>
              <a:buSzPts val="1350"/>
              <a:buFont typeface="Arial"/>
              <a:buNone/>
            </a:pPr>
            <a:r>
              <a:t/>
            </a:r>
            <a:endParaRPr b="0" cap="none" i="0" strike="noStrike" sz="1350" u="none">
              <a:solidFill>
                <a:srgbClr val="202A30"/>
              </a:solidFill>
              <a:highlight>
                <a:srgbClr val="FFFFFF"/>
              </a:highlight>
              <a:latin typeface="Roboto"/>
              <a:ea typeface="Roboto"/>
              <a:cs typeface="Roboto"/>
              <a:sym typeface="Roboto"/>
            </a:endParaRPr>
          </a:p>
          <a:p>
            <a:pPr algn="l" indent="0" lvl="0" marL="0" marR="0" rtl="0">
              <a:lnSpc>
                <a:spcPct val="115000"/>
              </a:lnSpc>
              <a:spcBef>
                <a:spcPts val="0"/>
              </a:spcBef>
              <a:spcAft>
                <a:spcPts val="0"/>
              </a:spcAft>
              <a:buClr>
                <a:srgbClr val="000000"/>
              </a:buClr>
              <a:buSzPts val="1700"/>
              <a:buFont typeface="Arial"/>
              <a:buNone/>
            </a:pPr>
            <a:r>
              <a:rPr altLang="en" cap="none" i="0" lang="en" strike="noStrike" sz="1700" u="none">
                <a:solidFill>
                  <a:srgbClr val="000000"/>
                </a:solidFill>
                <a:latin typeface="Lato"/>
                <a:ea typeface="Lato"/>
                <a:cs typeface="Lato"/>
                <a:sym typeface="Lato"/>
              </a:rPr>
              <a:t>“</a:t>
            </a:r>
            <a:r>
              <a:rPr altLang="en" cap="none" i="0" lang="en" strike="noStrike" sz="1400" u="none">
                <a:solidFill>
                  <a:srgbClr val="202A30"/>
                </a:solidFill>
                <a:latin typeface="Roboto"/>
                <a:ea typeface="Roboto"/>
                <a:cs typeface="Roboto"/>
                <a:sym typeface="Roboto"/>
              </a:rPr>
              <a:t>Before the NHS was created, </a:t>
            </a:r>
            <a:r>
              <a:rPr altLang="en" cap="none" i="0" lang="en" strike="noStrike" sz="1400" u="none">
                <a:solidFill>
                  <a:srgbClr val="000000"/>
                </a:solidFill>
                <a:latin typeface="Arial"/>
                <a:ea typeface="Arial"/>
                <a:cs typeface="Arial"/>
                <a:sym typeface="Arial"/>
              </a:rPr>
              <a:t>workers on low pay had free access to a GP but this did not cover their wives or children."</a:t>
            </a:r>
            <a:endParaRPr/>
          </a:p>
          <a:p>
            <a:pPr algn="l" indent="0" lvl="0" marL="0" marR="0" rtl="0">
              <a:lnSpc>
                <a:spcPct val="115000"/>
              </a:lnSpc>
              <a:spcBef>
                <a:spcPts val="1600"/>
              </a:spcBef>
              <a:spcAft>
                <a:spcPts val="0"/>
              </a:spcAft>
              <a:buClr>
                <a:srgbClr val="000000"/>
              </a:buClr>
              <a:buSzPts val="1200"/>
              <a:buFont typeface="Arial"/>
              <a:buNone/>
            </a:pPr>
            <a:r>
              <a:rPr altLang="en" cap="none" i="0" lang="en" strike="noStrike" sz="1200" u="none">
                <a:solidFill>
                  <a:srgbClr val="000000"/>
                </a:solidFill>
                <a:latin typeface="Arial"/>
                <a:ea typeface="Arial"/>
                <a:cs typeface="Arial"/>
                <a:sym typeface="Arial"/>
              </a:rPr>
              <a:t>My research shows </a:t>
            </a:r>
            <a:endParaRPr cap="none" i="0" strike="noStrike" sz="1200" u="none">
              <a:solidFill>
                <a:srgbClr val="000000"/>
              </a:solidFill>
              <a:latin typeface="Arial"/>
              <a:ea typeface="Arial"/>
              <a:cs typeface="Arial"/>
              <a:sym typeface="Arial"/>
            </a:endParaRPr>
          </a:p>
          <a:p>
            <a:pPr algn="l" indent="-304800" lvl="0" marL="457200" marR="0" rtl="0">
              <a:lnSpc>
                <a:spcPct val="115000"/>
              </a:lnSpc>
              <a:spcBef>
                <a:spcPts val="1600"/>
              </a:spcBef>
              <a:spcAft>
                <a:spcPts val="0"/>
              </a:spcAft>
              <a:buClr>
                <a:srgbClr val="000000"/>
              </a:buClr>
              <a:buSzPts val="1200"/>
              <a:buFont typeface="Arial"/>
              <a:buChar char="-"/>
            </a:pPr>
            <a:r>
              <a:rPr altLang="en" b="0" cap="none" i="0" lang="en" strike="noStrike" sz="1200" u="none">
                <a:solidFill>
                  <a:srgbClr val="000000"/>
                </a:solidFill>
                <a:latin typeface="Arial"/>
                <a:ea typeface="Arial"/>
                <a:cs typeface="Arial"/>
                <a:sym typeface="Arial"/>
              </a:rPr>
              <a:t>that patients were generally required to pay for their health care. </a:t>
            </a:r>
            <a:endParaRPr b="0" cap="none" i="0" strike="noStrike" sz="1200" u="none">
              <a:solidFill>
                <a:srgbClr val="000000"/>
              </a:solidFill>
              <a:latin typeface="Arial"/>
              <a:ea typeface="Arial"/>
              <a:cs typeface="Arial"/>
              <a:sym typeface="Arial"/>
            </a:endParaRPr>
          </a:p>
          <a:p>
            <a:pPr algn="l" indent="-304800" lvl="0" marL="457200" marR="0" rtl="0">
              <a:lnSpc>
                <a:spcPct val="115000"/>
              </a:lnSpc>
              <a:spcBef>
                <a:spcPts val="0"/>
              </a:spcBef>
              <a:spcAft>
                <a:spcPts val="0"/>
              </a:spcAft>
              <a:buClr>
                <a:srgbClr val="000000"/>
              </a:buClr>
              <a:buSzPts val="1200"/>
              <a:buFont typeface="Arial"/>
              <a:buChar char="-"/>
            </a:pPr>
            <a:r>
              <a:rPr altLang="en" b="0" cap="none" i="0" lang="en" strike="noStrike" sz="1200" u="none">
                <a:solidFill>
                  <a:srgbClr val="000000"/>
                </a:solidFill>
                <a:latin typeface="Arial"/>
                <a:ea typeface="Arial"/>
                <a:cs typeface="Arial"/>
                <a:sym typeface="Arial"/>
              </a:rPr>
              <a:t>Free treatment was sometimes available from charitable voluntary hospitals and poor law (local welfare committees that operated the workhouses)</a:t>
            </a:r>
            <a:endParaRPr b="0" cap="none" i="0" strike="noStrike" sz="1200" u="none">
              <a:solidFill>
                <a:srgbClr val="000000"/>
              </a:solidFill>
              <a:latin typeface="Arial"/>
              <a:ea typeface="Arial"/>
              <a:cs typeface="Arial"/>
              <a:sym typeface="Arial"/>
            </a:endParaRPr>
          </a:p>
          <a:p>
            <a:pPr algn="l" indent="-304800" lvl="0" marL="457200" marR="0" rtl="0">
              <a:lnSpc>
                <a:spcPct val="115000"/>
              </a:lnSpc>
              <a:spcBef>
                <a:spcPts val="0"/>
              </a:spcBef>
              <a:spcAft>
                <a:spcPts val="0"/>
              </a:spcAft>
              <a:buClr>
                <a:srgbClr val="000000"/>
              </a:buClr>
              <a:buSzPts val="1200"/>
              <a:buFont typeface="Arial"/>
              <a:buChar char="-"/>
            </a:pPr>
            <a:r>
              <a:rPr altLang="en" b="0" lang="en" sz="1200">
                <a:solidFill>
                  <a:srgbClr val="000000"/>
                </a:solidFill>
                <a:latin typeface="Arial"/>
                <a:ea typeface="Arial"/>
                <a:cs typeface="Arial"/>
                <a:sym typeface="Arial"/>
              </a:rPr>
              <a:t>If you couldn’t afford it or gain access then you went without.</a:t>
            </a:r>
            <a:endParaRPr b="0" sz="1200">
              <a:solidFill>
                <a:srgbClr val="000000"/>
              </a:solidFill>
              <a:latin typeface="Arial"/>
              <a:ea typeface="Arial"/>
              <a:cs typeface="Arial"/>
              <a:sym typeface="Arial"/>
            </a:endParaRPr>
          </a:p>
        </p:txBody>
      </p:sp>
      <p:pic>
        <p:nvPicPr>
          <p:cNvPr id="91" name="Google Shape;91;p15"/>
          <p:cNvPicPr preferRelativeResize="0"/>
          <p:nvPr/>
        </p:nvPicPr>
        <p:blipFill rotWithShape="1">
          <a:blip r:embed="rId3">
            <a:alphaModFix/>
          </a:blip>
          <a:srcRect b="0" l="0" r="0" t="0"/>
          <a:stretch/>
        </p:blipFill>
        <p:spPr>
          <a:xfrm>
            <a:off x="6502039" y="2465177"/>
            <a:ext cx="2458287" cy="223536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95" name="Shape 95"/>
        <p:cNvGrpSpPr/>
        <p:nvPr/>
      </p:nvGrpSpPr>
      <p:grpSpPr>
        <a:xfrm>
          <a:off x="0" y="0"/>
          <a:ext cx="0" cy="0"/>
          <a:chOff x="0" y="0"/>
          <a:chExt cx="0" cy="0"/>
        </a:xfrm>
      </p:grpSpPr>
      <p:pic>
        <p:nvPicPr>
          <p:cNvPr id="96" name="Google Shape;96;p16"/>
          <p:cNvPicPr preferRelativeResize="0"/>
          <p:nvPr/>
        </p:nvPicPr>
        <p:blipFill rotWithShape="1">
          <a:blip r:embed="rId3">
            <a:alphaModFix/>
          </a:blip>
          <a:srcRect b="0" l="0" r="0" t="0"/>
          <a:stretch/>
        </p:blipFill>
        <p:spPr>
          <a:xfrm>
            <a:off x="2444700" y="162737"/>
            <a:ext cx="4254600" cy="4818038"/>
          </a:xfrm>
          <a:prstGeom prst="rect">
            <a:avLst/>
          </a:prstGeom>
          <a:noFill/>
          <a:ln>
            <a:noFill/>
          </a:ln>
        </p:spPr>
      </p:pic>
      <p:sp>
        <p:nvSpPr>
          <p:cNvPr id="97" name="Google Shape;97;p16"/>
          <p:cNvSpPr txBox="1"/>
          <p:nvPr/>
        </p:nvSpPr>
        <p:spPr>
          <a:xfrm>
            <a:off x="2907575" y="399422"/>
            <a:ext cx="3432900" cy="762600"/>
          </a:xfrm>
          <a:prstGeom prst="rect">
            <a:avLst/>
          </a:prstGeom>
          <a:noFill/>
          <a:ln>
            <a:noFill/>
          </a:ln>
        </p:spPr>
        <p:txBody>
          <a:bodyPr anchor="b"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3000"/>
              <a:buFont typeface="Arial"/>
              <a:buNone/>
            </a:pPr>
            <a:r>
              <a:rPr altLang="en" b="1" cap="none" i="0" lang="en" strike="noStrike" sz="3000" u="none">
                <a:solidFill>
                  <a:schemeClr val="lt2"/>
                </a:solidFill>
                <a:latin typeface="Raleway"/>
                <a:ea typeface="Raleway"/>
                <a:cs typeface="Raleway"/>
                <a:sym typeface="Raleway"/>
              </a:rPr>
              <a:t>1. 1950s &amp; 1960s</a:t>
            </a:r>
            <a:endParaRPr b="1" cap="none" i="0" strike="noStrike" sz="3000" u="none">
              <a:solidFill>
                <a:schemeClr val="lt2"/>
              </a:solidFill>
              <a:latin typeface="Raleway"/>
              <a:ea typeface="Raleway"/>
              <a:cs typeface="Raleway"/>
              <a:sym typeface="Raleway"/>
            </a:endParaRPr>
          </a:p>
        </p:txBody>
      </p:sp>
      <p:sp>
        <p:nvSpPr>
          <p:cNvPr id="98" name="Google Shape;98;p16"/>
          <p:cNvSpPr txBox="1"/>
          <p:nvPr>
            <p:ph idx="2147483647" type="body"/>
          </p:nvPr>
        </p:nvSpPr>
        <p:spPr>
          <a:xfrm>
            <a:off x="2591675" y="963575"/>
            <a:ext cx="3931800" cy="37419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200"/>
              <a:buFont typeface="Arial"/>
              <a:buNone/>
            </a:pPr>
            <a:r>
              <a:rPr altLang="en" b="1" cap="none" i="0" lang="en" strike="noStrike" sz="1200" u="none">
                <a:solidFill>
                  <a:srgbClr val="000000"/>
                </a:solidFill>
                <a:latin typeface="Raleway"/>
                <a:ea typeface="Raleway"/>
                <a:cs typeface="Raleway"/>
                <a:sym typeface="Raleway"/>
              </a:rPr>
              <a:t>The National Health Insurance Act was introduced in 1946 and as a result the National Health Service was born on the 5th July 1948.</a:t>
            </a:r>
            <a:endParaRPr b="0" cap="none" i="0" strike="noStrike" sz="1200" u="none">
              <a:solidFill>
                <a:schemeClr val="dk2"/>
              </a:solidFill>
              <a:latin typeface="Raleway"/>
              <a:ea typeface="Raleway"/>
              <a:cs typeface="Raleway"/>
              <a:sym typeface="Raleway"/>
            </a:endParaRPr>
          </a:p>
          <a:p>
            <a:pPr algn="l" indent="-317500" lvl="0" marL="457200" marR="0" rtl="0">
              <a:lnSpc>
                <a:spcPct val="100000"/>
              </a:lnSpc>
              <a:spcBef>
                <a:spcPts val="1600"/>
              </a:spcBef>
              <a:spcAft>
                <a:spcPts val="0"/>
              </a:spcAft>
              <a:buClr>
                <a:schemeClr val="dk1"/>
              </a:buClr>
              <a:buSzPts val="1400"/>
              <a:buFont typeface="Raleway"/>
              <a:buChar char="➔"/>
            </a:pPr>
            <a:r>
              <a:rPr altLang="en" b="1" cap="none" i="0" lang="en" strike="noStrike" sz="1400" u="none">
                <a:solidFill>
                  <a:schemeClr val="dk1"/>
                </a:solidFill>
                <a:latin typeface="Raleway"/>
                <a:ea typeface="Raleway"/>
                <a:cs typeface="Raleway"/>
                <a:sym typeface="Raleway"/>
              </a:rPr>
              <a:t>Statistics</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0"/>
              </a:spcBef>
              <a:spcAft>
                <a:spcPts val="0"/>
              </a:spcAft>
              <a:buClr>
                <a:srgbClr val="000000"/>
              </a:buClr>
              <a:buSzPts val="1200"/>
              <a:buFont typeface="Raleway"/>
              <a:buAutoNum type="arabicPeriod"/>
            </a:pPr>
            <a:r>
              <a:rPr altLang="en" b="0" cap="none" i="0" lang="en" strike="noStrike" sz="1200" u="none">
                <a:solidFill>
                  <a:srgbClr val="000000"/>
                </a:solidFill>
                <a:latin typeface="Raleway"/>
                <a:ea typeface="Raleway"/>
                <a:cs typeface="Raleway"/>
                <a:sym typeface="Raleway"/>
              </a:rPr>
              <a:t>1948 an estimate of 18,000 Gps</a:t>
            </a:r>
            <a:r>
              <a:rPr altLang="en" lang="en" sz="1200">
                <a:solidFill>
                  <a:srgbClr val="000000"/>
                </a:solidFill>
                <a:latin typeface="Raleway"/>
                <a:ea typeface="Raleway"/>
                <a:cs typeface="Raleway"/>
                <a:sym typeface="Raleway"/>
              </a:rPr>
              <a:t>.</a:t>
            </a:r>
            <a:r>
              <a:rPr altLang="en" b="0" cap="none" i="0" lang="en" strike="noStrike" sz="1200" u="none">
                <a:solidFill>
                  <a:srgbClr val="000000"/>
                </a:solidFill>
                <a:latin typeface="Raleway"/>
                <a:ea typeface="Raleway"/>
                <a:cs typeface="Raleway"/>
                <a:sym typeface="Raleway"/>
              </a:rPr>
              <a:t> </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0"/>
              </a:spcBef>
              <a:spcAft>
                <a:spcPts val="0"/>
              </a:spcAft>
              <a:buClr>
                <a:srgbClr val="000000"/>
              </a:buClr>
              <a:buSzPts val="1200"/>
              <a:buFont typeface="Raleway"/>
              <a:buAutoNum type="arabicPeriod"/>
            </a:pPr>
            <a:r>
              <a:rPr altLang="en" b="0" cap="none" i="0" lang="en" strike="noStrike" sz="1200" u="none">
                <a:solidFill>
                  <a:srgbClr val="000000"/>
                </a:solidFill>
                <a:latin typeface="Raleway"/>
                <a:ea typeface="Raleway"/>
                <a:cs typeface="Raleway"/>
                <a:sym typeface="Raleway"/>
              </a:rPr>
              <a:t> Only  86% joined the NHS in the beginning </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0"/>
              </a:spcBef>
              <a:spcAft>
                <a:spcPts val="0"/>
              </a:spcAft>
              <a:buClr>
                <a:srgbClr val="000000"/>
              </a:buClr>
              <a:buSzPts val="1200"/>
              <a:buFont typeface="Raleway"/>
              <a:buAutoNum type="arabicPeriod"/>
            </a:pPr>
            <a:r>
              <a:rPr altLang="en" b="0" cap="none" i="0" lang="en" strike="noStrike" sz="1200" u="none">
                <a:solidFill>
                  <a:srgbClr val="000000"/>
                </a:solidFill>
                <a:latin typeface="Raleway"/>
                <a:ea typeface="Raleway"/>
                <a:cs typeface="Raleway"/>
                <a:sym typeface="Raleway"/>
              </a:rPr>
              <a:t>Increased to 96 % 6 months after.</a:t>
            </a:r>
            <a:endParaRPr/>
          </a:p>
          <a:p>
            <a:pPr algn="l" indent="-317500" lvl="0" marL="457200" marR="0" rtl="0">
              <a:lnSpc>
                <a:spcPct val="100000"/>
              </a:lnSpc>
              <a:spcBef>
                <a:spcPts val="1000"/>
              </a:spcBef>
              <a:spcAft>
                <a:spcPts val="0"/>
              </a:spcAft>
              <a:buClr>
                <a:schemeClr val="dk1"/>
              </a:buClr>
              <a:buSzPts val="1400"/>
              <a:buFont typeface="Raleway"/>
              <a:buChar char="➔"/>
            </a:pPr>
            <a:r>
              <a:rPr altLang="en" b="1" cap="none" i="0" lang="en" strike="noStrike" sz="1400" u="none">
                <a:solidFill>
                  <a:schemeClr val="dk1"/>
                </a:solidFill>
                <a:latin typeface="Raleway"/>
                <a:ea typeface="Raleway"/>
                <a:cs typeface="Raleway"/>
                <a:sym typeface="Raleway"/>
              </a:rPr>
              <a:t>Collings Report</a:t>
            </a:r>
            <a:endParaRPr b="0" cap="none" i="0" strike="noStrike" sz="1400" u="none">
              <a:solidFill>
                <a:srgbClr val="000000"/>
              </a:solidFill>
              <a:latin typeface="Raleway"/>
              <a:ea typeface="Raleway"/>
              <a:cs typeface="Raleway"/>
              <a:sym typeface="Raleway"/>
            </a:endParaRPr>
          </a:p>
          <a:p>
            <a:pPr algn="l" indent="0" lvl="0" marL="0" marR="0" rtl="0">
              <a:lnSpc>
                <a:spcPct val="100000"/>
              </a:lnSpc>
              <a:spcBef>
                <a:spcPts val="1000"/>
              </a:spcBef>
              <a:spcAft>
                <a:spcPts val="0"/>
              </a:spcAft>
              <a:buClr>
                <a:srgbClr val="000000"/>
              </a:buClr>
              <a:buSzPts val="1200"/>
              <a:buFont typeface="Arial"/>
              <a:buNone/>
            </a:pPr>
            <a:r>
              <a:rPr altLang="en" b="0" cap="none" i="0" lang="en" strike="noStrike" sz="1200" u="none">
                <a:solidFill>
                  <a:srgbClr val="000000"/>
                </a:solidFill>
                <a:latin typeface="Raleway"/>
                <a:ea typeface="Raleway"/>
                <a:cs typeface="Raleway"/>
                <a:sym typeface="Raleway"/>
              </a:rPr>
              <a:t>In 1950 a report by Joseph Collings found that the </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1000"/>
              </a:spcBef>
              <a:spcAft>
                <a:spcPts val="0"/>
              </a:spcAft>
              <a:buClr>
                <a:srgbClr val="000000"/>
              </a:buClr>
              <a:buSzPts val="1200"/>
              <a:buFont typeface="Raleway"/>
              <a:buAutoNum type="arabicPeriod"/>
            </a:pPr>
            <a:r>
              <a:rPr altLang="en" b="0" cap="none" i="0" lang="en" strike="noStrike" sz="1200" u="none">
                <a:solidFill>
                  <a:srgbClr val="000000"/>
                </a:solidFill>
                <a:latin typeface="Raleway"/>
                <a:ea typeface="Raleway"/>
                <a:cs typeface="Raleway"/>
                <a:sym typeface="Raleway"/>
              </a:rPr>
              <a:t>the state of general practice was bad and deteriorating and</a:t>
            </a:r>
            <a:endParaRPr/>
          </a:p>
          <a:p>
            <a:pPr algn="l" indent="-304800" lvl="0" marL="457200" marR="0" rtl="0">
              <a:lnSpc>
                <a:spcPct val="100000"/>
              </a:lnSpc>
              <a:spcBef>
                <a:spcPts val="0"/>
              </a:spcBef>
              <a:spcAft>
                <a:spcPts val="0"/>
              </a:spcAft>
              <a:buClr>
                <a:srgbClr val="000000"/>
              </a:buClr>
              <a:buSzPts val="1200"/>
              <a:buFont typeface="Raleway"/>
              <a:buAutoNum type="arabicPeriod"/>
            </a:pPr>
            <a:r>
              <a:rPr altLang="en" b="0" cap="none" i="0" lang="en" strike="noStrike" sz="1200" u="none">
                <a:solidFill>
                  <a:srgbClr val="000000"/>
                </a:solidFill>
                <a:latin typeface="Raleway"/>
                <a:ea typeface="Raleway"/>
                <a:cs typeface="Raleway"/>
                <a:sym typeface="Raleway"/>
              </a:rPr>
              <a:t> the area was largely unregulated.</a:t>
            </a:r>
            <a:endParaRPr/>
          </a:p>
          <a:p>
            <a:pPr algn="l" indent="0" lvl="0" marL="0" marR="0" rtl="0">
              <a:lnSpc>
                <a:spcPct val="100000"/>
              </a:lnSpc>
              <a:spcBef>
                <a:spcPts val="1000"/>
              </a:spcBef>
              <a:spcAft>
                <a:spcPts val="1000"/>
              </a:spcAft>
              <a:buClr>
                <a:srgbClr val="000000"/>
              </a:buClr>
              <a:buSzPts val="1200"/>
              <a:buFont typeface="Arial"/>
              <a:buNone/>
            </a:pPr>
            <a:r>
              <a:t/>
            </a:r>
            <a:endParaRPr b="0" cap="none" i="0" strike="noStrike" sz="1200" u="none">
              <a:solidFill>
                <a:schemeClr val="dk2"/>
              </a:solidFill>
              <a:latin typeface="Raleway"/>
              <a:ea typeface="Raleway"/>
              <a:cs typeface="Raleway"/>
              <a:sym typeface="Raleway"/>
            </a:endParaRPr>
          </a:p>
        </p:txBody>
      </p:sp>
      <p:pic>
        <p:nvPicPr>
          <p:cNvPr id="99" name="Google Shape;99;p16"/>
          <p:cNvPicPr preferRelativeResize="0"/>
          <p:nvPr/>
        </p:nvPicPr>
        <p:blipFill rotWithShape="1">
          <a:blip r:embed="rId4">
            <a:alphaModFix/>
          </a:blip>
          <a:srcRect b="0" l="0" r="0" t="0"/>
          <a:stretch/>
        </p:blipFill>
        <p:spPr>
          <a:xfrm>
            <a:off x="152400" y="152400"/>
            <a:ext cx="2139899" cy="219758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03" name="Shape 103"/>
        <p:cNvGrpSpPr/>
        <p:nvPr/>
      </p:nvGrpSpPr>
      <p:grpSpPr>
        <a:xfrm>
          <a:off x="0" y="0"/>
          <a:ext cx="0" cy="0"/>
          <a:chOff x="0" y="0"/>
          <a:chExt cx="0" cy="0"/>
        </a:xfrm>
      </p:grpSpPr>
      <p:pic>
        <p:nvPicPr>
          <p:cNvPr id="104" name="Google Shape;104;p17"/>
          <p:cNvPicPr preferRelativeResize="0"/>
          <p:nvPr/>
        </p:nvPicPr>
        <p:blipFill rotWithShape="1">
          <a:blip r:embed="rId3">
            <a:alphaModFix/>
          </a:blip>
          <a:srcRect b="0" l="0" r="0" t="0"/>
          <a:stretch/>
        </p:blipFill>
        <p:spPr>
          <a:xfrm>
            <a:off x="2444700" y="162737"/>
            <a:ext cx="4254600" cy="4818038"/>
          </a:xfrm>
          <a:prstGeom prst="rect">
            <a:avLst/>
          </a:prstGeom>
          <a:noFill/>
          <a:ln>
            <a:noFill/>
          </a:ln>
        </p:spPr>
      </p:pic>
      <p:sp>
        <p:nvSpPr>
          <p:cNvPr id="105" name="Google Shape;105;p17"/>
          <p:cNvSpPr txBox="1"/>
          <p:nvPr/>
        </p:nvSpPr>
        <p:spPr>
          <a:xfrm>
            <a:off x="2855550" y="687399"/>
            <a:ext cx="3432900" cy="497700"/>
          </a:xfrm>
          <a:prstGeom prst="rect">
            <a:avLst/>
          </a:prstGeom>
          <a:noFill/>
          <a:ln>
            <a:noFill/>
          </a:ln>
        </p:spPr>
        <p:txBody>
          <a:bodyPr anchor="b"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3000"/>
              <a:buFont typeface="Arial"/>
              <a:buNone/>
            </a:pPr>
            <a:r>
              <a:rPr altLang="en" b="1" cap="none" i="0" lang="en" strike="noStrike" sz="3000" u="none">
                <a:solidFill>
                  <a:schemeClr val="lt2"/>
                </a:solidFill>
                <a:latin typeface="Raleway"/>
                <a:ea typeface="Raleway"/>
                <a:cs typeface="Raleway"/>
                <a:sym typeface="Raleway"/>
              </a:rPr>
              <a:t> 1950s &amp; 1960s Cont’d</a:t>
            </a:r>
            <a:endParaRPr b="1" cap="none" i="0" strike="noStrike" sz="3000" u="none">
              <a:solidFill>
                <a:schemeClr val="lt2"/>
              </a:solidFill>
              <a:latin typeface="Raleway"/>
              <a:ea typeface="Raleway"/>
              <a:cs typeface="Raleway"/>
              <a:sym typeface="Raleway"/>
            </a:endParaRPr>
          </a:p>
        </p:txBody>
      </p:sp>
      <p:sp>
        <p:nvSpPr>
          <p:cNvPr id="106" name="Google Shape;106;p17"/>
          <p:cNvSpPr txBox="1"/>
          <p:nvPr>
            <p:ph idx="2147483647" type="body"/>
          </p:nvPr>
        </p:nvSpPr>
        <p:spPr>
          <a:xfrm>
            <a:off x="2680300" y="1074325"/>
            <a:ext cx="3843300" cy="36312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chemeClr val="dk2"/>
              </a:buClr>
              <a:buSzPts val="1100"/>
              <a:buFont typeface="Arial"/>
              <a:buNone/>
            </a:pPr>
            <a:r>
              <a:rPr altLang="en" b="0" cap="none" i="0" lang="en" strike="noStrike" sz="1400" u="none">
                <a:solidFill>
                  <a:srgbClr val="000000"/>
                </a:solidFill>
                <a:latin typeface="Raleway"/>
                <a:ea typeface="Raleway"/>
                <a:cs typeface="Raleway"/>
                <a:sym typeface="Raleway"/>
              </a:rPr>
              <a:t>The Collings Report led to:</a:t>
            </a:r>
            <a:endParaRPr b="0" cap="none" i="0" strike="noStrike" sz="1400" u="none">
              <a:solidFill>
                <a:srgbClr val="000000"/>
              </a:solidFill>
              <a:latin typeface="Raleway"/>
              <a:ea typeface="Raleway"/>
              <a:cs typeface="Raleway"/>
              <a:sym typeface="Raleway"/>
            </a:endParaRPr>
          </a:p>
          <a:p>
            <a:pPr algn="l" indent="0" lvl="0" marL="0" marR="0" rtl="0">
              <a:lnSpc>
                <a:spcPct val="100000"/>
              </a:lnSpc>
              <a:spcBef>
                <a:spcPts val="0"/>
              </a:spcBef>
              <a:spcAft>
                <a:spcPts val="0"/>
              </a:spcAft>
              <a:buClr>
                <a:schemeClr val="dk2"/>
              </a:buClr>
              <a:buSzPts val="1200"/>
              <a:buFont typeface="Arial"/>
              <a:buNone/>
            </a:pPr>
            <a:r>
              <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0"/>
              </a:spcBef>
              <a:spcAft>
                <a:spcPts val="0"/>
              </a:spcAft>
              <a:buClr>
                <a:srgbClr val="000000"/>
              </a:buClr>
              <a:buSzPts val="1200"/>
              <a:buFont typeface="Raleway"/>
              <a:buAutoNum type="arabicPeriod"/>
            </a:pPr>
            <a:r>
              <a:rPr altLang="en" b="0" cap="none" i="0" lang="en" strike="noStrike" sz="1200" u="none">
                <a:solidFill>
                  <a:srgbClr val="000000"/>
                </a:solidFill>
                <a:latin typeface="Raleway"/>
                <a:ea typeface="Raleway"/>
                <a:cs typeface="Raleway"/>
                <a:sym typeface="Raleway"/>
              </a:rPr>
              <a:t>The founding of the College of General Practitioners by Drs. Rose and Hunt i</a:t>
            </a:r>
            <a:r>
              <a:rPr altLang="en" lang="en" sz="1200">
                <a:solidFill>
                  <a:srgbClr val="000000"/>
                </a:solidFill>
                <a:latin typeface="Raleway"/>
                <a:ea typeface="Raleway"/>
                <a:cs typeface="Raleway"/>
                <a:sym typeface="Raleway"/>
              </a:rPr>
              <a:t>n</a:t>
            </a:r>
            <a:r>
              <a:rPr altLang="en" b="0" cap="none" i="0" lang="en" strike="noStrike" sz="1200" u="none">
                <a:solidFill>
                  <a:srgbClr val="000000"/>
                </a:solidFill>
                <a:latin typeface="Raleway"/>
                <a:ea typeface="Raleway"/>
                <a:cs typeface="Raleway"/>
                <a:sym typeface="Raleway"/>
              </a:rPr>
              <a:t> late 1952 </a:t>
            </a:r>
            <a:endParaRPr/>
          </a:p>
          <a:p>
            <a:pPr algn="l" indent="0" lvl="0" marL="0" marR="0" rtl="0">
              <a:lnSpc>
                <a:spcPct val="100000"/>
              </a:lnSpc>
              <a:spcBef>
                <a:spcPts val="0"/>
              </a:spcBef>
              <a:spcAft>
                <a:spcPts val="0"/>
              </a:spcAft>
              <a:buClr>
                <a:schemeClr val="dk2"/>
              </a:buClr>
              <a:buSzPts val="1200"/>
              <a:buFont typeface="Arial"/>
              <a:buNone/>
            </a:pPr>
            <a:r>
              <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0"/>
              </a:spcBef>
              <a:spcAft>
                <a:spcPts val="0"/>
              </a:spcAft>
              <a:buClr>
                <a:srgbClr val="000000"/>
              </a:buClr>
              <a:buSzPts val="1200"/>
              <a:buFont typeface="Raleway"/>
              <a:buAutoNum type="arabicPeriod"/>
            </a:pPr>
            <a:r>
              <a:rPr altLang="en" b="0" cap="none" i="0" lang="en" strike="noStrike" sz="1200" u="none">
                <a:solidFill>
                  <a:srgbClr val="000000"/>
                </a:solidFill>
                <a:latin typeface="Raleway"/>
                <a:ea typeface="Raleway"/>
                <a:cs typeface="Raleway"/>
                <a:sym typeface="Raleway"/>
              </a:rPr>
              <a:t> Received Royal Charter in 1967.</a:t>
            </a:r>
            <a:endParaRPr/>
          </a:p>
          <a:p>
            <a:pPr algn="l" indent="0" lvl="0" marL="0" marR="0" rtl="0">
              <a:lnSpc>
                <a:spcPct val="100000"/>
              </a:lnSpc>
              <a:spcBef>
                <a:spcPts val="1600"/>
              </a:spcBef>
              <a:spcAft>
                <a:spcPts val="0"/>
              </a:spcAft>
              <a:buClr>
                <a:schemeClr val="dk2"/>
              </a:buClr>
              <a:buSzPts val="1100"/>
              <a:buFont typeface="Arial"/>
              <a:buNone/>
            </a:pPr>
            <a:r>
              <a:rPr altLang="en" b="0" cap="none" i="0" lang="en" strike="noStrike" sz="1400" u="none">
                <a:solidFill>
                  <a:srgbClr val="000000"/>
                </a:solidFill>
                <a:latin typeface="Arial"/>
                <a:ea typeface="Arial"/>
                <a:cs typeface="Arial"/>
                <a:sym typeface="Arial"/>
              </a:rPr>
              <a:t>Gillie report of 1963- “</a:t>
            </a:r>
            <a:r>
              <a:rPr altLang="en" b="0" cap="none" i="0" lang="en" strike="noStrike" sz="1200" u="none">
                <a:solidFill>
                  <a:srgbClr val="000000"/>
                </a:solidFill>
                <a:latin typeface="Arial"/>
                <a:ea typeface="Arial"/>
                <a:cs typeface="Arial"/>
                <a:sym typeface="Arial"/>
              </a:rPr>
              <a:t>made a series of recommendations about changes to the profession including</a:t>
            </a:r>
            <a:r>
              <a:rPr altLang="en" lang="en" sz="1200">
                <a:solidFill>
                  <a:srgbClr val="000000"/>
                </a:solidFill>
                <a:latin typeface="Arial"/>
                <a:ea typeface="Arial"/>
                <a:cs typeface="Arial"/>
                <a:sym typeface="Arial"/>
              </a:rPr>
              <a:t>;</a:t>
            </a:r>
            <a:endParaRPr b="0" cap="none" i="0" strike="noStrike" sz="1200" u="none">
              <a:solidFill>
                <a:srgbClr val="000000"/>
              </a:solidFill>
              <a:latin typeface="Arial"/>
              <a:ea typeface="Arial"/>
              <a:cs typeface="Arial"/>
              <a:sym typeface="Arial"/>
            </a:endParaRPr>
          </a:p>
          <a:p>
            <a:pPr algn="l" indent="-304800" lvl="0" marL="457200" marR="0" rtl="0">
              <a:lnSpc>
                <a:spcPct val="100000"/>
              </a:lnSpc>
              <a:spcBef>
                <a:spcPts val="1600"/>
              </a:spcBef>
              <a:spcAft>
                <a:spcPts val="0"/>
              </a:spcAft>
              <a:buClr>
                <a:srgbClr val="000000"/>
              </a:buClr>
              <a:buSzPts val="1200"/>
              <a:buFont typeface="Arial"/>
              <a:buChar char="-"/>
            </a:pPr>
            <a:r>
              <a:rPr altLang="en" b="0" cap="none" i="0" lang="en" strike="noStrike" sz="1200" u="none">
                <a:solidFill>
                  <a:srgbClr val="000000"/>
                </a:solidFill>
                <a:latin typeface="Arial"/>
                <a:ea typeface="Arial"/>
                <a:cs typeface="Arial"/>
                <a:sym typeface="Arial"/>
              </a:rPr>
              <a:t>mandatory vocational training </a:t>
            </a:r>
            <a:endParaRPr sz="1200">
              <a:solidFill>
                <a:srgbClr val="000000"/>
              </a:solidFill>
              <a:latin typeface="Raleway"/>
              <a:ea typeface="Raleway"/>
              <a:cs typeface="Raleway"/>
              <a:sym typeface="Raleway"/>
            </a:endParaRPr>
          </a:p>
          <a:p>
            <a:pPr algn="l" indent="-304800" lvl="0" marL="457200" marR="0" rtl="0">
              <a:lnSpc>
                <a:spcPct val="100000"/>
              </a:lnSpc>
              <a:spcBef>
                <a:spcPts val="0"/>
              </a:spcBef>
              <a:spcAft>
                <a:spcPts val="0"/>
              </a:spcAft>
              <a:buClr>
                <a:srgbClr val="000000"/>
              </a:buClr>
              <a:buSzPts val="1200"/>
              <a:buFont typeface="Arial"/>
              <a:buChar char="-"/>
            </a:pPr>
            <a:r>
              <a:rPr altLang="en" b="0" cap="none" i="0" lang="en" strike="noStrike" sz="1200" u="none">
                <a:solidFill>
                  <a:srgbClr val="000000"/>
                </a:solidFill>
                <a:latin typeface="Arial"/>
                <a:ea typeface="Arial"/>
                <a:cs typeface="Arial"/>
                <a:sym typeface="Arial"/>
              </a:rPr>
              <a:t>expansion of post-graduate education,</a:t>
            </a:r>
            <a:r>
              <a:rPr altLang="en" lang="en" sz="1200">
                <a:solidFill>
                  <a:srgbClr val="000000"/>
                </a:solidFill>
                <a:latin typeface="Arial"/>
                <a:ea typeface="Arial"/>
                <a:cs typeface="Arial"/>
                <a:sym typeface="Arial"/>
              </a:rPr>
              <a:t> </a:t>
            </a:r>
            <a:endParaRPr sz="1200">
              <a:solidFill>
                <a:srgbClr val="000000"/>
              </a:solidFill>
              <a:latin typeface="Arial"/>
              <a:ea typeface="Arial"/>
              <a:cs typeface="Arial"/>
              <a:sym typeface="Arial"/>
            </a:endParaRPr>
          </a:p>
          <a:p>
            <a:pPr algn="l" indent="-304800" lvl="0" marL="457200" marR="0" rtl="0">
              <a:lnSpc>
                <a:spcPct val="100000"/>
              </a:lnSpc>
              <a:spcBef>
                <a:spcPts val="0"/>
              </a:spcBef>
              <a:spcAft>
                <a:spcPts val="0"/>
              </a:spcAft>
              <a:buClr>
                <a:srgbClr val="000000"/>
              </a:buClr>
              <a:buSzPts val="1200"/>
              <a:buFont typeface="Arial"/>
              <a:buChar char="-"/>
            </a:pPr>
            <a:r>
              <a:rPr altLang="en" b="0" cap="none" i="0" lang="en" strike="noStrike" sz="1200" u="none">
                <a:solidFill>
                  <a:srgbClr val="000000"/>
                </a:solidFill>
                <a:latin typeface="Arial"/>
                <a:ea typeface="Arial"/>
                <a:cs typeface="Arial"/>
                <a:sym typeface="Arial"/>
              </a:rPr>
              <a:t>more research in general practice </a:t>
            </a:r>
            <a:endParaRPr b="0" cap="none" i="0" strike="noStrike" sz="1200" u="none">
              <a:solidFill>
                <a:srgbClr val="000000"/>
              </a:solidFill>
              <a:latin typeface="Arial"/>
              <a:ea typeface="Arial"/>
              <a:cs typeface="Arial"/>
              <a:sym typeface="Arial"/>
            </a:endParaRPr>
          </a:p>
          <a:p>
            <a:pPr algn="l" indent="-304800" lvl="0" marL="457200" marR="0" rtl="0">
              <a:lnSpc>
                <a:spcPct val="100000"/>
              </a:lnSpc>
              <a:spcBef>
                <a:spcPts val="0"/>
              </a:spcBef>
              <a:spcAft>
                <a:spcPts val="0"/>
              </a:spcAft>
              <a:buClr>
                <a:srgbClr val="000000"/>
              </a:buClr>
              <a:buSzPts val="1200"/>
              <a:buFont typeface="Arial"/>
              <a:buChar char="-"/>
            </a:pPr>
            <a:r>
              <a:rPr altLang="en" b="0" cap="none" i="0" lang="en" strike="noStrike" sz="1200" u="none">
                <a:solidFill>
                  <a:srgbClr val="000000"/>
                </a:solidFill>
                <a:latin typeface="Arial"/>
                <a:ea typeface="Arial"/>
                <a:cs typeface="Arial"/>
                <a:sym typeface="Arial"/>
              </a:rPr>
              <a:t>easier exchanges of staff between general practice, hospitals and public health.”</a:t>
            </a:r>
            <a:endParaRPr sz="12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10" name="Shape 110"/>
        <p:cNvGrpSpPr/>
        <p:nvPr/>
      </p:nvGrpSpPr>
      <p:grpSpPr>
        <a:xfrm>
          <a:off x="0" y="0"/>
          <a:ext cx="0" cy="0"/>
          <a:chOff x="0" y="0"/>
          <a:chExt cx="0" cy="0"/>
        </a:xfrm>
      </p:grpSpPr>
      <p:pic>
        <p:nvPicPr>
          <p:cNvPr id="111" name="Google Shape;111;p18"/>
          <p:cNvPicPr preferRelativeResize="0"/>
          <p:nvPr/>
        </p:nvPicPr>
        <p:blipFill rotWithShape="1">
          <a:blip r:embed="rId3">
            <a:alphaModFix/>
          </a:blip>
          <a:srcRect b="0" l="0" r="0" t="0"/>
          <a:stretch/>
        </p:blipFill>
        <p:spPr>
          <a:xfrm>
            <a:off x="2444700" y="162737"/>
            <a:ext cx="4254600" cy="4818038"/>
          </a:xfrm>
          <a:prstGeom prst="rect">
            <a:avLst/>
          </a:prstGeom>
          <a:noFill/>
          <a:ln>
            <a:noFill/>
          </a:ln>
        </p:spPr>
      </p:pic>
      <p:pic>
        <p:nvPicPr>
          <p:cNvPr descr="Piece of duct tape sticking a note to the slide" id="112" name="Google Shape;112;p18"/>
          <p:cNvPicPr preferRelativeResize="0"/>
          <p:nvPr/>
        </p:nvPicPr>
        <p:blipFill rotWithShape="1">
          <a:blip r:embed="rId4">
            <a:alphaModFix/>
          </a:blip>
          <a:srcRect b="10011" l="9243" r="2118" t="5926"/>
          <a:stretch/>
        </p:blipFill>
        <p:spPr>
          <a:xfrm rot="154828">
            <a:off x="3536000" y="147301"/>
            <a:ext cx="2072000" cy="736050"/>
          </a:xfrm>
          <a:prstGeom prst="rect">
            <a:avLst/>
          </a:prstGeom>
          <a:noFill/>
          <a:ln>
            <a:noFill/>
          </a:ln>
        </p:spPr>
      </p:pic>
      <p:sp>
        <p:nvSpPr>
          <p:cNvPr id="113" name="Google Shape;113;p18"/>
          <p:cNvSpPr txBox="1"/>
          <p:nvPr/>
        </p:nvSpPr>
        <p:spPr>
          <a:xfrm>
            <a:off x="2855550" y="687397"/>
            <a:ext cx="3432900" cy="762600"/>
          </a:xfrm>
          <a:prstGeom prst="rect">
            <a:avLst/>
          </a:prstGeom>
          <a:noFill/>
          <a:ln>
            <a:noFill/>
          </a:ln>
        </p:spPr>
        <p:txBody>
          <a:bodyPr anchor="b" anchorCtr="0" bIns="91425" lIns="91425" numCol="1" rIns="91425" spcFirstLastPara="1" tIns="91425" wrap="square">
            <a:normAutofit/>
          </a:bodyPr>
          <a:lstStyle/>
          <a:p>
            <a:pPr algn="l" indent="0" lvl="0" marL="0" marR="0" rtl="0">
              <a:lnSpc>
                <a:spcPct val="100000"/>
              </a:lnSpc>
              <a:spcBef>
                <a:spcPts val="0"/>
              </a:spcBef>
              <a:spcAft>
                <a:spcPts val="0"/>
              </a:spcAft>
              <a:buClr>
                <a:srgbClr val="000000"/>
              </a:buClr>
              <a:buSzPts val="3000"/>
              <a:buFont typeface="Arial"/>
              <a:buNone/>
            </a:pPr>
            <a:r>
              <a:rPr altLang="en" b="1" cap="none" i="0" lang="en" strike="noStrike" sz="3000" u="none">
                <a:solidFill>
                  <a:schemeClr val="lt2"/>
                </a:solidFill>
                <a:latin typeface="Raleway"/>
                <a:ea typeface="Raleway"/>
                <a:cs typeface="Raleway"/>
                <a:sym typeface="Raleway"/>
              </a:rPr>
              <a:t>3. Modern Day</a:t>
            </a:r>
            <a:endParaRPr b="1" cap="none" i="0" strike="noStrike" sz="3000" u="none">
              <a:solidFill>
                <a:schemeClr val="lt2"/>
              </a:solidFill>
              <a:latin typeface="Raleway"/>
              <a:ea typeface="Raleway"/>
              <a:cs typeface="Raleway"/>
              <a:sym typeface="Raleway"/>
            </a:endParaRPr>
          </a:p>
        </p:txBody>
      </p:sp>
      <p:sp>
        <p:nvSpPr>
          <p:cNvPr id="114" name="Google Shape;114;p18"/>
          <p:cNvSpPr txBox="1"/>
          <p:nvPr>
            <p:ph idx="2147483647" type="body"/>
          </p:nvPr>
        </p:nvSpPr>
        <p:spPr>
          <a:xfrm>
            <a:off x="2855550" y="1377475"/>
            <a:ext cx="3432900" cy="3327900"/>
          </a:xfrm>
          <a:prstGeom prst="rect">
            <a:avLst/>
          </a:prstGeom>
          <a:noFill/>
          <a:ln>
            <a:noFill/>
          </a:ln>
        </p:spPr>
        <p:txBody>
          <a:bodyPr anchor="t" anchorCtr="0" bIns="91425" lIns="91425" numCol="1" rIns="91425" spcFirstLastPara="1" tIns="91425" wrap="square">
            <a:noAutofit/>
          </a:bodyPr>
          <a:lstStyle/>
          <a:p>
            <a:pPr algn="l" indent="-317500" lvl="0" marL="457200" marR="0" rtl="0">
              <a:lnSpc>
                <a:spcPct val="100000"/>
              </a:lnSpc>
              <a:spcBef>
                <a:spcPts val="0"/>
              </a:spcBef>
              <a:spcAft>
                <a:spcPts val="0"/>
              </a:spcAft>
              <a:buClr>
                <a:schemeClr val="dk1"/>
              </a:buClr>
              <a:buSzPts val="1400"/>
              <a:buFont typeface="Raleway"/>
              <a:buChar char="➔"/>
            </a:pPr>
            <a:r>
              <a:rPr altLang="en" b="0" cap="none" i="0" lang="en" strike="noStrike" sz="1200" u="none">
                <a:solidFill>
                  <a:srgbClr val="000000"/>
                </a:solidFill>
                <a:latin typeface="Raleway"/>
                <a:ea typeface="Raleway"/>
                <a:cs typeface="Raleway"/>
                <a:sym typeface="Raleway"/>
              </a:rPr>
              <a:t>1973 - made training mandatory for all.</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1000"/>
              </a:spcBef>
              <a:spcAft>
                <a:spcPts val="0"/>
              </a:spcAft>
              <a:buClr>
                <a:schemeClr val="dk1"/>
              </a:buClr>
              <a:buSzPts val="1200"/>
              <a:buFont typeface="Raleway"/>
              <a:buChar char="➔"/>
            </a:pPr>
            <a:r>
              <a:rPr altLang="en" b="0" cap="none" i="0" lang="en" strike="noStrike" sz="1200" u="none">
                <a:solidFill>
                  <a:srgbClr val="000000"/>
                </a:solidFill>
                <a:latin typeface="Raleway"/>
                <a:ea typeface="Raleway"/>
                <a:cs typeface="Raleway"/>
                <a:sym typeface="Raleway"/>
              </a:rPr>
              <a:t>The way that capitation fee per patient has changed.</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1000"/>
              </a:spcBef>
              <a:spcAft>
                <a:spcPts val="0"/>
              </a:spcAft>
              <a:buClr>
                <a:schemeClr val="dk1"/>
              </a:buClr>
              <a:buSzPts val="1200"/>
              <a:buFont typeface="Raleway"/>
              <a:buChar char="➔"/>
            </a:pPr>
            <a:r>
              <a:rPr altLang="en" b="0" cap="none" i="0" lang="en" strike="noStrike" sz="1200" u="none">
                <a:solidFill>
                  <a:srgbClr val="000000"/>
                </a:solidFill>
                <a:latin typeface="Raleway"/>
                <a:ea typeface="Raleway"/>
                <a:cs typeface="Raleway"/>
                <a:sym typeface="Raleway"/>
              </a:rPr>
              <a:t>Increased funding-</a:t>
            </a:r>
            <a:endParaRPr b="0" cap="none" i="0" strike="noStrike" sz="1200" u="none">
              <a:solidFill>
                <a:srgbClr val="000000"/>
              </a:solidFill>
              <a:latin typeface="Raleway"/>
              <a:ea typeface="Raleway"/>
              <a:cs typeface="Raleway"/>
              <a:sym typeface="Raleway"/>
            </a:endParaRPr>
          </a:p>
          <a:p>
            <a:pPr algn="l" indent="-304800" lvl="0" marL="457200" marR="0" rtl="0">
              <a:lnSpc>
                <a:spcPct val="100000"/>
              </a:lnSpc>
              <a:spcBef>
                <a:spcPts val="1000"/>
              </a:spcBef>
              <a:spcAft>
                <a:spcPts val="1000"/>
              </a:spcAft>
              <a:buClr>
                <a:schemeClr val="dk1"/>
              </a:buClr>
              <a:buSzPts val="1200"/>
              <a:buFont typeface="Raleway"/>
              <a:buChar char="➔"/>
            </a:pPr>
            <a:r>
              <a:rPr altLang="en" b="0" cap="none" i="0" lang="en" strike="noStrike" sz="1200" u="none">
                <a:solidFill>
                  <a:srgbClr val="000000"/>
                </a:solidFill>
                <a:latin typeface="Raleway"/>
                <a:ea typeface="Raleway"/>
                <a:cs typeface="Raleway"/>
                <a:sym typeface="Raleway"/>
              </a:rPr>
              <a:t>Budget Speech 2024 to cut NHS Spending by 2p ??</a:t>
            </a:r>
            <a:endParaRPr b="0" cap="none" i="0" strike="noStrike" sz="1200" u="none">
              <a:solidFill>
                <a:srgbClr val="000000"/>
              </a:solidFill>
              <a:latin typeface="Raleway"/>
              <a:ea typeface="Raleway"/>
              <a:cs typeface="Raleway"/>
              <a:sym typeface="Raleway"/>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2"/>
        </a:solidFill>
      </p:bgPr>
    </p:bg>
    <p:spTree>
      <p:nvGrpSpPr>
        <p:cNvPr id="118" name="Shape 118"/>
        <p:cNvGrpSpPr/>
        <p:nvPr/>
      </p:nvGrpSpPr>
      <p:grpSpPr>
        <a:xfrm>
          <a:off x="0" y="0"/>
          <a:ext cx="0" cy="0"/>
          <a:chOff x="0" y="0"/>
          <a:chExt cx="0" cy="0"/>
        </a:xfrm>
      </p:grpSpPr>
      <p:sp>
        <p:nvSpPr>
          <p:cNvPr id="119" name="Google Shape;119;p19"/>
          <p:cNvSpPr txBox="1"/>
          <p:nvPr>
            <p:ph type="title"/>
          </p:nvPr>
        </p:nvSpPr>
        <p:spPr>
          <a:xfrm>
            <a:off x="283100" y="218350"/>
            <a:ext cx="6983400" cy="49251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4800"/>
              <a:buNone/>
            </a:pPr>
            <a:r>
              <a:rPr altLang="en" lang="en"/>
              <a:t>How did the service area develop?</a:t>
            </a:r>
            <a:endParaRPr/>
          </a:p>
          <a:p>
            <a:pPr algn="l" indent="0" lvl="0" marL="0" rtl="0">
              <a:lnSpc>
                <a:spcPct val="115000"/>
              </a:lnSpc>
              <a:spcBef>
                <a:spcPts val="1500"/>
              </a:spcBef>
              <a:spcAft>
                <a:spcPts val="0"/>
              </a:spcAft>
              <a:buClr>
                <a:schemeClr val="dk2"/>
              </a:buClr>
              <a:buSzPts val="1100"/>
              <a:buFont typeface="Arial"/>
              <a:buNone/>
            </a:pPr>
            <a:r>
              <a:rPr altLang="en" b="0" lang="en" sz="1350">
                <a:solidFill>
                  <a:srgbClr val="333333"/>
                </a:solidFill>
                <a:highlight>
                  <a:srgbClr val="FFFFFF"/>
                </a:highlight>
                <a:latin typeface="Georgia"/>
                <a:ea typeface="Georgia"/>
                <a:cs typeface="Georgia"/>
                <a:sym typeface="Georgia"/>
              </a:rPr>
              <a:t>The Family Doctor Charter signed 1966.</a:t>
            </a:r>
            <a:endParaRPr b="0" sz="1350">
              <a:solidFill>
                <a:srgbClr val="333333"/>
              </a:solidFill>
              <a:highlight>
                <a:srgbClr val="FFFFFF"/>
              </a:highlight>
              <a:latin typeface="Georgia"/>
              <a:ea typeface="Georgia"/>
              <a:cs typeface="Georgia"/>
              <a:sym typeface="Georgia"/>
            </a:endParaRPr>
          </a:p>
          <a:p>
            <a:pPr algn="l" indent="0" lvl="0" marL="0" rtl="0">
              <a:lnSpc>
                <a:spcPct val="115000"/>
              </a:lnSpc>
              <a:spcBef>
                <a:spcPts val="1500"/>
              </a:spcBef>
              <a:spcAft>
                <a:spcPts val="0"/>
              </a:spcAft>
              <a:buClr>
                <a:schemeClr val="dk2"/>
              </a:buClr>
              <a:buSzPts val="1100"/>
              <a:buFont typeface="Arial"/>
              <a:buNone/>
            </a:pPr>
            <a:r>
              <a:rPr altLang="en" b="0" lang="en" sz="1350">
                <a:solidFill>
                  <a:srgbClr val="333333"/>
                </a:solidFill>
                <a:highlight>
                  <a:srgbClr val="FFFFFF"/>
                </a:highlight>
                <a:latin typeface="Georgia"/>
                <a:ea typeface="Georgia"/>
                <a:cs typeface="Georgia"/>
                <a:sym typeface="Georgia"/>
              </a:rPr>
              <a:t>The charter was a turning point for the profession allowing GPs to improve their premises, employ practice nurses, receptionists and secretaries and form partnerships.</a:t>
            </a:r>
            <a:endParaRPr b="0" sz="1350">
              <a:solidFill>
                <a:srgbClr val="333333"/>
              </a:solidFill>
              <a:highlight>
                <a:srgbClr val="FFFFFF"/>
              </a:highlight>
              <a:latin typeface="Georgia"/>
              <a:ea typeface="Georgia"/>
              <a:cs typeface="Georgia"/>
              <a:sym typeface="Georgia"/>
            </a:endParaRPr>
          </a:p>
          <a:p>
            <a:pPr algn="l" indent="0" lvl="0" marL="0" rtl="0">
              <a:lnSpc>
                <a:spcPct val="100000"/>
              </a:lnSpc>
              <a:spcBef>
                <a:spcPts val="1500"/>
              </a:spcBef>
              <a:spcAft>
                <a:spcPts val="0"/>
              </a:spcAft>
              <a:buSzPts val="4800"/>
              <a:buNone/>
            </a:pPr>
            <a:r>
              <a:rPr altLang="en" lang="en" sz="1500">
                <a:solidFill>
                  <a:srgbClr val="000000"/>
                </a:solidFill>
              </a:rPr>
              <a:t>***Financial incentives and  provisions were made to accommodate  all of the above changes.</a:t>
            </a:r>
            <a:endParaRPr sz="1500">
              <a:solidFill>
                <a:srgbClr val="000000"/>
              </a:solidFill>
            </a:endParaRPr>
          </a:p>
        </p:txBody>
      </p:sp>
      <p:grpSp>
        <p:nvGrpSpPr>
          <p:cNvPr id="120" name="Google Shape;120;p19"/>
          <p:cNvGrpSpPr/>
          <p:nvPr/>
        </p:nvGrpSpPr>
        <p:grpSpPr>
          <a:xfrm>
            <a:off x="7135106" y="2845949"/>
            <a:ext cx="2008762" cy="2297571"/>
            <a:chOff x="5523947" y="482044"/>
            <a:chExt cx="2212050" cy="2585607"/>
          </a:xfrm>
        </p:grpSpPr>
        <p:pic>
          <p:nvPicPr>
            <p:cNvPr id="121" name="Google Shape;121;p19"/>
            <p:cNvPicPr preferRelativeResize="0"/>
            <p:nvPr/>
          </p:nvPicPr>
          <p:blipFill rotWithShape="1">
            <a:blip r:embed="rId3">
              <a:alphaModFix/>
            </a:blip>
            <a:srcRect b="0" l="0" r="0" t="0"/>
            <a:stretch/>
          </p:blipFill>
          <p:spPr>
            <a:xfrm>
              <a:off x="5523947" y="562658"/>
              <a:ext cx="2212050" cy="2504994"/>
            </a:xfrm>
            <a:prstGeom prst="rect">
              <a:avLst/>
            </a:prstGeom>
            <a:noFill/>
            <a:ln>
              <a:noFill/>
            </a:ln>
          </p:spPr>
        </p:pic>
        <p:pic>
          <p:nvPicPr>
            <p:cNvPr descr="Piece of duct tape sticking a note to the slide" id="122" name="Google Shape;122;p19"/>
            <p:cNvPicPr preferRelativeResize="0"/>
            <p:nvPr/>
          </p:nvPicPr>
          <p:blipFill rotWithShape="1">
            <a:blip r:embed="rId4">
              <a:alphaModFix/>
            </a:blip>
            <a:srcRect b="10011" l="9243" r="2118" t="5926"/>
            <a:stretch/>
          </p:blipFill>
          <p:spPr>
            <a:xfrm rot="154826">
              <a:off x="6173814" y="506100"/>
              <a:ext cx="1077273" cy="382687"/>
            </a:xfrm>
            <a:prstGeom prst="rect">
              <a:avLst/>
            </a:prstGeom>
            <a:noFill/>
            <a:ln>
              <a:noFill/>
            </a:ln>
          </p:spPr>
        </p:pic>
        <p:sp>
          <p:nvSpPr>
            <p:cNvPr id="123" name="Google Shape;123;p19"/>
            <p:cNvSpPr txBox="1"/>
            <p:nvPr/>
          </p:nvSpPr>
          <p:spPr>
            <a:xfrm>
              <a:off x="5665472" y="752484"/>
              <a:ext cx="1929000" cy="20040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chemeClr val="dk2"/>
                </a:buClr>
                <a:buSzPts val="1100"/>
                <a:buFont typeface="Arial"/>
                <a:buNone/>
              </a:pPr>
              <a:r>
                <a:rPr altLang="en" b="1" cap="none" i="0" lang="en" strike="noStrike" sz="1400" u="none">
                  <a:solidFill>
                    <a:schemeClr val="dk1"/>
                  </a:solidFill>
                  <a:latin typeface="Raleway"/>
                  <a:ea typeface="Raleway"/>
                  <a:cs typeface="Raleway"/>
                  <a:sym typeface="Raleway"/>
                </a:rPr>
                <a:t>Tip</a:t>
              </a:r>
              <a:endParaRPr b="1" cap="none" i="0" strike="noStrike" sz="1400" u="none">
                <a:solidFill>
                  <a:schemeClr val="dk1"/>
                </a:solidFill>
                <a:latin typeface="Raleway"/>
                <a:ea typeface="Raleway"/>
                <a:cs typeface="Raleway"/>
                <a:sym typeface="Raleway"/>
              </a:endParaRPr>
            </a:p>
            <a:p>
              <a:pPr algn="l" indent="0" lvl="0" marL="0" marR="0" rtl="0">
                <a:lnSpc>
                  <a:spcPct val="100000"/>
                </a:lnSpc>
                <a:spcBef>
                  <a:spcPts val="800"/>
                </a:spcBef>
                <a:spcAft>
                  <a:spcPts val="800"/>
                </a:spcAft>
                <a:buClr>
                  <a:schemeClr val="dk2"/>
                </a:buClr>
                <a:buSzPts val="1100"/>
                <a:buFont typeface="Arial"/>
                <a:buNone/>
              </a:pPr>
              <a:r>
                <a:rPr altLang="en" b="0" cap="none" i="0" lang="en" strike="noStrike" sz="1200" u="none">
                  <a:solidFill>
                    <a:schemeClr val="dk2"/>
                  </a:solidFill>
                  <a:latin typeface="Raleway"/>
                  <a:ea typeface="Raleway"/>
                  <a:cs typeface="Raleway"/>
                  <a:sym typeface="Raleway"/>
                </a:rPr>
                <a:t>The Family Doctor Charter signed in 1966 after negotiation with the Government saw a new era in the way GPs would work..</a:t>
              </a:r>
              <a:endParaRPr b="1" cap="none" i="0" strike="noStrike" sz="1200" u="none">
                <a:solidFill>
                  <a:schemeClr val="dk2"/>
                </a:solidFill>
                <a:latin typeface="Raleway"/>
                <a:ea typeface="Raleway"/>
                <a:cs typeface="Raleway"/>
                <a:sym typeface="Raleway"/>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7" name="Shape 127"/>
        <p:cNvGrpSpPr/>
        <p:nvPr/>
      </p:nvGrpSpPr>
      <p:grpSpPr>
        <a:xfrm>
          <a:off x="0" y="0"/>
          <a:ext cx="0" cy="0"/>
          <a:chOff x="0" y="0"/>
          <a:chExt cx="0" cy="0"/>
        </a:xfrm>
      </p:grpSpPr>
      <p:sp>
        <p:nvSpPr>
          <p:cNvPr id="128" name="Google Shape;128;p20"/>
          <p:cNvSpPr txBox="1"/>
          <p:nvPr>
            <p:ph idx="1" type="subTitle"/>
          </p:nvPr>
        </p:nvSpPr>
        <p:spPr>
          <a:xfrm>
            <a:off x="265500" y="653700"/>
            <a:ext cx="4045200" cy="3836100"/>
          </a:xfrm>
          <a:prstGeom prst="rect">
            <a:avLst/>
          </a:prstGeom>
          <a:noFill/>
          <a:ln>
            <a:noFill/>
          </a:ln>
        </p:spPr>
        <p:txBody>
          <a:bodyPr anchor="ctr" anchorCtr="0" bIns="91425" lIns="91425" numCol="1" rIns="91425" spcFirstLastPara="1" tIns="91425" wrap="square">
            <a:noAutofit/>
          </a:bodyPr>
          <a:lstStyle/>
          <a:p>
            <a:pPr algn="l" indent="0" lvl="0" marL="0" rtl="0">
              <a:lnSpc>
                <a:spcPct val="115000"/>
              </a:lnSpc>
              <a:spcBef>
                <a:spcPts val="0"/>
              </a:spcBef>
              <a:spcAft>
                <a:spcPts val="0"/>
              </a:spcAft>
              <a:buSzPts val="2100"/>
              <a:buNone/>
            </a:pPr>
            <a:r>
              <a:rPr altLang="en" b="1" lang="en" sz="3000">
                <a:solidFill>
                  <a:schemeClr val="dk1"/>
                </a:solidFill>
              </a:rPr>
              <a:t>Digital Context</a:t>
            </a:r>
            <a:endParaRPr b="1" sz="3000">
              <a:solidFill>
                <a:schemeClr val="dk1"/>
              </a:solidFill>
            </a:endParaRPr>
          </a:p>
          <a:p>
            <a:pPr algn="l" indent="0" lvl="0" marL="0" rtl="0">
              <a:lnSpc>
                <a:spcPct val="115000"/>
              </a:lnSpc>
              <a:spcBef>
                <a:spcPts val="1600"/>
              </a:spcBef>
              <a:spcAft>
                <a:spcPts val="0"/>
              </a:spcAft>
              <a:buSzPts val="2100"/>
              <a:buNone/>
            </a:pPr>
            <a:r>
              <a:rPr altLang="en" b="1" lang="en" sz="3000">
                <a:solidFill>
                  <a:schemeClr val="dk1"/>
                </a:solidFill>
              </a:rPr>
              <a:t>GP- Online/Access</a:t>
            </a:r>
            <a:endParaRPr b="1" sz="3000">
              <a:solidFill>
                <a:schemeClr val="dk1"/>
              </a:solidFill>
            </a:endParaRPr>
          </a:p>
          <a:p>
            <a:pPr algn="l" indent="0" lvl="0" marL="0" rtl="0">
              <a:lnSpc>
                <a:spcPct val="115000"/>
              </a:lnSpc>
              <a:spcBef>
                <a:spcPts val="1600"/>
              </a:spcBef>
              <a:spcAft>
                <a:spcPts val="0"/>
              </a:spcAft>
              <a:buClr>
                <a:schemeClr val="dk2"/>
              </a:buClr>
              <a:buSzPts val="1100"/>
              <a:buFont typeface="Arial"/>
              <a:buNone/>
            </a:pPr>
            <a:r>
              <a:rPr altLang="en" lang="en" sz="1350">
                <a:solidFill>
                  <a:srgbClr val="202A30"/>
                </a:solidFill>
                <a:highlight>
                  <a:srgbClr val="FFFFFF"/>
                </a:highlight>
                <a:latin typeface="Roboto"/>
                <a:ea typeface="Roboto"/>
                <a:cs typeface="Roboto"/>
                <a:sym typeface="Roboto"/>
              </a:rPr>
              <a:t>A patient’s contact with their doctor’s surgery in 1948 – to book an appointment or get a prescription – had to be either in person or by letter or telegram because few people owned a telephone back then.</a:t>
            </a:r>
            <a:endParaRPr sz="1350">
              <a:solidFill>
                <a:srgbClr val="202A30"/>
              </a:solidFill>
              <a:highlight>
                <a:srgbClr val="FFFFFF"/>
              </a:highlight>
              <a:latin typeface="Roboto"/>
              <a:ea typeface="Roboto"/>
              <a:cs typeface="Roboto"/>
              <a:sym typeface="Roboto"/>
            </a:endParaRPr>
          </a:p>
          <a:p>
            <a:pPr algn="l" indent="0" lvl="0" marL="0" rtl="0">
              <a:lnSpc>
                <a:spcPct val="115000"/>
              </a:lnSpc>
              <a:spcBef>
                <a:spcPts val="1100"/>
              </a:spcBef>
              <a:spcAft>
                <a:spcPts val="0"/>
              </a:spcAft>
              <a:buClr>
                <a:schemeClr val="dk2"/>
              </a:buClr>
              <a:buSzPts val="1100"/>
              <a:buFont typeface="Arial"/>
              <a:buNone/>
            </a:pPr>
            <a:r>
              <a:rPr altLang="en" lang="en" sz="1350">
                <a:solidFill>
                  <a:srgbClr val="202A30"/>
                </a:solidFill>
                <a:highlight>
                  <a:srgbClr val="FFFFFF"/>
                </a:highlight>
                <a:latin typeface="Roboto"/>
                <a:ea typeface="Roboto"/>
                <a:cs typeface="Roboto"/>
                <a:sym typeface="Roboto"/>
              </a:rPr>
              <a:t>You usually turned up and waited. It was not until the 1960s that appointment systems were introduced and, under the NHS Plan, targets were set to get patients to see a health professional within 24 hours and a GP within 48 hours.</a:t>
            </a:r>
            <a:endParaRPr sz="1350">
              <a:solidFill>
                <a:srgbClr val="202A30"/>
              </a:solidFill>
              <a:highlight>
                <a:srgbClr val="FFFFFF"/>
              </a:highlight>
              <a:latin typeface="Roboto"/>
              <a:ea typeface="Roboto"/>
              <a:cs typeface="Roboto"/>
              <a:sym typeface="Roboto"/>
            </a:endParaRPr>
          </a:p>
          <a:p>
            <a:pPr algn="l" indent="0" lvl="0" marL="0" rtl="0">
              <a:lnSpc>
                <a:spcPct val="115000"/>
              </a:lnSpc>
              <a:spcBef>
                <a:spcPts val="1100"/>
              </a:spcBef>
              <a:spcAft>
                <a:spcPts val="1600"/>
              </a:spcAft>
              <a:buSzPts val="2100"/>
              <a:buNone/>
            </a:pPr>
            <a:r>
              <a:t/>
            </a:r>
            <a:endParaRPr sz="1800"/>
          </a:p>
        </p:txBody>
      </p:sp>
      <p:pic>
        <p:nvPicPr>
          <p:cNvPr id="129" name="Google Shape;129;p20"/>
          <p:cNvPicPr preferRelativeResize="0"/>
          <p:nvPr/>
        </p:nvPicPr>
        <p:blipFill rotWithShape="1">
          <a:blip r:embed="rId3">
            <a:alphaModFix/>
          </a:blip>
          <a:srcRect b="20862" l="1729" r="0" t="6746"/>
          <a:stretch/>
        </p:blipFill>
        <p:spPr>
          <a:xfrm>
            <a:off x="4488725" y="0"/>
            <a:ext cx="4655272" cy="5143505"/>
          </a:xfrm>
          <a:prstGeom prst="rect">
            <a:avLst/>
          </a:prstGeom>
          <a:noFill/>
          <a:ln>
            <a:noFill/>
          </a:ln>
        </p:spPr>
      </p:pic>
      <p:grpSp>
        <p:nvGrpSpPr>
          <p:cNvPr id="130" name="Google Shape;130;p20"/>
          <p:cNvGrpSpPr/>
          <p:nvPr/>
        </p:nvGrpSpPr>
        <p:grpSpPr>
          <a:xfrm>
            <a:off x="6781388" y="2464035"/>
            <a:ext cx="2212050" cy="2537076"/>
            <a:chOff x="6803275" y="395363"/>
            <a:chExt cx="2212050" cy="2537076"/>
          </a:xfrm>
        </p:grpSpPr>
        <p:pic>
          <p:nvPicPr>
            <p:cNvPr id="131" name="Google Shape;131;p20"/>
            <p:cNvPicPr preferRelativeResize="0"/>
            <p:nvPr/>
          </p:nvPicPr>
          <p:blipFill rotWithShape="1">
            <a:blip r:embed="rId4">
              <a:alphaModFix/>
            </a:blip>
            <a:srcRect b="0" l="0" r="0" t="0"/>
            <a:stretch/>
          </p:blipFill>
          <p:spPr>
            <a:xfrm>
              <a:off x="6803275" y="427445"/>
              <a:ext cx="2212050" cy="2504994"/>
            </a:xfrm>
            <a:prstGeom prst="rect">
              <a:avLst/>
            </a:prstGeom>
            <a:noFill/>
            <a:ln>
              <a:noFill/>
            </a:ln>
          </p:spPr>
        </p:pic>
        <p:pic>
          <p:nvPicPr>
            <p:cNvPr descr="Piece of duct tape sticking a note to the slide" id="132" name="Google Shape;132;p20"/>
            <p:cNvPicPr preferRelativeResize="0"/>
            <p:nvPr/>
          </p:nvPicPr>
          <p:blipFill rotWithShape="1">
            <a:blip r:embed="rId5">
              <a:alphaModFix/>
            </a:blip>
            <a:srcRect b="10011" l="9243" r="2118" t="5926"/>
            <a:stretch/>
          </p:blipFill>
          <p:spPr>
            <a:xfrm rot="154826">
              <a:off x="7370663" y="419419"/>
              <a:ext cx="1077273" cy="382687"/>
            </a:xfrm>
            <a:prstGeom prst="rect">
              <a:avLst/>
            </a:prstGeom>
            <a:noFill/>
            <a:ln>
              <a:noFill/>
            </a:ln>
          </p:spPr>
        </p:pic>
        <p:sp>
          <p:nvSpPr>
            <p:cNvPr id="133" name="Google Shape;133;p20"/>
            <p:cNvSpPr txBox="1"/>
            <p:nvPr/>
          </p:nvSpPr>
          <p:spPr>
            <a:xfrm>
              <a:off x="6944800" y="684231"/>
              <a:ext cx="1929000" cy="20040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rPr altLang="en" b="1" cap="none" i="0" lang="en" strike="noStrike" sz="1400" u="none">
                  <a:solidFill>
                    <a:schemeClr val="dk1"/>
                  </a:solidFill>
                  <a:latin typeface="Raleway"/>
                  <a:ea typeface="Raleway"/>
                  <a:cs typeface="Raleway"/>
                  <a:sym typeface="Raleway"/>
                </a:rPr>
                <a:t>We literally do many routine things online today such as;</a:t>
              </a:r>
              <a:endParaRPr b="1" cap="none" i="0" strike="noStrike" sz="1400" u="none">
                <a:solidFill>
                  <a:schemeClr val="dk1"/>
                </a:solidFill>
                <a:latin typeface="Raleway"/>
                <a:ea typeface="Raleway"/>
                <a:cs typeface="Raleway"/>
                <a:sym typeface="Raleway"/>
              </a:endParaRPr>
            </a:p>
            <a:p>
              <a:pPr algn="l" indent="0" lvl="0" marL="0" marR="0" rtl="0">
                <a:lnSpc>
                  <a:spcPct val="100000"/>
                </a:lnSpc>
                <a:spcBef>
                  <a:spcPts val="800"/>
                </a:spcBef>
                <a:spcAft>
                  <a:spcPts val="0"/>
                </a:spcAft>
                <a:buClr>
                  <a:srgbClr val="000000"/>
                </a:buClr>
                <a:buSzPts val="1200"/>
                <a:buFont typeface="Arial"/>
                <a:buNone/>
              </a:pPr>
              <a:r>
                <a:rPr altLang="en" b="0" cap="none" i="0" lang="en" strike="noStrike" sz="1200" u="none">
                  <a:solidFill>
                    <a:schemeClr val="dk2"/>
                  </a:solidFill>
                  <a:latin typeface="Raleway"/>
                  <a:ea typeface="Raleway"/>
                  <a:cs typeface="Raleway"/>
                  <a:sym typeface="Raleway"/>
                </a:rPr>
                <a:t>Banking</a:t>
              </a:r>
              <a:endParaRPr b="0" cap="none" i="0" strike="noStrike" sz="1200" u="none">
                <a:solidFill>
                  <a:schemeClr val="dk2"/>
                </a:solidFill>
                <a:latin typeface="Raleway"/>
                <a:ea typeface="Raleway"/>
                <a:cs typeface="Raleway"/>
                <a:sym typeface="Raleway"/>
              </a:endParaRPr>
            </a:p>
            <a:p>
              <a:pPr algn="l" indent="0" lvl="0" marL="0" marR="0" rtl="0">
                <a:lnSpc>
                  <a:spcPct val="100000"/>
                </a:lnSpc>
                <a:spcBef>
                  <a:spcPts val="800"/>
                </a:spcBef>
                <a:spcAft>
                  <a:spcPts val="0"/>
                </a:spcAft>
                <a:buClr>
                  <a:srgbClr val="000000"/>
                </a:buClr>
                <a:buSzPts val="1200"/>
                <a:buFont typeface="Arial"/>
                <a:buNone/>
              </a:pPr>
              <a:r>
                <a:rPr altLang="en" b="0" cap="none" i="0" lang="en" strike="noStrike" sz="1200" u="none">
                  <a:solidFill>
                    <a:schemeClr val="dk2"/>
                  </a:solidFill>
                  <a:latin typeface="Raleway"/>
                  <a:ea typeface="Raleway"/>
                  <a:cs typeface="Raleway"/>
                  <a:sym typeface="Raleway"/>
                </a:rPr>
                <a:t>Appointments</a:t>
              </a:r>
              <a:endParaRPr b="0" cap="none" i="0" strike="noStrike" sz="1200" u="none">
                <a:solidFill>
                  <a:schemeClr val="dk2"/>
                </a:solidFill>
                <a:latin typeface="Raleway"/>
                <a:ea typeface="Raleway"/>
                <a:cs typeface="Raleway"/>
                <a:sym typeface="Raleway"/>
              </a:endParaRPr>
            </a:p>
            <a:p>
              <a:pPr algn="l" indent="0" lvl="0" marL="0" marR="0" rtl="0">
                <a:lnSpc>
                  <a:spcPct val="100000"/>
                </a:lnSpc>
                <a:spcBef>
                  <a:spcPts val="800"/>
                </a:spcBef>
                <a:spcAft>
                  <a:spcPts val="800"/>
                </a:spcAft>
                <a:buClr>
                  <a:srgbClr val="000000"/>
                </a:buClr>
                <a:buSzPts val="1200"/>
                <a:buFont typeface="Arial"/>
                <a:buNone/>
              </a:pPr>
              <a:r>
                <a:rPr altLang="en" b="0" cap="none" i="0" lang="en" strike="noStrike" sz="1200" u="none">
                  <a:solidFill>
                    <a:schemeClr val="dk2"/>
                  </a:solidFill>
                  <a:latin typeface="Raleway"/>
                  <a:ea typeface="Raleway"/>
                  <a:cs typeface="Raleway"/>
                  <a:sym typeface="Raleway"/>
                </a:rPr>
                <a:t>Meetings.</a:t>
              </a:r>
              <a:endParaRPr b="1" cap="none" i="0" strike="noStrike" sz="1200" u="none">
                <a:solidFill>
                  <a:schemeClr val="dk1"/>
                </a:solidFill>
                <a:latin typeface="Raleway"/>
                <a:ea typeface="Raleway"/>
                <a:cs typeface="Raleway"/>
                <a:sym typeface="Raleway"/>
              </a:endParaRPr>
            </a:p>
          </p:txBody>
        </p:sp>
      </p:grpSp>
      <p:sp>
        <p:nvSpPr>
          <p:cNvPr id="134" name="Google Shape;134;p20"/>
          <p:cNvSpPr txBox="1"/>
          <p:nvPr/>
        </p:nvSpPr>
        <p:spPr>
          <a:xfrm>
            <a:off x="283100" y="4654975"/>
            <a:ext cx="6244200" cy="257700"/>
          </a:xfrm>
          <a:prstGeom prst="rect">
            <a:avLst/>
          </a:prstGeom>
          <a:no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200"/>
              <a:buFont typeface="Arial"/>
              <a:buNone/>
            </a:pPr>
            <a:r>
              <a:rPr altLang="en" b="0" cap="none" i="1" lang="en" strike="noStrike" sz="1200" u="none">
                <a:solidFill>
                  <a:schemeClr val="lt2"/>
                </a:solidFill>
                <a:latin typeface="Lato"/>
                <a:ea typeface="Lato"/>
                <a:cs typeface="Lato"/>
                <a:sym typeface="Lato"/>
              </a:rPr>
              <a:t>Story for illustration purposes only</a:t>
            </a:r>
            <a:endParaRPr b="0" cap="none" i="1" strike="noStrike" sz="1200" u="none">
              <a:solidFill>
                <a:schemeClr val="lt2"/>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1"/>
          <p:cNvSpPr txBox="1"/>
          <p:nvPr>
            <p:ph type="title"/>
          </p:nvPr>
        </p:nvSpPr>
        <p:spPr>
          <a:xfrm>
            <a:off x="265500" y="1912650"/>
            <a:ext cx="4045200" cy="1318200"/>
          </a:xfrm>
          <a:prstGeom prst="rect">
            <a:avLst/>
          </a:prstGeom>
          <a:noFill/>
          <a:ln>
            <a:noFill/>
          </a:ln>
        </p:spPr>
        <p:txBody>
          <a:bodyPr anchor="ctr" anchorCtr="0" bIns="91425" lIns="91425" numCol="1" rIns="91425" spcFirstLastPara="1" tIns="91425" wrap="square">
            <a:noAutofit/>
          </a:bodyPr>
          <a:lstStyle/>
          <a:p>
            <a:pPr algn="l" indent="0" lvl="0" marL="0" rtl="0">
              <a:lnSpc>
                <a:spcPct val="100000"/>
              </a:lnSpc>
              <a:spcBef>
                <a:spcPts val="0"/>
              </a:spcBef>
              <a:spcAft>
                <a:spcPts val="0"/>
              </a:spcAft>
              <a:buSzPts val="3600"/>
              <a:buNone/>
            </a:pPr>
            <a:r>
              <a:rPr altLang="en" b="0" lang="en" sz="1350">
                <a:solidFill>
                  <a:srgbClr val="202A30"/>
                </a:solidFill>
                <a:highlight>
                  <a:srgbClr val="FFFFFF"/>
                </a:highlight>
                <a:latin typeface="Roboto"/>
                <a:ea typeface="Roboto"/>
                <a:cs typeface="Roboto"/>
                <a:sym typeface="Roboto"/>
              </a:rPr>
              <a:t>Fast-forward to the present day and patients mostly have modern, multi-disciplinary practices which provide a range of care services including minor surgery which they can easily access most times by appointments.</a:t>
            </a:r>
            <a:endParaRPr b="0" sz="2400">
              <a:solidFill>
                <a:schemeClr val="dk2"/>
              </a:solidFill>
            </a:endParaRPr>
          </a:p>
        </p:txBody>
      </p:sp>
      <p:pic>
        <p:nvPicPr>
          <p:cNvPr id="140" name="Google Shape;140;p21"/>
          <p:cNvPicPr preferRelativeResize="0"/>
          <p:nvPr/>
        </p:nvPicPr>
        <p:blipFill rotWithShape="1">
          <a:blip r:embed="rId3">
            <a:alphaModFix/>
          </a:blip>
          <a:srcRect b="0" l="0" r="39660" t="0"/>
          <a:stretch/>
        </p:blipFill>
        <p:spPr>
          <a:xfrm>
            <a:off x="4488725" y="0"/>
            <a:ext cx="4655273" cy="5143501"/>
          </a:xfrm>
          <a:prstGeom prst="rect">
            <a:avLst/>
          </a:prstGeom>
          <a:noFill/>
          <a:ln>
            <a:noFill/>
          </a:ln>
        </p:spPr>
      </p:pic>
      <p:grpSp>
        <p:nvGrpSpPr>
          <p:cNvPr id="141" name="Google Shape;141;p21"/>
          <p:cNvGrpSpPr/>
          <p:nvPr/>
        </p:nvGrpSpPr>
        <p:grpSpPr>
          <a:xfrm>
            <a:off x="6781388" y="2464035"/>
            <a:ext cx="2212050" cy="2537076"/>
            <a:chOff x="6803275" y="395363"/>
            <a:chExt cx="2212050" cy="2537076"/>
          </a:xfrm>
        </p:grpSpPr>
        <p:pic>
          <p:nvPicPr>
            <p:cNvPr id="142" name="Google Shape;142;p21"/>
            <p:cNvPicPr preferRelativeResize="0"/>
            <p:nvPr/>
          </p:nvPicPr>
          <p:blipFill rotWithShape="1">
            <a:blip r:embed="rId4">
              <a:alphaModFix/>
            </a:blip>
            <a:srcRect b="0" l="0" r="0" t="0"/>
            <a:stretch/>
          </p:blipFill>
          <p:spPr>
            <a:xfrm>
              <a:off x="6803275" y="427445"/>
              <a:ext cx="2212050" cy="2504994"/>
            </a:xfrm>
            <a:prstGeom prst="rect">
              <a:avLst/>
            </a:prstGeom>
            <a:noFill/>
            <a:ln>
              <a:noFill/>
            </a:ln>
          </p:spPr>
        </p:pic>
        <p:pic>
          <p:nvPicPr>
            <p:cNvPr descr="Piece of duct tape sticking a note to the slide" id="143" name="Google Shape;143;p21"/>
            <p:cNvPicPr preferRelativeResize="0"/>
            <p:nvPr/>
          </p:nvPicPr>
          <p:blipFill rotWithShape="1">
            <a:blip r:embed="rId5">
              <a:alphaModFix/>
            </a:blip>
            <a:srcRect b="10011" l="9243" r="2118" t="5926"/>
            <a:stretch/>
          </p:blipFill>
          <p:spPr>
            <a:xfrm rot="154826">
              <a:off x="7370663" y="419419"/>
              <a:ext cx="1077273" cy="382687"/>
            </a:xfrm>
            <a:prstGeom prst="rect">
              <a:avLst/>
            </a:prstGeom>
            <a:noFill/>
            <a:ln>
              <a:noFill/>
            </a:ln>
          </p:spPr>
        </p:pic>
        <p:sp>
          <p:nvSpPr>
            <p:cNvPr id="144" name="Google Shape;144;p21"/>
            <p:cNvSpPr txBox="1"/>
            <p:nvPr/>
          </p:nvSpPr>
          <p:spPr>
            <a:xfrm>
              <a:off x="6944800" y="684231"/>
              <a:ext cx="1929000" cy="20040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chemeClr val="dk2"/>
                </a:buClr>
                <a:buSzPts val="1100"/>
                <a:buFont typeface="Arial"/>
                <a:buNone/>
              </a:pPr>
              <a:r>
                <a:rPr altLang="en" b="1" cap="none" i="0" lang="en" strike="noStrike" sz="1400" u="none">
                  <a:solidFill>
                    <a:schemeClr val="dk1"/>
                  </a:solidFill>
                  <a:latin typeface="Raleway"/>
                  <a:ea typeface="Raleway"/>
                  <a:cs typeface="Raleway"/>
                  <a:sym typeface="Raleway"/>
                </a:rPr>
                <a:t>Question?</a:t>
              </a:r>
              <a:endParaRPr b="1" cap="none" i="0" strike="noStrike" sz="1400" u="none">
                <a:solidFill>
                  <a:schemeClr val="dk1"/>
                </a:solidFill>
                <a:latin typeface="Raleway"/>
                <a:ea typeface="Raleway"/>
                <a:cs typeface="Raleway"/>
                <a:sym typeface="Raleway"/>
              </a:endParaRPr>
            </a:p>
            <a:p>
              <a:pPr algn="l" indent="0" lvl="0" marL="0" marR="0" rtl="0">
                <a:lnSpc>
                  <a:spcPct val="100000"/>
                </a:lnSpc>
                <a:spcBef>
                  <a:spcPts val="800"/>
                </a:spcBef>
                <a:spcAft>
                  <a:spcPts val="0"/>
                </a:spcAft>
                <a:buClr>
                  <a:schemeClr val="dk2"/>
                </a:buClr>
                <a:buSzPts val="1100"/>
                <a:buFont typeface="Arial"/>
                <a:buNone/>
              </a:pPr>
              <a:r>
                <a:rPr altLang="en" b="1" cap="none" i="0" lang="en" strike="noStrike" sz="1400" u="none">
                  <a:solidFill>
                    <a:schemeClr val="dk1"/>
                  </a:solidFill>
                  <a:latin typeface="Raleway"/>
                  <a:ea typeface="Raleway"/>
                  <a:cs typeface="Raleway"/>
                  <a:sym typeface="Raleway"/>
                </a:rPr>
                <a:t>When you last called your GP- how did you make contact?</a:t>
              </a:r>
              <a:endParaRPr b="1" cap="none" i="0" strike="noStrike" sz="1400" u="none">
                <a:solidFill>
                  <a:schemeClr val="dk1"/>
                </a:solidFill>
                <a:latin typeface="Raleway"/>
                <a:ea typeface="Raleway"/>
                <a:cs typeface="Raleway"/>
                <a:sym typeface="Raleway"/>
              </a:endParaRPr>
            </a:p>
            <a:p>
              <a:pPr algn="l" indent="0" lvl="0" marL="0" marR="0" rtl="0">
                <a:lnSpc>
                  <a:spcPct val="100000"/>
                </a:lnSpc>
                <a:spcBef>
                  <a:spcPts val="800"/>
                </a:spcBef>
                <a:spcAft>
                  <a:spcPts val="800"/>
                </a:spcAft>
                <a:buClr>
                  <a:schemeClr val="dk2"/>
                </a:buClr>
                <a:buSzPts val="1100"/>
                <a:buFont typeface="Arial"/>
                <a:buNone/>
              </a:pPr>
              <a:r>
                <a:t/>
              </a:r>
              <a:endParaRPr b="1" cap="none" i="0" strike="noStrike" sz="1400" u="none">
                <a:solidFill>
                  <a:schemeClr val="dk1"/>
                </a:solidFill>
                <a:latin typeface="Raleway"/>
                <a:ea typeface="Raleway"/>
                <a:cs typeface="Raleway"/>
                <a:sym typeface="Raleway"/>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48" name="Shape 148"/>
        <p:cNvGrpSpPr/>
        <p:nvPr/>
      </p:nvGrpSpPr>
      <p:grpSpPr>
        <a:xfrm>
          <a:off x="0" y="0"/>
          <a:ext cx="0" cy="0"/>
          <a:chOff x="0" y="0"/>
          <a:chExt cx="0" cy="0"/>
        </a:xfrm>
      </p:grpSpPr>
      <p:pic>
        <p:nvPicPr>
          <p:cNvPr descr="Screen Shot 2015-11-20 at 9.47.21 AM.png" id="149" name="Google Shape;149;p22"/>
          <p:cNvPicPr preferRelativeResize="0"/>
          <p:nvPr/>
        </p:nvPicPr>
        <p:blipFill rotWithShape="1">
          <a:blip r:embed="rId3">
            <a:alphaModFix/>
          </a:blip>
          <a:srcRect b="0" l="4413" r="4404" t="0"/>
          <a:stretch/>
        </p:blipFill>
        <p:spPr>
          <a:xfrm>
            <a:off x="0" y="0"/>
            <a:ext cx="9144000" cy="5143504"/>
          </a:xfrm>
          <a:prstGeom prst="rect">
            <a:avLst/>
          </a:prstGeom>
          <a:noFill/>
          <a:ln>
            <a:noFill/>
          </a:ln>
        </p:spPr>
      </p:pic>
      <p:sp>
        <p:nvSpPr>
          <p:cNvPr id="150" name="Google Shape;150;p22"/>
          <p:cNvSpPr txBox="1"/>
          <p:nvPr>
            <p:ph type="title"/>
          </p:nvPr>
        </p:nvSpPr>
        <p:spPr>
          <a:xfrm>
            <a:off x="283103" y="712141"/>
            <a:ext cx="6244200" cy="38355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4800"/>
              <a:buNone/>
            </a:pPr>
            <a:r>
              <a:rPr altLang="en" lang="en"/>
              <a:t>Digital- NHS- GPs</a:t>
            </a:r>
            <a:endParaRPr/>
          </a:p>
          <a:p>
            <a:pPr algn="l" indent="0" lvl="0" marL="0" rtl="0">
              <a:lnSpc>
                <a:spcPct val="100000"/>
              </a:lnSpc>
              <a:spcBef>
                <a:spcPts val="0"/>
              </a:spcBef>
              <a:spcAft>
                <a:spcPts val="0"/>
              </a:spcAft>
              <a:buSzPts val="4800"/>
              <a:buNone/>
            </a:pPr>
            <a:r>
              <a:rPr altLang="en" lang="en" sz="4300">
                <a:solidFill>
                  <a:schemeClr val="dk2"/>
                </a:solidFill>
                <a:highlight>
                  <a:srgbClr val="FFFF00"/>
                </a:highlight>
              </a:rPr>
              <a:t>TODAY</a:t>
            </a:r>
            <a:endParaRPr sz="4300">
              <a:solidFill>
                <a:schemeClr val="dk2"/>
              </a:solidFill>
              <a:highlight>
                <a:srgbClr val="FFFF00"/>
              </a:highlight>
            </a:endParaRPr>
          </a:p>
          <a:p>
            <a:pPr algn="l" indent="0" lvl="0" marL="0" rtl="0">
              <a:lnSpc>
                <a:spcPct val="115000"/>
              </a:lnSpc>
              <a:spcBef>
                <a:spcPts val="0"/>
              </a:spcBef>
              <a:spcAft>
                <a:spcPts val="0"/>
              </a:spcAft>
              <a:buClr>
                <a:schemeClr val="dk2"/>
              </a:buClr>
              <a:buSzPts val="1100"/>
              <a:buFont typeface="Arial"/>
              <a:buNone/>
            </a:pPr>
            <a:r>
              <a:rPr altLang="en" b="0" lang="en" sz="1350">
                <a:solidFill>
                  <a:schemeClr val="dk2"/>
                </a:solidFill>
                <a:highlight>
                  <a:srgbClr val="FFFFFF"/>
                </a:highlight>
                <a:latin typeface="Roboto"/>
                <a:ea typeface="Roboto"/>
                <a:cs typeface="Roboto"/>
                <a:sym typeface="Roboto"/>
              </a:rPr>
              <a:t>through</a:t>
            </a:r>
            <a:r>
              <a:rPr altLang="en" b="0" lang="en" sz="1350">
                <a:solidFill>
                  <a:schemeClr val="dk2"/>
                </a:solidFill>
                <a:highlight>
                  <a:srgbClr val="FFFFFF"/>
                </a:highlight>
                <a:latin typeface="Roboto"/>
                <a:ea typeface="Roboto"/>
                <a:cs typeface="Roboto"/>
                <a:sym typeface="Roboto"/>
              </a:rPr>
              <a:t> </a:t>
            </a:r>
            <a:r>
              <a:rPr altLang="en" b="0" lang="en" sz="1350" u="sng">
                <a:solidFill>
                  <a:schemeClr val="dk2"/>
                </a:solidFill>
                <a:highlight>
                  <a:srgbClr val="FFFFFF"/>
                </a:highlight>
                <a:latin typeface="Roboto"/>
                <a:ea typeface="Roboto"/>
                <a:cs typeface="Roboto"/>
                <a:sym typeface="Roboto"/>
                <a:hlinkClick r:id="rId4">
                  <a:extLst>
                    <a:ext uri="{A12FA001-AC4F-418D-AE19-62706E023703}">
                      <ahyp:hlinkClr val="tx"/>
                    </a:ext>
                  </a:extLst>
                </a:hlinkClick>
              </a:rPr>
              <a:t>GP Online Services</a:t>
            </a:r>
            <a:r>
              <a:rPr altLang="en" b="0" lang="en" sz="1350">
                <a:solidFill>
                  <a:schemeClr val="dk2"/>
                </a:solidFill>
                <a:highlight>
                  <a:srgbClr val="FFFFFF"/>
                </a:highlight>
                <a:latin typeface="Roboto"/>
                <a:ea typeface="Roboto"/>
                <a:cs typeface="Roboto"/>
                <a:sym typeface="Roboto"/>
              </a:rPr>
              <a:t>, patients can book their appointment, order a repeat prescription or view their record online..</a:t>
            </a:r>
            <a:endParaRPr b="0" sz="1350">
              <a:solidFill>
                <a:schemeClr val="dk2"/>
              </a:solidFill>
              <a:highlight>
                <a:srgbClr val="FFFFFF"/>
              </a:highlight>
              <a:latin typeface="Roboto"/>
              <a:ea typeface="Roboto"/>
              <a:cs typeface="Roboto"/>
              <a:sym typeface="Roboto"/>
            </a:endParaRPr>
          </a:p>
          <a:p>
            <a:pPr algn="l" indent="0" lvl="0" marL="0" rtl="0">
              <a:lnSpc>
                <a:spcPct val="115000"/>
              </a:lnSpc>
              <a:spcBef>
                <a:spcPts val="1100"/>
              </a:spcBef>
              <a:spcAft>
                <a:spcPts val="0"/>
              </a:spcAft>
              <a:buClr>
                <a:schemeClr val="dk2"/>
              </a:buClr>
              <a:buSzPts val="1100"/>
              <a:buFont typeface="Arial"/>
              <a:buNone/>
            </a:pPr>
            <a:r>
              <a:rPr altLang="en" b="0" lang="en" sz="1350">
                <a:solidFill>
                  <a:schemeClr val="dk2"/>
                </a:solidFill>
                <a:highlight>
                  <a:srgbClr val="FFFFFF"/>
                </a:highlight>
                <a:latin typeface="Roboto"/>
                <a:ea typeface="Roboto"/>
                <a:cs typeface="Roboto"/>
                <a:sym typeface="Roboto"/>
              </a:rPr>
              <a:t>“GP Online Services has been transforming the doctor-patient relationship, reflecting the NHS’s ambition to embrace technology as part of its drive to offer a modern, convenient and responsive service to patients, their families and carers.”</a:t>
            </a:r>
            <a:endParaRPr b="0" sz="1350">
              <a:solidFill>
                <a:schemeClr val="dk2"/>
              </a:solidFill>
              <a:highlight>
                <a:srgbClr val="FFFFFF"/>
              </a:highlight>
              <a:latin typeface="Roboto"/>
              <a:ea typeface="Roboto"/>
              <a:cs typeface="Roboto"/>
              <a:sym typeface="Roboto"/>
            </a:endParaRPr>
          </a:p>
          <a:p>
            <a:pPr algn="l" indent="0" lvl="0" marL="0" rtl="0">
              <a:lnSpc>
                <a:spcPct val="100000"/>
              </a:lnSpc>
              <a:spcBef>
                <a:spcPts val="1100"/>
              </a:spcBef>
              <a:spcAft>
                <a:spcPts val="0"/>
              </a:spcAft>
              <a:buSzPts val="4800"/>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4" name="Shape 154"/>
        <p:cNvGrpSpPr/>
        <p:nvPr/>
      </p:nvGrpSpPr>
      <p:grpSpPr>
        <a:xfrm>
          <a:off x="0" y="0"/>
          <a:ext cx="0" cy="0"/>
          <a:chOff x="0" y="0"/>
          <a:chExt cx="0" cy="0"/>
        </a:xfrm>
      </p:grpSpPr>
      <p:pic>
        <p:nvPicPr>
          <p:cNvPr descr="Screen Shot 2015-11-19 at 11.46.25 PM.png" id="155" name="Google Shape;155;p23"/>
          <p:cNvPicPr preferRelativeResize="0"/>
          <p:nvPr/>
        </p:nvPicPr>
        <p:blipFill rotWithShape="1">
          <a:blip r:embed="rId3">
            <a:alphaModFix/>
          </a:blip>
          <a:srcRect b="0" l="26143" r="26147" t="0"/>
          <a:stretch/>
        </p:blipFill>
        <p:spPr>
          <a:xfrm>
            <a:off x="-1" y="0"/>
            <a:ext cx="4567200" cy="5143499"/>
          </a:xfrm>
          <a:prstGeom prst="rect">
            <a:avLst/>
          </a:prstGeom>
          <a:noFill/>
          <a:ln>
            <a:noFill/>
          </a:ln>
        </p:spPr>
      </p:pic>
      <p:sp>
        <p:nvSpPr>
          <p:cNvPr id="156" name="Google Shape;156;p23"/>
          <p:cNvSpPr txBox="1"/>
          <p:nvPr>
            <p:ph idx="1" type="body"/>
          </p:nvPr>
        </p:nvSpPr>
        <p:spPr>
          <a:xfrm>
            <a:off x="4832750" y="980400"/>
            <a:ext cx="4033800" cy="3182700"/>
          </a:xfrm>
          <a:prstGeom prst="rect">
            <a:avLst/>
          </a:prstGeom>
          <a:noFill/>
          <a:ln>
            <a:noFill/>
          </a:ln>
        </p:spPr>
        <p:txBody>
          <a:bodyPr anchor="ctr" anchorCtr="0" bIns="91425" lIns="91425" numCol="1" rIns="91425" spcFirstLastPara="1" tIns="91425" wrap="square">
            <a:noAutofit/>
          </a:bodyPr>
          <a:lstStyle/>
          <a:p>
            <a:pPr algn="l" indent="0" lvl="0" marL="0" rtl="0">
              <a:lnSpc>
                <a:spcPct val="115000"/>
              </a:lnSpc>
              <a:spcBef>
                <a:spcPts val="0"/>
              </a:spcBef>
              <a:spcAft>
                <a:spcPts val="0"/>
              </a:spcAft>
              <a:buSzPts val="1200"/>
              <a:buNone/>
            </a:pPr>
            <a:r>
              <a:rPr altLang="en" b="1" lang="en" sz="3000">
                <a:solidFill>
                  <a:schemeClr val="dk1"/>
                </a:solidFill>
              </a:rPr>
              <a:t>Key Fact</a:t>
            </a:r>
            <a:endParaRPr sz="3000">
              <a:solidFill>
                <a:schemeClr val="dk1"/>
              </a:solidFill>
            </a:endParaRPr>
          </a:p>
          <a:p>
            <a:pPr algn="l" indent="0" lvl="0" marL="0" rtl="0">
              <a:lnSpc>
                <a:spcPct val="115000"/>
              </a:lnSpc>
              <a:spcBef>
                <a:spcPts val="1600"/>
              </a:spcBef>
              <a:spcAft>
                <a:spcPts val="0"/>
              </a:spcAft>
              <a:buClr>
                <a:schemeClr val="dk2"/>
              </a:buClr>
              <a:buSzPts val="1100"/>
              <a:buFont typeface="Arial"/>
              <a:buNone/>
            </a:pPr>
            <a:r>
              <a:rPr altLang="en" lang="en" sz="1350">
                <a:solidFill>
                  <a:srgbClr val="202A30"/>
                </a:solidFill>
                <a:highlight>
                  <a:srgbClr val="FFFFFF"/>
                </a:highlight>
                <a:latin typeface="Roboto"/>
                <a:ea typeface="Roboto"/>
                <a:cs typeface="Roboto"/>
                <a:sym typeface="Roboto"/>
              </a:rPr>
              <a:t>It’s already having a positive effect for people like long-term condition patient Graeme Johnston from Buckinghamshire, who goes online to check his test results and is feeling the benefit of this free access.</a:t>
            </a:r>
            <a:endParaRPr sz="1350">
              <a:solidFill>
                <a:srgbClr val="202A30"/>
              </a:solidFill>
              <a:highlight>
                <a:srgbClr val="FFFFFF"/>
              </a:highlight>
              <a:latin typeface="Roboto"/>
              <a:ea typeface="Roboto"/>
              <a:cs typeface="Roboto"/>
              <a:sym typeface="Roboto"/>
            </a:endParaRPr>
          </a:p>
          <a:p>
            <a:pPr algn="l" indent="0" lvl="0" marL="0" rtl="0">
              <a:lnSpc>
                <a:spcPct val="115000"/>
              </a:lnSpc>
              <a:spcBef>
                <a:spcPts val="1100"/>
              </a:spcBef>
              <a:spcAft>
                <a:spcPts val="0"/>
              </a:spcAft>
              <a:buClr>
                <a:schemeClr val="dk2"/>
              </a:buClr>
              <a:buSzPts val="1100"/>
              <a:buFont typeface="Arial"/>
              <a:buNone/>
            </a:pPr>
            <a:r>
              <a:rPr altLang="en" lang="en" sz="1350">
                <a:solidFill>
                  <a:srgbClr val="202A30"/>
                </a:solidFill>
                <a:highlight>
                  <a:srgbClr val="FFFFFF"/>
                </a:highlight>
                <a:latin typeface="Roboto"/>
                <a:ea typeface="Roboto"/>
                <a:cs typeface="Roboto"/>
                <a:sym typeface="Roboto"/>
              </a:rPr>
              <a:t>He previously had to visit the practice in Buckingham to get his results. “By going online suddenly I could see the whole scope of my results when it suited me and find out that all the information was there from the past test results of my illness,” he said.</a:t>
            </a:r>
            <a:endParaRPr sz="1350">
              <a:solidFill>
                <a:srgbClr val="202A30"/>
              </a:solidFill>
              <a:highlight>
                <a:srgbClr val="FFFFFF"/>
              </a:highlight>
              <a:latin typeface="Roboto"/>
              <a:ea typeface="Roboto"/>
              <a:cs typeface="Roboto"/>
              <a:sym typeface="Roboto"/>
            </a:endParaRPr>
          </a:p>
          <a:p>
            <a:pPr algn="l" indent="0" lvl="0" marL="0" rtl="0">
              <a:lnSpc>
                <a:spcPct val="115000"/>
              </a:lnSpc>
              <a:spcBef>
                <a:spcPts val="1100"/>
              </a:spcBef>
              <a:spcAft>
                <a:spcPts val="1600"/>
              </a:spcAft>
              <a:buClr>
                <a:schemeClr val="dk2"/>
              </a:buClr>
              <a:buSzPts val="1100"/>
              <a:buFont typeface="Arial"/>
              <a:buNone/>
            </a:pPr>
            <a:r>
              <a:t/>
            </a:r>
            <a:endParaRPr sz="1800">
              <a:solidFill>
                <a:srgbClr val="000000"/>
              </a:solidFill>
            </a:endParaRPr>
          </a:p>
        </p:txBody>
      </p:sp>
      <p:grpSp>
        <p:nvGrpSpPr>
          <p:cNvPr id="157" name="Google Shape;157;p23"/>
          <p:cNvGrpSpPr/>
          <p:nvPr/>
        </p:nvGrpSpPr>
        <p:grpSpPr>
          <a:xfrm>
            <a:off x="134988" y="2464035"/>
            <a:ext cx="2212050" cy="2537076"/>
            <a:chOff x="6803275" y="395363"/>
            <a:chExt cx="2212050" cy="2537076"/>
          </a:xfrm>
        </p:grpSpPr>
        <p:pic>
          <p:nvPicPr>
            <p:cNvPr id="158" name="Google Shape;158;p23"/>
            <p:cNvPicPr preferRelativeResize="0"/>
            <p:nvPr/>
          </p:nvPicPr>
          <p:blipFill rotWithShape="1">
            <a:blip r:embed="rId4">
              <a:alphaModFix/>
            </a:blip>
            <a:srcRect b="0" l="0" r="0" t="0"/>
            <a:stretch/>
          </p:blipFill>
          <p:spPr>
            <a:xfrm>
              <a:off x="6803275" y="427445"/>
              <a:ext cx="2212050" cy="2504994"/>
            </a:xfrm>
            <a:prstGeom prst="rect">
              <a:avLst/>
            </a:prstGeom>
            <a:noFill/>
            <a:ln>
              <a:noFill/>
            </a:ln>
          </p:spPr>
        </p:pic>
        <p:pic>
          <p:nvPicPr>
            <p:cNvPr descr="Piece of duct tape sticking a note to the slide" id="159" name="Google Shape;159;p23"/>
            <p:cNvPicPr preferRelativeResize="0"/>
            <p:nvPr/>
          </p:nvPicPr>
          <p:blipFill rotWithShape="1">
            <a:blip r:embed="rId5">
              <a:alphaModFix/>
            </a:blip>
            <a:srcRect b="10011" l="9243" r="2118" t="5926"/>
            <a:stretch/>
          </p:blipFill>
          <p:spPr>
            <a:xfrm rot="154826">
              <a:off x="7370663" y="419419"/>
              <a:ext cx="1077273" cy="382687"/>
            </a:xfrm>
            <a:prstGeom prst="rect">
              <a:avLst/>
            </a:prstGeom>
            <a:noFill/>
            <a:ln>
              <a:noFill/>
            </a:ln>
          </p:spPr>
        </p:pic>
        <p:sp>
          <p:nvSpPr>
            <p:cNvPr id="160" name="Google Shape;160;p23"/>
            <p:cNvSpPr txBox="1"/>
            <p:nvPr/>
          </p:nvSpPr>
          <p:spPr>
            <a:xfrm>
              <a:off x="6944800" y="684231"/>
              <a:ext cx="1929000" cy="20040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chemeClr val="dk2"/>
                </a:buClr>
                <a:buSzPts val="1100"/>
                <a:buFont typeface="Arial"/>
                <a:buNone/>
              </a:pPr>
              <a:r>
                <a:rPr altLang="en" b="1" cap="none" i="0" lang="en" strike="noStrike" sz="2300" u="none">
                  <a:solidFill>
                    <a:schemeClr val="dk1"/>
                  </a:solidFill>
                  <a:latin typeface="Raleway"/>
                  <a:ea typeface="Raleway"/>
                  <a:cs typeface="Raleway"/>
                  <a:sym typeface="Raleway"/>
                </a:rPr>
                <a:t>Story Time</a:t>
              </a:r>
              <a:endParaRPr b="1" cap="none" i="0" strike="noStrike" sz="2300" u="none">
                <a:solidFill>
                  <a:schemeClr val="dk1"/>
                </a:solidFill>
                <a:latin typeface="Raleway"/>
                <a:ea typeface="Raleway"/>
                <a:cs typeface="Raleway"/>
                <a:sym typeface="Raleway"/>
              </a:endParaRPr>
            </a:p>
            <a:p>
              <a:pPr algn="l" indent="0" lvl="0" marL="0" marR="0" rtl="0">
                <a:lnSpc>
                  <a:spcPct val="100000"/>
                </a:lnSpc>
                <a:spcBef>
                  <a:spcPts val="800"/>
                </a:spcBef>
                <a:spcAft>
                  <a:spcPts val="0"/>
                </a:spcAft>
                <a:buClr>
                  <a:srgbClr val="000000"/>
                </a:buClr>
                <a:buSzPts val="1200"/>
                <a:buFont typeface="Arial"/>
                <a:buNone/>
              </a:pPr>
              <a:r>
                <a:rPr altLang="en" b="0" cap="none" i="0" lang="en" strike="noStrike" sz="1200" u="none">
                  <a:solidFill>
                    <a:schemeClr val="dk2"/>
                  </a:solidFill>
                  <a:latin typeface="Raleway"/>
                  <a:ea typeface="Raleway"/>
                  <a:cs typeface="Raleway"/>
                  <a:sym typeface="Raleway"/>
                </a:rPr>
                <a:t>Positive Impact of Change.</a:t>
              </a:r>
              <a:endParaRPr b="0" cap="none" i="0" strike="noStrike" sz="1200" u="none">
                <a:solidFill>
                  <a:schemeClr val="dk2"/>
                </a:solidFill>
                <a:latin typeface="Raleway"/>
                <a:ea typeface="Raleway"/>
                <a:cs typeface="Raleway"/>
                <a:sym typeface="Raleway"/>
              </a:endParaRPr>
            </a:p>
            <a:p>
              <a:pPr algn="l" indent="0" lvl="0" marL="0" marR="0" rtl="0">
                <a:lnSpc>
                  <a:spcPct val="100000"/>
                </a:lnSpc>
                <a:spcBef>
                  <a:spcPts val="800"/>
                </a:spcBef>
                <a:spcAft>
                  <a:spcPts val="0"/>
                </a:spcAft>
                <a:buClr>
                  <a:srgbClr val="000000"/>
                </a:buClr>
                <a:buSzPts val="1200"/>
                <a:buFont typeface="Arial"/>
                <a:buNone/>
              </a:pPr>
              <a:r>
                <a:rPr altLang="en" b="0" cap="none" i="0" lang="en" strike="noStrike" sz="1200" u="none">
                  <a:solidFill>
                    <a:schemeClr val="dk2"/>
                  </a:solidFill>
                  <a:latin typeface="Raleway"/>
                  <a:ea typeface="Raleway"/>
                  <a:cs typeface="Raleway"/>
                  <a:sym typeface="Raleway"/>
                </a:rPr>
                <a:t>From NHS Digital.</a:t>
              </a:r>
              <a:endParaRPr b="0" cap="none" i="0" strike="noStrike" sz="1200" u="none">
                <a:solidFill>
                  <a:schemeClr val="dk2"/>
                </a:solidFill>
                <a:latin typeface="Raleway"/>
                <a:ea typeface="Raleway"/>
                <a:cs typeface="Raleway"/>
                <a:sym typeface="Raleway"/>
              </a:endParaRPr>
            </a:p>
            <a:p>
              <a:pPr algn="l" indent="0" lvl="0" marL="0" marR="0" rtl="0">
                <a:lnSpc>
                  <a:spcPct val="100000"/>
                </a:lnSpc>
                <a:spcBef>
                  <a:spcPts val="800"/>
                </a:spcBef>
                <a:spcAft>
                  <a:spcPts val="800"/>
                </a:spcAft>
                <a:buClr>
                  <a:srgbClr val="000000"/>
                </a:buClr>
                <a:buSzPts val="1200"/>
                <a:buFont typeface="Arial"/>
                <a:buNone/>
              </a:pPr>
              <a:r>
                <a:rPr altLang="en" b="0" cap="none" i="0" lang="en" strike="noStrike" sz="1200" u="none">
                  <a:solidFill>
                    <a:schemeClr val="dk2"/>
                  </a:solidFill>
                  <a:latin typeface="Raleway"/>
                  <a:ea typeface="Raleway"/>
                  <a:cs typeface="Raleway"/>
                  <a:sym typeface="Raleway"/>
                </a:rPr>
                <a:t>Picture for illustration purposes only.</a:t>
              </a:r>
              <a:endParaRPr b="0" cap="none" i="0" strike="noStrike" sz="1200" u="none">
                <a:solidFill>
                  <a:schemeClr val="dk2"/>
                </a:solidFill>
                <a:latin typeface="Raleway"/>
                <a:ea typeface="Raleway"/>
                <a:cs typeface="Raleway"/>
                <a:sym typeface="Raleway"/>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4" name="Shape 164"/>
        <p:cNvGrpSpPr/>
        <p:nvPr/>
      </p:nvGrpSpPr>
      <p:grpSpPr>
        <a:xfrm>
          <a:off x="0" y="0"/>
          <a:ext cx="0" cy="0"/>
          <a:chOff x="0" y="0"/>
          <a:chExt cx="0" cy="0"/>
        </a:xfrm>
      </p:grpSpPr>
      <p:pic>
        <p:nvPicPr>
          <p:cNvPr id="165" name="Google Shape;165;p24"/>
          <p:cNvPicPr preferRelativeResize="0"/>
          <p:nvPr/>
        </p:nvPicPr>
        <p:blipFill rotWithShape="1">
          <a:blip r:embed="rId3">
            <a:alphaModFix/>
          </a:blip>
          <a:srcRect b="15074" l="0" r="0" t="0"/>
          <a:stretch/>
        </p:blipFill>
        <p:spPr>
          <a:xfrm>
            <a:off x="0" y="0"/>
            <a:ext cx="9143997" cy="5143498"/>
          </a:xfrm>
          <a:prstGeom prst="rect">
            <a:avLst/>
          </a:prstGeom>
          <a:noFill/>
          <a:ln>
            <a:noFill/>
          </a:ln>
        </p:spPr>
      </p:pic>
      <p:sp>
        <p:nvSpPr>
          <p:cNvPr id="166" name="Google Shape;166;p24"/>
          <p:cNvSpPr/>
          <p:nvPr/>
        </p:nvSpPr>
        <p:spPr>
          <a:xfrm>
            <a:off x="283000" y="297900"/>
            <a:ext cx="4547700" cy="4547700"/>
          </a:xfrm>
          <a:prstGeom prst="rect">
            <a:avLst/>
          </a:prstGeom>
          <a:solidFill>
            <a:srgbClr val="000000">
              <a:alpha val="76862"/>
            </a:srgbClr>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167" name="Google Shape;167;p24"/>
          <p:cNvSpPr txBox="1"/>
          <p:nvPr>
            <p:ph idx="2147483647" type="body"/>
          </p:nvPr>
        </p:nvSpPr>
        <p:spPr>
          <a:xfrm>
            <a:off x="481300" y="529650"/>
            <a:ext cx="4151100" cy="4315800"/>
          </a:xfrm>
          <a:prstGeom prst="rect">
            <a:avLst/>
          </a:prstGeom>
          <a:no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2800"/>
              <a:buFont typeface="Arial"/>
              <a:buNone/>
            </a:pPr>
            <a:r>
              <a:t/>
            </a:r>
            <a:endParaRPr b="1" cap="none" i="0" strike="noStrike" sz="2800" u="none">
              <a:solidFill>
                <a:schemeClr val="accent5"/>
              </a:solidFill>
              <a:latin typeface="Arial"/>
              <a:ea typeface="Arial"/>
              <a:cs typeface="Arial"/>
              <a:sym typeface="Arial"/>
            </a:endParaRPr>
          </a:p>
          <a:p>
            <a:pPr algn="l" indent="0" lvl="0" marL="0" marR="0" rtl="0">
              <a:lnSpc>
                <a:spcPct val="100000"/>
              </a:lnSpc>
              <a:spcBef>
                <a:spcPts val="1600"/>
              </a:spcBef>
              <a:spcAft>
                <a:spcPts val="0"/>
              </a:spcAft>
              <a:buClr>
                <a:schemeClr val="dk2"/>
              </a:buClr>
              <a:buSzPts val="1100"/>
              <a:buFont typeface="Arial"/>
              <a:buNone/>
            </a:pPr>
            <a:r>
              <a:rPr altLang="en" b="0" cap="none" i="0" lang="en" strike="noStrike" sz="1350" u="none">
                <a:solidFill>
                  <a:srgbClr val="0000FF"/>
                </a:solidFill>
                <a:highlight>
                  <a:srgbClr val="FFFFFF"/>
                </a:highlight>
                <a:latin typeface="Roboto"/>
                <a:ea typeface="Roboto"/>
                <a:cs typeface="Roboto"/>
                <a:sym typeface="Roboto"/>
              </a:rPr>
              <a:t>GPs are feeling the benefit too, </a:t>
            </a:r>
            <a:endParaRPr sz="1350">
              <a:solidFill>
                <a:srgbClr val="202A30"/>
              </a:solidFill>
              <a:highlight>
                <a:srgbClr val="FFFFFF"/>
              </a:highlight>
              <a:latin typeface="Roboto"/>
              <a:ea typeface="Roboto"/>
              <a:cs typeface="Roboto"/>
              <a:sym typeface="Roboto"/>
            </a:endParaRPr>
          </a:p>
          <a:p>
            <a:pPr algn="l" indent="-314325" lvl="0" marL="457200" marR="0" rtl="0">
              <a:lnSpc>
                <a:spcPct val="100000"/>
              </a:lnSpc>
              <a:spcBef>
                <a:spcPts val="1600"/>
              </a:spcBef>
              <a:spcAft>
                <a:spcPts val="0"/>
              </a:spcAft>
              <a:buClr>
                <a:srgbClr val="202A30"/>
              </a:buClr>
              <a:buSzPts val="1350"/>
              <a:buFont typeface="Roboto"/>
              <a:buChar char="-"/>
            </a:pPr>
            <a:r>
              <a:rPr altLang="en" b="0" cap="none" i="0" lang="en" strike="noStrike" sz="1350" u="none">
                <a:solidFill>
                  <a:srgbClr val="0000FF"/>
                </a:solidFill>
                <a:highlight>
                  <a:srgbClr val="FFFFFF"/>
                </a:highlight>
                <a:latin typeface="Roboto"/>
                <a:ea typeface="Roboto"/>
                <a:cs typeface="Roboto"/>
                <a:sym typeface="Roboto"/>
              </a:rPr>
              <a:t>97</a:t>
            </a:r>
            <a:r>
              <a:rPr altLang="en" lang="en" sz="1350">
                <a:solidFill>
                  <a:srgbClr val="0000FF"/>
                </a:solidFill>
                <a:highlight>
                  <a:srgbClr val="FFFFFF"/>
                </a:highlight>
                <a:latin typeface="Roboto"/>
                <a:ea typeface="Roboto"/>
                <a:cs typeface="Roboto"/>
                <a:sym typeface="Roboto"/>
              </a:rPr>
              <a:t> % </a:t>
            </a:r>
            <a:r>
              <a:rPr altLang="en" b="0" cap="none" i="0" lang="en" strike="noStrike" sz="1350" u="none">
                <a:solidFill>
                  <a:srgbClr val="0000FF"/>
                </a:solidFill>
                <a:highlight>
                  <a:srgbClr val="FFFFFF"/>
                </a:highlight>
                <a:latin typeface="Roboto"/>
                <a:ea typeface="Roboto"/>
                <a:cs typeface="Roboto"/>
                <a:sym typeface="Roboto"/>
              </a:rPr>
              <a:t>of practices in England having patients that use online services.</a:t>
            </a:r>
            <a:endParaRPr b="0" cap="none" i="0" strike="noStrike" sz="1350" u="none">
              <a:solidFill>
                <a:srgbClr val="202A30"/>
              </a:solidFill>
              <a:highlight>
                <a:srgbClr val="FFFFFF"/>
              </a:highlight>
              <a:latin typeface="Roboto"/>
              <a:ea typeface="Roboto"/>
              <a:cs typeface="Roboto"/>
              <a:sym typeface="Roboto"/>
            </a:endParaRPr>
          </a:p>
          <a:p>
            <a:pPr algn="l" indent="0" lvl="0" marL="0" marR="0" rtl="0">
              <a:lnSpc>
                <a:spcPct val="100000"/>
              </a:lnSpc>
              <a:spcBef>
                <a:spcPts val="1100"/>
              </a:spcBef>
              <a:spcAft>
                <a:spcPts val="0"/>
              </a:spcAft>
              <a:buClr>
                <a:schemeClr val="dk2"/>
              </a:buClr>
              <a:buSzPts val="1100"/>
              <a:buFont typeface="Arial"/>
              <a:buNone/>
            </a:pPr>
            <a:r>
              <a:rPr altLang="en" lang="en" sz="1350">
                <a:solidFill>
                  <a:srgbClr val="0000FF"/>
                </a:solidFill>
                <a:highlight>
                  <a:srgbClr val="FFFFFF"/>
                </a:highlight>
                <a:latin typeface="Roboto"/>
                <a:ea typeface="Roboto"/>
                <a:cs typeface="Roboto"/>
                <a:sym typeface="Roboto"/>
              </a:rPr>
              <a:t>GP Testiomonial from NHS Digital website:</a:t>
            </a:r>
            <a:endParaRPr sz="1350">
              <a:solidFill>
                <a:srgbClr val="202A30"/>
              </a:solidFill>
              <a:highlight>
                <a:srgbClr val="FFFFFF"/>
              </a:highlight>
              <a:latin typeface="Roboto"/>
              <a:ea typeface="Roboto"/>
              <a:cs typeface="Roboto"/>
              <a:sym typeface="Roboto"/>
            </a:endParaRPr>
          </a:p>
          <a:p>
            <a:pPr algn="l" indent="0" lvl="0" marL="0" marR="0" rtl="0">
              <a:lnSpc>
                <a:spcPct val="100000"/>
              </a:lnSpc>
              <a:spcBef>
                <a:spcPts val="1100"/>
              </a:spcBef>
              <a:spcAft>
                <a:spcPts val="0"/>
              </a:spcAft>
              <a:buClr>
                <a:schemeClr val="dk2"/>
              </a:buClr>
              <a:buSzPts val="1100"/>
              <a:buFont typeface="Arial"/>
              <a:buNone/>
            </a:pPr>
            <a:r>
              <a:rPr altLang="en" lang="en" sz="1350">
                <a:solidFill>
                  <a:srgbClr val="0000FF"/>
                </a:solidFill>
                <a:highlight>
                  <a:srgbClr val="FFFFFF"/>
                </a:highlight>
                <a:latin typeface="Roboto"/>
                <a:ea typeface="Roboto"/>
                <a:cs typeface="Roboto"/>
                <a:sym typeface="Roboto"/>
              </a:rPr>
              <a:t>“</a:t>
            </a:r>
            <a:r>
              <a:rPr altLang="en" b="0" cap="none" i="0" lang="en" strike="noStrike" sz="1350" u="none">
                <a:solidFill>
                  <a:srgbClr val="0000FF"/>
                </a:solidFill>
                <a:highlight>
                  <a:srgbClr val="FFFFFF"/>
                </a:highlight>
                <a:latin typeface="Roboto"/>
                <a:ea typeface="Roboto"/>
                <a:cs typeface="Roboto"/>
                <a:sym typeface="Roboto"/>
              </a:rPr>
              <a:t>Greater Manchester GP, Dr Stephen Hastings, goes even further by saying that GP Online Services has had a significant impact on his practice. “Patients using GP online services have revolutionised our practice,” he said. “If you can stop the phones from ringing, even for a minute, by shifting work online, that has to be a good thing.”</a:t>
            </a:r>
            <a:endParaRPr b="0" cap="none" i="0" strike="noStrike" sz="1350" u="none">
              <a:solidFill>
                <a:srgbClr val="202A30"/>
              </a:solidFill>
              <a:highlight>
                <a:srgbClr val="FFFFFF"/>
              </a:highlight>
              <a:latin typeface="Roboto"/>
              <a:ea typeface="Roboto"/>
              <a:cs typeface="Roboto"/>
              <a:sym typeface="Roboto"/>
            </a:endParaRPr>
          </a:p>
          <a:p>
            <a:pPr algn="l" indent="0" lvl="0" marL="0" marR="0" rtl="0">
              <a:lnSpc>
                <a:spcPct val="100000"/>
              </a:lnSpc>
              <a:spcBef>
                <a:spcPts val="1100"/>
              </a:spcBef>
              <a:spcAft>
                <a:spcPts val="0"/>
              </a:spcAft>
              <a:buClr>
                <a:schemeClr val="dk2"/>
              </a:buClr>
              <a:buSzPts val="1100"/>
              <a:buFont typeface="Arial"/>
              <a:buNone/>
            </a:pPr>
            <a:r>
              <a:rPr altLang="en" b="0" cap="none" i="0" lang="en" strike="noStrike" sz="1350" u="none">
                <a:solidFill>
                  <a:srgbClr val="0000FF"/>
                </a:solidFill>
                <a:highlight>
                  <a:srgbClr val="FFFFFF"/>
                </a:highlight>
                <a:latin typeface="Roboto"/>
                <a:ea typeface="Roboto"/>
                <a:cs typeface="Roboto"/>
                <a:sym typeface="Roboto"/>
              </a:rPr>
              <a:t>As people now do most of life’s business online – banking, doing their shopping or ordering a meal via a computer, tablet or mobile phone – it’s an example of how the NHS is encouraging patients to use more of that technology to take control of their health care too.</a:t>
            </a:r>
            <a:endParaRPr b="0" cap="none" i="0" strike="noStrike" sz="1350" u="none">
              <a:solidFill>
                <a:srgbClr val="202A30"/>
              </a:solidFill>
              <a:highlight>
                <a:srgbClr val="FFFFFF"/>
              </a:highlight>
              <a:latin typeface="Roboto"/>
              <a:ea typeface="Roboto"/>
              <a:cs typeface="Roboto"/>
              <a:sym typeface="Roboto"/>
            </a:endParaRPr>
          </a:p>
          <a:p>
            <a:pPr algn="l" indent="0" lvl="0" marL="0" marR="0" rtl="0">
              <a:lnSpc>
                <a:spcPct val="100000"/>
              </a:lnSpc>
              <a:spcBef>
                <a:spcPts val="1100"/>
              </a:spcBef>
              <a:spcAft>
                <a:spcPts val="1600"/>
              </a:spcAft>
              <a:buClr>
                <a:srgbClr val="000000"/>
              </a:buClr>
              <a:buSzPts val="1400"/>
              <a:buFont typeface="Arial"/>
              <a:buNone/>
            </a:pPr>
            <a:r>
              <a:t/>
            </a:r>
            <a:endParaRPr b="0" cap="none" i="0" strike="noStrike" sz="1400" u="none">
              <a:solidFill>
                <a:schemeClr val="lt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25"/>
          <p:cNvSpPr txBox="1"/>
          <p:nvPr>
            <p:ph type="title"/>
          </p:nvPr>
        </p:nvSpPr>
        <p:spPr>
          <a:xfrm>
            <a:off x="303300" y="411575"/>
            <a:ext cx="8520600" cy="6396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3000"/>
              <a:buNone/>
            </a:pPr>
            <a:r>
              <a:rPr altLang="en" lang="en">
                <a:solidFill>
                  <a:schemeClr val="lt2"/>
                </a:solidFill>
              </a:rPr>
              <a:t>Milestones</a:t>
            </a:r>
            <a:endParaRPr>
              <a:solidFill>
                <a:schemeClr val="lt2"/>
              </a:solidFill>
            </a:endParaRPr>
          </a:p>
        </p:txBody>
      </p:sp>
      <p:graphicFrame>
        <p:nvGraphicFramePr>
          <p:cNvPr id="173" name="Google Shape;173;p25"/>
          <p:cNvGraphicFramePr/>
          <p:nvPr/>
        </p:nvGraphicFramePr>
        <p:xfrm>
          <a:off x="323100" y="2393975"/>
          <a:ext cx="3000000" cy="3000000"/>
        </p:xfrm>
        <a:graphic>
          <a:graphicData uri="http://schemas.openxmlformats.org/drawingml/2006/table">
            <a:tbl>
              <a:tblPr>
                <a:noFill/>
                <a:tableStyleId>{BA82DBBC-C4F0-43A1-8F98-B803C3609D7A}</a:tableStyleId>
              </a:tblPr>
              <a:tblGrid>
                <a:gridCol w="710225"/>
                <a:gridCol w="710225"/>
                <a:gridCol w="710225"/>
                <a:gridCol w="382850"/>
                <a:gridCol w="1037600"/>
                <a:gridCol w="710225"/>
                <a:gridCol w="710225"/>
                <a:gridCol w="710225"/>
                <a:gridCol w="710225"/>
                <a:gridCol w="710225"/>
                <a:gridCol w="710225"/>
                <a:gridCol w="710225"/>
              </a:tblGrid>
              <a:tr h="719125">
                <a:tc gridSpan="4">
                  <a:txBody>
                    <a:bodyPr numCol="1"/>
                    <a:lstStyle/>
                    <a:p>
                      <a:pPr algn="ctr" indent="0" lvl="0" marL="0" marR="0" rtl="0">
                        <a:lnSpc>
                          <a:spcPct val="100000"/>
                        </a:lnSpc>
                        <a:spcBef>
                          <a:spcPts val="0"/>
                        </a:spcBef>
                        <a:spcAft>
                          <a:spcPts val="0"/>
                        </a:spcAft>
                        <a:buClr>
                          <a:srgbClr val="000000"/>
                        </a:buClr>
                        <a:buSzPts val="1800"/>
                        <a:buFont typeface="Arial"/>
                        <a:buNone/>
                      </a:pPr>
                      <a:r>
                        <a:rPr altLang="en" cap="none" lang="en" strike="noStrike" sz="1800" u="none">
                          <a:solidFill>
                            <a:srgbClr val="FFFFFF"/>
                          </a:solidFill>
                        </a:rPr>
                        <a:t>1948</a:t>
                      </a:r>
                      <a:endParaRPr cap="none" strike="noStrike" sz="1800" u="none">
                        <a:solidFill>
                          <a:srgbClr val="FFFFFF"/>
                        </a:solidFill>
                      </a:endParaRPr>
                    </a:p>
                  </a:txBody>
                  <a:tcPr anchor="ctr" marB="91425" marL="91425" marR="91425" marT="91425">
                    <a:lnL cap="flat" cmpd="sng" w="9525">
                      <a:solidFill>
                        <a:srgbClr val="9E9E9E">
                          <a:alpha val="0"/>
                        </a:srgbClr>
                      </a:solidFill>
                      <a:prstDash val="solid"/>
                      <a:round/>
                      <a:headEnd len="sm" type="none" w="sm"/>
                      <a:tailEnd len="sm" type="none" w="sm"/>
                    </a:lnL>
                    <a:lnR cap="flat" cmpd="sng" w="9525">
                      <a:solidFill>
                        <a:srgbClr val="9E9E9E">
                          <a:alpha val="0"/>
                        </a:srgbClr>
                      </a:solidFill>
                      <a:prstDash val="solid"/>
                      <a:round/>
                      <a:headEnd len="sm" type="none" w="sm"/>
                      <a:tailEnd len="sm" type="none" w="sm"/>
                    </a:lnR>
                    <a:lnT cap="flat" cmpd="sng" w="9525">
                      <a:solidFill>
                        <a:srgbClr val="9E9E9E">
                          <a:alpha val="0"/>
                        </a:srgbClr>
                      </a:solidFill>
                      <a:prstDash val="solid"/>
                      <a:round/>
                      <a:headEnd len="sm" type="none" w="sm"/>
                      <a:tailEnd len="sm" type="none" w="sm"/>
                    </a:lnT>
                    <a:lnB cap="flat" cmpd="sng" w="9525">
                      <a:solidFill>
                        <a:srgbClr val="9E9E9E">
                          <a:alpha val="0"/>
                        </a:srgbClr>
                      </a:solidFill>
                      <a:prstDash val="solid"/>
                      <a:round/>
                      <a:headEnd len="sm" type="none" w="sm"/>
                      <a:tailEnd len="sm" type="none" w="sm"/>
                    </a:lnB>
                    <a:solidFill>
                      <a:schemeClr val="accent2"/>
                    </a:solidFill>
                  </a:tcPr>
                </a:tc>
                <a:tc hMerge="1"/>
                <a:tc hMerge="1"/>
                <a:tc hMerge="1"/>
                <a:tc gridSpan="8">
                  <a:txBody>
                    <a:bodyPr numCol="1"/>
                    <a:lstStyle/>
                    <a:p>
                      <a:pPr algn="ctr" indent="0" lvl="0" marL="0" marR="0" rtl="0">
                        <a:lnSpc>
                          <a:spcPct val="100000"/>
                        </a:lnSpc>
                        <a:spcBef>
                          <a:spcPts val="0"/>
                        </a:spcBef>
                        <a:spcAft>
                          <a:spcPts val="0"/>
                        </a:spcAft>
                        <a:buClr>
                          <a:srgbClr val="000000"/>
                        </a:buClr>
                        <a:buSzPts val="1800"/>
                        <a:buFont typeface="Arial"/>
                        <a:buNone/>
                      </a:pPr>
                      <a:r>
                        <a:rPr altLang="en" cap="none" lang="en" strike="noStrike" sz="1800" u="none">
                          <a:solidFill>
                            <a:srgbClr val="FFFFFF"/>
                          </a:solidFill>
                        </a:rPr>
                        <a:t>1960s-2000s</a:t>
                      </a:r>
                      <a:endParaRPr cap="none" strike="noStrike" sz="1800" u="none">
                        <a:solidFill>
                          <a:srgbClr val="FFFFFF"/>
                        </a:solidFill>
                      </a:endParaRPr>
                    </a:p>
                  </a:txBody>
                  <a:tcPr anchor="ctr" marB="91425" marL="91425" marR="91425" marT="91425">
                    <a:lnL cap="flat" cmpd="sng" w="9525">
                      <a:solidFill>
                        <a:srgbClr val="9E9E9E">
                          <a:alpha val="0"/>
                        </a:srgbClr>
                      </a:solidFill>
                      <a:prstDash val="solid"/>
                      <a:round/>
                      <a:headEnd len="sm" type="none" w="sm"/>
                      <a:tailEnd len="sm" type="none" w="sm"/>
                    </a:lnL>
                    <a:lnR cap="flat" cmpd="sng" w="9525">
                      <a:solidFill>
                        <a:srgbClr val="9E9E9E">
                          <a:alpha val="0"/>
                        </a:srgbClr>
                      </a:solidFill>
                      <a:prstDash val="solid"/>
                      <a:round/>
                      <a:headEnd len="sm" type="none" w="sm"/>
                      <a:tailEnd len="sm" type="none" w="sm"/>
                    </a:lnR>
                    <a:lnT cap="flat" cmpd="sng" w="9525">
                      <a:solidFill>
                        <a:srgbClr val="9E9E9E">
                          <a:alpha val="0"/>
                        </a:srgbClr>
                      </a:solidFill>
                      <a:prstDash val="solid"/>
                      <a:round/>
                      <a:headEnd len="sm" type="none" w="sm"/>
                      <a:tailEnd len="sm" type="none" w="sm"/>
                    </a:lnT>
                    <a:lnB cap="flat" cmpd="sng" w="9525">
                      <a:solidFill>
                        <a:srgbClr val="9E9E9E">
                          <a:alpha val="0"/>
                        </a:srgbClr>
                      </a:solidFill>
                      <a:prstDash val="solid"/>
                      <a:round/>
                      <a:headEnd len="sm" type="none" w="sm"/>
                      <a:tailEnd len="sm" type="none" w="sm"/>
                    </a:lnB>
                    <a:solidFill>
                      <a:schemeClr val="dk1"/>
                    </a:solidFill>
                  </a:tcPr>
                </a:tc>
                <a:tc hMerge="1"/>
                <a:tc hMerge="1"/>
                <a:tc hMerge="1"/>
                <a:tc hMerge="1"/>
                <a:tc hMerge="1"/>
                <a:tc hMerge="1"/>
                <a:tc hMerge="1"/>
              </a:tr>
            </a:tbl>
          </a:graphicData>
        </a:graphic>
      </p:graphicFrame>
      <p:cxnSp>
        <p:nvCxnSpPr>
          <p:cNvPr id="174" name="Google Shape;174;p25"/>
          <p:cNvCxnSpPr/>
          <p:nvPr/>
        </p:nvCxnSpPr>
        <p:spPr>
          <a:xfrm rot="10800000">
            <a:off x="569975" y="1439375"/>
            <a:ext cx="0" cy="954600"/>
          </a:xfrm>
          <a:prstGeom prst="straightConnector1">
            <a:avLst/>
          </a:prstGeom>
          <a:noFill/>
          <a:ln cap="flat" cmpd="sng" w="9525">
            <a:solidFill>
              <a:schemeClr val="dk2"/>
            </a:solidFill>
            <a:prstDash val="solid"/>
            <a:round/>
            <a:headEnd len="sm" type="none" w="sm"/>
            <a:tailEnd len="med" type="oval" w="med"/>
          </a:ln>
        </p:spPr>
      </p:cxnSp>
      <p:sp>
        <p:nvSpPr>
          <p:cNvPr id="175" name="Google Shape;175;p25"/>
          <p:cNvSpPr txBox="1"/>
          <p:nvPr>
            <p:ph type="title"/>
          </p:nvPr>
        </p:nvSpPr>
        <p:spPr>
          <a:xfrm>
            <a:off x="646175" y="1235062"/>
            <a:ext cx="2315700" cy="392100"/>
          </a:xfrm>
          <a:prstGeom prst="rect">
            <a:avLst/>
          </a:prstGeom>
          <a:noFill/>
          <a:ln>
            <a:noFill/>
          </a:ln>
        </p:spPr>
        <p:txBody>
          <a:bodyPr anchor="ctr" anchorCtr="0" bIns="91425" lIns="91425" numCol="1" rIns="91425" spcFirstLastPara="1" tIns="91425" wrap="square">
            <a:noAutofit/>
          </a:bodyPr>
          <a:lstStyle/>
          <a:p>
            <a:pPr algn="l" indent="0" lvl="0" marL="0" rtl="0">
              <a:lnSpc>
                <a:spcPct val="100000"/>
              </a:lnSpc>
              <a:spcBef>
                <a:spcPts val="0"/>
              </a:spcBef>
              <a:spcAft>
                <a:spcPts val="0"/>
              </a:spcAft>
              <a:buSzPts val="3000"/>
              <a:buNone/>
            </a:pPr>
            <a:r>
              <a:rPr altLang="en" lang="en" sz="1800">
                <a:solidFill>
                  <a:schemeClr val="dk1"/>
                </a:solidFill>
              </a:rPr>
              <a:t>July 1948</a:t>
            </a:r>
            <a:endParaRPr b="1" sz="1800">
              <a:solidFill>
                <a:schemeClr val="dk1"/>
              </a:solidFill>
            </a:endParaRPr>
          </a:p>
        </p:txBody>
      </p:sp>
      <p:sp>
        <p:nvSpPr>
          <p:cNvPr id="176" name="Google Shape;176;p25"/>
          <p:cNvSpPr txBox="1"/>
          <p:nvPr>
            <p:ph idx="2147483647" type="body"/>
          </p:nvPr>
        </p:nvSpPr>
        <p:spPr>
          <a:xfrm>
            <a:off x="646175" y="1560476"/>
            <a:ext cx="2315700" cy="5787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chemeClr val="dk2"/>
              </a:buClr>
              <a:buSzPts val="1100"/>
              <a:buFont typeface="Arial"/>
              <a:buNone/>
            </a:pPr>
            <a:r>
              <a:rPr altLang="en" b="0" cap="none" i="0" lang="en" strike="noStrike" sz="1400" u="none">
                <a:solidFill>
                  <a:srgbClr val="000000"/>
                </a:solidFill>
                <a:latin typeface="Arial"/>
                <a:ea typeface="Arial"/>
                <a:cs typeface="Arial"/>
                <a:sym typeface="Arial"/>
              </a:rPr>
              <a:t>Birth of National Health Service- Free Healthcare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1600"/>
              </a:spcBef>
              <a:spcAft>
                <a:spcPts val="160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177" name="Google Shape;177;p25"/>
          <p:cNvSpPr txBox="1"/>
          <p:nvPr>
            <p:ph type="title"/>
          </p:nvPr>
        </p:nvSpPr>
        <p:spPr>
          <a:xfrm>
            <a:off x="3251009" y="3668337"/>
            <a:ext cx="2315700" cy="392100"/>
          </a:xfrm>
          <a:prstGeom prst="rect">
            <a:avLst/>
          </a:prstGeom>
          <a:noFill/>
          <a:ln>
            <a:noFill/>
          </a:ln>
        </p:spPr>
        <p:txBody>
          <a:bodyPr anchor="ctr" anchorCtr="0" bIns="91425" lIns="91425" numCol="1" rIns="91425" spcFirstLastPara="1" tIns="91425" wrap="square">
            <a:noAutofit/>
          </a:bodyPr>
          <a:lstStyle/>
          <a:p>
            <a:pPr algn="l" indent="0" lvl="0" marL="0" rtl="0">
              <a:lnSpc>
                <a:spcPct val="100000"/>
              </a:lnSpc>
              <a:spcBef>
                <a:spcPts val="0"/>
              </a:spcBef>
              <a:spcAft>
                <a:spcPts val="0"/>
              </a:spcAft>
              <a:buSzPts val="3000"/>
              <a:buNone/>
            </a:pPr>
            <a:r>
              <a:rPr altLang="en" lang="en" sz="1800">
                <a:solidFill>
                  <a:schemeClr val="dk1"/>
                </a:solidFill>
              </a:rPr>
              <a:t>1950s-60s</a:t>
            </a:r>
            <a:endParaRPr b="1" sz="1800">
              <a:solidFill>
                <a:schemeClr val="dk1"/>
              </a:solidFill>
            </a:endParaRPr>
          </a:p>
        </p:txBody>
      </p:sp>
      <p:sp>
        <p:nvSpPr>
          <p:cNvPr id="178" name="Google Shape;178;p25"/>
          <p:cNvSpPr txBox="1"/>
          <p:nvPr>
            <p:ph idx="2147483647" type="body"/>
          </p:nvPr>
        </p:nvSpPr>
        <p:spPr>
          <a:xfrm>
            <a:off x="3251000" y="3993750"/>
            <a:ext cx="2315700" cy="11499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1600"/>
              </a:spcAft>
              <a:buClr>
                <a:srgbClr val="000000"/>
              </a:buClr>
              <a:buSzPts val="1400"/>
              <a:buFont typeface="Arial"/>
              <a:buNone/>
            </a:pPr>
            <a:r>
              <a:rPr altLang="en" b="0" cap="none" i="0" lang="en" strike="noStrike" sz="1400" u="none">
                <a:solidFill>
                  <a:srgbClr val="000000"/>
                </a:solidFill>
                <a:latin typeface="Arial"/>
                <a:ea typeface="Arial"/>
                <a:cs typeface="Arial"/>
                <a:sym typeface="Arial"/>
              </a:rPr>
              <a:t>Increased workload, Family Doctor charter, College of General Practitioner and Royal Charter</a:t>
            </a:r>
            <a:endParaRPr b="0" cap="none" i="0" strike="noStrike" sz="1400" u="none">
              <a:solidFill>
                <a:srgbClr val="000000"/>
              </a:solidFill>
              <a:latin typeface="Arial"/>
              <a:ea typeface="Arial"/>
              <a:cs typeface="Arial"/>
              <a:sym typeface="Arial"/>
            </a:endParaRPr>
          </a:p>
        </p:txBody>
      </p:sp>
      <p:sp>
        <p:nvSpPr>
          <p:cNvPr id="179" name="Google Shape;179;p25"/>
          <p:cNvSpPr txBox="1"/>
          <p:nvPr>
            <p:ph type="title"/>
          </p:nvPr>
        </p:nvSpPr>
        <p:spPr>
          <a:xfrm>
            <a:off x="5091057" y="1235062"/>
            <a:ext cx="2353200" cy="392100"/>
          </a:xfrm>
          <a:prstGeom prst="rect">
            <a:avLst/>
          </a:prstGeom>
          <a:noFill/>
          <a:ln>
            <a:noFill/>
          </a:ln>
        </p:spPr>
        <p:txBody>
          <a:bodyPr anchor="ctr" anchorCtr="0" bIns="91425" lIns="91425" numCol="1" rIns="91425" spcFirstLastPara="1" tIns="91425" wrap="square">
            <a:noAutofit/>
          </a:bodyPr>
          <a:lstStyle/>
          <a:p>
            <a:pPr algn="l" indent="0" lvl="0" marL="0" rtl="0">
              <a:lnSpc>
                <a:spcPct val="100000"/>
              </a:lnSpc>
              <a:spcBef>
                <a:spcPts val="0"/>
              </a:spcBef>
              <a:spcAft>
                <a:spcPts val="0"/>
              </a:spcAft>
              <a:buSzPts val="3000"/>
              <a:buNone/>
            </a:pPr>
            <a:r>
              <a:rPr altLang="en" lang="en" sz="1800">
                <a:solidFill>
                  <a:schemeClr val="dk1"/>
                </a:solidFill>
              </a:rPr>
              <a:t>1970s</a:t>
            </a:r>
            <a:endParaRPr b="1" sz="1800">
              <a:solidFill>
                <a:schemeClr val="dk1"/>
              </a:solidFill>
            </a:endParaRPr>
          </a:p>
        </p:txBody>
      </p:sp>
      <p:sp>
        <p:nvSpPr>
          <p:cNvPr id="180" name="Google Shape;180;p25"/>
          <p:cNvSpPr txBox="1"/>
          <p:nvPr>
            <p:ph idx="2147483647" type="body"/>
          </p:nvPr>
        </p:nvSpPr>
        <p:spPr>
          <a:xfrm>
            <a:off x="5091049" y="1560476"/>
            <a:ext cx="2353200" cy="5787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1600"/>
              </a:spcAft>
              <a:buClr>
                <a:srgbClr val="000000"/>
              </a:buClr>
              <a:buSzPts val="1400"/>
              <a:buFont typeface="Arial"/>
              <a:buNone/>
            </a:pPr>
            <a:r>
              <a:rPr altLang="en" b="0" cap="none" i="0" lang="en" strike="noStrike" sz="1400" u="none">
                <a:solidFill>
                  <a:srgbClr val="000000"/>
                </a:solidFill>
                <a:latin typeface="Arial"/>
                <a:ea typeface="Arial"/>
                <a:cs typeface="Arial"/>
                <a:sym typeface="Arial"/>
              </a:rPr>
              <a:t>Mandatory Education</a:t>
            </a:r>
            <a:endParaRPr b="0" cap="none" i="0" strike="noStrike" sz="1400" u="none">
              <a:solidFill>
                <a:srgbClr val="000000"/>
              </a:solidFill>
              <a:latin typeface="Arial"/>
              <a:ea typeface="Arial"/>
              <a:cs typeface="Arial"/>
              <a:sym typeface="Arial"/>
            </a:endParaRPr>
          </a:p>
        </p:txBody>
      </p:sp>
      <p:sp>
        <p:nvSpPr>
          <p:cNvPr id="181" name="Google Shape;181;p25"/>
          <p:cNvSpPr txBox="1"/>
          <p:nvPr>
            <p:ph type="title"/>
          </p:nvPr>
        </p:nvSpPr>
        <p:spPr>
          <a:xfrm>
            <a:off x="6245122" y="3668337"/>
            <a:ext cx="2353200" cy="392100"/>
          </a:xfrm>
          <a:prstGeom prst="rect">
            <a:avLst/>
          </a:prstGeom>
          <a:noFill/>
          <a:ln>
            <a:noFill/>
          </a:ln>
        </p:spPr>
        <p:txBody>
          <a:bodyPr anchor="ctr" anchorCtr="0" bIns="91425" lIns="91425" numCol="1" rIns="91425" spcFirstLastPara="1" tIns="91425" wrap="square">
            <a:noAutofit/>
          </a:bodyPr>
          <a:lstStyle/>
          <a:p>
            <a:pPr algn="l" indent="0" lvl="0" marL="0" rtl="0">
              <a:lnSpc>
                <a:spcPct val="100000"/>
              </a:lnSpc>
              <a:spcBef>
                <a:spcPts val="0"/>
              </a:spcBef>
              <a:spcAft>
                <a:spcPts val="0"/>
              </a:spcAft>
              <a:buSzPts val="3000"/>
              <a:buNone/>
            </a:pPr>
            <a:r>
              <a:rPr altLang="en" lang="en" sz="1800">
                <a:solidFill>
                  <a:schemeClr val="dk1"/>
                </a:solidFill>
              </a:rPr>
              <a:t>2000s</a:t>
            </a:r>
            <a:endParaRPr b="1" sz="1800">
              <a:solidFill>
                <a:schemeClr val="dk1"/>
              </a:solidFill>
            </a:endParaRPr>
          </a:p>
        </p:txBody>
      </p:sp>
      <p:sp>
        <p:nvSpPr>
          <p:cNvPr id="182" name="Google Shape;182;p25"/>
          <p:cNvSpPr txBox="1"/>
          <p:nvPr>
            <p:ph idx="2147483647" type="body"/>
          </p:nvPr>
        </p:nvSpPr>
        <p:spPr>
          <a:xfrm>
            <a:off x="6245125" y="3993750"/>
            <a:ext cx="2353200" cy="5787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1600"/>
              </a:spcAft>
              <a:buClr>
                <a:srgbClr val="000000"/>
              </a:buClr>
              <a:buSzPts val="1400"/>
              <a:buFont typeface="Arial"/>
              <a:buNone/>
            </a:pPr>
            <a:r>
              <a:rPr altLang="en" b="0" cap="none" i="0" lang="en" strike="noStrike" sz="1400" u="none">
                <a:solidFill>
                  <a:srgbClr val="000000"/>
                </a:solidFill>
                <a:latin typeface="Arial"/>
                <a:ea typeface="Arial"/>
                <a:cs typeface="Arial"/>
                <a:sym typeface="Arial"/>
              </a:rPr>
              <a:t>NHS Digital Transformation Journey </a:t>
            </a:r>
            <a:endParaRPr b="0" cap="none" i="0" strike="noStrike" sz="1400" u="none">
              <a:solidFill>
                <a:srgbClr val="000000"/>
              </a:solidFill>
              <a:latin typeface="Arial"/>
              <a:ea typeface="Arial"/>
              <a:cs typeface="Arial"/>
              <a:sym typeface="Arial"/>
            </a:endParaRPr>
          </a:p>
        </p:txBody>
      </p:sp>
      <p:cxnSp>
        <p:nvCxnSpPr>
          <p:cNvPr id="183" name="Google Shape;183;p25"/>
          <p:cNvCxnSpPr/>
          <p:nvPr/>
        </p:nvCxnSpPr>
        <p:spPr>
          <a:xfrm>
            <a:off x="3174800" y="3113100"/>
            <a:ext cx="0" cy="828000"/>
          </a:xfrm>
          <a:prstGeom prst="straightConnector1">
            <a:avLst/>
          </a:prstGeom>
          <a:noFill/>
          <a:ln cap="flat" cmpd="sng" w="9525">
            <a:solidFill>
              <a:schemeClr val="dk2"/>
            </a:solidFill>
            <a:prstDash val="solid"/>
            <a:round/>
            <a:headEnd len="sm" type="none" w="sm"/>
            <a:tailEnd len="med" type="oval" w="med"/>
          </a:ln>
        </p:spPr>
      </p:cxnSp>
      <p:cxnSp>
        <p:nvCxnSpPr>
          <p:cNvPr id="184" name="Google Shape;184;p25"/>
          <p:cNvCxnSpPr/>
          <p:nvPr/>
        </p:nvCxnSpPr>
        <p:spPr>
          <a:xfrm rot="10800000">
            <a:off x="4997750" y="1439375"/>
            <a:ext cx="0" cy="954600"/>
          </a:xfrm>
          <a:prstGeom prst="straightConnector1">
            <a:avLst/>
          </a:prstGeom>
          <a:noFill/>
          <a:ln cap="flat" cmpd="sng" w="9525">
            <a:solidFill>
              <a:schemeClr val="dk2"/>
            </a:solidFill>
            <a:prstDash val="solid"/>
            <a:round/>
            <a:headEnd len="sm" type="none" w="sm"/>
            <a:tailEnd len="med" type="oval" w="med"/>
          </a:ln>
        </p:spPr>
      </p:cxnSp>
      <p:cxnSp>
        <p:nvCxnSpPr>
          <p:cNvPr id="185" name="Google Shape;185;p25"/>
          <p:cNvCxnSpPr/>
          <p:nvPr/>
        </p:nvCxnSpPr>
        <p:spPr>
          <a:xfrm>
            <a:off x="6168925" y="3113100"/>
            <a:ext cx="0" cy="828000"/>
          </a:xfrm>
          <a:prstGeom prst="straightConnector1">
            <a:avLst/>
          </a:prstGeom>
          <a:noFill/>
          <a:ln cap="flat" cmpd="sng" w="9525">
            <a:solidFill>
              <a:schemeClr val="dk2"/>
            </a:solidFill>
            <a:prstDash val="solid"/>
            <a:round/>
            <a:headEnd len="sm" type="none" w="sm"/>
            <a:tailEnd len="med" type="oval" w="med"/>
          </a:ln>
        </p:spPr>
      </p:cxn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26"/>
          <p:cNvSpPr txBox="1"/>
          <p:nvPr>
            <p:ph type="title"/>
          </p:nvPr>
        </p:nvSpPr>
        <p:spPr>
          <a:xfrm>
            <a:off x="283100" y="712150"/>
            <a:ext cx="8620500" cy="10197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4800"/>
              <a:buNone/>
            </a:pPr>
            <a:r>
              <a:rPr altLang="en" lang="en"/>
              <a:t>What people are saying</a:t>
            </a:r>
            <a:endParaRPr/>
          </a:p>
        </p:txBody>
      </p:sp>
      <p:sp>
        <p:nvSpPr>
          <p:cNvPr id="191" name="Google Shape;191;p26"/>
          <p:cNvSpPr/>
          <p:nvPr/>
        </p:nvSpPr>
        <p:spPr>
          <a:xfrm>
            <a:off x="371775" y="1988900"/>
            <a:ext cx="2629500" cy="2244900"/>
          </a:xfrm>
          <a:prstGeom prst="wedgeRectCallout">
            <a:avLst>
              <a:gd fmla="val -20833" name="adj1"/>
              <a:gd fmla="val 62500" name="adj2"/>
            </a:avLst>
          </a:prstGeom>
          <a:solidFill>
            <a:schemeClr val="accent2"/>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192" name="Google Shape;192;p26"/>
          <p:cNvSpPr/>
          <p:nvPr/>
        </p:nvSpPr>
        <p:spPr>
          <a:xfrm>
            <a:off x="3210432" y="1988900"/>
            <a:ext cx="2629500" cy="2244900"/>
          </a:xfrm>
          <a:prstGeom prst="wedgeRectCallout">
            <a:avLst>
              <a:gd fmla="val -20833" name="adj1"/>
              <a:gd fmla="val 62500" name="adj2"/>
            </a:avLst>
          </a:prstGeom>
          <a:solidFill>
            <a:schemeClr val="accent5"/>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193" name="Google Shape;193;p26"/>
          <p:cNvSpPr/>
          <p:nvPr/>
        </p:nvSpPr>
        <p:spPr>
          <a:xfrm>
            <a:off x="6049089" y="1988900"/>
            <a:ext cx="2629500" cy="2244900"/>
          </a:xfrm>
          <a:prstGeom prst="wedgeRectCallout">
            <a:avLst>
              <a:gd fmla="val -20833" name="adj1"/>
              <a:gd fmla="val 62500" name="adj2"/>
            </a:avLst>
          </a:prstGeom>
          <a:solidFill>
            <a:schemeClr val="dk1"/>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194" name="Google Shape;194;p26"/>
          <p:cNvSpPr txBox="1"/>
          <p:nvPr>
            <p:ph type="title"/>
          </p:nvPr>
        </p:nvSpPr>
        <p:spPr>
          <a:xfrm>
            <a:off x="6125275" y="2061900"/>
            <a:ext cx="2481600" cy="2005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4800"/>
              <a:buNone/>
            </a:pPr>
            <a:r>
              <a:rPr altLang="en" lang="en" sz="2100"/>
              <a:t>NHS- </a:t>
            </a:r>
            <a:endParaRPr sz="2100"/>
          </a:p>
          <a:p>
            <a:pPr algn="l" indent="0" lvl="0" marL="0" rtl="0">
              <a:lnSpc>
                <a:spcPct val="115000"/>
              </a:lnSpc>
              <a:spcBef>
                <a:spcPts val="1200"/>
              </a:spcBef>
              <a:spcAft>
                <a:spcPts val="0"/>
              </a:spcAft>
              <a:buSzPts val="4800"/>
              <a:buNone/>
            </a:pPr>
            <a:r>
              <a:rPr altLang="en" b="0" lang="en" sz="1350">
                <a:solidFill>
                  <a:srgbClr val="202A30"/>
                </a:solidFill>
                <a:highlight>
                  <a:srgbClr val="FFFFFF"/>
                </a:highlight>
                <a:latin typeface="Roboto"/>
                <a:ea typeface="Roboto"/>
                <a:cs typeface="Roboto"/>
                <a:sym typeface="Roboto"/>
              </a:rPr>
              <a:t>Approximately 3 in 5 patients (60.7%) had tried to use their GP practice website to access information or services, an increase of 0.3 percentage points compared with 2022 (60.4%).</a:t>
            </a:r>
            <a:endParaRPr b="0" sz="1350">
              <a:solidFill>
                <a:srgbClr val="202A30"/>
              </a:solidFill>
              <a:highlight>
                <a:srgbClr val="FFFFFF"/>
              </a:highlight>
              <a:latin typeface="Roboto"/>
              <a:ea typeface="Roboto"/>
              <a:cs typeface="Roboto"/>
              <a:sym typeface="Roboto"/>
            </a:endParaRPr>
          </a:p>
          <a:p>
            <a:pPr algn="l" indent="0" lvl="0" marL="0" rtl="0">
              <a:lnSpc>
                <a:spcPct val="100000"/>
              </a:lnSpc>
              <a:spcBef>
                <a:spcPts val="1100"/>
              </a:spcBef>
              <a:spcAft>
                <a:spcPts val="1200"/>
              </a:spcAft>
              <a:buSzPts val="4800"/>
              <a:buNone/>
            </a:pPr>
            <a:r>
              <a:t/>
            </a:r>
            <a:endParaRPr sz="1000"/>
          </a:p>
        </p:txBody>
      </p:sp>
      <p:sp>
        <p:nvSpPr>
          <p:cNvPr id="195" name="Google Shape;195;p26"/>
          <p:cNvSpPr txBox="1"/>
          <p:nvPr>
            <p:ph type="title"/>
          </p:nvPr>
        </p:nvSpPr>
        <p:spPr>
          <a:xfrm>
            <a:off x="447975" y="2061900"/>
            <a:ext cx="2481600" cy="2005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4800"/>
              <a:buNone/>
            </a:pPr>
            <a:r>
              <a:rPr altLang="en" lang="en" sz="2100"/>
              <a:t>NHS- GP Patient Survey 2023</a:t>
            </a:r>
            <a:endParaRPr sz="2100"/>
          </a:p>
          <a:p>
            <a:pPr algn="l" indent="0" lvl="0" marL="0" rtl="0">
              <a:lnSpc>
                <a:spcPct val="100000"/>
              </a:lnSpc>
              <a:spcBef>
                <a:spcPts val="1200"/>
              </a:spcBef>
              <a:spcAft>
                <a:spcPts val="1200"/>
              </a:spcAft>
              <a:buSzPts val="4800"/>
              <a:buNone/>
            </a:pPr>
            <a:r>
              <a:rPr altLang="en" b="0" lang="en" sz="1350">
                <a:solidFill>
                  <a:srgbClr val="202A30"/>
                </a:solidFill>
                <a:highlight>
                  <a:srgbClr val="FFFFFF"/>
                </a:highlight>
                <a:latin typeface="Roboto"/>
                <a:ea typeface="Roboto"/>
                <a:cs typeface="Roboto"/>
                <a:sym typeface="Roboto"/>
              </a:rPr>
              <a:t>71.3% of patients rated their overall experience of their GP practice as good, with 36.8% rating their experience as ‘very good’</a:t>
            </a:r>
            <a:endParaRPr sz="1000"/>
          </a:p>
        </p:txBody>
      </p:sp>
      <p:sp>
        <p:nvSpPr>
          <p:cNvPr id="196" name="Google Shape;196;p26"/>
          <p:cNvSpPr txBox="1"/>
          <p:nvPr>
            <p:ph type="title"/>
          </p:nvPr>
        </p:nvSpPr>
        <p:spPr>
          <a:xfrm>
            <a:off x="3286625" y="2061900"/>
            <a:ext cx="2481600" cy="2005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4800"/>
              <a:buNone/>
            </a:pPr>
            <a:r>
              <a:rPr altLang="en" lang="en" sz="2100"/>
              <a:t>NHS- GP Patient Survey 2023</a:t>
            </a:r>
            <a:endParaRPr sz="2100"/>
          </a:p>
          <a:p>
            <a:pPr algn="l" indent="0" lvl="0" marL="0" rtl="0">
              <a:lnSpc>
                <a:spcPct val="100000"/>
              </a:lnSpc>
              <a:spcBef>
                <a:spcPts val="1200"/>
              </a:spcBef>
              <a:spcAft>
                <a:spcPts val="1200"/>
              </a:spcAft>
              <a:buSzPts val="4800"/>
              <a:buNone/>
            </a:pPr>
            <a:r>
              <a:rPr altLang="en" b="0" lang="en" sz="1350">
                <a:solidFill>
                  <a:srgbClr val="202A30"/>
                </a:solidFill>
                <a:highlight>
                  <a:srgbClr val="FFFFFF"/>
                </a:highlight>
                <a:latin typeface="Roboto"/>
                <a:ea typeface="Roboto"/>
                <a:cs typeface="Roboto"/>
                <a:sym typeface="Roboto"/>
              </a:rPr>
              <a:t>54.4% of patients rated their overall experience of making an appointment as good, with 22.7% saying it was ‘very good’.</a:t>
            </a:r>
            <a:endParaRPr sz="1000"/>
          </a:p>
        </p:txBody>
      </p:sp>
      <p:sp>
        <p:nvSpPr>
          <p:cNvPr id="197" name="Google Shape;197;p26"/>
          <p:cNvSpPr txBox="1"/>
          <p:nvPr/>
        </p:nvSpPr>
        <p:spPr>
          <a:xfrm>
            <a:off x="283100" y="4654975"/>
            <a:ext cx="6244200" cy="257700"/>
          </a:xfrm>
          <a:prstGeom prst="rect">
            <a:avLst/>
          </a:prstGeom>
          <a:no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200"/>
              <a:buFont typeface="Arial"/>
              <a:buNone/>
            </a:pPr>
            <a:r>
              <a:rPr altLang="en" b="0" cap="none" i="1" lang="en" strike="noStrike" sz="1200" u="none">
                <a:solidFill>
                  <a:schemeClr val="lt1"/>
                </a:solidFill>
                <a:latin typeface="Lato"/>
                <a:ea typeface="Lato"/>
                <a:cs typeface="Lato"/>
                <a:sym typeface="Lato"/>
              </a:rPr>
              <a:t>Quotes for illustration purposes only</a:t>
            </a:r>
            <a:endParaRPr b="0" cap="none" i="1" strike="noStrike" sz="1200" u="none">
              <a:solidFill>
                <a:schemeClr val="accent5"/>
              </a:solidFill>
              <a:latin typeface="Lato"/>
              <a:ea typeface="Lato"/>
              <a:cs typeface="Lato"/>
              <a:sym typeface="Lato"/>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pic>
        <p:nvPicPr>
          <p:cNvPr id="202" name="Google Shape;202;p27"/>
          <p:cNvPicPr preferRelativeResize="0"/>
          <p:nvPr/>
        </p:nvPicPr>
        <p:blipFill rotWithShape="1">
          <a:blip r:embed="rId3">
            <a:alphaModFix/>
          </a:blip>
          <a:srcRect b="14092" l="2132" r="6751" t="6554"/>
          <a:stretch/>
        </p:blipFill>
        <p:spPr>
          <a:xfrm>
            <a:off x="0" y="0"/>
            <a:ext cx="9144001" cy="5143500"/>
          </a:xfrm>
          <a:prstGeom prst="rect">
            <a:avLst/>
          </a:prstGeom>
          <a:noFill/>
          <a:ln>
            <a:noFill/>
          </a:ln>
        </p:spPr>
      </p:pic>
      <p:sp>
        <p:nvSpPr>
          <p:cNvPr id="203" name="Google Shape;203;p27"/>
          <p:cNvSpPr txBox="1"/>
          <p:nvPr>
            <p:ph type="title"/>
          </p:nvPr>
        </p:nvSpPr>
        <p:spPr>
          <a:xfrm>
            <a:off x="283100" y="712150"/>
            <a:ext cx="8622300" cy="42891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4800"/>
              <a:buNone/>
            </a:pPr>
            <a:r>
              <a:rPr altLang="en" lang="en"/>
              <a:t>The End!</a:t>
            </a:r>
            <a:endParaRPr/>
          </a:p>
          <a:p>
            <a:pPr algn="l" indent="0" lvl="0" marL="0" rtl="0">
              <a:lnSpc>
                <a:spcPct val="150000"/>
              </a:lnSpc>
              <a:spcBef>
                <a:spcPts val="0"/>
              </a:spcBef>
              <a:spcAft>
                <a:spcPts val="0"/>
              </a:spcAft>
              <a:buSzPts val="4800"/>
              <a:buNone/>
            </a:pPr>
            <a:r>
              <a:rPr altLang="en" b="0" lang="en" sz="1350">
                <a:solidFill>
                  <a:schemeClr val="dk2"/>
                </a:solidFill>
                <a:latin typeface="Arial"/>
                <a:ea typeface="Arial"/>
                <a:cs typeface="Arial"/>
                <a:sym typeface="Arial"/>
              </a:rPr>
              <a:t>w</a:t>
            </a:r>
            <a:endParaRPr/>
          </a:p>
        </p:txBody>
      </p:sp>
      <p:grpSp>
        <p:nvGrpSpPr>
          <p:cNvPr id="204" name="Google Shape;204;p27"/>
          <p:cNvGrpSpPr/>
          <p:nvPr/>
        </p:nvGrpSpPr>
        <p:grpSpPr>
          <a:xfrm>
            <a:off x="6781388" y="2464029"/>
            <a:ext cx="2212050" cy="2537076"/>
            <a:chOff x="6803275" y="395363"/>
            <a:chExt cx="2212050" cy="2537076"/>
          </a:xfrm>
        </p:grpSpPr>
        <p:pic>
          <p:nvPicPr>
            <p:cNvPr id="205" name="Google Shape;205;p27"/>
            <p:cNvPicPr preferRelativeResize="0"/>
            <p:nvPr/>
          </p:nvPicPr>
          <p:blipFill rotWithShape="1">
            <a:blip r:embed="rId4">
              <a:alphaModFix/>
            </a:blip>
            <a:srcRect b="0" l="0" r="0" t="0"/>
            <a:stretch/>
          </p:blipFill>
          <p:spPr>
            <a:xfrm>
              <a:off x="6803275" y="427445"/>
              <a:ext cx="2212050" cy="2504994"/>
            </a:xfrm>
            <a:prstGeom prst="rect">
              <a:avLst/>
            </a:prstGeom>
            <a:noFill/>
            <a:ln>
              <a:noFill/>
            </a:ln>
          </p:spPr>
        </p:pic>
        <p:pic>
          <p:nvPicPr>
            <p:cNvPr descr="Piece of duct tape sticking a note to the slide" id="206" name="Google Shape;206;p27"/>
            <p:cNvPicPr preferRelativeResize="0"/>
            <p:nvPr/>
          </p:nvPicPr>
          <p:blipFill rotWithShape="1">
            <a:blip r:embed="rId5">
              <a:alphaModFix/>
            </a:blip>
            <a:srcRect b="10011" l="9243" r="2118" t="5926"/>
            <a:stretch/>
          </p:blipFill>
          <p:spPr>
            <a:xfrm rot="154826">
              <a:off x="7370663" y="419419"/>
              <a:ext cx="1077273" cy="382687"/>
            </a:xfrm>
            <a:prstGeom prst="rect">
              <a:avLst/>
            </a:prstGeom>
            <a:noFill/>
            <a:ln>
              <a:noFill/>
            </a:ln>
          </p:spPr>
        </p:pic>
        <p:sp>
          <p:nvSpPr>
            <p:cNvPr id="207" name="Google Shape;207;p27"/>
            <p:cNvSpPr txBox="1"/>
            <p:nvPr/>
          </p:nvSpPr>
          <p:spPr>
            <a:xfrm>
              <a:off x="6944800" y="684231"/>
              <a:ext cx="1929000" cy="2004000"/>
            </a:xfrm>
            <a:prstGeom prst="rect">
              <a:avLst/>
            </a:prstGeom>
            <a:noFill/>
            <a:ln>
              <a:noFill/>
            </a:ln>
          </p:spPr>
          <p:txBody>
            <a:bodyPr anchor="t"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rPr altLang="en" b="1" cap="none" i="0" lang="en" strike="noStrike" sz="1400" u="none">
                  <a:solidFill>
                    <a:schemeClr val="dk1"/>
                  </a:solidFill>
                  <a:latin typeface="Raleway"/>
                  <a:ea typeface="Raleway"/>
                  <a:cs typeface="Raleway"/>
                  <a:sym typeface="Raleway"/>
                </a:rPr>
                <a:t>That’s All!</a:t>
              </a:r>
              <a:endParaRPr b="1" cap="none" i="0" strike="noStrike" sz="1400" u="none">
                <a:solidFill>
                  <a:schemeClr val="dk1"/>
                </a:solidFill>
                <a:latin typeface="Raleway"/>
                <a:ea typeface="Raleway"/>
                <a:cs typeface="Raleway"/>
                <a:sym typeface="Raleway"/>
              </a:endParaRPr>
            </a:p>
            <a:p>
              <a:pPr algn="l" indent="0" lvl="0" marL="0" marR="0" rtl="0">
                <a:lnSpc>
                  <a:spcPct val="100000"/>
                </a:lnSpc>
                <a:spcBef>
                  <a:spcPts val="800"/>
                </a:spcBef>
                <a:spcAft>
                  <a:spcPts val="0"/>
                </a:spcAft>
                <a:buClr>
                  <a:srgbClr val="000000"/>
                </a:buClr>
                <a:buSzPts val="1200"/>
                <a:buFont typeface="Arial"/>
                <a:buNone/>
              </a:pPr>
              <a:r>
                <a:rPr altLang="en" b="0" cap="none" i="0" lang="en" strike="noStrike" sz="1200" u="none">
                  <a:solidFill>
                    <a:schemeClr val="dk2"/>
                  </a:solidFill>
                  <a:latin typeface="Raleway"/>
                  <a:ea typeface="Raleway"/>
                  <a:cs typeface="Raleway"/>
                  <a:sym typeface="Raleway"/>
                </a:rPr>
                <a:t>I have come to the end, I would have shown you  some development for GPs over the years, milestones, testimonials and what</a:t>
              </a:r>
              <a:r>
                <a:rPr altLang="en" lang="en" sz="1200">
                  <a:solidFill>
                    <a:schemeClr val="dk2"/>
                  </a:solidFill>
                  <a:latin typeface="Raleway"/>
                  <a:ea typeface="Raleway"/>
                  <a:cs typeface="Raleway"/>
                  <a:sym typeface="Raleway"/>
                </a:rPr>
                <a:t>’</a:t>
              </a:r>
              <a:r>
                <a:rPr altLang="en" b="0" cap="none" i="0" lang="en" strike="noStrike" sz="1200" u="none">
                  <a:solidFill>
                    <a:schemeClr val="dk2"/>
                  </a:solidFill>
                  <a:latin typeface="Raleway"/>
                  <a:ea typeface="Raleway"/>
                  <a:cs typeface="Raleway"/>
                  <a:sym typeface="Raleway"/>
                </a:rPr>
                <a:t>s next.</a:t>
              </a:r>
              <a:endParaRPr b="0" cap="none" i="0" strike="noStrike" sz="1200" u="none">
                <a:solidFill>
                  <a:schemeClr val="dk2"/>
                </a:solidFill>
                <a:latin typeface="Raleway"/>
                <a:ea typeface="Raleway"/>
                <a:cs typeface="Raleway"/>
                <a:sym typeface="Raleway"/>
              </a:endParaRPr>
            </a:p>
            <a:p>
              <a:pPr algn="l" indent="0" lvl="0" marL="0" marR="0" rtl="0">
                <a:lnSpc>
                  <a:spcPct val="100000"/>
                </a:lnSpc>
                <a:spcBef>
                  <a:spcPts val="800"/>
                </a:spcBef>
                <a:spcAft>
                  <a:spcPts val="800"/>
                </a:spcAft>
                <a:buClr>
                  <a:srgbClr val="000000"/>
                </a:buClr>
                <a:buSzPts val="1200"/>
                <a:buFont typeface="Arial"/>
                <a:buNone/>
              </a:pPr>
              <a:r>
                <a:rPr altLang="en" b="0" cap="none" i="0" lang="en" strike="noStrike" sz="1200" u="none">
                  <a:solidFill>
                    <a:schemeClr val="dk2"/>
                  </a:solidFill>
                  <a:latin typeface="Raleway"/>
                  <a:ea typeface="Raleway"/>
                  <a:cs typeface="Raleway"/>
                  <a:sym typeface="Raleway"/>
                </a:rPr>
                <a:t>Hope that you found my presentation useful and engaging.</a:t>
              </a:r>
              <a:endParaRPr b="1" cap="none" i="0" strike="noStrike" sz="1400" u="none">
                <a:solidFill>
                  <a:schemeClr val="dk1"/>
                </a:solidFill>
                <a:latin typeface="Raleway"/>
                <a:ea typeface="Raleway"/>
                <a:cs typeface="Raleway"/>
                <a:sym typeface="Raleway"/>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11" name="Shape 211"/>
        <p:cNvGrpSpPr/>
        <p:nvPr/>
      </p:nvGrpSpPr>
      <p:grpSpPr>
        <a:xfrm>
          <a:off x="0" y="0"/>
          <a:ext cx="0" cy="0"/>
          <a:chOff x="0" y="0"/>
          <a:chExt cx="0" cy="0"/>
        </a:xfrm>
      </p:grpSpPr>
      <p:pic>
        <p:nvPicPr>
          <p:cNvPr id="212" name="Google Shape;212;p28"/>
          <p:cNvPicPr preferRelativeResize="0"/>
          <p:nvPr/>
        </p:nvPicPr>
        <p:blipFill rotWithShape="1">
          <a:blip r:embed="rId3">
            <a:alphaModFix/>
          </a:blip>
          <a:srcRect b="0" l="0" r="0" t="0"/>
          <a:stretch/>
        </p:blipFill>
        <p:spPr>
          <a:xfrm>
            <a:off x="2444700" y="1074325"/>
            <a:ext cx="4300324" cy="3906451"/>
          </a:xfrm>
          <a:prstGeom prst="rect">
            <a:avLst/>
          </a:prstGeom>
          <a:noFill/>
          <a:ln>
            <a:noFill/>
          </a:ln>
        </p:spPr>
      </p:pic>
      <p:sp>
        <p:nvSpPr>
          <p:cNvPr id="213" name="Google Shape;213;p28"/>
          <p:cNvSpPr txBox="1"/>
          <p:nvPr/>
        </p:nvSpPr>
        <p:spPr>
          <a:xfrm>
            <a:off x="2444700" y="72472"/>
            <a:ext cx="3432900" cy="762600"/>
          </a:xfrm>
          <a:prstGeom prst="rect">
            <a:avLst/>
          </a:prstGeom>
          <a:noFill/>
          <a:ln>
            <a:noFill/>
          </a:ln>
        </p:spPr>
        <p:txBody>
          <a:bodyPr anchor="b"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3000"/>
              <a:buFont typeface="Arial"/>
              <a:buNone/>
            </a:pPr>
            <a:r>
              <a:rPr altLang="en" b="1" cap="none" i="0" lang="en" strike="noStrike" sz="3000" u="none">
                <a:solidFill>
                  <a:schemeClr val="lt2"/>
                </a:solidFill>
                <a:latin typeface="Raleway"/>
                <a:ea typeface="Raleway"/>
                <a:cs typeface="Raleway"/>
                <a:sym typeface="Raleway"/>
              </a:rPr>
              <a:t>References</a:t>
            </a:r>
            <a:endParaRPr b="1" cap="none" i="0" strike="noStrike" sz="3000" u="none">
              <a:solidFill>
                <a:schemeClr val="lt2"/>
              </a:solidFill>
              <a:latin typeface="Raleway"/>
              <a:ea typeface="Raleway"/>
              <a:cs typeface="Raleway"/>
              <a:sym typeface="Raleway"/>
            </a:endParaRPr>
          </a:p>
        </p:txBody>
      </p:sp>
      <p:sp>
        <p:nvSpPr>
          <p:cNvPr id="214" name="Google Shape;214;p28"/>
          <p:cNvSpPr txBox="1"/>
          <p:nvPr>
            <p:ph idx="2147483647" type="body"/>
          </p:nvPr>
        </p:nvSpPr>
        <p:spPr>
          <a:xfrm>
            <a:off x="553775" y="764225"/>
            <a:ext cx="8229000" cy="4216500"/>
          </a:xfrm>
          <a:prstGeom prst="rect">
            <a:avLst/>
          </a:prstGeom>
          <a:noFill/>
          <a:ln cap="flat" cmpd="sng" w="9525">
            <a:solidFill>
              <a:srgbClr val="A64D79"/>
            </a:solidFill>
            <a:prstDash val="solid"/>
            <a:round/>
            <a:headEnd len="sm" type="none" w="sm"/>
            <a:tailEnd len="sm" type="none" w="sm"/>
          </a:ln>
        </p:spPr>
        <p:txBody>
          <a:bodyPr anchor="t" anchorCtr="0" bIns="91425" lIns="91425" numCol="1" rIns="91425" spcFirstLastPara="1" tIns="91425" wrap="square">
            <a:noAutofit/>
          </a:bodyPr>
          <a:lstStyle/>
          <a:p>
            <a:pPr algn="l" indent="0" lvl="0" marL="0" marR="0" rtl="0">
              <a:lnSpc>
                <a:spcPct val="150000"/>
              </a:lnSpc>
              <a:spcBef>
                <a:spcPts val="0"/>
              </a:spcBef>
              <a:spcAft>
                <a:spcPts val="0"/>
              </a:spcAft>
              <a:buClr>
                <a:srgbClr val="000000"/>
              </a:buClr>
              <a:buSzPts val="1350"/>
              <a:buFont typeface="Arial"/>
              <a:buNone/>
            </a:pPr>
            <a:r>
              <a:rPr altLang="en" b="0" cap="none" i="1" lang="en" strike="noStrike" sz="1350" u="none">
                <a:solidFill>
                  <a:srgbClr val="000000"/>
                </a:solidFill>
                <a:latin typeface="Arial"/>
                <a:ea typeface="Arial"/>
                <a:cs typeface="Arial"/>
                <a:sym typeface="Arial"/>
              </a:rPr>
              <a:t>NHS England» The changing face of General Practice</a:t>
            </a:r>
            <a:r>
              <a:rPr altLang="en" b="0" cap="none" i="0" lang="en" strike="noStrike" sz="1350" u="none">
                <a:solidFill>
                  <a:srgbClr val="000000"/>
                </a:solidFill>
                <a:latin typeface="Arial"/>
                <a:ea typeface="Arial"/>
                <a:cs typeface="Arial"/>
                <a:sym typeface="Arial"/>
              </a:rPr>
              <a:t>. [online] Available at: </a:t>
            </a:r>
            <a:r>
              <a:rPr altLang="en" b="0" cap="none" i="0" lang="en" strike="noStrike" sz="1350" u="sng">
                <a:solidFill>
                  <a:schemeClr val="hlink"/>
                </a:solidFill>
                <a:latin typeface="Arial"/>
                <a:ea typeface="Arial"/>
                <a:cs typeface="Arial"/>
                <a:sym typeface="Arial"/>
                <a:hlinkClick r:id="rId4"/>
              </a:rPr>
              <a:t>https://www.england.nhs.uk/blog/the-changing-face-of-general-practice/</a:t>
            </a:r>
            <a:r>
              <a:rPr altLang="en" b="0" cap="none" i="0" lang="en" strike="noStrike" sz="1350" u="none">
                <a:solidFill>
                  <a:srgbClr val="000000"/>
                </a:solidFill>
                <a:latin typeface="Arial"/>
                <a:ea typeface="Arial"/>
                <a:cs typeface="Arial"/>
                <a:sym typeface="Arial"/>
              </a:rPr>
              <a:t>. Accessed- 1/3/24</a:t>
            </a:r>
            <a:endParaRPr b="0" cap="none" i="0" strike="noStrike" sz="1350" u="none">
              <a:solidFill>
                <a:srgbClr val="000000"/>
              </a:solidFill>
              <a:latin typeface="Arial"/>
              <a:ea typeface="Arial"/>
              <a:cs typeface="Arial"/>
              <a:sym typeface="Arial"/>
            </a:endParaRPr>
          </a:p>
          <a:p>
            <a:pPr algn="l" indent="0" lvl="0" marL="0" marR="0" rtl="0">
              <a:lnSpc>
                <a:spcPct val="150000"/>
              </a:lnSpc>
              <a:spcBef>
                <a:spcPts val="0"/>
              </a:spcBef>
              <a:spcAft>
                <a:spcPts val="0"/>
              </a:spcAft>
              <a:buClr>
                <a:srgbClr val="000000"/>
              </a:buClr>
              <a:buSzPts val="1350"/>
              <a:buFont typeface="Arial"/>
              <a:buNone/>
            </a:pPr>
            <a:r>
              <a:t/>
            </a:r>
            <a:endParaRPr b="0" cap="none" i="0" strike="noStrike" sz="1350" u="none">
              <a:solidFill>
                <a:srgbClr val="000000"/>
              </a:solidFill>
              <a:latin typeface="Arial"/>
              <a:ea typeface="Arial"/>
              <a:cs typeface="Arial"/>
              <a:sym typeface="Arial"/>
            </a:endParaRPr>
          </a:p>
          <a:p>
            <a:pPr algn="l" indent="0" lvl="0" marL="0" marR="0" rtl="0">
              <a:lnSpc>
                <a:spcPct val="150000"/>
              </a:lnSpc>
              <a:spcBef>
                <a:spcPts val="0"/>
              </a:spcBef>
              <a:spcAft>
                <a:spcPts val="0"/>
              </a:spcAft>
              <a:buClr>
                <a:srgbClr val="000000"/>
              </a:buClr>
              <a:buSzPts val="1350"/>
              <a:buFont typeface="Arial"/>
              <a:buNone/>
            </a:pPr>
            <a:r>
              <a:rPr altLang="en" b="0" cap="none" i="0" lang="en" strike="noStrike" sz="1350" u="none">
                <a:solidFill>
                  <a:srgbClr val="000000"/>
                </a:solidFill>
                <a:latin typeface="Arial"/>
                <a:ea typeface="Arial"/>
                <a:cs typeface="Arial"/>
                <a:sym typeface="Arial"/>
              </a:rPr>
              <a:t>Bower, E. (2018). </a:t>
            </a:r>
            <a:r>
              <a:rPr altLang="en" b="0" cap="none" i="1" lang="en" strike="noStrike" sz="1350" u="none">
                <a:solidFill>
                  <a:srgbClr val="000000"/>
                </a:solidFill>
                <a:latin typeface="Arial"/>
                <a:ea typeface="Arial"/>
                <a:cs typeface="Arial"/>
                <a:sym typeface="Arial"/>
              </a:rPr>
              <a:t>The NHS at 70: General practice 1948 to 1967</a:t>
            </a:r>
            <a:r>
              <a:rPr altLang="en" b="0" cap="none" i="0" lang="en" strike="noStrike" sz="1350" u="none">
                <a:solidFill>
                  <a:srgbClr val="000000"/>
                </a:solidFill>
                <a:latin typeface="Arial"/>
                <a:ea typeface="Arial"/>
                <a:cs typeface="Arial"/>
                <a:sym typeface="Arial"/>
              </a:rPr>
              <a:t>. [online] Gponline.com. Available at: </a:t>
            </a:r>
            <a:r>
              <a:rPr altLang="en" b="0" cap="none" i="0" lang="en" strike="noStrike" sz="1350" u="sng">
                <a:solidFill>
                  <a:schemeClr val="hlink"/>
                </a:solidFill>
                <a:latin typeface="Arial"/>
                <a:ea typeface="Arial"/>
                <a:cs typeface="Arial"/>
                <a:sym typeface="Arial"/>
                <a:hlinkClick r:id="rId5"/>
              </a:rPr>
              <a:t>https://www.gponline.com/nhs-70-general-practice-1948-1967/article/1485294.Accessed</a:t>
            </a:r>
            <a:r>
              <a:rPr altLang="en" b="0" cap="none" i="0" lang="en" strike="noStrike" sz="1350" u="none">
                <a:solidFill>
                  <a:srgbClr val="000000"/>
                </a:solidFill>
                <a:latin typeface="Arial"/>
                <a:ea typeface="Arial"/>
                <a:cs typeface="Arial"/>
                <a:sym typeface="Arial"/>
              </a:rPr>
              <a:t> 1/3/24</a:t>
            </a:r>
            <a:endParaRPr b="0" cap="none" i="0" strike="noStrike" sz="135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rgbClr val="000000"/>
              </a:buClr>
              <a:buSzPts val="1100"/>
              <a:buFont typeface="Arial"/>
              <a:buNone/>
            </a:pPr>
            <a:r>
              <a:rPr altLang="en" b="0" cap="none" i="0" lang="en" strike="noStrike" sz="1100" u="none">
                <a:solidFill>
                  <a:srgbClr val="000000"/>
                </a:solidFill>
                <a:latin typeface="Arial"/>
                <a:ea typeface="Arial"/>
                <a:cs typeface="Arial"/>
                <a:sym typeface="Arial"/>
              </a:rPr>
              <a:t>‌ </a:t>
            </a:r>
            <a:r>
              <a:rPr altLang="en" b="0" cap="none" i="1" lang="en" strike="noStrike" sz="1350" u="none">
                <a:solidFill>
                  <a:srgbClr val="000000"/>
                </a:solidFill>
                <a:latin typeface="Arial"/>
                <a:ea typeface="Arial"/>
                <a:cs typeface="Arial"/>
                <a:sym typeface="Arial"/>
              </a:rPr>
              <a:t>World War II and the creation of the National Health Service | Towards a New Jerusalem | West End at War</a:t>
            </a:r>
            <a:r>
              <a:rPr altLang="en" b="0" cap="none" i="0" lang="en" strike="noStrike" sz="1350" u="none">
                <a:solidFill>
                  <a:srgbClr val="000000"/>
                </a:solidFill>
                <a:latin typeface="Arial"/>
                <a:ea typeface="Arial"/>
                <a:cs typeface="Arial"/>
                <a:sym typeface="Arial"/>
              </a:rPr>
              <a:t>. [online] www.westendatwar.org.uk. Available at: </a:t>
            </a:r>
            <a:r>
              <a:rPr altLang="en" b="0" cap="none" i="0" lang="en" strike="noStrike" sz="1350" u="sng">
                <a:solidFill>
                  <a:schemeClr val="hlink"/>
                </a:solidFill>
                <a:latin typeface="Arial"/>
                <a:ea typeface="Arial"/>
                <a:cs typeface="Arial"/>
                <a:sym typeface="Arial"/>
                <a:hlinkClick r:id="rId6"/>
              </a:rPr>
              <a:t>http://www.westendatwar.org.uk/page/towards_a_new_jerusalem-2</a:t>
            </a:r>
            <a:r>
              <a:rPr altLang="en" b="0" cap="none" i="0" lang="en" strike="noStrike" sz="1350" u="none">
                <a:solidFill>
                  <a:srgbClr val="000000"/>
                </a:solidFill>
                <a:latin typeface="Arial"/>
                <a:ea typeface="Arial"/>
                <a:cs typeface="Arial"/>
                <a:sym typeface="Arial"/>
              </a:rPr>
              <a:t>. Accessed 1/3/24</a:t>
            </a:r>
            <a:endParaRPr b="0" cap="none" i="0" strike="noStrike" sz="1350" u="none">
              <a:solidFill>
                <a:srgbClr val="000000"/>
              </a:solidFill>
              <a:latin typeface="Arial"/>
              <a:ea typeface="Arial"/>
              <a:cs typeface="Arial"/>
              <a:sym typeface="Arial"/>
            </a:endParaRPr>
          </a:p>
          <a:p>
            <a:pPr algn="l" indent="0" lvl="0" marL="0" marR="0" rtl="0">
              <a:lnSpc>
                <a:spcPct val="150000"/>
              </a:lnSpc>
              <a:spcBef>
                <a:spcPts val="1200"/>
              </a:spcBef>
              <a:spcAft>
                <a:spcPts val="0"/>
              </a:spcAft>
              <a:buClr>
                <a:srgbClr val="000000"/>
              </a:buClr>
              <a:buSzPts val="1350"/>
              <a:buFont typeface="Arial"/>
              <a:buNone/>
            </a:pPr>
            <a:r>
              <a:rPr altLang="en" b="0" cap="none" i="0" lang="en" strike="noStrike" sz="1350" u="none">
                <a:solidFill>
                  <a:srgbClr val="000000"/>
                </a:solidFill>
                <a:latin typeface="Arial"/>
                <a:ea typeface="Arial"/>
                <a:cs typeface="Arial"/>
                <a:sym typeface="Arial"/>
              </a:rPr>
              <a:t>NHS Digital. (2018). </a:t>
            </a:r>
            <a:r>
              <a:rPr altLang="en" b="0" cap="none" i="1" lang="en" strike="noStrike" sz="1350" u="none">
                <a:solidFill>
                  <a:srgbClr val="000000"/>
                </a:solidFill>
                <a:latin typeface="Arial"/>
                <a:ea typeface="Arial"/>
                <a:cs typeface="Arial"/>
                <a:sym typeface="Arial"/>
              </a:rPr>
              <a:t>Historical workforce statistics in lead-up to NHS70</a:t>
            </a:r>
            <a:r>
              <a:rPr altLang="en" b="0" cap="none" i="0" lang="en" strike="noStrike" sz="1350" u="none">
                <a:solidFill>
                  <a:srgbClr val="000000"/>
                </a:solidFill>
                <a:latin typeface="Arial"/>
                <a:ea typeface="Arial"/>
                <a:cs typeface="Arial"/>
                <a:sym typeface="Arial"/>
              </a:rPr>
              <a:t>. [online] Available at: </a:t>
            </a:r>
            <a:r>
              <a:rPr altLang="en" b="0" cap="none" i="0" lang="en" strike="noStrike" sz="1350" u="sng">
                <a:solidFill>
                  <a:schemeClr val="hlink"/>
                </a:solidFill>
                <a:latin typeface="Arial"/>
                <a:ea typeface="Arial"/>
                <a:cs typeface="Arial"/>
                <a:sym typeface="Arial"/>
                <a:hlinkClick r:id="rId7"/>
              </a:rPr>
              <a:t>https://digital.nhs.uk/news/2018/workforce-factsheet</a:t>
            </a:r>
            <a:r>
              <a:rPr altLang="en" b="0" cap="none" i="0" lang="en" strike="noStrike" sz="1350" u="none">
                <a:solidFill>
                  <a:srgbClr val="000000"/>
                </a:solidFill>
                <a:latin typeface="Arial"/>
                <a:ea typeface="Arial"/>
                <a:cs typeface="Arial"/>
                <a:sym typeface="Arial"/>
              </a:rPr>
              <a:t>. Accessed 1/3/24</a:t>
            </a:r>
            <a:endParaRPr b="0" cap="none" i="0" strike="noStrike" sz="1350" u="none">
              <a:solidFill>
                <a:srgbClr val="000000"/>
              </a:solidFill>
              <a:latin typeface="Arial"/>
              <a:ea typeface="Arial"/>
              <a:cs typeface="Arial"/>
              <a:sym typeface="Arial"/>
            </a:endParaRPr>
          </a:p>
          <a:p>
            <a:pPr algn="l" indent="0" lvl="0" marL="0" marR="0" rtl="0">
              <a:lnSpc>
                <a:spcPct val="150000"/>
              </a:lnSpc>
              <a:spcBef>
                <a:spcPts val="0"/>
              </a:spcBef>
              <a:spcAft>
                <a:spcPts val="0"/>
              </a:spcAft>
              <a:buClr>
                <a:srgbClr val="000000"/>
              </a:buClr>
              <a:buSzPts val="1350"/>
              <a:buFont typeface="Arial"/>
              <a:buNone/>
            </a:pPr>
            <a:r>
              <a:rPr altLang="en" b="0" cap="none" i="0" lang="en" strike="noStrike" sz="1350" u="none">
                <a:solidFill>
                  <a:srgbClr val="000000"/>
                </a:solidFill>
                <a:latin typeface="Arial"/>
                <a:ea typeface="Arial"/>
                <a:cs typeface="Arial"/>
                <a:sym typeface="Arial"/>
              </a:rPr>
              <a:t>www.england.nhs.uk. (n.d.). </a:t>
            </a:r>
            <a:r>
              <a:rPr altLang="en" b="0" cap="none" i="1" lang="en" strike="noStrike" sz="1350" u="none">
                <a:solidFill>
                  <a:srgbClr val="000000"/>
                </a:solidFill>
                <a:latin typeface="Arial"/>
                <a:ea typeface="Arial"/>
                <a:cs typeface="Arial"/>
                <a:sym typeface="Arial"/>
              </a:rPr>
              <a:t>Statistics» GP Patient Survey 2023</a:t>
            </a:r>
            <a:r>
              <a:rPr altLang="en" b="0" cap="none" i="0" lang="en" strike="noStrike" sz="1350" u="none">
                <a:solidFill>
                  <a:srgbClr val="000000"/>
                </a:solidFill>
                <a:latin typeface="Arial"/>
                <a:ea typeface="Arial"/>
                <a:cs typeface="Arial"/>
                <a:sym typeface="Arial"/>
              </a:rPr>
              <a:t>. [online] Available at: </a:t>
            </a:r>
            <a:r>
              <a:rPr altLang="en" b="0" cap="none" i="0" lang="en" strike="noStrike" sz="1350" u="sng">
                <a:solidFill>
                  <a:schemeClr val="hlink"/>
                </a:solidFill>
                <a:latin typeface="Arial"/>
                <a:ea typeface="Arial"/>
                <a:cs typeface="Arial"/>
                <a:sym typeface="Arial"/>
                <a:hlinkClick r:id="rId8"/>
              </a:rPr>
              <a:t>https://www.england.nhs.uk/statistics/2023/07/13/gp-patient-survey-2023/#:~:text=71.3%25%20of%20patients%20rated%20their</a:t>
            </a:r>
            <a:r>
              <a:rPr altLang="en" b="0" cap="none" i="0" lang="en" strike="noStrike" sz="1350" u="none">
                <a:solidFill>
                  <a:srgbClr val="000000"/>
                </a:solidFill>
                <a:latin typeface="Arial"/>
                <a:ea typeface="Arial"/>
                <a:cs typeface="Arial"/>
                <a:sym typeface="Arial"/>
              </a:rPr>
              <a:t>. Accessed 1/3/24</a:t>
            </a:r>
            <a:endParaRPr b="0" cap="none" i="0" strike="noStrike" sz="135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rgbClr val="000000"/>
              </a:buClr>
              <a:buSzPts val="1100"/>
              <a:buFont typeface="Arial"/>
              <a:buNone/>
            </a:pPr>
            <a:r>
              <a:rPr altLang="en" b="0" cap="none" i="0" lang="en" strike="noStrike" sz="1100" u="none">
                <a:solidFill>
                  <a:srgbClr val="000000"/>
                </a:solidFill>
                <a:latin typeface="Arial"/>
                <a:ea typeface="Arial"/>
                <a:cs typeface="Arial"/>
                <a:sym typeface="Arial"/>
              </a:rPr>
              <a:t>‌</a:t>
            </a:r>
            <a:endParaRPr b="0" cap="none" i="0" strike="noStrike" sz="1100" u="none">
              <a:solidFill>
                <a:srgbClr val="000000"/>
              </a:solidFill>
              <a:latin typeface="Arial"/>
              <a:ea typeface="Arial"/>
              <a:cs typeface="Arial"/>
              <a:sym typeface="Arial"/>
            </a:endParaRPr>
          </a:p>
          <a:p>
            <a:pPr algn="l" indent="0" lvl="0" marL="0" marR="0" rtl="0">
              <a:lnSpc>
                <a:spcPct val="150000"/>
              </a:lnSpc>
              <a:spcBef>
                <a:spcPts val="1200"/>
              </a:spcBef>
              <a:spcAft>
                <a:spcPts val="0"/>
              </a:spcAft>
              <a:buClr>
                <a:srgbClr val="000000"/>
              </a:buClr>
              <a:buSzPts val="1350"/>
              <a:buFont typeface="Arial"/>
              <a:buNone/>
            </a:pPr>
            <a:r>
              <a:t/>
            </a:r>
            <a:endParaRPr b="0" cap="none" i="0" strike="noStrike" sz="135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rgbClr val="000000"/>
              </a:buClr>
              <a:buSzPts val="1100"/>
              <a:buFont typeface="Arial"/>
              <a:buNone/>
            </a:pPr>
            <a:r>
              <a:rPr altLang="en" b="0" cap="none" i="0" lang="en" strike="noStrike" sz="1100" u="none">
                <a:solidFill>
                  <a:srgbClr val="000000"/>
                </a:solidFill>
                <a:latin typeface="Arial"/>
                <a:ea typeface="Arial"/>
                <a:cs typeface="Arial"/>
                <a:sym typeface="Arial"/>
              </a:rPr>
              <a:t>‌</a:t>
            </a:r>
            <a:endParaRPr b="0" cap="none" i="0" strike="noStrike" sz="110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rgbClr val="000000"/>
              </a:buClr>
              <a:buSzPts val="1350"/>
              <a:buFont typeface="Arial"/>
              <a:buNone/>
            </a:pPr>
            <a:r>
              <a:t/>
            </a:r>
            <a:endParaRPr b="0" cap="none" i="0" strike="noStrike" sz="135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rgbClr val="000000"/>
              </a:buClr>
              <a:buSzPts val="1350"/>
              <a:buFont typeface="Arial"/>
              <a:buNone/>
            </a:pPr>
            <a:r>
              <a:t/>
            </a:r>
            <a:endParaRPr b="0" cap="none" i="0" strike="noStrike" sz="135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rgbClr val="000000"/>
              </a:buClr>
              <a:buSzPts val="1350"/>
              <a:buFont typeface="Arial"/>
              <a:buNone/>
            </a:pPr>
            <a:r>
              <a:t/>
            </a:r>
            <a:endParaRPr b="0" cap="none" i="0" strike="noStrike" sz="135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rgbClr val="000000"/>
              </a:buClr>
              <a:buSzPts val="1100"/>
              <a:buFont typeface="Arial"/>
              <a:buNone/>
            </a:pPr>
            <a:r>
              <a:rPr altLang="en" b="0" cap="none" i="0" lang="en" strike="noStrike" sz="1100" u="none">
                <a:solidFill>
                  <a:srgbClr val="000000"/>
                </a:solidFill>
                <a:latin typeface="Arial"/>
                <a:ea typeface="Arial"/>
                <a:cs typeface="Arial"/>
                <a:sym typeface="Arial"/>
              </a:rPr>
              <a:t>‌</a:t>
            </a:r>
            <a:endParaRPr b="0" cap="none" i="0" strike="noStrike" sz="110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chemeClr val="dk2"/>
              </a:buClr>
              <a:buSzPts val="1100"/>
              <a:buFont typeface="Arial"/>
              <a:buNone/>
            </a:pPr>
            <a:r>
              <a:t/>
            </a:r>
            <a:endParaRPr b="0" cap="none" i="0" strike="noStrike" sz="1100" u="none">
              <a:solidFill>
                <a:srgbClr val="000000"/>
              </a:solidFill>
              <a:latin typeface="Arial"/>
              <a:ea typeface="Arial"/>
              <a:cs typeface="Arial"/>
              <a:sym typeface="Arial"/>
            </a:endParaRPr>
          </a:p>
          <a:p>
            <a:pPr algn="l" indent="0" lvl="0" marL="0" marR="0" rtl="0">
              <a:lnSpc>
                <a:spcPct val="100000"/>
              </a:lnSpc>
              <a:spcBef>
                <a:spcPts val="1200"/>
              </a:spcBef>
              <a:spcAft>
                <a:spcPts val="0"/>
              </a:spcAft>
              <a:buClr>
                <a:schemeClr val="dk2"/>
              </a:buClr>
              <a:buSzPts val="1100"/>
              <a:buFont typeface="Arial"/>
              <a:buNone/>
            </a:pPr>
            <a:r>
              <a:rPr altLang="en" b="0" cap="none" i="0" lang="en" strike="noStrike" sz="1100" u="none">
                <a:solidFill>
                  <a:srgbClr val="000000"/>
                </a:solidFill>
                <a:latin typeface="Arial"/>
                <a:ea typeface="Arial"/>
                <a:cs typeface="Arial"/>
                <a:sym typeface="Arial"/>
              </a:rPr>
              <a:t>‌</a:t>
            </a:r>
            <a:endParaRPr b="0" cap="none" i="0" strike="noStrike" sz="1100" u="none">
              <a:solidFill>
                <a:srgbClr val="000000"/>
              </a:solidFill>
              <a:latin typeface="Arial"/>
              <a:ea typeface="Arial"/>
              <a:cs typeface="Arial"/>
              <a:sym typeface="Arial"/>
            </a:endParaRPr>
          </a:p>
          <a:p>
            <a:pPr algn="l" indent="0" lvl="0" marL="0" marR="0" rtl="0">
              <a:lnSpc>
                <a:spcPct val="100000"/>
              </a:lnSpc>
              <a:spcBef>
                <a:spcPts val="1200"/>
              </a:spcBef>
              <a:spcAft>
                <a:spcPts val="1200"/>
              </a:spcAft>
              <a:buClr>
                <a:srgbClr val="000000"/>
              </a:buClr>
              <a:buSzPts val="1200"/>
              <a:buFont typeface="Arial"/>
              <a:buNone/>
            </a:pPr>
            <a:r>
              <a:t/>
            </a:r>
            <a:endParaRPr b="0" cap="none" i="0" strike="noStrike" sz="1200" u="sng">
              <a:solidFill>
                <a:schemeClr val="dk1"/>
              </a:solidFill>
              <a:latin typeface="Raleway"/>
              <a:ea typeface="Raleway"/>
              <a:cs typeface="Raleway"/>
              <a:sym typeface="Raleway"/>
            </a:endParaRPr>
          </a:p>
        </p:txBody>
      </p:sp>
      <p:sp>
        <p:nvSpPr>
          <p:cNvPr id="215" name="Google Shape;215;p28"/>
          <p:cNvSpPr txBox="1"/>
          <p:nvPr/>
        </p:nvSpPr>
        <p:spPr>
          <a:xfrm>
            <a:off x="2855550" y="3495513"/>
            <a:ext cx="2103000" cy="1012200"/>
          </a:xfrm>
          <a:prstGeom prst="rect">
            <a:avLst/>
          </a:prstGeom>
          <a:noFill/>
          <a:ln>
            <a:noFill/>
          </a:ln>
        </p:spPr>
        <p:txBody>
          <a:bodyPr anchor="b" anchorCtr="0" bIns="91425" lIns="91425" numCol="1" rIns="91425" spcFirstLastPara="1" tIns="91425" wrap="square">
            <a:noAutofit/>
          </a:bodyPr>
          <a:lstStyle/>
          <a:p>
            <a:pPr algn="l" indent="0" lvl="0" marL="0" marR="0" rtl="0">
              <a:lnSpc>
                <a:spcPct val="115000"/>
              </a:lnSpc>
              <a:spcBef>
                <a:spcPts val="0"/>
              </a:spcBef>
              <a:spcAft>
                <a:spcPts val="0"/>
              </a:spcAft>
              <a:buClr>
                <a:srgbClr val="000000"/>
              </a:buClr>
              <a:buSzPts val="1200"/>
              <a:buFont typeface="Arial"/>
              <a:buNone/>
            </a:pPr>
            <a:r>
              <a:t/>
            </a:r>
            <a:endParaRPr b="0" cap="none" i="0" strike="noStrike" sz="1200" u="none">
              <a:solidFill>
                <a:schemeClr val="dk2"/>
              </a:solidFill>
              <a:latin typeface="Raleway"/>
              <a:ea typeface="Raleway"/>
              <a:cs typeface="Raleway"/>
              <a:sym typeface="Raleway"/>
            </a:endParaRPr>
          </a:p>
        </p:txBody>
      </p:sp>
    </p:spTree>
  </p:cSld>
  <p:clrMapOvr>
    <a:masterClrMapping/>
  </p:clrMapOvr>
</p:sld>
</file>

<file path=ppt/theme/theme1.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