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  <p:sldMasterId id="2147483664" r:id="rId2"/>
    <p:sldMasterId id="2147483677" r:id="rId3"/>
    <p:sldMasterId id="2147483699" r:id="rId4"/>
    <p:sldMasterId id="2147483715" r:id="rId5"/>
    <p:sldMasterId id="2147483648" r:id="rId6"/>
  </p:sldMasterIdLst>
  <p:notesMasterIdLst>
    <p:notesMasterId r:id="rId40"/>
  </p:notesMasterIdLst>
  <p:sldIdLst>
    <p:sldId id="257" r:id="rId7"/>
    <p:sldId id="258" r:id="rId8"/>
    <p:sldId id="259" r:id="rId9"/>
    <p:sldId id="264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60" r:id="rId20"/>
    <p:sldId id="266" r:id="rId21"/>
    <p:sldId id="261" r:id="rId22"/>
    <p:sldId id="267" r:id="rId23"/>
    <p:sldId id="268" r:id="rId24"/>
    <p:sldId id="269" r:id="rId25"/>
    <p:sldId id="270" r:id="rId26"/>
    <p:sldId id="271" r:id="rId27"/>
    <p:sldId id="272" r:id="rId28"/>
    <p:sldId id="273" r:id="rId29"/>
    <p:sldId id="274" r:id="rId30"/>
    <p:sldId id="275" r:id="rId31"/>
    <p:sldId id="276" r:id="rId32"/>
    <p:sldId id="277" r:id="rId33"/>
    <p:sldId id="278" r:id="rId34"/>
    <p:sldId id="279" r:id="rId35"/>
    <p:sldId id="280" r:id="rId36"/>
    <p:sldId id="281" r:id="rId37"/>
    <p:sldId id="262" r:id="rId38"/>
    <p:sldId id="263" r:id="rId3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42C232-A82B-D529-2146-46BBFA69B15F}" v="10" dt="2023-01-16T09:46:22.490"/>
    <p1510:client id="{631EBB18-6391-0624-0DE2-8D2B8B2BD909}" v="380" dt="2023-01-09T14:22:55.3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631EBB18-6391-0624-0DE2-8D2B8B2BD909}"/>
    <pc:docChg chg="addSld delSld modSld addMainMaster modMainMaster">
      <pc:chgData name="Mari Powell" userId="S::mari.powell@uwtsd.ac.uk::a1b98dd7-29dc-4131-8e37-1423e6a9ecca" providerId="AD" clId="Web-{631EBB18-6391-0624-0DE2-8D2B8B2BD909}" dt="2023-01-09T14:22:55.211" v="249"/>
      <pc:docMkLst>
        <pc:docMk/>
      </pc:docMkLst>
      <pc:sldChg chg="del">
        <pc:chgData name="Mari Powell" userId="S::mari.powell@uwtsd.ac.uk::a1b98dd7-29dc-4131-8e37-1423e6a9ecca" providerId="AD" clId="Web-{631EBB18-6391-0624-0DE2-8D2B8B2BD909}" dt="2023-01-09T12:55:46.262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631EBB18-6391-0624-0DE2-8D2B8B2BD909}" dt="2023-01-09T12:57:05.263" v="9" actId="20577"/>
        <pc:sldMkLst>
          <pc:docMk/>
          <pc:sldMk cId="844282202" sldId="257"/>
        </pc:sldMkLst>
        <pc:spChg chg="mod">
          <ac:chgData name="Mari Powell" userId="S::mari.powell@uwtsd.ac.uk::a1b98dd7-29dc-4131-8e37-1423e6a9ecca" providerId="AD" clId="Web-{631EBB18-6391-0624-0DE2-8D2B8B2BD909}" dt="2023-01-09T12:57:05.263" v="9" actId="20577"/>
          <ac:spMkLst>
            <pc:docMk/>
            <pc:sldMk cId="844282202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631EBB18-6391-0624-0DE2-8D2B8B2BD909}" dt="2023-01-09T13:00:44.596" v="64" actId="1076"/>
        <pc:sldMkLst>
          <pc:docMk/>
          <pc:sldMk cId="6545921" sldId="258"/>
        </pc:sldMkLst>
        <pc:spChg chg="mod">
          <ac:chgData name="Mari Powell" userId="S::mari.powell@uwtsd.ac.uk::a1b98dd7-29dc-4131-8e37-1423e6a9ecca" providerId="AD" clId="Web-{631EBB18-6391-0624-0DE2-8D2B8B2BD909}" dt="2023-01-09T13:00:44.596" v="64" actId="1076"/>
          <ac:spMkLst>
            <pc:docMk/>
            <pc:sldMk cId="6545921" sldId="258"/>
            <ac:spMk id="3" creationId="{8F22FA55-2A8D-A5EF-C79E-CE62C8319001}"/>
          </ac:spMkLst>
        </pc:spChg>
      </pc:sldChg>
      <pc:sldChg chg="add">
        <pc:chgData name="Mari Powell" userId="S::mari.powell@uwtsd.ac.uk::a1b98dd7-29dc-4131-8e37-1423e6a9ecca" providerId="AD" clId="Web-{631EBB18-6391-0624-0DE2-8D2B8B2BD909}" dt="2023-01-09T12:57:40.983" v="26"/>
        <pc:sldMkLst>
          <pc:docMk/>
          <pc:sldMk cId="3625469400" sldId="259"/>
        </pc:sldMkLst>
      </pc:sldChg>
      <pc:sldChg chg="add">
        <pc:chgData name="Mari Powell" userId="S::mari.powell@uwtsd.ac.uk::a1b98dd7-29dc-4131-8e37-1423e6a9ecca" providerId="AD" clId="Web-{631EBB18-6391-0624-0DE2-8D2B8B2BD909}" dt="2023-01-09T12:57:58.108" v="27"/>
        <pc:sldMkLst>
          <pc:docMk/>
          <pc:sldMk cId="2363757745" sldId="260"/>
        </pc:sldMkLst>
      </pc:sldChg>
      <pc:sldChg chg="modSp add">
        <pc:chgData name="Mari Powell" userId="S::mari.powell@uwtsd.ac.uk::a1b98dd7-29dc-4131-8e37-1423e6a9ecca" providerId="AD" clId="Web-{631EBB18-6391-0624-0DE2-8D2B8B2BD909}" dt="2023-01-09T13:52:16.453" v="106" actId="20577"/>
        <pc:sldMkLst>
          <pc:docMk/>
          <pc:sldMk cId="1030381295" sldId="261"/>
        </pc:sldMkLst>
        <pc:spChg chg="mod">
          <ac:chgData name="Mari Powell" userId="S::mari.powell@uwtsd.ac.uk::a1b98dd7-29dc-4131-8e37-1423e6a9ecca" providerId="AD" clId="Web-{631EBB18-6391-0624-0DE2-8D2B8B2BD909}" dt="2023-01-09T13:52:16.453" v="106" actId="20577"/>
          <ac:spMkLst>
            <pc:docMk/>
            <pc:sldMk cId="1030381295" sldId="261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631EBB18-6391-0624-0DE2-8D2B8B2BD909}" dt="2023-01-09T12:58:42.078" v="40"/>
        <pc:sldMkLst>
          <pc:docMk/>
          <pc:sldMk cId="4224204430" sldId="262"/>
        </pc:sldMkLst>
      </pc:sldChg>
      <pc:sldChg chg="add">
        <pc:chgData name="Mari Powell" userId="S::mari.powell@uwtsd.ac.uk::a1b98dd7-29dc-4131-8e37-1423e6a9ecca" providerId="AD" clId="Web-{631EBB18-6391-0624-0DE2-8D2B8B2BD909}" dt="2023-01-09T12:58:58.266" v="41"/>
        <pc:sldMkLst>
          <pc:docMk/>
          <pc:sldMk cId="228272880" sldId="263"/>
        </pc:sldMkLst>
      </pc:sldChg>
      <pc:sldChg chg="add mod setBg">
        <pc:chgData name="Mari Powell" userId="S::mari.powell@uwtsd.ac.uk::a1b98dd7-29dc-4131-8e37-1423e6a9ecca" providerId="AD" clId="Web-{631EBB18-6391-0624-0DE2-8D2B8B2BD909}" dt="2023-01-09T13:50:24.075" v="66"/>
        <pc:sldMkLst>
          <pc:docMk/>
          <pc:sldMk cId="4147575006" sldId="264"/>
        </pc:sldMkLst>
      </pc:sldChg>
      <pc:sldChg chg="add mod setBg">
        <pc:chgData name="Mari Powell" userId="S::mari.powell@uwtsd.ac.uk::a1b98dd7-29dc-4131-8e37-1423e6a9ecca" providerId="AD" clId="Web-{631EBB18-6391-0624-0DE2-8D2B8B2BD909}" dt="2023-01-09T13:50:46.263" v="68"/>
        <pc:sldMkLst>
          <pc:docMk/>
          <pc:sldMk cId="1331162277" sldId="265"/>
        </pc:sldMkLst>
      </pc:sldChg>
      <pc:sldChg chg="modSp add">
        <pc:chgData name="Mari Powell" userId="S::mari.powell@uwtsd.ac.uk::a1b98dd7-29dc-4131-8e37-1423e6a9ecca" providerId="AD" clId="Web-{631EBB18-6391-0624-0DE2-8D2B8B2BD909}" dt="2023-01-09T13:51:51.640" v="88" actId="1076"/>
        <pc:sldMkLst>
          <pc:docMk/>
          <pc:sldMk cId="2435300499" sldId="266"/>
        </pc:sldMkLst>
        <pc:spChg chg="mod">
          <ac:chgData name="Mari Powell" userId="S::mari.powell@uwtsd.ac.uk::a1b98dd7-29dc-4131-8e37-1423e6a9ecca" providerId="AD" clId="Web-{631EBB18-6391-0624-0DE2-8D2B8B2BD909}" dt="2023-01-09T13:51:51.640" v="88" actId="1076"/>
          <ac:spMkLst>
            <pc:docMk/>
            <pc:sldMk cId="2435300499" sldId="266"/>
            <ac:spMk id="5" creationId="{9836355E-2D7B-B874-3225-E5F53AD0A163}"/>
          </ac:spMkLst>
        </pc:spChg>
      </pc:sldChg>
      <pc:sldChg chg="addSp delSp modSp add mod setBg">
        <pc:chgData name="Mari Powell" userId="S::mari.powell@uwtsd.ac.uk::a1b98dd7-29dc-4131-8e37-1423e6a9ecca" providerId="AD" clId="Web-{631EBB18-6391-0624-0DE2-8D2B8B2BD909}" dt="2023-01-09T13:55:22.238" v="131" actId="20577"/>
        <pc:sldMkLst>
          <pc:docMk/>
          <pc:sldMk cId="4114771192" sldId="267"/>
        </pc:sldMkLst>
        <pc:spChg chg="mod">
          <ac:chgData name="Mari Powell" userId="S::mari.powell@uwtsd.ac.uk::a1b98dd7-29dc-4131-8e37-1423e6a9ecca" providerId="AD" clId="Web-{631EBB18-6391-0624-0DE2-8D2B8B2BD909}" dt="2023-01-09T13:53:13.720" v="112" actId="20577"/>
          <ac:spMkLst>
            <pc:docMk/>
            <pc:sldMk cId="4114771192" sldId="267"/>
            <ac:spMk id="3" creationId="{3EFF9C33-1E5A-7147-8081-77EEFC841212}"/>
          </ac:spMkLst>
        </pc:spChg>
        <pc:spChg chg="mod">
          <ac:chgData name="Mari Powell" userId="S::mari.powell@uwtsd.ac.uk::a1b98dd7-29dc-4131-8e37-1423e6a9ecca" providerId="AD" clId="Web-{631EBB18-6391-0624-0DE2-8D2B8B2BD909}" dt="2023-01-09T13:53:30.361" v="116" actId="1076"/>
          <ac:spMkLst>
            <pc:docMk/>
            <pc:sldMk cId="4114771192" sldId="267"/>
            <ac:spMk id="13" creationId="{0B215F85-9C47-A14C-96C9-10FAE52814F5}"/>
          </ac:spMkLst>
        </pc:spChg>
        <pc:spChg chg="mod">
          <ac:chgData name="Mari Powell" userId="S::mari.powell@uwtsd.ac.uk::a1b98dd7-29dc-4131-8e37-1423e6a9ecca" providerId="AD" clId="Web-{631EBB18-6391-0624-0DE2-8D2B8B2BD909}" dt="2023-01-09T13:55:22.238" v="131" actId="20577"/>
          <ac:spMkLst>
            <pc:docMk/>
            <pc:sldMk cId="4114771192" sldId="267"/>
            <ac:spMk id="16" creationId="{479BE21F-E512-CC45-A70D-220E4552206A}"/>
          </ac:spMkLst>
        </pc:spChg>
        <pc:spChg chg="mod">
          <ac:chgData name="Mari Powell" userId="S::mari.powell@uwtsd.ac.uk::a1b98dd7-29dc-4131-8e37-1423e6a9ecca" providerId="AD" clId="Web-{631EBB18-6391-0624-0DE2-8D2B8B2BD909}" dt="2023-01-09T13:55:10.910" v="130" actId="1076"/>
          <ac:spMkLst>
            <pc:docMk/>
            <pc:sldMk cId="4114771192" sldId="267"/>
            <ac:spMk id="18" creationId="{770BD51F-7C26-EF49-95B3-31D6355CE109}"/>
          </ac:spMkLst>
        </pc:spChg>
        <pc:spChg chg="mod">
          <ac:chgData name="Mari Powell" userId="S::mari.powell@uwtsd.ac.uk::a1b98dd7-29dc-4131-8e37-1423e6a9ecca" providerId="AD" clId="Web-{631EBB18-6391-0624-0DE2-8D2B8B2BD909}" dt="2023-01-09T13:55:07.675" v="129" actId="1076"/>
          <ac:spMkLst>
            <pc:docMk/>
            <pc:sldMk cId="4114771192" sldId="267"/>
            <ac:spMk id="20" creationId="{2E0FFEF1-5036-144F-B2E7-66DFB071CD5B}"/>
          </ac:spMkLst>
        </pc:spChg>
        <pc:picChg chg="add mod ord">
          <ac:chgData name="Mari Powell" userId="S::mari.powell@uwtsd.ac.uk::a1b98dd7-29dc-4131-8e37-1423e6a9ecca" providerId="AD" clId="Web-{631EBB18-6391-0624-0DE2-8D2B8B2BD909}" dt="2023-01-09T13:54:45.112" v="125" actId="1076"/>
          <ac:picMkLst>
            <pc:docMk/>
            <pc:sldMk cId="4114771192" sldId="267"/>
            <ac:picMk id="2" creationId="{8EC9A5D7-E3D2-340F-E783-483233C6F415}"/>
          </ac:picMkLst>
        </pc:picChg>
        <pc:picChg chg="del">
          <ac:chgData name="Mari Powell" userId="S::mari.powell@uwtsd.ac.uk::a1b98dd7-29dc-4131-8e37-1423e6a9ecca" providerId="AD" clId="Web-{631EBB18-6391-0624-0DE2-8D2B8B2BD909}" dt="2023-01-09T13:53:18.782" v="113"/>
          <ac:picMkLst>
            <pc:docMk/>
            <pc:sldMk cId="4114771192" sldId="267"/>
            <ac:picMk id="15" creationId="{A7006E09-B80C-944D-ABF8-7BDEAEF8929D}"/>
          </ac:picMkLst>
        </pc:picChg>
      </pc:sldChg>
      <pc:sldChg chg="modSp add mod setBg">
        <pc:chgData name="Mari Powell" userId="S::mari.powell@uwtsd.ac.uk::a1b98dd7-29dc-4131-8e37-1423e6a9ecca" providerId="AD" clId="Web-{631EBB18-6391-0624-0DE2-8D2B8B2BD909}" dt="2023-01-09T14:05:50.080" v="136"/>
        <pc:sldMkLst>
          <pc:docMk/>
          <pc:sldMk cId="1782503458" sldId="268"/>
        </pc:sldMkLst>
        <pc:spChg chg="mod">
          <ac:chgData name="Mari Powell" userId="S::mari.powell@uwtsd.ac.uk::a1b98dd7-29dc-4131-8e37-1423e6a9ecca" providerId="AD" clId="Web-{631EBB18-6391-0624-0DE2-8D2B8B2BD909}" dt="2023-01-09T14:04:38.969" v="135"/>
          <ac:spMkLst>
            <pc:docMk/>
            <pc:sldMk cId="1782503458" sldId="268"/>
            <ac:spMk id="2" creationId="{802DA553-CD92-F546-AC54-305952032F68}"/>
          </ac:spMkLst>
        </pc:spChg>
      </pc:sldChg>
      <pc:sldChg chg="modSp add mod setBg">
        <pc:chgData name="Mari Powell" userId="S::mari.powell@uwtsd.ac.uk::a1b98dd7-29dc-4131-8e37-1423e6a9ecca" providerId="AD" clId="Web-{631EBB18-6391-0624-0DE2-8D2B8B2BD909}" dt="2023-01-09T14:09:21.006" v="155" actId="1076"/>
        <pc:sldMkLst>
          <pc:docMk/>
          <pc:sldMk cId="89689795" sldId="269"/>
        </pc:sldMkLst>
        <pc:spChg chg="mod">
          <ac:chgData name="Mari Powell" userId="S::mari.powell@uwtsd.ac.uk::a1b98dd7-29dc-4131-8e37-1423e6a9ecca" providerId="AD" clId="Web-{631EBB18-6391-0624-0DE2-8D2B8B2BD909}" dt="2023-01-09T14:09:14.444" v="154" actId="1076"/>
          <ac:spMkLst>
            <pc:docMk/>
            <pc:sldMk cId="89689795" sldId="269"/>
            <ac:spMk id="8" creationId="{1E724F8F-4161-0444-BFD3-0423B3E1C595}"/>
          </ac:spMkLst>
        </pc:spChg>
        <pc:spChg chg="mod">
          <ac:chgData name="Mari Powell" userId="S::mari.powell@uwtsd.ac.uk::a1b98dd7-29dc-4131-8e37-1423e6a9ecca" providerId="AD" clId="Web-{631EBB18-6391-0624-0DE2-8D2B8B2BD909}" dt="2023-01-09T14:07:27.769" v="148" actId="1076"/>
          <ac:spMkLst>
            <pc:docMk/>
            <pc:sldMk cId="89689795" sldId="269"/>
            <ac:spMk id="9" creationId="{C9FA2F70-534F-7E48-831F-F6424DD60A43}"/>
          </ac:spMkLst>
        </pc:spChg>
        <pc:spChg chg="mod">
          <ac:chgData name="Mari Powell" userId="S::mari.powell@uwtsd.ac.uk::a1b98dd7-29dc-4131-8e37-1423e6a9ecca" providerId="AD" clId="Web-{631EBB18-6391-0624-0DE2-8D2B8B2BD909}" dt="2023-01-09T14:09:21.006" v="155" actId="1076"/>
          <ac:spMkLst>
            <pc:docMk/>
            <pc:sldMk cId="89689795" sldId="269"/>
            <ac:spMk id="10" creationId="{9886E01A-E296-0940-8089-9D94FFFC0A05}"/>
          </ac:spMkLst>
        </pc:spChg>
      </pc:sldChg>
      <pc:sldChg chg="modSp add mod setBg">
        <pc:chgData name="Mari Powell" userId="S::mari.powell@uwtsd.ac.uk::a1b98dd7-29dc-4131-8e37-1423e6a9ecca" providerId="AD" clId="Web-{631EBB18-6391-0624-0DE2-8D2B8B2BD909}" dt="2023-01-09T14:13:15.793" v="163" actId="20577"/>
        <pc:sldMkLst>
          <pc:docMk/>
          <pc:sldMk cId="2980383258" sldId="270"/>
        </pc:sldMkLst>
        <pc:spChg chg="mod">
          <ac:chgData name="Mari Powell" userId="S::mari.powell@uwtsd.ac.uk::a1b98dd7-29dc-4131-8e37-1423e6a9ecca" providerId="AD" clId="Web-{631EBB18-6391-0624-0DE2-8D2B8B2BD909}" dt="2023-01-09T14:13:15.793" v="163" actId="20577"/>
          <ac:spMkLst>
            <pc:docMk/>
            <pc:sldMk cId="2980383258" sldId="270"/>
            <ac:spMk id="7" creationId="{808FCC4D-13B7-6443-B72E-8F1A3D05A562}"/>
          </ac:spMkLst>
        </pc:spChg>
        <pc:graphicFrameChg chg="mod modGraphic">
          <ac:chgData name="Mari Powell" userId="S::mari.powell@uwtsd.ac.uk::a1b98dd7-29dc-4131-8e37-1423e6a9ecca" providerId="AD" clId="Web-{631EBB18-6391-0624-0DE2-8D2B8B2BD909}" dt="2023-01-09T14:13:10.480" v="161" actId="1076"/>
          <ac:graphicFrameMkLst>
            <pc:docMk/>
            <pc:sldMk cId="2980383258" sldId="270"/>
            <ac:graphicFrameMk id="6" creationId="{E8BAA95E-44DD-A548-A97F-E4DBCCEEA64C}"/>
          </ac:graphicFrameMkLst>
        </pc:graphicFrameChg>
      </pc:sldChg>
      <pc:sldChg chg="addSp delSp modSp add mod setBg">
        <pc:chgData name="Mari Powell" userId="S::mari.powell@uwtsd.ac.uk::a1b98dd7-29dc-4131-8e37-1423e6a9ecca" providerId="AD" clId="Web-{631EBB18-6391-0624-0DE2-8D2B8B2BD909}" dt="2023-01-09T14:16:07.109" v="174" actId="1076"/>
        <pc:sldMkLst>
          <pc:docMk/>
          <pc:sldMk cId="2990562328" sldId="271"/>
        </pc:sldMkLst>
        <pc:spChg chg="mod">
          <ac:chgData name="Mari Powell" userId="S::mari.powell@uwtsd.ac.uk::a1b98dd7-29dc-4131-8e37-1423e6a9ecca" providerId="AD" clId="Web-{631EBB18-6391-0624-0DE2-8D2B8B2BD909}" dt="2023-01-09T14:16:07.109" v="174" actId="1076"/>
          <ac:spMkLst>
            <pc:docMk/>
            <pc:sldMk cId="2990562328" sldId="271"/>
            <ac:spMk id="4" creationId="{DE715CAE-D87A-514A-B642-F90510749C99}"/>
          </ac:spMkLst>
        </pc:spChg>
        <pc:spChg chg="mod">
          <ac:chgData name="Mari Powell" userId="S::mari.powell@uwtsd.ac.uk::a1b98dd7-29dc-4131-8e37-1423e6a9ecca" providerId="AD" clId="Web-{631EBB18-6391-0624-0DE2-8D2B8B2BD909}" dt="2023-01-09T14:15:41.749" v="172" actId="1076"/>
          <ac:spMkLst>
            <pc:docMk/>
            <pc:sldMk cId="2990562328" sldId="271"/>
            <ac:spMk id="8" creationId="{CD47ACCD-0E1D-514E-B8CA-D19DCB756363}"/>
          </ac:spMkLst>
        </pc:spChg>
        <pc:picChg chg="add mod">
          <ac:chgData name="Mari Powell" userId="S::mari.powell@uwtsd.ac.uk::a1b98dd7-29dc-4131-8e37-1423e6a9ecca" providerId="AD" clId="Web-{631EBB18-6391-0624-0DE2-8D2B8B2BD909}" dt="2023-01-09T14:15:44.405" v="173" actId="1076"/>
          <ac:picMkLst>
            <pc:docMk/>
            <pc:sldMk cId="2990562328" sldId="271"/>
            <ac:picMk id="2" creationId="{2F13CD37-8629-1230-1E61-4F4EA6197B98}"/>
          </ac:picMkLst>
        </pc:picChg>
        <pc:picChg chg="del">
          <ac:chgData name="Mari Powell" userId="S::mari.powell@uwtsd.ac.uk::a1b98dd7-29dc-4131-8e37-1423e6a9ecca" providerId="AD" clId="Web-{631EBB18-6391-0624-0DE2-8D2B8B2BD909}" dt="2023-01-09T14:14:25.638" v="168"/>
          <ac:picMkLst>
            <pc:docMk/>
            <pc:sldMk cId="2990562328" sldId="271"/>
            <ac:picMk id="7" creationId="{9BF4A419-8D08-AB47-9FC8-25D0B4797CD1}"/>
          </ac:picMkLst>
        </pc:picChg>
      </pc:sldChg>
      <pc:sldChg chg="addSp delSp modSp add mod setBg">
        <pc:chgData name="Mari Powell" userId="S::mari.powell@uwtsd.ac.uk::a1b98dd7-29dc-4131-8e37-1423e6a9ecca" providerId="AD" clId="Web-{631EBB18-6391-0624-0DE2-8D2B8B2BD909}" dt="2023-01-09T14:18:18.299" v="185" actId="1076"/>
        <pc:sldMkLst>
          <pc:docMk/>
          <pc:sldMk cId="1405224335" sldId="272"/>
        </pc:sldMkLst>
        <pc:spChg chg="mod">
          <ac:chgData name="Mari Powell" userId="S::mari.powell@uwtsd.ac.uk::a1b98dd7-29dc-4131-8e37-1423e6a9ecca" providerId="AD" clId="Web-{631EBB18-6391-0624-0DE2-8D2B8B2BD909}" dt="2023-01-09T14:16:38.156" v="178"/>
          <ac:spMkLst>
            <pc:docMk/>
            <pc:sldMk cId="1405224335" sldId="272"/>
            <ac:spMk id="4" creationId="{974BF08E-F716-044F-84ED-50B88CA7A3A0}"/>
          </ac:spMkLst>
        </pc:spChg>
        <pc:graphicFrameChg chg="mod">
          <ac:chgData name="Mari Powell" userId="S::mari.powell@uwtsd.ac.uk::a1b98dd7-29dc-4131-8e37-1423e6a9ecca" providerId="AD" clId="Web-{631EBB18-6391-0624-0DE2-8D2B8B2BD909}" dt="2023-01-09T14:18:18.299" v="185" actId="1076"/>
          <ac:graphicFrameMkLst>
            <pc:docMk/>
            <pc:sldMk cId="1405224335" sldId="272"/>
            <ac:graphicFrameMk id="3" creationId="{53A24285-596B-8E47-BC00-79619C2AB68C}"/>
          </ac:graphicFrameMkLst>
        </pc:graphicFrameChg>
        <pc:picChg chg="add mod">
          <ac:chgData name="Mari Powell" userId="S::mari.powell@uwtsd.ac.uk::a1b98dd7-29dc-4131-8e37-1423e6a9ecca" providerId="AD" clId="Web-{631EBB18-6391-0624-0DE2-8D2B8B2BD909}" dt="2023-01-09T14:18:12.236" v="184" actId="1076"/>
          <ac:picMkLst>
            <pc:docMk/>
            <pc:sldMk cId="1405224335" sldId="272"/>
            <ac:picMk id="2" creationId="{4AE00A50-CAC3-33CB-7868-5CC716DAFFA4}"/>
          </ac:picMkLst>
        </pc:picChg>
        <pc:picChg chg="del">
          <ac:chgData name="Mari Powell" userId="S::mari.powell@uwtsd.ac.uk::a1b98dd7-29dc-4131-8e37-1423e6a9ecca" providerId="AD" clId="Web-{631EBB18-6391-0624-0DE2-8D2B8B2BD909}" dt="2023-01-09T14:16:40.172" v="179"/>
          <ac:picMkLst>
            <pc:docMk/>
            <pc:sldMk cId="1405224335" sldId="272"/>
            <ac:picMk id="8" creationId="{5D22C4CD-A85A-8D4A-AAEB-A40430B9AEE5}"/>
          </ac:picMkLst>
        </pc:picChg>
      </pc:sldChg>
      <pc:sldChg chg="modSp add mod setBg">
        <pc:chgData name="Mari Powell" userId="S::mari.powell@uwtsd.ac.uk::a1b98dd7-29dc-4131-8e37-1423e6a9ecca" providerId="AD" clId="Web-{631EBB18-6391-0624-0DE2-8D2B8B2BD909}" dt="2023-01-09T14:19:15.128" v="191"/>
        <pc:sldMkLst>
          <pc:docMk/>
          <pc:sldMk cId="4180940419" sldId="273"/>
        </pc:sldMkLst>
        <pc:graphicFrameChg chg="modGraphic">
          <ac:chgData name="Mari Powell" userId="S::mari.powell@uwtsd.ac.uk::a1b98dd7-29dc-4131-8e37-1423e6a9ecca" providerId="AD" clId="Web-{631EBB18-6391-0624-0DE2-8D2B8B2BD909}" dt="2023-01-09T14:19:15.128" v="191"/>
          <ac:graphicFrameMkLst>
            <pc:docMk/>
            <pc:sldMk cId="4180940419" sldId="273"/>
            <ac:graphicFrameMk id="10" creationId="{ADE9F673-C02D-1E46-B95C-B51FC4720BA1}"/>
          </ac:graphicFrameMkLst>
        </pc:graphicFrameChg>
      </pc:sldChg>
      <pc:sldChg chg="add mod setBg">
        <pc:chgData name="Mari Powell" userId="S::mari.powell@uwtsd.ac.uk::a1b98dd7-29dc-4131-8e37-1423e6a9ecca" providerId="AD" clId="Web-{631EBB18-6391-0624-0DE2-8D2B8B2BD909}" dt="2023-01-09T14:19:40.348" v="193"/>
        <pc:sldMkLst>
          <pc:docMk/>
          <pc:sldMk cId="3598134986" sldId="274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19:58.770" v="195"/>
        <pc:sldMkLst>
          <pc:docMk/>
          <pc:sldMk cId="1131750888" sldId="275"/>
        </pc:sldMkLst>
      </pc:sldChg>
      <pc:sldChg chg="addSp delSp modSp add replId">
        <pc:chgData name="Mari Powell" userId="S::mari.powell@uwtsd.ac.uk::a1b98dd7-29dc-4131-8e37-1423e6a9ecca" providerId="AD" clId="Web-{631EBB18-6391-0624-0DE2-8D2B8B2BD909}" dt="2023-01-09T14:21:05.303" v="239" actId="20577"/>
        <pc:sldMkLst>
          <pc:docMk/>
          <pc:sldMk cId="3514854274" sldId="276"/>
        </pc:sldMkLst>
        <pc:spChg chg="add del mod">
          <ac:chgData name="Mari Powell" userId="S::mari.powell@uwtsd.ac.uk::a1b98dd7-29dc-4131-8e37-1423e6a9ecca" providerId="AD" clId="Web-{631EBB18-6391-0624-0DE2-8D2B8B2BD909}" dt="2023-01-09T14:21:05.303" v="239" actId="20577"/>
          <ac:spMkLst>
            <pc:docMk/>
            <pc:sldMk cId="3514854274" sldId="276"/>
            <ac:spMk id="3" creationId="{5937BB17-5B48-3DBB-17BA-C9089CD2ED15}"/>
          </ac:spMkLst>
        </pc:spChg>
      </pc:sldChg>
      <pc:sldChg chg="add mod setBg">
        <pc:chgData name="Mari Powell" userId="S::mari.powell@uwtsd.ac.uk::a1b98dd7-29dc-4131-8e37-1423e6a9ecca" providerId="AD" clId="Web-{631EBB18-6391-0624-0DE2-8D2B8B2BD909}" dt="2023-01-09T14:21:30.538" v="241"/>
        <pc:sldMkLst>
          <pc:docMk/>
          <pc:sldMk cId="2080899743" sldId="277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21:57.444" v="243"/>
        <pc:sldMkLst>
          <pc:docMk/>
          <pc:sldMk cId="916147426" sldId="278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22:24.117" v="245"/>
        <pc:sldMkLst>
          <pc:docMk/>
          <pc:sldMk cId="2400601363" sldId="279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22:40.695" v="247"/>
        <pc:sldMkLst>
          <pc:docMk/>
          <pc:sldMk cId="2615402107" sldId="280"/>
        </pc:sldMkLst>
      </pc:sldChg>
      <pc:sldChg chg="add mod setBg">
        <pc:chgData name="Mari Powell" userId="S::mari.powell@uwtsd.ac.uk::a1b98dd7-29dc-4131-8e37-1423e6a9ecca" providerId="AD" clId="Web-{631EBB18-6391-0624-0DE2-8D2B8B2BD909}" dt="2023-01-09T14:22:55.211" v="249"/>
        <pc:sldMkLst>
          <pc:docMk/>
          <pc:sldMk cId="9111181" sldId="281"/>
        </pc:sldMkLst>
      </pc:sldChg>
      <pc:sldMasterChg chg="add addSldLayout">
        <pc:chgData name="Mari Powell" userId="S::mari.powell@uwtsd.ac.uk::a1b98dd7-29dc-4131-8e37-1423e6a9ecca" providerId="AD" clId="Web-{631EBB18-6391-0624-0DE2-8D2B8B2BD909}" dt="2023-01-09T12:55:42.387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5:42.387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631EBB18-6391-0624-0DE2-8D2B8B2BD909}" dt="2023-01-09T12:57:40.983" v="26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631EBB18-6391-0624-0DE2-8D2B8B2BD909}" dt="2023-01-09T12:58:58.266" v="41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2:58:58.266" v="41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replId modSldLayout">
        <pc:chgData name="Mari Powell" userId="S::mari.powell@uwtsd.ac.uk::a1b98dd7-29dc-4131-8e37-1423e6a9ecca" providerId="AD" clId="Web-{631EBB18-6391-0624-0DE2-8D2B8B2BD909}" dt="2023-01-09T13:47:52.603" v="65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2:57:40.983" v="26"/>
          <pc:sldLayoutMkLst>
            <pc:docMk/>
            <pc:sldMasterMk cId="2460954070" sldId="2147483713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2460954070" sldId="2147483713"/>
            <pc:sldLayoutMk cId="2385387890" sldId="2147483714"/>
          </pc:sldLayoutMkLst>
        </pc:sldLayoutChg>
      </pc:sldMasterChg>
      <pc:sldMasterChg chg="add addSldLayout">
        <pc:chgData name="Mari Powell" userId="S::mari.powell@uwtsd.ac.uk::a1b98dd7-29dc-4131-8e37-1423e6a9ecca" providerId="AD" clId="Web-{631EBB18-6391-0624-0DE2-8D2B8B2BD909}" dt="2023-01-09T13:47:52.603" v="65"/>
        <pc:sldMasterMkLst>
          <pc:docMk/>
          <pc:sldMasterMk cId="57870305" sldId="2147483715"/>
        </pc:sldMasterMkLst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3706256916" sldId="214748371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2891842087" sldId="214748371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3675070693" sldId="2147483718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1254408823" sldId="2147483719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1360434855" sldId="2147483720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4038777639" sldId="2147483721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3458391642" sldId="2147483722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3462444126" sldId="2147483723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4258657047" sldId="2147483724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1657036093" sldId="2147483725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2283876327" sldId="2147483726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4147506821" sldId="2147483727"/>
          </pc:sldLayoutMkLst>
        </pc:sldLayoutChg>
        <pc:sldLayoutChg chg="add">
          <pc:chgData name="Mari Powell" userId="S::mari.powell@uwtsd.ac.uk::a1b98dd7-29dc-4131-8e37-1423e6a9ecca" providerId="AD" clId="Web-{631EBB18-6391-0624-0DE2-8D2B8B2BD909}" dt="2023-01-09T13:47:52.603" v="65"/>
          <pc:sldLayoutMkLst>
            <pc:docMk/>
            <pc:sldMasterMk cId="57870305" sldId="2147483715"/>
            <pc:sldLayoutMk cId="1902727576" sldId="2147483728"/>
          </pc:sldLayoutMkLst>
        </pc:sldLayoutChg>
      </pc:sldMasterChg>
    </pc:docChg>
  </pc:docChgLst>
  <pc:docChgLst>
    <pc:chgData name="Mari Powell" userId="S::mari.powell@uwtsd.ac.uk::a1b98dd7-29dc-4131-8e37-1423e6a9ecca" providerId="AD" clId="Web-{4642C232-A82B-D529-2146-46BBFA69B15F}"/>
    <pc:docChg chg="addSld delSld addMainMaster modMainMaster">
      <pc:chgData name="Mari Powell" userId="S::mari.powell@uwtsd.ac.uk::a1b98dd7-29dc-4131-8e37-1423e6a9ecca" providerId="AD" clId="Web-{4642C232-A82B-D529-2146-46BBFA69B15F}" dt="2023-01-16T09:46:22.490" v="9"/>
      <pc:docMkLst>
        <pc:docMk/>
      </pc:docMkLst>
      <pc:sldChg chg="del">
        <pc:chgData name="Mari Powell" userId="S::mari.powell@uwtsd.ac.uk::a1b98dd7-29dc-4131-8e37-1423e6a9ecca" providerId="AD" clId="Web-{4642C232-A82B-D529-2146-46BBFA69B15F}" dt="2023-01-16T09:45:29.785" v="5"/>
        <pc:sldMkLst>
          <pc:docMk/>
          <pc:sldMk cId="1331162277" sldId="265"/>
        </pc:sldMkLst>
      </pc:sldChg>
      <pc:sldChg chg="add">
        <pc:chgData name="Mari Powell" userId="S::mari.powell@uwtsd.ac.uk::a1b98dd7-29dc-4131-8e37-1423e6a9ecca" providerId="AD" clId="Web-{4642C232-A82B-D529-2146-46BBFA69B15F}" dt="2023-01-16T09:43:40.299" v="0"/>
        <pc:sldMkLst>
          <pc:docMk/>
          <pc:sldMk cId="3830932444" sldId="282"/>
        </pc:sldMkLst>
      </pc:sldChg>
      <pc:sldChg chg="add">
        <pc:chgData name="Mari Powell" userId="S::mari.powell@uwtsd.ac.uk::a1b98dd7-29dc-4131-8e37-1423e6a9ecca" providerId="AD" clId="Web-{4642C232-A82B-D529-2146-46BBFA69B15F}" dt="2023-01-16T09:43:58.705" v="1"/>
        <pc:sldMkLst>
          <pc:docMk/>
          <pc:sldMk cId="413085365" sldId="283"/>
        </pc:sldMkLst>
      </pc:sldChg>
      <pc:sldChg chg="add">
        <pc:chgData name="Mari Powell" userId="S::mari.powell@uwtsd.ac.uk::a1b98dd7-29dc-4131-8e37-1423e6a9ecca" providerId="AD" clId="Web-{4642C232-A82B-D529-2146-46BBFA69B15F}" dt="2023-01-16T09:44:14.065" v="2"/>
        <pc:sldMkLst>
          <pc:docMk/>
          <pc:sldMk cId="2079430948" sldId="284"/>
        </pc:sldMkLst>
      </pc:sldChg>
      <pc:sldChg chg="add">
        <pc:chgData name="Mari Powell" userId="S::mari.powell@uwtsd.ac.uk::a1b98dd7-29dc-4131-8e37-1423e6a9ecca" providerId="AD" clId="Web-{4642C232-A82B-D529-2146-46BBFA69B15F}" dt="2023-01-16T09:44:31.503" v="3"/>
        <pc:sldMkLst>
          <pc:docMk/>
          <pc:sldMk cId="2928078082" sldId="285"/>
        </pc:sldMkLst>
      </pc:sldChg>
      <pc:sldChg chg="add">
        <pc:chgData name="Mari Powell" userId="S::mari.powell@uwtsd.ac.uk::a1b98dd7-29dc-4131-8e37-1423e6a9ecca" providerId="AD" clId="Web-{4642C232-A82B-D529-2146-46BBFA69B15F}" dt="2023-01-16T09:44:40.800" v="4"/>
        <pc:sldMkLst>
          <pc:docMk/>
          <pc:sldMk cId="3794125048" sldId="286"/>
        </pc:sldMkLst>
      </pc:sldChg>
      <pc:sldChg chg="add">
        <pc:chgData name="Mari Powell" userId="S::mari.powell@uwtsd.ac.uk::a1b98dd7-29dc-4131-8e37-1423e6a9ecca" providerId="AD" clId="Web-{4642C232-A82B-D529-2146-46BBFA69B15F}" dt="2023-01-16T09:45:45.739" v="6"/>
        <pc:sldMkLst>
          <pc:docMk/>
          <pc:sldMk cId="2820765701" sldId="287"/>
        </pc:sldMkLst>
      </pc:sldChg>
      <pc:sldChg chg="add">
        <pc:chgData name="Mari Powell" userId="S::mari.powell@uwtsd.ac.uk::a1b98dd7-29dc-4131-8e37-1423e6a9ecca" providerId="AD" clId="Web-{4642C232-A82B-D529-2146-46BBFA69B15F}" dt="2023-01-16T09:46:00.099" v="7"/>
        <pc:sldMkLst>
          <pc:docMk/>
          <pc:sldMk cId="1066827972" sldId="288"/>
        </pc:sldMkLst>
      </pc:sldChg>
      <pc:sldChg chg="add">
        <pc:chgData name="Mari Powell" userId="S::mari.powell@uwtsd.ac.uk::a1b98dd7-29dc-4131-8e37-1423e6a9ecca" providerId="AD" clId="Web-{4642C232-A82B-D529-2146-46BBFA69B15F}" dt="2023-01-16T09:46:13.255" v="8"/>
        <pc:sldMkLst>
          <pc:docMk/>
          <pc:sldMk cId="29754267" sldId="289"/>
        </pc:sldMkLst>
      </pc:sldChg>
      <pc:sldChg chg="add">
        <pc:chgData name="Mari Powell" userId="S::mari.powell@uwtsd.ac.uk::a1b98dd7-29dc-4131-8e37-1423e6a9ecca" providerId="AD" clId="Web-{4642C232-A82B-D529-2146-46BBFA69B15F}" dt="2023-01-16T09:46:22.490" v="9"/>
        <pc:sldMkLst>
          <pc:docMk/>
          <pc:sldMk cId="2716390820" sldId="290"/>
        </pc:sldMkLst>
      </pc:sldChg>
      <pc:sldMasterChg chg="add addSldLayout">
        <pc:chgData name="Mari Powell" userId="S::mari.powell@uwtsd.ac.uk::a1b98dd7-29dc-4131-8e37-1423e6a9ecca" providerId="AD" clId="Web-{4642C232-A82B-D529-2146-46BBFA69B15F}" dt="2023-01-16T09:43:40.299" v="0"/>
        <pc:sldMasterMkLst>
          <pc:docMk/>
          <pc:sldMasterMk cId="2445372547" sldId="2147483648"/>
        </pc:sldMasterMkLst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655555692" sldId="2147483649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981233644" sldId="2147483650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1670960871" sldId="2147483651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436308631" sldId="2147483652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761739972" sldId="2147483653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789587071" sldId="2147483654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4055688378" sldId="2147483655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4276270103" sldId="2147483656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3989715892" sldId="2147483657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618566838" sldId="2147483658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712429868" sldId="2147483659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1252474443" sldId="2147483660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302316169" sldId="2147483661"/>
          </pc:sldLayoutMkLst>
        </pc:sldLayoutChg>
        <pc:sldLayoutChg chg="ad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45372547" sldId="2147483648"/>
            <pc:sldLayoutMk cId="278916841" sldId="2147483662"/>
          </pc:sldLayoutMkLst>
        </pc:sldLayoutChg>
      </pc:sldMasterChg>
      <pc:sldMasterChg chg="modSldLayout">
        <pc:chgData name="Mari Powell" userId="S::mari.powell@uwtsd.ac.uk::a1b98dd7-29dc-4131-8e37-1423e6a9ecca" providerId="AD" clId="Web-{4642C232-A82B-D529-2146-46BBFA69B15F}" dt="2023-01-16T09:43:40.299" v="0"/>
        <pc:sldMasterMkLst>
          <pc:docMk/>
          <pc:sldMasterMk cId="2460954070" sldId="2147483713"/>
        </pc:sldMasterMkLst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2460954070" sldId="2147483713"/>
            <pc:sldLayoutMk cId="949138452" sldId="2147483729"/>
          </pc:sldLayoutMkLst>
        </pc:sldLayoutChg>
      </pc:sldMasterChg>
      <pc:sldMasterChg chg="replId modSldLayout">
        <pc:chgData name="Mari Powell" userId="S::mari.powell@uwtsd.ac.uk::a1b98dd7-29dc-4131-8e37-1423e6a9ecca" providerId="AD" clId="Web-{4642C232-A82B-D529-2146-46BBFA69B15F}" dt="2023-01-16T09:43:40.299" v="0"/>
        <pc:sldMasterMkLst>
          <pc:docMk/>
          <pc:sldMasterMk cId="57870305" sldId="2147483715"/>
        </pc:sldMasterMkLst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3706256916" sldId="2147483716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2891842087" sldId="2147483717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3675070693" sldId="2147483718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1254408823" sldId="2147483719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1360434855" sldId="2147483720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4038777639" sldId="2147483721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3458391642" sldId="2147483722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3462444126" sldId="2147483723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4258657047" sldId="2147483724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1657036093" sldId="2147483725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2283876327" sldId="2147483726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4147506821" sldId="2147483727"/>
          </pc:sldLayoutMkLst>
        </pc:sldLayoutChg>
        <pc:sldLayoutChg chg="replId">
          <pc:chgData name="Mari Powell" userId="S::mari.powell@uwtsd.ac.uk::a1b98dd7-29dc-4131-8e37-1423e6a9ecca" providerId="AD" clId="Web-{4642C232-A82B-D529-2146-46BBFA69B15F}" dt="2023-01-16T09:43:40.299" v="0"/>
          <pc:sldLayoutMkLst>
            <pc:docMk/>
            <pc:sldMasterMk cId="57870305" sldId="2147483715"/>
            <pc:sldLayoutMk cId="1902727576" sldId="2147483728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D5EE4D-7074-40B6-8B62-E163FF5CC71C}" type="datetimeFigureOut">
              <a:t>1/16/2023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C220A8-49D9-40AC-8802-6E49BA3C785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039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10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799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751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84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37332-71EA-C74B-A799-9533E0FBD3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DB777E-6DF8-734D-98A1-DBAFF456F6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44B2F-5A66-8B4B-AD99-8E5470018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B67E7-D98D-4B4B-B9AE-61B6BE66E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E2FF6-0B28-4340-BFA4-98BBFBF46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2569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89E98-A96C-E341-A3ED-8250D2F41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CEFA9-C688-B948-A33D-B7572E1D5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A5482-248B-B642-A6C0-3AC567954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60FA5C-1FD7-7D49-8440-C0949ED40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56A6E-7693-764E-BA3E-C22F872A9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8420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ED829-73EE-6247-95DB-22A2FCEB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2ECB5-9B95-4B42-BF3E-43CB2FF9D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7A2D6-FCFD-3747-80F6-8F19E8FAC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BBE442-A1F3-AD47-B690-B654464C6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161AF-B587-D34E-987A-895CC40D7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07069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7DE31-8B99-FA45-AF27-4A04E056A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4EF41-7135-E648-BB29-42442510F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891DA-7295-7E4A-8EB1-38B9C79CB1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6CF966-A911-484F-84FE-FD7C0DAAB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2B750-8039-E049-B2EB-E9F2971E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369065-1F57-B34F-9E23-6E803C8E3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40882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D6FD8-2B0A-634C-A8A1-FCF166637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740EFA-3C87-C743-920F-FC3F3F32E5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060101-AF13-2842-8567-C0C67D8DA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E152B8-5F3C-C246-BBF9-D244405711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FB9166-B0B7-E143-8D7A-B63745A4BA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323C92-AF2F-FD4F-8FF2-3C321B71C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931131-D994-9A48-A058-D1A72C547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A8DD0D-99B5-D540-A135-C48D874E5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43485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1F72-A5C0-AF47-AAFF-BBD8863E7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A9321C-426E-CD40-BC24-A9AA74484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A98CF3-5C88-D749-9DD9-402998BE1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14EECA-7FF8-1B46-8BAE-C626CDB4A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776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CEFFD-5BFC-1F45-8C13-9B3A181BB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24358A-A9AC-B34E-85EC-13B75423D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BA377-283F-D14B-906C-2880924FE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9164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7C223-B8B8-EC4C-BB8F-C38AA887A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8BB79-6364-1245-BF4C-BB307A58D1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1B4637-ADC8-2142-AE4F-8A7BBD0015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420943-8955-2942-8C89-F02DE2126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13A0F-C311-934E-81EA-93AC29CB0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AC8599-A147-5542-8FC2-3170F748B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44412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68060-294D-044A-B090-A93E92436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D16975-2394-5E4D-A018-10FD9FF1A6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809D6D-7C07-8449-8A22-3C1BDDE7E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32885C-712A-B641-B5C3-427C2C29D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8C5F4D-D061-354F-B725-09EB9322A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B0526-9298-E948-8D63-74DAB9FB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65704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CB1AA-0538-7B48-9EF7-21342C64B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09A94-8EC7-3441-A38C-609430FFA2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F8F7B-A115-664C-B7DC-DE3ED1790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8BB01-F5D7-C542-8860-D5AF61960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A3512-05A3-DF42-AB96-F5B84AD2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03609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D4A131-770F-2041-9289-7BB237FC6E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5CEC93-AA24-D84F-86BE-1BA3D8BFC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AE0A4-6C7C-8645-ACD2-37977E234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98F16-6BBE-9B44-B838-EA2A6D19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CA339-D30F-294D-A6C3-CB19728D4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87632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750682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90272757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FFF97-55B3-3A45-8303-32CB5A1ECB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5EB0D5-91C4-4E48-BDB5-821075B35B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26716-F5E1-5B44-8200-E99833DEE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DAEC2-9286-0441-BD6E-BEE205297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04F84-54E5-2D47-9041-793FD1807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55569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5B4BA-D26B-5542-A823-7456FFB70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F1380-4C3F-7649-9FCF-18D82AF005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5B927-2139-0548-986F-30BF4AEEA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662EC-80F2-094E-A322-48F612E5B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F3EF7-E323-3841-8571-71399E17A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3364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A5EB7-FE66-AE4D-900E-48B0F38E8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365E23-BB7C-DD45-9DD8-06E46F8619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C421E-05D8-DF47-863F-3520A8031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2F217-D851-1A48-8DED-28075DB5B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B7CA3-B22D-C740-A0BE-E172F5B11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96087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58844-7D89-4F41-9510-DB89E441E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385AE-84F6-0645-AE9F-16391DAB0C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484B6-A530-AD40-B209-A38F12B9C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8E881-25EA-AC40-81D3-726B849B8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66D3D-A7BF-4B41-ACC0-2B487D0D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96EE1-E3C2-2145-B8A7-B2C19DB2A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30863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8D404-E7BD-9441-B4D3-E6913C001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09B3B-6DD0-6344-89D9-181FD622B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7AFB34-D766-5D4D-8404-90C5E0E71F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0DF4B6-91A7-7B46-BB21-8D53674AF0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B3CEB9-5350-5C4A-963C-FBABDEB3E2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6C5177-F2D6-C74E-89C2-2C764162E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41CE8B-E4D1-CE4C-95A3-10B0E3664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5F5C9F-7EB6-F243-8E6B-6D3CB49C7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73997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53C7-AB86-DF49-B658-7858CDE3E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D5E58-FAB8-4B49-8B71-C499E3F75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CCC825-5AE0-1F44-806F-C54D5715D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DF27A2-5543-9947-9BA5-681E3405B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58707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7DA4C9-3217-4D4C-9B21-AA24BFFCE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4E073B-813E-D04C-BC3D-F3C7AD2BF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44F683-8BA4-FC4B-A0F2-F9FC60532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68837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03E24-307C-B942-8E2D-AB1D58E51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86313-3C79-7842-9615-18B7FE46F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6912B-B19F-3A44-80F0-0B76C1270D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817D6-3F75-1C46-A05A-059C84F24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AE4DD-2543-7B45-9C6F-CC386FAF0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0DD4F8-AEB6-ED4A-8F0F-F7E57AE81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27010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B2FB-B348-1748-9168-149C58AD0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6D6892-3C45-6748-B422-D74FE87F82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17ACE6-4522-3D42-B6BE-3C3466A30D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41E1D-F99E-3D45-8EAF-DDCA45868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B72E90-156A-604D-B44C-C28A1BE1C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60447-4D2A-0E43-A754-7167E5C89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71589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328EE-945A-5B43-85BF-EC32AF91E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0000EF-7FE6-394B-A13D-70001D14A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0A37D-C086-E041-83BC-4A780BC55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EEBDC-902C-754E-A70F-1256BB59A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DA57A-1CBE-604E-A8D6-D612DA9FE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6683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12E4E3-BAF0-B749-AA09-6C71F40E4D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25657B-EAD3-3749-A07D-E5523AE0B1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39C620-3AF8-B145-8623-C763D6FC8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13C9C-BFC1-804B-AB20-DB096A05C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D2F13-42F8-F740-AB9B-C4978D9B8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42986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25247444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2316169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789168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slideLayout" Target="../slideLayouts/slideLayout75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5" Type="http://schemas.openxmlformats.org/officeDocument/2006/relationships/theme" Target="../theme/theme6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29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D4040-9B4B-8F4C-B200-75A51BABB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20AB5-439D-B24F-865B-9549F65FC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BB356-8674-EF40-BE76-8837B12BE6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17F6F8-D29D-944F-9ADB-8B7323906491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BDC38-2013-7F44-BB92-59F63FBA88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18572-1937-3744-9786-45486877C1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47FFA-3841-DF4E-A430-4FF213FEF0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7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DCBBF0-BDD7-3346-9945-2E4E6A651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6A290-8862-AD49-90BD-2CEA2F8212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229D8-1053-6243-B620-4A863657A7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F3B4D-3636-364E-B050-58AE58AA9AB0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5AA53-15D0-BF4A-8861-FAFBDB2238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E9035-828D-1C40-8FF8-4B57446F08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7F966-DEF8-904F-9489-967FCFAD9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37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5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22.png"/><Relationship Id="rId4" Type="http://schemas.openxmlformats.org/officeDocument/2006/relationships/image" Target="../media/image18.png"/><Relationship Id="rId9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tiff"/><Relationship Id="rId3" Type="http://schemas.openxmlformats.org/officeDocument/2006/relationships/image" Target="../media/image23.tiff"/><Relationship Id="rId7" Type="http://schemas.openxmlformats.org/officeDocument/2006/relationships/image" Target="../media/image27.tiff"/><Relationship Id="rId12" Type="http://schemas.openxmlformats.org/officeDocument/2006/relationships/image" Target="../media/image3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9.xml"/><Relationship Id="rId6" Type="http://schemas.openxmlformats.org/officeDocument/2006/relationships/image" Target="../media/image26.tiff"/><Relationship Id="rId11" Type="http://schemas.openxmlformats.org/officeDocument/2006/relationships/image" Target="../media/image31.tiff"/><Relationship Id="rId5" Type="http://schemas.openxmlformats.org/officeDocument/2006/relationships/image" Target="../media/image25.tiff"/><Relationship Id="rId10" Type="http://schemas.openxmlformats.org/officeDocument/2006/relationships/image" Target="../media/image30.tiff"/><Relationship Id="rId4" Type="http://schemas.openxmlformats.org/officeDocument/2006/relationships/image" Target="../media/image24.tiff"/><Relationship Id="rId9" Type="http://schemas.openxmlformats.org/officeDocument/2006/relationships/image" Target="../media/image29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7.emf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1.xml"/><Relationship Id="rId6" Type="http://schemas.openxmlformats.org/officeDocument/2006/relationships/image" Target="../media/image45.png"/><Relationship Id="rId5" Type="http://schemas.openxmlformats.org/officeDocument/2006/relationships/hyperlink" Target="https://www.peniarth.cymru/en/portfolio/tric-a-chlic" TargetMode="External"/><Relationship Id="rId4" Type="http://schemas.openxmlformats.org/officeDocument/2006/relationships/image" Target="../media/image4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7" Type="http://schemas.openxmlformats.org/officeDocument/2006/relationships/image" Target="../media/image50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1.xml"/><Relationship Id="rId6" Type="http://schemas.openxmlformats.org/officeDocument/2006/relationships/hyperlink" Target="https://www.fflicafflac.com/" TargetMode="Externa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6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2.xml"/><Relationship Id="rId4" Type="http://schemas.openxmlformats.org/officeDocument/2006/relationships/image" Target="../media/image5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62.xml"/><Relationship Id="rId4" Type="http://schemas.openxmlformats.org/officeDocument/2006/relationships/image" Target="../media/image5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60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285950" y="2430228"/>
            <a:ext cx="3660041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</a:t>
            </a:r>
            <a:r>
              <a:rPr lang="en-US" sz="3600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Ionawr</a:t>
            </a:r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19eg 2023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 C – Mari Powell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6 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6)</a:t>
            </a:r>
            <a:endParaRPr lang="en-US" sz="2800" i="1" dirty="0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282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39330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Amcanion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Aims and Objectives 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328891" y="2159069"/>
            <a:ext cx="2718013" cy="47843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cs typeface="Calibri" panose="020F0502020204030204"/>
              </a:rPr>
              <a:t>Eisiau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To want</a:t>
            </a:r>
          </a:p>
          <a:p>
            <a:pPr>
              <a:lnSpc>
                <a:spcPct val="150000"/>
              </a:lnSpc>
            </a:pPr>
            <a:endParaRPr lang="en-US" sz="200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Adnoddau</a:t>
            </a:r>
            <a:r>
              <a:rPr lang="en-US" sz="32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Useful Resources</a:t>
            </a:r>
            <a:endParaRPr lang="en-US" dirty="0"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545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625469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/>
        </p:nvGraphicFramePr>
        <p:xfrm>
          <a:off x="137650" y="499110"/>
          <a:ext cx="5859289" cy="4476436"/>
        </p:xfrm>
        <a:graphic>
          <a:graphicData uri="http://schemas.openxmlformats.org/drawingml/2006/table">
            <a:tbl>
              <a:tblPr firstRow="1" firstCol="1" bandRow="1"/>
              <a:tblGrid>
                <a:gridCol w="2919552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939737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465134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Hoff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Favourite</a:t>
                      </a:r>
                    </a:p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27796">
                <a:tc>
                  <a:txBody>
                    <a:bodyPr/>
                    <a:lstStyle/>
                    <a:p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chi?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 dy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di?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ydy’ch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chi?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 dy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di?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ydy’ch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chi?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 dy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di?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28700" indent="-1028700"/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ydy’ch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iw chi?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ydy dy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ân di?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l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yfr di?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ffilm di?</a:t>
                      </a: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favourite food?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favourite drink?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favourite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programme?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is your favourite colour?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song?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book?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film?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/>
        </p:nvGraphicFramePr>
        <p:xfrm>
          <a:off x="6096000" y="489113"/>
          <a:ext cx="5958350" cy="4486433"/>
        </p:xfrm>
        <a:graphic>
          <a:graphicData uri="http://schemas.openxmlformats.org/drawingml/2006/table">
            <a:tbl>
              <a:tblPr firstRow="1" firstCol="1" bandRow="1"/>
              <a:tblGrid>
                <a:gridCol w="314706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1128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538643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Ateb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Answer</a:t>
                      </a:r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37793">
                <a:tc>
                  <a:txBody>
                    <a:bodyPr/>
                    <a:lstStyle/>
                    <a:p>
                      <a:endParaRPr lang="en-GB" sz="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 ydy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 i ydy...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</a:p>
                    <a:p>
                      <a:endParaRPr lang="cy-GB" sz="18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... ydy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iod i ydy...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...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Fy hoff </a:t>
                      </a:r>
                      <a:r>
                        <a:rPr lang="cy-GB" sz="1800" b="1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aglen i ydy...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Fy hoff ... i ydy </a:t>
                      </a:r>
                      <a:r>
                        <a:rPr lang="cy-GB" sz="1800" b="1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8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My favourite food is…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My favourite drink is…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My favourite programme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is…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… is my favourite …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21B5676-A903-2C4D-AF9F-4E97181405E0}"/>
              </a:ext>
            </a:extLst>
          </p:cNvPr>
          <p:cNvSpPr txBox="1"/>
          <p:nvPr/>
        </p:nvSpPr>
        <p:spPr>
          <a:xfrm>
            <a:off x="3703320" y="5377994"/>
            <a:ext cx="47853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</a:rPr>
              <a:t>treiglad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meddal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ôl</a:t>
            </a:r>
            <a:r>
              <a:rPr lang="en-US" sz="2400" b="1" dirty="0">
                <a:solidFill>
                  <a:srgbClr val="002060"/>
                </a:solidFill>
              </a:rPr>
              <a:t> ‘</a:t>
            </a:r>
            <a:r>
              <a:rPr lang="en-US" sz="2400" b="1" dirty="0" err="1">
                <a:solidFill>
                  <a:srgbClr val="002060"/>
                </a:solidFill>
              </a:rPr>
              <a:t>hoff</a:t>
            </a:r>
            <a:r>
              <a:rPr lang="en-US" sz="2400" b="1" dirty="0">
                <a:solidFill>
                  <a:srgbClr val="002060"/>
                </a:solidFill>
              </a:rPr>
              <a:t>’.</a:t>
            </a:r>
          </a:p>
          <a:p>
            <a:pPr algn="ctr"/>
            <a:endParaRPr lang="en-US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There is a soft mutation after ‘</a:t>
            </a:r>
            <a:r>
              <a:rPr lang="en-US" sz="2400" i="1" dirty="0" err="1">
                <a:solidFill>
                  <a:srgbClr val="002060"/>
                </a:solidFill>
              </a:rPr>
              <a:t>hoff</a:t>
            </a:r>
            <a:r>
              <a:rPr lang="en-US" sz="2400" i="1" dirty="0">
                <a:solidFill>
                  <a:srgbClr val="002060"/>
                </a:solidFill>
              </a:rPr>
              <a:t>’.</a:t>
            </a:r>
          </a:p>
        </p:txBody>
      </p:sp>
    </p:spTree>
    <p:extLst>
      <p:ext uri="{BB962C8B-B14F-4D97-AF65-F5344CB8AC3E}">
        <p14:creationId xmlns:p14="http://schemas.microsoft.com/office/powerpoint/2010/main" val="4147575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E9BEDBD7-EF9E-CF42-9A4A-B540F6B8D4FE}"/>
              </a:ext>
            </a:extLst>
          </p:cNvPr>
          <p:cNvSpPr/>
          <p:nvPr/>
        </p:nvSpPr>
        <p:spPr>
          <a:xfrm>
            <a:off x="697324" y="1467649"/>
            <a:ext cx="3666178" cy="181476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Gwrandewch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 y trac </a:t>
            </a:r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sain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>
              <a:ea typeface="+mn-lt"/>
              <a:cs typeface="+mn-lt"/>
            </a:endParaRPr>
          </a:p>
          <a:p>
            <a:pPr algn="ctr"/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Mae </a:t>
            </a:r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rhai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geiriau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tresmasu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!</a:t>
            </a:r>
            <a:endParaRPr lang="en-US">
              <a:ea typeface="+mn-lt"/>
              <a:cs typeface="+mn-lt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Uwcholeuwch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 y </a:t>
            </a:r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geiriau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b="1" err="1">
                <a:solidFill>
                  <a:srgbClr val="002060"/>
                </a:solidFill>
                <a:ea typeface="+mn-lt"/>
                <a:cs typeface="+mn-lt"/>
              </a:rPr>
              <a:t>hyn</a:t>
            </a:r>
            <a:r>
              <a:rPr lang="en-US" b="1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>
              <a:ea typeface="+mn-lt"/>
              <a:cs typeface="+mn-lt"/>
            </a:endParaRPr>
          </a:p>
          <a:p>
            <a:pPr algn="ctr"/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Listen to the track.</a:t>
            </a:r>
            <a:endParaRPr lang="en-US">
              <a:ea typeface="+mn-lt"/>
              <a:cs typeface="+mn-lt"/>
            </a:endParaRPr>
          </a:p>
          <a:p>
            <a:pPr algn="ctr"/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Some words have snuck in!</a:t>
            </a:r>
            <a:endParaRPr lang="en-US">
              <a:ea typeface="+mn-lt"/>
              <a:cs typeface="+mn-lt"/>
            </a:endParaRPr>
          </a:p>
          <a:p>
            <a:pPr algn="ctr"/>
            <a:r>
              <a:rPr lang="en-US" i="1">
                <a:solidFill>
                  <a:srgbClr val="002060"/>
                </a:solidFill>
                <a:ea typeface="+mn-lt"/>
                <a:cs typeface="+mn-lt"/>
              </a:rPr>
              <a:t>Highlight those words.</a:t>
            </a:r>
            <a:endParaRPr lang="en-US">
              <a:cs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1B833D2-9DDC-3849-94A5-D8C3E494DC46}"/>
              </a:ext>
            </a:extLst>
          </p:cNvPr>
          <p:cNvSpPr txBox="1"/>
          <p:nvPr/>
        </p:nvSpPr>
        <p:spPr>
          <a:xfrm>
            <a:off x="408158" y="225782"/>
            <a:ext cx="3889522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effectLst/>
              </a:rPr>
              <a:t>Tocio’r</a:t>
            </a:r>
            <a:r>
              <a:rPr lang="en-US" sz="3600" b="1">
                <a:solidFill>
                  <a:srgbClr val="002060"/>
                </a:solidFill>
                <a:effectLst/>
              </a:rPr>
              <a:t> </a:t>
            </a:r>
            <a:r>
              <a:rPr lang="en-US" sz="3600" b="1" err="1">
                <a:solidFill>
                  <a:srgbClr val="002060"/>
                </a:solidFill>
                <a:effectLst/>
              </a:rPr>
              <a:t>Tresmaswr</a:t>
            </a:r>
            <a:r>
              <a:rPr lang="en-US" sz="3600" b="1">
                <a:solidFill>
                  <a:srgbClr val="002060"/>
                </a:solidFill>
                <a:effectLst/>
              </a:rPr>
              <a:t>!</a:t>
            </a:r>
            <a:endParaRPr lang="en-GB" sz="3600">
              <a:effectLst/>
            </a:endParaRPr>
          </a:p>
          <a:p>
            <a:r>
              <a:rPr lang="en-US" sz="2400" i="1">
                <a:solidFill>
                  <a:srgbClr val="002060"/>
                </a:solidFill>
              </a:rPr>
              <a:t>Spot the Intruder!</a:t>
            </a:r>
            <a:endParaRPr lang="en-GB" sz="2400" i="1">
              <a:effectLst/>
            </a:endParaRP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50061798-83F2-5A4D-9ECE-377FE6ED1D64}"/>
              </a:ext>
            </a:extLst>
          </p:cNvPr>
          <p:cNvSpPr/>
          <p:nvPr/>
        </p:nvSpPr>
        <p:spPr>
          <a:xfrm>
            <a:off x="5012997" y="237302"/>
            <a:ext cx="6954213" cy="556913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EFB5B3FB-CD23-4742-831D-DCF00F9183A8}"/>
              </a:ext>
            </a:extLst>
          </p:cNvPr>
          <p:cNvSpPr txBox="1">
            <a:spLocks/>
          </p:cNvSpPr>
          <p:nvPr/>
        </p:nvSpPr>
        <p:spPr>
          <a:xfrm>
            <a:off x="5349816" y="505013"/>
            <a:ext cx="643402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000" b="1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pic>
        <p:nvPicPr>
          <p:cNvPr id="2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FD48A158-E65F-CE41-BF21-BC887169B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1792" y="3625145"/>
            <a:ext cx="957556" cy="957556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630171F1-59C9-65F3-BC06-457DC1E35F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34182" y="3723619"/>
            <a:ext cx="2239361" cy="2984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93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51B833D2-9DDC-3849-94A5-D8C3E494DC46}"/>
              </a:ext>
            </a:extLst>
          </p:cNvPr>
          <p:cNvSpPr txBox="1"/>
          <p:nvPr/>
        </p:nvSpPr>
        <p:spPr>
          <a:xfrm>
            <a:off x="631503" y="370299"/>
            <a:ext cx="3889522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err="1">
                <a:solidFill>
                  <a:srgbClr val="002060"/>
                </a:solidFill>
              </a:rPr>
              <a:t>Atebion</a:t>
            </a:r>
            <a:r>
              <a:rPr lang="en-US" sz="4400" b="1">
                <a:solidFill>
                  <a:srgbClr val="002060"/>
                </a:solidFill>
                <a:effectLst/>
              </a:rPr>
              <a:t>!</a:t>
            </a:r>
            <a:endParaRPr lang="en-GB" sz="4400">
              <a:effectLst/>
              <a:cs typeface="Calibri"/>
            </a:endParaRPr>
          </a:p>
          <a:p>
            <a:r>
              <a:rPr lang="en-US" sz="2400" i="1">
                <a:solidFill>
                  <a:srgbClr val="002060"/>
                </a:solidFill>
              </a:rPr>
              <a:t>Answers!</a:t>
            </a:r>
            <a:endParaRPr lang="en-GB" sz="2400" i="1">
              <a:effectLst/>
            </a:endParaRP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50061798-83F2-5A4D-9ECE-377FE6ED1D64}"/>
              </a:ext>
            </a:extLst>
          </p:cNvPr>
          <p:cNvSpPr/>
          <p:nvPr/>
        </p:nvSpPr>
        <p:spPr>
          <a:xfrm>
            <a:off x="5012997" y="237302"/>
            <a:ext cx="6954213" cy="5569138"/>
          </a:xfrm>
          <a:prstGeom prst="wedgeRoundRectCallout">
            <a:avLst>
              <a:gd name="adj1" fmla="val -67311"/>
              <a:gd name="adj2" fmla="val 46053"/>
              <a:gd name="adj3" fmla="val 16667"/>
            </a:avLst>
          </a:prstGeom>
          <a:ln w="28575">
            <a:solidFill>
              <a:srgbClr val="00206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EFB5B3FB-CD23-4742-831D-DCF00F9183A8}"/>
              </a:ext>
            </a:extLst>
          </p:cNvPr>
          <p:cNvSpPr txBox="1">
            <a:spLocks/>
          </p:cNvSpPr>
          <p:nvPr/>
        </p:nvSpPr>
        <p:spPr>
          <a:xfrm>
            <a:off x="5349816" y="505013"/>
            <a:ext cx="643402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 </a:t>
            </a:r>
            <a:r>
              <a:rPr lang="cy-GB" sz="2000" b="1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nawr</a:t>
            </a: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, ond rydw i’n dod o Glydach </a:t>
            </a:r>
            <a:r>
              <a:rPr lang="cy-GB" sz="2000" b="1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ger Abertawe</a:t>
            </a: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 yn wreiddiol. Rydw i’n gweithio fel athrawes yn Ysgol Penybryn. Rydw i’n dysgu Blwyddyn 4 </a:t>
            </a:r>
            <a:r>
              <a:rPr lang="cy-GB" sz="2000" b="1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a 5</a:t>
            </a: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000" b="1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cynradd</a:t>
            </a: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 ydy e hefyd. Mae e’n </a:t>
            </a:r>
            <a:r>
              <a:rPr lang="cy-GB" sz="2000" b="1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hoffi</a:t>
            </a: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000" b="1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ar draws yr ysgol</a:t>
            </a: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.  </a:t>
            </a:r>
            <a:b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000" b="1">
                <a:solidFill>
                  <a:srgbClr val="002060"/>
                </a:solidFill>
                <a:highlight>
                  <a:srgbClr val="FFFF00"/>
                </a:highlight>
                <a:cs typeface="Cavolini" panose="03000502040302020204" pitchFamily="66" charset="0"/>
              </a:rPr>
              <a:t>o gwbl</a:t>
            </a:r>
            <a:r>
              <a:rPr lang="cy-GB" sz="2000" b="1">
                <a:solidFill>
                  <a:srgbClr val="002060"/>
                </a:solidFill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000" b="1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pic>
        <p:nvPicPr>
          <p:cNvPr id="2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FD48A158-E65F-CE41-BF21-BC887169B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71557" y="1580046"/>
            <a:ext cx="957556" cy="957556"/>
          </a:xfrm>
          <a:prstGeom prst="rect">
            <a:avLst/>
          </a:pr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8C15C980-F61B-AA5C-B179-EA540A8699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922" y="3046521"/>
            <a:ext cx="2733675" cy="362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85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792039"/>
              </p:ext>
            </p:extLst>
          </p:nvPr>
        </p:nvGraphicFramePr>
        <p:xfrm>
          <a:off x="6072362" y="4209874"/>
          <a:ext cx="5486400" cy="2197949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197949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2200" b="1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2200" b="1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2200" b="1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2200" b="1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Beth ydy hoff bwnc Rhodri? </a:t>
                      </a:r>
                      <a:br>
                        <a:rPr lang="cy-GB" sz="2200" b="1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1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2200" b="1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Beth mae Mared yn hoffi fwyta?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181202" y="434823"/>
            <a:ext cx="11782321" cy="317009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y-GB" sz="2000">
                <a:solidFill>
                  <a:srgbClr val="002060"/>
                </a:solidFill>
                <a:cs typeface="Cavolini" panose="03000502040302020204" pitchFamily="66" charset="0"/>
              </a:rPr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cy-GB" sz="200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>
                <a:solidFill>
                  <a:srgbClr val="002060"/>
                </a:solidFill>
                <a:cs typeface="Cavolini" panose="03000502040302020204" pitchFamily="66" charset="0"/>
              </a:rPr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cy-GB" sz="200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>
                <a:solidFill>
                  <a:srgbClr val="002060"/>
                </a:solidFill>
                <a:cs typeface="Cavolini" panose="03000502040302020204" pitchFamily="66" charset="0"/>
              </a:rPr>
              <a:t> </a:t>
            </a:r>
            <a:br>
              <a:rPr lang="cy-GB" sz="2000">
                <a:solidFill>
                  <a:srgbClr val="002060"/>
                </a:solidFill>
                <a:cs typeface="Cavolini" panose="03000502040302020204" pitchFamily="66" charset="0"/>
              </a:rPr>
            </a:br>
            <a:r>
              <a:rPr lang="cy-GB" sz="2000">
                <a:solidFill>
                  <a:srgbClr val="002060"/>
                </a:solidFill>
                <a:cs typeface="Cavolini" panose="03000502040302020204" pitchFamily="66" charset="0"/>
              </a:rPr>
              <a:t>Rydyn ni’n hoffi gweithio fel athrawon, ond dydyn ni ddim yn hoffi’r gwaith papur! Mae Rhodri yn hoffi bwyta ffrwythau, ac rydw i’n hoffi bwyta cawl. Dydw i ddim yn hoffi cinio ysgol.</a:t>
            </a:r>
            <a:endParaRPr lang="en-US" sz="2000">
              <a:solidFill>
                <a:srgbClr val="002060"/>
              </a:solidFill>
              <a:cs typeface="Cavolini" panose="0300050204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F1D817-2EEA-9E44-8D13-A5A9C8DB5392}"/>
              </a:ext>
            </a:extLst>
          </p:cNvPr>
          <p:cNvSpPr txBox="1"/>
          <p:nvPr/>
        </p:nvSpPr>
        <p:spPr>
          <a:xfrm>
            <a:off x="1049852" y="3967567"/>
            <a:ext cx="4526560" cy="830997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Nawr, </a:t>
            </a:r>
            <a:r>
              <a:rPr lang="en-US" sz="2800" b="1" err="1">
                <a:solidFill>
                  <a:srgbClr val="002060"/>
                </a:solidFill>
              </a:rPr>
              <a:t>atebwch</a:t>
            </a:r>
            <a:r>
              <a:rPr lang="en-US" sz="2800" b="1">
                <a:solidFill>
                  <a:srgbClr val="002060"/>
                </a:solidFill>
              </a:rPr>
              <a:t> y </a:t>
            </a:r>
            <a:r>
              <a:rPr lang="en-US" sz="2800" b="1" err="1">
                <a:solidFill>
                  <a:srgbClr val="002060"/>
                </a:solidFill>
              </a:rPr>
              <a:t>cwestiynau</a:t>
            </a:r>
            <a:r>
              <a:rPr lang="en-US" sz="2800" b="1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Now, answer the questions.</a:t>
            </a:r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015841A6-E158-2EA2-E19B-EF5EB53D78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9952" y="4790984"/>
            <a:ext cx="2270235" cy="193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4309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1587323"/>
              </p:ext>
            </p:extLst>
          </p:nvPr>
        </p:nvGraphicFramePr>
        <p:xfrm>
          <a:off x="277567" y="2885808"/>
          <a:ext cx="11641035" cy="3244613"/>
        </p:xfrm>
        <a:graphic>
          <a:graphicData uri="http://schemas.openxmlformats.org/drawingml/2006/table">
            <a:tbl>
              <a:tblPr/>
              <a:tblGrid>
                <a:gridCol w="5450948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190087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3244613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Beth ydy hoff bwnc Rhodri? </a:t>
                      </a:r>
                      <a:b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Beth mae Mared yn hoffi fwyta?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1. </a:t>
                      </a:r>
                      <a:r>
                        <a:rPr lang="cy-GB" sz="2200" b="1" i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Rhodri</a:t>
                      </a: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2. Maen nhw’n byw yn </a:t>
                      </a:r>
                      <a:r>
                        <a:rPr lang="cy-GB" sz="2200" b="1" i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Hwlffordd</a:t>
                      </a: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3. Mae hi’n gweithio yn </a:t>
                      </a:r>
                      <a:r>
                        <a:rPr lang="cy-GB" sz="2200" b="1" i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Ysgol Penbryn</a:t>
                      </a: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4. Hoff bwnc Rhodri ydy </a:t>
                      </a:r>
                      <a:r>
                        <a:rPr lang="cy-GB" sz="2200" b="1" i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Ymarfer Corff</a:t>
                      </a: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</a:t>
                      </a:r>
                      <a:b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</a:b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5. Mae Rhodri’n gyfrifol am </a:t>
                      </a:r>
                      <a:r>
                        <a:rPr lang="cy-GB" sz="2200" b="1" i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lythrennedd</a:t>
                      </a: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6. Mae Mared yn hoffi bwyta </a:t>
                      </a:r>
                      <a:r>
                        <a:rPr lang="cy-GB" sz="2200" b="1" i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cawl</a:t>
                      </a:r>
                      <a:r>
                        <a:rPr lang="cy-GB" sz="2200" b="0" i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.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57EB660-E670-4B43-B66D-6A06EC59B98C}"/>
              </a:ext>
            </a:extLst>
          </p:cNvPr>
          <p:cNvSpPr txBox="1"/>
          <p:nvPr/>
        </p:nvSpPr>
        <p:spPr>
          <a:xfrm>
            <a:off x="5020360" y="416287"/>
            <a:ext cx="2142440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Atebion</a:t>
            </a:r>
            <a:endParaRPr lang="en-GB" sz="4400" b="1">
              <a:solidFill>
                <a:srgbClr val="002060"/>
              </a:solidFill>
              <a:cs typeface="Calibri" panose="020F0502020204030204"/>
            </a:endParaRPr>
          </a:p>
          <a:p>
            <a:pPr algn="ctr"/>
            <a:r>
              <a:rPr lang="en-GB" sz="2400" i="1">
                <a:solidFill>
                  <a:srgbClr val="002060"/>
                </a:solidFill>
              </a:rPr>
              <a:t>Answers</a:t>
            </a:r>
            <a:endParaRPr lang="en-US" sz="2400" i="1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5B023986-6680-1C06-7438-640F0EC927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608" y="183185"/>
            <a:ext cx="1683955" cy="2285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078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939271" y="5257800"/>
            <a:ext cx="23134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Ga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…?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May I have ...?</a:t>
            </a:r>
          </a:p>
        </p:txBody>
      </p:sp>
    </p:spTree>
    <p:extLst>
      <p:ext uri="{BB962C8B-B14F-4D97-AF65-F5344CB8AC3E}">
        <p14:creationId xmlns:p14="http://schemas.microsoft.com/office/powerpoint/2010/main" val="3794125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1212121"/>
              </p:ext>
            </p:extLst>
          </p:nvPr>
        </p:nvGraphicFramePr>
        <p:xfrm>
          <a:off x="489783" y="533066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4000" b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Ga</a:t>
                      </a:r>
                      <a:r>
                        <a:rPr lang="cy-GB" sz="40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i ...?</a:t>
                      </a:r>
                      <a:endParaRPr lang="en-GB" sz="4000" b="1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r>
                        <a:rPr lang="cy-GB" sz="25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 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May I </a:t>
                      </a:r>
                      <a:r>
                        <a:rPr lang="cy-GB" sz="2500" i="1" err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have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 ...?</a:t>
                      </a:r>
                      <a:endParaRPr lang="en-GB" sz="25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66821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399089" y="702695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4680" y="1697669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315" y="761627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4391">
            <a:off x="4618337" y="1702866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020308"/>
              </p:ext>
            </p:extLst>
          </p:nvPr>
        </p:nvGraphicFramePr>
        <p:xfrm>
          <a:off x="6566834" y="535896"/>
          <a:ext cx="5135383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824655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310728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>
                          <a:solidFill>
                            <a:srgbClr val="002060"/>
                          </a:solidFill>
                          <a:effectLst/>
                        </a:rPr>
                        <a:t> Gawn ni ...?</a:t>
                      </a:r>
                      <a:endParaRPr lang="en-GB" sz="40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r>
                        <a:rPr lang="cy-GB" sz="250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</a:rPr>
                        <a:t>May we </a:t>
                      </a:r>
                      <a:r>
                        <a:rPr lang="cy-GB" sz="2500" i="1" err="1">
                          <a:solidFill>
                            <a:srgbClr val="002060"/>
                          </a:solidFill>
                          <a:effectLst/>
                        </a:rPr>
                        <a:t>have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</a:rPr>
                        <a:t> ...?</a:t>
                      </a:r>
                      <a:endParaRPr lang="en-GB" sz="2500" i="1">
                        <a:solidFill>
                          <a:srgbClr val="002060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9783" y="3154863"/>
            <a:ext cx="1371601" cy="1371601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710" y="3180459"/>
            <a:ext cx="1463157" cy="1346005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339193" y="3154863"/>
            <a:ext cx="1504567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135" y="3180459"/>
            <a:ext cx="1392831" cy="1371602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9709" y="3154863"/>
            <a:ext cx="1430647" cy="1400400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736" y="4640908"/>
            <a:ext cx="741043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5179" y="4611186"/>
            <a:ext cx="961730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snac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54680" y="4611186"/>
            <a:ext cx="961729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01881" y="461118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afal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37519" y="4595532"/>
            <a:ext cx="18006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>
                <a:solidFill>
                  <a:srgbClr val="002060"/>
                </a:solidFill>
                <a:cs typeface="Calibri" panose="020F0502020204030204" pitchFamily="34" charset="0"/>
              </a:rPr>
              <a:t>sudd </a:t>
            </a:r>
            <a:r>
              <a:rPr lang="en-GB" altLang="en-US" b="1" err="1">
                <a:solidFill>
                  <a:srgbClr val="002060"/>
                </a:solidFill>
                <a:cs typeface="Calibri" panose="020F0502020204030204" pitchFamily="34" charset="0"/>
              </a:rPr>
              <a:t>oren</a:t>
            </a:r>
            <a:endParaRPr lang="en-GB" altLang="en-US" b="1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198003"/>
              </p:ext>
            </p:extLst>
          </p:nvPr>
        </p:nvGraphicFramePr>
        <p:xfrm>
          <a:off x="793735" y="5542849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os gweli di’n dda?</a:t>
                      </a:r>
                      <a:endParaRPr lang="en-GB" sz="3000" b="1">
                        <a:solidFill>
                          <a:srgbClr val="002060"/>
                        </a:solidFill>
                        <a:effectLst/>
                        <a:latin typeface="+mn-lt"/>
                      </a:endParaRPr>
                    </a:p>
                    <a:p>
                      <a:pPr algn="ctr"/>
                      <a:r>
                        <a:rPr lang="cy-GB" sz="25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</a:t>
                      </a:r>
                      <a:r>
                        <a:rPr lang="cy-GB" sz="2500" b="1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ti 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= one person)</a:t>
                      </a:r>
                      <a:endParaRPr lang="en-GB" sz="25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Please? (</a:t>
                      </a:r>
                      <a:r>
                        <a:rPr lang="cy-GB" sz="2500" b="1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chi </a:t>
                      </a:r>
                      <a:r>
                        <a:rPr lang="cy-GB" sz="2500" i="1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= a group)</a:t>
                      </a:r>
                      <a:endParaRPr lang="en-GB" sz="2500" i="1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37" name="TextBox 3">
            <a:extLst>
              <a:ext uri="{FF2B5EF4-FFF2-40B4-BE49-F238E27FC236}">
                <a16:creationId xmlns:a16="http://schemas.microsoft.com/office/drawing/2014/main" id="{2D4DC2A2-DAFA-C14A-AE5E-8876F424F747}"/>
              </a:ext>
            </a:extLst>
          </p:cNvPr>
          <p:cNvSpPr txBox="1"/>
          <p:nvPr/>
        </p:nvSpPr>
        <p:spPr>
          <a:xfrm>
            <a:off x="9501380" y="724934"/>
            <a:ext cx="1985962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b="1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5895" y="724671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" name="TextBox 24">
            <a:extLst>
              <a:ext uri="{FF2B5EF4-FFF2-40B4-BE49-F238E27FC236}">
                <a16:creationId xmlns:a16="http://schemas.microsoft.com/office/drawing/2014/main" id="{B919F4AC-2EEB-5849-8210-3E2F62BFAA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6971" y="1671742"/>
            <a:ext cx="2230371" cy="830262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24">
            <a:extLst>
              <a:ext uri="{FF2B5EF4-FFF2-40B4-BE49-F238E27FC236}">
                <a16:creationId xmlns:a16="http://schemas.microsoft.com/office/drawing/2014/main" id="{B2643264-750D-B946-A396-C890092A7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52966" y="1689442"/>
            <a:ext cx="189430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b="1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1380" y="170286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0765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42"/>
    </mc:Choice>
    <mc:Fallback>
      <p:transition spd="slow" advTm="4724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8A705E9-E72E-DEF8-2B2D-08D1CA4775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651" b="2294"/>
          <a:stretch/>
        </p:blipFill>
        <p:spPr>
          <a:xfrm>
            <a:off x="4960883" y="144517"/>
            <a:ext cx="7228713" cy="6706888"/>
          </a:xfrm>
          <a:prstGeom prst="rect">
            <a:avLst/>
          </a:prstGeom>
        </p:spPr>
      </p:pic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65101" y="1668153"/>
            <a:ext cx="2788401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aned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isged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ensil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f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ynd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aent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Ga 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i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l</a:t>
            </a:r>
            <a:r>
              <a:rPr lang="en-GB" altLang="en-US" sz="2400" b="1" err="1">
                <a:solidFill>
                  <a:srgbClr val="002060"/>
                </a:solidFill>
                <a:cs typeface="Calibri" panose="020F0502020204030204" pitchFamily="34" charset="0"/>
              </a:rPr>
              <a:t>yfr</a:t>
            </a:r>
            <a:r>
              <a:rPr lang="en-GB" altLang="en-US" sz="2400" b="1">
                <a:solidFill>
                  <a:srgbClr val="002060"/>
                </a:solidFill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380" y="2225388"/>
            <a:ext cx="499239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2369" y="1606006"/>
            <a:ext cx="703262" cy="578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644" y="1707946"/>
            <a:ext cx="2190662" cy="33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002060"/>
                </a:solidFill>
                <a:cs typeface="Calibri" panose="020F0502020204030204" pitchFamily="34" charset="0"/>
              </a:rPr>
              <a:t>paned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bisged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pensil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mynd</a:t>
            </a:r>
            <a:r>
              <a:rPr lang="en-GB" altLang="en-US" sz="240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i’r</a:t>
            </a:r>
            <a:r>
              <a:rPr lang="en-GB" altLang="en-US" sz="240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tŷ</a:t>
            </a:r>
            <a:r>
              <a:rPr lang="en-GB" altLang="en-US" sz="240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bach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paent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err="1">
                <a:solidFill>
                  <a:srgbClr val="002060"/>
                </a:solidFill>
                <a:cs typeface="Calibri" panose="020F0502020204030204" pitchFamily="34" charset="0"/>
              </a:rPr>
              <a:t>llyfr</a:t>
            </a:r>
            <a:endParaRPr lang="en-GB" altLang="en-US" sz="2400">
              <a:solidFill>
                <a:srgbClr val="002060"/>
              </a:solidFill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4DC3CBB-3908-D64B-B033-A0FC6EBB7886}"/>
              </a:ext>
            </a:extLst>
          </p:cNvPr>
          <p:cNvSpPr txBox="1"/>
          <p:nvPr/>
        </p:nvSpPr>
        <p:spPr>
          <a:xfrm>
            <a:off x="9768218" y="365211"/>
            <a:ext cx="20954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>
                <a:solidFill>
                  <a:srgbClr val="002060"/>
                </a:solidFill>
              </a:rPr>
              <a:t>Y Treiglad Meddal</a:t>
            </a:r>
          </a:p>
          <a:p>
            <a:pPr algn="ctr"/>
            <a:r>
              <a:rPr lang="en-US" sz="1600">
                <a:solidFill>
                  <a:srgbClr val="002060"/>
                </a:solidFill>
              </a:rPr>
              <a:t>The Soft Mutation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312E52F-BF6E-8844-B1F7-BAF98096DD44}"/>
              </a:ext>
            </a:extLst>
          </p:cNvPr>
          <p:cNvSpPr txBox="1"/>
          <p:nvPr/>
        </p:nvSpPr>
        <p:spPr>
          <a:xfrm>
            <a:off x="10344234" y="1364962"/>
            <a:ext cx="1476686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p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b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t     &gt;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d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c 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g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b 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d 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dd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g     &gt;</a:t>
            </a:r>
            <a:r>
              <a:rPr lang="en-US" sz="2000" b="1">
                <a:latin typeface="SASSOON PRIMARY" pitchFamily="2" charset="0"/>
              </a:rPr>
              <a:t> 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-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m    &gt;</a:t>
            </a:r>
            <a:r>
              <a:rPr lang="en-US" sz="2000" b="1">
                <a:latin typeface="SASSOON PRIMARY" pitchFamily="2" charset="0"/>
              </a:rPr>
              <a:t>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f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 err="1">
                <a:solidFill>
                  <a:srgbClr val="002060"/>
                </a:solidFill>
                <a:latin typeface="SASSOON PRIMARY" pitchFamily="2" charset="0"/>
              </a:rPr>
              <a:t>ll</a:t>
            </a:r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     &gt;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l</a:t>
            </a:r>
          </a:p>
          <a:p>
            <a:endParaRPr lang="en-US" sz="2000" b="1">
              <a:latin typeface="SASSOON PRIMARY" pitchFamily="2" charset="0"/>
            </a:endParaRPr>
          </a:p>
          <a:p>
            <a:r>
              <a:rPr lang="en-US" sz="2000" b="1">
                <a:solidFill>
                  <a:srgbClr val="002060"/>
                </a:solidFill>
                <a:latin typeface="SASSOON PRIMARY" pitchFamily="2" charset="0"/>
              </a:rPr>
              <a:t>rh    &gt;    </a:t>
            </a:r>
            <a:r>
              <a:rPr lang="en-US" sz="2000" b="1">
                <a:solidFill>
                  <a:srgbClr val="FF0000"/>
                </a:solidFill>
                <a:latin typeface="SASSOON PRIMARY" pitchFamily="2" charset="0"/>
              </a:rPr>
              <a:t>r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F8491156-C15F-9746-9C09-D0848C7633F4}"/>
              </a:ext>
            </a:extLst>
          </p:cNvPr>
          <p:cNvSpPr/>
          <p:nvPr/>
        </p:nvSpPr>
        <p:spPr>
          <a:xfrm>
            <a:off x="998573" y="232237"/>
            <a:ext cx="4497996" cy="909380"/>
          </a:xfrm>
          <a:prstGeom prst="roundRect">
            <a:avLst/>
          </a:prstGeom>
          <a:solidFill>
            <a:srgbClr val="FBFF88"/>
          </a:soli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>
                <a:solidFill>
                  <a:srgbClr val="002060"/>
                </a:solidFill>
              </a:rPr>
              <a:t>Mae treiglad meddal ar ôl ‘Ga i...’</a:t>
            </a:r>
          </a:p>
          <a:p>
            <a:pPr algn="ctr"/>
            <a:r>
              <a:rPr lang="cy-GB" sz="2000" i="1">
                <a:solidFill>
                  <a:srgbClr val="002060"/>
                </a:solidFill>
              </a:rPr>
              <a:t>There is a soft mutation after ‘Ga i..</a:t>
            </a:r>
          </a:p>
        </p:txBody>
      </p:sp>
      <p:sp>
        <p:nvSpPr>
          <p:cNvPr id="35" name="TextBox 3">
            <a:extLst>
              <a:ext uri="{FF2B5EF4-FFF2-40B4-BE49-F238E27FC236}">
                <a16:creationId xmlns:a16="http://schemas.microsoft.com/office/drawing/2014/main" id="{BDAF4404-01A0-A14E-9670-E15AC58A5B96}"/>
              </a:ext>
            </a:extLst>
          </p:cNvPr>
          <p:cNvSpPr txBox="1"/>
          <p:nvPr/>
        </p:nvSpPr>
        <p:spPr>
          <a:xfrm>
            <a:off x="299643" y="5701174"/>
            <a:ext cx="1905988" cy="769441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b="1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b="1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000" i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389" y="5723150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Box 24">
            <a:extLst>
              <a:ext uri="{FF2B5EF4-FFF2-40B4-BE49-F238E27FC236}">
                <a16:creationId xmlns:a16="http://schemas.microsoft.com/office/drawing/2014/main" id="{181345B0-E098-0145-A412-43C326EEE9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9297" y="5701580"/>
            <a:ext cx="2230371" cy="769441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14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6200000" scaled="1"/>
            <a:tileRect/>
          </a:gra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b="1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b="1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000" i="1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6082">
            <a:off x="3801302" y="5712343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D93F2CA-0466-749A-D49A-E9AB9D42C2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74392" y="2824326"/>
            <a:ext cx="1258286" cy="329106"/>
          </a:xfrm>
          <a:prstGeom prst="rect">
            <a:avLst/>
          </a:prstGeom>
        </p:spPr>
      </p:pic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F2922429-1652-F26D-F14E-3798398C3D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7726" y="3147684"/>
            <a:ext cx="820135" cy="785978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431BAB44-FF28-35CC-CB31-84CC677B10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840000">
            <a:off x="1251809" y="3747549"/>
            <a:ext cx="776782" cy="666751"/>
          </a:xfrm>
          <a:prstGeom prst="rect">
            <a:avLst/>
          </a:prstGeom>
        </p:spPr>
      </p:pic>
      <p:pic>
        <p:nvPicPr>
          <p:cNvPr id="6" name="Picture 6" descr="Logo, icon&#10;&#10;Description automatically generated">
            <a:extLst>
              <a:ext uri="{FF2B5EF4-FFF2-40B4-BE49-F238E27FC236}">
                <a16:creationId xmlns:a16="http://schemas.microsoft.com/office/drawing/2014/main" id="{6F10120E-DD00-36EE-24A3-3AEE8CF4F42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35268" y="4401700"/>
            <a:ext cx="701567" cy="616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27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168" y="1485344"/>
            <a:ext cx="1701800" cy="11811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7442" y="1209366"/>
            <a:ext cx="1447744" cy="143510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7217" y="2247910"/>
            <a:ext cx="1244600" cy="16256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50894" y="2313523"/>
            <a:ext cx="1651000" cy="12319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00509" y="2308397"/>
            <a:ext cx="1663700" cy="121920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9497" y="3322980"/>
            <a:ext cx="1765300" cy="1143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1386279" y="2690946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ffedog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3963524" y="2636290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rhaw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5784141" y="3861344"/>
            <a:ext cx="109075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bwced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8009985" y="354057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cranc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545652" y="3527597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cwch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2816968" y="4447878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paent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EBA12892-FD78-4545-926B-8FEDA7B33210}"/>
              </a:ext>
            </a:extLst>
          </p:cNvPr>
          <p:cNvSpPr txBox="1">
            <a:spLocks/>
          </p:cNvSpPr>
          <p:nvPr/>
        </p:nvSpPr>
        <p:spPr>
          <a:xfrm>
            <a:off x="313869" y="86880"/>
            <a:ext cx="2509139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b="1">
                <a:solidFill>
                  <a:srgbClr val="002060"/>
                </a:solidFill>
                <a:latin typeface="+mn-lt"/>
              </a:rPr>
              <a:t>Ga </a:t>
            </a:r>
            <a:r>
              <a:rPr lang="en-US" sz="5400" b="1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5400" b="1">
                <a:solidFill>
                  <a:srgbClr val="002060"/>
                </a:solidFill>
                <a:latin typeface="+mn-lt"/>
              </a:rPr>
              <a:t> ...? </a:t>
            </a:r>
            <a:endParaRPr lang="en-US" sz="5400" b="1">
              <a:solidFill>
                <a:srgbClr val="002060"/>
              </a:solidFill>
              <a:latin typeface="+mn-lt"/>
              <a:sym typeface="Wingdings" pitchFamily="2" charset="2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3207734" y="6108600"/>
            <a:ext cx="158204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pysgodyn</a:t>
            </a:r>
            <a:endParaRPr lang="en-US" sz="2500">
              <a:solidFill>
                <a:srgbClr val="002060"/>
              </a:solidFill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91676" y="5190244"/>
            <a:ext cx="1406346" cy="91826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15020" y="4503230"/>
            <a:ext cx="1647640" cy="140852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334737" y="5965383"/>
            <a:ext cx="1484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rhidyll</a:t>
            </a:r>
            <a:r>
              <a:rPr lang="en-US" sz="250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34" name="Speech Bubble: Rectangle with Corners Rounded 4">
            <a:extLst>
              <a:ext uri="{FF2B5EF4-FFF2-40B4-BE49-F238E27FC236}">
                <a16:creationId xmlns:a16="http://schemas.microsoft.com/office/drawing/2014/main" id="{341F5B47-581F-2545-86D1-39A6783CC6BA}"/>
              </a:ext>
            </a:extLst>
          </p:cNvPr>
          <p:cNvSpPr/>
          <p:nvPr/>
        </p:nvSpPr>
        <p:spPr>
          <a:xfrm>
            <a:off x="6034094" y="208483"/>
            <a:ext cx="5842646" cy="16256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Gyda phartner, cymrwch eich tro holi eich gilydd “Ga i...?”, ac ateb yn briodol.  </a:t>
            </a:r>
            <a:r>
              <a:rPr lang="cy-GB" b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Cofiwch y treigald meddal!</a:t>
            </a:r>
          </a:p>
          <a:p>
            <a:pPr algn="ctr"/>
            <a:endParaRPr lang="cy-GB" sz="1000" b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i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With a partner, take it in turns to ask each other “Ga i...?” and answer appropriately.  Remember the treiglad meddal!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4587" y="4622336"/>
            <a:ext cx="1408527" cy="140852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5458762" y="6100251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twndis</a:t>
            </a:r>
            <a:endParaRPr lang="en-US" sz="2500">
              <a:solidFill>
                <a:srgbClr val="002060"/>
              </a:solidFill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D98DAAD-B66F-894D-B13D-89B96FEAD0EB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13779" t="17684" r="17121" b="19873"/>
          <a:stretch/>
        </p:blipFill>
        <p:spPr>
          <a:xfrm>
            <a:off x="7652822" y="4639585"/>
            <a:ext cx="1647143" cy="113581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0CD9D6-45F6-DA43-9C48-840F66D6EA29}"/>
              </a:ext>
            </a:extLst>
          </p:cNvPr>
          <p:cNvSpPr txBox="1"/>
          <p:nvPr/>
        </p:nvSpPr>
        <p:spPr>
          <a:xfrm>
            <a:off x="8031071" y="5758259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err="1">
                <a:solidFill>
                  <a:srgbClr val="002060"/>
                </a:solidFill>
              </a:rPr>
              <a:t>rhaca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B9ED19A-0B89-FD41-B298-3C674F4D3280}"/>
              </a:ext>
            </a:extLst>
          </p:cNvPr>
          <p:cNvSpPr txBox="1"/>
          <p:nvPr/>
        </p:nvSpPr>
        <p:spPr>
          <a:xfrm>
            <a:off x="564945" y="3690001"/>
            <a:ext cx="1498311" cy="2862322"/>
          </a:xfrm>
          <a:prstGeom prst="rect">
            <a:avLst/>
          </a:prstGeom>
          <a:solidFill>
            <a:srgbClr val="FBFF88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solidFill>
                  <a:srgbClr val="002060"/>
                </a:solidFill>
                <a:latin typeface="SASSOON PRIMARY"/>
              </a:rPr>
              <a:t>p   &gt;</a:t>
            </a:r>
            <a:r>
              <a:rPr lang="en-US" sz="2000" b="1">
                <a:latin typeface="SASSOON PRIMARY"/>
              </a:rPr>
              <a:t>   </a:t>
            </a:r>
            <a:r>
              <a:rPr lang="en-US" sz="2000" b="1">
                <a:solidFill>
                  <a:srgbClr val="FF0000"/>
                </a:solidFill>
                <a:latin typeface="SASSOON PRIMARY"/>
              </a:rPr>
              <a:t>b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>
                <a:solidFill>
                  <a:srgbClr val="002060"/>
                </a:solidFill>
                <a:latin typeface="SASSOON PRIMARY"/>
              </a:rPr>
              <a:t> t    &gt;   </a:t>
            </a:r>
            <a:r>
              <a:rPr lang="en-US" sz="2000" b="1">
                <a:solidFill>
                  <a:srgbClr val="FF0000"/>
                </a:solidFill>
                <a:latin typeface="SASSOON PRIMARY"/>
              </a:rPr>
              <a:t>d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>
                <a:solidFill>
                  <a:srgbClr val="002060"/>
                </a:solidFill>
                <a:latin typeface="SASSOON PRIMARY"/>
              </a:rPr>
              <a:t> c   &gt;</a:t>
            </a:r>
            <a:r>
              <a:rPr lang="en-US" sz="2000" b="1">
                <a:latin typeface="SASSOON PRIMARY"/>
              </a:rPr>
              <a:t>   </a:t>
            </a:r>
            <a:r>
              <a:rPr lang="en-US" sz="2000" b="1">
                <a:solidFill>
                  <a:srgbClr val="FF0000"/>
                </a:solidFill>
                <a:latin typeface="SASSOON PRIMARY"/>
              </a:rPr>
              <a:t>g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>
                <a:solidFill>
                  <a:srgbClr val="002060"/>
                </a:solidFill>
                <a:latin typeface="SASSOON PRIMARY"/>
              </a:rPr>
              <a:t>b   &gt;</a:t>
            </a:r>
            <a:r>
              <a:rPr lang="en-US" sz="2000" b="1">
                <a:latin typeface="SASSOON PRIMARY"/>
              </a:rPr>
              <a:t>   </a:t>
            </a:r>
            <a:r>
              <a:rPr lang="en-US" sz="2000" b="1">
                <a:solidFill>
                  <a:srgbClr val="FF0000"/>
                </a:solidFill>
                <a:latin typeface="SASSOON PRIMARY"/>
              </a:rPr>
              <a:t>f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>
                <a:solidFill>
                  <a:srgbClr val="002060"/>
                </a:solidFill>
                <a:latin typeface="SASSOON PRIMARY"/>
              </a:rPr>
              <a:t>   d   &gt;</a:t>
            </a:r>
            <a:r>
              <a:rPr lang="en-US" sz="2000" b="1">
                <a:latin typeface="SASSOON PRIMARY"/>
              </a:rPr>
              <a:t>  </a:t>
            </a:r>
            <a:r>
              <a:rPr lang="en-US" sz="2000" b="1">
                <a:solidFill>
                  <a:srgbClr val="000000"/>
                </a:solidFill>
                <a:latin typeface="SASSOON PRIMARY"/>
              </a:rPr>
              <a:t> </a:t>
            </a:r>
            <a:r>
              <a:rPr lang="en-US" sz="2000" b="1">
                <a:solidFill>
                  <a:srgbClr val="FF0000"/>
                </a:solidFill>
                <a:latin typeface="SASSOON PRIMARY"/>
              </a:rPr>
              <a:t>dd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>
                <a:solidFill>
                  <a:srgbClr val="002060"/>
                </a:solidFill>
                <a:latin typeface="SASSOON PRIMARY"/>
              </a:rPr>
              <a:t>g   &gt;</a:t>
            </a:r>
            <a:r>
              <a:rPr lang="en-US" sz="2000" b="1">
                <a:latin typeface="SASSOON PRIMARY"/>
              </a:rPr>
              <a:t>   </a:t>
            </a:r>
            <a:r>
              <a:rPr lang="en-US" sz="2000" b="1">
                <a:solidFill>
                  <a:srgbClr val="FF0000"/>
                </a:solidFill>
                <a:latin typeface="SASSOON PRIMARY"/>
              </a:rPr>
              <a:t>-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>
                <a:solidFill>
                  <a:srgbClr val="002060"/>
                </a:solidFill>
                <a:latin typeface="SASSOON PRIMARY"/>
              </a:rPr>
              <a:t>m  &gt;</a:t>
            </a:r>
            <a:r>
              <a:rPr lang="en-US" sz="2000" b="1">
                <a:latin typeface="SASSOON PRIMARY"/>
              </a:rPr>
              <a:t>   </a:t>
            </a:r>
            <a:r>
              <a:rPr lang="en-US" sz="2000" b="1">
                <a:solidFill>
                  <a:srgbClr val="FF0000"/>
                </a:solidFill>
                <a:latin typeface="SASSOON PRIMARY"/>
              </a:rPr>
              <a:t>f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 err="1">
                <a:solidFill>
                  <a:srgbClr val="002060"/>
                </a:solidFill>
                <a:latin typeface="SASSOON PRIMARY"/>
              </a:rPr>
              <a:t>ll</a:t>
            </a:r>
            <a:r>
              <a:rPr lang="en-US" sz="2000" b="1">
                <a:solidFill>
                  <a:srgbClr val="002060"/>
                </a:solidFill>
                <a:latin typeface="SASSOON PRIMARY"/>
              </a:rPr>
              <a:t>   &gt;   </a:t>
            </a:r>
            <a:r>
              <a:rPr lang="en-US" sz="2000" b="1">
                <a:solidFill>
                  <a:srgbClr val="FF0000"/>
                </a:solidFill>
                <a:latin typeface="SASSOON PRIMARY"/>
              </a:rPr>
              <a:t>l</a:t>
            </a:r>
            <a:endParaRPr lang="en-US" sz="2000" b="1">
              <a:latin typeface="SASSOON PRIMARY"/>
            </a:endParaRPr>
          </a:p>
          <a:p>
            <a:pPr algn="ctr"/>
            <a:r>
              <a:rPr lang="en-US" sz="2000" b="1">
                <a:solidFill>
                  <a:srgbClr val="002060"/>
                </a:solidFill>
                <a:latin typeface="SASSOON PRIMARY"/>
              </a:rPr>
              <a:t>rh  &gt;   </a:t>
            </a:r>
            <a:r>
              <a:rPr lang="en-US" sz="2000" b="1">
                <a:solidFill>
                  <a:srgbClr val="FF0000"/>
                </a:solidFill>
                <a:latin typeface="SASSOON PRIMARY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29754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3" grpId="0"/>
      <p:bldP spid="37" grpId="0"/>
      <p:bldP spid="3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75992641-640A-2300-A490-8F83BA4EA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255" y="1766369"/>
            <a:ext cx="6645164" cy="5085745"/>
          </a:xfrm>
          <a:prstGeom prst="rect">
            <a:avLst/>
          </a:prstGeom>
        </p:spPr>
      </p:pic>
      <p:sp>
        <p:nvSpPr>
          <p:cNvPr id="32" name="Speech Bubble: Rectangle with Corners Rounded 4">
            <a:extLst>
              <a:ext uri="{FF2B5EF4-FFF2-40B4-BE49-F238E27FC236}">
                <a16:creationId xmlns:a16="http://schemas.microsoft.com/office/drawing/2014/main" id="{5D89FDC4-AACD-9C41-838C-73063B6AA42F}"/>
              </a:ext>
            </a:extLst>
          </p:cNvPr>
          <p:cNvSpPr/>
          <p:nvPr/>
        </p:nvSpPr>
        <p:spPr>
          <a:xfrm>
            <a:off x="3982019" y="5976753"/>
            <a:ext cx="4066275" cy="735153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Allwch chi feddwl am fwy?</a:t>
            </a:r>
          </a:p>
          <a:p>
            <a:pPr algn="ctr"/>
            <a:r>
              <a:rPr lang="cy-GB" sz="2000" i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Can you think of more?</a:t>
            </a:r>
            <a:endParaRPr lang="en-GB" sz="2000" i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335075" y="272646"/>
            <a:ext cx="621659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sz="2000" b="1" i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cy-GB" sz="2000" i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Here are some useful questions for the classroom. </a:t>
            </a:r>
            <a:endParaRPr lang="en-GB" sz="2000" i="1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7520755" y="797766"/>
            <a:ext cx="2797545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waith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8416785" y="1431113"/>
            <a:ext cx="332318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gwaith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7097211" y="4599438"/>
            <a:ext cx="295346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dy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di?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8416784" y="5232785"/>
            <a:ext cx="3323190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g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lywed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eich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ateb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7097211" y="2646130"/>
            <a:ext cx="322426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ti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?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8311032" y="3290926"/>
            <a:ext cx="340319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57150" cap="flat" cmpd="sng" algn="ctr">
            <a:solidFill>
              <a:srgbClr val="92D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Ga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i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ea typeface="+mn-ea"/>
                <a:cs typeface="+mn-cs"/>
              </a:rPr>
              <a:t>w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eld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beth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sy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2200" b="1" i="0" u="none" strike="noStrike" kern="0" cap="none" spc="0" normalizeH="0" baseline="0" noProof="0" err="1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gyda</a:t>
            </a:r>
            <a:r>
              <a:rPr kumimoji="0" lang="en-GB" sz="2200" b="1" i="0" u="none" strike="noStrike" kern="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+mn-ea"/>
                <a:cs typeface="+mn-cs"/>
              </a:rPr>
              <a:t> chi?</a:t>
            </a:r>
          </a:p>
        </p:txBody>
      </p:sp>
    </p:spTree>
    <p:extLst>
      <p:ext uri="{BB962C8B-B14F-4D97-AF65-F5344CB8AC3E}">
        <p14:creationId xmlns:p14="http://schemas.microsoft.com/office/powerpoint/2010/main" val="2716390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3757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04800" y="221787"/>
            <a:ext cx="4907280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000" b="1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r>
              <a:rPr lang="en-US" sz="3600" b="1" i="1">
                <a:solidFill>
                  <a:srgbClr val="002060"/>
                </a:solidFill>
              </a:rPr>
              <a:t>  </a:t>
            </a:r>
            <a:r>
              <a:rPr lang="en-US" sz="2800" i="1">
                <a:solidFill>
                  <a:srgbClr val="002060"/>
                </a:solidFill>
              </a:rPr>
              <a:t>Who is here today?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4084036" y="4201576"/>
            <a:ext cx="3620814" cy="23083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Greeting.</a:t>
            </a:r>
            <a:endParaRPr lang="en-GB" sz="2400" b="1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</a:rPr>
              <a:t>Take </a:t>
            </a:r>
            <a:r>
              <a:rPr lang="en-GB" sz="2400" b="1" i="1" dirty="0">
                <a:solidFill>
                  <a:srgbClr val="002060"/>
                </a:solidFill>
                <a:effectLst/>
              </a:rPr>
              <a:t>the register.</a:t>
            </a:r>
            <a:r>
              <a:rPr lang="en-GB" sz="2400" b="1" i="1" dirty="0">
                <a:solidFill>
                  <a:srgbClr val="002060"/>
                </a:solidFill>
              </a:rPr>
              <a:t> </a:t>
            </a:r>
            <a:endParaRPr lang="en-GB" sz="2400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How are you</a:t>
            </a:r>
            <a:r>
              <a:rPr lang="en-GB" sz="2400" b="1" i="1" dirty="0">
                <a:solidFill>
                  <a:srgbClr val="002060"/>
                </a:solidFill>
              </a:rPr>
              <a:t>?</a:t>
            </a:r>
            <a:endParaRPr lang="en-GB" sz="2400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effectLst/>
              </a:rPr>
              <a:t>Where do you live?</a:t>
            </a:r>
            <a:endParaRPr lang="en-GB" sz="2400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cs typeface="Calibri"/>
              </a:rPr>
              <a:t>What do you like?</a:t>
            </a:r>
          </a:p>
          <a:p>
            <a:pPr marL="342900" indent="-342900">
              <a:buAutoNum type="arabicPeriod"/>
            </a:pPr>
            <a:r>
              <a:rPr lang="en-GB" sz="2400" b="1" i="1" dirty="0">
                <a:solidFill>
                  <a:srgbClr val="002060"/>
                </a:solidFill>
                <a:cs typeface="Calibri"/>
              </a:rPr>
              <a:t>What is your favourite?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4825367"/>
              </p:ext>
            </p:extLst>
          </p:nvPr>
        </p:nvGraphicFramePr>
        <p:xfrm>
          <a:off x="7981771" y="696224"/>
          <a:ext cx="3336658" cy="27051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Cara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Ffion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Kieran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Lois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AA414F5D-7F70-CACC-391A-E1489414FA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2411633"/>
              </p:ext>
            </p:extLst>
          </p:nvPr>
        </p:nvGraphicFramePr>
        <p:xfrm>
          <a:off x="7965056" y="3364301"/>
          <a:ext cx="3356454" cy="260032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453">
                  <a:extLst>
                    <a:ext uri="{9D8B030D-6E8A-4147-A177-3AD203B41FA5}">
                      <a16:colId xmlns:a16="http://schemas.microsoft.com/office/drawing/2014/main" val="546664633"/>
                    </a:ext>
                  </a:extLst>
                </a:gridCol>
                <a:gridCol w="2325001">
                  <a:extLst>
                    <a:ext uri="{9D8B030D-6E8A-4147-A177-3AD203B41FA5}">
                      <a16:colId xmlns:a16="http://schemas.microsoft.com/office/drawing/2014/main" val="1084305490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b="0" dirty="0">
                          <a:effectLst/>
                        </a:rPr>
                        <a:t>7​</a:t>
                      </a:r>
                      <a:endParaRPr lang="en-US" b="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effectLst/>
                        </a:rPr>
                        <a:t>Lucy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78956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8​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Phoebe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94901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9​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Rebecca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9700007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10​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Holly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6861427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11​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Carly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890418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 dirty="0">
                          <a:effectLst/>
                        </a:rPr>
                        <a:t>12​</a:t>
                      </a:r>
                      <a:endParaRPr lang="en-US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 dirty="0">
                          <a:effectLst/>
                        </a:rPr>
                        <a:t>Kayla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813239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dirty="0">
                          <a:effectLst/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dirty="0">
                          <a:effectLst/>
                        </a:rPr>
                        <a:t>Melissa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5712782"/>
                  </a:ext>
                </a:extLst>
              </a:tr>
            </a:tbl>
          </a:graphicData>
        </a:graphic>
      </p:graphicFrame>
      <p:sp>
        <p:nvSpPr>
          <p:cNvPr id="2" name="Oval Callout 17">
            <a:extLst>
              <a:ext uri="{FF2B5EF4-FFF2-40B4-BE49-F238E27FC236}">
                <a16:creationId xmlns:a16="http://schemas.microsoft.com/office/drawing/2014/main" id="{A38269D6-53C7-8DDF-42AC-00B5A713DADD}"/>
              </a:ext>
            </a:extLst>
          </p:cNvPr>
          <p:cNvSpPr/>
          <p:nvPr/>
        </p:nvSpPr>
        <p:spPr>
          <a:xfrm>
            <a:off x="3045881" y="1774122"/>
            <a:ext cx="3522903" cy="142063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 </a:t>
            </a:r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353004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320785" y="5257800"/>
            <a:ext cx="155042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eisiau</a:t>
            </a: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to want</a:t>
            </a:r>
          </a:p>
        </p:txBody>
      </p:sp>
    </p:spTree>
    <p:extLst>
      <p:ext uri="{BB962C8B-B14F-4D97-AF65-F5344CB8AC3E}">
        <p14:creationId xmlns:p14="http://schemas.microsoft.com/office/powerpoint/2010/main" val="10303812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8EC9A5D7-E3D2-340F-E783-483233C6F4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227" y="2486415"/>
            <a:ext cx="4214647" cy="42762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B215F85-9C47-A14C-96C9-10FAE52814F5}"/>
              </a:ext>
            </a:extLst>
          </p:cNvPr>
          <p:cNvSpPr txBox="1"/>
          <p:nvPr/>
        </p:nvSpPr>
        <p:spPr>
          <a:xfrm>
            <a:off x="620110" y="208649"/>
            <a:ext cx="1786890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Eisiau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</a:t>
            </a:r>
            <a:r>
              <a:rPr lang="en-US" sz="2800" i="1" dirty="0">
                <a:solidFill>
                  <a:srgbClr val="002060"/>
                </a:solidFill>
              </a:rPr>
              <a:t>To want</a:t>
            </a:r>
            <a:endParaRPr lang="en-US" sz="2400" i="1" dirty="0">
              <a:solidFill>
                <a:srgbClr val="002060"/>
              </a:solidFill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6DB47EB1-61BB-9947-9118-87CA6EDA26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703503"/>
              </p:ext>
            </p:extLst>
          </p:nvPr>
        </p:nvGraphicFramePr>
        <p:xfrm>
          <a:off x="3321133" y="221787"/>
          <a:ext cx="8658084" cy="3840480"/>
        </p:xfrm>
        <a:graphic>
          <a:graphicData uri="http://schemas.openxmlformats.org/drawingml/2006/table">
            <a:tbl>
              <a:tblPr firstRow="1" firstCol="1" bandRow="1"/>
              <a:tblGrid>
                <a:gridCol w="4164462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4493622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 eisiau wneud?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 eisiau wneud?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want to do?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 eisiau...            chwarae pêl-droed.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gwylio’r teledu.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mynd am dro.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mynd i’r bwyty.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Tom eisiau i ginio?</a:t>
                      </a:r>
                    </a:p>
                    <a:p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does Tom want for lunch?</a:t>
                      </a:r>
                    </a:p>
                    <a:p>
                      <a:endParaRPr lang="en-GB" sz="18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mae e eisiau amser snac?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does he want snack time?</a:t>
                      </a:r>
                    </a:p>
                    <a:p>
                      <a:endParaRPr lang="cy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hi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eisiau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frecwast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does she want for breakfast?</a:t>
                      </a:r>
                      <a:endParaRPr lang="en-GB" sz="23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en-GB" sz="10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Tom eisiau...       brechdanau i ginio.</a:t>
                      </a: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pysgod a sglodion.</a:t>
                      </a:r>
                    </a:p>
                    <a:p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e eisiau...             afal / banana / oren.</a:t>
                      </a: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llaeth / d</a:t>
                      </a:r>
                      <a:r>
                        <a:rPr lang="en-GB" sz="2000" b="0" i="0" u="none" strike="noStrike" kern="120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ŵr</a:t>
                      </a:r>
                      <a:r>
                        <a:rPr lang="en-GB" sz="2000" b="0" i="0" u="none" strike="noStrike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y-GB" sz="20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Mae hi eisiau...            tost i frecwast.</a:t>
                      </a: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uwd.</a:t>
                      </a:r>
                    </a:p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ffa pob ar dost.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EFF9C33-1E5A-7147-8081-77EEFC841212}"/>
              </a:ext>
            </a:extLst>
          </p:cNvPr>
          <p:cNvSpPr txBox="1"/>
          <p:nvPr/>
        </p:nvSpPr>
        <p:spPr>
          <a:xfrm>
            <a:off x="2406733" y="4676273"/>
            <a:ext cx="1828800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Cofiwch</a:t>
            </a:r>
            <a:r>
              <a:rPr lang="en-US" sz="2400" b="1" dirty="0">
                <a:solidFill>
                  <a:srgbClr val="FF0000"/>
                </a:solidFill>
              </a:rPr>
              <a:t>!</a:t>
            </a:r>
            <a:endParaRPr lang="en-US" sz="2400" b="1" dirty="0">
              <a:solidFill>
                <a:srgbClr val="FF0000"/>
              </a:solidFill>
              <a:cs typeface="Calibri"/>
            </a:endParaRP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b="1" dirty="0">
                <a:solidFill>
                  <a:srgbClr val="002060"/>
                </a:solidFill>
              </a:rPr>
              <a:t>Does dim </a:t>
            </a:r>
            <a:r>
              <a:rPr lang="en-US" b="1" dirty="0" err="1">
                <a:solidFill>
                  <a:srgbClr val="FF000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neu </a:t>
            </a:r>
            <a:r>
              <a:rPr lang="en-US" b="1" dirty="0">
                <a:solidFill>
                  <a:srgbClr val="FF0000"/>
                </a:solidFill>
              </a:rPr>
              <a:t>‘n</a:t>
            </a:r>
            <a:r>
              <a:rPr lang="en-US" b="1" dirty="0">
                <a:solidFill>
                  <a:srgbClr val="002060"/>
                </a:solidFill>
              </a:rPr>
              <a:t> o </a:t>
            </a:r>
            <a:r>
              <a:rPr lang="en-US" b="1" dirty="0" err="1">
                <a:solidFill>
                  <a:srgbClr val="002060"/>
                </a:solidFill>
              </a:rPr>
              <a:t>flaen</a:t>
            </a:r>
            <a:r>
              <a:rPr lang="en-US" b="1" dirty="0">
                <a:solidFill>
                  <a:srgbClr val="002060"/>
                </a:solidFill>
              </a:rPr>
              <a:t> ‘</a:t>
            </a:r>
            <a:r>
              <a:rPr lang="en-US" b="1" dirty="0" err="1">
                <a:solidFill>
                  <a:srgbClr val="002060"/>
                </a:solidFill>
              </a:rPr>
              <a:t>eisiau</a:t>
            </a:r>
            <a:r>
              <a:rPr lang="en-US" b="1" dirty="0">
                <a:solidFill>
                  <a:srgbClr val="002060"/>
                </a:solidFill>
              </a:rPr>
              <a:t>’.</a:t>
            </a:r>
          </a:p>
          <a:p>
            <a:endParaRPr lang="en-US" b="1" dirty="0">
              <a:solidFill>
                <a:srgbClr val="002060"/>
              </a:solidFill>
            </a:endParaRPr>
          </a:p>
          <a:p>
            <a:r>
              <a:rPr lang="en-US" i="1" dirty="0">
                <a:solidFill>
                  <a:srgbClr val="002060"/>
                </a:solidFill>
              </a:rPr>
              <a:t>There is no </a:t>
            </a:r>
            <a:r>
              <a:rPr lang="en-US" i="1" dirty="0" err="1">
                <a:solidFill>
                  <a:srgbClr val="FF0000"/>
                </a:solidFill>
              </a:rPr>
              <a:t>yn</a:t>
            </a:r>
            <a:r>
              <a:rPr lang="en-US" i="1" dirty="0">
                <a:solidFill>
                  <a:srgbClr val="002060"/>
                </a:solidFill>
              </a:rPr>
              <a:t> or </a:t>
            </a:r>
            <a:r>
              <a:rPr lang="en-US" i="1" dirty="0">
                <a:solidFill>
                  <a:srgbClr val="FF0000"/>
                </a:solidFill>
              </a:rPr>
              <a:t>‘n</a:t>
            </a:r>
            <a:r>
              <a:rPr lang="en-US" i="1" dirty="0">
                <a:solidFill>
                  <a:srgbClr val="002060"/>
                </a:solidFill>
              </a:rPr>
              <a:t> before ‘</a:t>
            </a:r>
            <a:r>
              <a:rPr lang="en-US" i="1" dirty="0" err="1">
                <a:solidFill>
                  <a:srgbClr val="002060"/>
                </a:solidFill>
              </a:rPr>
              <a:t>eisiau</a:t>
            </a:r>
            <a:r>
              <a:rPr lang="en-US" i="1" dirty="0">
                <a:solidFill>
                  <a:srgbClr val="002060"/>
                </a:solidFill>
              </a:rPr>
              <a:t>’.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9BE21F-E512-CC45-A70D-220E4552206A}"/>
              </a:ext>
            </a:extLst>
          </p:cNvPr>
          <p:cNvSpPr txBox="1"/>
          <p:nvPr/>
        </p:nvSpPr>
        <p:spPr>
          <a:xfrm>
            <a:off x="5360276" y="4671355"/>
            <a:ext cx="4126258" cy="175432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Rydw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coffi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 err="1">
                <a:solidFill>
                  <a:srgbClr val="002060"/>
                </a:solidFill>
              </a:rPr>
              <a:t>Rydw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 err="1">
                <a:solidFill>
                  <a:srgbClr val="FF0000"/>
                </a:solidFill>
              </a:rPr>
              <a:t>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coffi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70BD51F-7C26-EF49-95B3-31D6355CE109}"/>
              </a:ext>
            </a:extLst>
          </p:cNvPr>
          <p:cNvSpPr txBox="1"/>
          <p:nvPr/>
        </p:nvSpPr>
        <p:spPr>
          <a:xfrm>
            <a:off x="9577283" y="4632242"/>
            <a:ext cx="8258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effectLst/>
                <a:latin typeface="Apple Color Emoji" pitchFamily="2" charset="0"/>
              </a:rPr>
              <a:t>✅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E0FFEF1-5036-144F-B2E7-66DFB071CD5B}"/>
              </a:ext>
            </a:extLst>
          </p:cNvPr>
          <p:cNvSpPr txBox="1"/>
          <p:nvPr/>
        </p:nvSpPr>
        <p:spPr>
          <a:xfrm>
            <a:off x="9577284" y="5739154"/>
            <a:ext cx="825817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effectLst/>
                <a:latin typeface="Apple Color Emoji" pitchFamily="2" charset="0"/>
              </a:rPr>
              <a:t>❌</a:t>
            </a:r>
          </a:p>
        </p:txBody>
      </p:sp>
    </p:spTree>
    <p:extLst>
      <p:ext uri="{BB962C8B-B14F-4D97-AF65-F5344CB8AC3E}">
        <p14:creationId xmlns:p14="http://schemas.microsoft.com/office/powerpoint/2010/main" val="4114771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2DA553-CD92-F546-AC54-305952032F68}"/>
              </a:ext>
            </a:extLst>
          </p:cNvPr>
          <p:cNvSpPr txBox="1"/>
          <p:nvPr/>
        </p:nvSpPr>
        <p:spPr>
          <a:xfrm>
            <a:off x="304800" y="221787"/>
            <a:ext cx="448437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Dyddiau’r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wythnos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Days of the week</a:t>
            </a:r>
            <a:endParaRPr lang="en-US" sz="2400" i="1" dirty="0">
              <a:solidFill>
                <a:srgbClr val="002060"/>
              </a:solidFill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5E974E18-AFFC-1446-858D-31B92AF1A3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1625740"/>
              </p:ext>
            </p:extLst>
          </p:nvPr>
        </p:nvGraphicFramePr>
        <p:xfrm>
          <a:off x="1653540" y="1913890"/>
          <a:ext cx="888492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3250">
                  <a:extLst>
                    <a:ext uri="{9D8B030D-6E8A-4147-A177-3AD203B41FA5}">
                      <a16:colId xmlns:a16="http://schemas.microsoft.com/office/drawing/2014/main" val="884793954"/>
                    </a:ext>
                  </a:extLst>
                </a:gridCol>
                <a:gridCol w="2339680">
                  <a:extLst>
                    <a:ext uri="{9D8B030D-6E8A-4147-A177-3AD203B41FA5}">
                      <a16:colId xmlns:a16="http://schemas.microsoft.com/office/drawing/2014/main" val="3395889839"/>
                    </a:ext>
                  </a:extLst>
                </a:gridCol>
                <a:gridCol w="2846070">
                  <a:extLst>
                    <a:ext uri="{9D8B030D-6E8A-4147-A177-3AD203B41FA5}">
                      <a16:colId xmlns:a16="http://schemas.microsoft.com/office/drawing/2014/main" val="3023757808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5955935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Llun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Llun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Llun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L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un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1321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Mawrth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Mawrth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Mawrth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F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awrth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463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Mercher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Mercher</a:t>
                      </a:r>
                      <a:endParaRPr lang="en-US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Mercher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F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ercher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3675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Iau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Iau</a:t>
                      </a:r>
                      <a:endParaRPr lang="en-US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Iau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Iau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9501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Gwener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Gwener</a:t>
                      </a:r>
                      <a:endParaRPr lang="en-US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Gwener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FF0000"/>
                          </a:solidFill>
                        </a:rPr>
                        <a:t>W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ener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28917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Sadwrn</a:t>
                      </a:r>
                      <a:endParaRPr lang="en-US" b="1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Sadwrn</a:t>
                      </a:r>
                      <a:endParaRPr lang="en-US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Sadwrn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Sadwrn</a:t>
                      </a:r>
                      <a:endParaRPr lang="en-US" b="0" dirty="0">
                        <a:ln>
                          <a:noFill/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9273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1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Sul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bore </a:t>
                      </a:r>
                      <a:r>
                        <a:rPr lang="en-US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Sul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prynhawn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Sul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 err="1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nos</a:t>
                      </a:r>
                      <a:r>
                        <a:rPr lang="en-US" b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</a:rPr>
                        <a:t> Sul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686201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28935B8-1C76-3348-A9F1-CA97240650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887095"/>
              </p:ext>
            </p:extLst>
          </p:nvPr>
        </p:nvGraphicFramePr>
        <p:xfrm>
          <a:off x="485334" y="5124871"/>
          <a:ext cx="11221332" cy="1219200"/>
        </p:xfrm>
        <a:graphic>
          <a:graphicData uri="http://schemas.openxmlformats.org/drawingml/2006/table">
            <a:tbl>
              <a:tblPr firstRow="1" firstCol="1" bandRow="1"/>
              <a:tblGrid>
                <a:gridCol w="6344727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4876605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 eisiau wneud prynhawn dydd Gwener?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 eisiau wneud prynhawn dydd Gwener?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want to do Friday afternoon?</a:t>
                      </a:r>
                      <a:endParaRPr lang="en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 eisiau...               chwarae pêl-droed.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paentio.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adeiladu Lego.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gwylio ffilm.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sp>
        <p:nvSpPr>
          <p:cNvPr id="7" name="Down Arrow 6">
            <a:extLst>
              <a:ext uri="{FF2B5EF4-FFF2-40B4-BE49-F238E27FC236}">
                <a16:creationId xmlns:a16="http://schemas.microsoft.com/office/drawing/2014/main" id="{EF3F7299-DDBD-F440-9141-37CC7BE0468F}"/>
              </a:ext>
            </a:extLst>
          </p:cNvPr>
          <p:cNvSpPr/>
          <p:nvPr/>
        </p:nvSpPr>
        <p:spPr>
          <a:xfrm>
            <a:off x="9532620" y="980258"/>
            <a:ext cx="411480" cy="74930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85D864-214F-C643-AE03-22728BCA440B}"/>
              </a:ext>
            </a:extLst>
          </p:cNvPr>
          <p:cNvSpPr txBox="1"/>
          <p:nvPr/>
        </p:nvSpPr>
        <p:spPr>
          <a:xfrm>
            <a:off x="8663803" y="455710"/>
            <a:ext cx="2149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</a:rPr>
              <a:t>treiglad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meddal</a:t>
            </a:r>
            <a:endParaRPr lang="en-US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5034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501869" y="1262186"/>
            <a:ext cx="8220119" cy="559781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cy-GB" sz="4000" b="1" dirty="0">
              <a:latin typeface="MV Boli"/>
              <a:cs typeface="Aldhabi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dirty="0">
                <a:solidFill>
                  <a:srgbClr val="002060"/>
                </a:solidFill>
                <a:latin typeface="+mn-lt"/>
              </a:rPr>
              <a:t>Beth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mae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Siân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eisiau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fwyta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4000" dirty="0">
                <a:solidFill>
                  <a:srgbClr val="002060"/>
                </a:solidFill>
                <a:latin typeface="+mn-lt"/>
              </a:rPr>
              <a:t>Beth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mae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Siân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eisiau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yfed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dirty="0">
              <a:solidFill>
                <a:srgbClr val="002060"/>
              </a:solidFill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en-US" sz="4000" dirty="0">
                <a:solidFill>
                  <a:srgbClr val="002060"/>
                </a:solidFill>
                <a:latin typeface="+mn-lt"/>
              </a:rPr>
              <a:t>Beth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mae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Macs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eisiau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fwyta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?</a:t>
            </a:r>
          </a:p>
          <a:p>
            <a:pPr>
              <a:spcAft>
                <a:spcPts val="600"/>
              </a:spcAft>
            </a:pPr>
            <a:r>
              <a:rPr lang="en-US" sz="4000" dirty="0">
                <a:solidFill>
                  <a:srgbClr val="002060"/>
                </a:solidFill>
                <a:latin typeface="+mn-lt"/>
              </a:rPr>
              <a:t>Beth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mae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Macs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eisiau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latin typeface="+mn-lt"/>
              </a:rPr>
              <a:t>yfed</a:t>
            </a:r>
            <a:r>
              <a:rPr lang="en-US" sz="4000" dirty="0">
                <a:solidFill>
                  <a:srgbClr val="002060"/>
                </a:solidFill>
                <a:latin typeface="+mn-lt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2C8E80D0-F8EC-AF43-A5DE-983A02A83F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97633" y="835729"/>
            <a:ext cx="2923309" cy="25939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592289-438C-2247-8BDD-ADCF24CA13DC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8345894" y="883506"/>
            <a:ext cx="2265217" cy="218929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C9FA2F70-534F-7E48-831F-F6424DD60A43}"/>
              </a:ext>
            </a:extLst>
          </p:cNvPr>
          <p:cNvSpPr/>
          <p:nvPr/>
        </p:nvSpPr>
        <p:spPr>
          <a:xfrm>
            <a:off x="7678761" y="4392414"/>
            <a:ext cx="3546930" cy="122544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Gwrandewch ar y clip sain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  <a:cs typeface="Cavolini" panose="03000502040302020204" pitchFamily="66" charset="0"/>
              </a:rPr>
              <a:t>. </a:t>
            </a:r>
          </a:p>
          <a:p>
            <a:pPr algn="ctr"/>
            <a:r>
              <a:rPr lang="cy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Listen</a:t>
            </a:r>
            <a:r>
              <a:rPr lang="cy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to the </a:t>
            </a:r>
            <a:r>
              <a:rPr lang="cy-GB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sound</a:t>
            </a:r>
            <a:r>
              <a:rPr lang="cy-GB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/>
              </a:rPr>
              <a:t> clip.</a:t>
            </a:r>
            <a:endParaRPr lang="cy-GB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cs typeface="Cavolini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655D1D8-3D5B-B546-A5CB-3E97D15231C9}"/>
              </a:ext>
            </a:extLst>
          </p:cNvPr>
          <p:cNvSpPr txBox="1">
            <a:spLocks/>
          </p:cNvSpPr>
          <p:nvPr/>
        </p:nvSpPr>
        <p:spPr>
          <a:xfrm>
            <a:off x="7640977" y="3429000"/>
            <a:ext cx="3636622" cy="920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3200" dirty="0" err="1">
                <a:solidFill>
                  <a:srgbClr val="FF0000"/>
                </a:solidFill>
                <a:ea typeface="+mj-ea"/>
                <a:cs typeface="MV Boli" panose="02000500030200090000" pitchFamily="2" charset="0"/>
              </a:rPr>
              <a:t>Cliciwch</a:t>
            </a:r>
            <a:r>
              <a:rPr lang="en-US" sz="3200" dirty="0">
                <a:solidFill>
                  <a:srgbClr val="FF0000"/>
                </a:solidFill>
                <a:ea typeface="+mj-ea"/>
                <a:cs typeface="MV Boli" panose="02000500030200090000" pitchFamily="2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ea typeface="+mj-ea"/>
                <a:cs typeface="MV Boli" panose="02000500030200090000" pitchFamily="2" charset="0"/>
              </a:rPr>
              <a:t>yma</a:t>
            </a:r>
            <a:r>
              <a:rPr lang="en-US" sz="3200" dirty="0">
                <a:solidFill>
                  <a:srgbClr val="FF0000"/>
                </a:solidFill>
                <a:ea typeface="+mj-ea"/>
                <a:cs typeface="MV Boli" panose="02000500030200090000" pitchFamily="2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724F8F-4161-0444-BFD3-0423B3E1C595}"/>
              </a:ext>
            </a:extLst>
          </p:cNvPr>
          <p:cNvSpPr txBox="1"/>
          <p:nvPr/>
        </p:nvSpPr>
        <p:spPr>
          <a:xfrm>
            <a:off x="1658007" y="392580"/>
            <a:ext cx="3711584" cy="138499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 err="1">
                <a:solidFill>
                  <a:srgbClr val="002060"/>
                </a:solidFill>
              </a:rPr>
              <a:t>Tasg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Wrando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Listening Task</a:t>
            </a:r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8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669380"/>
              </p:ext>
            </p:extLst>
          </p:nvPr>
        </p:nvGraphicFramePr>
        <p:xfrm>
          <a:off x="1738297" y="1136634"/>
          <a:ext cx="8846786" cy="5568795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54670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7300084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Siân?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Siân: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brechdanau caws a ham.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Siân: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afal.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Macs?  Wyt ti eisiau sudd afal hefyd?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ysgytlaeth mefus plîs.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ffa pob ar dost.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97179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brechdanau caws a ham a sudd afal.  Mae e eisiau ffa pob ar dost ac ysgytlaeth mefus, ac rydw i eisiau cwpanaid o goffi a bara brith.</a:t>
                      </a:r>
                      <a:endParaRPr lang="cy-GB" sz="3500" b="0" i="0" u="none" strike="noStrike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Gweinydd: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solidFill>
                            <a:srgbClr val="002060"/>
                          </a:solidFill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solidFill>
                          <a:srgbClr val="00206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08FCC4D-13B7-6443-B72E-8F1A3D05A562}"/>
              </a:ext>
            </a:extLst>
          </p:cNvPr>
          <p:cNvSpPr txBox="1"/>
          <p:nvPr/>
        </p:nvSpPr>
        <p:spPr>
          <a:xfrm>
            <a:off x="304800" y="221787"/>
            <a:ext cx="2180684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80383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1C7343C-6C80-604B-B78B-561857DB2D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4947905"/>
              </p:ext>
            </p:extLst>
          </p:nvPr>
        </p:nvGraphicFramePr>
        <p:xfrm>
          <a:off x="2655420" y="533400"/>
          <a:ext cx="8907779" cy="1524000"/>
        </p:xfrm>
        <a:graphic>
          <a:graphicData uri="http://schemas.openxmlformats.org/drawingml/2006/table">
            <a:tbl>
              <a:tblPr firstRow="1" firstCol="1" bandRow="1"/>
              <a:tblGrid>
                <a:gridCol w="446130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4446479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Pwy sy eisiau...                  cinio ysgol?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Who wants...?</a:t>
                      </a: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</a:t>
                      </a:r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brechdanau?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llaeth?</a:t>
                      </a:r>
                    </a:p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diod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snac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Siân sy eisiau...                  cinio ysgol.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brechdanau.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llaeth.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diod.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snac.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E715CAE-D87A-514A-B642-F90510749C99}"/>
              </a:ext>
            </a:extLst>
          </p:cNvPr>
          <p:cNvSpPr txBox="1"/>
          <p:nvPr/>
        </p:nvSpPr>
        <p:spPr>
          <a:xfrm>
            <a:off x="423041" y="172126"/>
            <a:ext cx="178689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Who?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47ACCD-0E1D-514E-B8CA-D19DCB756363}"/>
              </a:ext>
            </a:extLst>
          </p:cNvPr>
          <p:cNvSpPr txBox="1"/>
          <p:nvPr/>
        </p:nvSpPr>
        <p:spPr>
          <a:xfrm>
            <a:off x="5711256" y="2456585"/>
            <a:ext cx="5319085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</a:rPr>
              <a:t>Atebwch</a:t>
            </a:r>
            <a:r>
              <a:rPr lang="en-US" sz="2000" b="1" dirty="0">
                <a:solidFill>
                  <a:srgbClr val="002060"/>
                </a:solidFill>
              </a:rPr>
              <a:t> y </a:t>
            </a:r>
            <a:r>
              <a:rPr lang="en-US" sz="2000" b="1" dirty="0" err="1">
                <a:solidFill>
                  <a:srgbClr val="002060"/>
                </a:solidFill>
              </a:rPr>
              <a:t>cwestiynau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hyn</a:t>
            </a:r>
            <a:r>
              <a:rPr lang="en-US" sz="2000" b="1" dirty="0">
                <a:solidFill>
                  <a:srgbClr val="002060"/>
                </a:solidFill>
              </a:rPr>
              <a:t>: </a:t>
            </a:r>
            <a:r>
              <a:rPr lang="en-GB" sz="2000" dirty="0">
                <a:latin typeface="Apple Color Emoji" pitchFamily="2" charset="0"/>
              </a:rPr>
              <a:t>✏️</a:t>
            </a:r>
            <a:endParaRPr lang="en-US" sz="2000" b="1" dirty="0">
              <a:solidFill>
                <a:srgbClr val="002060"/>
              </a:solidFill>
            </a:endParaRPr>
          </a:p>
          <a:p>
            <a:pPr lvl="2"/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canu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yn</a:t>
            </a:r>
            <a:r>
              <a:rPr lang="en-US" sz="2000" dirty="0">
                <a:solidFill>
                  <a:srgbClr val="002060"/>
                </a:solidFill>
              </a:rPr>
              <a:t> y </a:t>
            </a:r>
            <a:r>
              <a:rPr lang="en-US" sz="2000" dirty="0" err="1">
                <a:solidFill>
                  <a:srgbClr val="002060"/>
                </a:solidFill>
              </a:rPr>
              <a:t>côr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byrger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i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ginio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defnyddio’r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cyfrifiadur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gweld</a:t>
            </a:r>
            <a:r>
              <a:rPr lang="en-US" sz="2000" dirty="0">
                <a:solidFill>
                  <a:srgbClr val="002060"/>
                </a:solidFill>
              </a:rPr>
              <a:t> y </a:t>
            </a:r>
            <a:r>
              <a:rPr lang="en-US" sz="2000" dirty="0" err="1">
                <a:solidFill>
                  <a:srgbClr val="002060"/>
                </a:solidFill>
              </a:rPr>
              <a:t>Pennaeth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mynd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allan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i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chwarae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  <a:p>
            <a:pPr marL="1257300" lvl="2" indent="-342900">
              <a:buAutoNum type="arabicPeriod"/>
            </a:pPr>
            <a:endParaRPr lang="en-US" sz="2000" dirty="0">
              <a:solidFill>
                <a:srgbClr val="002060"/>
              </a:solidFill>
            </a:endParaRPr>
          </a:p>
          <a:p>
            <a:pPr marL="1257300" lvl="2" indent="-342900">
              <a:buAutoNum type="arabicPeriod"/>
            </a:pPr>
            <a:r>
              <a:rPr lang="en-US" sz="2000" dirty="0" err="1">
                <a:solidFill>
                  <a:srgbClr val="002060"/>
                </a:solidFill>
              </a:rPr>
              <a:t>Pwy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sy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eisiau</a:t>
            </a:r>
            <a:r>
              <a:rPr lang="en-US" sz="2000" dirty="0">
                <a:solidFill>
                  <a:srgbClr val="002060"/>
                </a:solidFill>
              </a:rPr>
              <a:t> </a:t>
            </a:r>
            <a:r>
              <a:rPr lang="en-US" sz="2000" dirty="0" err="1">
                <a:solidFill>
                  <a:srgbClr val="002060"/>
                </a:solidFill>
              </a:rPr>
              <a:t>ateb</a:t>
            </a:r>
            <a:r>
              <a:rPr lang="en-US" sz="2000" dirty="0">
                <a:solidFill>
                  <a:srgbClr val="002060"/>
                </a:solidFill>
              </a:rPr>
              <a:t> y </a:t>
            </a:r>
            <a:r>
              <a:rPr lang="en-US" sz="2000" dirty="0" err="1">
                <a:solidFill>
                  <a:srgbClr val="002060"/>
                </a:solidFill>
              </a:rPr>
              <a:t>cwestiwn</a:t>
            </a:r>
            <a:r>
              <a:rPr lang="en-US" sz="2000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2" name="Picture 4" descr="A picture containing text, toy, vector graphics&#10;&#10;Description automatically generated">
            <a:extLst>
              <a:ext uri="{FF2B5EF4-FFF2-40B4-BE49-F238E27FC236}">
                <a16:creationId xmlns:a16="http://schemas.microsoft.com/office/drawing/2014/main" id="{2F13CD37-8629-1230-1E61-4F4EA6197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69" y="2397543"/>
            <a:ext cx="4201510" cy="4454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5623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3A24285-596B-8E47-BC00-79619C2AB6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5584959"/>
              </p:ext>
            </p:extLst>
          </p:nvPr>
        </p:nvGraphicFramePr>
        <p:xfrm>
          <a:off x="578951" y="1273257"/>
          <a:ext cx="8195395" cy="5190440"/>
        </p:xfrm>
        <a:graphic>
          <a:graphicData uri="http://schemas.openxmlformats.org/drawingml/2006/table">
            <a:tbl>
              <a:tblPr firstRow="1" firstCol="1" bandRow="1"/>
              <a:tblGrid>
                <a:gridCol w="2011941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6183454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88880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Eisteddwch ar y mat, blant a gwrandewch. Nawrte, pwy sy eisiau cinio ysgol heddiw? Dwylo i fyny. Da iawn. Cyfrwch gyda fi.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Pawb: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Un, dau, tri, pedwar, pump, chwech, saith, wyth, naw, deg, un deg un.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iawn. Un deg un. Nawr, pwy sy eisiau brechdanau heddiw? Dwylo i fyny. Cyfrwch eto.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Pawb: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Un, dau, tri, pedwar, pump, chwech, saith, wyth, naw.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iawn. Mae naw eisiau brechdanau. Ydych chi’n cofio faint sy’n cael cinio ysgol?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04851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Harri: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Ydw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, un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deg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un.</a:t>
                      </a: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592539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iawn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Harri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  Felly, faint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yr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ysgol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heddiw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?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Dwylo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fyny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</a:t>
                      </a: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9627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Lili: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Mae un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deg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un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adio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naw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gwneud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dau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ddeg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</a:t>
                      </a: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535450">
                <a:tc>
                  <a:txBody>
                    <a:bodyPr/>
                    <a:lstStyle/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Cynorthwyydd: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Ardderchog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Lili! Da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iawn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chi,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blant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</a:t>
                      </a:r>
                    </a:p>
                  </a:txBody>
                  <a:tcPr marL="68580" marR="68580" marT="0" marB="0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74BF08E-F716-044F-84ED-50B88CA7A3A0}"/>
              </a:ext>
            </a:extLst>
          </p:cNvPr>
          <p:cNvSpPr txBox="1"/>
          <p:nvPr/>
        </p:nvSpPr>
        <p:spPr>
          <a:xfrm>
            <a:off x="408158" y="237212"/>
            <a:ext cx="414306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Sgwrs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dosbarth</a:t>
            </a:r>
            <a:endParaRPr lang="en-GB" sz="3600" b="1" dirty="0">
              <a:solidFill>
                <a:srgbClr val="002060"/>
              </a:solidFill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4AE00A50-CAC3-33CB-7868-5CC716DAFF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4382" y="773004"/>
            <a:ext cx="2882133" cy="608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224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DE9F673-C02D-1E46-B95C-B51FC4720B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8944630"/>
              </p:ext>
            </p:extLst>
          </p:nvPr>
        </p:nvGraphicFramePr>
        <p:xfrm>
          <a:off x="1086173" y="1072968"/>
          <a:ext cx="10019653" cy="556414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013313">
                  <a:extLst>
                    <a:ext uri="{9D8B030D-6E8A-4147-A177-3AD203B41FA5}">
                      <a16:colId xmlns:a16="http://schemas.microsoft.com/office/drawing/2014/main" val="363008663"/>
                    </a:ext>
                  </a:extLst>
                </a:gridCol>
                <a:gridCol w="5006340">
                  <a:extLst>
                    <a:ext uri="{9D8B030D-6E8A-4147-A177-3AD203B41FA5}">
                      <a16:colId xmlns:a16="http://schemas.microsoft.com/office/drawing/2014/main" val="2049322217"/>
                    </a:ext>
                  </a:extLst>
                </a:gridCol>
              </a:tblGrid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Wyt ti eisiau mynd i’r gêm?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We want to go to the party.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5651648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Mae hi eisiau mynd i’r tŷ bwyta newydd.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They don’t want to go to the park.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83596139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Dydw i ddim eisiau mynd allan heno.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I don’t want to go for a walk.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26303409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Rydyn ni eisiau mynd i’r parti.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We don’t want to go to school.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5555741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Ydy e eisiau mynd i’r gêm?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She wants to go to the new restaurant.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2272414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Dydyn nhw ddim eisiau mynd i’r parc.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Does he want to go to the game?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99793421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Dydyn ni ddim eisiau mynd i’r ysgol.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I don’t want to go out tonight.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325075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Dydy hi ddim eisiau mynd i’r garej.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Do you want to go to the game?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1287535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Dydw i ddim eisiau mynd am dro.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She doesn’t want to go to the garage.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7270766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Wyt ti eisiau mynd i siopa yfory?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We want to go to the hospital.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12891833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Pwy sy eisiau mynd i weld ffilm?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Do you want to go shopping tomorrow?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8579874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1" i="0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Rydyn ni eisiau mynd i’r ysbyty.</a:t>
                      </a:r>
                      <a:endParaRPr lang="cy-GB" sz="2000" b="1" i="0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2000" b="0" i="1" u="none" strike="noStrike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 Who wants to go to see a film?</a:t>
                      </a:r>
                      <a:endParaRPr lang="cy-GB" sz="2000" b="0" i="1" u="none" strike="noStrike" dirty="0">
                        <a:solidFill>
                          <a:srgbClr val="002060"/>
                        </a:solidFill>
                        <a:effectLst/>
                        <a:latin typeface="+mn-lt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FF00">
                            <a:tint val="66000"/>
                            <a:satMod val="160000"/>
                          </a:srgbClr>
                        </a:gs>
                        <a:gs pos="50000">
                          <a:srgbClr val="FFFF00">
                            <a:tint val="44500"/>
                            <a:satMod val="160000"/>
                          </a:srgbClr>
                        </a:gs>
                        <a:gs pos="100000">
                          <a:srgbClr val="FFFF0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80870069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EC774672-DA01-DF47-868F-071D9597DD0F}"/>
              </a:ext>
            </a:extLst>
          </p:cNvPr>
          <p:cNvSpPr txBox="1">
            <a:spLocks/>
          </p:cNvSpPr>
          <p:nvPr/>
        </p:nvSpPr>
        <p:spPr>
          <a:xfrm>
            <a:off x="404507" y="304608"/>
            <a:ext cx="7653643" cy="64779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err="1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Cyfatebwch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 </a:t>
            </a:r>
            <a:r>
              <a:rPr lang="en-US" sz="3200" i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(match) 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y </a:t>
            </a:r>
            <a:r>
              <a:rPr lang="en-US" sz="3200" b="1" dirty="0" err="1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Gymraeg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Saesneg</a:t>
            </a:r>
            <a:r>
              <a:rPr lang="en-US" sz="3200" b="1" dirty="0">
                <a:solidFill>
                  <a:srgbClr val="002060"/>
                </a:solidFill>
                <a:latin typeface="+mn-lt"/>
                <a:cs typeface="MV Boli" panose="02000500030200090000" pitchFamily="2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1809404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981349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1628077" y="334536"/>
            <a:ext cx="8959271" cy="628928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1317508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905785" y="5257800"/>
            <a:ext cx="4380430" cy="101566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Adnoddau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Defnyddiol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Useful Resources</a:t>
            </a:r>
          </a:p>
        </p:txBody>
      </p:sp>
    </p:spTree>
    <p:extLst>
      <p:ext uri="{BB962C8B-B14F-4D97-AF65-F5344CB8AC3E}">
        <p14:creationId xmlns:p14="http://schemas.microsoft.com/office/powerpoint/2010/main" val="35148542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CBA21181-3A30-574D-9D17-195BC55853AA}"/>
              </a:ext>
            </a:extLst>
          </p:cNvPr>
          <p:cNvSpPr txBox="1">
            <a:spLocks/>
          </p:cNvSpPr>
          <p:nvPr/>
        </p:nvSpPr>
        <p:spPr>
          <a:xfrm>
            <a:off x="305548" y="172905"/>
            <a:ext cx="12026153" cy="14405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Cyfresi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darllen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ac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adnoddau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defnyddiol</a:t>
            </a:r>
            <a:endParaRPr lang="en-US" sz="4500" b="1" cap="none" dirty="0">
              <a:solidFill>
                <a:srgbClr val="002060"/>
              </a:solidFill>
              <a:latin typeface="+mn-lt"/>
            </a:endParaRP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Reading series and useful resources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305548" y="1586943"/>
            <a:ext cx="7250838" cy="5103800"/>
          </a:xfrm>
          <a:prstGeom prst="round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2CBFB-48B4-E74A-BFBD-9CB8AA13E7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549" y="1805498"/>
            <a:ext cx="2666137" cy="21005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BAAC07-F89F-4D48-BF78-855A290EC5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3" y="4083843"/>
            <a:ext cx="6548228" cy="237442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A592AB-2ABA-DC46-AE79-45DDC77D62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3864" y="2016305"/>
            <a:ext cx="3495487" cy="188978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8022834" y="1791205"/>
            <a:ext cx="3842418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System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ffoneg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i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ddysgu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ynganu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,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sillafu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a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strwythuro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brawddegau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 phonics system to teach Welsh pronunciation, spelling and how to structure sentences.</a:t>
            </a:r>
          </a:p>
        </p:txBody>
      </p:sp>
      <p:pic>
        <p:nvPicPr>
          <p:cNvPr id="13" name="Picture 12">
            <a:hlinkClick r:id="rId5"/>
            <a:extLst>
              <a:ext uri="{FF2B5EF4-FFF2-40B4-BE49-F238E27FC236}">
                <a16:creationId xmlns:a16="http://schemas.microsoft.com/office/drawing/2014/main" id="{6CE263B6-6011-7643-AC4F-9CB90ACBB5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0043" y="4736121"/>
            <a:ext cx="3048000" cy="1333500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4324B4-95AD-C049-A499-BD3EB0D466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6856" y="299829"/>
            <a:ext cx="1279576" cy="10081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808997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38936EF-EDE5-424E-A3AD-0B1FDDDF25A0}"/>
              </a:ext>
            </a:extLst>
          </p:cNvPr>
          <p:cNvSpPr/>
          <p:nvPr/>
        </p:nvSpPr>
        <p:spPr>
          <a:xfrm>
            <a:off x="268636" y="1381659"/>
            <a:ext cx="7250838" cy="5103800"/>
          </a:xfrm>
          <a:prstGeom prst="round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Speech Bubble: Rectangle with Corners Rounded 4">
            <a:extLst>
              <a:ext uri="{FF2B5EF4-FFF2-40B4-BE49-F238E27FC236}">
                <a16:creationId xmlns:a16="http://schemas.microsoft.com/office/drawing/2014/main" id="{75E7A328-FD30-7346-B535-8F04BE115D87}"/>
              </a:ext>
            </a:extLst>
          </p:cNvPr>
          <p:cNvSpPr/>
          <p:nvPr/>
        </p:nvSpPr>
        <p:spPr>
          <a:xfrm>
            <a:off x="8347919" y="1158897"/>
            <a:ext cx="3457972" cy="2104147"/>
          </a:xfrm>
          <a:prstGeom prst="wedgeRoundRectCallout">
            <a:avLst>
              <a:gd name="adj1" fmla="val -51564"/>
              <a:gd name="adj2" fmla="val 66935"/>
              <a:gd name="adj3" fmla="val 16667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Cyfresi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llyfrau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a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rhaglenni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bedair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haen</a:t>
            </a:r>
            <a:r>
              <a:rPr lang="en-GB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rgbClr val="00206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 reading book and television programme series – four different levels. Free resources online.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7C4E73-3C7A-B54C-8984-594AAC853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7337" y="3530765"/>
            <a:ext cx="4953436" cy="285292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9D79496-6A17-9C46-9384-7E27C29A9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0678" y="153267"/>
            <a:ext cx="2090644" cy="105073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BECCBA5-A3DE-934C-BC85-2E70E0925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142" y="1606524"/>
            <a:ext cx="2945305" cy="172071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AC1AD336-2BF3-4F4B-BD19-A06C22A80B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75" b="3419"/>
          <a:stretch/>
        </p:blipFill>
        <p:spPr>
          <a:xfrm>
            <a:off x="4261070" y="1606524"/>
            <a:ext cx="2642780" cy="174658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3">
            <a:hlinkClick r:id="rId6"/>
            <a:extLst>
              <a:ext uri="{FF2B5EF4-FFF2-40B4-BE49-F238E27FC236}">
                <a16:creationId xmlns:a16="http://schemas.microsoft.com/office/drawing/2014/main" id="{7322F462-346B-EF48-8BDA-D60A4B9BE3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08008" y="4074595"/>
            <a:ext cx="1937794" cy="1937794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161474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>
          <a:xfrm>
            <a:off x="796350" y="2211579"/>
            <a:ext cx="2144970" cy="3628180"/>
          </a:xfrm>
        </p:spPr>
      </p:pic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403860" y="154511"/>
            <a:ext cx="5895192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Apiau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Cyfnod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Sylfaen</a:t>
            </a: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Foundation Phase Apps</a:t>
            </a: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718" y="2714365"/>
            <a:ext cx="4060301" cy="262260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9130" y="868680"/>
            <a:ext cx="4189009" cy="561781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006013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357019" y="166006"/>
            <a:ext cx="6752442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Apiau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Cyfnod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Allweddol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2</a:t>
            </a: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Key Stage 2 Apps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27032" y="832381"/>
            <a:ext cx="4479403" cy="556867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413" y="1844321"/>
            <a:ext cx="3927979" cy="143402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37E1843-9F01-C247-B830-854B561032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7413" y="3753880"/>
            <a:ext cx="3906938" cy="2457030"/>
          </a:xfrm>
          <a:prstGeom prst="rect">
            <a:avLst/>
          </a:prstGeom>
          <a:ln>
            <a:solidFill>
              <a:srgbClr val="002060"/>
            </a:solidFill>
          </a:ln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EE53CB0-F421-6943-B5B5-605DAF9274F6}"/>
              </a:ext>
            </a:extLst>
          </p:cNvPr>
          <p:cNvCxnSpPr>
            <a:cxnSpLocks/>
          </p:cNvCxnSpPr>
          <p:nvPr/>
        </p:nvCxnSpPr>
        <p:spPr>
          <a:xfrm>
            <a:off x="5859973" y="3280339"/>
            <a:ext cx="0" cy="676750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54021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6">
            <a:extLst>
              <a:ext uri="{FF2B5EF4-FFF2-40B4-BE49-F238E27FC236}">
                <a16:creationId xmlns:a16="http://schemas.microsoft.com/office/drawing/2014/main" id="{8192BD59-A968-6F41-90EA-20A03B31C001}"/>
              </a:ext>
            </a:extLst>
          </p:cNvPr>
          <p:cNvSpPr txBox="1">
            <a:spLocks/>
          </p:cNvSpPr>
          <p:nvPr/>
        </p:nvSpPr>
        <p:spPr>
          <a:xfrm>
            <a:off x="94128" y="53660"/>
            <a:ext cx="12026153" cy="14405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Apiau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i’r</a:t>
            </a:r>
            <a:r>
              <a:rPr lang="en-US" sz="4500" b="1" cap="none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sz="4500" b="1" cap="none" dirty="0" err="1">
                <a:solidFill>
                  <a:srgbClr val="002060"/>
                </a:solidFill>
                <a:latin typeface="+mn-lt"/>
              </a:rPr>
              <a:t>athro</a:t>
            </a:r>
            <a:endParaRPr lang="en-US" sz="4500" b="1" cap="none" dirty="0">
              <a:solidFill>
                <a:srgbClr val="002060"/>
              </a:solidFill>
              <a:latin typeface="+mn-lt"/>
            </a:endParaRPr>
          </a:p>
          <a:p>
            <a:r>
              <a:rPr lang="en-US" sz="4500" i="1" cap="none" dirty="0">
                <a:solidFill>
                  <a:srgbClr val="002060"/>
                </a:solidFill>
                <a:latin typeface="+mn-lt"/>
              </a:rPr>
              <a:t>Apps for the teacher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1260" y="773934"/>
            <a:ext cx="4300112" cy="556872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1851" y="2010883"/>
            <a:ext cx="3899809" cy="394058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11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2044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204449" y="1713332"/>
            <a:ext cx="6681967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125" y="83571"/>
            <a:ext cx="4871544" cy="5661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72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33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128</cp:revision>
  <dcterms:created xsi:type="dcterms:W3CDTF">2023-01-09T12:55:17Z</dcterms:created>
  <dcterms:modified xsi:type="dcterms:W3CDTF">2023-01-16T09:46:27Z</dcterms:modified>
</cp:coreProperties>
</file>