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26"/>
  </p:notesMasterIdLst>
  <p:sldIdLst>
    <p:sldId id="261" r:id="rId5"/>
    <p:sldId id="257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sv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Relationship Id="rId14" Type="http://schemas.openxmlformats.org/officeDocument/2006/relationships/image" Target="../media/image29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sv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35.sv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svg"/><Relationship Id="rId4" Type="http://schemas.openxmlformats.org/officeDocument/2006/relationships/image" Target="../media/image33.svg"/><Relationship Id="rId9" Type="http://schemas.openxmlformats.org/officeDocument/2006/relationships/image" Target="../media/image38.png"/><Relationship Id="rId14" Type="http://schemas.openxmlformats.org/officeDocument/2006/relationships/image" Target="../media/image4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sv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Relationship Id="rId14" Type="http://schemas.openxmlformats.org/officeDocument/2006/relationships/image" Target="../media/image29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sv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35.sv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svg"/><Relationship Id="rId4" Type="http://schemas.openxmlformats.org/officeDocument/2006/relationships/image" Target="../media/image33.svg"/><Relationship Id="rId9" Type="http://schemas.openxmlformats.org/officeDocument/2006/relationships/image" Target="../media/image38.png"/><Relationship Id="rId14" Type="http://schemas.openxmlformats.org/officeDocument/2006/relationships/image" Target="../media/image4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20D2CA-49E8-4C57-813C-F0854D77058B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7F4C025-2223-49A3-A583-323C7AD2F3DD}">
      <dgm:prSet/>
      <dgm:spPr/>
      <dgm:t>
        <a:bodyPr/>
        <a:lstStyle/>
        <a:p>
          <a:r>
            <a:rPr lang="en-GB" b="1"/>
            <a:t>Data Mart - </a:t>
          </a:r>
          <a:r>
            <a:rPr lang="en-US"/>
            <a:t>A departmental small-scale “DW” that stores only limited/relevant data. </a:t>
          </a:r>
        </a:p>
      </dgm:t>
    </dgm:pt>
    <dgm:pt modelId="{2FFA93DB-70FE-428E-8F00-2E7D2E4CAD2C}" type="parTrans" cxnId="{3C8A8464-77DC-44A6-B5B7-79F52735A444}">
      <dgm:prSet/>
      <dgm:spPr/>
      <dgm:t>
        <a:bodyPr/>
        <a:lstStyle/>
        <a:p>
          <a:endParaRPr lang="en-US"/>
        </a:p>
      </dgm:t>
    </dgm:pt>
    <dgm:pt modelId="{A67D71FD-720A-42CC-B029-AE722A4FFD75}" type="sibTrans" cxnId="{3C8A8464-77DC-44A6-B5B7-79F52735A444}">
      <dgm:prSet/>
      <dgm:spPr/>
      <dgm:t>
        <a:bodyPr/>
        <a:lstStyle/>
        <a:p>
          <a:endParaRPr lang="en-US"/>
        </a:p>
      </dgm:t>
    </dgm:pt>
    <dgm:pt modelId="{06808A36-8D96-44DF-8020-77383231CC39}">
      <dgm:prSet/>
      <dgm:spPr/>
      <dgm:t>
        <a:bodyPr/>
        <a:lstStyle/>
        <a:p>
          <a:r>
            <a:rPr lang="en-GB" b="1"/>
            <a:t>Two types of Data Marts:-</a:t>
          </a:r>
          <a:endParaRPr lang="en-US"/>
        </a:p>
      </dgm:t>
    </dgm:pt>
    <dgm:pt modelId="{B78AB247-4DB0-4DCA-8230-F2E99AADEE91}" type="parTrans" cxnId="{24CDC266-6033-4BAC-B58D-F4D4E7C91E02}">
      <dgm:prSet/>
      <dgm:spPr/>
      <dgm:t>
        <a:bodyPr/>
        <a:lstStyle/>
        <a:p>
          <a:endParaRPr lang="en-US"/>
        </a:p>
      </dgm:t>
    </dgm:pt>
    <dgm:pt modelId="{973A7BF1-8E0A-4FE1-93F2-F5708CD2A509}" type="sibTrans" cxnId="{24CDC266-6033-4BAC-B58D-F4D4E7C91E02}">
      <dgm:prSet/>
      <dgm:spPr/>
      <dgm:t>
        <a:bodyPr/>
        <a:lstStyle/>
        <a:p>
          <a:endParaRPr lang="en-US"/>
        </a:p>
      </dgm:t>
    </dgm:pt>
    <dgm:pt modelId="{5D8D7B26-B395-45B9-807E-386790414527}">
      <dgm:prSet/>
      <dgm:spPr/>
      <dgm:t>
        <a:bodyPr/>
        <a:lstStyle/>
        <a:p>
          <a:r>
            <a:rPr lang="en-GB" b="1"/>
            <a:t>Dependant Data Mart - </a:t>
          </a:r>
          <a:r>
            <a:rPr lang="en-US"/>
            <a:t>A subset that is created directly from a data warehouse.</a:t>
          </a:r>
        </a:p>
      </dgm:t>
    </dgm:pt>
    <dgm:pt modelId="{F92A4E5D-B52F-42A1-9D5F-B81F869127AA}" type="parTrans" cxnId="{FBA89B39-DDB6-4CA3-AD10-856F6D773D36}">
      <dgm:prSet/>
      <dgm:spPr/>
      <dgm:t>
        <a:bodyPr/>
        <a:lstStyle/>
        <a:p>
          <a:endParaRPr lang="en-US"/>
        </a:p>
      </dgm:t>
    </dgm:pt>
    <dgm:pt modelId="{FB54CB9F-0DF4-4120-9995-2B276C9E5C50}" type="sibTrans" cxnId="{FBA89B39-DDB6-4CA3-AD10-856F6D773D36}">
      <dgm:prSet/>
      <dgm:spPr/>
      <dgm:t>
        <a:bodyPr/>
        <a:lstStyle/>
        <a:p>
          <a:endParaRPr lang="en-US"/>
        </a:p>
      </dgm:t>
    </dgm:pt>
    <dgm:pt modelId="{432DF169-073B-42CD-A008-E50C1F5F3A74}">
      <dgm:prSet/>
      <dgm:spPr/>
      <dgm:t>
        <a:bodyPr/>
        <a:lstStyle/>
        <a:p>
          <a:r>
            <a:rPr lang="en-US" b="1"/>
            <a:t>Independent Data Mart - </a:t>
          </a:r>
          <a:r>
            <a:rPr lang="en-US"/>
            <a:t>A small data warehouse designed for a strategic business unit or a department. </a:t>
          </a:r>
        </a:p>
      </dgm:t>
    </dgm:pt>
    <dgm:pt modelId="{072C2537-1141-4BF4-887B-E11231DFEB8B}" type="parTrans" cxnId="{2C5FB45B-F5F1-489B-99A8-EF11E47F7870}">
      <dgm:prSet/>
      <dgm:spPr/>
      <dgm:t>
        <a:bodyPr/>
        <a:lstStyle/>
        <a:p>
          <a:endParaRPr lang="en-US"/>
        </a:p>
      </dgm:t>
    </dgm:pt>
    <dgm:pt modelId="{DEE78AFD-07F3-459E-A90B-161D3140943B}" type="sibTrans" cxnId="{2C5FB45B-F5F1-489B-99A8-EF11E47F7870}">
      <dgm:prSet/>
      <dgm:spPr/>
      <dgm:t>
        <a:bodyPr/>
        <a:lstStyle/>
        <a:p>
          <a:endParaRPr lang="en-US"/>
        </a:p>
      </dgm:t>
    </dgm:pt>
    <dgm:pt modelId="{A162A2A4-620D-4252-8FFA-E62606F4B53C}" type="pres">
      <dgm:prSet presAssocID="{5820D2CA-49E8-4C57-813C-F0854D77058B}" presName="diagram" presStyleCnt="0">
        <dgm:presLayoutVars>
          <dgm:dir/>
          <dgm:resizeHandles val="exact"/>
        </dgm:presLayoutVars>
      </dgm:prSet>
      <dgm:spPr/>
    </dgm:pt>
    <dgm:pt modelId="{55F686FD-0604-4B88-BE61-A04870BA7C42}" type="pres">
      <dgm:prSet presAssocID="{C7F4C025-2223-49A3-A583-323C7AD2F3DD}" presName="arrow" presStyleLbl="node1" presStyleIdx="0" presStyleCnt="2">
        <dgm:presLayoutVars>
          <dgm:bulletEnabled val="1"/>
        </dgm:presLayoutVars>
      </dgm:prSet>
      <dgm:spPr/>
    </dgm:pt>
    <dgm:pt modelId="{C0888900-8A5A-4728-A9F5-ADCD01424E32}" type="pres">
      <dgm:prSet presAssocID="{06808A36-8D96-44DF-8020-77383231CC39}" presName="arrow" presStyleLbl="node1" presStyleIdx="1" presStyleCnt="2">
        <dgm:presLayoutVars>
          <dgm:bulletEnabled val="1"/>
        </dgm:presLayoutVars>
      </dgm:prSet>
      <dgm:spPr/>
    </dgm:pt>
  </dgm:ptLst>
  <dgm:cxnLst>
    <dgm:cxn modelId="{FBA89B39-DDB6-4CA3-AD10-856F6D773D36}" srcId="{06808A36-8D96-44DF-8020-77383231CC39}" destId="{5D8D7B26-B395-45B9-807E-386790414527}" srcOrd="0" destOrd="0" parTransId="{F92A4E5D-B52F-42A1-9D5F-B81F869127AA}" sibTransId="{FB54CB9F-0DF4-4120-9995-2B276C9E5C50}"/>
    <dgm:cxn modelId="{2C5FB45B-F5F1-489B-99A8-EF11E47F7870}" srcId="{06808A36-8D96-44DF-8020-77383231CC39}" destId="{432DF169-073B-42CD-A008-E50C1F5F3A74}" srcOrd="1" destOrd="0" parTransId="{072C2537-1141-4BF4-887B-E11231DFEB8B}" sibTransId="{DEE78AFD-07F3-459E-A90B-161D3140943B}"/>
    <dgm:cxn modelId="{3C8A8464-77DC-44A6-B5B7-79F52735A444}" srcId="{5820D2CA-49E8-4C57-813C-F0854D77058B}" destId="{C7F4C025-2223-49A3-A583-323C7AD2F3DD}" srcOrd="0" destOrd="0" parTransId="{2FFA93DB-70FE-428E-8F00-2E7D2E4CAD2C}" sibTransId="{A67D71FD-720A-42CC-B029-AE722A4FFD75}"/>
    <dgm:cxn modelId="{24CDC266-6033-4BAC-B58D-F4D4E7C91E02}" srcId="{5820D2CA-49E8-4C57-813C-F0854D77058B}" destId="{06808A36-8D96-44DF-8020-77383231CC39}" srcOrd="1" destOrd="0" parTransId="{B78AB247-4DB0-4DCA-8230-F2E99AADEE91}" sibTransId="{973A7BF1-8E0A-4FE1-93F2-F5708CD2A509}"/>
    <dgm:cxn modelId="{125D2249-DCD3-4DEE-82C4-84762C923472}" type="presOf" srcId="{5820D2CA-49E8-4C57-813C-F0854D77058B}" destId="{A162A2A4-620D-4252-8FFA-E62606F4B53C}" srcOrd="0" destOrd="0" presId="urn:microsoft.com/office/officeart/2005/8/layout/arrow5"/>
    <dgm:cxn modelId="{A068E949-2A69-490B-9783-8065C9B3BF62}" type="presOf" srcId="{06808A36-8D96-44DF-8020-77383231CC39}" destId="{C0888900-8A5A-4728-A9F5-ADCD01424E32}" srcOrd="0" destOrd="0" presId="urn:microsoft.com/office/officeart/2005/8/layout/arrow5"/>
    <dgm:cxn modelId="{4D8B956D-F4F3-49E5-859E-D823D17FAE8A}" type="presOf" srcId="{C7F4C025-2223-49A3-A583-323C7AD2F3DD}" destId="{55F686FD-0604-4B88-BE61-A04870BA7C42}" srcOrd="0" destOrd="0" presId="urn:microsoft.com/office/officeart/2005/8/layout/arrow5"/>
    <dgm:cxn modelId="{BF787850-0E9A-4867-B07F-1D861D4464C4}" type="presOf" srcId="{432DF169-073B-42CD-A008-E50C1F5F3A74}" destId="{C0888900-8A5A-4728-A9F5-ADCD01424E32}" srcOrd="0" destOrd="2" presId="urn:microsoft.com/office/officeart/2005/8/layout/arrow5"/>
    <dgm:cxn modelId="{7A19A258-3A20-4DB2-AF80-BE44B60A6E2C}" type="presOf" srcId="{5D8D7B26-B395-45B9-807E-386790414527}" destId="{C0888900-8A5A-4728-A9F5-ADCD01424E32}" srcOrd="0" destOrd="1" presId="urn:microsoft.com/office/officeart/2005/8/layout/arrow5"/>
    <dgm:cxn modelId="{0A69B070-41DF-40CF-A1AF-9CE859F0914F}" type="presParOf" srcId="{A162A2A4-620D-4252-8FFA-E62606F4B53C}" destId="{55F686FD-0604-4B88-BE61-A04870BA7C42}" srcOrd="0" destOrd="0" presId="urn:microsoft.com/office/officeart/2005/8/layout/arrow5"/>
    <dgm:cxn modelId="{F01B02FA-7DA6-48D8-8053-4DE29AC755B3}" type="presParOf" srcId="{A162A2A4-620D-4252-8FFA-E62606F4B53C}" destId="{C0888900-8A5A-4728-A9F5-ADCD01424E32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E957A8-3AB0-456D-B3CD-B283DC35DBD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85D27D0-0ABF-42BE-9830-60FBB790AB5A}">
      <dgm:prSet/>
      <dgm:spPr/>
      <dgm:t>
        <a:bodyPr/>
        <a:lstStyle/>
        <a:p>
          <a:r>
            <a:rPr lang="en-GB" b="1"/>
            <a:t>Operational Data Stores - </a:t>
          </a:r>
          <a:r>
            <a:rPr lang="en-US"/>
            <a:t>A type of database often used as an interim area for a data warehouse.</a:t>
          </a:r>
        </a:p>
      </dgm:t>
    </dgm:pt>
    <dgm:pt modelId="{0C92B998-E287-4EC7-AE6C-B74EEEC6A1D2}" type="parTrans" cxnId="{CABEBFDF-E141-420B-A6BB-38AD415AB292}">
      <dgm:prSet/>
      <dgm:spPr/>
      <dgm:t>
        <a:bodyPr/>
        <a:lstStyle/>
        <a:p>
          <a:endParaRPr lang="en-US"/>
        </a:p>
      </dgm:t>
    </dgm:pt>
    <dgm:pt modelId="{37C2B630-2307-4AD6-89B3-6F152965FEEE}" type="sibTrans" cxnId="{CABEBFDF-E141-420B-A6BB-38AD415AB292}">
      <dgm:prSet/>
      <dgm:spPr/>
      <dgm:t>
        <a:bodyPr/>
        <a:lstStyle/>
        <a:p>
          <a:endParaRPr lang="en-US"/>
        </a:p>
      </dgm:t>
    </dgm:pt>
    <dgm:pt modelId="{43D2DC7A-5C56-4446-9818-EBB91F90829A}">
      <dgm:prSet/>
      <dgm:spPr/>
      <dgm:t>
        <a:bodyPr/>
        <a:lstStyle/>
        <a:p>
          <a:r>
            <a:rPr lang="en-US" b="1"/>
            <a:t>Oper Marts - </a:t>
          </a:r>
          <a:r>
            <a:rPr lang="en-US"/>
            <a:t>An operational data mart. </a:t>
          </a:r>
        </a:p>
      </dgm:t>
    </dgm:pt>
    <dgm:pt modelId="{1F086C2E-9EF7-42FF-9B0B-CCCAA0AA16FD}" type="parTrans" cxnId="{F062C7E9-D4B8-4AC8-9046-593C30BE768B}">
      <dgm:prSet/>
      <dgm:spPr/>
      <dgm:t>
        <a:bodyPr/>
        <a:lstStyle/>
        <a:p>
          <a:endParaRPr lang="en-US"/>
        </a:p>
      </dgm:t>
    </dgm:pt>
    <dgm:pt modelId="{7BFC8FF1-4BB5-4A02-9F31-7119DC3243CC}" type="sibTrans" cxnId="{F062C7E9-D4B8-4AC8-9046-593C30BE768B}">
      <dgm:prSet/>
      <dgm:spPr/>
      <dgm:t>
        <a:bodyPr/>
        <a:lstStyle/>
        <a:p>
          <a:endParaRPr lang="en-US"/>
        </a:p>
      </dgm:t>
    </dgm:pt>
    <dgm:pt modelId="{231BC998-52DB-4917-AD67-159750B73C3A}">
      <dgm:prSet/>
      <dgm:spPr/>
      <dgm:t>
        <a:bodyPr/>
        <a:lstStyle/>
        <a:p>
          <a:r>
            <a:rPr lang="en-US" b="1"/>
            <a:t>Enterprise Data Warehouse - </a:t>
          </a:r>
          <a:r>
            <a:rPr lang="en-US"/>
            <a:t>A data warehouse for the enterprise.</a:t>
          </a:r>
          <a:r>
            <a:rPr lang="en-GB" b="1"/>
            <a:t> EDW</a:t>
          </a:r>
          <a:r>
            <a:rPr lang="en-GB"/>
            <a:t> consolidates data from multiple sources in support of campus wide decision making and related information needs such as reporting, analysis, and planning.</a:t>
          </a:r>
          <a:r>
            <a:rPr lang="en-US"/>
            <a:t> </a:t>
          </a:r>
        </a:p>
      </dgm:t>
    </dgm:pt>
    <dgm:pt modelId="{8602781C-78AD-46AC-A185-45EA635119C4}" type="parTrans" cxnId="{097C3093-0F3F-4E4B-A9B2-CC18F21FE567}">
      <dgm:prSet/>
      <dgm:spPr/>
      <dgm:t>
        <a:bodyPr/>
        <a:lstStyle/>
        <a:p>
          <a:endParaRPr lang="en-US"/>
        </a:p>
      </dgm:t>
    </dgm:pt>
    <dgm:pt modelId="{9FE0AD64-BEB1-424A-B7C9-1858C1E13D5B}" type="sibTrans" cxnId="{097C3093-0F3F-4E4B-A9B2-CC18F21FE567}">
      <dgm:prSet/>
      <dgm:spPr/>
      <dgm:t>
        <a:bodyPr/>
        <a:lstStyle/>
        <a:p>
          <a:endParaRPr lang="en-US"/>
        </a:p>
      </dgm:t>
    </dgm:pt>
    <dgm:pt modelId="{E47E1A72-405C-4BCB-B0C3-0F44A4ED94BB}" type="pres">
      <dgm:prSet presAssocID="{8CE957A8-3AB0-456D-B3CD-B283DC35DBD4}" presName="root" presStyleCnt="0">
        <dgm:presLayoutVars>
          <dgm:dir/>
          <dgm:resizeHandles val="exact"/>
        </dgm:presLayoutVars>
      </dgm:prSet>
      <dgm:spPr/>
    </dgm:pt>
    <dgm:pt modelId="{5541A308-89F7-46C1-B8A4-A9AA9A51CBFD}" type="pres">
      <dgm:prSet presAssocID="{085D27D0-0ABF-42BE-9830-60FBB790AB5A}" presName="compNode" presStyleCnt="0"/>
      <dgm:spPr/>
    </dgm:pt>
    <dgm:pt modelId="{143DFF91-9673-46D3-8159-84C06C6BDEFB}" type="pres">
      <dgm:prSet presAssocID="{085D27D0-0ABF-42BE-9830-60FBB790AB5A}" presName="bgRect" presStyleLbl="bgShp" presStyleIdx="0" presStyleCnt="3"/>
      <dgm:spPr/>
    </dgm:pt>
    <dgm:pt modelId="{F356E883-E4E3-4976-8073-AB769C74C3CC}" type="pres">
      <dgm:prSet presAssocID="{085D27D0-0ABF-42BE-9830-60FBB790AB5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848AC691-3F62-407E-BD7A-9B9A3D521028}" type="pres">
      <dgm:prSet presAssocID="{085D27D0-0ABF-42BE-9830-60FBB790AB5A}" presName="spaceRect" presStyleCnt="0"/>
      <dgm:spPr/>
    </dgm:pt>
    <dgm:pt modelId="{C31A3998-596F-44A5-BECA-CCD84778BA64}" type="pres">
      <dgm:prSet presAssocID="{085D27D0-0ABF-42BE-9830-60FBB790AB5A}" presName="parTx" presStyleLbl="revTx" presStyleIdx="0" presStyleCnt="3">
        <dgm:presLayoutVars>
          <dgm:chMax val="0"/>
          <dgm:chPref val="0"/>
        </dgm:presLayoutVars>
      </dgm:prSet>
      <dgm:spPr/>
    </dgm:pt>
    <dgm:pt modelId="{7D8F2D3C-8D51-4CB6-846A-D061D5B0AB17}" type="pres">
      <dgm:prSet presAssocID="{37C2B630-2307-4AD6-89B3-6F152965FEEE}" presName="sibTrans" presStyleCnt="0"/>
      <dgm:spPr/>
    </dgm:pt>
    <dgm:pt modelId="{30A87B3F-B310-458C-98DB-372A8ADEC28C}" type="pres">
      <dgm:prSet presAssocID="{43D2DC7A-5C56-4446-9818-EBB91F90829A}" presName="compNode" presStyleCnt="0"/>
      <dgm:spPr/>
    </dgm:pt>
    <dgm:pt modelId="{713FBA71-9A03-4200-9B82-F5D9EF05DF9B}" type="pres">
      <dgm:prSet presAssocID="{43D2DC7A-5C56-4446-9818-EBB91F90829A}" presName="bgRect" presStyleLbl="bgShp" presStyleIdx="1" presStyleCnt="3"/>
      <dgm:spPr/>
    </dgm:pt>
    <dgm:pt modelId="{7756923B-6D44-43D1-B8BC-195848067548}" type="pres">
      <dgm:prSet presAssocID="{43D2DC7A-5C56-4446-9818-EBB91F90829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67FDA8F0-961B-4E99-AB45-26A49CB51F85}" type="pres">
      <dgm:prSet presAssocID="{43D2DC7A-5C56-4446-9818-EBB91F90829A}" presName="spaceRect" presStyleCnt="0"/>
      <dgm:spPr/>
    </dgm:pt>
    <dgm:pt modelId="{E8F022D0-DF7D-4235-93C2-711478113AFA}" type="pres">
      <dgm:prSet presAssocID="{43D2DC7A-5C56-4446-9818-EBB91F90829A}" presName="parTx" presStyleLbl="revTx" presStyleIdx="1" presStyleCnt="3">
        <dgm:presLayoutVars>
          <dgm:chMax val="0"/>
          <dgm:chPref val="0"/>
        </dgm:presLayoutVars>
      </dgm:prSet>
      <dgm:spPr/>
    </dgm:pt>
    <dgm:pt modelId="{C5D3FAE2-6206-4247-A0FE-998D774B0A2C}" type="pres">
      <dgm:prSet presAssocID="{7BFC8FF1-4BB5-4A02-9F31-7119DC3243CC}" presName="sibTrans" presStyleCnt="0"/>
      <dgm:spPr/>
    </dgm:pt>
    <dgm:pt modelId="{42F01451-165E-4242-8797-180FBA01EF1F}" type="pres">
      <dgm:prSet presAssocID="{231BC998-52DB-4917-AD67-159750B73C3A}" presName="compNode" presStyleCnt="0"/>
      <dgm:spPr/>
    </dgm:pt>
    <dgm:pt modelId="{A45177DC-E275-4EAE-8765-5E59A4AF721C}" type="pres">
      <dgm:prSet presAssocID="{231BC998-52DB-4917-AD67-159750B73C3A}" presName="bgRect" presStyleLbl="bgShp" presStyleIdx="2" presStyleCnt="3"/>
      <dgm:spPr/>
    </dgm:pt>
    <dgm:pt modelId="{2ADA2835-2ADB-4315-8573-82307EB1F0B7}" type="pres">
      <dgm:prSet presAssocID="{231BC998-52DB-4917-AD67-159750B73C3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rver"/>
        </a:ext>
      </dgm:extLst>
    </dgm:pt>
    <dgm:pt modelId="{B8B034B0-B924-45EC-AACD-169FCDC8C784}" type="pres">
      <dgm:prSet presAssocID="{231BC998-52DB-4917-AD67-159750B73C3A}" presName="spaceRect" presStyleCnt="0"/>
      <dgm:spPr/>
    </dgm:pt>
    <dgm:pt modelId="{CFD9481E-BAFC-47C9-84F2-E6FC7B73D784}" type="pres">
      <dgm:prSet presAssocID="{231BC998-52DB-4917-AD67-159750B73C3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08C5D4D-55E1-49CB-ADC9-8602CE602406}" type="presOf" srcId="{231BC998-52DB-4917-AD67-159750B73C3A}" destId="{CFD9481E-BAFC-47C9-84F2-E6FC7B73D784}" srcOrd="0" destOrd="0" presId="urn:microsoft.com/office/officeart/2018/2/layout/IconVerticalSolidList"/>
    <dgm:cxn modelId="{097C3093-0F3F-4E4B-A9B2-CC18F21FE567}" srcId="{8CE957A8-3AB0-456D-B3CD-B283DC35DBD4}" destId="{231BC998-52DB-4917-AD67-159750B73C3A}" srcOrd="2" destOrd="0" parTransId="{8602781C-78AD-46AC-A185-45EA635119C4}" sibTransId="{9FE0AD64-BEB1-424A-B7C9-1858C1E13D5B}"/>
    <dgm:cxn modelId="{2745B0D6-E9CD-4E7E-9774-DE8DCD33CA20}" type="presOf" srcId="{43D2DC7A-5C56-4446-9818-EBB91F90829A}" destId="{E8F022D0-DF7D-4235-93C2-711478113AFA}" srcOrd="0" destOrd="0" presId="urn:microsoft.com/office/officeart/2018/2/layout/IconVerticalSolidList"/>
    <dgm:cxn modelId="{53F390DD-1887-4FB7-B6EA-06F7E54EC04C}" type="presOf" srcId="{8CE957A8-3AB0-456D-B3CD-B283DC35DBD4}" destId="{E47E1A72-405C-4BCB-B0C3-0F44A4ED94BB}" srcOrd="0" destOrd="0" presId="urn:microsoft.com/office/officeart/2018/2/layout/IconVerticalSolidList"/>
    <dgm:cxn modelId="{CABEBFDF-E141-420B-A6BB-38AD415AB292}" srcId="{8CE957A8-3AB0-456D-B3CD-B283DC35DBD4}" destId="{085D27D0-0ABF-42BE-9830-60FBB790AB5A}" srcOrd="0" destOrd="0" parTransId="{0C92B998-E287-4EC7-AE6C-B74EEEC6A1D2}" sibTransId="{37C2B630-2307-4AD6-89B3-6F152965FEEE}"/>
    <dgm:cxn modelId="{F062C7E9-D4B8-4AC8-9046-593C30BE768B}" srcId="{8CE957A8-3AB0-456D-B3CD-B283DC35DBD4}" destId="{43D2DC7A-5C56-4446-9818-EBB91F90829A}" srcOrd="1" destOrd="0" parTransId="{1F086C2E-9EF7-42FF-9B0B-CCCAA0AA16FD}" sibTransId="{7BFC8FF1-4BB5-4A02-9F31-7119DC3243CC}"/>
    <dgm:cxn modelId="{267A3FF3-7EFB-4C89-82ED-E0560D71814D}" type="presOf" srcId="{085D27D0-0ABF-42BE-9830-60FBB790AB5A}" destId="{C31A3998-596F-44A5-BECA-CCD84778BA64}" srcOrd="0" destOrd="0" presId="urn:microsoft.com/office/officeart/2018/2/layout/IconVerticalSolidList"/>
    <dgm:cxn modelId="{431502B0-EE47-4647-9D44-EC0ADF1162EB}" type="presParOf" srcId="{E47E1A72-405C-4BCB-B0C3-0F44A4ED94BB}" destId="{5541A308-89F7-46C1-B8A4-A9AA9A51CBFD}" srcOrd="0" destOrd="0" presId="urn:microsoft.com/office/officeart/2018/2/layout/IconVerticalSolidList"/>
    <dgm:cxn modelId="{6CAC3987-4BB9-4CD2-AC8F-376BB80EBBE0}" type="presParOf" srcId="{5541A308-89F7-46C1-B8A4-A9AA9A51CBFD}" destId="{143DFF91-9673-46D3-8159-84C06C6BDEFB}" srcOrd="0" destOrd="0" presId="urn:microsoft.com/office/officeart/2018/2/layout/IconVerticalSolidList"/>
    <dgm:cxn modelId="{4322B1D2-EA38-4906-A165-B8A27C16891D}" type="presParOf" srcId="{5541A308-89F7-46C1-B8A4-A9AA9A51CBFD}" destId="{F356E883-E4E3-4976-8073-AB769C74C3CC}" srcOrd="1" destOrd="0" presId="urn:microsoft.com/office/officeart/2018/2/layout/IconVerticalSolidList"/>
    <dgm:cxn modelId="{2D7CBF0A-8109-4E98-959C-12B56460E24C}" type="presParOf" srcId="{5541A308-89F7-46C1-B8A4-A9AA9A51CBFD}" destId="{848AC691-3F62-407E-BD7A-9B9A3D521028}" srcOrd="2" destOrd="0" presId="urn:microsoft.com/office/officeart/2018/2/layout/IconVerticalSolidList"/>
    <dgm:cxn modelId="{C396A6F6-2CF3-47D2-A00E-5409ABE99770}" type="presParOf" srcId="{5541A308-89F7-46C1-B8A4-A9AA9A51CBFD}" destId="{C31A3998-596F-44A5-BECA-CCD84778BA64}" srcOrd="3" destOrd="0" presId="urn:microsoft.com/office/officeart/2018/2/layout/IconVerticalSolidList"/>
    <dgm:cxn modelId="{6B3C68A1-D94E-4609-9718-061D38E84E90}" type="presParOf" srcId="{E47E1A72-405C-4BCB-B0C3-0F44A4ED94BB}" destId="{7D8F2D3C-8D51-4CB6-846A-D061D5B0AB17}" srcOrd="1" destOrd="0" presId="urn:microsoft.com/office/officeart/2018/2/layout/IconVerticalSolidList"/>
    <dgm:cxn modelId="{78E0DBD6-1948-4A4F-AAA9-9ED530317151}" type="presParOf" srcId="{E47E1A72-405C-4BCB-B0C3-0F44A4ED94BB}" destId="{30A87B3F-B310-458C-98DB-372A8ADEC28C}" srcOrd="2" destOrd="0" presId="urn:microsoft.com/office/officeart/2018/2/layout/IconVerticalSolidList"/>
    <dgm:cxn modelId="{35AD73CB-8424-49C2-BEE4-0CB9498B28EB}" type="presParOf" srcId="{30A87B3F-B310-458C-98DB-372A8ADEC28C}" destId="{713FBA71-9A03-4200-9B82-F5D9EF05DF9B}" srcOrd="0" destOrd="0" presId="urn:microsoft.com/office/officeart/2018/2/layout/IconVerticalSolidList"/>
    <dgm:cxn modelId="{701275BB-D3B5-4357-8348-7DD3EF71D168}" type="presParOf" srcId="{30A87B3F-B310-458C-98DB-372A8ADEC28C}" destId="{7756923B-6D44-43D1-B8BC-195848067548}" srcOrd="1" destOrd="0" presId="urn:microsoft.com/office/officeart/2018/2/layout/IconVerticalSolidList"/>
    <dgm:cxn modelId="{8EC67DA1-9DC9-4F98-A355-A340C7EACAFA}" type="presParOf" srcId="{30A87B3F-B310-458C-98DB-372A8ADEC28C}" destId="{67FDA8F0-961B-4E99-AB45-26A49CB51F85}" srcOrd="2" destOrd="0" presId="urn:microsoft.com/office/officeart/2018/2/layout/IconVerticalSolidList"/>
    <dgm:cxn modelId="{E47A8AE2-F3C2-4CCC-9180-D5241E934C31}" type="presParOf" srcId="{30A87B3F-B310-458C-98DB-372A8ADEC28C}" destId="{E8F022D0-DF7D-4235-93C2-711478113AFA}" srcOrd="3" destOrd="0" presId="urn:microsoft.com/office/officeart/2018/2/layout/IconVerticalSolidList"/>
    <dgm:cxn modelId="{FA058D5C-7A84-4B98-BC38-410AB6F11D22}" type="presParOf" srcId="{E47E1A72-405C-4BCB-B0C3-0F44A4ED94BB}" destId="{C5D3FAE2-6206-4247-A0FE-998D774B0A2C}" srcOrd="3" destOrd="0" presId="urn:microsoft.com/office/officeart/2018/2/layout/IconVerticalSolidList"/>
    <dgm:cxn modelId="{FBB32C97-67E4-4BDE-80D1-F86CD14F5B0D}" type="presParOf" srcId="{E47E1A72-405C-4BCB-B0C3-0F44A4ED94BB}" destId="{42F01451-165E-4242-8797-180FBA01EF1F}" srcOrd="4" destOrd="0" presId="urn:microsoft.com/office/officeart/2018/2/layout/IconVerticalSolidList"/>
    <dgm:cxn modelId="{64A606E1-26EB-4246-BDA9-B97ABC15B66C}" type="presParOf" srcId="{42F01451-165E-4242-8797-180FBA01EF1F}" destId="{A45177DC-E275-4EAE-8765-5E59A4AF721C}" srcOrd="0" destOrd="0" presId="urn:microsoft.com/office/officeart/2018/2/layout/IconVerticalSolidList"/>
    <dgm:cxn modelId="{9B4BD2B9-3E72-42E3-8D12-13DF27B57DAF}" type="presParOf" srcId="{42F01451-165E-4242-8797-180FBA01EF1F}" destId="{2ADA2835-2ADB-4315-8573-82307EB1F0B7}" srcOrd="1" destOrd="0" presId="urn:microsoft.com/office/officeart/2018/2/layout/IconVerticalSolidList"/>
    <dgm:cxn modelId="{7EC30E91-5EFE-42BE-8B81-DA7524A204EE}" type="presParOf" srcId="{42F01451-165E-4242-8797-180FBA01EF1F}" destId="{B8B034B0-B924-45EC-AACD-169FCDC8C784}" srcOrd="2" destOrd="0" presId="urn:microsoft.com/office/officeart/2018/2/layout/IconVerticalSolidList"/>
    <dgm:cxn modelId="{C21CD9E1-4EA1-41B1-BDD5-6668FE7ADAD0}" type="presParOf" srcId="{42F01451-165E-4242-8797-180FBA01EF1F}" destId="{CFD9481E-BAFC-47C9-84F2-E6FC7B73D78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08DC50-C9DC-4177-B975-878B19407614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DCB1A57-F4D3-43CE-94D2-2AD01F6464A1}">
      <dgm:prSet/>
      <dgm:spPr/>
      <dgm:t>
        <a:bodyPr/>
        <a:lstStyle/>
        <a:p>
          <a:r>
            <a:rPr lang="en-US" b="1" i="1"/>
            <a:t>Data sources.</a:t>
          </a:r>
          <a:r>
            <a:rPr lang="en-US" b="1"/>
            <a:t> </a:t>
          </a:r>
          <a:r>
            <a:rPr lang="en-US"/>
            <a:t>Data are sourced from operational systems and possibly from external data sources.</a:t>
          </a:r>
        </a:p>
      </dgm:t>
    </dgm:pt>
    <dgm:pt modelId="{60A13727-2348-4FA4-8410-B9B020EB6A2B}" type="parTrans" cxnId="{AAD47359-44C9-4B78-A356-47E75B278FA8}">
      <dgm:prSet/>
      <dgm:spPr/>
      <dgm:t>
        <a:bodyPr/>
        <a:lstStyle/>
        <a:p>
          <a:endParaRPr lang="en-US"/>
        </a:p>
      </dgm:t>
    </dgm:pt>
    <dgm:pt modelId="{EA096EEB-02C9-4369-A0B2-FF6BD13FD568}" type="sibTrans" cxnId="{AAD47359-44C9-4B78-A356-47E75B278FA8}">
      <dgm:prSet/>
      <dgm:spPr/>
      <dgm:t>
        <a:bodyPr/>
        <a:lstStyle/>
        <a:p>
          <a:endParaRPr lang="en-US"/>
        </a:p>
      </dgm:t>
    </dgm:pt>
    <dgm:pt modelId="{7396524C-0127-415A-A08A-35ED17518405}">
      <dgm:prSet/>
      <dgm:spPr/>
      <dgm:t>
        <a:bodyPr/>
        <a:lstStyle/>
        <a:p>
          <a:r>
            <a:rPr lang="en-US" b="1" i="1"/>
            <a:t>Data extraction and transformation.</a:t>
          </a:r>
          <a:r>
            <a:rPr lang="en-US" b="1"/>
            <a:t> </a:t>
          </a:r>
          <a:r>
            <a:rPr lang="en-US"/>
            <a:t>Data are extracted and properly transformed using custom-written or commercial software called ETL.</a:t>
          </a:r>
        </a:p>
      </dgm:t>
    </dgm:pt>
    <dgm:pt modelId="{CCFF8108-388E-4D32-8146-4668E56CEEA7}" type="parTrans" cxnId="{F174D78C-97D7-4198-A1CB-EA7B25F888C7}">
      <dgm:prSet/>
      <dgm:spPr/>
      <dgm:t>
        <a:bodyPr/>
        <a:lstStyle/>
        <a:p>
          <a:endParaRPr lang="en-US"/>
        </a:p>
      </dgm:t>
    </dgm:pt>
    <dgm:pt modelId="{C1E7EAD0-9FCC-4A45-A2D3-D6996CB53D3F}" type="sibTrans" cxnId="{F174D78C-97D7-4198-A1CB-EA7B25F888C7}">
      <dgm:prSet/>
      <dgm:spPr/>
      <dgm:t>
        <a:bodyPr/>
        <a:lstStyle/>
        <a:p>
          <a:endParaRPr lang="en-US"/>
        </a:p>
      </dgm:t>
    </dgm:pt>
    <dgm:pt modelId="{CE5B70E4-97F7-48B2-B9EE-858E1CDAF192}">
      <dgm:prSet/>
      <dgm:spPr/>
      <dgm:t>
        <a:bodyPr/>
        <a:lstStyle/>
        <a:p>
          <a:r>
            <a:rPr lang="en-US" b="1" i="1"/>
            <a:t>Data loading.</a:t>
          </a:r>
          <a:r>
            <a:rPr lang="en-US" b="1"/>
            <a:t> </a:t>
          </a:r>
          <a:r>
            <a:rPr lang="en-US"/>
            <a:t>Data are loaded into a staging area, where they are transformed and cleansed. The data are then ready to load into the data warehouse.</a:t>
          </a:r>
        </a:p>
      </dgm:t>
    </dgm:pt>
    <dgm:pt modelId="{6F8F1734-C724-42C6-A2A8-16AF960FED98}" type="parTrans" cxnId="{5F7E7B5C-B46B-4066-BD3A-B498C58B1316}">
      <dgm:prSet/>
      <dgm:spPr/>
      <dgm:t>
        <a:bodyPr/>
        <a:lstStyle/>
        <a:p>
          <a:endParaRPr lang="en-US"/>
        </a:p>
      </dgm:t>
    </dgm:pt>
    <dgm:pt modelId="{3CD52C04-3D28-46B3-8A18-5EFAA6ACB64E}" type="sibTrans" cxnId="{5F7E7B5C-B46B-4066-BD3A-B498C58B1316}">
      <dgm:prSet/>
      <dgm:spPr/>
      <dgm:t>
        <a:bodyPr/>
        <a:lstStyle/>
        <a:p>
          <a:endParaRPr lang="en-US"/>
        </a:p>
      </dgm:t>
    </dgm:pt>
    <dgm:pt modelId="{912AD8B1-769D-4B3E-A6FC-1CC8CE6426C0}">
      <dgm:prSet/>
      <dgm:spPr/>
      <dgm:t>
        <a:bodyPr/>
        <a:lstStyle/>
        <a:p>
          <a:r>
            <a:rPr lang="en-US" b="1" i="1"/>
            <a:t>Comprehensive database.</a:t>
          </a:r>
          <a:r>
            <a:rPr lang="en-US" b="1"/>
            <a:t> </a:t>
          </a:r>
          <a:r>
            <a:rPr lang="en-US"/>
            <a:t>This is the EDW that supports decision analysis by providing relevant summarized and detailed information.</a:t>
          </a:r>
        </a:p>
      </dgm:t>
    </dgm:pt>
    <dgm:pt modelId="{E0C31782-FF28-4437-AD87-55E293180C54}" type="parTrans" cxnId="{F4F2114A-63A8-4CF4-AF0E-04BE28402DB8}">
      <dgm:prSet/>
      <dgm:spPr/>
      <dgm:t>
        <a:bodyPr/>
        <a:lstStyle/>
        <a:p>
          <a:endParaRPr lang="en-US"/>
        </a:p>
      </dgm:t>
    </dgm:pt>
    <dgm:pt modelId="{894D1A74-0DA3-481C-A490-8C9B1CF3F015}" type="sibTrans" cxnId="{F4F2114A-63A8-4CF4-AF0E-04BE28402DB8}">
      <dgm:prSet/>
      <dgm:spPr/>
      <dgm:t>
        <a:bodyPr/>
        <a:lstStyle/>
        <a:p>
          <a:endParaRPr lang="en-US"/>
        </a:p>
      </dgm:t>
    </dgm:pt>
    <dgm:pt modelId="{27FEDE8D-010C-4ECF-973A-930CA5F2C1B8}">
      <dgm:prSet/>
      <dgm:spPr/>
      <dgm:t>
        <a:bodyPr/>
        <a:lstStyle/>
        <a:p>
          <a:r>
            <a:rPr lang="en-US" b="1" i="1"/>
            <a:t>Metadata.</a:t>
          </a:r>
          <a:r>
            <a:rPr lang="en-US" b="1"/>
            <a:t> </a:t>
          </a:r>
          <a:r>
            <a:rPr lang="en-US"/>
            <a:t>Metadata are maintained for access by IT personnel and users. Metadata include rules for organizing data summaries that are easy to index and search.</a:t>
          </a:r>
        </a:p>
      </dgm:t>
    </dgm:pt>
    <dgm:pt modelId="{F11231F5-DEED-4AC9-A35F-0962B9D33B6C}" type="parTrans" cxnId="{1CBD41FF-574F-4798-A529-A4B14FE9670A}">
      <dgm:prSet/>
      <dgm:spPr/>
      <dgm:t>
        <a:bodyPr/>
        <a:lstStyle/>
        <a:p>
          <a:endParaRPr lang="en-US"/>
        </a:p>
      </dgm:t>
    </dgm:pt>
    <dgm:pt modelId="{7029D20E-0ED8-4696-B175-61D1C234C27F}" type="sibTrans" cxnId="{1CBD41FF-574F-4798-A529-A4B14FE9670A}">
      <dgm:prSet/>
      <dgm:spPr/>
      <dgm:t>
        <a:bodyPr/>
        <a:lstStyle/>
        <a:p>
          <a:endParaRPr lang="en-US"/>
        </a:p>
      </dgm:t>
    </dgm:pt>
    <dgm:pt modelId="{95B23507-3BB7-49EB-9768-DEFDBDFB508E}">
      <dgm:prSet/>
      <dgm:spPr/>
      <dgm:t>
        <a:bodyPr/>
        <a:lstStyle/>
        <a:p>
          <a:r>
            <a:rPr lang="en-US" b="1" i="1"/>
            <a:t>Middleware tools.</a:t>
          </a:r>
          <a:r>
            <a:rPr lang="en-US" b="1"/>
            <a:t> </a:t>
          </a:r>
          <a:r>
            <a:rPr lang="en-US"/>
            <a:t>Middleware tools enable access to the data warehouse from a variety of front-end applications.</a:t>
          </a:r>
        </a:p>
      </dgm:t>
    </dgm:pt>
    <dgm:pt modelId="{2F4AFD31-2673-43BD-8A64-F18103B4C371}" type="parTrans" cxnId="{704B413C-F854-4565-9534-6D7CE5862C17}">
      <dgm:prSet/>
      <dgm:spPr/>
      <dgm:t>
        <a:bodyPr/>
        <a:lstStyle/>
        <a:p>
          <a:endParaRPr lang="en-US"/>
        </a:p>
      </dgm:t>
    </dgm:pt>
    <dgm:pt modelId="{C5540835-1298-4377-A0C3-AAD0910B5B12}" type="sibTrans" cxnId="{704B413C-F854-4565-9534-6D7CE5862C17}">
      <dgm:prSet/>
      <dgm:spPr/>
      <dgm:t>
        <a:bodyPr/>
        <a:lstStyle/>
        <a:p>
          <a:endParaRPr lang="en-US"/>
        </a:p>
      </dgm:t>
    </dgm:pt>
    <dgm:pt modelId="{A0448ABC-CD4D-43BC-BF70-17511AD16E18}" type="pres">
      <dgm:prSet presAssocID="{E608DC50-C9DC-4177-B975-878B19407614}" presName="diagram" presStyleCnt="0">
        <dgm:presLayoutVars>
          <dgm:dir/>
          <dgm:resizeHandles val="exact"/>
        </dgm:presLayoutVars>
      </dgm:prSet>
      <dgm:spPr/>
    </dgm:pt>
    <dgm:pt modelId="{90E6D3CC-4E87-468E-ABCA-7227E5C46EC6}" type="pres">
      <dgm:prSet presAssocID="{5DCB1A57-F4D3-43CE-94D2-2AD01F6464A1}" presName="node" presStyleLbl="node1" presStyleIdx="0" presStyleCnt="6">
        <dgm:presLayoutVars>
          <dgm:bulletEnabled val="1"/>
        </dgm:presLayoutVars>
      </dgm:prSet>
      <dgm:spPr/>
    </dgm:pt>
    <dgm:pt modelId="{99A3D602-29C1-4A4C-9573-2D11D661C69E}" type="pres">
      <dgm:prSet presAssocID="{EA096EEB-02C9-4369-A0B2-FF6BD13FD568}" presName="sibTrans" presStyleCnt="0"/>
      <dgm:spPr/>
    </dgm:pt>
    <dgm:pt modelId="{6E204F10-F82B-4DF2-BBCA-5807F65C6A6B}" type="pres">
      <dgm:prSet presAssocID="{7396524C-0127-415A-A08A-35ED17518405}" presName="node" presStyleLbl="node1" presStyleIdx="1" presStyleCnt="6">
        <dgm:presLayoutVars>
          <dgm:bulletEnabled val="1"/>
        </dgm:presLayoutVars>
      </dgm:prSet>
      <dgm:spPr/>
    </dgm:pt>
    <dgm:pt modelId="{C7993B04-71D3-4B8F-A7B5-A558CB698B1B}" type="pres">
      <dgm:prSet presAssocID="{C1E7EAD0-9FCC-4A45-A2D3-D6996CB53D3F}" presName="sibTrans" presStyleCnt="0"/>
      <dgm:spPr/>
    </dgm:pt>
    <dgm:pt modelId="{0D8EF4E7-854B-4D57-A466-F93A1C9377FA}" type="pres">
      <dgm:prSet presAssocID="{CE5B70E4-97F7-48B2-B9EE-858E1CDAF192}" presName="node" presStyleLbl="node1" presStyleIdx="2" presStyleCnt="6">
        <dgm:presLayoutVars>
          <dgm:bulletEnabled val="1"/>
        </dgm:presLayoutVars>
      </dgm:prSet>
      <dgm:spPr/>
    </dgm:pt>
    <dgm:pt modelId="{52E56123-3E95-436D-AA9B-0769FAC71955}" type="pres">
      <dgm:prSet presAssocID="{3CD52C04-3D28-46B3-8A18-5EFAA6ACB64E}" presName="sibTrans" presStyleCnt="0"/>
      <dgm:spPr/>
    </dgm:pt>
    <dgm:pt modelId="{3354E656-CD52-4189-9D20-094576E7D118}" type="pres">
      <dgm:prSet presAssocID="{912AD8B1-769D-4B3E-A6FC-1CC8CE6426C0}" presName="node" presStyleLbl="node1" presStyleIdx="3" presStyleCnt="6">
        <dgm:presLayoutVars>
          <dgm:bulletEnabled val="1"/>
        </dgm:presLayoutVars>
      </dgm:prSet>
      <dgm:spPr/>
    </dgm:pt>
    <dgm:pt modelId="{30DA15A6-184D-4CBD-B458-379589004CD8}" type="pres">
      <dgm:prSet presAssocID="{894D1A74-0DA3-481C-A490-8C9B1CF3F015}" presName="sibTrans" presStyleCnt="0"/>
      <dgm:spPr/>
    </dgm:pt>
    <dgm:pt modelId="{EA84D23E-D297-4ABE-ABC2-6239BFD65060}" type="pres">
      <dgm:prSet presAssocID="{27FEDE8D-010C-4ECF-973A-930CA5F2C1B8}" presName="node" presStyleLbl="node1" presStyleIdx="4" presStyleCnt="6">
        <dgm:presLayoutVars>
          <dgm:bulletEnabled val="1"/>
        </dgm:presLayoutVars>
      </dgm:prSet>
      <dgm:spPr/>
    </dgm:pt>
    <dgm:pt modelId="{C2696AAA-7DAE-40C8-B539-820D8475ED8E}" type="pres">
      <dgm:prSet presAssocID="{7029D20E-0ED8-4696-B175-61D1C234C27F}" presName="sibTrans" presStyleCnt="0"/>
      <dgm:spPr/>
    </dgm:pt>
    <dgm:pt modelId="{F7B74A7B-21D2-45F2-81E9-91CC57F8F65C}" type="pres">
      <dgm:prSet presAssocID="{95B23507-3BB7-49EB-9768-DEFDBDFB508E}" presName="node" presStyleLbl="node1" presStyleIdx="5" presStyleCnt="6">
        <dgm:presLayoutVars>
          <dgm:bulletEnabled val="1"/>
        </dgm:presLayoutVars>
      </dgm:prSet>
      <dgm:spPr/>
    </dgm:pt>
  </dgm:ptLst>
  <dgm:cxnLst>
    <dgm:cxn modelId="{47352C22-A492-49FE-877B-81C30C8F1665}" type="presOf" srcId="{5DCB1A57-F4D3-43CE-94D2-2AD01F6464A1}" destId="{90E6D3CC-4E87-468E-ABCA-7227E5C46EC6}" srcOrd="0" destOrd="0" presId="urn:microsoft.com/office/officeart/2005/8/layout/default"/>
    <dgm:cxn modelId="{600D8531-405F-4B36-8A9C-C7206F340004}" type="presOf" srcId="{CE5B70E4-97F7-48B2-B9EE-858E1CDAF192}" destId="{0D8EF4E7-854B-4D57-A466-F93A1C9377FA}" srcOrd="0" destOrd="0" presId="urn:microsoft.com/office/officeart/2005/8/layout/default"/>
    <dgm:cxn modelId="{704B413C-F854-4565-9534-6D7CE5862C17}" srcId="{E608DC50-C9DC-4177-B975-878B19407614}" destId="{95B23507-3BB7-49EB-9768-DEFDBDFB508E}" srcOrd="5" destOrd="0" parTransId="{2F4AFD31-2673-43BD-8A64-F18103B4C371}" sibTransId="{C5540835-1298-4377-A0C3-AAD0910B5B12}"/>
    <dgm:cxn modelId="{5F7E7B5C-B46B-4066-BD3A-B498C58B1316}" srcId="{E608DC50-C9DC-4177-B975-878B19407614}" destId="{CE5B70E4-97F7-48B2-B9EE-858E1CDAF192}" srcOrd="2" destOrd="0" parTransId="{6F8F1734-C724-42C6-A2A8-16AF960FED98}" sibTransId="{3CD52C04-3D28-46B3-8A18-5EFAA6ACB64E}"/>
    <dgm:cxn modelId="{EE8E7048-EC42-4C63-A6D0-62402447EE2F}" type="presOf" srcId="{E608DC50-C9DC-4177-B975-878B19407614}" destId="{A0448ABC-CD4D-43BC-BF70-17511AD16E18}" srcOrd="0" destOrd="0" presId="urn:microsoft.com/office/officeart/2005/8/layout/default"/>
    <dgm:cxn modelId="{F4F2114A-63A8-4CF4-AF0E-04BE28402DB8}" srcId="{E608DC50-C9DC-4177-B975-878B19407614}" destId="{912AD8B1-769D-4B3E-A6FC-1CC8CE6426C0}" srcOrd="3" destOrd="0" parTransId="{E0C31782-FF28-4437-AD87-55E293180C54}" sibTransId="{894D1A74-0DA3-481C-A490-8C9B1CF3F015}"/>
    <dgm:cxn modelId="{E123184A-A7B7-4B2C-8AB5-9291A825661D}" type="presOf" srcId="{912AD8B1-769D-4B3E-A6FC-1CC8CE6426C0}" destId="{3354E656-CD52-4189-9D20-094576E7D118}" srcOrd="0" destOrd="0" presId="urn:microsoft.com/office/officeart/2005/8/layout/default"/>
    <dgm:cxn modelId="{AAD47359-44C9-4B78-A356-47E75B278FA8}" srcId="{E608DC50-C9DC-4177-B975-878B19407614}" destId="{5DCB1A57-F4D3-43CE-94D2-2AD01F6464A1}" srcOrd="0" destOrd="0" parTransId="{60A13727-2348-4FA4-8410-B9B020EB6A2B}" sibTransId="{EA096EEB-02C9-4369-A0B2-FF6BD13FD568}"/>
    <dgm:cxn modelId="{B766F284-0540-4251-96EF-16100139C8FF}" type="presOf" srcId="{27FEDE8D-010C-4ECF-973A-930CA5F2C1B8}" destId="{EA84D23E-D297-4ABE-ABC2-6239BFD65060}" srcOrd="0" destOrd="0" presId="urn:microsoft.com/office/officeart/2005/8/layout/default"/>
    <dgm:cxn modelId="{F174D78C-97D7-4198-A1CB-EA7B25F888C7}" srcId="{E608DC50-C9DC-4177-B975-878B19407614}" destId="{7396524C-0127-415A-A08A-35ED17518405}" srcOrd="1" destOrd="0" parTransId="{CCFF8108-388E-4D32-8146-4668E56CEEA7}" sibTransId="{C1E7EAD0-9FCC-4A45-A2D3-D6996CB53D3F}"/>
    <dgm:cxn modelId="{38BA009F-67EB-4BB8-BDD8-6E44F0D7820F}" type="presOf" srcId="{7396524C-0127-415A-A08A-35ED17518405}" destId="{6E204F10-F82B-4DF2-BBCA-5807F65C6A6B}" srcOrd="0" destOrd="0" presId="urn:microsoft.com/office/officeart/2005/8/layout/default"/>
    <dgm:cxn modelId="{BCF9D5B6-0B18-4ADC-B1FD-BD60D4D5F7E9}" type="presOf" srcId="{95B23507-3BB7-49EB-9768-DEFDBDFB508E}" destId="{F7B74A7B-21D2-45F2-81E9-91CC57F8F65C}" srcOrd="0" destOrd="0" presId="urn:microsoft.com/office/officeart/2005/8/layout/default"/>
    <dgm:cxn modelId="{1CBD41FF-574F-4798-A529-A4B14FE9670A}" srcId="{E608DC50-C9DC-4177-B975-878B19407614}" destId="{27FEDE8D-010C-4ECF-973A-930CA5F2C1B8}" srcOrd="4" destOrd="0" parTransId="{F11231F5-DEED-4AC9-A35F-0962B9D33B6C}" sibTransId="{7029D20E-0ED8-4696-B175-61D1C234C27F}"/>
    <dgm:cxn modelId="{1472ECAE-3449-43CA-864C-81C150691063}" type="presParOf" srcId="{A0448ABC-CD4D-43BC-BF70-17511AD16E18}" destId="{90E6D3CC-4E87-468E-ABCA-7227E5C46EC6}" srcOrd="0" destOrd="0" presId="urn:microsoft.com/office/officeart/2005/8/layout/default"/>
    <dgm:cxn modelId="{6563E450-3206-4C5A-8AD4-7BABC08533F2}" type="presParOf" srcId="{A0448ABC-CD4D-43BC-BF70-17511AD16E18}" destId="{99A3D602-29C1-4A4C-9573-2D11D661C69E}" srcOrd="1" destOrd="0" presId="urn:microsoft.com/office/officeart/2005/8/layout/default"/>
    <dgm:cxn modelId="{AB502FC8-C548-497E-8E8E-A118C638B668}" type="presParOf" srcId="{A0448ABC-CD4D-43BC-BF70-17511AD16E18}" destId="{6E204F10-F82B-4DF2-BBCA-5807F65C6A6B}" srcOrd="2" destOrd="0" presId="urn:microsoft.com/office/officeart/2005/8/layout/default"/>
    <dgm:cxn modelId="{E4FF8BBF-9104-4611-A84F-9F33C82A9756}" type="presParOf" srcId="{A0448ABC-CD4D-43BC-BF70-17511AD16E18}" destId="{C7993B04-71D3-4B8F-A7B5-A558CB698B1B}" srcOrd="3" destOrd="0" presId="urn:microsoft.com/office/officeart/2005/8/layout/default"/>
    <dgm:cxn modelId="{96E8A323-9EBC-481F-AEB3-108B5A49D7C9}" type="presParOf" srcId="{A0448ABC-CD4D-43BC-BF70-17511AD16E18}" destId="{0D8EF4E7-854B-4D57-A466-F93A1C9377FA}" srcOrd="4" destOrd="0" presId="urn:microsoft.com/office/officeart/2005/8/layout/default"/>
    <dgm:cxn modelId="{2719702F-F694-4099-9D73-FDAAC542A385}" type="presParOf" srcId="{A0448ABC-CD4D-43BC-BF70-17511AD16E18}" destId="{52E56123-3E95-436D-AA9B-0769FAC71955}" srcOrd="5" destOrd="0" presId="urn:microsoft.com/office/officeart/2005/8/layout/default"/>
    <dgm:cxn modelId="{942A1B91-F3EE-4C5A-80B4-50B0CEF274F2}" type="presParOf" srcId="{A0448ABC-CD4D-43BC-BF70-17511AD16E18}" destId="{3354E656-CD52-4189-9D20-094576E7D118}" srcOrd="6" destOrd="0" presId="urn:microsoft.com/office/officeart/2005/8/layout/default"/>
    <dgm:cxn modelId="{13858E22-7B1C-4DF1-8C3C-6D6C43124235}" type="presParOf" srcId="{A0448ABC-CD4D-43BC-BF70-17511AD16E18}" destId="{30DA15A6-184D-4CBD-B458-379589004CD8}" srcOrd="7" destOrd="0" presId="urn:microsoft.com/office/officeart/2005/8/layout/default"/>
    <dgm:cxn modelId="{683CE0E2-A315-435C-B3ED-3DA03CCE6B03}" type="presParOf" srcId="{A0448ABC-CD4D-43BC-BF70-17511AD16E18}" destId="{EA84D23E-D297-4ABE-ABC2-6239BFD65060}" srcOrd="8" destOrd="0" presId="urn:microsoft.com/office/officeart/2005/8/layout/default"/>
    <dgm:cxn modelId="{D933C435-725D-48A6-9FE5-05DC482FCE45}" type="presParOf" srcId="{A0448ABC-CD4D-43BC-BF70-17511AD16E18}" destId="{C2696AAA-7DAE-40C8-B539-820D8475ED8E}" srcOrd="9" destOrd="0" presId="urn:microsoft.com/office/officeart/2005/8/layout/default"/>
    <dgm:cxn modelId="{FFEC2B5E-694C-4FE6-8EB2-2688E5E35139}" type="presParOf" srcId="{A0448ABC-CD4D-43BC-BF70-17511AD16E18}" destId="{F7B74A7B-21D2-45F2-81E9-91CC57F8F65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4436770-38C3-4D46-9694-6CE5AB2B838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8BD34E5-4DC9-4F98-8346-FAFBA2AE14CA}">
      <dgm:prSet/>
      <dgm:spPr/>
      <dgm:t>
        <a:bodyPr/>
        <a:lstStyle/>
        <a:p>
          <a:r>
            <a:rPr lang="en-US"/>
            <a:t>ETL = Extract Transform Load</a:t>
          </a:r>
        </a:p>
      </dgm:t>
    </dgm:pt>
    <dgm:pt modelId="{2072AF07-0D47-4E80-9BD0-E92978F341F5}" type="parTrans" cxnId="{0C9EED6F-96C0-4689-99A3-769DBF967B74}">
      <dgm:prSet/>
      <dgm:spPr/>
      <dgm:t>
        <a:bodyPr/>
        <a:lstStyle/>
        <a:p>
          <a:endParaRPr lang="en-US"/>
        </a:p>
      </dgm:t>
    </dgm:pt>
    <dgm:pt modelId="{251E7954-7133-401F-BA23-A40C8C245725}" type="sibTrans" cxnId="{0C9EED6F-96C0-4689-99A3-769DBF967B74}">
      <dgm:prSet/>
      <dgm:spPr/>
      <dgm:t>
        <a:bodyPr/>
        <a:lstStyle/>
        <a:p>
          <a:endParaRPr lang="en-US"/>
        </a:p>
      </dgm:t>
    </dgm:pt>
    <dgm:pt modelId="{8A33912D-D983-4A8F-AF82-356642D2251E}">
      <dgm:prSet/>
      <dgm:spPr/>
      <dgm:t>
        <a:bodyPr/>
        <a:lstStyle/>
        <a:p>
          <a:r>
            <a:rPr lang="en-US"/>
            <a:t>Data integration </a:t>
          </a:r>
        </a:p>
      </dgm:t>
    </dgm:pt>
    <dgm:pt modelId="{6A9CDA6F-AA58-430E-82EA-921407E5A6BA}" type="parTrans" cxnId="{9FF4521A-613D-4178-8A30-1A690CCE1C65}">
      <dgm:prSet/>
      <dgm:spPr/>
      <dgm:t>
        <a:bodyPr/>
        <a:lstStyle/>
        <a:p>
          <a:endParaRPr lang="en-US"/>
        </a:p>
      </dgm:t>
    </dgm:pt>
    <dgm:pt modelId="{C9EA85A3-3DE1-4D21-A9CE-9182914E4A2D}" type="sibTrans" cxnId="{9FF4521A-613D-4178-8A30-1A690CCE1C65}">
      <dgm:prSet/>
      <dgm:spPr/>
      <dgm:t>
        <a:bodyPr/>
        <a:lstStyle/>
        <a:p>
          <a:endParaRPr lang="en-US"/>
        </a:p>
      </dgm:t>
    </dgm:pt>
    <dgm:pt modelId="{FCBCFF1E-EBBE-4FE8-9C2F-F1B8EF34AD9D}">
      <dgm:prSet/>
      <dgm:spPr/>
      <dgm:t>
        <a:bodyPr/>
        <a:lstStyle/>
        <a:p>
          <a:r>
            <a:rPr lang="en-US"/>
            <a:t>Integration that comprises three major processes: data access, data federation, and change capture. </a:t>
          </a:r>
        </a:p>
      </dgm:t>
    </dgm:pt>
    <dgm:pt modelId="{A13289C2-D0D0-4624-9E37-F9ABDCCFD920}" type="parTrans" cxnId="{CAE97407-FB33-4980-8025-9433C56B1031}">
      <dgm:prSet/>
      <dgm:spPr/>
      <dgm:t>
        <a:bodyPr/>
        <a:lstStyle/>
        <a:p>
          <a:endParaRPr lang="en-US"/>
        </a:p>
      </dgm:t>
    </dgm:pt>
    <dgm:pt modelId="{31CAE950-0B37-4BE2-AF7B-4B1180CA07A7}" type="sibTrans" cxnId="{CAE97407-FB33-4980-8025-9433C56B1031}">
      <dgm:prSet/>
      <dgm:spPr/>
      <dgm:t>
        <a:bodyPr/>
        <a:lstStyle/>
        <a:p>
          <a:endParaRPr lang="en-US"/>
        </a:p>
      </dgm:t>
    </dgm:pt>
    <dgm:pt modelId="{F096AE21-C76D-4BE9-A441-9CD4B5CC9009}">
      <dgm:prSet/>
      <dgm:spPr/>
      <dgm:t>
        <a:bodyPr/>
        <a:lstStyle/>
        <a:p>
          <a:r>
            <a:rPr lang="en-US"/>
            <a:t>Enterprise application integration (EAI)</a:t>
          </a:r>
        </a:p>
      </dgm:t>
    </dgm:pt>
    <dgm:pt modelId="{868F33B2-8FA9-401D-B378-4792AA1292CF}" type="parTrans" cxnId="{12ED43AF-A4EB-47A9-936D-D4A2D23DAD8E}">
      <dgm:prSet/>
      <dgm:spPr/>
      <dgm:t>
        <a:bodyPr/>
        <a:lstStyle/>
        <a:p>
          <a:endParaRPr lang="en-US"/>
        </a:p>
      </dgm:t>
    </dgm:pt>
    <dgm:pt modelId="{421FD507-1E28-4C09-8F29-5BA5F9E885AC}" type="sibTrans" cxnId="{12ED43AF-A4EB-47A9-936D-D4A2D23DAD8E}">
      <dgm:prSet/>
      <dgm:spPr/>
      <dgm:t>
        <a:bodyPr/>
        <a:lstStyle/>
        <a:p>
          <a:endParaRPr lang="en-US"/>
        </a:p>
      </dgm:t>
    </dgm:pt>
    <dgm:pt modelId="{B28A9E1A-7B97-46E8-A861-DEFEABB12407}">
      <dgm:prSet/>
      <dgm:spPr/>
      <dgm:t>
        <a:bodyPr/>
        <a:lstStyle/>
        <a:p>
          <a:r>
            <a:rPr lang="en-US"/>
            <a:t>A technology that</a:t>
          </a:r>
          <a:r>
            <a:rPr lang="en-US" b="1"/>
            <a:t> </a:t>
          </a:r>
          <a:r>
            <a:rPr lang="en-US"/>
            <a:t>provides a vehicle for pushing data from source systems into a data warehouse </a:t>
          </a:r>
        </a:p>
      </dgm:t>
    </dgm:pt>
    <dgm:pt modelId="{ABB81ECC-7B1D-4F5E-80F5-AB1C11F2A335}" type="parTrans" cxnId="{939E1EB2-0CCF-4B3D-81B4-166F0A617009}">
      <dgm:prSet/>
      <dgm:spPr/>
      <dgm:t>
        <a:bodyPr/>
        <a:lstStyle/>
        <a:p>
          <a:endParaRPr lang="en-US"/>
        </a:p>
      </dgm:t>
    </dgm:pt>
    <dgm:pt modelId="{0A9CF03A-0183-46FA-86DA-EE262C0F0051}" type="sibTrans" cxnId="{939E1EB2-0CCF-4B3D-81B4-166F0A617009}">
      <dgm:prSet/>
      <dgm:spPr/>
      <dgm:t>
        <a:bodyPr/>
        <a:lstStyle/>
        <a:p>
          <a:endParaRPr lang="en-US"/>
        </a:p>
      </dgm:t>
    </dgm:pt>
    <dgm:pt modelId="{6F247C5B-2981-45D4-861B-15399158300C}">
      <dgm:prSet/>
      <dgm:spPr/>
      <dgm:t>
        <a:bodyPr/>
        <a:lstStyle/>
        <a:p>
          <a:r>
            <a:rPr lang="en-US"/>
            <a:t>Enterprise information integration (EII) </a:t>
          </a:r>
        </a:p>
      </dgm:t>
    </dgm:pt>
    <dgm:pt modelId="{9C9402F4-6576-4E3F-AC9F-DD615843CC02}" type="parTrans" cxnId="{9C3675D0-9F75-40F8-BD0C-2A2E9A6E704D}">
      <dgm:prSet/>
      <dgm:spPr/>
      <dgm:t>
        <a:bodyPr/>
        <a:lstStyle/>
        <a:p>
          <a:endParaRPr lang="en-US"/>
        </a:p>
      </dgm:t>
    </dgm:pt>
    <dgm:pt modelId="{527EF5B6-C0A8-4A0E-88FF-D99A802AE265}" type="sibTrans" cxnId="{9C3675D0-9F75-40F8-BD0C-2A2E9A6E704D}">
      <dgm:prSet/>
      <dgm:spPr/>
      <dgm:t>
        <a:bodyPr/>
        <a:lstStyle/>
        <a:p>
          <a:endParaRPr lang="en-US"/>
        </a:p>
      </dgm:t>
    </dgm:pt>
    <dgm:pt modelId="{FF15D056-001C-440F-8D5B-47733F9D8B8C}">
      <dgm:prSet/>
      <dgm:spPr/>
      <dgm:t>
        <a:bodyPr/>
        <a:lstStyle/>
        <a:p>
          <a:r>
            <a:rPr lang="en-US"/>
            <a:t>An evolving tool space that promises real-time data integration from a variety of sources, such as relational or multidimensional databases, Web services, etc.</a:t>
          </a:r>
        </a:p>
      </dgm:t>
    </dgm:pt>
    <dgm:pt modelId="{29B31845-055A-43FB-87E0-FF2BB149FB98}" type="parTrans" cxnId="{BBA12EDE-059A-4B62-BD7F-75A896DF0AD5}">
      <dgm:prSet/>
      <dgm:spPr/>
      <dgm:t>
        <a:bodyPr/>
        <a:lstStyle/>
        <a:p>
          <a:endParaRPr lang="en-US"/>
        </a:p>
      </dgm:t>
    </dgm:pt>
    <dgm:pt modelId="{DB4DF627-1EA5-4035-91C1-8C0D3908C2F5}" type="sibTrans" cxnId="{BBA12EDE-059A-4B62-BD7F-75A896DF0AD5}">
      <dgm:prSet/>
      <dgm:spPr/>
      <dgm:t>
        <a:bodyPr/>
        <a:lstStyle/>
        <a:p>
          <a:endParaRPr lang="en-US"/>
        </a:p>
      </dgm:t>
    </dgm:pt>
    <dgm:pt modelId="{DFD36F38-9781-41D7-B35D-4E37EAC47C9C}" type="pres">
      <dgm:prSet presAssocID="{C4436770-38C3-4D46-9694-6CE5AB2B8380}" presName="root" presStyleCnt="0">
        <dgm:presLayoutVars>
          <dgm:dir/>
          <dgm:resizeHandles val="exact"/>
        </dgm:presLayoutVars>
      </dgm:prSet>
      <dgm:spPr/>
    </dgm:pt>
    <dgm:pt modelId="{73CE9129-916D-4849-9AB1-225CD4EAEF33}" type="pres">
      <dgm:prSet presAssocID="{98BD34E5-4DC9-4F98-8346-FAFBA2AE14CA}" presName="compNode" presStyleCnt="0"/>
      <dgm:spPr/>
    </dgm:pt>
    <dgm:pt modelId="{217A74BA-8337-4244-9D4E-0D2E61683D77}" type="pres">
      <dgm:prSet presAssocID="{98BD34E5-4DC9-4F98-8346-FAFBA2AE14CA}" presName="bgRect" presStyleLbl="bgShp" presStyleIdx="0" presStyleCnt="4"/>
      <dgm:spPr/>
    </dgm:pt>
    <dgm:pt modelId="{1C0DE0C6-B095-4A24-AD11-83D73F4D698C}" type="pres">
      <dgm:prSet presAssocID="{98BD34E5-4DC9-4F98-8346-FAFBA2AE14C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DFA3AEAC-7490-4589-BBD1-0448EF44299F}" type="pres">
      <dgm:prSet presAssocID="{98BD34E5-4DC9-4F98-8346-FAFBA2AE14CA}" presName="spaceRect" presStyleCnt="0"/>
      <dgm:spPr/>
    </dgm:pt>
    <dgm:pt modelId="{2295B833-5371-47A5-9757-70CEC084C5C8}" type="pres">
      <dgm:prSet presAssocID="{98BD34E5-4DC9-4F98-8346-FAFBA2AE14CA}" presName="parTx" presStyleLbl="revTx" presStyleIdx="0" presStyleCnt="7">
        <dgm:presLayoutVars>
          <dgm:chMax val="0"/>
          <dgm:chPref val="0"/>
        </dgm:presLayoutVars>
      </dgm:prSet>
      <dgm:spPr/>
    </dgm:pt>
    <dgm:pt modelId="{511E3AA4-8F5C-4628-A976-F6685DD37EF4}" type="pres">
      <dgm:prSet presAssocID="{251E7954-7133-401F-BA23-A40C8C245725}" presName="sibTrans" presStyleCnt="0"/>
      <dgm:spPr/>
    </dgm:pt>
    <dgm:pt modelId="{03985995-042C-4825-8032-F602D253B08C}" type="pres">
      <dgm:prSet presAssocID="{8A33912D-D983-4A8F-AF82-356642D2251E}" presName="compNode" presStyleCnt="0"/>
      <dgm:spPr/>
    </dgm:pt>
    <dgm:pt modelId="{4095D728-48A6-48D1-8D4A-DC91C95C2E53}" type="pres">
      <dgm:prSet presAssocID="{8A33912D-D983-4A8F-AF82-356642D2251E}" presName="bgRect" presStyleLbl="bgShp" presStyleIdx="1" presStyleCnt="4"/>
      <dgm:spPr/>
    </dgm:pt>
    <dgm:pt modelId="{E390F44A-1341-4408-9385-1CDBE6ED15E5}" type="pres">
      <dgm:prSet presAssocID="{8A33912D-D983-4A8F-AF82-356642D2251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rver"/>
        </a:ext>
      </dgm:extLst>
    </dgm:pt>
    <dgm:pt modelId="{21CB1E7D-61E6-4D74-8FA4-3AF50C90314D}" type="pres">
      <dgm:prSet presAssocID="{8A33912D-D983-4A8F-AF82-356642D2251E}" presName="spaceRect" presStyleCnt="0"/>
      <dgm:spPr/>
    </dgm:pt>
    <dgm:pt modelId="{8AE2C3A2-6901-4052-9D17-B6BABBDD34E1}" type="pres">
      <dgm:prSet presAssocID="{8A33912D-D983-4A8F-AF82-356642D2251E}" presName="parTx" presStyleLbl="revTx" presStyleIdx="1" presStyleCnt="7">
        <dgm:presLayoutVars>
          <dgm:chMax val="0"/>
          <dgm:chPref val="0"/>
        </dgm:presLayoutVars>
      </dgm:prSet>
      <dgm:spPr/>
    </dgm:pt>
    <dgm:pt modelId="{D2E41AF4-5D52-43C5-BA06-645384BC11D6}" type="pres">
      <dgm:prSet presAssocID="{8A33912D-D983-4A8F-AF82-356642D2251E}" presName="desTx" presStyleLbl="revTx" presStyleIdx="2" presStyleCnt="7">
        <dgm:presLayoutVars/>
      </dgm:prSet>
      <dgm:spPr/>
    </dgm:pt>
    <dgm:pt modelId="{3ECA5287-9D1E-42E6-A697-D8A22010BF8B}" type="pres">
      <dgm:prSet presAssocID="{C9EA85A3-3DE1-4D21-A9CE-9182914E4A2D}" presName="sibTrans" presStyleCnt="0"/>
      <dgm:spPr/>
    </dgm:pt>
    <dgm:pt modelId="{E0145280-0E0C-44BC-8BD3-4998798BA6BF}" type="pres">
      <dgm:prSet presAssocID="{F096AE21-C76D-4BE9-A441-9CD4B5CC9009}" presName="compNode" presStyleCnt="0"/>
      <dgm:spPr/>
    </dgm:pt>
    <dgm:pt modelId="{DF35E338-4D82-4281-89AC-CCA2D473DAAA}" type="pres">
      <dgm:prSet presAssocID="{F096AE21-C76D-4BE9-A441-9CD4B5CC9009}" presName="bgRect" presStyleLbl="bgShp" presStyleIdx="2" presStyleCnt="4"/>
      <dgm:spPr/>
    </dgm:pt>
    <dgm:pt modelId="{556E5089-E720-4868-96EE-B1C70EA0A4AD}" type="pres">
      <dgm:prSet presAssocID="{F096AE21-C76D-4BE9-A441-9CD4B5CC900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6F5766B0-2206-40A2-AACA-60AD95638E0E}" type="pres">
      <dgm:prSet presAssocID="{F096AE21-C76D-4BE9-A441-9CD4B5CC9009}" presName="spaceRect" presStyleCnt="0"/>
      <dgm:spPr/>
    </dgm:pt>
    <dgm:pt modelId="{2FFD4E60-1ECC-4D79-9712-268CCB911CD4}" type="pres">
      <dgm:prSet presAssocID="{F096AE21-C76D-4BE9-A441-9CD4B5CC9009}" presName="parTx" presStyleLbl="revTx" presStyleIdx="3" presStyleCnt="7">
        <dgm:presLayoutVars>
          <dgm:chMax val="0"/>
          <dgm:chPref val="0"/>
        </dgm:presLayoutVars>
      </dgm:prSet>
      <dgm:spPr/>
    </dgm:pt>
    <dgm:pt modelId="{B6995E0F-E7D7-42BA-93CB-4396A5476831}" type="pres">
      <dgm:prSet presAssocID="{F096AE21-C76D-4BE9-A441-9CD4B5CC9009}" presName="desTx" presStyleLbl="revTx" presStyleIdx="4" presStyleCnt="7">
        <dgm:presLayoutVars/>
      </dgm:prSet>
      <dgm:spPr/>
    </dgm:pt>
    <dgm:pt modelId="{AB47FA98-4AEF-4A7B-BD19-F7F1AE723DE4}" type="pres">
      <dgm:prSet presAssocID="{421FD507-1E28-4C09-8F29-5BA5F9E885AC}" presName="sibTrans" presStyleCnt="0"/>
      <dgm:spPr/>
    </dgm:pt>
    <dgm:pt modelId="{DC0AB3FB-3BEE-4199-946F-18FDD430AEB2}" type="pres">
      <dgm:prSet presAssocID="{6F247C5B-2981-45D4-861B-15399158300C}" presName="compNode" presStyleCnt="0"/>
      <dgm:spPr/>
    </dgm:pt>
    <dgm:pt modelId="{8131100E-3261-44C7-824B-A4089D364B5E}" type="pres">
      <dgm:prSet presAssocID="{6F247C5B-2981-45D4-861B-15399158300C}" presName="bgRect" presStyleLbl="bgShp" presStyleIdx="3" presStyleCnt="4"/>
      <dgm:spPr/>
    </dgm:pt>
    <dgm:pt modelId="{813955EC-A8D8-49EC-A733-EED5844CF2D2}" type="pres">
      <dgm:prSet presAssocID="{6F247C5B-2981-45D4-861B-15399158300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ud Computing"/>
        </a:ext>
      </dgm:extLst>
    </dgm:pt>
    <dgm:pt modelId="{D870A15B-960D-4C3E-8231-654613E70EE6}" type="pres">
      <dgm:prSet presAssocID="{6F247C5B-2981-45D4-861B-15399158300C}" presName="spaceRect" presStyleCnt="0"/>
      <dgm:spPr/>
    </dgm:pt>
    <dgm:pt modelId="{1531C64F-F136-46C9-A05C-6E2E4656B135}" type="pres">
      <dgm:prSet presAssocID="{6F247C5B-2981-45D4-861B-15399158300C}" presName="parTx" presStyleLbl="revTx" presStyleIdx="5" presStyleCnt="7">
        <dgm:presLayoutVars>
          <dgm:chMax val="0"/>
          <dgm:chPref val="0"/>
        </dgm:presLayoutVars>
      </dgm:prSet>
      <dgm:spPr/>
    </dgm:pt>
    <dgm:pt modelId="{DACCFDB1-E593-4577-BAC3-4480B58CC30B}" type="pres">
      <dgm:prSet presAssocID="{6F247C5B-2981-45D4-861B-15399158300C}" presName="desTx" presStyleLbl="revTx" presStyleIdx="6" presStyleCnt="7">
        <dgm:presLayoutVars/>
      </dgm:prSet>
      <dgm:spPr/>
    </dgm:pt>
  </dgm:ptLst>
  <dgm:cxnLst>
    <dgm:cxn modelId="{CAE97407-FB33-4980-8025-9433C56B1031}" srcId="{8A33912D-D983-4A8F-AF82-356642D2251E}" destId="{FCBCFF1E-EBBE-4FE8-9C2F-F1B8EF34AD9D}" srcOrd="0" destOrd="0" parTransId="{A13289C2-D0D0-4624-9E37-F9ABDCCFD920}" sibTransId="{31CAE950-0B37-4BE2-AF7B-4B1180CA07A7}"/>
    <dgm:cxn modelId="{9FF4521A-613D-4178-8A30-1A690CCE1C65}" srcId="{C4436770-38C3-4D46-9694-6CE5AB2B8380}" destId="{8A33912D-D983-4A8F-AF82-356642D2251E}" srcOrd="1" destOrd="0" parTransId="{6A9CDA6F-AA58-430E-82EA-921407E5A6BA}" sibTransId="{C9EA85A3-3DE1-4D21-A9CE-9182914E4A2D}"/>
    <dgm:cxn modelId="{CE6B8023-AAA2-4AD2-BB66-725E0E56BAB5}" type="presOf" srcId="{8A33912D-D983-4A8F-AF82-356642D2251E}" destId="{8AE2C3A2-6901-4052-9D17-B6BABBDD34E1}" srcOrd="0" destOrd="0" presId="urn:microsoft.com/office/officeart/2018/2/layout/IconVerticalSolidList"/>
    <dgm:cxn modelId="{587F4B3B-A74E-4311-8230-74FBEAA13B0B}" type="presOf" srcId="{FCBCFF1E-EBBE-4FE8-9C2F-F1B8EF34AD9D}" destId="{D2E41AF4-5D52-43C5-BA06-645384BC11D6}" srcOrd="0" destOrd="0" presId="urn:microsoft.com/office/officeart/2018/2/layout/IconVerticalSolidList"/>
    <dgm:cxn modelId="{0924F75E-1C61-4DAD-961D-741593C91090}" type="presOf" srcId="{C4436770-38C3-4D46-9694-6CE5AB2B8380}" destId="{DFD36F38-9781-41D7-B35D-4E37EAC47C9C}" srcOrd="0" destOrd="0" presId="urn:microsoft.com/office/officeart/2018/2/layout/IconVerticalSolidList"/>
    <dgm:cxn modelId="{85BD6B62-D7E3-455B-9F39-74A3F0436675}" type="presOf" srcId="{98BD34E5-4DC9-4F98-8346-FAFBA2AE14CA}" destId="{2295B833-5371-47A5-9757-70CEC084C5C8}" srcOrd="0" destOrd="0" presId="urn:microsoft.com/office/officeart/2018/2/layout/IconVerticalSolidList"/>
    <dgm:cxn modelId="{12C82E67-E879-4778-87F7-BF2A2FC80E40}" type="presOf" srcId="{6F247C5B-2981-45D4-861B-15399158300C}" destId="{1531C64F-F136-46C9-A05C-6E2E4656B135}" srcOrd="0" destOrd="0" presId="urn:microsoft.com/office/officeart/2018/2/layout/IconVerticalSolidList"/>
    <dgm:cxn modelId="{0C9EED6F-96C0-4689-99A3-769DBF967B74}" srcId="{C4436770-38C3-4D46-9694-6CE5AB2B8380}" destId="{98BD34E5-4DC9-4F98-8346-FAFBA2AE14CA}" srcOrd="0" destOrd="0" parTransId="{2072AF07-0D47-4E80-9BD0-E92978F341F5}" sibTransId="{251E7954-7133-401F-BA23-A40C8C245725}"/>
    <dgm:cxn modelId="{9F2E0FAE-51C7-4244-9DA5-F4DA883017D8}" type="presOf" srcId="{FF15D056-001C-440F-8D5B-47733F9D8B8C}" destId="{DACCFDB1-E593-4577-BAC3-4480B58CC30B}" srcOrd="0" destOrd="0" presId="urn:microsoft.com/office/officeart/2018/2/layout/IconVerticalSolidList"/>
    <dgm:cxn modelId="{12ED43AF-A4EB-47A9-936D-D4A2D23DAD8E}" srcId="{C4436770-38C3-4D46-9694-6CE5AB2B8380}" destId="{F096AE21-C76D-4BE9-A441-9CD4B5CC9009}" srcOrd="2" destOrd="0" parTransId="{868F33B2-8FA9-401D-B378-4792AA1292CF}" sibTransId="{421FD507-1E28-4C09-8F29-5BA5F9E885AC}"/>
    <dgm:cxn modelId="{939E1EB2-0CCF-4B3D-81B4-166F0A617009}" srcId="{F096AE21-C76D-4BE9-A441-9CD4B5CC9009}" destId="{B28A9E1A-7B97-46E8-A861-DEFEABB12407}" srcOrd="0" destOrd="0" parTransId="{ABB81ECC-7B1D-4F5E-80F5-AB1C11F2A335}" sibTransId="{0A9CF03A-0183-46FA-86DA-EE262C0F0051}"/>
    <dgm:cxn modelId="{9C3675D0-9F75-40F8-BD0C-2A2E9A6E704D}" srcId="{C4436770-38C3-4D46-9694-6CE5AB2B8380}" destId="{6F247C5B-2981-45D4-861B-15399158300C}" srcOrd="3" destOrd="0" parTransId="{9C9402F4-6576-4E3F-AC9F-DD615843CC02}" sibTransId="{527EF5B6-C0A8-4A0E-88FF-D99A802AE265}"/>
    <dgm:cxn modelId="{BBA12EDE-059A-4B62-BD7F-75A896DF0AD5}" srcId="{6F247C5B-2981-45D4-861B-15399158300C}" destId="{FF15D056-001C-440F-8D5B-47733F9D8B8C}" srcOrd="0" destOrd="0" parTransId="{29B31845-055A-43FB-87E0-FF2BB149FB98}" sibTransId="{DB4DF627-1EA5-4035-91C1-8C0D3908C2F5}"/>
    <dgm:cxn modelId="{CA271AE0-E050-43CB-8A96-804F41A78B0F}" type="presOf" srcId="{B28A9E1A-7B97-46E8-A861-DEFEABB12407}" destId="{B6995E0F-E7D7-42BA-93CB-4396A5476831}" srcOrd="0" destOrd="0" presId="urn:microsoft.com/office/officeart/2018/2/layout/IconVerticalSolidList"/>
    <dgm:cxn modelId="{90DCFDEC-6DF7-40C6-8CE6-8E650F524D8B}" type="presOf" srcId="{F096AE21-C76D-4BE9-A441-9CD4B5CC9009}" destId="{2FFD4E60-1ECC-4D79-9712-268CCB911CD4}" srcOrd="0" destOrd="0" presId="urn:microsoft.com/office/officeart/2018/2/layout/IconVerticalSolidList"/>
    <dgm:cxn modelId="{047CF0F5-E61D-48FE-B481-5937ADFB340A}" type="presParOf" srcId="{DFD36F38-9781-41D7-B35D-4E37EAC47C9C}" destId="{73CE9129-916D-4849-9AB1-225CD4EAEF33}" srcOrd="0" destOrd="0" presId="urn:microsoft.com/office/officeart/2018/2/layout/IconVerticalSolidList"/>
    <dgm:cxn modelId="{B078DDC7-A2A4-4859-961A-231C6D4323E3}" type="presParOf" srcId="{73CE9129-916D-4849-9AB1-225CD4EAEF33}" destId="{217A74BA-8337-4244-9D4E-0D2E61683D77}" srcOrd="0" destOrd="0" presId="urn:microsoft.com/office/officeart/2018/2/layout/IconVerticalSolidList"/>
    <dgm:cxn modelId="{D31B9F62-5A2A-42D1-96D9-12C57DF66403}" type="presParOf" srcId="{73CE9129-916D-4849-9AB1-225CD4EAEF33}" destId="{1C0DE0C6-B095-4A24-AD11-83D73F4D698C}" srcOrd="1" destOrd="0" presId="urn:microsoft.com/office/officeart/2018/2/layout/IconVerticalSolidList"/>
    <dgm:cxn modelId="{C5B33411-F951-442D-BA1A-E4A5F5DD1102}" type="presParOf" srcId="{73CE9129-916D-4849-9AB1-225CD4EAEF33}" destId="{DFA3AEAC-7490-4589-BBD1-0448EF44299F}" srcOrd="2" destOrd="0" presId="urn:microsoft.com/office/officeart/2018/2/layout/IconVerticalSolidList"/>
    <dgm:cxn modelId="{F5595756-BF52-4F73-9007-DEECA66DBD0F}" type="presParOf" srcId="{73CE9129-916D-4849-9AB1-225CD4EAEF33}" destId="{2295B833-5371-47A5-9757-70CEC084C5C8}" srcOrd="3" destOrd="0" presId="urn:microsoft.com/office/officeart/2018/2/layout/IconVerticalSolidList"/>
    <dgm:cxn modelId="{4814DE95-23C4-467B-8E59-BDFDFCE8102A}" type="presParOf" srcId="{DFD36F38-9781-41D7-B35D-4E37EAC47C9C}" destId="{511E3AA4-8F5C-4628-A976-F6685DD37EF4}" srcOrd="1" destOrd="0" presId="urn:microsoft.com/office/officeart/2018/2/layout/IconVerticalSolidList"/>
    <dgm:cxn modelId="{1708839E-8DF4-451C-B3D8-D1FAF22AB5F8}" type="presParOf" srcId="{DFD36F38-9781-41D7-B35D-4E37EAC47C9C}" destId="{03985995-042C-4825-8032-F602D253B08C}" srcOrd="2" destOrd="0" presId="urn:microsoft.com/office/officeart/2018/2/layout/IconVerticalSolidList"/>
    <dgm:cxn modelId="{977E6C04-6911-4B3F-A224-AFEDD56A1F50}" type="presParOf" srcId="{03985995-042C-4825-8032-F602D253B08C}" destId="{4095D728-48A6-48D1-8D4A-DC91C95C2E53}" srcOrd="0" destOrd="0" presId="urn:microsoft.com/office/officeart/2018/2/layout/IconVerticalSolidList"/>
    <dgm:cxn modelId="{DDFA8E18-63CF-40B8-A36D-1B875AFABDB3}" type="presParOf" srcId="{03985995-042C-4825-8032-F602D253B08C}" destId="{E390F44A-1341-4408-9385-1CDBE6ED15E5}" srcOrd="1" destOrd="0" presId="urn:microsoft.com/office/officeart/2018/2/layout/IconVerticalSolidList"/>
    <dgm:cxn modelId="{927F15DC-E8AB-478F-8E50-202B04B305BD}" type="presParOf" srcId="{03985995-042C-4825-8032-F602D253B08C}" destId="{21CB1E7D-61E6-4D74-8FA4-3AF50C90314D}" srcOrd="2" destOrd="0" presId="urn:microsoft.com/office/officeart/2018/2/layout/IconVerticalSolidList"/>
    <dgm:cxn modelId="{F6F7376E-684A-4501-AACD-3E9C812B800B}" type="presParOf" srcId="{03985995-042C-4825-8032-F602D253B08C}" destId="{8AE2C3A2-6901-4052-9D17-B6BABBDD34E1}" srcOrd="3" destOrd="0" presId="urn:microsoft.com/office/officeart/2018/2/layout/IconVerticalSolidList"/>
    <dgm:cxn modelId="{BF499CED-665C-498F-8DA3-A8FC72854FFF}" type="presParOf" srcId="{03985995-042C-4825-8032-F602D253B08C}" destId="{D2E41AF4-5D52-43C5-BA06-645384BC11D6}" srcOrd="4" destOrd="0" presId="urn:microsoft.com/office/officeart/2018/2/layout/IconVerticalSolidList"/>
    <dgm:cxn modelId="{EAFDFB42-E2DC-412E-88F9-CE18FB747D20}" type="presParOf" srcId="{DFD36F38-9781-41D7-B35D-4E37EAC47C9C}" destId="{3ECA5287-9D1E-42E6-A697-D8A22010BF8B}" srcOrd="3" destOrd="0" presId="urn:microsoft.com/office/officeart/2018/2/layout/IconVerticalSolidList"/>
    <dgm:cxn modelId="{FFFA55BB-23AE-4C6F-9972-E7A7FA212EE7}" type="presParOf" srcId="{DFD36F38-9781-41D7-B35D-4E37EAC47C9C}" destId="{E0145280-0E0C-44BC-8BD3-4998798BA6BF}" srcOrd="4" destOrd="0" presId="urn:microsoft.com/office/officeart/2018/2/layout/IconVerticalSolidList"/>
    <dgm:cxn modelId="{02BFF2F1-BBAC-43C2-A5CD-2A1B5C0C34AA}" type="presParOf" srcId="{E0145280-0E0C-44BC-8BD3-4998798BA6BF}" destId="{DF35E338-4D82-4281-89AC-CCA2D473DAAA}" srcOrd="0" destOrd="0" presId="urn:microsoft.com/office/officeart/2018/2/layout/IconVerticalSolidList"/>
    <dgm:cxn modelId="{C5895A74-14D6-446B-97FF-608CD71ACBCB}" type="presParOf" srcId="{E0145280-0E0C-44BC-8BD3-4998798BA6BF}" destId="{556E5089-E720-4868-96EE-B1C70EA0A4AD}" srcOrd="1" destOrd="0" presId="urn:microsoft.com/office/officeart/2018/2/layout/IconVerticalSolidList"/>
    <dgm:cxn modelId="{EBFD47DE-440D-4D48-92B0-D6FB6D52188F}" type="presParOf" srcId="{E0145280-0E0C-44BC-8BD3-4998798BA6BF}" destId="{6F5766B0-2206-40A2-AACA-60AD95638E0E}" srcOrd="2" destOrd="0" presId="urn:microsoft.com/office/officeart/2018/2/layout/IconVerticalSolidList"/>
    <dgm:cxn modelId="{13272322-123A-4EC9-B7B7-F970FE18D041}" type="presParOf" srcId="{E0145280-0E0C-44BC-8BD3-4998798BA6BF}" destId="{2FFD4E60-1ECC-4D79-9712-268CCB911CD4}" srcOrd="3" destOrd="0" presId="urn:microsoft.com/office/officeart/2018/2/layout/IconVerticalSolidList"/>
    <dgm:cxn modelId="{5AF3F350-DF69-430A-A05E-248B6434FD0C}" type="presParOf" srcId="{E0145280-0E0C-44BC-8BD3-4998798BA6BF}" destId="{B6995E0F-E7D7-42BA-93CB-4396A5476831}" srcOrd="4" destOrd="0" presId="urn:microsoft.com/office/officeart/2018/2/layout/IconVerticalSolidList"/>
    <dgm:cxn modelId="{EB758EF9-E24F-4AF0-A720-72E29B4F6546}" type="presParOf" srcId="{DFD36F38-9781-41D7-B35D-4E37EAC47C9C}" destId="{AB47FA98-4AEF-4A7B-BD19-F7F1AE723DE4}" srcOrd="5" destOrd="0" presId="urn:microsoft.com/office/officeart/2018/2/layout/IconVerticalSolidList"/>
    <dgm:cxn modelId="{28C07E55-D990-404F-9A29-742A1FE7A1C1}" type="presParOf" srcId="{DFD36F38-9781-41D7-B35D-4E37EAC47C9C}" destId="{DC0AB3FB-3BEE-4199-946F-18FDD430AEB2}" srcOrd="6" destOrd="0" presId="urn:microsoft.com/office/officeart/2018/2/layout/IconVerticalSolidList"/>
    <dgm:cxn modelId="{0D5D8A2B-D122-4B07-B76D-4319E34EFDC6}" type="presParOf" srcId="{DC0AB3FB-3BEE-4199-946F-18FDD430AEB2}" destId="{8131100E-3261-44C7-824B-A4089D364B5E}" srcOrd="0" destOrd="0" presId="urn:microsoft.com/office/officeart/2018/2/layout/IconVerticalSolidList"/>
    <dgm:cxn modelId="{E301188C-502C-4BC7-97E0-7378264BA490}" type="presParOf" srcId="{DC0AB3FB-3BEE-4199-946F-18FDD430AEB2}" destId="{813955EC-A8D8-49EC-A733-EED5844CF2D2}" srcOrd="1" destOrd="0" presId="urn:microsoft.com/office/officeart/2018/2/layout/IconVerticalSolidList"/>
    <dgm:cxn modelId="{B8A1FEC4-97D6-4A55-BFA4-C137596630CE}" type="presParOf" srcId="{DC0AB3FB-3BEE-4199-946F-18FDD430AEB2}" destId="{D870A15B-960D-4C3E-8231-654613E70EE6}" srcOrd="2" destOrd="0" presId="urn:microsoft.com/office/officeart/2018/2/layout/IconVerticalSolidList"/>
    <dgm:cxn modelId="{85998DAC-5ACC-4D7B-B881-31BE74C5FE5D}" type="presParOf" srcId="{DC0AB3FB-3BEE-4199-946F-18FDD430AEB2}" destId="{1531C64F-F136-46C9-A05C-6E2E4656B135}" srcOrd="3" destOrd="0" presId="urn:microsoft.com/office/officeart/2018/2/layout/IconVerticalSolidList"/>
    <dgm:cxn modelId="{0EF9EBE4-DCB1-4004-87D5-3ADF98F3EF8F}" type="presParOf" srcId="{DC0AB3FB-3BEE-4199-946F-18FDD430AEB2}" destId="{DACCFDB1-E593-4577-BAC3-4480B58CC30B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7CDAB7-2366-4239-9286-F9ABB1F5CE18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77F1B29-25E5-4E53-A6AE-E682F893802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Requires minimal investment in infrastructure</a:t>
          </a:r>
          <a:endParaRPr lang="en-US" dirty="0"/>
        </a:p>
      </dgm:t>
    </dgm:pt>
    <dgm:pt modelId="{E3BE610D-4320-4F4C-98FD-F650B51FDBF9}" type="parTrans" cxnId="{8BBD4C2E-6AEC-47E9-81A6-4F99718A6B83}">
      <dgm:prSet/>
      <dgm:spPr/>
      <dgm:t>
        <a:bodyPr/>
        <a:lstStyle/>
        <a:p>
          <a:endParaRPr lang="en-US"/>
        </a:p>
      </dgm:t>
    </dgm:pt>
    <dgm:pt modelId="{842A2DD1-6D38-4FD3-9D0C-E9681E71F8C8}" type="sibTrans" cxnId="{8BBD4C2E-6AEC-47E9-81A6-4F99718A6B8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72950D8-E33F-4E30-90CE-9D291556B0A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Frees up capacity on in-house systems</a:t>
          </a:r>
        </a:p>
      </dgm:t>
    </dgm:pt>
    <dgm:pt modelId="{935EAF96-5992-4DA6-B220-8DAF79650A6E}" type="parTrans" cxnId="{171AB6EE-8725-42A3-B3CF-D6CB30EBB960}">
      <dgm:prSet/>
      <dgm:spPr/>
      <dgm:t>
        <a:bodyPr/>
        <a:lstStyle/>
        <a:p>
          <a:endParaRPr lang="en-US"/>
        </a:p>
      </dgm:t>
    </dgm:pt>
    <dgm:pt modelId="{598501CF-8B45-44E5-A71D-4A2C7DA2F636}" type="sibTrans" cxnId="{171AB6EE-8725-42A3-B3CF-D6CB30EBB96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383E250-5585-4E1B-96EA-3D8974F0866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Frees up cash flow</a:t>
          </a:r>
        </a:p>
      </dgm:t>
    </dgm:pt>
    <dgm:pt modelId="{E30563DB-159A-4E0E-B61E-6615F6AF75AA}" type="parTrans" cxnId="{0ED5D2CF-0825-47CD-870E-FC034F1006DD}">
      <dgm:prSet/>
      <dgm:spPr/>
      <dgm:t>
        <a:bodyPr/>
        <a:lstStyle/>
        <a:p>
          <a:endParaRPr lang="en-US"/>
        </a:p>
      </dgm:t>
    </dgm:pt>
    <dgm:pt modelId="{916F4B01-DF22-4206-8E9E-23A05E49FA82}" type="sibTrans" cxnId="{0ED5D2CF-0825-47CD-870E-FC034F1006D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E8B8DEE-85F3-42FB-8A9E-37F072287DB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Makes powerful solutions affordable</a:t>
          </a:r>
        </a:p>
      </dgm:t>
    </dgm:pt>
    <dgm:pt modelId="{6154B6D5-7DC7-4055-893B-9296154F9E51}" type="parTrans" cxnId="{071DE582-58C7-4869-8ED3-9BC2E833A112}">
      <dgm:prSet/>
      <dgm:spPr/>
      <dgm:t>
        <a:bodyPr/>
        <a:lstStyle/>
        <a:p>
          <a:endParaRPr lang="en-US"/>
        </a:p>
      </dgm:t>
    </dgm:pt>
    <dgm:pt modelId="{466B690D-6822-4DCF-8B16-F4BDE5461EB3}" type="sibTrans" cxnId="{071DE582-58C7-4869-8ED3-9BC2E833A11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538276F-1DF7-479C-90ED-3CA588BD3DA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Enables solutions that provide for growth</a:t>
          </a:r>
        </a:p>
      </dgm:t>
    </dgm:pt>
    <dgm:pt modelId="{2E66B643-B5CE-483E-93A9-6ED5954D5EDC}" type="parTrans" cxnId="{933FD4F5-7AC9-4E4A-A2CC-19C412C1AF94}">
      <dgm:prSet/>
      <dgm:spPr/>
      <dgm:t>
        <a:bodyPr/>
        <a:lstStyle/>
        <a:p>
          <a:endParaRPr lang="en-US"/>
        </a:p>
      </dgm:t>
    </dgm:pt>
    <dgm:pt modelId="{D6FDE621-C9AD-43A1-AE8D-120C826C2C91}" type="sibTrans" cxnId="{933FD4F5-7AC9-4E4A-A2CC-19C412C1AF9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D62AC32-60AE-46AE-9741-062BFD7025D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Offers better quality equipment and software</a:t>
          </a:r>
        </a:p>
      </dgm:t>
    </dgm:pt>
    <dgm:pt modelId="{800346EB-09CC-49F0-98B3-A4CE164AF57D}" type="parTrans" cxnId="{7C8A45BB-2A50-4E1E-8527-1F61F5C69E30}">
      <dgm:prSet/>
      <dgm:spPr/>
      <dgm:t>
        <a:bodyPr/>
        <a:lstStyle/>
        <a:p>
          <a:endParaRPr lang="en-US"/>
        </a:p>
      </dgm:t>
    </dgm:pt>
    <dgm:pt modelId="{26A03145-52A6-4D03-8BF8-65FA863720A6}" type="sibTrans" cxnId="{7C8A45BB-2A50-4E1E-8527-1F61F5C69E3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A1F676C-5FE3-4CF8-AC49-84617730EC2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Provides faster connections</a:t>
          </a:r>
        </a:p>
      </dgm:t>
    </dgm:pt>
    <dgm:pt modelId="{8A4779C5-3A5B-4033-AD37-348D5E320255}" type="parTrans" cxnId="{F7FF59ED-3F90-426C-B309-6128ADB11FE7}">
      <dgm:prSet/>
      <dgm:spPr/>
      <dgm:t>
        <a:bodyPr/>
        <a:lstStyle/>
        <a:p>
          <a:endParaRPr lang="en-US"/>
        </a:p>
      </dgm:t>
    </dgm:pt>
    <dgm:pt modelId="{5596794D-931F-4E0F-8385-5E7B23BC5CF9}" type="sibTrans" cxnId="{F7FF59ED-3F90-426C-B309-6128ADB11FE7}">
      <dgm:prSet/>
      <dgm:spPr/>
      <dgm:t>
        <a:bodyPr/>
        <a:lstStyle/>
        <a:p>
          <a:endParaRPr lang="en-US"/>
        </a:p>
      </dgm:t>
    </dgm:pt>
    <dgm:pt modelId="{F180D2F9-947E-479C-B4D6-B2E3E245CCE4}" type="pres">
      <dgm:prSet presAssocID="{637CDAB7-2366-4239-9286-F9ABB1F5CE18}" presName="root" presStyleCnt="0">
        <dgm:presLayoutVars>
          <dgm:dir/>
          <dgm:resizeHandles val="exact"/>
        </dgm:presLayoutVars>
      </dgm:prSet>
      <dgm:spPr/>
    </dgm:pt>
    <dgm:pt modelId="{21D930F6-6F77-400C-93B5-488C43AE1150}" type="pres">
      <dgm:prSet presAssocID="{637CDAB7-2366-4239-9286-F9ABB1F5CE18}" presName="container" presStyleCnt="0">
        <dgm:presLayoutVars>
          <dgm:dir/>
          <dgm:resizeHandles val="exact"/>
        </dgm:presLayoutVars>
      </dgm:prSet>
      <dgm:spPr/>
    </dgm:pt>
    <dgm:pt modelId="{D49A84EC-A1D1-4F25-967A-A9808FEFE08E}" type="pres">
      <dgm:prSet presAssocID="{477F1B29-25E5-4E53-A6AE-E682F8938023}" presName="compNode" presStyleCnt="0"/>
      <dgm:spPr/>
    </dgm:pt>
    <dgm:pt modelId="{A0BB3CB4-7353-4162-8082-CB0614B74237}" type="pres">
      <dgm:prSet presAssocID="{477F1B29-25E5-4E53-A6AE-E682F8938023}" presName="iconBgRect" presStyleLbl="bgShp" presStyleIdx="0" presStyleCnt="7"/>
      <dgm:spPr/>
    </dgm:pt>
    <dgm:pt modelId="{EC05EEBB-EBDB-4757-BEF6-D073B744C961}" type="pres">
      <dgm:prSet presAssocID="{477F1B29-25E5-4E53-A6AE-E682F8938023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8C994A30-5355-4786-A606-4088D28052A4}" type="pres">
      <dgm:prSet presAssocID="{477F1B29-25E5-4E53-A6AE-E682F8938023}" presName="spaceRect" presStyleCnt="0"/>
      <dgm:spPr/>
    </dgm:pt>
    <dgm:pt modelId="{C2A07449-061C-4F86-9BCE-48F8EEFD16B7}" type="pres">
      <dgm:prSet presAssocID="{477F1B29-25E5-4E53-A6AE-E682F8938023}" presName="textRect" presStyleLbl="revTx" presStyleIdx="0" presStyleCnt="7">
        <dgm:presLayoutVars>
          <dgm:chMax val="1"/>
          <dgm:chPref val="1"/>
        </dgm:presLayoutVars>
      </dgm:prSet>
      <dgm:spPr/>
    </dgm:pt>
    <dgm:pt modelId="{B50E082F-AB64-4FF6-8AB4-CC7E8EC71323}" type="pres">
      <dgm:prSet presAssocID="{842A2DD1-6D38-4FD3-9D0C-E9681E71F8C8}" presName="sibTrans" presStyleLbl="sibTrans2D1" presStyleIdx="0" presStyleCnt="0"/>
      <dgm:spPr/>
    </dgm:pt>
    <dgm:pt modelId="{52F96DFD-D082-46FC-9715-69C631FF8546}" type="pres">
      <dgm:prSet presAssocID="{972950D8-E33F-4E30-90CE-9D291556B0AF}" presName="compNode" presStyleCnt="0"/>
      <dgm:spPr/>
    </dgm:pt>
    <dgm:pt modelId="{3F46CCCB-7C4E-4A05-BEA0-F7C69E572CF2}" type="pres">
      <dgm:prSet presAssocID="{972950D8-E33F-4E30-90CE-9D291556B0AF}" presName="iconBgRect" presStyleLbl="bgShp" presStyleIdx="1" presStyleCnt="7"/>
      <dgm:spPr/>
    </dgm:pt>
    <dgm:pt modelId="{31FF2C9E-7018-40F0-9965-9860192BE6E9}" type="pres">
      <dgm:prSet presAssocID="{972950D8-E33F-4E30-90CE-9D291556B0AF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ian"/>
        </a:ext>
      </dgm:extLst>
    </dgm:pt>
    <dgm:pt modelId="{0E798755-1EBA-4BF1-9295-5E9C1A401433}" type="pres">
      <dgm:prSet presAssocID="{972950D8-E33F-4E30-90CE-9D291556B0AF}" presName="spaceRect" presStyleCnt="0"/>
      <dgm:spPr/>
    </dgm:pt>
    <dgm:pt modelId="{E5320296-814D-4882-AAF7-E00AA9DF35BA}" type="pres">
      <dgm:prSet presAssocID="{972950D8-E33F-4E30-90CE-9D291556B0AF}" presName="textRect" presStyleLbl="revTx" presStyleIdx="1" presStyleCnt="7">
        <dgm:presLayoutVars>
          <dgm:chMax val="1"/>
          <dgm:chPref val="1"/>
        </dgm:presLayoutVars>
      </dgm:prSet>
      <dgm:spPr/>
    </dgm:pt>
    <dgm:pt modelId="{F24E84EB-8946-4D53-9350-BF3548F97B96}" type="pres">
      <dgm:prSet presAssocID="{598501CF-8B45-44E5-A71D-4A2C7DA2F636}" presName="sibTrans" presStyleLbl="sibTrans2D1" presStyleIdx="0" presStyleCnt="0"/>
      <dgm:spPr/>
    </dgm:pt>
    <dgm:pt modelId="{3B5888AF-28F0-45D5-B421-38680088717C}" type="pres">
      <dgm:prSet presAssocID="{F383E250-5585-4E1B-96EA-3D8974F08666}" presName="compNode" presStyleCnt="0"/>
      <dgm:spPr/>
    </dgm:pt>
    <dgm:pt modelId="{4A20D3CF-273C-4F1D-8E81-43E748A69128}" type="pres">
      <dgm:prSet presAssocID="{F383E250-5585-4E1B-96EA-3D8974F08666}" presName="iconBgRect" presStyleLbl="bgShp" presStyleIdx="2" presStyleCnt="7"/>
      <dgm:spPr/>
    </dgm:pt>
    <dgm:pt modelId="{9D6026C2-8755-4756-B3C3-E52E0A563D45}" type="pres">
      <dgm:prSet presAssocID="{F383E250-5585-4E1B-96EA-3D8974F08666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5E1A30C4-9424-4C86-908A-E72B006721FC}" type="pres">
      <dgm:prSet presAssocID="{F383E250-5585-4E1B-96EA-3D8974F08666}" presName="spaceRect" presStyleCnt="0"/>
      <dgm:spPr/>
    </dgm:pt>
    <dgm:pt modelId="{CE287F2C-EB5E-495A-8C4C-BE688EBBA258}" type="pres">
      <dgm:prSet presAssocID="{F383E250-5585-4E1B-96EA-3D8974F08666}" presName="textRect" presStyleLbl="revTx" presStyleIdx="2" presStyleCnt="7">
        <dgm:presLayoutVars>
          <dgm:chMax val="1"/>
          <dgm:chPref val="1"/>
        </dgm:presLayoutVars>
      </dgm:prSet>
      <dgm:spPr/>
    </dgm:pt>
    <dgm:pt modelId="{6C83669E-51A4-448B-8606-F7C3DDEEEA79}" type="pres">
      <dgm:prSet presAssocID="{916F4B01-DF22-4206-8E9E-23A05E49FA82}" presName="sibTrans" presStyleLbl="sibTrans2D1" presStyleIdx="0" presStyleCnt="0"/>
      <dgm:spPr/>
    </dgm:pt>
    <dgm:pt modelId="{E2423525-AC70-4C96-8933-74800C2C1466}" type="pres">
      <dgm:prSet presAssocID="{1E8B8DEE-85F3-42FB-8A9E-37F072287DB1}" presName="compNode" presStyleCnt="0"/>
      <dgm:spPr/>
    </dgm:pt>
    <dgm:pt modelId="{0653CBBE-8824-4F32-840B-C46CADAAD237}" type="pres">
      <dgm:prSet presAssocID="{1E8B8DEE-85F3-42FB-8A9E-37F072287DB1}" presName="iconBgRect" presStyleLbl="bgShp" presStyleIdx="3" presStyleCnt="7"/>
      <dgm:spPr/>
    </dgm:pt>
    <dgm:pt modelId="{F8F1A642-A032-442E-8109-8D1EE7CF5FFE}" type="pres">
      <dgm:prSet presAssocID="{1E8B8DEE-85F3-42FB-8A9E-37F072287DB1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14E91ADD-CDE1-4E15-B403-73DF5A188529}" type="pres">
      <dgm:prSet presAssocID="{1E8B8DEE-85F3-42FB-8A9E-37F072287DB1}" presName="spaceRect" presStyleCnt="0"/>
      <dgm:spPr/>
    </dgm:pt>
    <dgm:pt modelId="{53897E28-AE34-4C0F-9900-BD4E0E300B37}" type="pres">
      <dgm:prSet presAssocID="{1E8B8DEE-85F3-42FB-8A9E-37F072287DB1}" presName="textRect" presStyleLbl="revTx" presStyleIdx="3" presStyleCnt="7">
        <dgm:presLayoutVars>
          <dgm:chMax val="1"/>
          <dgm:chPref val="1"/>
        </dgm:presLayoutVars>
      </dgm:prSet>
      <dgm:spPr/>
    </dgm:pt>
    <dgm:pt modelId="{3EB4FBDF-7D07-4589-B7F1-B8C8CB72C79C}" type="pres">
      <dgm:prSet presAssocID="{466B690D-6822-4DCF-8B16-F4BDE5461EB3}" presName="sibTrans" presStyleLbl="sibTrans2D1" presStyleIdx="0" presStyleCnt="0"/>
      <dgm:spPr/>
    </dgm:pt>
    <dgm:pt modelId="{1C0D722E-0BA4-43FF-A135-D89838FB6D3B}" type="pres">
      <dgm:prSet presAssocID="{C538276F-1DF7-479C-90ED-3CA588BD3DA2}" presName="compNode" presStyleCnt="0"/>
      <dgm:spPr/>
    </dgm:pt>
    <dgm:pt modelId="{57AC4FDE-4975-4A00-96AA-4DEBB24F46D5}" type="pres">
      <dgm:prSet presAssocID="{C538276F-1DF7-479C-90ED-3CA588BD3DA2}" presName="iconBgRect" presStyleLbl="bgShp" presStyleIdx="4" presStyleCnt="7"/>
      <dgm:spPr/>
    </dgm:pt>
    <dgm:pt modelId="{E4DB064A-FDC2-4779-AEF2-FEF2AB5667D8}" type="pres">
      <dgm:prSet presAssocID="{C538276F-1DF7-479C-90ED-3CA588BD3DA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5CE4FFD-0400-44F4-8E9B-CED29AF8157D}" type="pres">
      <dgm:prSet presAssocID="{C538276F-1DF7-479C-90ED-3CA588BD3DA2}" presName="spaceRect" presStyleCnt="0"/>
      <dgm:spPr/>
    </dgm:pt>
    <dgm:pt modelId="{2895C460-CDF9-41D2-9637-8906B5441C65}" type="pres">
      <dgm:prSet presAssocID="{C538276F-1DF7-479C-90ED-3CA588BD3DA2}" presName="textRect" presStyleLbl="revTx" presStyleIdx="4" presStyleCnt="7">
        <dgm:presLayoutVars>
          <dgm:chMax val="1"/>
          <dgm:chPref val="1"/>
        </dgm:presLayoutVars>
      </dgm:prSet>
      <dgm:spPr/>
    </dgm:pt>
    <dgm:pt modelId="{EAAE66BA-7331-4CE5-A710-170C7B236320}" type="pres">
      <dgm:prSet presAssocID="{D6FDE621-C9AD-43A1-AE8D-120C826C2C91}" presName="sibTrans" presStyleLbl="sibTrans2D1" presStyleIdx="0" presStyleCnt="0"/>
      <dgm:spPr/>
    </dgm:pt>
    <dgm:pt modelId="{4D9101B9-4C89-415F-814E-3FBA44E86C2A}" type="pres">
      <dgm:prSet presAssocID="{ED62AC32-60AE-46AE-9741-062BFD7025DF}" presName="compNode" presStyleCnt="0"/>
      <dgm:spPr/>
    </dgm:pt>
    <dgm:pt modelId="{12DF29C0-F51F-42C9-A239-4D3AA46673BE}" type="pres">
      <dgm:prSet presAssocID="{ED62AC32-60AE-46AE-9741-062BFD7025DF}" presName="iconBgRect" presStyleLbl="bgShp" presStyleIdx="5" presStyleCnt="7"/>
      <dgm:spPr/>
    </dgm:pt>
    <dgm:pt modelId="{FD591646-3A08-4A0E-A90B-DAF8DBA65ED9}" type="pres">
      <dgm:prSet presAssocID="{ED62AC32-60AE-46AE-9741-062BFD7025DF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5E4DCFE4-6DF6-45AB-991C-98DF498C0407}" type="pres">
      <dgm:prSet presAssocID="{ED62AC32-60AE-46AE-9741-062BFD7025DF}" presName="spaceRect" presStyleCnt="0"/>
      <dgm:spPr/>
    </dgm:pt>
    <dgm:pt modelId="{91238173-15C4-4419-96EB-6F02AAF49358}" type="pres">
      <dgm:prSet presAssocID="{ED62AC32-60AE-46AE-9741-062BFD7025DF}" presName="textRect" presStyleLbl="revTx" presStyleIdx="5" presStyleCnt="7">
        <dgm:presLayoutVars>
          <dgm:chMax val="1"/>
          <dgm:chPref val="1"/>
        </dgm:presLayoutVars>
      </dgm:prSet>
      <dgm:spPr/>
    </dgm:pt>
    <dgm:pt modelId="{7AD0CD3C-6A79-4AD9-8243-875BE35325CE}" type="pres">
      <dgm:prSet presAssocID="{26A03145-52A6-4D03-8BF8-65FA863720A6}" presName="sibTrans" presStyleLbl="sibTrans2D1" presStyleIdx="0" presStyleCnt="0"/>
      <dgm:spPr/>
    </dgm:pt>
    <dgm:pt modelId="{B1C942E1-707F-4AD6-919E-AEF17548CFC0}" type="pres">
      <dgm:prSet presAssocID="{6A1F676C-5FE3-4CF8-AC49-84617730EC23}" presName="compNode" presStyleCnt="0"/>
      <dgm:spPr/>
    </dgm:pt>
    <dgm:pt modelId="{6A11D996-7720-438C-89A6-E0B05EFAF28C}" type="pres">
      <dgm:prSet presAssocID="{6A1F676C-5FE3-4CF8-AC49-84617730EC23}" presName="iconBgRect" presStyleLbl="bgShp" presStyleIdx="6" presStyleCnt="7"/>
      <dgm:spPr/>
    </dgm:pt>
    <dgm:pt modelId="{2ADF3945-9669-44A1-BAD4-E1B4BFF1E96F}" type="pres">
      <dgm:prSet presAssocID="{6A1F676C-5FE3-4CF8-AC49-84617730EC23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twork"/>
        </a:ext>
      </dgm:extLst>
    </dgm:pt>
    <dgm:pt modelId="{0170D17B-BA11-4DF9-B9DB-8189CF7B76A3}" type="pres">
      <dgm:prSet presAssocID="{6A1F676C-5FE3-4CF8-AC49-84617730EC23}" presName="spaceRect" presStyleCnt="0"/>
      <dgm:spPr/>
    </dgm:pt>
    <dgm:pt modelId="{69BDBF4A-626E-449A-B504-82E365BD97EB}" type="pres">
      <dgm:prSet presAssocID="{6A1F676C-5FE3-4CF8-AC49-84617730EC23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2A0F5507-A703-4E8F-8891-D4698E8058E2}" type="presOf" srcId="{842A2DD1-6D38-4FD3-9D0C-E9681E71F8C8}" destId="{B50E082F-AB64-4FF6-8AB4-CC7E8EC71323}" srcOrd="0" destOrd="0" presId="urn:microsoft.com/office/officeart/2018/2/layout/IconCircleList"/>
    <dgm:cxn modelId="{984B300B-A824-4063-9D12-F2CCDE0DADEE}" type="presOf" srcId="{477F1B29-25E5-4E53-A6AE-E682F8938023}" destId="{C2A07449-061C-4F86-9BCE-48F8EEFD16B7}" srcOrd="0" destOrd="0" presId="urn:microsoft.com/office/officeart/2018/2/layout/IconCircleList"/>
    <dgm:cxn modelId="{C4BC700F-CF0A-43DB-83C9-081203003293}" type="presOf" srcId="{26A03145-52A6-4D03-8BF8-65FA863720A6}" destId="{7AD0CD3C-6A79-4AD9-8243-875BE35325CE}" srcOrd="0" destOrd="0" presId="urn:microsoft.com/office/officeart/2018/2/layout/IconCircleList"/>
    <dgm:cxn modelId="{2F24D026-5495-4EE7-A26A-A9C3E3ECC28E}" type="presOf" srcId="{6A1F676C-5FE3-4CF8-AC49-84617730EC23}" destId="{69BDBF4A-626E-449A-B504-82E365BD97EB}" srcOrd="0" destOrd="0" presId="urn:microsoft.com/office/officeart/2018/2/layout/IconCircleList"/>
    <dgm:cxn modelId="{8BBD4C2E-6AEC-47E9-81A6-4F99718A6B83}" srcId="{637CDAB7-2366-4239-9286-F9ABB1F5CE18}" destId="{477F1B29-25E5-4E53-A6AE-E682F8938023}" srcOrd="0" destOrd="0" parTransId="{E3BE610D-4320-4F4C-98FD-F650B51FDBF9}" sibTransId="{842A2DD1-6D38-4FD3-9D0C-E9681E71F8C8}"/>
    <dgm:cxn modelId="{C0BDFA3C-F533-4D1B-9515-60F38AFFFD7A}" type="presOf" srcId="{916F4B01-DF22-4206-8E9E-23A05E49FA82}" destId="{6C83669E-51A4-448B-8606-F7C3DDEEEA79}" srcOrd="0" destOrd="0" presId="urn:microsoft.com/office/officeart/2018/2/layout/IconCircleList"/>
    <dgm:cxn modelId="{3F341366-7B08-4A38-B0AC-6C13280F35CE}" type="presOf" srcId="{637CDAB7-2366-4239-9286-F9ABB1F5CE18}" destId="{F180D2F9-947E-479C-B4D6-B2E3E245CCE4}" srcOrd="0" destOrd="0" presId="urn:microsoft.com/office/officeart/2018/2/layout/IconCircleList"/>
    <dgm:cxn modelId="{C30EB267-B7D7-4B05-A549-A6B272A279CD}" type="presOf" srcId="{466B690D-6822-4DCF-8B16-F4BDE5461EB3}" destId="{3EB4FBDF-7D07-4589-B7F1-B8C8CB72C79C}" srcOrd="0" destOrd="0" presId="urn:microsoft.com/office/officeart/2018/2/layout/IconCircleList"/>
    <dgm:cxn modelId="{22130C49-0402-493B-9E6C-8ECE44CEEC4B}" type="presOf" srcId="{D6FDE621-C9AD-43A1-AE8D-120C826C2C91}" destId="{EAAE66BA-7331-4CE5-A710-170C7B236320}" srcOrd="0" destOrd="0" presId="urn:microsoft.com/office/officeart/2018/2/layout/IconCircleList"/>
    <dgm:cxn modelId="{82C60B55-A57A-4547-BCDF-D558A965575B}" type="presOf" srcId="{972950D8-E33F-4E30-90CE-9D291556B0AF}" destId="{E5320296-814D-4882-AAF7-E00AA9DF35BA}" srcOrd="0" destOrd="0" presId="urn:microsoft.com/office/officeart/2018/2/layout/IconCircleList"/>
    <dgm:cxn modelId="{071DE582-58C7-4869-8ED3-9BC2E833A112}" srcId="{637CDAB7-2366-4239-9286-F9ABB1F5CE18}" destId="{1E8B8DEE-85F3-42FB-8A9E-37F072287DB1}" srcOrd="3" destOrd="0" parTransId="{6154B6D5-7DC7-4055-893B-9296154F9E51}" sibTransId="{466B690D-6822-4DCF-8B16-F4BDE5461EB3}"/>
    <dgm:cxn modelId="{9C007CAB-8D2B-4C41-A216-8E36A5478179}" type="presOf" srcId="{ED62AC32-60AE-46AE-9741-062BFD7025DF}" destId="{91238173-15C4-4419-96EB-6F02AAF49358}" srcOrd="0" destOrd="0" presId="urn:microsoft.com/office/officeart/2018/2/layout/IconCircleList"/>
    <dgm:cxn modelId="{7C8A45BB-2A50-4E1E-8527-1F61F5C69E30}" srcId="{637CDAB7-2366-4239-9286-F9ABB1F5CE18}" destId="{ED62AC32-60AE-46AE-9741-062BFD7025DF}" srcOrd="5" destOrd="0" parTransId="{800346EB-09CC-49F0-98B3-A4CE164AF57D}" sibTransId="{26A03145-52A6-4D03-8BF8-65FA863720A6}"/>
    <dgm:cxn modelId="{EEE0EFC0-6656-421A-9043-D0A67B23C51E}" type="presOf" srcId="{598501CF-8B45-44E5-A71D-4A2C7DA2F636}" destId="{F24E84EB-8946-4D53-9350-BF3548F97B96}" srcOrd="0" destOrd="0" presId="urn:microsoft.com/office/officeart/2018/2/layout/IconCircleList"/>
    <dgm:cxn modelId="{1CF3A0C3-BF30-4839-A6B9-D4026EC915A6}" type="presOf" srcId="{C538276F-1DF7-479C-90ED-3CA588BD3DA2}" destId="{2895C460-CDF9-41D2-9637-8906B5441C65}" srcOrd="0" destOrd="0" presId="urn:microsoft.com/office/officeart/2018/2/layout/IconCircleList"/>
    <dgm:cxn modelId="{626996CF-679A-4178-B30C-8DA31E64371C}" type="presOf" srcId="{F383E250-5585-4E1B-96EA-3D8974F08666}" destId="{CE287F2C-EB5E-495A-8C4C-BE688EBBA258}" srcOrd="0" destOrd="0" presId="urn:microsoft.com/office/officeart/2018/2/layout/IconCircleList"/>
    <dgm:cxn modelId="{0ED5D2CF-0825-47CD-870E-FC034F1006DD}" srcId="{637CDAB7-2366-4239-9286-F9ABB1F5CE18}" destId="{F383E250-5585-4E1B-96EA-3D8974F08666}" srcOrd="2" destOrd="0" parTransId="{E30563DB-159A-4E0E-B61E-6615F6AF75AA}" sibTransId="{916F4B01-DF22-4206-8E9E-23A05E49FA82}"/>
    <dgm:cxn modelId="{2E73C4D8-0EED-40F5-8AC1-9045A8DF7457}" type="presOf" srcId="{1E8B8DEE-85F3-42FB-8A9E-37F072287DB1}" destId="{53897E28-AE34-4C0F-9900-BD4E0E300B37}" srcOrd="0" destOrd="0" presId="urn:microsoft.com/office/officeart/2018/2/layout/IconCircleList"/>
    <dgm:cxn modelId="{F7FF59ED-3F90-426C-B309-6128ADB11FE7}" srcId="{637CDAB7-2366-4239-9286-F9ABB1F5CE18}" destId="{6A1F676C-5FE3-4CF8-AC49-84617730EC23}" srcOrd="6" destOrd="0" parTransId="{8A4779C5-3A5B-4033-AD37-348D5E320255}" sibTransId="{5596794D-931F-4E0F-8385-5E7B23BC5CF9}"/>
    <dgm:cxn modelId="{171AB6EE-8725-42A3-B3CF-D6CB30EBB960}" srcId="{637CDAB7-2366-4239-9286-F9ABB1F5CE18}" destId="{972950D8-E33F-4E30-90CE-9D291556B0AF}" srcOrd="1" destOrd="0" parTransId="{935EAF96-5992-4DA6-B220-8DAF79650A6E}" sibTransId="{598501CF-8B45-44E5-A71D-4A2C7DA2F636}"/>
    <dgm:cxn modelId="{933FD4F5-7AC9-4E4A-A2CC-19C412C1AF94}" srcId="{637CDAB7-2366-4239-9286-F9ABB1F5CE18}" destId="{C538276F-1DF7-479C-90ED-3CA588BD3DA2}" srcOrd="4" destOrd="0" parTransId="{2E66B643-B5CE-483E-93A9-6ED5954D5EDC}" sibTransId="{D6FDE621-C9AD-43A1-AE8D-120C826C2C91}"/>
    <dgm:cxn modelId="{1772BEE4-F020-4339-AAEC-D07BD840CC68}" type="presParOf" srcId="{F180D2F9-947E-479C-B4D6-B2E3E245CCE4}" destId="{21D930F6-6F77-400C-93B5-488C43AE1150}" srcOrd="0" destOrd="0" presId="urn:microsoft.com/office/officeart/2018/2/layout/IconCircleList"/>
    <dgm:cxn modelId="{402CA144-B001-4D44-9250-764622773455}" type="presParOf" srcId="{21D930F6-6F77-400C-93B5-488C43AE1150}" destId="{D49A84EC-A1D1-4F25-967A-A9808FEFE08E}" srcOrd="0" destOrd="0" presId="urn:microsoft.com/office/officeart/2018/2/layout/IconCircleList"/>
    <dgm:cxn modelId="{82C628CB-C2E5-4D9D-A941-5DFBE389AF0A}" type="presParOf" srcId="{D49A84EC-A1D1-4F25-967A-A9808FEFE08E}" destId="{A0BB3CB4-7353-4162-8082-CB0614B74237}" srcOrd="0" destOrd="0" presId="urn:microsoft.com/office/officeart/2018/2/layout/IconCircleList"/>
    <dgm:cxn modelId="{7EC7944D-C732-4B45-95F2-A8592FC7BA9B}" type="presParOf" srcId="{D49A84EC-A1D1-4F25-967A-A9808FEFE08E}" destId="{EC05EEBB-EBDB-4757-BEF6-D073B744C961}" srcOrd="1" destOrd="0" presId="urn:microsoft.com/office/officeart/2018/2/layout/IconCircleList"/>
    <dgm:cxn modelId="{63B318C0-B743-4AB7-AD10-A6FD77EB7FB0}" type="presParOf" srcId="{D49A84EC-A1D1-4F25-967A-A9808FEFE08E}" destId="{8C994A30-5355-4786-A606-4088D28052A4}" srcOrd="2" destOrd="0" presId="urn:microsoft.com/office/officeart/2018/2/layout/IconCircleList"/>
    <dgm:cxn modelId="{562F8DDC-537E-4935-9C2D-4815EC2CD0F4}" type="presParOf" srcId="{D49A84EC-A1D1-4F25-967A-A9808FEFE08E}" destId="{C2A07449-061C-4F86-9BCE-48F8EEFD16B7}" srcOrd="3" destOrd="0" presId="urn:microsoft.com/office/officeart/2018/2/layout/IconCircleList"/>
    <dgm:cxn modelId="{2601DB30-E0EB-4CBF-A77D-7F0816C89E12}" type="presParOf" srcId="{21D930F6-6F77-400C-93B5-488C43AE1150}" destId="{B50E082F-AB64-4FF6-8AB4-CC7E8EC71323}" srcOrd="1" destOrd="0" presId="urn:microsoft.com/office/officeart/2018/2/layout/IconCircleList"/>
    <dgm:cxn modelId="{F3A8A9E1-DA11-4273-AE9A-0FBE0B32F5D9}" type="presParOf" srcId="{21D930F6-6F77-400C-93B5-488C43AE1150}" destId="{52F96DFD-D082-46FC-9715-69C631FF8546}" srcOrd="2" destOrd="0" presId="urn:microsoft.com/office/officeart/2018/2/layout/IconCircleList"/>
    <dgm:cxn modelId="{31402237-2812-4541-98D1-6FB21C6BC6CA}" type="presParOf" srcId="{52F96DFD-D082-46FC-9715-69C631FF8546}" destId="{3F46CCCB-7C4E-4A05-BEA0-F7C69E572CF2}" srcOrd="0" destOrd="0" presId="urn:microsoft.com/office/officeart/2018/2/layout/IconCircleList"/>
    <dgm:cxn modelId="{667C14D0-FEBB-4D03-A26A-8D1578C59EEC}" type="presParOf" srcId="{52F96DFD-D082-46FC-9715-69C631FF8546}" destId="{31FF2C9E-7018-40F0-9965-9860192BE6E9}" srcOrd="1" destOrd="0" presId="urn:microsoft.com/office/officeart/2018/2/layout/IconCircleList"/>
    <dgm:cxn modelId="{501B8036-60DE-49F4-9396-B3CFEB8023A1}" type="presParOf" srcId="{52F96DFD-D082-46FC-9715-69C631FF8546}" destId="{0E798755-1EBA-4BF1-9295-5E9C1A401433}" srcOrd="2" destOrd="0" presId="urn:microsoft.com/office/officeart/2018/2/layout/IconCircleList"/>
    <dgm:cxn modelId="{3EE7C9A8-8908-4567-8106-0DE22216F4A6}" type="presParOf" srcId="{52F96DFD-D082-46FC-9715-69C631FF8546}" destId="{E5320296-814D-4882-AAF7-E00AA9DF35BA}" srcOrd="3" destOrd="0" presId="urn:microsoft.com/office/officeart/2018/2/layout/IconCircleList"/>
    <dgm:cxn modelId="{E0CECA32-6D05-4889-A1A0-E380F7A53398}" type="presParOf" srcId="{21D930F6-6F77-400C-93B5-488C43AE1150}" destId="{F24E84EB-8946-4D53-9350-BF3548F97B96}" srcOrd="3" destOrd="0" presId="urn:microsoft.com/office/officeart/2018/2/layout/IconCircleList"/>
    <dgm:cxn modelId="{BB3FBD34-DFC7-4F11-8E51-770BBBCDC187}" type="presParOf" srcId="{21D930F6-6F77-400C-93B5-488C43AE1150}" destId="{3B5888AF-28F0-45D5-B421-38680088717C}" srcOrd="4" destOrd="0" presId="urn:microsoft.com/office/officeart/2018/2/layout/IconCircleList"/>
    <dgm:cxn modelId="{9EFFA3DD-16E1-45FE-A46C-E0F6C4168D38}" type="presParOf" srcId="{3B5888AF-28F0-45D5-B421-38680088717C}" destId="{4A20D3CF-273C-4F1D-8E81-43E748A69128}" srcOrd="0" destOrd="0" presId="urn:microsoft.com/office/officeart/2018/2/layout/IconCircleList"/>
    <dgm:cxn modelId="{E036FF00-1A32-4251-A1E8-69C32FB2F0DF}" type="presParOf" srcId="{3B5888AF-28F0-45D5-B421-38680088717C}" destId="{9D6026C2-8755-4756-B3C3-E52E0A563D45}" srcOrd="1" destOrd="0" presId="urn:microsoft.com/office/officeart/2018/2/layout/IconCircleList"/>
    <dgm:cxn modelId="{3711ECE5-2298-484E-912B-1174D2C2BDE7}" type="presParOf" srcId="{3B5888AF-28F0-45D5-B421-38680088717C}" destId="{5E1A30C4-9424-4C86-908A-E72B006721FC}" srcOrd="2" destOrd="0" presId="urn:microsoft.com/office/officeart/2018/2/layout/IconCircleList"/>
    <dgm:cxn modelId="{53378C33-F46C-4363-891A-F7E85F136C23}" type="presParOf" srcId="{3B5888AF-28F0-45D5-B421-38680088717C}" destId="{CE287F2C-EB5E-495A-8C4C-BE688EBBA258}" srcOrd="3" destOrd="0" presId="urn:microsoft.com/office/officeart/2018/2/layout/IconCircleList"/>
    <dgm:cxn modelId="{56FD1817-B766-4293-8B12-270558D8F381}" type="presParOf" srcId="{21D930F6-6F77-400C-93B5-488C43AE1150}" destId="{6C83669E-51A4-448B-8606-F7C3DDEEEA79}" srcOrd="5" destOrd="0" presId="urn:microsoft.com/office/officeart/2018/2/layout/IconCircleList"/>
    <dgm:cxn modelId="{3A517768-0CB2-483B-8D3E-E4A14BA50A07}" type="presParOf" srcId="{21D930F6-6F77-400C-93B5-488C43AE1150}" destId="{E2423525-AC70-4C96-8933-74800C2C1466}" srcOrd="6" destOrd="0" presId="urn:microsoft.com/office/officeart/2018/2/layout/IconCircleList"/>
    <dgm:cxn modelId="{A03ABF7B-B05F-481F-815B-7CAC504778CA}" type="presParOf" srcId="{E2423525-AC70-4C96-8933-74800C2C1466}" destId="{0653CBBE-8824-4F32-840B-C46CADAAD237}" srcOrd="0" destOrd="0" presId="urn:microsoft.com/office/officeart/2018/2/layout/IconCircleList"/>
    <dgm:cxn modelId="{CCC3BFA3-8E8C-4C53-B304-F6E316945E1C}" type="presParOf" srcId="{E2423525-AC70-4C96-8933-74800C2C1466}" destId="{F8F1A642-A032-442E-8109-8D1EE7CF5FFE}" srcOrd="1" destOrd="0" presId="urn:microsoft.com/office/officeart/2018/2/layout/IconCircleList"/>
    <dgm:cxn modelId="{77C3C479-DD4E-44A2-AD5C-451163EE046E}" type="presParOf" srcId="{E2423525-AC70-4C96-8933-74800C2C1466}" destId="{14E91ADD-CDE1-4E15-B403-73DF5A188529}" srcOrd="2" destOrd="0" presId="urn:microsoft.com/office/officeart/2018/2/layout/IconCircleList"/>
    <dgm:cxn modelId="{DCE4F733-272C-4301-BC02-4749FCAAF428}" type="presParOf" srcId="{E2423525-AC70-4C96-8933-74800C2C1466}" destId="{53897E28-AE34-4C0F-9900-BD4E0E300B37}" srcOrd="3" destOrd="0" presId="urn:microsoft.com/office/officeart/2018/2/layout/IconCircleList"/>
    <dgm:cxn modelId="{BC28877E-E47C-41A8-ACB5-9DF83EC21BD5}" type="presParOf" srcId="{21D930F6-6F77-400C-93B5-488C43AE1150}" destId="{3EB4FBDF-7D07-4589-B7F1-B8C8CB72C79C}" srcOrd="7" destOrd="0" presId="urn:microsoft.com/office/officeart/2018/2/layout/IconCircleList"/>
    <dgm:cxn modelId="{D53D8786-9CBF-4976-920A-1C32873E4F2F}" type="presParOf" srcId="{21D930F6-6F77-400C-93B5-488C43AE1150}" destId="{1C0D722E-0BA4-43FF-A135-D89838FB6D3B}" srcOrd="8" destOrd="0" presId="urn:microsoft.com/office/officeart/2018/2/layout/IconCircleList"/>
    <dgm:cxn modelId="{2984011D-1DA1-463E-9246-C86DE0F0DAA1}" type="presParOf" srcId="{1C0D722E-0BA4-43FF-A135-D89838FB6D3B}" destId="{57AC4FDE-4975-4A00-96AA-4DEBB24F46D5}" srcOrd="0" destOrd="0" presId="urn:microsoft.com/office/officeart/2018/2/layout/IconCircleList"/>
    <dgm:cxn modelId="{7FDDF347-7856-43F2-A538-C8DD7873D032}" type="presParOf" srcId="{1C0D722E-0BA4-43FF-A135-D89838FB6D3B}" destId="{E4DB064A-FDC2-4779-AEF2-FEF2AB5667D8}" srcOrd="1" destOrd="0" presId="urn:microsoft.com/office/officeart/2018/2/layout/IconCircleList"/>
    <dgm:cxn modelId="{09A029F4-5F8E-4756-A379-1432CD939F39}" type="presParOf" srcId="{1C0D722E-0BA4-43FF-A135-D89838FB6D3B}" destId="{A5CE4FFD-0400-44F4-8E9B-CED29AF8157D}" srcOrd="2" destOrd="0" presId="urn:microsoft.com/office/officeart/2018/2/layout/IconCircleList"/>
    <dgm:cxn modelId="{5F87900E-6EA8-4048-9C1C-1C28897B4528}" type="presParOf" srcId="{1C0D722E-0BA4-43FF-A135-D89838FB6D3B}" destId="{2895C460-CDF9-41D2-9637-8906B5441C65}" srcOrd="3" destOrd="0" presId="urn:microsoft.com/office/officeart/2018/2/layout/IconCircleList"/>
    <dgm:cxn modelId="{446BB6B1-DD28-4276-BA27-478931D1226A}" type="presParOf" srcId="{21D930F6-6F77-400C-93B5-488C43AE1150}" destId="{EAAE66BA-7331-4CE5-A710-170C7B236320}" srcOrd="9" destOrd="0" presId="urn:microsoft.com/office/officeart/2018/2/layout/IconCircleList"/>
    <dgm:cxn modelId="{DF9C9831-F1AF-4357-85EC-22572B189003}" type="presParOf" srcId="{21D930F6-6F77-400C-93B5-488C43AE1150}" destId="{4D9101B9-4C89-415F-814E-3FBA44E86C2A}" srcOrd="10" destOrd="0" presId="urn:microsoft.com/office/officeart/2018/2/layout/IconCircleList"/>
    <dgm:cxn modelId="{C02BBB86-BF7E-4851-8CC8-19AA5C1E1A6A}" type="presParOf" srcId="{4D9101B9-4C89-415F-814E-3FBA44E86C2A}" destId="{12DF29C0-F51F-42C9-A239-4D3AA46673BE}" srcOrd="0" destOrd="0" presId="urn:microsoft.com/office/officeart/2018/2/layout/IconCircleList"/>
    <dgm:cxn modelId="{05C361F8-0960-426A-9D94-11BA684C7CC0}" type="presParOf" srcId="{4D9101B9-4C89-415F-814E-3FBA44E86C2A}" destId="{FD591646-3A08-4A0E-A90B-DAF8DBA65ED9}" srcOrd="1" destOrd="0" presId="urn:microsoft.com/office/officeart/2018/2/layout/IconCircleList"/>
    <dgm:cxn modelId="{0F66382E-5AA8-4EB1-87B8-3256C24E01D3}" type="presParOf" srcId="{4D9101B9-4C89-415F-814E-3FBA44E86C2A}" destId="{5E4DCFE4-6DF6-45AB-991C-98DF498C0407}" srcOrd="2" destOrd="0" presId="urn:microsoft.com/office/officeart/2018/2/layout/IconCircleList"/>
    <dgm:cxn modelId="{2BBB6D08-5443-458C-94EB-B6A96646523E}" type="presParOf" srcId="{4D9101B9-4C89-415F-814E-3FBA44E86C2A}" destId="{91238173-15C4-4419-96EB-6F02AAF49358}" srcOrd="3" destOrd="0" presId="urn:microsoft.com/office/officeart/2018/2/layout/IconCircleList"/>
    <dgm:cxn modelId="{50595AF9-008B-467B-B822-A8EB706419CA}" type="presParOf" srcId="{21D930F6-6F77-400C-93B5-488C43AE1150}" destId="{7AD0CD3C-6A79-4AD9-8243-875BE35325CE}" srcOrd="11" destOrd="0" presId="urn:microsoft.com/office/officeart/2018/2/layout/IconCircleList"/>
    <dgm:cxn modelId="{9BE181C1-048A-4F74-9348-B45234F3E78C}" type="presParOf" srcId="{21D930F6-6F77-400C-93B5-488C43AE1150}" destId="{B1C942E1-707F-4AD6-919E-AEF17548CFC0}" srcOrd="12" destOrd="0" presId="urn:microsoft.com/office/officeart/2018/2/layout/IconCircleList"/>
    <dgm:cxn modelId="{716E0061-1FB1-452E-9A25-70BFAE74ED63}" type="presParOf" srcId="{B1C942E1-707F-4AD6-919E-AEF17548CFC0}" destId="{6A11D996-7720-438C-89A6-E0B05EFAF28C}" srcOrd="0" destOrd="0" presId="urn:microsoft.com/office/officeart/2018/2/layout/IconCircleList"/>
    <dgm:cxn modelId="{69719DE5-054A-42C4-8BA4-EC5B47A8E850}" type="presParOf" srcId="{B1C942E1-707F-4AD6-919E-AEF17548CFC0}" destId="{2ADF3945-9669-44A1-BAD4-E1B4BFF1E96F}" srcOrd="1" destOrd="0" presId="urn:microsoft.com/office/officeart/2018/2/layout/IconCircleList"/>
    <dgm:cxn modelId="{41A81CCF-1406-4359-92DC-3B7BE064CFF8}" type="presParOf" srcId="{B1C942E1-707F-4AD6-919E-AEF17548CFC0}" destId="{0170D17B-BA11-4DF9-B9DB-8189CF7B76A3}" srcOrd="2" destOrd="0" presId="urn:microsoft.com/office/officeart/2018/2/layout/IconCircleList"/>
    <dgm:cxn modelId="{14DFD6FB-60C7-46DF-9316-3F3ECFFC3187}" type="presParOf" srcId="{B1C942E1-707F-4AD6-919E-AEF17548CFC0}" destId="{69BDBF4A-626E-449A-B504-82E365BD97EB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8F09E25-F632-4544-9033-D73CDDD9C7AE}" type="doc">
      <dgm:prSet loTypeId="urn:microsoft.com/office/officeart/2005/8/layout/hList1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C45A160-1701-4EE8-8F06-211776D4C667}">
      <dgm:prSet/>
      <dgm:spPr/>
      <dgm:t>
        <a:bodyPr/>
        <a:lstStyle/>
        <a:p>
          <a:r>
            <a:rPr lang="en-US" b="1"/>
            <a:t>Dimensional Modeling </a:t>
          </a:r>
          <a:endParaRPr lang="en-US"/>
        </a:p>
      </dgm:t>
    </dgm:pt>
    <dgm:pt modelId="{1D222532-6F73-4C93-89AD-05B1DB527635}" type="parTrans" cxnId="{186C869D-A21D-43B5-87B9-93D4EA5B70F3}">
      <dgm:prSet/>
      <dgm:spPr/>
      <dgm:t>
        <a:bodyPr/>
        <a:lstStyle/>
        <a:p>
          <a:endParaRPr lang="en-US"/>
        </a:p>
      </dgm:t>
    </dgm:pt>
    <dgm:pt modelId="{19CBC731-2D70-4DD9-8DCA-9B369A70FFF8}" type="sibTrans" cxnId="{186C869D-A21D-43B5-87B9-93D4EA5B70F3}">
      <dgm:prSet/>
      <dgm:spPr/>
      <dgm:t>
        <a:bodyPr/>
        <a:lstStyle/>
        <a:p>
          <a:endParaRPr lang="en-US"/>
        </a:p>
      </dgm:t>
    </dgm:pt>
    <dgm:pt modelId="{7681DFC5-B94D-4879-B11A-57BEA530AA98}">
      <dgm:prSet/>
      <dgm:spPr/>
      <dgm:t>
        <a:bodyPr/>
        <a:lstStyle/>
        <a:p>
          <a:r>
            <a:rPr lang="en-US"/>
            <a:t>A retrieval-based system that supports high-volume query access</a:t>
          </a:r>
        </a:p>
      </dgm:t>
    </dgm:pt>
    <dgm:pt modelId="{D0739A56-CA98-435B-97E9-1150116AAD7C}" type="parTrans" cxnId="{329412FA-8DB9-4DE7-AA93-D87E05C88416}">
      <dgm:prSet/>
      <dgm:spPr/>
      <dgm:t>
        <a:bodyPr/>
        <a:lstStyle/>
        <a:p>
          <a:endParaRPr lang="en-US"/>
        </a:p>
      </dgm:t>
    </dgm:pt>
    <dgm:pt modelId="{F18553C6-31DC-4642-9E80-37B2789635CF}" type="sibTrans" cxnId="{329412FA-8DB9-4DE7-AA93-D87E05C88416}">
      <dgm:prSet/>
      <dgm:spPr/>
      <dgm:t>
        <a:bodyPr/>
        <a:lstStyle/>
        <a:p>
          <a:endParaRPr lang="en-US"/>
        </a:p>
      </dgm:t>
    </dgm:pt>
    <dgm:pt modelId="{4CB90317-B322-4FE0-A2E1-B2DDF7141950}">
      <dgm:prSet/>
      <dgm:spPr/>
      <dgm:t>
        <a:bodyPr/>
        <a:lstStyle/>
        <a:p>
          <a:r>
            <a:rPr lang="en-US" b="1"/>
            <a:t>Star schema </a:t>
          </a:r>
          <a:endParaRPr lang="en-US"/>
        </a:p>
      </dgm:t>
    </dgm:pt>
    <dgm:pt modelId="{EB6AA84C-AE6F-438A-98F2-1BABF657B650}" type="parTrans" cxnId="{AD901BAA-4253-4311-A906-054540F49B4F}">
      <dgm:prSet/>
      <dgm:spPr/>
      <dgm:t>
        <a:bodyPr/>
        <a:lstStyle/>
        <a:p>
          <a:endParaRPr lang="en-US"/>
        </a:p>
      </dgm:t>
    </dgm:pt>
    <dgm:pt modelId="{4E1AA11A-5D1D-4A4C-9877-9B2B19A3397D}" type="sibTrans" cxnId="{AD901BAA-4253-4311-A906-054540F49B4F}">
      <dgm:prSet/>
      <dgm:spPr/>
      <dgm:t>
        <a:bodyPr/>
        <a:lstStyle/>
        <a:p>
          <a:endParaRPr lang="en-US"/>
        </a:p>
      </dgm:t>
    </dgm:pt>
    <dgm:pt modelId="{FAD72343-3B9A-4B58-8C38-B467828F0B85}">
      <dgm:prSet/>
      <dgm:spPr/>
      <dgm:t>
        <a:bodyPr/>
        <a:lstStyle/>
        <a:p>
          <a:r>
            <a:rPr lang="en-US"/>
            <a:t>The most commonly used and the simplest style of dimensional modeling</a:t>
          </a:r>
        </a:p>
      </dgm:t>
    </dgm:pt>
    <dgm:pt modelId="{DB1D2EF3-66DB-411D-893F-3909AA317D68}" type="parTrans" cxnId="{D99DF756-E33B-4A11-9D72-8718789FA6E1}">
      <dgm:prSet/>
      <dgm:spPr/>
      <dgm:t>
        <a:bodyPr/>
        <a:lstStyle/>
        <a:p>
          <a:endParaRPr lang="en-US"/>
        </a:p>
      </dgm:t>
    </dgm:pt>
    <dgm:pt modelId="{FB0001C3-3916-4ED7-A808-B572E357055E}" type="sibTrans" cxnId="{D99DF756-E33B-4A11-9D72-8718789FA6E1}">
      <dgm:prSet/>
      <dgm:spPr/>
      <dgm:t>
        <a:bodyPr/>
        <a:lstStyle/>
        <a:p>
          <a:endParaRPr lang="en-US"/>
        </a:p>
      </dgm:t>
    </dgm:pt>
    <dgm:pt modelId="{405F8DE2-1722-4AF9-8FE4-8FA37F4E770D}">
      <dgm:prSet/>
      <dgm:spPr/>
      <dgm:t>
        <a:bodyPr/>
        <a:lstStyle/>
        <a:p>
          <a:r>
            <a:rPr lang="en-US"/>
            <a:t>Contain a </a:t>
          </a:r>
          <a:r>
            <a:rPr lang="en-US" b="1"/>
            <a:t>fact table </a:t>
          </a:r>
          <a:r>
            <a:rPr lang="en-US"/>
            <a:t>surrounded by and connected to several </a:t>
          </a:r>
          <a:r>
            <a:rPr lang="en-US" b="1"/>
            <a:t>dimension tables</a:t>
          </a:r>
          <a:endParaRPr lang="en-US"/>
        </a:p>
      </dgm:t>
    </dgm:pt>
    <dgm:pt modelId="{AD12E144-14B1-4D87-AE39-3B581BCE05EE}" type="parTrans" cxnId="{59A9309D-8542-4962-984C-9C3A2E57EF3D}">
      <dgm:prSet/>
      <dgm:spPr/>
      <dgm:t>
        <a:bodyPr/>
        <a:lstStyle/>
        <a:p>
          <a:endParaRPr lang="en-US"/>
        </a:p>
      </dgm:t>
    </dgm:pt>
    <dgm:pt modelId="{043FE256-F8BD-4FA9-8524-E96DCB40F9A5}" type="sibTrans" cxnId="{59A9309D-8542-4962-984C-9C3A2E57EF3D}">
      <dgm:prSet/>
      <dgm:spPr/>
      <dgm:t>
        <a:bodyPr/>
        <a:lstStyle/>
        <a:p>
          <a:endParaRPr lang="en-US"/>
        </a:p>
      </dgm:t>
    </dgm:pt>
    <dgm:pt modelId="{424018EA-575B-44BC-B300-049C34BC4D64}">
      <dgm:prSet/>
      <dgm:spPr/>
      <dgm:t>
        <a:bodyPr/>
        <a:lstStyle/>
        <a:p>
          <a:r>
            <a:rPr lang="en-US" b="1"/>
            <a:t>Snowflakes schema </a:t>
          </a:r>
          <a:endParaRPr lang="en-US"/>
        </a:p>
      </dgm:t>
    </dgm:pt>
    <dgm:pt modelId="{2A59CA17-F89E-4521-BDAC-540FD1E831D3}" type="parTrans" cxnId="{D610CD6E-18E2-46AD-AC1F-7541CF6DA861}">
      <dgm:prSet/>
      <dgm:spPr/>
      <dgm:t>
        <a:bodyPr/>
        <a:lstStyle/>
        <a:p>
          <a:endParaRPr lang="en-US"/>
        </a:p>
      </dgm:t>
    </dgm:pt>
    <dgm:pt modelId="{CFD6507A-D68A-4A9C-B51C-750DDC0FC1BE}" type="sibTrans" cxnId="{D610CD6E-18E2-46AD-AC1F-7541CF6DA861}">
      <dgm:prSet/>
      <dgm:spPr/>
      <dgm:t>
        <a:bodyPr/>
        <a:lstStyle/>
        <a:p>
          <a:endParaRPr lang="en-US"/>
        </a:p>
      </dgm:t>
    </dgm:pt>
    <dgm:pt modelId="{8E119B4B-ADD0-4FE1-B4FE-818952F533AD}">
      <dgm:prSet/>
      <dgm:spPr/>
      <dgm:t>
        <a:bodyPr/>
        <a:lstStyle/>
        <a:p>
          <a:r>
            <a:rPr lang="en-US"/>
            <a:t>An extension of star schema where the diagram resembles a snowflake in shape</a:t>
          </a:r>
        </a:p>
      </dgm:t>
    </dgm:pt>
    <dgm:pt modelId="{1E114541-05B7-41CF-979D-F600BA33FBAC}" type="parTrans" cxnId="{A8F9D633-3BD7-4056-947D-FDEF3252E890}">
      <dgm:prSet/>
      <dgm:spPr/>
      <dgm:t>
        <a:bodyPr/>
        <a:lstStyle/>
        <a:p>
          <a:endParaRPr lang="en-US"/>
        </a:p>
      </dgm:t>
    </dgm:pt>
    <dgm:pt modelId="{0052653C-8490-41A1-8A94-0618AAD08B85}" type="sibTrans" cxnId="{A8F9D633-3BD7-4056-947D-FDEF3252E890}">
      <dgm:prSet/>
      <dgm:spPr/>
      <dgm:t>
        <a:bodyPr/>
        <a:lstStyle/>
        <a:p>
          <a:endParaRPr lang="en-US"/>
        </a:p>
      </dgm:t>
    </dgm:pt>
    <dgm:pt modelId="{11573C1E-0C61-4AB3-8E0A-7CF2CCB49C34}" type="pres">
      <dgm:prSet presAssocID="{68F09E25-F632-4544-9033-D73CDDD9C7AE}" presName="Name0" presStyleCnt="0">
        <dgm:presLayoutVars>
          <dgm:dir/>
          <dgm:animLvl val="lvl"/>
          <dgm:resizeHandles val="exact"/>
        </dgm:presLayoutVars>
      </dgm:prSet>
      <dgm:spPr/>
    </dgm:pt>
    <dgm:pt modelId="{525CB4D3-CD04-45D4-A0F8-FE61F2453847}" type="pres">
      <dgm:prSet presAssocID="{EC45A160-1701-4EE8-8F06-211776D4C667}" presName="composite" presStyleCnt="0"/>
      <dgm:spPr/>
    </dgm:pt>
    <dgm:pt modelId="{E50648BD-A0A9-484A-ACEF-AB56B2E0D818}" type="pres">
      <dgm:prSet presAssocID="{EC45A160-1701-4EE8-8F06-211776D4C667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F91047E2-725C-41D6-828C-2FA1DEB26B4F}" type="pres">
      <dgm:prSet presAssocID="{EC45A160-1701-4EE8-8F06-211776D4C667}" presName="desTx" presStyleLbl="alignAccFollowNode1" presStyleIdx="0" presStyleCnt="3">
        <dgm:presLayoutVars>
          <dgm:bulletEnabled val="1"/>
        </dgm:presLayoutVars>
      </dgm:prSet>
      <dgm:spPr/>
    </dgm:pt>
    <dgm:pt modelId="{0D6DC2A1-FA23-436A-B0F6-558C2D90240A}" type="pres">
      <dgm:prSet presAssocID="{19CBC731-2D70-4DD9-8DCA-9B369A70FFF8}" presName="space" presStyleCnt="0"/>
      <dgm:spPr/>
    </dgm:pt>
    <dgm:pt modelId="{E53DE6F4-8E88-48F9-A5E0-A3058A8C6EDA}" type="pres">
      <dgm:prSet presAssocID="{4CB90317-B322-4FE0-A2E1-B2DDF7141950}" presName="composite" presStyleCnt="0"/>
      <dgm:spPr/>
    </dgm:pt>
    <dgm:pt modelId="{BD1542A5-9FA5-4242-817B-30BA41DE8011}" type="pres">
      <dgm:prSet presAssocID="{4CB90317-B322-4FE0-A2E1-B2DDF714195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0C81B32-51B0-4F1B-8B79-F73D72004E15}" type="pres">
      <dgm:prSet presAssocID="{4CB90317-B322-4FE0-A2E1-B2DDF7141950}" presName="desTx" presStyleLbl="alignAccFollowNode1" presStyleIdx="1" presStyleCnt="3">
        <dgm:presLayoutVars>
          <dgm:bulletEnabled val="1"/>
        </dgm:presLayoutVars>
      </dgm:prSet>
      <dgm:spPr/>
    </dgm:pt>
    <dgm:pt modelId="{747F0926-A32D-41E7-8EF7-2F7252E9263F}" type="pres">
      <dgm:prSet presAssocID="{4E1AA11A-5D1D-4A4C-9877-9B2B19A3397D}" presName="space" presStyleCnt="0"/>
      <dgm:spPr/>
    </dgm:pt>
    <dgm:pt modelId="{1346F57B-41E7-4A83-A09C-7AD7A95333C2}" type="pres">
      <dgm:prSet presAssocID="{424018EA-575B-44BC-B300-049C34BC4D64}" presName="composite" presStyleCnt="0"/>
      <dgm:spPr/>
    </dgm:pt>
    <dgm:pt modelId="{DEE8A382-6760-4105-AA89-604DEE1A028F}" type="pres">
      <dgm:prSet presAssocID="{424018EA-575B-44BC-B300-049C34BC4D6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315F4628-BE3D-4A9B-BD26-E7F465494426}" type="pres">
      <dgm:prSet presAssocID="{424018EA-575B-44BC-B300-049C34BC4D64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723D2F0E-90D6-4113-8DB7-2F953165C872}" type="presOf" srcId="{68F09E25-F632-4544-9033-D73CDDD9C7AE}" destId="{11573C1E-0C61-4AB3-8E0A-7CF2CCB49C34}" srcOrd="0" destOrd="0" presId="urn:microsoft.com/office/officeart/2005/8/layout/hList1"/>
    <dgm:cxn modelId="{3CE7EE1A-0259-40EA-BB4A-C2FDDF47E3B5}" type="presOf" srcId="{405F8DE2-1722-4AF9-8FE4-8FA37F4E770D}" destId="{C0C81B32-51B0-4F1B-8B79-F73D72004E15}" srcOrd="0" destOrd="1" presId="urn:microsoft.com/office/officeart/2005/8/layout/hList1"/>
    <dgm:cxn modelId="{C359E322-C106-4611-99C0-A3A9DB883D7D}" type="presOf" srcId="{7681DFC5-B94D-4879-B11A-57BEA530AA98}" destId="{F91047E2-725C-41D6-828C-2FA1DEB26B4F}" srcOrd="0" destOrd="0" presId="urn:microsoft.com/office/officeart/2005/8/layout/hList1"/>
    <dgm:cxn modelId="{41E37628-B350-482E-AB46-EF3084C1DF63}" type="presOf" srcId="{424018EA-575B-44BC-B300-049C34BC4D64}" destId="{DEE8A382-6760-4105-AA89-604DEE1A028F}" srcOrd="0" destOrd="0" presId="urn:microsoft.com/office/officeart/2005/8/layout/hList1"/>
    <dgm:cxn modelId="{A8F9D633-3BD7-4056-947D-FDEF3252E890}" srcId="{424018EA-575B-44BC-B300-049C34BC4D64}" destId="{8E119B4B-ADD0-4FE1-B4FE-818952F533AD}" srcOrd="0" destOrd="0" parTransId="{1E114541-05B7-41CF-979D-F600BA33FBAC}" sibTransId="{0052653C-8490-41A1-8A94-0618AAD08B85}"/>
    <dgm:cxn modelId="{6A868661-6A49-4133-A672-EC0EC7AF1705}" type="presOf" srcId="{8E119B4B-ADD0-4FE1-B4FE-818952F533AD}" destId="{315F4628-BE3D-4A9B-BD26-E7F465494426}" srcOrd="0" destOrd="0" presId="urn:microsoft.com/office/officeart/2005/8/layout/hList1"/>
    <dgm:cxn modelId="{D610CD6E-18E2-46AD-AC1F-7541CF6DA861}" srcId="{68F09E25-F632-4544-9033-D73CDDD9C7AE}" destId="{424018EA-575B-44BC-B300-049C34BC4D64}" srcOrd="2" destOrd="0" parTransId="{2A59CA17-F89E-4521-BDAC-540FD1E831D3}" sibTransId="{CFD6507A-D68A-4A9C-B51C-750DDC0FC1BE}"/>
    <dgm:cxn modelId="{D99DF756-E33B-4A11-9D72-8718789FA6E1}" srcId="{4CB90317-B322-4FE0-A2E1-B2DDF7141950}" destId="{FAD72343-3B9A-4B58-8C38-B467828F0B85}" srcOrd="0" destOrd="0" parTransId="{DB1D2EF3-66DB-411D-893F-3909AA317D68}" sibTransId="{FB0001C3-3916-4ED7-A808-B572E357055E}"/>
    <dgm:cxn modelId="{D3D8527D-3E5D-4CDC-AFE1-DB44790EB633}" type="presOf" srcId="{FAD72343-3B9A-4B58-8C38-B467828F0B85}" destId="{C0C81B32-51B0-4F1B-8B79-F73D72004E15}" srcOrd="0" destOrd="0" presId="urn:microsoft.com/office/officeart/2005/8/layout/hList1"/>
    <dgm:cxn modelId="{4EEA9A87-1C5D-4A02-B55D-AA2916AD5817}" type="presOf" srcId="{EC45A160-1701-4EE8-8F06-211776D4C667}" destId="{E50648BD-A0A9-484A-ACEF-AB56B2E0D818}" srcOrd="0" destOrd="0" presId="urn:microsoft.com/office/officeart/2005/8/layout/hList1"/>
    <dgm:cxn modelId="{59A9309D-8542-4962-984C-9C3A2E57EF3D}" srcId="{4CB90317-B322-4FE0-A2E1-B2DDF7141950}" destId="{405F8DE2-1722-4AF9-8FE4-8FA37F4E770D}" srcOrd="1" destOrd="0" parTransId="{AD12E144-14B1-4D87-AE39-3B581BCE05EE}" sibTransId="{043FE256-F8BD-4FA9-8524-E96DCB40F9A5}"/>
    <dgm:cxn modelId="{186C869D-A21D-43B5-87B9-93D4EA5B70F3}" srcId="{68F09E25-F632-4544-9033-D73CDDD9C7AE}" destId="{EC45A160-1701-4EE8-8F06-211776D4C667}" srcOrd="0" destOrd="0" parTransId="{1D222532-6F73-4C93-89AD-05B1DB527635}" sibTransId="{19CBC731-2D70-4DD9-8DCA-9B369A70FFF8}"/>
    <dgm:cxn modelId="{AD901BAA-4253-4311-A906-054540F49B4F}" srcId="{68F09E25-F632-4544-9033-D73CDDD9C7AE}" destId="{4CB90317-B322-4FE0-A2E1-B2DDF7141950}" srcOrd="1" destOrd="0" parTransId="{EB6AA84C-AE6F-438A-98F2-1BABF657B650}" sibTransId="{4E1AA11A-5D1D-4A4C-9877-9B2B19A3397D}"/>
    <dgm:cxn modelId="{CF3E64D0-630F-46E2-8E97-9D03272CD9D5}" type="presOf" srcId="{4CB90317-B322-4FE0-A2E1-B2DDF7141950}" destId="{BD1542A5-9FA5-4242-817B-30BA41DE8011}" srcOrd="0" destOrd="0" presId="urn:microsoft.com/office/officeart/2005/8/layout/hList1"/>
    <dgm:cxn modelId="{329412FA-8DB9-4DE7-AA93-D87E05C88416}" srcId="{EC45A160-1701-4EE8-8F06-211776D4C667}" destId="{7681DFC5-B94D-4879-B11A-57BEA530AA98}" srcOrd="0" destOrd="0" parTransId="{D0739A56-CA98-435B-97E9-1150116AAD7C}" sibTransId="{F18553C6-31DC-4642-9E80-37B2789635CF}"/>
    <dgm:cxn modelId="{24FE1483-BDEA-4432-90DE-1854E48BF5B2}" type="presParOf" srcId="{11573C1E-0C61-4AB3-8E0A-7CF2CCB49C34}" destId="{525CB4D3-CD04-45D4-A0F8-FE61F2453847}" srcOrd="0" destOrd="0" presId="urn:microsoft.com/office/officeart/2005/8/layout/hList1"/>
    <dgm:cxn modelId="{B52F0D51-4D3A-4050-BCA1-5F7BFAF47B62}" type="presParOf" srcId="{525CB4D3-CD04-45D4-A0F8-FE61F2453847}" destId="{E50648BD-A0A9-484A-ACEF-AB56B2E0D818}" srcOrd="0" destOrd="0" presId="urn:microsoft.com/office/officeart/2005/8/layout/hList1"/>
    <dgm:cxn modelId="{08353C30-8ED1-4CE4-B2A2-047A8086E2A0}" type="presParOf" srcId="{525CB4D3-CD04-45D4-A0F8-FE61F2453847}" destId="{F91047E2-725C-41D6-828C-2FA1DEB26B4F}" srcOrd="1" destOrd="0" presId="urn:microsoft.com/office/officeart/2005/8/layout/hList1"/>
    <dgm:cxn modelId="{B0EF1827-B8B7-4EFD-84EB-DF1DBE9547F8}" type="presParOf" srcId="{11573C1E-0C61-4AB3-8E0A-7CF2CCB49C34}" destId="{0D6DC2A1-FA23-436A-B0F6-558C2D90240A}" srcOrd="1" destOrd="0" presId="urn:microsoft.com/office/officeart/2005/8/layout/hList1"/>
    <dgm:cxn modelId="{D4E5DCAE-9224-492A-BD95-C9C1AF4F8707}" type="presParOf" srcId="{11573C1E-0C61-4AB3-8E0A-7CF2CCB49C34}" destId="{E53DE6F4-8E88-48F9-A5E0-A3058A8C6EDA}" srcOrd="2" destOrd="0" presId="urn:microsoft.com/office/officeart/2005/8/layout/hList1"/>
    <dgm:cxn modelId="{70F6CBF1-F100-4E4E-9AA2-43B565515528}" type="presParOf" srcId="{E53DE6F4-8E88-48F9-A5E0-A3058A8C6EDA}" destId="{BD1542A5-9FA5-4242-817B-30BA41DE8011}" srcOrd="0" destOrd="0" presId="urn:microsoft.com/office/officeart/2005/8/layout/hList1"/>
    <dgm:cxn modelId="{885F1B17-3081-4C0C-92A4-7BAE2B432512}" type="presParOf" srcId="{E53DE6F4-8E88-48F9-A5E0-A3058A8C6EDA}" destId="{C0C81B32-51B0-4F1B-8B79-F73D72004E15}" srcOrd="1" destOrd="0" presId="urn:microsoft.com/office/officeart/2005/8/layout/hList1"/>
    <dgm:cxn modelId="{B6BE06FC-8AE2-407D-9616-95121934F825}" type="presParOf" srcId="{11573C1E-0C61-4AB3-8E0A-7CF2CCB49C34}" destId="{747F0926-A32D-41E7-8EF7-2F7252E9263F}" srcOrd="3" destOrd="0" presId="urn:microsoft.com/office/officeart/2005/8/layout/hList1"/>
    <dgm:cxn modelId="{D7C85982-3111-4F79-8785-596995E856E6}" type="presParOf" srcId="{11573C1E-0C61-4AB3-8E0A-7CF2CCB49C34}" destId="{1346F57B-41E7-4A83-A09C-7AD7A95333C2}" srcOrd="4" destOrd="0" presId="urn:microsoft.com/office/officeart/2005/8/layout/hList1"/>
    <dgm:cxn modelId="{B9C802D4-FC87-4F3F-BE54-2CCCDDA6480E}" type="presParOf" srcId="{1346F57B-41E7-4A83-A09C-7AD7A95333C2}" destId="{DEE8A382-6760-4105-AA89-604DEE1A028F}" srcOrd="0" destOrd="0" presId="urn:microsoft.com/office/officeart/2005/8/layout/hList1"/>
    <dgm:cxn modelId="{7519CD8B-8CA3-4867-A06C-5B26B6B2BF54}" type="presParOf" srcId="{1346F57B-41E7-4A83-A09C-7AD7A95333C2}" destId="{315F4628-BE3D-4A9B-BD26-E7F46549442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A3A2BBE-012F-483A-9674-7374DB170A80}" type="doc">
      <dgm:prSet loTypeId="urn:microsoft.com/office/officeart/2016/7/layout/HorizontalActionList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194DA46-8FC9-47F9-8F5C-535A55A41F2E}">
      <dgm:prSet/>
      <dgm:spPr/>
      <dgm:t>
        <a:bodyPr/>
        <a:lstStyle/>
        <a:p>
          <a:r>
            <a:rPr lang="en-US"/>
            <a:t>Setting</a:t>
          </a:r>
        </a:p>
      </dgm:t>
    </dgm:pt>
    <dgm:pt modelId="{0420CB74-D97C-42D4-8C69-50931524650D}" type="parTrans" cxnId="{4371F083-B30E-4D89-9404-69EDCC328763}">
      <dgm:prSet/>
      <dgm:spPr/>
      <dgm:t>
        <a:bodyPr/>
        <a:lstStyle/>
        <a:p>
          <a:endParaRPr lang="en-US"/>
        </a:p>
      </dgm:t>
    </dgm:pt>
    <dgm:pt modelId="{14D6ECBB-815D-41E8-B441-BD4CE0DE562C}" type="sibTrans" cxnId="{4371F083-B30E-4D89-9404-69EDCC328763}">
      <dgm:prSet/>
      <dgm:spPr/>
      <dgm:t>
        <a:bodyPr/>
        <a:lstStyle/>
        <a:p>
          <a:endParaRPr lang="en-US"/>
        </a:p>
      </dgm:t>
    </dgm:pt>
    <dgm:pt modelId="{1A27A204-9B54-42A8-B2DD-3D50A3F86B2B}">
      <dgm:prSet/>
      <dgm:spPr/>
      <dgm:t>
        <a:bodyPr/>
        <a:lstStyle/>
        <a:p>
          <a:r>
            <a:rPr lang="en-US"/>
            <a:t>Setting expectations that you cannot meet</a:t>
          </a:r>
        </a:p>
      </dgm:t>
    </dgm:pt>
    <dgm:pt modelId="{881EC23C-85BA-4BAF-9B9B-42EE1B1B0A21}" type="parTrans" cxnId="{56D2A6D7-9F1B-4F8D-A95E-CD65D0A866CF}">
      <dgm:prSet/>
      <dgm:spPr/>
      <dgm:t>
        <a:bodyPr/>
        <a:lstStyle/>
        <a:p>
          <a:endParaRPr lang="en-US"/>
        </a:p>
      </dgm:t>
    </dgm:pt>
    <dgm:pt modelId="{EC92640F-CEE4-4F36-8668-024F92831234}" type="sibTrans" cxnId="{56D2A6D7-9F1B-4F8D-A95E-CD65D0A866CF}">
      <dgm:prSet/>
      <dgm:spPr/>
      <dgm:t>
        <a:bodyPr/>
        <a:lstStyle/>
        <a:p>
          <a:endParaRPr lang="en-US"/>
        </a:p>
      </dgm:t>
    </dgm:pt>
    <dgm:pt modelId="{C2250837-B11D-4D94-8DC1-F28404DC8277}">
      <dgm:prSet/>
      <dgm:spPr/>
      <dgm:t>
        <a:bodyPr/>
        <a:lstStyle/>
        <a:p>
          <a:r>
            <a:rPr lang="en-US"/>
            <a:t>Engaging</a:t>
          </a:r>
        </a:p>
      </dgm:t>
    </dgm:pt>
    <dgm:pt modelId="{DBEFB4CB-7450-427A-B167-85062D61D96F}" type="parTrans" cxnId="{CD86C8B7-EF63-4EFA-944F-5FE60A572860}">
      <dgm:prSet/>
      <dgm:spPr/>
      <dgm:t>
        <a:bodyPr/>
        <a:lstStyle/>
        <a:p>
          <a:endParaRPr lang="en-US"/>
        </a:p>
      </dgm:t>
    </dgm:pt>
    <dgm:pt modelId="{AD8B2333-2C69-49E2-A352-A3E5EC79D585}" type="sibTrans" cxnId="{CD86C8B7-EF63-4EFA-944F-5FE60A572860}">
      <dgm:prSet/>
      <dgm:spPr/>
      <dgm:t>
        <a:bodyPr/>
        <a:lstStyle/>
        <a:p>
          <a:endParaRPr lang="en-US"/>
        </a:p>
      </dgm:t>
    </dgm:pt>
    <dgm:pt modelId="{0391D4C8-6E36-470B-92EA-BF713B2743A8}">
      <dgm:prSet/>
      <dgm:spPr/>
      <dgm:t>
        <a:bodyPr/>
        <a:lstStyle/>
        <a:p>
          <a:r>
            <a:rPr lang="en-US"/>
            <a:t>Engaging in politically naive behavior</a:t>
          </a:r>
        </a:p>
      </dgm:t>
    </dgm:pt>
    <dgm:pt modelId="{F243E931-39F5-4894-AF15-AC18B62037EC}" type="parTrans" cxnId="{29E1C8EF-8F92-4F86-BAF1-FE928EB1EE8A}">
      <dgm:prSet/>
      <dgm:spPr/>
      <dgm:t>
        <a:bodyPr/>
        <a:lstStyle/>
        <a:p>
          <a:endParaRPr lang="en-US"/>
        </a:p>
      </dgm:t>
    </dgm:pt>
    <dgm:pt modelId="{32C19A65-1379-4180-945F-D8CF0FD9726E}" type="sibTrans" cxnId="{29E1C8EF-8F92-4F86-BAF1-FE928EB1EE8A}">
      <dgm:prSet/>
      <dgm:spPr/>
      <dgm:t>
        <a:bodyPr/>
        <a:lstStyle/>
        <a:p>
          <a:endParaRPr lang="en-US"/>
        </a:p>
      </dgm:t>
    </dgm:pt>
    <dgm:pt modelId="{0426A688-2FB5-4A54-A408-C046DE56CB60}">
      <dgm:prSet/>
      <dgm:spPr/>
      <dgm:t>
        <a:bodyPr/>
        <a:lstStyle/>
        <a:p>
          <a:r>
            <a:rPr lang="en-US"/>
            <a:t>Loading</a:t>
          </a:r>
        </a:p>
      </dgm:t>
    </dgm:pt>
    <dgm:pt modelId="{48565108-F5A6-4A07-8C8E-B21F3C3D6D6B}" type="parTrans" cxnId="{A1D8B79D-295B-4BE7-A8D2-8C998D02ADAD}">
      <dgm:prSet/>
      <dgm:spPr/>
      <dgm:t>
        <a:bodyPr/>
        <a:lstStyle/>
        <a:p>
          <a:endParaRPr lang="en-US"/>
        </a:p>
      </dgm:t>
    </dgm:pt>
    <dgm:pt modelId="{CD732B65-0B72-4E5A-91AC-761A539A6A26}" type="sibTrans" cxnId="{A1D8B79D-295B-4BE7-A8D2-8C998D02ADAD}">
      <dgm:prSet/>
      <dgm:spPr/>
      <dgm:t>
        <a:bodyPr/>
        <a:lstStyle/>
        <a:p>
          <a:endParaRPr lang="en-US"/>
        </a:p>
      </dgm:t>
    </dgm:pt>
    <dgm:pt modelId="{32693166-14C4-434E-96EF-58EFA236F655}">
      <dgm:prSet/>
      <dgm:spPr/>
      <dgm:t>
        <a:bodyPr/>
        <a:lstStyle/>
        <a:p>
          <a:r>
            <a:rPr lang="en-US"/>
            <a:t>Loading the data warehouse with information just because it is available</a:t>
          </a:r>
        </a:p>
      </dgm:t>
    </dgm:pt>
    <dgm:pt modelId="{B0E611DB-F718-4F94-987C-E76039D254C7}" type="parTrans" cxnId="{82BF1CDD-24D2-437C-8824-538BF6A27E44}">
      <dgm:prSet/>
      <dgm:spPr/>
      <dgm:t>
        <a:bodyPr/>
        <a:lstStyle/>
        <a:p>
          <a:endParaRPr lang="en-US"/>
        </a:p>
      </dgm:t>
    </dgm:pt>
    <dgm:pt modelId="{8E654A38-0475-4023-B513-983C10042231}" type="sibTrans" cxnId="{82BF1CDD-24D2-437C-8824-538BF6A27E44}">
      <dgm:prSet/>
      <dgm:spPr/>
      <dgm:t>
        <a:bodyPr/>
        <a:lstStyle/>
        <a:p>
          <a:endParaRPr lang="en-US"/>
        </a:p>
      </dgm:t>
    </dgm:pt>
    <dgm:pt modelId="{F47B4777-5421-4C06-AF74-0558FA84C589}">
      <dgm:prSet/>
      <dgm:spPr/>
      <dgm:t>
        <a:bodyPr/>
        <a:lstStyle/>
        <a:p>
          <a:r>
            <a:rPr lang="en-US"/>
            <a:t>Believing</a:t>
          </a:r>
        </a:p>
      </dgm:t>
    </dgm:pt>
    <dgm:pt modelId="{9D30BB14-6924-494E-986C-D1234B4DD4C8}" type="parTrans" cxnId="{B13378F6-47BB-4ED8-A4B2-1A47B00D0BD2}">
      <dgm:prSet/>
      <dgm:spPr/>
      <dgm:t>
        <a:bodyPr/>
        <a:lstStyle/>
        <a:p>
          <a:endParaRPr lang="en-US"/>
        </a:p>
      </dgm:t>
    </dgm:pt>
    <dgm:pt modelId="{9317E5BF-615B-4263-96BC-087A3367D393}" type="sibTrans" cxnId="{B13378F6-47BB-4ED8-A4B2-1A47B00D0BD2}">
      <dgm:prSet/>
      <dgm:spPr/>
      <dgm:t>
        <a:bodyPr/>
        <a:lstStyle/>
        <a:p>
          <a:endParaRPr lang="en-US"/>
        </a:p>
      </dgm:t>
    </dgm:pt>
    <dgm:pt modelId="{861EA681-3DBD-4069-BA4C-36C6BC320329}">
      <dgm:prSet/>
      <dgm:spPr/>
      <dgm:t>
        <a:bodyPr/>
        <a:lstStyle/>
        <a:p>
          <a:r>
            <a:rPr lang="en-US"/>
            <a:t>Believing that data warehousing database design is the same as transactional database design</a:t>
          </a:r>
        </a:p>
      </dgm:t>
    </dgm:pt>
    <dgm:pt modelId="{EB4A9878-6DC2-4D7A-970E-F8649E48BA32}" type="parTrans" cxnId="{0D03DC77-D0D9-40FD-B0A1-250FEBA80456}">
      <dgm:prSet/>
      <dgm:spPr/>
      <dgm:t>
        <a:bodyPr/>
        <a:lstStyle/>
        <a:p>
          <a:endParaRPr lang="en-US"/>
        </a:p>
      </dgm:t>
    </dgm:pt>
    <dgm:pt modelId="{B1EC1214-8CCB-4752-A144-D5801C799B6B}" type="sibTrans" cxnId="{0D03DC77-D0D9-40FD-B0A1-250FEBA80456}">
      <dgm:prSet/>
      <dgm:spPr/>
      <dgm:t>
        <a:bodyPr/>
        <a:lstStyle/>
        <a:p>
          <a:endParaRPr lang="en-US"/>
        </a:p>
      </dgm:t>
    </dgm:pt>
    <dgm:pt modelId="{33EAEFFD-02EA-4301-B41C-47E522F5ED45}">
      <dgm:prSet/>
      <dgm:spPr/>
      <dgm:t>
        <a:bodyPr/>
        <a:lstStyle/>
        <a:p>
          <a:r>
            <a:rPr lang="en-US"/>
            <a:t>Choosing</a:t>
          </a:r>
        </a:p>
      </dgm:t>
    </dgm:pt>
    <dgm:pt modelId="{98DB1397-1020-45CD-A80C-918704882417}" type="parTrans" cxnId="{D8A04C38-EC05-4E29-B644-137B877481E9}">
      <dgm:prSet/>
      <dgm:spPr/>
      <dgm:t>
        <a:bodyPr/>
        <a:lstStyle/>
        <a:p>
          <a:endParaRPr lang="en-US"/>
        </a:p>
      </dgm:t>
    </dgm:pt>
    <dgm:pt modelId="{06FD3983-2D75-4C9F-B735-4011BDB20FC0}" type="sibTrans" cxnId="{D8A04C38-EC05-4E29-B644-137B877481E9}">
      <dgm:prSet/>
      <dgm:spPr/>
      <dgm:t>
        <a:bodyPr/>
        <a:lstStyle/>
        <a:p>
          <a:endParaRPr lang="en-US"/>
        </a:p>
      </dgm:t>
    </dgm:pt>
    <dgm:pt modelId="{807823A9-62B6-4E53-9F05-6D76A4EFE7F2}">
      <dgm:prSet/>
      <dgm:spPr/>
      <dgm:t>
        <a:bodyPr/>
        <a:lstStyle/>
        <a:p>
          <a:r>
            <a:rPr lang="en-US"/>
            <a:t>Choosing a data warehouse manager who is technology oriented rather than user oriented</a:t>
          </a:r>
        </a:p>
      </dgm:t>
    </dgm:pt>
    <dgm:pt modelId="{8C199816-5977-4DD0-AB7B-88429A16E088}" type="parTrans" cxnId="{36D01BB9-DF45-44D2-BEE5-8A84C14EEAEF}">
      <dgm:prSet/>
      <dgm:spPr/>
      <dgm:t>
        <a:bodyPr/>
        <a:lstStyle/>
        <a:p>
          <a:endParaRPr lang="en-US"/>
        </a:p>
      </dgm:t>
    </dgm:pt>
    <dgm:pt modelId="{A5C25D24-AED0-4447-90C1-B50CB66953A5}" type="sibTrans" cxnId="{36D01BB9-DF45-44D2-BEE5-8A84C14EEAEF}">
      <dgm:prSet/>
      <dgm:spPr/>
      <dgm:t>
        <a:bodyPr/>
        <a:lstStyle/>
        <a:p>
          <a:endParaRPr lang="en-US"/>
        </a:p>
      </dgm:t>
    </dgm:pt>
    <dgm:pt modelId="{D4AB7336-1883-462B-BFD9-654F53B29148}" type="pres">
      <dgm:prSet presAssocID="{9A3A2BBE-012F-483A-9674-7374DB170A80}" presName="Name0" presStyleCnt="0">
        <dgm:presLayoutVars>
          <dgm:dir/>
          <dgm:animLvl val="lvl"/>
          <dgm:resizeHandles val="exact"/>
        </dgm:presLayoutVars>
      </dgm:prSet>
      <dgm:spPr/>
    </dgm:pt>
    <dgm:pt modelId="{2986B5D8-BD87-4A33-AA0F-61DF820C887D}" type="pres">
      <dgm:prSet presAssocID="{E194DA46-8FC9-47F9-8F5C-535A55A41F2E}" presName="composite" presStyleCnt="0"/>
      <dgm:spPr/>
    </dgm:pt>
    <dgm:pt modelId="{907A4E13-001D-47A8-A4C3-BC3C4F991421}" type="pres">
      <dgm:prSet presAssocID="{E194DA46-8FC9-47F9-8F5C-535A55A41F2E}" presName="parTx" presStyleLbl="alignNode1" presStyleIdx="0" presStyleCnt="5">
        <dgm:presLayoutVars>
          <dgm:chMax val="0"/>
          <dgm:chPref val="0"/>
        </dgm:presLayoutVars>
      </dgm:prSet>
      <dgm:spPr/>
    </dgm:pt>
    <dgm:pt modelId="{E6BD08E6-FB9F-4E70-BBD4-31BE5DC210F8}" type="pres">
      <dgm:prSet presAssocID="{E194DA46-8FC9-47F9-8F5C-535A55A41F2E}" presName="desTx" presStyleLbl="alignAccFollowNode1" presStyleIdx="0" presStyleCnt="5">
        <dgm:presLayoutVars/>
      </dgm:prSet>
      <dgm:spPr/>
    </dgm:pt>
    <dgm:pt modelId="{5F58CAEE-EA55-48D8-A648-41CA463A8F28}" type="pres">
      <dgm:prSet presAssocID="{14D6ECBB-815D-41E8-B441-BD4CE0DE562C}" presName="space" presStyleCnt="0"/>
      <dgm:spPr/>
    </dgm:pt>
    <dgm:pt modelId="{D6D3C45B-8941-41A7-9EEC-2CE39F481581}" type="pres">
      <dgm:prSet presAssocID="{C2250837-B11D-4D94-8DC1-F28404DC8277}" presName="composite" presStyleCnt="0"/>
      <dgm:spPr/>
    </dgm:pt>
    <dgm:pt modelId="{98B07181-39A7-4E58-B4D5-535D04DD033D}" type="pres">
      <dgm:prSet presAssocID="{C2250837-B11D-4D94-8DC1-F28404DC8277}" presName="parTx" presStyleLbl="alignNode1" presStyleIdx="1" presStyleCnt="5">
        <dgm:presLayoutVars>
          <dgm:chMax val="0"/>
          <dgm:chPref val="0"/>
        </dgm:presLayoutVars>
      </dgm:prSet>
      <dgm:spPr/>
    </dgm:pt>
    <dgm:pt modelId="{1212AB45-BB5E-4DEC-9A60-811802F3CF6F}" type="pres">
      <dgm:prSet presAssocID="{C2250837-B11D-4D94-8DC1-F28404DC8277}" presName="desTx" presStyleLbl="alignAccFollowNode1" presStyleIdx="1" presStyleCnt="5">
        <dgm:presLayoutVars/>
      </dgm:prSet>
      <dgm:spPr/>
    </dgm:pt>
    <dgm:pt modelId="{53E442E6-9C2F-4A31-9569-8F5E2E5EA5AC}" type="pres">
      <dgm:prSet presAssocID="{AD8B2333-2C69-49E2-A352-A3E5EC79D585}" presName="space" presStyleCnt="0"/>
      <dgm:spPr/>
    </dgm:pt>
    <dgm:pt modelId="{8EFD81AE-9423-4613-81C9-7B6AB6DDA9AD}" type="pres">
      <dgm:prSet presAssocID="{0426A688-2FB5-4A54-A408-C046DE56CB60}" presName="composite" presStyleCnt="0"/>
      <dgm:spPr/>
    </dgm:pt>
    <dgm:pt modelId="{A9C3480B-D73E-4274-B9FD-1930B128756C}" type="pres">
      <dgm:prSet presAssocID="{0426A688-2FB5-4A54-A408-C046DE56CB60}" presName="parTx" presStyleLbl="alignNode1" presStyleIdx="2" presStyleCnt="5">
        <dgm:presLayoutVars>
          <dgm:chMax val="0"/>
          <dgm:chPref val="0"/>
        </dgm:presLayoutVars>
      </dgm:prSet>
      <dgm:spPr/>
    </dgm:pt>
    <dgm:pt modelId="{57818D02-5C7B-4213-9B23-01C3D451CD4E}" type="pres">
      <dgm:prSet presAssocID="{0426A688-2FB5-4A54-A408-C046DE56CB60}" presName="desTx" presStyleLbl="alignAccFollowNode1" presStyleIdx="2" presStyleCnt="5">
        <dgm:presLayoutVars/>
      </dgm:prSet>
      <dgm:spPr/>
    </dgm:pt>
    <dgm:pt modelId="{F680A25F-1A55-401C-BA99-4F54005640A6}" type="pres">
      <dgm:prSet presAssocID="{CD732B65-0B72-4E5A-91AC-761A539A6A26}" presName="space" presStyleCnt="0"/>
      <dgm:spPr/>
    </dgm:pt>
    <dgm:pt modelId="{0107ADF9-D3C6-4C48-90C0-768B41C6A336}" type="pres">
      <dgm:prSet presAssocID="{F47B4777-5421-4C06-AF74-0558FA84C589}" presName="composite" presStyleCnt="0"/>
      <dgm:spPr/>
    </dgm:pt>
    <dgm:pt modelId="{66AE1CAB-3960-4999-AA0F-5D2AEBAFB53D}" type="pres">
      <dgm:prSet presAssocID="{F47B4777-5421-4C06-AF74-0558FA84C589}" presName="parTx" presStyleLbl="alignNode1" presStyleIdx="3" presStyleCnt="5">
        <dgm:presLayoutVars>
          <dgm:chMax val="0"/>
          <dgm:chPref val="0"/>
        </dgm:presLayoutVars>
      </dgm:prSet>
      <dgm:spPr/>
    </dgm:pt>
    <dgm:pt modelId="{A905E9F9-CD63-49B7-BA07-AF9A1312EA89}" type="pres">
      <dgm:prSet presAssocID="{F47B4777-5421-4C06-AF74-0558FA84C589}" presName="desTx" presStyleLbl="alignAccFollowNode1" presStyleIdx="3" presStyleCnt="5">
        <dgm:presLayoutVars/>
      </dgm:prSet>
      <dgm:spPr/>
    </dgm:pt>
    <dgm:pt modelId="{D7F80A57-290D-4EB2-913E-5F35C42AC06E}" type="pres">
      <dgm:prSet presAssocID="{9317E5BF-615B-4263-96BC-087A3367D393}" presName="space" presStyleCnt="0"/>
      <dgm:spPr/>
    </dgm:pt>
    <dgm:pt modelId="{91F66C9C-36E2-498D-AD5D-B8550FFC0E2A}" type="pres">
      <dgm:prSet presAssocID="{33EAEFFD-02EA-4301-B41C-47E522F5ED45}" presName="composite" presStyleCnt="0"/>
      <dgm:spPr/>
    </dgm:pt>
    <dgm:pt modelId="{A3089118-153E-413B-BA39-DBD026EDB9E2}" type="pres">
      <dgm:prSet presAssocID="{33EAEFFD-02EA-4301-B41C-47E522F5ED45}" presName="parTx" presStyleLbl="alignNode1" presStyleIdx="4" presStyleCnt="5">
        <dgm:presLayoutVars>
          <dgm:chMax val="0"/>
          <dgm:chPref val="0"/>
        </dgm:presLayoutVars>
      </dgm:prSet>
      <dgm:spPr/>
    </dgm:pt>
    <dgm:pt modelId="{8ECF6409-785A-4B35-9F46-830054358BC1}" type="pres">
      <dgm:prSet presAssocID="{33EAEFFD-02EA-4301-B41C-47E522F5ED45}" presName="desTx" presStyleLbl="alignAccFollowNode1" presStyleIdx="4" presStyleCnt="5">
        <dgm:presLayoutVars/>
      </dgm:prSet>
      <dgm:spPr/>
    </dgm:pt>
  </dgm:ptLst>
  <dgm:cxnLst>
    <dgm:cxn modelId="{5A725904-5812-4329-B292-7C4CEA6EEF2A}" type="presOf" srcId="{E194DA46-8FC9-47F9-8F5C-535A55A41F2E}" destId="{907A4E13-001D-47A8-A4C3-BC3C4F991421}" srcOrd="0" destOrd="0" presId="urn:microsoft.com/office/officeart/2016/7/layout/HorizontalActionList"/>
    <dgm:cxn modelId="{82F5E70B-A138-4836-B48E-C75FC629671A}" type="presOf" srcId="{F47B4777-5421-4C06-AF74-0558FA84C589}" destId="{66AE1CAB-3960-4999-AA0F-5D2AEBAFB53D}" srcOrd="0" destOrd="0" presId="urn:microsoft.com/office/officeart/2016/7/layout/HorizontalActionList"/>
    <dgm:cxn modelId="{8620F916-762D-436B-8259-F7B59323DBDE}" type="presOf" srcId="{C2250837-B11D-4D94-8DC1-F28404DC8277}" destId="{98B07181-39A7-4E58-B4D5-535D04DD033D}" srcOrd="0" destOrd="0" presId="urn:microsoft.com/office/officeart/2016/7/layout/HorizontalActionList"/>
    <dgm:cxn modelId="{13A6D819-B218-4FC9-BF66-336FE75177FD}" type="presOf" srcId="{32693166-14C4-434E-96EF-58EFA236F655}" destId="{57818D02-5C7B-4213-9B23-01C3D451CD4E}" srcOrd="0" destOrd="0" presId="urn:microsoft.com/office/officeart/2016/7/layout/HorizontalActionList"/>
    <dgm:cxn modelId="{0502DD34-1A80-4B62-B7F5-6D5006BD5778}" type="presOf" srcId="{1A27A204-9B54-42A8-B2DD-3D50A3F86B2B}" destId="{E6BD08E6-FB9F-4E70-BBD4-31BE5DC210F8}" srcOrd="0" destOrd="0" presId="urn:microsoft.com/office/officeart/2016/7/layout/HorizontalActionList"/>
    <dgm:cxn modelId="{D8A04C38-EC05-4E29-B644-137B877481E9}" srcId="{9A3A2BBE-012F-483A-9674-7374DB170A80}" destId="{33EAEFFD-02EA-4301-B41C-47E522F5ED45}" srcOrd="4" destOrd="0" parTransId="{98DB1397-1020-45CD-A80C-918704882417}" sibTransId="{06FD3983-2D75-4C9F-B735-4011BDB20FC0}"/>
    <dgm:cxn modelId="{252E1C41-CAA7-445B-8000-3A769B1BA0CC}" type="presOf" srcId="{33EAEFFD-02EA-4301-B41C-47E522F5ED45}" destId="{A3089118-153E-413B-BA39-DBD026EDB9E2}" srcOrd="0" destOrd="0" presId="urn:microsoft.com/office/officeart/2016/7/layout/HorizontalActionList"/>
    <dgm:cxn modelId="{BDAEF742-1D74-44DF-BD36-837C34F3C954}" type="presOf" srcId="{9A3A2BBE-012F-483A-9674-7374DB170A80}" destId="{D4AB7336-1883-462B-BFD9-654F53B29148}" srcOrd="0" destOrd="0" presId="urn:microsoft.com/office/officeart/2016/7/layout/HorizontalActionList"/>
    <dgm:cxn modelId="{0D03DC77-D0D9-40FD-B0A1-250FEBA80456}" srcId="{F47B4777-5421-4C06-AF74-0558FA84C589}" destId="{861EA681-3DBD-4069-BA4C-36C6BC320329}" srcOrd="0" destOrd="0" parTransId="{EB4A9878-6DC2-4D7A-970E-F8649E48BA32}" sibTransId="{B1EC1214-8CCB-4752-A144-D5801C799B6B}"/>
    <dgm:cxn modelId="{4371F083-B30E-4D89-9404-69EDCC328763}" srcId="{9A3A2BBE-012F-483A-9674-7374DB170A80}" destId="{E194DA46-8FC9-47F9-8F5C-535A55A41F2E}" srcOrd="0" destOrd="0" parTransId="{0420CB74-D97C-42D4-8C69-50931524650D}" sibTransId="{14D6ECBB-815D-41E8-B441-BD4CE0DE562C}"/>
    <dgm:cxn modelId="{2649B689-4FEF-463F-8B9A-A7772B529B3B}" type="presOf" srcId="{0426A688-2FB5-4A54-A408-C046DE56CB60}" destId="{A9C3480B-D73E-4274-B9FD-1930B128756C}" srcOrd="0" destOrd="0" presId="urn:microsoft.com/office/officeart/2016/7/layout/HorizontalActionList"/>
    <dgm:cxn modelId="{07F04F97-7539-4B15-8A53-869401AA168F}" type="presOf" srcId="{0391D4C8-6E36-470B-92EA-BF713B2743A8}" destId="{1212AB45-BB5E-4DEC-9A60-811802F3CF6F}" srcOrd="0" destOrd="0" presId="urn:microsoft.com/office/officeart/2016/7/layout/HorizontalActionList"/>
    <dgm:cxn modelId="{A1D8B79D-295B-4BE7-A8D2-8C998D02ADAD}" srcId="{9A3A2BBE-012F-483A-9674-7374DB170A80}" destId="{0426A688-2FB5-4A54-A408-C046DE56CB60}" srcOrd="2" destOrd="0" parTransId="{48565108-F5A6-4A07-8C8E-B21F3C3D6D6B}" sibTransId="{CD732B65-0B72-4E5A-91AC-761A539A6A26}"/>
    <dgm:cxn modelId="{CD86C8B7-EF63-4EFA-944F-5FE60A572860}" srcId="{9A3A2BBE-012F-483A-9674-7374DB170A80}" destId="{C2250837-B11D-4D94-8DC1-F28404DC8277}" srcOrd="1" destOrd="0" parTransId="{DBEFB4CB-7450-427A-B167-85062D61D96F}" sibTransId="{AD8B2333-2C69-49E2-A352-A3E5EC79D585}"/>
    <dgm:cxn modelId="{36D01BB9-DF45-44D2-BEE5-8A84C14EEAEF}" srcId="{33EAEFFD-02EA-4301-B41C-47E522F5ED45}" destId="{807823A9-62B6-4E53-9F05-6D76A4EFE7F2}" srcOrd="0" destOrd="0" parTransId="{8C199816-5977-4DD0-AB7B-88429A16E088}" sibTransId="{A5C25D24-AED0-4447-90C1-B50CB66953A5}"/>
    <dgm:cxn modelId="{41695EC5-B359-4DBC-A4B0-9103D39E3E5D}" type="presOf" srcId="{861EA681-3DBD-4069-BA4C-36C6BC320329}" destId="{A905E9F9-CD63-49B7-BA07-AF9A1312EA89}" srcOrd="0" destOrd="0" presId="urn:microsoft.com/office/officeart/2016/7/layout/HorizontalActionList"/>
    <dgm:cxn modelId="{56D2A6D7-9F1B-4F8D-A95E-CD65D0A866CF}" srcId="{E194DA46-8FC9-47F9-8F5C-535A55A41F2E}" destId="{1A27A204-9B54-42A8-B2DD-3D50A3F86B2B}" srcOrd="0" destOrd="0" parTransId="{881EC23C-85BA-4BAF-9B9B-42EE1B1B0A21}" sibTransId="{EC92640F-CEE4-4F36-8668-024F92831234}"/>
    <dgm:cxn modelId="{1B6878D9-4766-4D95-89CA-6A5CA539ACB3}" type="presOf" srcId="{807823A9-62B6-4E53-9F05-6D76A4EFE7F2}" destId="{8ECF6409-785A-4B35-9F46-830054358BC1}" srcOrd="0" destOrd="0" presId="urn:microsoft.com/office/officeart/2016/7/layout/HorizontalActionList"/>
    <dgm:cxn modelId="{82BF1CDD-24D2-437C-8824-538BF6A27E44}" srcId="{0426A688-2FB5-4A54-A408-C046DE56CB60}" destId="{32693166-14C4-434E-96EF-58EFA236F655}" srcOrd="0" destOrd="0" parTransId="{B0E611DB-F718-4F94-987C-E76039D254C7}" sibTransId="{8E654A38-0475-4023-B513-983C10042231}"/>
    <dgm:cxn modelId="{29E1C8EF-8F92-4F86-BAF1-FE928EB1EE8A}" srcId="{C2250837-B11D-4D94-8DC1-F28404DC8277}" destId="{0391D4C8-6E36-470B-92EA-BF713B2743A8}" srcOrd="0" destOrd="0" parTransId="{F243E931-39F5-4894-AF15-AC18B62037EC}" sibTransId="{32C19A65-1379-4180-945F-D8CF0FD9726E}"/>
    <dgm:cxn modelId="{B13378F6-47BB-4ED8-A4B2-1A47B00D0BD2}" srcId="{9A3A2BBE-012F-483A-9674-7374DB170A80}" destId="{F47B4777-5421-4C06-AF74-0558FA84C589}" srcOrd="3" destOrd="0" parTransId="{9D30BB14-6924-494E-986C-D1234B4DD4C8}" sibTransId="{9317E5BF-615B-4263-96BC-087A3367D393}"/>
    <dgm:cxn modelId="{C329303B-BB08-498E-A222-881616CB17D7}" type="presParOf" srcId="{D4AB7336-1883-462B-BFD9-654F53B29148}" destId="{2986B5D8-BD87-4A33-AA0F-61DF820C887D}" srcOrd="0" destOrd="0" presId="urn:microsoft.com/office/officeart/2016/7/layout/HorizontalActionList"/>
    <dgm:cxn modelId="{365AF553-5373-4ED6-9035-055B0611643A}" type="presParOf" srcId="{2986B5D8-BD87-4A33-AA0F-61DF820C887D}" destId="{907A4E13-001D-47A8-A4C3-BC3C4F991421}" srcOrd="0" destOrd="0" presId="urn:microsoft.com/office/officeart/2016/7/layout/HorizontalActionList"/>
    <dgm:cxn modelId="{1DA4618E-1F05-4D53-8A0B-1FE606C82D45}" type="presParOf" srcId="{2986B5D8-BD87-4A33-AA0F-61DF820C887D}" destId="{E6BD08E6-FB9F-4E70-BBD4-31BE5DC210F8}" srcOrd="1" destOrd="0" presId="urn:microsoft.com/office/officeart/2016/7/layout/HorizontalActionList"/>
    <dgm:cxn modelId="{8DA2F27F-503E-46AD-8070-FF8EF88DD6F6}" type="presParOf" srcId="{D4AB7336-1883-462B-BFD9-654F53B29148}" destId="{5F58CAEE-EA55-48D8-A648-41CA463A8F28}" srcOrd="1" destOrd="0" presId="urn:microsoft.com/office/officeart/2016/7/layout/HorizontalActionList"/>
    <dgm:cxn modelId="{CB8FC659-6CF7-4DD7-8F62-74A160B710DE}" type="presParOf" srcId="{D4AB7336-1883-462B-BFD9-654F53B29148}" destId="{D6D3C45B-8941-41A7-9EEC-2CE39F481581}" srcOrd="2" destOrd="0" presId="urn:microsoft.com/office/officeart/2016/7/layout/HorizontalActionList"/>
    <dgm:cxn modelId="{361C3F2D-56BB-454E-8D5D-B2F687D1EC15}" type="presParOf" srcId="{D6D3C45B-8941-41A7-9EEC-2CE39F481581}" destId="{98B07181-39A7-4E58-B4D5-535D04DD033D}" srcOrd="0" destOrd="0" presId="urn:microsoft.com/office/officeart/2016/7/layout/HorizontalActionList"/>
    <dgm:cxn modelId="{D34DF64E-41BD-4ED8-B774-B1F18172BEA6}" type="presParOf" srcId="{D6D3C45B-8941-41A7-9EEC-2CE39F481581}" destId="{1212AB45-BB5E-4DEC-9A60-811802F3CF6F}" srcOrd="1" destOrd="0" presId="urn:microsoft.com/office/officeart/2016/7/layout/HorizontalActionList"/>
    <dgm:cxn modelId="{32F7F4AA-2AED-43DD-B8E1-1400663CBE74}" type="presParOf" srcId="{D4AB7336-1883-462B-BFD9-654F53B29148}" destId="{53E442E6-9C2F-4A31-9569-8F5E2E5EA5AC}" srcOrd="3" destOrd="0" presId="urn:microsoft.com/office/officeart/2016/7/layout/HorizontalActionList"/>
    <dgm:cxn modelId="{D83B526B-B86C-4A8F-A557-C003E63FC865}" type="presParOf" srcId="{D4AB7336-1883-462B-BFD9-654F53B29148}" destId="{8EFD81AE-9423-4613-81C9-7B6AB6DDA9AD}" srcOrd="4" destOrd="0" presId="urn:microsoft.com/office/officeart/2016/7/layout/HorizontalActionList"/>
    <dgm:cxn modelId="{89BDA4B9-6E88-4E8C-91D4-0BF063BE6999}" type="presParOf" srcId="{8EFD81AE-9423-4613-81C9-7B6AB6DDA9AD}" destId="{A9C3480B-D73E-4274-B9FD-1930B128756C}" srcOrd="0" destOrd="0" presId="urn:microsoft.com/office/officeart/2016/7/layout/HorizontalActionList"/>
    <dgm:cxn modelId="{DD24514F-8458-4704-980B-C2AF0025BDA6}" type="presParOf" srcId="{8EFD81AE-9423-4613-81C9-7B6AB6DDA9AD}" destId="{57818D02-5C7B-4213-9B23-01C3D451CD4E}" srcOrd="1" destOrd="0" presId="urn:microsoft.com/office/officeart/2016/7/layout/HorizontalActionList"/>
    <dgm:cxn modelId="{60074BD2-00B1-4556-BE0C-AB98EF74C99A}" type="presParOf" srcId="{D4AB7336-1883-462B-BFD9-654F53B29148}" destId="{F680A25F-1A55-401C-BA99-4F54005640A6}" srcOrd="5" destOrd="0" presId="urn:microsoft.com/office/officeart/2016/7/layout/HorizontalActionList"/>
    <dgm:cxn modelId="{8A5873C5-C491-4D3F-A767-AEAF2D7E0DC4}" type="presParOf" srcId="{D4AB7336-1883-462B-BFD9-654F53B29148}" destId="{0107ADF9-D3C6-4C48-90C0-768B41C6A336}" srcOrd="6" destOrd="0" presId="urn:microsoft.com/office/officeart/2016/7/layout/HorizontalActionList"/>
    <dgm:cxn modelId="{6BD4940B-1375-42FA-88A8-89513C23CF8B}" type="presParOf" srcId="{0107ADF9-D3C6-4C48-90C0-768B41C6A336}" destId="{66AE1CAB-3960-4999-AA0F-5D2AEBAFB53D}" srcOrd="0" destOrd="0" presId="urn:microsoft.com/office/officeart/2016/7/layout/HorizontalActionList"/>
    <dgm:cxn modelId="{224587D1-2DF7-4E6B-A21F-A396C6A52918}" type="presParOf" srcId="{0107ADF9-D3C6-4C48-90C0-768B41C6A336}" destId="{A905E9F9-CD63-49B7-BA07-AF9A1312EA89}" srcOrd="1" destOrd="0" presId="urn:microsoft.com/office/officeart/2016/7/layout/HorizontalActionList"/>
    <dgm:cxn modelId="{2640C50D-1FDD-4D41-ADDE-316455DA38EB}" type="presParOf" srcId="{D4AB7336-1883-462B-BFD9-654F53B29148}" destId="{D7F80A57-290D-4EB2-913E-5F35C42AC06E}" srcOrd="7" destOrd="0" presId="urn:microsoft.com/office/officeart/2016/7/layout/HorizontalActionList"/>
    <dgm:cxn modelId="{50F9EC67-D48A-44A0-9A26-A4159D67723E}" type="presParOf" srcId="{D4AB7336-1883-462B-BFD9-654F53B29148}" destId="{91F66C9C-36E2-498D-AD5D-B8550FFC0E2A}" srcOrd="8" destOrd="0" presId="urn:microsoft.com/office/officeart/2016/7/layout/HorizontalActionList"/>
    <dgm:cxn modelId="{7CE5C9CD-63E3-47A4-9D71-F57C02DE4386}" type="presParOf" srcId="{91F66C9C-36E2-498D-AD5D-B8550FFC0E2A}" destId="{A3089118-153E-413B-BA39-DBD026EDB9E2}" srcOrd="0" destOrd="0" presId="urn:microsoft.com/office/officeart/2016/7/layout/HorizontalActionList"/>
    <dgm:cxn modelId="{F4967311-EF24-4A27-A9CB-A1F8C101F7AF}" type="presParOf" srcId="{91F66C9C-36E2-498D-AD5D-B8550FFC0E2A}" destId="{8ECF6409-785A-4B35-9F46-830054358BC1}" srcOrd="1" destOrd="0" presId="urn:microsoft.com/office/officeart/2016/7/layout/Horizontal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4342DE6-6C58-49D0-B0B1-9A887905ACE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5BE21AD-3EB3-4B37-A3DC-9BA6AD56F51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Lack of executive sponsorship</a:t>
          </a:r>
        </a:p>
      </dgm:t>
    </dgm:pt>
    <dgm:pt modelId="{98826A6B-153D-4BC9-8C0F-67F721546AD4}" type="parTrans" cxnId="{289D5F22-5F32-4994-85EC-D769F20D40DC}">
      <dgm:prSet/>
      <dgm:spPr/>
      <dgm:t>
        <a:bodyPr/>
        <a:lstStyle/>
        <a:p>
          <a:endParaRPr lang="en-US"/>
        </a:p>
      </dgm:t>
    </dgm:pt>
    <dgm:pt modelId="{28D91F39-2353-4AAB-A681-0DA6723B4BA2}" type="sibTrans" cxnId="{289D5F22-5F32-4994-85EC-D769F20D40DC}">
      <dgm:prSet/>
      <dgm:spPr/>
      <dgm:t>
        <a:bodyPr/>
        <a:lstStyle/>
        <a:p>
          <a:endParaRPr lang="en-US"/>
        </a:p>
      </dgm:t>
    </dgm:pt>
    <dgm:pt modelId="{77171FAA-F9A8-4A6E-8A12-26A379E4604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Unclear business objectives</a:t>
          </a:r>
        </a:p>
      </dgm:t>
    </dgm:pt>
    <dgm:pt modelId="{8B8C2DF4-D99A-498B-A720-1EE2BEF18DB3}" type="parTrans" cxnId="{17F29CDD-58EE-4DA9-B7A5-A900D61D1DAF}">
      <dgm:prSet/>
      <dgm:spPr/>
      <dgm:t>
        <a:bodyPr/>
        <a:lstStyle/>
        <a:p>
          <a:endParaRPr lang="en-US"/>
        </a:p>
      </dgm:t>
    </dgm:pt>
    <dgm:pt modelId="{02EA2F1D-8B89-41FB-876E-33075CEEFFFD}" type="sibTrans" cxnId="{17F29CDD-58EE-4DA9-B7A5-A900D61D1DAF}">
      <dgm:prSet/>
      <dgm:spPr/>
      <dgm:t>
        <a:bodyPr/>
        <a:lstStyle/>
        <a:p>
          <a:endParaRPr lang="en-US"/>
        </a:p>
      </dgm:t>
    </dgm:pt>
    <dgm:pt modelId="{9C8ADE17-F9E6-48CA-BA7C-CF48935F45E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Cultural issues being ignored</a:t>
          </a:r>
        </a:p>
      </dgm:t>
    </dgm:pt>
    <dgm:pt modelId="{808CA71E-0F16-4A86-996A-B4B87505FAAC}" type="parTrans" cxnId="{898D7616-6C27-425D-A83A-70E2D65DFA5A}">
      <dgm:prSet/>
      <dgm:spPr/>
      <dgm:t>
        <a:bodyPr/>
        <a:lstStyle/>
        <a:p>
          <a:endParaRPr lang="en-US"/>
        </a:p>
      </dgm:t>
    </dgm:pt>
    <dgm:pt modelId="{7860DB99-4127-48A4-8CF6-EF8B6EA9EE45}" type="sibTrans" cxnId="{898D7616-6C27-425D-A83A-70E2D65DFA5A}">
      <dgm:prSet/>
      <dgm:spPr/>
      <dgm:t>
        <a:bodyPr/>
        <a:lstStyle/>
        <a:p>
          <a:endParaRPr lang="en-US"/>
        </a:p>
      </dgm:t>
    </dgm:pt>
    <dgm:pt modelId="{B47F288C-74B8-4281-ABAA-CF308868DC6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Unrealistic expectations</a:t>
          </a:r>
        </a:p>
      </dgm:t>
    </dgm:pt>
    <dgm:pt modelId="{B41E4BA7-23B5-4A63-911E-6E7B563CADEF}" type="parTrans" cxnId="{7EA82970-11DE-47FA-8452-415D9FF96FC8}">
      <dgm:prSet/>
      <dgm:spPr/>
      <dgm:t>
        <a:bodyPr/>
        <a:lstStyle/>
        <a:p>
          <a:endParaRPr lang="en-US"/>
        </a:p>
      </dgm:t>
    </dgm:pt>
    <dgm:pt modelId="{B46FDE28-3695-4F46-9129-1E4AD35A421D}" type="sibTrans" cxnId="{7EA82970-11DE-47FA-8452-415D9FF96FC8}">
      <dgm:prSet/>
      <dgm:spPr/>
      <dgm:t>
        <a:bodyPr/>
        <a:lstStyle/>
        <a:p>
          <a:endParaRPr lang="en-US"/>
        </a:p>
      </dgm:t>
    </dgm:pt>
    <dgm:pt modelId="{5B812CFE-600A-44C6-8B79-A749621CA17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Inappropriate architecture</a:t>
          </a:r>
        </a:p>
      </dgm:t>
    </dgm:pt>
    <dgm:pt modelId="{E99313E1-45F9-4574-B247-9CEB21404636}" type="parTrans" cxnId="{678A30D9-7EA1-4999-BFE8-B6C6CFE077C0}">
      <dgm:prSet/>
      <dgm:spPr/>
      <dgm:t>
        <a:bodyPr/>
        <a:lstStyle/>
        <a:p>
          <a:endParaRPr lang="en-US"/>
        </a:p>
      </dgm:t>
    </dgm:pt>
    <dgm:pt modelId="{B581232B-31F5-4146-AC73-5A2199E3A084}" type="sibTrans" cxnId="{678A30D9-7EA1-4999-BFE8-B6C6CFE077C0}">
      <dgm:prSet/>
      <dgm:spPr/>
      <dgm:t>
        <a:bodyPr/>
        <a:lstStyle/>
        <a:p>
          <a:endParaRPr lang="en-US"/>
        </a:p>
      </dgm:t>
    </dgm:pt>
    <dgm:pt modelId="{02EA4ABA-9E4F-4C6F-904B-F4B42975CAF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Low data quality / missing information</a:t>
          </a:r>
        </a:p>
      </dgm:t>
    </dgm:pt>
    <dgm:pt modelId="{08FEDB8F-5E55-4C4B-9EC1-857B88C209B6}" type="parTrans" cxnId="{C0348EEA-B27F-4E58-86BF-5D16EB0EEA54}">
      <dgm:prSet/>
      <dgm:spPr/>
      <dgm:t>
        <a:bodyPr/>
        <a:lstStyle/>
        <a:p>
          <a:endParaRPr lang="en-US"/>
        </a:p>
      </dgm:t>
    </dgm:pt>
    <dgm:pt modelId="{38E45548-C2DF-457C-A196-3B4228E1FC60}" type="sibTrans" cxnId="{C0348EEA-B27F-4E58-86BF-5D16EB0EEA54}">
      <dgm:prSet/>
      <dgm:spPr/>
      <dgm:t>
        <a:bodyPr/>
        <a:lstStyle/>
        <a:p>
          <a:endParaRPr lang="en-US"/>
        </a:p>
      </dgm:t>
    </dgm:pt>
    <dgm:pt modelId="{B6C5EAF1-ABF7-4451-A505-460992DEA76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Loading data just because it is available </a:t>
          </a:r>
        </a:p>
      </dgm:t>
    </dgm:pt>
    <dgm:pt modelId="{FF6F22A4-87C6-4825-8803-5727B73F0FB7}" type="parTrans" cxnId="{AC406001-6BD8-4367-9652-9708EB6B877B}">
      <dgm:prSet/>
      <dgm:spPr/>
      <dgm:t>
        <a:bodyPr/>
        <a:lstStyle/>
        <a:p>
          <a:endParaRPr lang="en-US"/>
        </a:p>
      </dgm:t>
    </dgm:pt>
    <dgm:pt modelId="{F990773A-F8E6-4F13-B70A-F8BFB0E8748C}" type="sibTrans" cxnId="{AC406001-6BD8-4367-9652-9708EB6B877B}">
      <dgm:prSet/>
      <dgm:spPr/>
      <dgm:t>
        <a:bodyPr/>
        <a:lstStyle/>
        <a:p>
          <a:endParaRPr lang="en-US"/>
        </a:p>
      </dgm:t>
    </dgm:pt>
    <dgm:pt modelId="{B5E9CA13-D28C-434D-972F-A5C0B8776AF9}" type="pres">
      <dgm:prSet presAssocID="{24342DE6-6C58-49D0-B0B1-9A887905ACE4}" presName="root" presStyleCnt="0">
        <dgm:presLayoutVars>
          <dgm:dir/>
          <dgm:resizeHandles val="exact"/>
        </dgm:presLayoutVars>
      </dgm:prSet>
      <dgm:spPr/>
    </dgm:pt>
    <dgm:pt modelId="{65D6E965-C8DA-4B95-B2DB-3C6FE1C5C398}" type="pres">
      <dgm:prSet presAssocID="{E5BE21AD-3EB3-4B37-A3DC-9BA6AD56F512}" presName="compNode" presStyleCnt="0"/>
      <dgm:spPr/>
    </dgm:pt>
    <dgm:pt modelId="{FFF0A476-FFE9-4941-B672-3D5EEB3E868D}" type="pres">
      <dgm:prSet presAssocID="{E5BE21AD-3EB3-4B37-A3DC-9BA6AD56F512}" presName="bgRect" presStyleLbl="bgShp" presStyleIdx="0" presStyleCnt="7"/>
      <dgm:spPr/>
    </dgm:pt>
    <dgm:pt modelId="{7D2FD044-D2A6-495F-A9AE-19D4BA88FC4C}" type="pres">
      <dgm:prSet presAssocID="{E5BE21AD-3EB3-4B37-A3DC-9BA6AD56F512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3C43A1DB-AC14-4FFC-A895-D38DE04EB9C1}" type="pres">
      <dgm:prSet presAssocID="{E5BE21AD-3EB3-4B37-A3DC-9BA6AD56F512}" presName="spaceRect" presStyleCnt="0"/>
      <dgm:spPr/>
    </dgm:pt>
    <dgm:pt modelId="{1F4E48A7-7D5F-4EF2-AC45-9CD738F486CF}" type="pres">
      <dgm:prSet presAssocID="{E5BE21AD-3EB3-4B37-A3DC-9BA6AD56F512}" presName="parTx" presStyleLbl="revTx" presStyleIdx="0" presStyleCnt="7">
        <dgm:presLayoutVars>
          <dgm:chMax val="0"/>
          <dgm:chPref val="0"/>
        </dgm:presLayoutVars>
      </dgm:prSet>
      <dgm:spPr/>
    </dgm:pt>
    <dgm:pt modelId="{E899FEC8-88C7-4E91-9A36-ADB3F394E9F5}" type="pres">
      <dgm:prSet presAssocID="{28D91F39-2353-4AAB-A681-0DA6723B4BA2}" presName="sibTrans" presStyleCnt="0"/>
      <dgm:spPr/>
    </dgm:pt>
    <dgm:pt modelId="{C5D93D0A-DD42-4A83-A5F2-AD37004E1C2B}" type="pres">
      <dgm:prSet presAssocID="{77171FAA-F9A8-4A6E-8A12-26A379E46046}" presName="compNode" presStyleCnt="0"/>
      <dgm:spPr/>
    </dgm:pt>
    <dgm:pt modelId="{B57832FE-AC7E-422C-AC89-AF2729CD4AC7}" type="pres">
      <dgm:prSet presAssocID="{77171FAA-F9A8-4A6E-8A12-26A379E46046}" presName="bgRect" presStyleLbl="bgShp" presStyleIdx="1" presStyleCnt="7"/>
      <dgm:spPr/>
    </dgm:pt>
    <dgm:pt modelId="{CBB811CB-9789-4C9F-91BF-E6E20EDD35FB}" type="pres">
      <dgm:prSet presAssocID="{77171FAA-F9A8-4A6E-8A12-26A379E46046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FC81554-D499-4DC3-8A73-92007F2738A5}" type="pres">
      <dgm:prSet presAssocID="{77171FAA-F9A8-4A6E-8A12-26A379E46046}" presName="spaceRect" presStyleCnt="0"/>
      <dgm:spPr/>
    </dgm:pt>
    <dgm:pt modelId="{02CD33DB-2FC5-46E1-9AEF-60EC2C9E448D}" type="pres">
      <dgm:prSet presAssocID="{77171FAA-F9A8-4A6E-8A12-26A379E46046}" presName="parTx" presStyleLbl="revTx" presStyleIdx="1" presStyleCnt="7">
        <dgm:presLayoutVars>
          <dgm:chMax val="0"/>
          <dgm:chPref val="0"/>
        </dgm:presLayoutVars>
      </dgm:prSet>
      <dgm:spPr/>
    </dgm:pt>
    <dgm:pt modelId="{DCEEBB25-AF63-4C0E-AB0C-8D03533E1E24}" type="pres">
      <dgm:prSet presAssocID="{02EA2F1D-8B89-41FB-876E-33075CEEFFFD}" presName="sibTrans" presStyleCnt="0"/>
      <dgm:spPr/>
    </dgm:pt>
    <dgm:pt modelId="{CD18C108-34AC-46BB-970F-69DCC0AD4C27}" type="pres">
      <dgm:prSet presAssocID="{9C8ADE17-F9E6-48CA-BA7C-CF48935F45E7}" presName="compNode" presStyleCnt="0"/>
      <dgm:spPr/>
    </dgm:pt>
    <dgm:pt modelId="{6F871D50-45F3-4576-9B1F-FE36FFC89973}" type="pres">
      <dgm:prSet presAssocID="{9C8ADE17-F9E6-48CA-BA7C-CF48935F45E7}" presName="bgRect" presStyleLbl="bgShp" presStyleIdx="2" presStyleCnt="7"/>
      <dgm:spPr/>
    </dgm:pt>
    <dgm:pt modelId="{09737429-D40E-4A0E-B8C0-A69F93465D3A}" type="pres">
      <dgm:prSet presAssocID="{9C8ADE17-F9E6-48CA-BA7C-CF48935F45E7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052814CB-BBAC-4C9A-8E74-2582875A1035}" type="pres">
      <dgm:prSet presAssocID="{9C8ADE17-F9E6-48CA-BA7C-CF48935F45E7}" presName="spaceRect" presStyleCnt="0"/>
      <dgm:spPr/>
    </dgm:pt>
    <dgm:pt modelId="{488EADE6-EB38-457D-AE9D-C12B95745133}" type="pres">
      <dgm:prSet presAssocID="{9C8ADE17-F9E6-48CA-BA7C-CF48935F45E7}" presName="parTx" presStyleLbl="revTx" presStyleIdx="2" presStyleCnt="7">
        <dgm:presLayoutVars>
          <dgm:chMax val="0"/>
          <dgm:chPref val="0"/>
        </dgm:presLayoutVars>
      </dgm:prSet>
      <dgm:spPr/>
    </dgm:pt>
    <dgm:pt modelId="{140B15FB-8F68-4A32-A2C3-0970AF80792C}" type="pres">
      <dgm:prSet presAssocID="{7860DB99-4127-48A4-8CF6-EF8B6EA9EE45}" presName="sibTrans" presStyleCnt="0"/>
      <dgm:spPr/>
    </dgm:pt>
    <dgm:pt modelId="{81332EBC-9FE5-49A1-B810-B095DF7583D4}" type="pres">
      <dgm:prSet presAssocID="{B47F288C-74B8-4281-ABAA-CF308868DC66}" presName="compNode" presStyleCnt="0"/>
      <dgm:spPr/>
    </dgm:pt>
    <dgm:pt modelId="{8B39212E-C0DA-4405-AB2D-4BE627A6F25E}" type="pres">
      <dgm:prSet presAssocID="{B47F288C-74B8-4281-ABAA-CF308868DC66}" presName="bgRect" presStyleLbl="bgShp" presStyleIdx="3" presStyleCnt="7"/>
      <dgm:spPr/>
    </dgm:pt>
    <dgm:pt modelId="{178BFF3D-E376-49EF-B6B8-165BDCA61ABD}" type="pres">
      <dgm:prSet presAssocID="{B47F288C-74B8-4281-ABAA-CF308868DC66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ad Face with No Fill"/>
        </a:ext>
      </dgm:extLst>
    </dgm:pt>
    <dgm:pt modelId="{5811AECC-4CDA-4345-8C42-4996179B88CB}" type="pres">
      <dgm:prSet presAssocID="{B47F288C-74B8-4281-ABAA-CF308868DC66}" presName="spaceRect" presStyleCnt="0"/>
      <dgm:spPr/>
    </dgm:pt>
    <dgm:pt modelId="{ED56AD69-E5C1-4E2B-9391-4270E8727A3B}" type="pres">
      <dgm:prSet presAssocID="{B47F288C-74B8-4281-ABAA-CF308868DC66}" presName="parTx" presStyleLbl="revTx" presStyleIdx="3" presStyleCnt="7">
        <dgm:presLayoutVars>
          <dgm:chMax val="0"/>
          <dgm:chPref val="0"/>
        </dgm:presLayoutVars>
      </dgm:prSet>
      <dgm:spPr/>
    </dgm:pt>
    <dgm:pt modelId="{530D8BF9-1D18-4EC4-BA50-46B46E3292AF}" type="pres">
      <dgm:prSet presAssocID="{B46FDE28-3695-4F46-9129-1E4AD35A421D}" presName="sibTrans" presStyleCnt="0"/>
      <dgm:spPr/>
    </dgm:pt>
    <dgm:pt modelId="{9C2DB71A-A1E1-4184-9EFF-4C7CD7A3074D}" type="pres">
      <dgm:prSet presAssocID="{5B812CFE-600A-44C6-8B79-A749621CA178}" presName="compNode" presStyleCnt="0"/>
      <dgm:spPr/>
    </dgm:pt>
    <dgm:pt modelId="{7BE667AF-E293-47E4-934D-6768A5448AED}" type="pres">
      <dgm:prSet presAssocID="{5B812CFE-600A-44C6-8B79-A749621CA178}" presName="bgRect" presStyleLbl="bgShp" presStyleIdx="4" presStyleCnt="7"/>
      <dgm:spPr/>
    </dgm:pt>
    <dgm:pt modelId="{D89443ED-A7AD-40D5-A100-E4F4C476E83A}" type="pres">
      <dgm:prSet presAssocID="{5B812CFE-600A-44C6-8B79-A749621CA178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64F1A039-D2CE-4F6A-BF60-E2A651F8ED1A}" type="pres">
      <dgm:prSet presAssocID="{5B812CFE-600A-44C6-8B79-A749621CA178}" presName="spaceRect" presStyleCnt="0"/>
      <dgm:spPr/>
    </dgm:pt>
    <dgm:pt modelId="{0E1663B8-5C64-4B49-BB7F-7C0752104815}" type="pres">
      <dgm:prSet presAssocID="{5B812CFE-600A-44C6-8B79-A749621CA178}" presName="parTx" presStyleLbl="revTx" presStyleIdx="4" presStyleCnt="7">
        <dgm:presLayoutVars>
          <dgm:chMax val="0"/>
          <dgm:chPref val="0"/>
        </dgm:presLayoutVars>
      </dgm:prSet>
      <dgm:spPr/>
    </dgm:pt>
    <dgm:pt modelId="{4D2ADDA2-0409-4846-A3C7-EA2845EFA29D}" type="pres">
      <dgm:prSet presAssocID="{B581232B-31F5-4146-AC73-5A2199E3A084}" presName="sibTrans" presStyleCnt="0"/>
      <dgm:spPr/>
    </dgm:pt>
    <dgm:pt modelId="{1A33D393-2B5D-4BE5-B2D9-DEB1024C33CA}" type="pres">
      <dgm:prSet presAssocID="{02EA4ABA-9E4F-4C6F-904B-F4B42975CAFE}" presName="compNode" presStyleCnt="0"/>
      <dgm:spPr/>
    </dgm:pt>
    <dgm:pt modelId="{C34BBD10-A660-4D32-A645-CE6665B31460}" type="pres">
      <dgm:prSet presAssocID="{02EA4ABA-9E4F-4C6F-904B-F4B42975CAFE}" presName="bgRect" presStyleLbl="bgShp" presStyleIdx="5" presStyleCnt="7"/>
      <dgm:spPr/>
    </dgm:pt>
    <dgm:pt modelId="{050C393D-08C7-4944-9AA6-CD97684DD3E5}" type="pres">
      <dgm:prSet presAssocID="{02EA4ABA-9E4F-4C6F-904B-F4B42975CAFE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4D4693B4-3294-46BE-A8A7-B12C21305F33}" type="pres">
      <dgm:prSet presAssocID="{02EA4ABA-9E4F-4C6F-904B-F4B42975CAFE}" presName="spaceRect" presStyleCnt="0"/>
      <dgm:spPr/>
    </dgm:pt>
    <dgm:pt modelId="{FA7C0C34-A04F-4984-B92B-72F4CE70A39E}" type="pres">
      <dgm:prSet presAssocID="{02EA4ABA-9E4F-4C6F-904B-F4B42975CAFE}" presName="parTx" presStyleLbl="revTx" presStyleIdx="5" presStyleCnt="7">
        <dgm:presLayoutVars>
          <dgm:chMax val="0"/>
          <dgm:chPref val="0"/>
        </dgm:presLayoutVars>
      </dgm:prSet>
      <dgm:spPr/>
    </dgm:pt>
    <dgm:pt modelId="{CCED5172-A812-4D2D-B94B-DA5627534472}" type="pres">
      <dgm:prSet presAssocID="{38E45548-C2DF-457C-A196-3B4228E1FC60}" presName="sibTrans" presStyleCnt="0"/>
      <dgm:spPr/>
    </dgm:pt>
    <dgm:pt modelId="{9E2E45EB-2C9B-4E6E-8C10-88230F90E6F5}" type="pres">
      <dgm:prSet presAssocID="{B6C5EAF1-ABF7-4451-A505-460992DEA76B}" presName="compNode" presStyleCnt="0"/>
      <dgm:spPr/>
    </dgm:pt>
    <dgm:pt modelId="{6F7E9EE8-71FB-4BD0-9B23-863A99A456B5}" type="pres">
      <dgm:prSet presAssocID="{B6C5EAF1-ABF7-4451-A505-460992DEA76B}" presName="bgRect" presStyleLbl="bgShp" presStyleIdx="6" presStyleCnt="7"/>
      <dgm:spPr/>
    </dgm:pt>
    <dgm:pt modelId="{6633CF7C-2A18-444C-8321-7608316B4C39}" type="pres">
      <dgm:prSet presAssocID="{B6C5EAF1-ABF7-4451-A505-460992DEA76B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CE2BECE5-C139-4CA1-A9F4-918B0A1AA630}" type="pres">
      <dgm:prSet presAssocID="{B6C5EAF1-ABF7-4451-A505-460992DEA76B}" presName="spaceRect" presStyleCnt="0"/>
      <dgm:spPr/>
    </dgm:pt>
    <dgm:pt modelId="{78A13D13-5241-4FA1-861A-AB1EB78519DA}" type="pres">
      <dgm:prSet presAssocID="{B6C5EAF1-ABF7-4451-A505-460992DEA76B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AC406001-6BD8-4367-9652-9708EB6B877B}" srcId="{24342DE6-6C58-49D0-B0B1-9A887905ACE4}" destId="{B6C5EAF1-ABF7-4451-A505-460992DEA76B}" srcOrd="6" destOrd="0" parTransId="{FF6F22A4-87C6-4825-8803-5727B73F0FB7}" sibTransId="{F990773A-F8E6-4F13-B70A-F8BFB0E8748C}"/>
    <dgm:cxn modelId="{898D7616-6C27-425D-A83A-70E2D65DFA5A}" srcId="{24342DE6-6C58-49D0-B0B1-9A887905ACE4}" destId="{9C8ADE17-F9E6-48CA-BA7C-CF48935F45E7}" srcOrd="2" destOrd="0" parTransId="{808CA71E-0F16-4A86-996A-B4B87505FAAC}" sibTransId="{7860DB99-4127-48A4-8CF6-EF8B6EA9EE45}"/>
    <dgm:cxn modelId="{C1D32222-3970-4519-993A-DF963A869A9C}" type="presOf" srcId="{E5BE21AD-3EB3-4B37-A3DC-9BA6AD56F512}" destId="{1F4E48A7-7D5F-4EF2-AC45-9CD738F486CF}" srcOrd="0" destOrd="0" presId="urn:microsoft.com/office/officeart/2018/2/layout/IconVerticalSolidList"/>
    <dgm:cxn modelId="{289D5F22-5F32-4994-85EC-D769F20D40DC}" srcId="{24342DE6-6C58-49D0-B0B1-9A887905ACE4}" destId="{E5BE21AD-3EB3-4B37-A3DC-9BA6AD56F512}" srcOrd="0" destOrd="0" parTransId="{98826A6B-153D-4BC9-8C0F-67F721546AD4}" sibTransId="{28D91F39-2353-4AAB-A681-0DA6723B4BA2}"/>
    <dgm:cxn modelId="{59AB4724-0DC1-4741-850A-0E7541DA4D81}" type="presOf" srcId="{9C8ADE17-F9E6-48CA-BA7C-CF48935F45E7}" destId="{488EADE6-EB38-457D-AE9D-C12B95745133}" srcOrd="0" destOrd="0" presId="urn:microsoft.com/office/officeart/2018/2/layout/IconVerticalSolidList"/>
    <dgm:cxn modelId="{5A580A6B-F265-469E-8D42-542C5A3EE412}" type="presOf" srcId="{5B812CFE-600A-44C6-8B79-A749621CA178}" destId="{0E1663B8-5C64-4B49-BB7F-7C0752104815}" srcOrd="0" destOrd="0" presId="urn:microsoft.com/office/officeart/2018/2/layout/IconVerticalSolidList"/>
    <dgm:cxn modelId="{7EA82970-11DE-47FA-8452-415D9FF96FC8}" srcId="{24342DE6-6C58-49D0-B0B1-9A887905ACE4}" destId="{B47F288C-74B8-4281-ABAA-CF308868DC66}" srcOrd="3" destOrd="0" parTransId="{B41E4BA7-23B5-4A63-911E-6E7B563CADEF}" sibTransId="{B46FDE28-3695-4F46-9129-1E4AD35A421D}"/>
    <dgm:cxn modelId="{45152583-6EC7-4113-A6B4-9E73BC5A412B}" type="presOf" srcId="{B47F288C-74B8-4281-ABAA-CF308868DC66}" destId="{ED56AD69-E5C1-4E2B-9391-4270E8727A3B}" srcOrd="0" destOrd="0" presId="urn:microsoft.com/office/officeart/2018/2/layout/IconVerticalSolidList"/>
    <dgm:cxn modelId="{841D76BF-03D9-4E32-AE07-4C7D2510A3D4}" type="presOf" srcId="{B6C5EAF1-ABF7-4451-A505-460992DEA76B}" destId="{78A13D13-5241-4FA1-861A-AB1EB78519DA}" srcOrd="0" destOrd="0" presId="urn:microsoft.com/office/officeart/2018/2/layout/IconVerticalSolidList"/>
    <dgm:cxn modelId="{5F68BBC2-22FF-4CE0-9A4C-EAA0FCAC5A13}" type="presOf" srcId="{77171FAA-F9A8-4A6E-8A12-26A379E46046}" destId="{02CD33DB-2FC5-46E1-9AEF-60EC2C9E448D}" srcOrd="0" destOrd="0" presId="urn:microsoft.com/office/officeart/2018/2/layout/IconVerticalSolidList"/>
    <dgm:cxn modelId="{678A30D9-7EA1-4999-BFE8-B6C6CFE077C0}" srcId="{24342DE6-6C58-49D0-B0B1-9A887905ACE4}" destId="{5B812CFE-600A-44C6-8B79-A749621CA178}" srcOrd="4" destOrd="0" parTransId="{E99313E1-45F9-4574-B247-9CEB21404636}" sibTransId="{B581232B-31F5-4146-AC73-5A2199E3A084}"/>
    <dgm:cxn modelId="{17F29CDD-58EE-4DA9-B7A5-A900D61D1DAF}" srcId="{24342DE6-6C58-49D0-B0B1-9A887905ACE4}" destId="{77171FAA-F9A8-4A6E-8A12-26A379E46046}" srcOrd="1" destOrd="0" parTransId="{8B8C2DF4-D99A-498B-A720-1EE2BEF18DB3}" sibTransId="{02EA2F1D-8B89-41FB-876E-33075CEEFFFD}"/>
    <dgm:cxn modelId="{C0348EEA-B27F-4E58-86BF-5D16EB0EEA54}" srcId="{24342DE6-6C58-49D0-B0B1-9A887905ACE4}" destId="{02EA4ABA-9E4F-4C6F-904B-F4B42975CAFE}" srcOrd="5" destOrd="0" parTransId="{08FEDB8F-5E55-4C4B-9EC1-857B88C209B6}" sibTransId="{38E45548-C2DF-457C-A196-3B4228E1FC60}"/>
    <dgm:cxn modelId="{FAFB18FE-F63E-490F-8E3F-D6CA736C1D74}" type="presOf" srcId="{02EA4ABA-9E4F-4C6F-904B-F4B42975CAFE}" destId="{FA7C0C34-A04F-4984-B92B-72F4CE70A39E}" srcOrd="0" destOrd="0" presId="urn:microsoft.com/office/officeart/2018/2/layout/IconVerticalSolidList"/>
    <dgm:cxn modelId="{911D04FF-DE9A-4974-B7A5-67245C083F8C}" type="presOf" srcId="{24342DE6-6C58-49D0-B0B1-9A887905ACE4}" destId="{B5E9CA13-D28C-434D-972F-A5C0B8776AF9}" srcOrd="0" destOrd="0" presId="urn:microsoft.com/office/officeart/2018/2/layout/IconVerticalSolidList"/>
    <dgm:cxn modelId="{90A502EB-D9FD-4901-A08B-A0E2CFAD8C3B}" type="presParOf" srcId="{B5E9CA13-D28C-434D-972F-A5C0B8776AF9}" destId="{65D6E965-C8DA-4B95-B2DB-3C6FE1C5C398}" srcOrd="0" destOrd="0" presId="urn:microsoft.com/office/officeart/2018/2/layout/IconVerticalSolidList"/>
    <dgm:cxn modelId="{C77504F3-1A06-4D9B-8554-03285743764F}" type="presParOf" srcId="{65D6E965-C8DA-4B95-B2DB-3C6FE1C5C398}" destId="{FFF0A476-FFE9-4941-B672-3D5EEB3E868D}" srcOrd="0" destOrd="0" presId="urn:microsoft.com/office/officeart/2018/2/layout/IconVerticalSolidList"/>
    <dgm:cxn modelId="{3395D37B-F816-46F3-BFA5-D5909ED5B853}" type="presParOf" srcId="{65D6E965-C8DA-4B95-B2DB-3C6FE1C5C398}" destId="{7D2FD044-D2A6-495F-A9AE-19D4BA88FC4C}" srcOrd="1" destOrd="0" presId="urn:microsoft.com/office/officeart/2018/2/layout/IconVerticalSolidList"/>
    <dgm:cxn modelId="{8E0701F6-2F46-41C2-B62D-2F7300F36896}" type="presParOf" srcId="{65D6E965-C8DA-4B95-B2DB-3C6FE1C5C398}" destId="{3C43A1DB-AC14-4FFC-A895-D38DE04EB9C1}" srcOrd="2" destOrd="0" presId="urn:microsoft.com/office/officeart/2018/2/layout/IconVerticalSolidList"/>
    <dgm:cxn modelId="{EBB88805-5C17-4DDE-B568-341C90987B81}" type="presParOf" srcId="{65D6E965-C8DA-4B95-B2DB-3C6FE1C5C398}" destId="{1F4E48A7-7D5F-4EF2-AC45-9CD738F486CF}" srcOrd="3" destOrd="0" presId="urn:microsoft.com/office/officeart/2018/2/layout/IconVerticalSolidList"/>
    <dgm:cxn modelId="{FC1A1239-C3A4-4D16-BE06-1ACE5423184C}" type="presParOf" srcId="{B5E9CA13-D28C-434D-972F-A5C0B8776AF9}" destId="{E899FEC8-88C7-4E91-9A36-ADB3F394E9F5}" srcOrd="1" destOrd="0" presId="urn:microsoft.com/office/officeart/2018/2/layout/IconVerticalSolidList"/>
    <dgm:cxn modelId="{A3D6816A-EB7C-479E-AA62-A19074B4DFA7}" type="presParOf" srcId="{B5E9CA13-D28C-434D-972F-A5C0B8776AF9}" destId="{C5D93D0A-DD42-4A83-A5F2-AD37004E1C2B}" srcOrd="2" destOrd="0" presId="urn:microsoft.com/office/officeart/2018/2/layout/IconVerticalSolidList"/>
    <dgm:cxn modelId="{EDCD74AD-6CF1-4AD4-858B-2F6812163473}" type="presParOf" srcId="{C5D93D0A-DD42-4A83-A5F2-AD37004E1C2B}" destId="{B57832FE-AC7E-422C-AC89-AF2729CD4AC7}" srcOrd="0" destOrd="0" presId="urn:microsoft.com/office/officeart/2018/2/layout/IconVerticalSolidList"/>
    <dgm:cxn modelId="{9DD9AB26-023B-4AB1-B890-AA7FEF04EB10}" type="presParOf" srcId="{C5D93D0A-DD42-4A83-A5F2-AD37004E1C2B}" destId="{CBB811CB-9789-4C9F-91BF-E6E20EDD35FB}" srcOrd="1" destOrd="0" presId="urn:microsoft.com/office/officeart/2018/2/layout/IconVerticalSolidList"/>
    <dgm:cxn modelId="{229EE980-41CB-4307-A22A-EF54BB6158AC}" type="presParOf" srcId="{C5D93D0A-DD42-4A83-A5F2-AD37004E1C2B}" destId="{8FC81554-D499-4DC3-8A73-92007F2738A5}" srcOrd="2" destOrd="0" presId="urn:microsoft.com/office/officeart/2018/2/layout/IconVerticalSolidList"/>
    <dgm:cxn modelId="{59DB54E4-BEBB-4513-9213-19FC4793C090}" type="presParOf" srcId="{C5D93D0A-DD42-4A83-A5F2-AD37004E1C2B}" destId="{02CD33DB-2FC5-46E1-9AEF-60EC2C9E448D}" srcOrd="3" destOrd="0" presId="urn:microsoft.com/office/officeart/2018/2/layout/IconVerticalSolidList"/>
    <dgm:cxn modelId="{DAE837E8-2332-4A85-9ED2-A16294A2C8F6}" type="presParOf" srcId="{B5E9CA13-D28C-434D-972F-A5C0B8776AF9}" destId="{DCEEBB25-AF63-4C0E-AB0C-8D03533E1E24}" srcOrd="3" destOrd="0" presId="urn:microsoft.com/office/officeart/2018/2/layout/IconVerticalSolidList"/>
    <dgm:cxn modelId="{89C5E6E6-3B9A-460D-AE50-AC1D8D7D8461}" type="presParOf" srcId="{B5E9CA13-D28C-434D-972F-A5C0B8776AF9}" destId="{CD18C108-34AC-46BB-970F-69DCC0AD4C27}" srcOrd="4" destOrd="0" presId="urn:microsoft.com/office/officeart/2018/2/layout/IconVerticalSolidList"/>
    <dgm:cxn modelId="{C2F3A631-DD66-4EBF-8474-197E5F44E793}" type="presParOf" srcId="{CD18C108-34AC-46BB-970F-69DCC0AD4C27}" destId="{6F871D50-45F3-4576-9B1F-FE36FFC89973}" srcOrd="0" destOrd="0" presId="urn:microsoft.com/office/officeart/2018/2/layout/IconVerticalSolidList"/>
    <dgm:cxn modelId="{2FD42019-5B69-4B7B-87A1-4B5A06EA563D}" type="presParOf" srcId="{CD18C108-34AC-46BB-970F-69DCC0AD4C27}" destId="{09737429-D40E-4A0E-B8C0-A69F93465D3A}" srcOrd="1" destOrd="0" presId="urn:microsoft.com/office/officeart/2018/2/layout/IconVerticalSolidList"/>
    <dgm:cxn modelId="{DDAAF85B-5E28-4D81-B9BF-149E765C523A}" type="presParOf" srcId="{CD18C108-34AC-46BB-970F-69DCC0AD4C27}" destId="{052814CB-BBAC-4C9A-8E74-2582875A1035}" srcOrd="2" destOrd="0" presId="urn:microsoft.com/office/officeart/2018/2/layout/IconVerticalSolidList"/>
    <dgm:cxn modelId="{09A728E3-10DC-4D7B-89F0-B95009B5C446}" type="presParOf" srcId="{CD18C108-34AC-46BB-970F-69DCC0AD4C27}" destId="{488EADE6-EB38-457D-AE9D-C12B95745133}" srcOrd="3" destOrd="0" presId="urn:microsoft.com/office/officeart/2018/2/layout/IconVerticalSolidList"/>
    <dgm:cxn modelId="{D80A18C7-B1D9-45BF-BE0B-D3BAA9053F26}" type="presParOf" srcId="{B5E9CA13-D28C-434D-972F-A5C0B8776AF9}" destId="{140B15FB-8F68-4A32-A2C3-0970AF80792C}" srcOrd="5" destOrd="0" presId="urn:microsoft.com/office/officeart/2018/2/layout/IconVerticalSolidList"/>
    <dgm:cxn modelId="{83CF6173-B716-405B-9A64-D7E97884E82A}" type="presParOf" srcId="{B5E9CA13-D28C-434D-972F-A5C0B8776AF9}" destId="{81332EBC-9FE5-49A1-B810-B095DF7583D4}" srcOrd="6" destOrd="0" presId="urn:microsoft.com/office/officeart/2018/2/layout/IconVerticalSolidList"/>
    <dgm:cxn modelId="{37F595DD-98D9-4519-9F70-65D9F021F422}" type="presParOf" srcId="{81332EBC-9FE5-49A1-B810-B095DF7583D4}" destId="{8B39212E-C0DA-4405-AB2D-4BE627A6F25E}" srcOrd="0" destOrd="0" presId="urn:microsoft.com/office/officeart/2018/2/layout/IconVerticalSolidList"/>
    <dgm:cxn modelId="{90698BB6-8DC7-4F6F-BE5D-AAE3198B7B18}" type="presParOf" srcId="{81332EBC-9FE5-49A1-B810-B095DF7583D4}" destId="{178BFF3D-E376-49EF-B6B8-165BDCA61ABD}" srcOrd="1" destOrd="0" presId="urn:microsoft.com/office/officeart/2018/2/layout/IconVerticalSolidList"/>
    <dgm:cxn modelId="{8A2F3CFB-7EAA-4047-9E5B-07746E39C711}" type="presParOf" srcId="{81332EBC-9FE5-49A1-B810-B095DF7583D4}" destId="{5811AECC-4CDA-4345-8C42-4996179B88CB}" srcOrd="2" destOrd="0" presId="urn:microsoft.com/office/officeart/2018/2/layout/IconVerticalSolidList"/>
    <dgm:cxn modelId="{19575BCD-9BA8-4411-93DE-805541DEE58C}" type="presParOf" srcId="{81332EBC-9FE5-49A1-B810-B095DF7583D4}" destId="{ED56AD69-E5C1-4E2B-9391-4270E8727A3B}" srcOrd="3" destOrd="0" presId="urn:microsoft.com/office/officeart/2018/2/layout/IconVerticalSolidList"/>
    <dgm:cxn modelId="{7DB2787B-5EC8-4C0B-B61A-785C4378E591}" type="presParOf" srcId="{B5E9CA13-D28C-434D-972F-A5C0B8776AF9}" destId="{530D8BF9-1D18-4EC4-BA50-46B46E3292AF}" srcOrd="7" destOrd="0" presId="urn:microsoft.com/office/officeart/2018/2/layout/IconVerticalSolidList"/>
    <dgm:cxn modelId="{C90EB29F-77A8-498C-968A-F0B512C95966}" type="presParOf" srcId="{B5E9CA13-D28C-434D-972F-A5C0B8776AF9}" destId="{9C2DB71A-A1E1-4184-9EFF-4C7CD7A3074D}" srcOrd="8" destOrd="0" presId="urn:microsoft.com/office/officeart/2018/2/layout/IconVerticalSolidList"/>
    <dgm:cxn modelId="{6931E65F-6C8A-422B-A997-DD1F6D58B78E}" type="presParOf" srcId="{9C2DB71A-A1E1-4184-9EFF-4C7CD7A3074D}" destId="{7BE667AF-E293-47E4-934D-6768A5448AED}" srcOrd="0" destOrd="0" presId="urn:microsoft.com/office/officeart/2018/2/layout/IconVerticalSolidList"/>
    <dgm:cxn modelId="{CD7960CA-3664-4CE4-8D69-B74D9A20674F}" type="presParOf" srcId="{9C2DB71A-A1E1-4184-9EFF-4C7CD7A3074D}" destId="{D89443ED-A7AD-40D5-A100-E4F4C476E83A}" srcOrd="1" destOrd="0" presId="urn:microsoft.com/office/officeart/2018/2/layout/IconVerticalSolidList"/>
    <dgm:cxn modelId="{68E2F9E5-1779-4AE5-8185-5FB8543382D9}" type="presParOf" srcId="{9C2DB71A-A1E1-4184-9EFF-4C7CD7A3074D}" destId="{64F1A039-D2CE-4F6A-BF60-E2A651F8ED1A}" srcOrd="2" destOrd="0" presId="urn:microsoft.com/office/officeart/2018/2/layout/IconVerticalSolidList"/>
    <dgm:cxn modelId="{FCE9BE51-25E3-4243-8145-0EB56273CFC9}" type="presParOf" srcId="{9C2DB71A-A1E1-4184-9EFF-4C7CD7A3074D}" destId="{0E1663B8-5C64-4B49-BB7F-7C0752104815}" srcOrd="3" destOrd="0" presId="urn:microsoft.com/office/officeart/2018/2/layout/IconVerticalSolidList"/>
    <dgm:cxn modelId="{5D611200-035A-42C1-84F8-D213EF555F8A}" type="presParOf" srcId="{B5E9CA13-D28C-434D-972F-A5C0B8776AF9}" destId="{4D2ADDA2-0409-4846-A3C7-EA2845EFA29D}" srcOrd="9" destOrd="0" presId="urn:microsoft.com/office/officeart/2018/2/layout/IconVerticalSolidList"/>
    <dgm:cxn modelId="{0DB5C1ED-5B27-4CF4-A9CF-3C9755C23C9E}" type="presParOf" srcId="{B5E9CA13-D28C-434D-972F-A5C0B8776AF9}" destId="{1A33D393-2B5D-4BE5-B2D9-DEB1024C33CA}" srcOrd="10" destOrd="0" presId="urn:microsoft.com/office/officeart/2018/2/layout/IconVerticalSolidList"/>
    <dgm:cxn modelId="{366BC832-E8F2-414C-B89A-CD78BC144F0E}" type="presParOf" srcId="{1A33D393-2B5D-4BE5-B2D9-DEB1024C33CA}" destId="{C34BBD10-A660-4D32-A645-CE6665B31460}" srcOrd="0" destOrd="0" presId="urn:microsoft.com/office/officeart/2018/2/layout/IconVerticalSolidList"/>
    <dgm:cxn modelId="{983E6485-4032-40FF-AD9A-ACA91E0E84A0}" type="presParOf" srcId="{1A33D393-2B5D-4BE5-B2D9-DEB1024C33CA}" destId="{050C393D-08C7-4944-9AA6-CD97684DD3E5}" srcOrd="1" destOrd="0" presId="urn:microsoft.com/office/officeart/2018/2/layout/IconVerticalSolidList"/>
    <dgm:cxn modelId="{3E23D0BD-DE73-49CF-B122-C18539FBC843}" type="presParOf" srcId="{1A33D393-2B5D-4BE5-B2D9-DEB1024C33CA}" destId="{4D4693B4-3294-46BE-A8A7-B12C21305F33}" srcOrd="2" destOrd="0" presId="urn:microsoft.com/office/officeart/2018/2/layout/IconVerticalSolidList"/>
    <dgm:cxn modelId="{74C8EC9E-AA63-423E-9EC3-F12CDF1BF155}" type="presParOf" srcId="{1A33D393-2B5D-4BE5-B2D9-DEB1024C33CA}" destId="{FA7C0C34-A04F-4984-B92B-72F4CE70A39E}" srcOrd="3" destOrd="0" presId="urn:microsoft.com/office/officeart/2018/2/layout/IconVerticalSolidList"/>
    <dgm:cxn modelId="{A040FA67-3B9B-4326-94C6-A145C6240684}" type="presParOf" srcId="{B5E9CA13-D28C-434D-972F-A5C0B8776AF9}" destId="{CCED5172-A812-4D2D-B94B-DA5627534472}" srcOrd="11" destOrd="0" presId="urn:microsoft.com/office/officeart/2018/2/layout/IconVerticalSolidList"/>
    <dgm:cxn modelId="{28B7E981-41FA-48EC-AEE2-74F9D3FEA29A}" type="presParOf" srcId="{B5E9CA13-D28C-434D-972F-A5C0B8776AF9}" destId="{9E2E45EB-2C9B-4E6E-8C10-88230F90E6F5}" srcOrd="12" destOrd="0" presId="urn:microsoft.com/office/officeart/2018/2/layout/IconVerticalSolidList"/>
    <dgm:cxn modelId="{703AB845-F304-4390-85A6-0F2522772D0D}" type="presParOf" srcId="{9E2E45EB-2C9B-4E6E-8C10-88230F90E6F5}" destId="{6F7E9EE8-71FB-4BD0-9B23-863A99A456B5}" srcOrd="0" destOrd="0" presId="urn:microsoft.com/office/officeart/2018/2/layout/IconVerticalSolidList"/>
    <dgm:cxn modelId="{521544FD-71A9-4AA0-B3BA-90F19E62FE03}" type="presParOf" srcId="{9E2E45EB-2C9B-4E6E-8C10-88230F90E6F5}" destId="{6633CF7C-2A18-444C-8321-7608316B4C39}" srcOrd="1" destOrd="0" presId="urn:microsoft.com/office/officeart/2018/2/layout/IconVerticalSolidList"/>
    <dgm:cxn modelId="{3483A39E-EE18-4926-B6EC-AB0AE48996C2}" type="presParOf" srcId="{9E2E45EB-2C9B-4E6E-8C10-88230F90E6F5}" destId="{CE2BECE5-C139-4CA1-A9F4-918B0A1AA630}" srcOrd="2" destOrd="0" presId="urn:microsoft.com/office/officeart/2018/2/layout/IconVerticalSolidList"/>
    <dgm:cxn modelId="{9BC28E57-39A6-42BC-9D2B-BB3021CD4E61}" type="presParOf" srcId="{9E2E45EB-2C9B-4E6E-8C10-88230F90E6F5}" destId="{78A13D13-5241-4FA1-861A-AB1EB78519D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891293D-5DE7-466F-A387-E76BF50D8D34}" type="doc">
      <dgm:prSet loTypeId="urn:microsoft.com/office/officeart/2005/8/layout/list1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CF6D47B-83F4-410A-9172-A6A3713A01A2}">
      <dgm:prSet/>
      <dgm:spPr/>
      <dgm:t>
        <a:bodyPr/>
        <a:lstStyle/>
        <a:p>
          <a:r>
            <a:rPr lang="en-US"/>
            <a:t>Enabling real-time data updates for real-time analysis and real-time decision making is growing rapidly</a:t>
          </a:r>
        </a:p>
      </dgm:t>
    </dgm:pt>
    <dgm:pt modelId="{05BE17E3-2BE1-41FB-A325-9F655FF884C1}" type="parTrans" cxnId="{6334C2AE-424D-412B-9C2D-EE433D96D2C5}">
      <dgm:prSet/>
      <dgm:spPr/>
      <dgm:t>
        <a:bodyPr/>
        <a:lstStyle/>
        <a:p>
          <a:endParaRPr lang="en-US"/>
        </a:p>
      </dgm:t>
    </dgm:pt>
    <dgm:pt modelId="{5537A407-2796-46D4-AE98-166A64B272DA}" type="sibTrans" cxnId="{6334C2AE-424D-412B-9C2D-EE433D96D2C5}">
      <dgm:prSet/>
      <dgm:spPr/>
      <dgm:t>
        <a:bodyPr/>
        <a:lstStyle/>
        <a:p>
          <a:endParaRPr lang="en-US"/>
        </a:p>
      </dgm:t>
    </dgm:pt>
    <dgm:pt modelId="{DA143EFE-1ADF-4BCA-9FA8-2EEBF15F0832}">
      <dgm:prSet/>
      <dgm:spPr/>
      <dgm:t>
        <a:bodyPr/>
        <a:lstStyle/>
        <a:p>
          <a:r>
            <a:rPr lang="en-US"/>
            <a:t>Push vs. Pull (of data)</a:t>
          </a:r>
        </a:p>
      </dgm:t>
    </dgm:pt>
    <dgm:pt modelId="{66D9B547-C79C-4089-ACE5-BC5107E41F72}" type="parTrans" cxnId="{86AF4046-1717-4C09-A1E5-D8428D4D192E}">
      <dgm:prSet/>
      <dgm:spPr/>
      <dgm:t>
        <a:bodyPr/>
        <a:lstStyle/>
        <a:p>
          <a:endParaRPr lang="en-US"/>
        </a:p>
      </dgm:t>
    </dgm:pt>
    <dgm:pt modelId="{06D11D70-C03F-460D-BA5E-44E0B34C4E43}" type="sibTrans" cxnId="{86AF4046-1717-4C09-A1E5-D8428D4D192E}">
      <dgm:prSet/>
      <dgm:spPr/>
      <dgm:t>
        <a:bodyPr/>
        <a:lstStyle/>
        <a:p>
          <a:endParaRPr lang="en-US"/>
        </a:p>
      </dgm:t>
    </dgm:pt>
    <dgm:pt modelId="{D66B8E5F-1C49-49B3-B90B-786C6C7B1EDB}">
      <dgm:prSet/>
      <dgm:spPr/>
      <dgm:t>
        <a:bodyPr/>
        <a:lstStyle/>
        <a:p>
          <a:r>
            <a:rPr lang="en-US"/>
            <a:t>Concerns about real-time BI</a:t>
          </a:r>
        </a:p>
      </dgm:t>
    </dgm:pt>
    <dgm:pt modelId="{9EC8F6BC-FB69-495C-894A-DE587CCD7629}" type="parTrans" cxnId="{FD0979FC-7A37-4226-A651-F1810B0AFF13}">
      <dgm:prSet/>
      <dgm:spPr/>
      <dgm:t>
        <a:bodyPr/>
        <a:lstStyle/>
        <a:p>
          <a:endParaRPr lang="en-US"/>
        </a:p>
      </dgm:t>
    </dgm:pt>
    <dgm:pt modelId="{817EDEE3-156E-40AB-B55C-942DFD6DEC89}" type="sibTrans" cxnId="{FD0979FC-7A37-4226-A651-F1810B0AFF13}">
      <dgm:prSet/>
      <dgm:spPr/>
      <dgm:t>
        <a:bodyPr/>
        <a:lstStyle/>
        <a:p>
          <a:endParaRPr lang="en-US"/>
        </a:p>
      </dgm:t>
    </dgm:pt>
    <dgm:pt modelId="{1B887E72-0E00-411A-B8DE-A65213457421}">
      <dgm:prSet/>
      <dgm:spPr/>
      <dgm:t>
        <a:bodyPr/>
        <a:lstStyle/>
        <a:p>
          <a:r>
            <a:rPr lang="en-US"/>
            <a:t>Not all data should be updated continuously</a:t>
          </a:r>
        </a:p>
      </dgm:t>
    </dgm:pt>
    <dgm:pt modelId="{31182098-303B-44B8-A7ED-433214241458}" type="parTrans" cxnId="{50DBA942-BC8B-4C01-84D4-09411029CF70}">
      <dgm:prSet/>
      <dgm:spPr/>
      <dgm:t>
        <a:bodyPr/>
        <a:lstStyle/>
        <a:p>
          <a:endParaRPr lang="en-US"/>
        </a:p>
      </dgm:t>
    </dgm:pt>
    <dgm:pt modelId="{0005324B-4C8B-4118-B33E-4D9ADD0B73D7}" type="sibTrans" cxnId="{50DBA942-BC8B-4C01-84D4-09411029CF70}">
      <dgm:prSet/>
      <dgm:spPr/>
      <dgm:t>
        <a:bodyPr/>
        <a:lstStyle/>
        <a:p>
          <a:endParaRPr lang="en-US"/>
        </a:p>
      </dgm:t>
    </dgm:pt>
    <dgm:pt modelId="{BE74FF66-A736-49EA-B303-2AF66D232727}">
      <dgm:prSet/>
      <dgm:spPr/>
      <dgm:t>
        <a:bodyPr/>
        <a:lstStyle/>
        <a:p>
          <a:r>
            <a:rPr lang="en-US"/>
            <a:t>Mismatch of reports generated minutes apart</a:t>
          </a:r>
        </a:p>
      </dgm:t>
    </dgm:pt>
    <dgm:pt modelId="{A8098298-5220-4EBB-B310-EA3C6D5825B9}" type="parTrans" cxnId="{60EB3592-D7F4-4C73-807B-4022D991763E}">
      <dgm:prSet/>
      <dgm:spPr/>
      <dgm:t>
        <a:bodyPr/>
        <a:lstStyle/>
        <a:p>
          <a:endParaRPr lang="en-US"/>
        </a:p>
      </dgm:t>
    </dgm:pt>
    <dgm:pt modelId="{A3AC98D7-1123-4DA8-84D8-E6EF246AEAA5}" type="sibTrans" cxnId="{60EB3592-D7F4-4C73-807B-4022D991763E}">
      <dgm:prSet/>
      <dgm:spPr/>
      <dgm:t>
        <a:bodyPr/>
        <a:lstStyle/>
        <a:p>
          <a:endParaRPr lang="en-US"/>
        </a:p>
      </dgm:t>
    </dgm:pt>
    <dgm:pt modelId="{3C8840A0-EE15-4046-B2A9-54D9BB1A955D}">
      <dgm:prSet/>
      <dgm:spPr/>
      <dgm:t>
        <a:bodyPr/>
        <a:lstStyle/>
        <a:p>
          <a:r>
            <a:rPr lang="en-US"/>
            <a:t>May be cost prohibitive</a:t>
          </a:r>
        </a:p>
      </dgm:t>
    </dgm:pt>
    <dgm:pt modelId="{DEC5877C-9431-406E-B68B-F716F6667F33}" type="parTrans" cxnId="{EF5850CD-11CB-440C-96E0-839F32F43FE2}">
      <dgm:prSet/>
      <dgm:spPr/>
      <dgm:t>
        <a:bodyPr/>
        <a:lstStyle/>
        <a:p>
          <a:endParaRPr lang="en-US"/>
        </a:p>
      </dgm:t>
    </dgm:pt>
    <dgm:pt modelId="{8712EBA9-60FF-40D9-9927-8ADC1A89CAF7}" type="sibTrans" cxnId="{EF5850CD-11CB-440C-96E0-839F32F43FE2}">
      <dgm:prSet/>
      <dgm:spPr/>
      <dgm:t>
        <a:bodyPr/>
        <a:lstStyle/>
        <a:p>
          <a:endParaRPr lang="en-US"/>
        </a:p>
      </dgm:t>
    </dgm:pt>
    <dgm:pt modelId="{52EADB19-CF0B-4CDC-A5A6-406ABF44F3AA}">
      <dgm:prSet/>
      <dgm:spPr/>
      <dgm:t>
        <a:bodyPr/>
        <a:lstStyle/>
        <a:p>
          <a:r>
            <a:rPr lang="en-US"/>
            <a:t>May also be infeasible </a:t>
          </a:r>
        </a:p>
      </dgm:t>
    </dgm:pt>
    <dgm:pt modelId="{DFEAE3DF-4375-44B8-B142-1BD029354915}" type="parTrans" cxnId="{1286EF85-2C76-465D-A844-956409D5549B}">
      <dgm:prSet/>
      <dgm:spPr/>
      <dgm:t>
        <a:bodyPr/>
        <a:lstStyle/>
        <a:p>
          <a:endParaRPr lang="en-US"/>
        </a:p>
      </dgm:t>
    </dgm:pt>
    <dgm:pt modelId="{AE48ED04-9498-4BEF-B5F6-46329BDBDE5E}" type="sibTrans" cxnId="{1286EF85-2C76-465D-A844-956409D5549B}">
      <dgm:prSet/>
      <dgm:spPr/>
      <dgm:t>
        <a:bodyPr/>
        <a:lstStyle/>
        <a:p>
          <a:endParaRPr lang="en-US"/>
        </a:p>
      </dgm:t>
    </dgm:pt>
    <dgm:pt modelId="{6ECCCAE6-3CF8-4CFB-BF3E-1666D3367712}" type="pres">
      <dgm:prSet presAssocID="{C891293D-5DE7-466F-A387-E76BF50D8D34}" presName="linear" presStyleCnt="0">
        <dgm:presLayoutVars>
          <dgm:dir/>
          <dgm:animLvl val="lvl"/>
          <dgm:resizeHandles val="exact"/>
        </dgm:presLayoutVars>
      </dgm:prSet>
      <dgm:spPr/>
    </dgm:pt>
    <dgm:pt modelId="{7D81FC54-E869-4EB2-8B8E-82CAFBCF94FC}" type="pres">
      <dgm:prSet presAssocID="{7CF6D47B-83F4-410A-9172-A6A3713A01A2}" presName="parentLin" presStyleCnt="0"/>
      <dgm:spPr/>
    </dgm:pt>
    <dgm:pt modelId="{463098BA-6143-484B-A484-D2FA0A845A54}" type="pres">
      <dgm:prSet presAssocID="{7CF6D47B-83F4-410A-9172-A6A3713A01A2}" presName="parentLeftMargin" presStyleLbl="node1" presStyleIdx="0" presStyleCnt="2"/>
      <dgm:spPr/>
    </dgm:pt>
    <dgm:pt modelId="{A53A2DAB-E2BA-4E03-BC09-7BFE34E34C4B}" type="pres">
      <dgm:prSet presAssocID="{7CF6D47B-83F4-410A-9172-A6A3713A01A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CB559DD-586D-49C3-8909-DA4568E688AE}" type="pres">
      <dgm:prSet presAssocID="{7CF6D47B-83F4-410A-9172-A6A3713A01A2}" presName="negativeSpace" presStyleCnt="0"/>
      <dgm:spPr/>
    </dgm:pt>
    <dgm:pt modelId="{5FCA4749-10A9-421B-81EE-5EC70AFBB838}" type="pres">
      <dgm:prSet presAssocID="{7CF6D47B-83F4-410A-9172-A6A3713A01A2}" presName="childText" presStyleLbl="conFgAcc1" presStyleIdx="0" presStyleCnt="2">
        <dgm:presLayoutVars>
          <dgm:bulletEnabled val="1"/>
        </dgm:presLayoutVars>
      </dgm:prSet>
      <dgm:spPr/>
    </dgm:pt>
    <dgm:pt modelId="{FD8BFCD0-7747-4B92-9B2F-D0DF8412A48F}" type="pres">
      <dgm:prSet presAssocID="{5537A407-2796-46D4-AE98-166A64B272DA}" presName="spaceBetweenRectangles" presStyleCnt="0"/>
      <dgm:spPr/>
    </dgm:pt>
    <dgm:pt modelId="{7001867A-8AC0-4DAA-9FB9-12D7A554CB1B}" type="pres">
      <dgm:prSet presAssocID="{D66B8E5F-1C49-49B3-B90B-786C6C7B1EDB}" presName="parentLin" presStyleCnt="0"/>
      <dgm:spPr/>
    </dgm:pt>
    <dgm:pt modelId="{28136E42-AA86-42B5-9CF2-F7E56EA62B61}" type="pres">
      <dgm:prSet presAssocID="{D66B8E5F-1C49-49B3-B90B-786C6C7B1EDB}" presName="parentLeftMargin" presStyleLbl="node1" presStyleIdx="0" presStyleCnt="2"/>
      <dgm:spPr/>
    </dgm:pt>
    <dgm:pt modelId="{058DA026-3677-488D-84EB-8EE30A361ECE}" type="pres">
      <dgm:prSet presAssocID="{D66B8E5F-1C49-49B3-B90B-786C6C7B1ED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19873AA-AD23-4862-8864-D95380E32ED0}" type="pres">
      <dgm:prSet presAssocID="{D66B8E5F-1C49-49B3-B90B-786C6C7B1EDB}" presName="negativeSpace" presStyleCnt="0"/>
      <dgm:spPr/>
    </dgm:pt>
    <dgm:pt modelId="{FAD06C02-38C7-4D6B-985D-CB12BC850CD3}" type="pres">
      <dgm:prSet presAssocID="{D66B8E5F-1C49-49B3-B90B-786C6C7B1EDB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E7C3418-EFF6-4530-9BC8-234CBE4740E9}" type="presOf" srcId="{DA143EFE-1ADF-4BCA-9FA8-2EEBF15F0832}" destId="{5FCA4749-10A9-421B-81EE-5EC70AFBB838}" srcOrd="0" destOrd="0" presId="urn:microsoft.com/office/officeart/2005/8/layout/list1"/>
    <dgm:cxn modelId="{B09F3927-FE01-4DA6-85DB-5838DA9EF5BE}" type="presOf" srcId="{1B887E72-0E00-411A-B8DE-A65213457421}" destId="{FAD06C02-38C7-4D6B-985D-CB12BC850CD3}" srcOrd="0" destOrd="0" presId="urn:microsoft.com/office/officeart/2005/8/layout/list1"/>
    <dgm:cxn modelId="{50DBA942-BC8B-4C01-84D4-09411029CF70}" srcId="{D66B8E5F-1C49-49B3-B90B-786C6C7B1EDB}" destId="{1B887E72-0E00-411A-B8DE-A65213457421}" srcOrd="0" destOrd="0" parTransId="{31182098-303B-44B8-A7ED-433214241458}" sibTransId="{0005324B-4C8B-4118-B33E-4D9ADD0B73D7}"/>
    <dgm:cxn modelId="{31DD2064-AAC5-4BF5-B21B-54A829753799}" type="presOf" srcId="{C891293D-5DE7-466F-A387-E76BF50D8D34}" destId="{6ECCCAE6-3CF8-4CFB-BF3E-1666D3367712}" srcOrd="0" destOrd="0" presId="urn:microsoft.com/office/officeart/2005/8/layout/list1"/>
    <dgm:cxn modelId="{E410FF65-58DF-4FFD-9E7B-62A74590A48A}" type="presOf" srcId="{D66B8E5F-1C49-49B3-B90B-786C6C7B1EDB}" destId="{058DA026-3677-488D-84EB-8EE30A361ECE}" srcOrd="1" destOrd="0" presId="urn:microsoft.com/office/officeart/2005/8/layout/list1"/>
    <dgm:cxn modelId="{86AF4046-1717-4C09-A1E5-D8428D4D192E}" srcId="{7CF6D47B-83F4-410A-9172-A6A3713A01A2}" destId="{DA143EFE-1ADF-4BCA-9FA8-2EEBF15F0832}" srcOrd="0" destOrd="0" parTransId="{66D9B547-C79C-4089-ACE5-BC5107E41F72}" sibTransId="{06D11D70-C03F-460D-BA5E-44E0B34C4E43}"/>
    <dgm:cxn modelId="{17EA0156-63D3-4D5E-B40F-552DC2A73D7D}" type="presOf" srcId="{7CF6D47B-83F4-410A-9172-A6A3713A01A2}" destId="{463098BA-6143-484B-A484-D2FA0A845A54}" srcOrd="0" destOrd="0" presId="urn:microsoft.com/office/officeart/2005/8/layout/list1"/>
    <dgm:cxn modelId="{0A9BEE7A-5EC6-4A66-91A5-EB8C45AADEA1}" type="presOf" srcId="{BE74FF66-A736-49EA-B303-2AF66D232727}" destId="{FAD06C02-38C7-4D6B-985D-CB12BC850CD3}" srcOrd="0" destOrd="1" presId="urn:microsoft.com/office/officeart/2005/8/layout/list1"/>
    <dgm:cxn modelId="{6592597C-01FE-4B71-B9A6-1DAB32062E3B}" type="presOf" srcId="{3C8840A0-EE15-4046-B2A9-54D9BB1A955D}" destId="{FAD06C02-38C7-4D6B-985D-CB12BC850CD3}" srcOrd="0" destOrd="2" presId="urn:microsoft.com/office/officeart/2005/8/layout/list1"/>
    <dgm:cxn modelId="{1286EF85-2C76-465D-A844-956409D5549B}" srcId="{D66B8E5F-1C49-49B3-B90B-786C6C7B1EDB}" destId="{52EADB19-CF0B-4CDC-A5A6-406ABF44F3AA}" srcOrd="3" destOrd="0" parTransId="{DFEAE3DF-4375-44B8-B142-1BD029354915}" sibTransId="{AE48ED04-9498-4BEF-B5F6-46329BDBDE5E}"/>
    <dgm:cxn modelId="{89A28791-6BDD-49BB-99AF-6C5659901066}" type="presOf" srcId="{52EADB19-CF0B-4CDC-A5A6-406ABF44F3AA}" destId="{FAD06C02-38C7-4D6B-985D-CB12BC850CD3}" srcOrd="0" destOrd="3" presId="urn:microsoft.com/office/officeart/2005/8/layout/list1"/>
    <dgm:cxn modelId="{60EB3592-D7F4-4C73-807B-4022D991763E}" srcId="{D66B8E5F-1C49-49B3-B90B-786C6C7B1EDB}" destId="{BE74FF66-A736-49EA-B303-2AF66D232727}" srcOrd="1" destOrd="0" parTransId="{A8098298-5220-4EBB-B310-EA3C6D5825B9}" sibTransId="{A3AC98D7-1123-4DA8-84D8-E6EF246AEAA5}"/>
    <dgm:cxn modelId="{6334C2AE-424D-412B-9C2D-EE433D96D2C5}" srcId="{C891293D-5DE7-466F-A387-E76BF50D8D34}" destId="{7CF6D47B-83F4-410A-9172-A6A3713A01A2}" srcOrd="0" destOrd="0" parTransId="{05BE17E3-2BE1-41FB-A325-9F655FF884C1}" sibTransId="{5537A407-2796-46D4-AE98-166A64B272DA}"/>
    <dgm:cxn modelId="{B3C155CB-4C82-4D3B-AB3C-5A0203D4E5E1}" type="presOf" srcId="{D66B8E5F-1C49-49B3-B90B-786C6C7B1EDB}" destId="{28136E42-AA86-42B5-9CF2-F7E56EA62B61}" srcOrd="0" destOrd="0" presId="urn:microsoft.com/office/officeart/2005/8/layout/list1"/>
    <dgm:cxn modelId="{EF5850CD-11CB-440C-96E0-839F32F43FE2}" srcId="{D66B8E5F-1C49-49B3-B90B-786C6C7B1EDB}" destId="{3C8840A0-EE15-4046-B2A9-54D9BB1A955D}" srcOrd="2" destOrd="0" parTransId="{DEC5877C-9431-406E-B68B-F716F6667F33}" sibTransId="{8712EBA9-60FF-40D9-9927-8ADC1A89CAF7}"/>
    <dgm:cxn modelId="{6126FDE6-4166-4469-8547-0581D7D743D2}" type="presOf" srcId="{7CF6D47B-83F4-410A-9172-A6A3713A01A2}" destId="{A53A2DAB-E2BA-4E03-BC09-7BFE34E34C4B}" srcOrd="1" destOrd="0" presId="urn:microsoft.com/office/officeart/2005/8/layout/list1"/>
    <dgm:cxn modelId="{FD0979FC-7A37-4226-A651-F1810B0AFF13}" srcId="{C891293D-5DE7-466F-A387-E76BF50D8D34}" destId="{D66B8E5F-1C49-49B3-B90B-786C6C7B1EDB}" srcOrd="1" destOrd="0" parTransId="{9EC8F6BC-FB69-495C-894A-DE587CCD7629}" sibTransId="{817EDEE3-156E-40AB-B55C-942DFD6DEC89}"/>
    <dgm:cxn modelId="{78102DF7-3362-49A2-A128-9F683766A49F}" type="presParOf" srcId="{6ECCCAE6-3CF8-4CFB-BF3E-1666D3367712}" destId="{7D81FC54-E869-4EB2-8B8E-82CAFBCF94FC}" srcOrd="0" destOrd="0" presId="urn:microsoft.com/office/officeart/2005/8/layout/list1"/>
    <dgm:cxn modelId="{7CAE8D7C-D7F8-4EE0-9B67-7413B547B37D}" type="presParOf" srcId="{7D81FC54-E869-4EB2-8B8E-82CAFBCF94FC}" destId="{463098BA-6143-484B-A484-D2FA0A845A54}" srcOrd="0" destOrd="0" presId="urn:microsoft.com/office/officeart/2005/8/layout/list1"/>
    <dgm:cxn modelId="{CBD03D9F-E6AD-46BC-88DA-0A2709206FDF}" type="presParOf" srcId="{7D81FC54-E869-4EB2-8B8E-82CAFBCF94FC}" destId="{A53A2DAB-E2BA-4E03-BC09-7BFE34E34C4B}" srcOrd="1" destOrd="0" presId="urn:microsoft.com/office/officeart/2005/8/layout/list1"/>
    <dgm:cxn modelId="{10DC2229-C19E-4F07-8138-A0B4EF0CBE2A}" type="presParOf" srcId="{6ECCCAE6-3CF8-4CFB-BF3E-1666D3367712}" destId="{DCB559DD-586D-49C3-8909-DA4568E688AE}" srcOrd="1" destOrd="0" presId="urn:microsoft.com/office/officeart/2005/8/layout/list1"/>
    <dgm:cxn modelId="{F268E564-7216-4AF5-9040-7DFBCFEFB926}" type="presParOf" srcId="{6ECCCAE6-3CF8-4CFB-BF3E-1666D3367712}" destId="{5FCA4749-10A9-421B-81EE-5EC70AFBB838}" srcOrd="2" destOrd="0" presId="urn:microsoft.com/office/officeart/2005/8/layout/list1"/>
    <dgm:cxn modelId="{1D2D7453-9880-4896-A2C8-7E2ABCD830EA}" type="presParOf" srcId="{6ECCCAE6-3CF8-4CFB-BF3E-1666D3367712}" destId="{FD8BFCD0-7747-4B92-9B2F-D0DF8412A48F}" srcOrd="3" destOrd="0" presId="urn:microsoft.com/office/officeart/2005/8/layout/list1"/>
    <dgm:cxn modelId="{AE52B62C-1058-42BC-9AB6-2BD1C312567C}" type="presParOf" srcId="{6ECCCAE6-3CF8-4CFB-BF3E-1666D3367712}" destId="{7001867A-8AC0-4DAA-9FB9-12D7A554CB1B}" srcOrd="4" destOrd="0" presId="urn:microsoft.com/office/officeart/2005/8/layout/list1"/>
    <dgm:cxn modelId="{BA47BDF3-7A43-4CBC-BA55-F8EE73C42DC2}" type="presParOf" srcId="{7001867A-8AC0-4DAA-9FB9-12D7A554CB1B}" destId="{28136E42-AA86-42B5-9CF2-F7E56EA62B61}" srcOrd="0" destOrd="0" presId="urn:microsoft.com/office/officeart/2005/8/layout/list1"/>
    <dgm:cxn modelId="{E8165428-3D85-4BC0-90DE-D21584AB7B1B}" type="presParOf" srcId="{7001867A-8AC0-4DAA-9FB9-12D7A554CB1B}" destId="{058DA026-3677-488D-84EB-8EE30A361ECE}" srcOrd="1" destOrd="0" presId="urn:microsoft.com/office/officeart/2005/8/layout/list1"/>
    <dgm:cxn modelId="{CD5880A4-40E7-4EF2-B920-250D0A021462}" type="presParOf" srcId="{6ECCCAE6-3CF8-4CFB-BF3E-1666D3367712}" destId="{819873AA-AD23-4862-8864-D95380E32ED0}" srcOrd="5" destOrd="0" presId="urn:microsoft.com/office/officeart/2005/8/layout/list1"/>
    <dgm:cxn modelId="{D69F7E26-B26D-4633-8FCB-1BB91F29EFA2}" type="presParOf" srcId="{6ECCCAE6-3CF8-4CFB-BF3E-1666D3367712}" destId="{FAD06C02-38C7-4D6B-985D-CB12BC850CD3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F686FD-0604-4B88-BE61-A04870BA7C42}">
      <dsp:nvSpPr>
        <dsp:cNvPr id="0" name=""/>
        <dsp:cNvSpPr/>
      </dsp:nvSpPr>
      <dsp:spPr>
        <a:xfrm rot="16200000">
          <a:off x="647" y="1085"/>
          <a:ext cx="4869865" cy="4869865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Data Mart - </a:t>
          </a:r>
          <a:r>
            <a:rPr lang="en-US" sz="2300" kern="1200"/>
            <a:t>A departmental small-scale “DW” that stores only limited/relevant data. </a:t>
          </a:r>
        </a:p>
      </dsp:txBody>
      <dsp:txXfrm rot="5400000">
        <a:off x="647" y="1218551"/>
        <a:ext cx="4017639" cy="2434933"/>
      </dsp:txXfrm>
    </dsp:sp>
    <dsp:sp modelId="{C0888900-8A5A-4728-A9F5-ADCD01424E32}">
      <dsp:nvSpPr>
        <dsp:cNvPr id="0" name=""/>
        <dsp:cNvSpPr/>
      </dsp:nvSpPr>
      <dsp:spPr>
        <a:xfrm rot="5400000">
          <a:off x="6149912" y="1085"/>
          <a:ext cx="4869865" cy="4869865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Two types of Data Marts:-</a:t>
          </a:r>
          <a:endParaRPr lang="en-US" sz="23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/>
            <a:t>Dependant Data Mart - </a:t>
          </a:r>
          <a:r>
            <a:rPr lang="en-US" sz="1800" kern="1200"/>
            <a:t>A subset that is created directly from a data warehouse.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/>
            <a:t>Independent Data Mart - </a:t>
          </a:r>
          <a:r>
            <a:rPr lang="en-US" sz="1800" kern="1200"/>
            <a:t>A small data warehouse designed for a strategic business unit or a department. </a:t>
          </a:r>
        </a:p>
      </dsp:txBody>
      <dsp:txXfrm rot="-5400000">
        <a:off x="7002138" y="1218551"/>
        <a:ext cx="4017639" cy="24349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3DFF91-9673-46D3-8159-84C06C6BDEFB}">
      <dsp:nvSpPr>
        <dsp:cNvPr id="0" name=""/>
        <dsp:cNvSpPr/>
      </dsp:nvSpPr>
      <dsp:spPr>
        <a:xfrm>
          <a:off x="0" y="519"/>
          <a:ext cx="6692748" cy="121542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56E883-E4E3-4976-8073-AB769C74C3CC}">
      <dsp:nvSpPr>
        <dsp:cNvPr id="0" name=""/>
        <dsp:cNvSpPr/>
      </dsp:nvSpPr>
      <dsp:spPr>
        <a:xfrm>
          <a:off x="367665" y="273989"/>
          <a:ext cx="668483" cy="6684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1A3998-596F-44A5-BECA-CCD84778BA64}">
      <dsp:nvSpPr>
        <dsp:cNvPr id="0" name=""/>
        <dsp:cNvSpPr/>
      </dsp:nvSpPr>
      <dsp:spPr>
        <a:xfrm>
          <a:off x="1403815" y="519"/>
          <a:ext cx="5288932" cy="1215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632" tIns="128632" rIns="128632" bIns="12863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/>
            <a:t>Operational Data Stores - </a:t>
          </a:r>
          <a:r>
            <a:rPr lang="en-US" sz="1600" kern="1200"/>
            <a:t>A type of database often used as an interim area for a data warehouse.</a:t>
          </a:r>
        </a:p>
      </dsp:txBody>
      <dsp:txXfrm>
        <a:off x="1403815" y="519"/>
        <a:ext cx="5288932" cy="1215424"/>
      </dsp:txXfrm>
    </dsp:sp>
    <dsp:sp modelId="{713FBA71-9A03-4200-9B82-F5D9EF05DF9B}">
      <dsp:nvSpPr>
        <dsp:cNvPr id="0" name=""/>
        <dsp:cNvSpPr/>
      </dsp:nvSpPr>
      <dsp:spPr>
        <a:xfrm>
          <a:off x="0" y="1519799"/>
          <a:ext cx="6692748" cy="121542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56923B-6D44-43D1-B8BC-195848067548}">
      <dsp:nvSpPr>
        <dsp:cNvPr id="0" name=""/>
        <dsp:cNvSpPr/>
      </dsp:nvSpPr>
      <dsp:spPr>
        <a:xfrm>
          <a:off x="367665" y="1793270"/>
          <a:ext cx="668483" cy="6684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F022D0-DF7D-4235-93C2-711478113AFA}">
      <dsp:nvSpPr>
        <dsp:cNvPr id="0" name=""/>
        <dsp:cNvSpPr/>
      </dsp:nvSpPr>
      <dsp:spPr>
        <a:xfrm>
          <a:off x="1403815" y="1519799"/>
          <a:ext cx="5288932" cy="1215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632" tIns="128632" rIns="128632" bIns="12863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Oper Marts - </a:t>
          </a:r>
          <a:r>
            <a:rPr lang="en-US" sz="1600" kern="1200"/>
            <a:t>An operational data mart. </a:t>
          </a:r>
        </a:p>
      </dsp:txBody>
      <dsp:txXfrm>
        <a:off x="1403815" y="1519799"/>
        <a:ext cx="5288932" cy="1215424"/>
      </dsp:txXfrm>
    </dsp:sp>
    <dsp:sp modelId="{A45177DC-E275-4EAE-8765-5E59A4AF721C}">
      <dsp:nvSpPr>
        <dsp:cNvPr id="0" name=""/>
        <dsp:cNvSpPr/>
      </dsp:nvSpPr>
      <dsp:spPr>
        <a:xfrm>
          <a:off x="0" y="3039080"/>
          <a:ext cx="6692748" cy="121542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DA2835-2ADB-4315-8573-82307EB1F0B7}">
      <dsp:nvSpPr>
        <dsp:cNvPr id="0" name=""/>
        <dsp:cNvSpPr/>
      </dsp:nvSpPr>
      <dsp:spPr>
        <a:xfrm>
          <a:off x="367665" y="3312550"/>
          <a:ext cx="668483" cy="66848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D9481E-BAFC-47C9-84F2-E6FC7B73D784}">
      <dsp:nvSpPr>
        <dsp:cNvPr id="0" name=""/>
        <dsp:cNvSpPr/>
      </dsp:nvSpPr>
      <dsp:spPr>
        <a:xfrm>
          <a:off x="1403815" y="3039080"/>
          <a:ext cx="5288932" cy="1215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632" tIns="128632" rIns="128632" bIns="12863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Enterprise Data Warehouse - </a:t>
          </a:r>
          <a:r>
            <a:rPr lang="en-US" sz="1600" kern="1200"/>
            <a:t>A data warehouse for the enterprise.</a:t>
          </a:r>
          <a:r>
            <a:rPr lang="en-GB" sz="1600" b="1" kern="1200"/>
            <a:t> EDW</a:t>
          </a:r>
          <a:r>
            <a:rPr lang="en-GB" sz="1600" kern="1200"/>
            <a:t> consolidates data from multiple sources in support of campus wide decision making and related information needs such as reporting, analysis, and planning.</a:t>
          </a:r>
          <a:r>
            <a:rPr lang="en-US" sz="1600" kern="1200"/>
            <a:t> </a:t>
          </a:r>
        </a:p>
      </dsp:txBody>
      <dsp:txXfrm>
        <a:off x="1403815" y="3039080"/>
        <a:ext cx="5288932" cy="12154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E6D3CC-4E87-468E-ABCA-7227E5C46EC6}">
      <dsp:nvSpPr>
        <dsp:cNvPr id="0" name=""/>
        <dsp:cNvSpPr/>
      </dsp:nvSpPr>
      <dsp:spPr>
        <a:xfrm>
          <a:off x="541734" y="348"/>
          <a:ext cx="2757040" cy="165422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/>
            <a:t>Data sources.</a:t>
          </a:r>
          <a:r>
            <a:rPr lang="en-US" sz="1700" b="1" kern="1200"/>
            <a:t> </a:t>
          </a:r>
          <a:r>
            <a:rPr lang="en-US" sz="1700" kern="1200"/>
            <a:t>Data are sourced from operational systems and possibly from external data sources.</a:t>
          </a:r>
        </a:p>
      </dsp:txBody>
      <dsp:txXfrm>
        <a:off x="541734" y="348"/>
        <a:ext cx="2757040" cy="1654224"/>
      </dsp:txXfrm>
    </dsp:sp>
    <dsp:sp modelId="{6E204F10-F82B-4DF2-BBCA-5807F65C6A6B}">
      <dsp:nvSpPr>
        <dsp:cNvPr id="0" name=""/>
        <dsp:cNvSpPr/>
      </dsp:nvSpPr>
      <dsp:spPr>
        <a:xfrm>
          <a:off x="3574479" y="348"/>
          <a:ext cx="2757040" cy="165422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/>
            <a:t>Data extraction and transformation.</a:t>
          </a:r>
          <a:r>
            <a:rPr lang="en-US" sz="1700" b="1" kern="1200"/>
            <a:t> </a:t>
          </a:r>
          <a:r>
            <a:rPr lang="en-US" sz="1700" kern="1200"/>
            <a:t>Data are extracted and properly transformed using custom-written or commercial software called ETL.</a:t>
          </a:r>
        </a:p>
      </dsp:txBody>
      <dsp:txXfrm>
        <a:off x="3574479" y="348"/>
        <a:ext cx="2757040" cy="1654224"/>
      </dsp:txXfrm>
    </dsp:sp>
    <dsp:sp modelId="{0D8EF4E7-854B-4D57-A466-F93A1C9377FA}">
      <dsp:nvSpPr>
        <dsp:cNvPr id="0" name=""/>
        <dsp:cNvSpPr/>
      </dsp:nvSpPr>
      <dsp:spPr>
        <a:xfrm>
          <a:off x="6607223" y="348"/>
          <a:ext cx="2757040" cy="165422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/>
            <a:t>Data loading.</a:t>
          </a:r>
          <a:r>
            <a:rPr lang="en-US" sz="1700" b="1" kern="1200"/>
            <a:t> </a:t>
          </a:r>
          <a:r>
            <a:rPr lang="en-US" sz="1700" kern="1200"/>
            <a:t>Data are loaded into a staging area, where they are transformed and cleansed. The data are then ready to load into the data warehouse.</a:t>
          </a:r>
        </a:p>
      </dsp:txBody>
      <dsp:txXfrm>
        <a:off x="6607223" y="348"/>
        <a:ext cx="2757040" cy="1654224"/>
      </dsp:txXfrm>
    </dsp:sp>
    <dsp:sp modelId="{3354E656-CD52-4189-9D20-094576E7D118}">
      <dsp:nvSpPr>
        <dsp:cNvPr id="0" name=""/>
        <dsp:cNvSpPr/>
      </dsp:nvSpPr>
      <dsp:spPr>
        <a:xfrm>
          <a:off x="541734" y="1930277"/>
          <a:ext cx="2757040" cy="165422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/>
            <a:t>Comprehensive database.</a:t>
          </a:r>
          <a:r>
            <a:rPr lang="en-US" sz="1700" b="1" kern="1200"/>
            <a:t> </a:t>
          </a:r>
          <a:r>
            <a:rPr lang="en-US" sz="1700" kern="1200"/>
            <a:t>This is the EDW that supports decision analysis by providing relevant summarized and detailed information.</a:t>
          </a:r>
        </a:p>
      </dsp:txBody>
      <dsp:txXfrm>
        <a:off x="541734" y="1930277"/>
        <a:ext cx="2757040" cy="1654224"/>
      </dsp:txXfrm>
    </dsp:sp>
    <dsp:sp modelId="{EA84D23E-D297-4ABE-ABC2-6239BFD65060}">
      <dsp:nvSpPr>
        <dsp:cNvPr id="0" name=""/>
        <dsp:cNvSpPr/>
      </dsp:nvSpPr>
      <dsp:spPr>
        <a:xfrm>
          <a:off x="3574479" y="1930277"/>
          <a:ext cx="2757040" cy="165422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/>
            <a:t>Metadata.</a:t>
          </a:r>
          <a:r>
            <a:rPr lang="en-US" sz="1700" b="1" kern="1200"/>
            <a:t> </a:t>
          </a:r>
          <a:r>
            <a:rPr lang="en-US" sz="1700" kern="1200"/>
            <a:t>Metadata are maintained for access by IT personnel and users. Metadata include rules for organizing data summaries that are easy to index and search.</a:t>
          </a:r>
        </a:p>
      </dsp:txBody>
      <dsp:txXfrm>
        <a:off x="3574479" y="1930277"/>
        <a:ext cx="2757040" cy="1654224"/>
      </dsp:txXfrm>
    </dsp:sp>
    <dsp:sp modelId="{F7B74A7B-21D2-45F2-81E9-91CC57F8F65C}">
      <dsp:nvSpPr>
        <dsp:cNvPr id="0" name=""/>
        <dsp:cNvSpPr/>
      </dsp:nvSpPr>
      <dsp:spPr>
        <a:xfrm>
          <a:off x="6607223" y="1930277"/>
          <a:ext cx="2757040" cy="165422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/>
            <a:t>Middleware tools.</a:t>
          </a:r>
          <a:r>
            <a:rPr lang="en-US" sz="1700" b="1" kern="1200"/>
            <a:t> </a:t>
          </a:r>
          <a:r>
            <a:rPr lang="en-US" sz="1700" kern="1200"/>
            <a:t>Middleware tools enable access to the data warehouse from a variety of front-end applications.</a:t>
          </a:r>
        </a:p>
      </dsp:txBody>
      <dsp:txXfrm>
        <a:off x="6607223" y="1930277"/>
        <a:ext cx="2757040" cy="16542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7A74BA-8337-4244-9D4E-0D2E61683D77}">
      <dsp:nvSpPr>
        <dsp:cNvPr id="0" name=""/>
        <dsp:cNvSpPr/>
      </dsp:nvSpPr>
      <dsp:spPr>
        <a:xfrm>
          <a:off x="0" y="1766"/>
          <a:ext cx="6692748" cy="8950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0DE0C6-B095-4A24-AD11-83D73F4D698C}">
      <dsp:nvSpPr>
        <dsp:cNvPr id="0" name=""/>
        <dsp:cNvSpPr/>
      </dsp:nvSpPr>
      <dsp:spPr>
        <a:xfrm>
          <a:off x="270752" y="203152"/>
          <a:ext cx="492278" cy="4922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95B833-5371-47A5-9757-70CEC084C5C8}">
      <dsp:nvSpPr>
        <dsp:cNvPr id="0" name=""/>
        <dsp:cNvSpPr/>
      </dsp:nvSpPr>
      <dsp:spPr>
        <a:xfrm>
          <a:off x="1033783" y="1766"/>
          <a:ext cx="5658964" cy="895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726" tIns="94726" rIns="94726" bIns="9472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ETL = Extract Transform Load</a:t>
          </a:r>
        </a:p>
      </dsp:txBody>
      <dsp:txXfrm>
        <a:off x="1033783" y="1766"/>
        <a:ext cx="5658964" cy="895050"/>
      </dsp:txXfrm>
    </dsp:sp>
    <dsp:sp modelId="{4095D728-48A6-48D1-8D4A-DC91C95C2E53}">
      <dsp:nvSpPr>
        <dsp:cNvPr id="0" name=""/>
        <dsp:cNvSpPr/>
      </dsp:nvSpPr>
      <dsp:spPr>
        <a:xfrm>
          <a:off x="0" y="1120579"/>
          <a:ext cx="6692748" cy="8950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90F44A-1341-4408-9385-1CDBE6ED15E5}">
      <dsp:nvSpPr>
        <dsp:cNvPr id="0" name=""/>
        <dsp:cNvSpPr/>
      </dsp:nvSpPr>
      <dsp:spPr>
        <a:xfrm>
          <a:off x="270752" y="1321966"/>
          <a:ext cx="492278" cy="4922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E2C3A2-6901-4052-9D17-B6BABBDD34E1}">
      <dsp:nvSpPr>
        <dsp:cNvPr id="0" name=""/>
        <dsp:cNvSpPr/>
      </dsp:nvSpPr>
      <dsp:spPr>
        <a:xfrm>
          <a:off x="1033783" y="1120579"/>
          <a:ext cx="3011736" cy="895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726" tIns="94726" rIns="94726" bIns="9472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Data integration </a:t>
          </a:r>
        </a:p>
      </dsp:txBody>
      <dsp:txXfrm>
        <a:off x="1033783" y="1120579"/>
        <a:ext cx="3011736" cy="895050"/>
      </dsp:txXfrm>
    </dsp:sp>
    <dsp:sp modelId="{D2E41AF4-5D52-43C5-BA06-645384BC11D6}">
      <dsp:nvSpPr>
        <dsp:cNvPr id="0" name=""/>
        <dsp:cNvSpPr/>
      </dsp:nvSpPr>
      <dsp:spPr>
        <a:xfrm>
          <a:off x="4045520" y="1120579"/>
          <a:ext cx="2647227" cy="895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726" tIns="94726" rIns="94726" bIns="947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Integration that comprises three major processes: data access, data federation, and change capture. </a:t>
          </a:r>
        </a:p>
      </dsp:txBody>
      <dsp:txXfrm>
        <a:off x="4045520" y="1120579"/>
        <a:ext cx="2647227" cy="895050"/>
      </dsp:txXfrm>
    </dsp:sp>
    <dsp:sp modelId="{DF35E338-4D82-4281-89AC-CCA2D473DAAA}">
      <dsp:nvSpPr>
        <dsp:cNvPr id="0" name=""/>
        <dsp:cNvSpPr/>
      </dsp:nvSpPr>
      <dsp:spPr>
        <a:xfrm>
          <a:off x="0" y="2239393"/>
          <a:ext cx="6692748" cy="8950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6E5089-E720-4868-96EE-B1C70EA0A4AD}">
      <dsp:nvSpPr>
        <dsp:cNvPr id="0" name=""/>
        <dsp:cNvSpPr/>
      </dsp:nvSpPr>
      <dsp:spPr>
        <a:xfrm>
          <a:off x="270752" y="2440779"/>
          <a:ext cx="492278" cy="4922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FD4E60-1ECC-4D79-9712-268CCB911CD4}">
      <dsp:nvSpPr>
        <dsp:cNvPr id="0" name=""/>
        <dsp:cNvSpPr/>
      </dsp:nvSpPr>
      <dsp:spPr>
        <a:xfrm>
          <a:off x="1033783" y="2239393"/>
          <a:ext cx="3011736" cy="895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726" tIns="94726" rIns="94726" bIns="9472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Enterprise application integration (EAI)</a:t>
          </a:r>
        </a:p>
      </dsp:txBody>
      <dsp:txXfrm>
        <a:off x="1033783" y="2239393"/>
        <a:ext cx="3011736" cy="895050"/>
      </dsp:txXfrm>
    </dsp:sp>
    <dsp:sp modelId="{B6995E0F-E7D7-42BA-93CB-4396A5476831}">
      <dsp:nvSpPr>
        <dsp:cNvPr id="0" name=""/>
        <dsp:cNvSpPr/>
      </dsp:nvSpPr>
      <dsp:spPr>
        <a:xfrm>
          <a:off x="4045520" y="2239393"/>
          <a:ext cx="2647227" cy="895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726" tIns="94726" rIns="94726" bIns="947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 technology that</a:t>
          </a:r>
          <a:r>
            <a:rPr lang="en-US" sz="1100" b="1" kern="1200"/>
            <a:t> </a:t>
          </a:r>
          <a:r>
            <a:rPr lang="en-US" sz="1100" kern="1200"/>
            <a:t>provides a vehicle for pushing data from source systems into a data warehouse </a:t>
          </a:r>
        </a:p>
      </dsp:txBody>
      <dsp:txXfrm>
        <a:off x="4045520" y="2239393"/>
        <a:ext cx="2647227" cy="895050"/>
      </dsp:txXfrm>
    </dsp:sp>
    <dsp:sp modelId="{8131100E-3261-44C7-824B-A4089D364B5E}">
      <dsp:nvSpPr>
        <dsp:cNvPr id="0" name=""/>
        <dsp:cNvSpPr/>
      </dsp:nvSpPr>
      <dsp:spPr>
        <a:xfrm>
          <a:off x="0" y="3358207"/>
          <a:ext cx="6692748" cy="8950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3955EC-A8D8-49EC-A733-EED5844CF2D2}">
      <dsp:nvSpPr>
        <dsp:cNvPr id="0" name=""/>
        <dsp:cNvSpPr/>
      </dsp:nvSpPr>
      <dsp:spPr>
        <a:xfrm>
          <a:off x="270752" y="3559593"/>
          <a:ext cx="492278" cy="49227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1C64F-F136-46C9-A05C-6E2E4656B135}">
      <dsp:nvSpPr>
        <dsp:cNvPr id="0" name=""/>
        <dsp:cNvSpPr/>
      </dsp:nvSpPr>
      <dsp:spPr>
        <a:xfrm>
          <a:off x="1033783" y="3358207"/>
          <a:ext cx="3011736" cy="895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726" tIns="94726" rIns="94726" bIns="9472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Enterprise information integration (EII) </a:t>
          </a:r>
        </a:p>
      </dsp:txBody>
      <dsp:txXfrm>
        <a:off x="1033783" y="3358207"/>
        <a:ext cx="3011736" cy="895050"/>
      </dsp:txXfrm>
    </dsp:sp>
    <dsp:sp modelId="{DACCFDB1-E593-4577-BAC3-4480B58CC30B}">
      <dsp:nvSpPr>
        <dsp:cNvPr id="0" name=""/>
        <dsp:cNvSpPr/>
      </dsp:nvSpPr>
      <dsp:spPr>
        <a:xfrm>
          <a:off x="4045520" y="3358207"/>
          <a:ext cx="2647227" cy="895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726" tIns="94726" rIns="94726" bIns="947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An evolving tool space that promises real-time data integration from a variety of sources, such as relational or multidimensional databases, Web services, etc.</a:t>
          </a:r>
        </a:p>
      </dsp:txBody>
      <dsp:txXfrm>
        <a:off x="4045520" y="3358207"/>
        <a:ext cx="2647227" cy="8950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BB3CB4-7353-4162-8082-CB0614B74237}">
      <dsp:nvSpPr>
        <dsp:cNvPr id="0" name=""/>
        <dsp:cNvSpPr/>
      </dsp:nvSpPr>
      <dsp:spPr>
        <a:xfrm>
          <a:off x="556200" y="31846"/>
          <a:ext cx="828041" cy="828041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05EEBB-EBDB-4757-BEF6-D073B744C961}">
      <dsp:nvSpPr>
        <dsp:cNvPr id="0" name=""/>
        <dsp:cNvSpPr/>
      </dsp:nvSpPr>
      <dsp:spPr>
        <a:xfrm>
          <a:off x="730089" y="205735"/>
          <a:ext cx="480264" cy="48026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A07449-061C-4F86-9BCE-48F8EEFD16B7}">
      <dsp:nvSpPr>
        <dsp:cNvPr id="0" name=""/>
        <dsp:cNvSpPr/>
      </dsp:nvSpPr>
      <dsp:spPr>
        <a:xfrm>
          <a:off x="1561679" y="31846"/>
          <a:ext cx="1951813" cy="828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Requires minimal investment in infrastructure</a:t>
          </a:r>
          <a:endParaRPr lang="en-US" sz="1900" kern="1200" dirty="0"/>
        </a:p>
      </dsp:txBody>
      <dsp:txXfrm>
        <a:off x="1561679" y="31846"/>
        <a:ext cx="1951813" cy="828041"/>
      </dsp:txXfrm>
    </dsp:sp>
    <dsp:sp modelId="{3F46CCCB-7C4E-4A05-BEA0-F7C69E572CF2}">
      <dsp:nvSpPr>
        <dsp:cNvPr id="0" name=""/>
        <dsp:cNvSpPr/>
      </dsp:nvSpPr>
      <dsp:spPr>
        <a:xfrm>
          <a:off x="3853581" y="31846"/>
          <a:ext cx="828041" cy="828041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FF2C9E-7018-40F0-9965-9860192BE6E9}">
      <dsp:nvSpPr>
        <dsp:cNvPr id="0" name=""/>
        <dsp:cNvSpPr/>
      </dsp:nvSpPr>
      <dsp:spPr>
        <a:xfrm>
          <a:off x="4027470" y="205735"/>
          <a:ext cx="480264" cy="48026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320296-814D-4882-AAF7-E00AA9DF35BA}">
      <dsp:nvSpPr>
        <dsp:cNvPr id="0" name=""/>
        <dsp:cNvSpPr/>
      </dsp:nvSpPr>
      <dsp:spPr>
        <a:xfrm>
          <a:off x="4859061" y="31846"/>
          <a:ext cx="1951813" cy="828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Frees up capacity on in-house systems</a:t>
          </a:r>
        </a:p>
      </dsp:txBody>
      <dsp:txXfrm>
        <a:off x="4859061" y="31846"/>
        <a:ext cx="1951813" cy="828041"/>
      </dsp:txXfrm>
    </dsp:sp>
    <dsp:sp modelId="{4A20D3CF-273C-4F1D-8E81-43E748A69128}">
      <dsp:nvSpPr>
        <dsp:cNvPr id="0" name=""/>
        <dsp:cNvSpPr/>
      </dsp:nvSpPr>
      <dsp:spPr>
        <a:xfrm>
          <a:off x="7150963" y="31846"/>
          <a:ext cx="828041" cy="828041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6026C2-8755-4756-B3C3-E52E0A563D45}">
      <dsp:nvSpPr>
        <dsp:cNvPr id="0" name=""/>
        <dsp:cNvSpPr/>
      </dsp:nvSpPr>
      <dsp:spPr>
        <a:xfrm>
          <a:off x="7324851" y="205735"/>
          <a:ext cx="480264" cy="48026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287F2C-EB5E-495A-8C4C-BE688EBBA258}">
      <dsp:nvSpPr>
        <dsp:cNvPr id="0" name=""/>
        <dsp:cNvSpPr/>
      </dsp:nvSpPr>
      <dsp:spPr>
        <a:xfrm>
          <a:off x="8156442" y="31846"/>
          <a:ext cx="1951813" cy="828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Frees up cash flow</a:t>
          </a:r>
        </a:p>
      </dsp:txBody>
      <dsp:txXfrm>
        <a:off x="8156442" y="31846"/>
        <a:ext cx="1951813" cy="828041"/>
      </dsp:txXfrm>
    </dsp:sp>
    <dsp:sp modelId="{0653CBBE-8824-4F32-840B-C46CADAAD237}">
      <dsp:nvSpPr>
        <dsp:cNvPr id="0" name=""/>
        <dsp:cNvSpPr/>
      </dsp:nvSpPr>
      <dsp:spPr>
        <a:xfrm>
          <a:off x="556200" y="1516145"/>
          <a:ext cx="828041" cy="828041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F1A642-A032-442E-8109-8D1EE7CF5FFE}">
      <dsp:nvSpPr>
        <dsp:cNvPr id="0" name=""/>
        <dsp:cNvSpPr/>
      </dsp:nvSpPr>
      <dsp:spPr>
        <a:xfrm>
          <a:off x="730089" y="1690034"/>
          <a:ext cx="480264" cy="48026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897E28-AE34-4C0F-9900-BD4E0E300B37}">
      <dsp:nvSpPr>
        <dsp:cNvPr id="0" name=""/>
        <dsp:cNvSpPr/>
      </dsp:nvSpPr>
      <dsp:spPr>
        <a:xfrm>
          <a:off x="1561679" y="1516145"/>
          <a:ext cx="1951813" cy="828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Makes powerful solutions affordable</a:t>
          </a:r>
        </a:p>
      </dsp:txBody>
      <dsp:txXfrm>
        <a:off x="1561679" y="1516145"/>
        <a:ext cx="1951813" cy="828041"/>
      </dsp:txXfrm>
    </dsp:sp>
    <dsp:sp modelId="{57AC4FDE-4975-4A00-96AA-4DEBB24F46D5}">
      <dsp:nvSpPr>
        <dsp:cNvPr id="0" name=""/>
        <dsp:cNvSpPr/>
      </dsp:nvSpPr>
      <dsp:spPr>
        <a:xfrm>
          <a:off x="3853581" y="1516145"/>
          <a:ext cx="828041" cy="828041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DB064A-FDC2-4779-AEF2-FEF2AB5667D8}">
      <dsp:nvSpPr>
        <dsp:cNvPr id="0" name=""/>
        <dsp:cNvSpPr/>
      </dsp:nvSpPr>
      <dsp:spPr>
        <a:xfrm>
          <a:off x="4027470" y="1690034"/>
          <a:ext cx="480264" cy="48026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95C460-CDF9-41D2-9637-8906B5441C65}">
      <dsp:nvSpPr>
        <dsp:cNvPr id="0" name=""/>
        <dsp:cNvSpPr/>
      </dsp:nvSpPr>
      <dsp:spPr>
        <a:xfrm>
          <a:off x="4859061" y="1516145"/>
          <a:ext cx="1951813" cy="828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Enables solutions that provide for growth</a:t>
          </a:r>
        </a:p>
      </dsp:txBody>
      <dsp:txXfrm>
        <a:off x="4859061" y="1516145"/>
        <a:ext cx="1951813" cy="828041"/>
      </dsp:txXfrm>
    </dsp:sp>
    <dsp:sp modelId="{12DF29C0-F51F-42C9-A239-4D3AA46673BE}">
      <dsp:nvSpPr>
        <dsp:cNvPr id="0" name=""/>
        <dsp:cNvSpPr/>
      </dsp:nvSpPr>
      <dsp:spPr>
        <a:xfrm>
          <a:off x="7150963" y="1516145"/>
          <a:ext cx="828041" cy="828041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591646-3A08-4A0E-A90B-DAF8DBA65ED9}">
      <dsp:nvSpPr>
        <dsp:cNvPr id="0" name=""/>
        <dsp:cNvSpPr/>
      </dsp:nvSpPr>
      <dsp:spPr>
        <a:xfrm>
          <a:off x="7324851" y="1690034"/>
          <a:ext cx="480264" cy="48026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38173-15C4-4419-96EB-6F02AAF49358}">
      <dsp:nvSpPr>
        <dsp:cNvPr id="0" name=""/>
        <dsp:cNvSpPr/>
      </dsp:nvSpPr>
      <dsp:spPr>
        <a:xfrm>
          <a:off x="8156442" y="1516145"/>
          <a:ext cx="1951813" cy="828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Offers better quality equipment and software</a:t>
          </a:r>
        </a:p>
      </dsp:txBody>
      <dsp:txXfrm>
        <a:off x="8156442" y="1516145"/>
        <a:ext cx="1951813" cy="828041"/>
      </dsp:txXfrm>
    </dsp:sp>
    <dsp:sp modelId="{6A11D996-7720-438C-89A6-E0B05EFAF28C}">
      <dsp:nvSpPr>
        <dsp:cNvPr id="0" name=""/>
        <dsp:cNvSpPr/>
      </dsp:nvSpPr>
      <dsp:spPr>
        <a:xfrm>
          <a:off x="556200" y="3000444"/>
          <a:ext cx="828041" cy="828041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DF3945-9669-44A1-BAD4-E1B4BFF1E96F}">
      <dsp:nvSpPr>
        <dsp:cNvPr id="0" name=""/>
        <dsp:cNvSpPr/>
      </dsp:nvSpPr>
      <dsp:spPr>
        <a:xfrm>
          <a:off x="730089" y="3174332"/>
          <a:ext cx="480264" cy="48026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BDBF4A-626E-449A-B504-82E365BD97EB}">
      <dsp:nvSpPr>
        <dsp:cNvPr id="0" name=""/>
        <dsp:cNvSpPr/>
      </dsp:nvSpPr>
      <dsp:spPr>
        <a:xfrm>
          <a:off x="1561679" y="3000444"/>
          <a:ext cx="1951813" cy="828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Provides faster connections</a:t>
          </a:r>
        </a:p>
      </dsp:txBody>
      <dsp:txXfrm>
        <a:off x="1561679" y="3000444"/>
        <a:ext cx="1951813" cy="8280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0648BD-A0A9-484A-ACEF-AB56B2E0D818}">
      <dsp:nvSpPr>
        <dsp:cNvPr id="0" name=""/>
        <dsp:cNvSpPr/>
      </dsp:nvSpPr>
      <dsp:spPr>
        <a:xfrm>
          <a:off x="3095" y="46706"/>
          <a:ext cx="3018234" cy="6048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Dimensional Modeling </a:t>
          </a:r>
          <a:endParaRPr lang="en-US" sz="2100" kern="1200"/>
        </a:p>
      </dsp:txBody>
      <dsp:txXfrm>
        <a:off x="3095" y="46706"/>
        <a:ext cx="3018234" cy="604800"/>
      </dsp:txXfrm>
    </dsp:sp>
    <dsp:sp modelId="{F91047E2-725C-41D6-828C-2FA1DEB26B4F}">
      <dsp:nvSpPr>
        <dsp:cNvPr id="0" name=""/>
        <dsp:cNvSpPr/>
      </dsp:nvSpPr>
      <dsp:spPr>
        <a:xfrm>
          <a:off x="3095" y="651506"/>
          <a:ext cx="3018234" cy="244450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A retrieval-based system that supports high-volume query access</a:t>
          </a:r>
        </a:p>
      </dsp:txBody>
      <dsp:txXfrm>
        <a:off x="3095" y="651506"/>
        <a:ext cx="3018234" cy="2444508"/>
      </dsp:txXfrm>
    </dsp:sp>
    <dsp:sp modelId="{BD1542A5-9FA5-4242-817B-30BA41DE8011}">
      <dsp:nvSpPr>
        <dsp:cNvPr id="0" name=""/>
        <dsp:cNvSpPr/>
      </dsp:nvSpPr>
      <dsp:spPr>
        <a:xfrm>
          <a:off x="3443882" y="46706"/>
          <a:ext cx="3018234" cy="60480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Star schema </a:t>
          </a:r>
          <a:endParaRPr lang="en-US" sz="2100" kern="1200"/>
        </a:p>
      </dsp:txBody>
      <dsp:txXfrm>
        <a:off x="3443882" y="46706"/>
        <a:ext cx="3018234" cy="604800"/>
      </dsp:txXfrm>
    </dsp:sp>
    <dsp:sp modelId="{C0C81B32-51B0-4F1B-8B79-F73D72004E15}">
      <dsp:nvSpPr>
        <dsp:cNvPr id="0" name=""/>
        <dsp:cNvSpPr/>
      </dsp:nvSpPr>
      <dsp:spPr>
        <a:xfrm>
          <a:off x="3443882" y="651506"/>
          <a:ext cx="3018234" cy="244450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The most commonly used and the simplest style of dimensional modeling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Contain a </a:t>
          </a:r>
          <a:r>
            <a:rPr lang="en-US" sz="2100" b="1" kern="1200"/>
            <a:t>fact table </a:t>
          </a:r>
          <a:r>
            <a:rPr lang="en-US" sz="2100" kern="1200"/>
            <a:t>surrounded by and connected to several </a:t>
          </a:r>
          <a:r>
            <a:rPr lang="en-US" sz="2100" b="1" kern="1200"/>
            <a:t>dimension tables</a:t>
          </a:r>
          <a:endParaRPr lang="en-US" sz="2100" kern="1200"/>
        </a:p>
      </dsp:txBody>
      <dsp:txXfrm>
        <a:off x="3443882" y="651506"/>
        <a:ext cx="3018234" cy="2444508"/>
      </dsp:txXfrm>
    </dsp:sp>
    <dsp:sp modelId="{DEE8A382-6760-4105-AA89-604DEE1A028F}">
      <dsp:nvSpPr>
        <dsp:cNvPr id="0" name=""/>
        <dsp:cNvSpPr/>
      </dsp:nvSpPr>
      <dsp:spPr>
        <a:xfrm>
          <a:off x="6884670" y="46706"/>
          <a:ext cx="3018234" cy="60480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Snowflakes schema </a:t>
          </a:r>
          <a:endParaRPr lang="en-US" sz="2100" kern="1200"/>
        </a:p>
      </dsp:txBody>
      <dsp:txXfrm>
        <a:off x="6884670" y="46706"/>
        <a:ext cx="3018234" cy="604800"/>
      </dsp:txXfrm>
    </dsp:sp>
    <dsp:sp modelId="{315F4628-BE3D-4A9B-BD26-E7F465494426}">
      <dsp:nvSpPr>
        <dsp:cNvPr id="0" name=""/>
        <dsp:cNvSpPr/>
      </dsp:nvSpPr>
      <dsp:spPr>
        <a:xfrm>
          <a:off x="6884670" y="651506"/>
          <a:ext cx="3018234" cy="2444508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An extension of star schema where the diagram resembles a snowflake in shape</a:t>
          </a:r>
        </a:p>
      </dsp:txBody>
      <dsp:txXfrm>
        <a:off x="6884670" y="651506"/>
        <a:ext cx="3018234" cy="244450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7A4E13-001D-47A8-A4C3-BC3C4F991421}">
      <dsp:nvSpPr>
        <dsp:cNvPr id="0" name=""/>
        <dsp:cNvSpPr/>
      </dsp:nvSpPr>
      <dsp:spPr>
        <a:xfrm>
          <a:off x="7704" y="716969"/>
          <a:ext cx="1891802" cy="56754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494" tIns="149494" rIns="149494" bIns="14949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Setting</a:t>
          </a:r>
        </a:p>
      </dsp:txBody>
      <dsp:txXfrm>
        <a:off x="7704" y="716969"/>
        <a:ext cx="1891802" cy="567540"/>
      </dsp:txXfrm>
    </dsp:sp>
    <dsp:sp modelId="{E6BD08E6-FB9F-4E70-BBD4-31BE5DC210F8}">
      <dsp:nvSpPr>
        <dsp:cNvPr id="0" name=""/>
        <dsp:cNvSpPr/>
      </dsp:nvSpPr>
      <dsp:spPr>
        <a:xfrm>
          <a:off x="7704" y="1284510"/>
          <a:ext cx="1891802" cy="1583369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8" tIns="186868" rIns="186868" bIns="186868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Setting expectations that you cannot meet</a:t>
          </a:r>
        </a:p>
      </dsp:txBody>
      <dsp:txXfrm>
        <a:off x="7704" y="1284510"/>
        <a:ext cx="1891802" cy="1583369"/>
      </dsp:txXfrm>
    </dsp:sp>
    <dsp:sp modelId="{98B07181-39A7-4E58-B4D5-535D04DD033D}">
      <dsp:nvSpPr>
        <dsp:cNvPr id="0" name=""/>
        <dsp:cNvSpPr/>
      </dsp:nvSpPr>
      <dsp:spPr>
        <a:xfrm>
          <a:off x="2007401" y="716969"/>
          <a:ext cx="1891802" cy="567540"/>
        </a:xfrm>
        <a:prstGeom prst="rect">
          <a:avLst/>
        </a:prstGeom>
        <a:gradFill rotWithShape="0">
          <a:gsLst>
            <a:gs pos="0">
              <a:schemeClr val="accent5">
                <a:hueOff val="-827139"/>
                <a:satOff val="-4443"/>
                <a:lumOff val="1519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827139"/>
                <a:satOff val="-4443"/>
                <a:lumOff val="1519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-827139"/>
              <a:satOff val="-4443"/>
              <a:lumOff val="151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494" tIns="149494" rIns="149494" bIns="14949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Engaging</a:t>
          </a:r>
        </a:p>
      </dsp:txBody>
      <dsp:txXfrm>
        <a:off x="2007401" y="716969"/>
        <a:ext cx="1891802" cy="567540"/>
      </dsp:txXfrm>
    </dsp:sp>
    <dsp:sp modelId="{1212AB45-BB5E-4DEC-9A60-811802F3CF6F}">
      <dsp:nvSpPr>
        <dsp:cNvPr id="0" name=""/>
        <dsp:cNvSpPr/>
      </dsp:nvSpPr>
      <dsp:spPr>
        <a:xfrm>
          <a:off x="2007401" y="1284510"/>
          <a:ext cx="1891802" cy="1583369"/>
        </a:xfrm>
        <a:prstGeom prst="rect">
          <a:avLst/>
        </a:prstGeom>
        <a:solidFill>
          <a:schemeClr val="accent5">
            <a:tint val="40000"/>
            <a:alpha val="90000"/>
            <a:hueOff val="-947181"/>
            <a:satOff val="-3425"/>
            <a:lumOff val="231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947181"/>
              <a:satOff val="-3425"/>
              <a:lumOff val="23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8" tIns="186868" rIns="186868" bIns="186868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Engaging in politically naive behavior</a:t>
          </a:r>
        </a:p>
      </dsp:txBody>
      <dsp:txXfrm>
        <a:off x="2007401" y="1284510"/>
        <a:ext cx="1891802" cy="1583369"/>
      </dsp:txXfrm>
    </dsp:sp>
    <dsp:sp modelId="{A9C3480B-D73E-4274-B9FD-1930B128756C}">
      <dsp:nvSpPr>
        <dsp:cNvPr id="0" name=""/>
        <dsp:cNvSpPr/>
      </dsp:nvSpPr>
      <dsp:spPr>
        <a:xfrm>
          <a:off x="4007098" y="716969"/>
          <a:ext cx="1891802" cy="567540"/>
        </a:xfrm>
        <a:prstGeom prst="rect">
          <a:avLst/>
        </a:prstGeom>
        <a:gradFill rotWithShape="0">
          <a:gsLst>
            <a:gs pos="0">
              <a:schemeClr val="accent5">
                <a:hueOff val="-1654278"/>
                <a:satOff val="-8885"/>
                <a:lumOff val="3039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1654278"/>
                <a:satOff val="-8885"/>
                <a:lumOff val="3039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-1654278"/>
              <a:satOff val="-8885"/>
              <a:lumOff val="303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494" tIns="149494" rIns="149494" bIns="14949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Loading</a:t>
          </a:r>
        </a:p>
      </dsp:txBody>
      <dsp:txXfrm>
        <a:off x="4007098" y="716969"/>
        <a:ext cx="1891802" cy="567540"/>
      </dsp:txXfrm>
    </dsp:sp>
    <dsp:sp modelId="{57818D02-5C7B-4213-9B23-01C3D451CD4E}">
      <dsp:nvSpPr>
        <dsp:cNvPr id="0" name=""/>
        <dsp:cNvSpPr/>
      </dsp:nvSpPr>
      <dsp:spPr>
        <a:xfrm>
          <a:off x="4007098" y="1284510"/>
          <a:ext cx="1891802" cy="1583369"/>
        </a:xfrm>
        <a:prstGeom prst="rect">
          <a:avLst/>
        </a:prstGeom>
        <a:solidFill>
          <a:schemeClr val="accent5">
            <a:tint val="40000"/>
            <a:alpha val="90000"/>
            <a:hueOff val="-1894363"/>
            <a:satOff val="-6849"/>
            <a:lumOff val="462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894363"/>
              <a:satOff val="-6849"/>
              <a:lumOff val="46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8" tIns="186868" rIns="186868" bIns="186868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Loading the data warehouse with information just because it is available</a:t>
          </a:r>
        </a:p>
      </dsp:txBody>
      <dsp:txXfrm>
        <a:off x="4007098" y="1284510"/>
        <a:ext cx="1891802" cy="1583369"/>
      </dsp:txXfrm>
    </dsp:sp>
    <dsp:sp modelId="{66AE1CAB-3960-4999-AA0F-5D2AEBAFB53D}">
      <dsp:nvSpPr>
        <dsp:cNvPr id="0" name=""/>
        <dsp:cNvSpPr/>
      </dsp:nvSpPr>
      <dsp:spPr>
        <a:xfrm>
          <a:off x="6006795" y="716969"/>
          <a:ext cx="1891802" cy="567540"/>
        </a:xfrm>
        <a:prstGeom prst="rect">
          <a:avLst/>
        </a:prstGeom>
        <a:gradFill rotWithShape="0">
          <a:gsLst>
            <a:gs pos="0">
              <a:schemeClr val="accent5">
                <a:hueOff val="-2481417"/>
                <a:satOff val="-13328"/>
                <a:lumOff val="4558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2481417"/>
                <a:satOff val="-13328"/>
                <a:lumOff val="4558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-2481417"/>
              <a:satOff val="-13328"/>
              <a:lumOff val="45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494" tIns="149494" rIns="149494" bIns="14949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Believing</a:t>
          </a:r>
        </a:p>
      </dsp:txBody>
      <dsp:txXfrm>
        <a:off x="6006795" y="716969"/>
        <a:ext cx="1891802" cy="567540"/>
      </dsp:txXfrm>
    </dsp:sp>
    <dsp:sp modelId="{A905E9F9-CD63-49B7-BA07-AF9A1312EA89}">
      <dsp:nvSpPr>
        <dsp:cNvPr id="0" name=""/>
        <dsp:cNvSpPr/>
      </dsp:nvSpPr>
      <dsp:spPr>
        <a:xfrm>
          <a:off x="6006795" y="1284510"/>
          <a:ext cx="1891802" cy="1583369"/>
        </a:xfrm>
        <a:prstGeom prst="rect">
          <a:avLst/>
        </a:prstGeom>
        <a:solidFill>
          <a:schemeClr val="accent5">
            <a:tint val="40000"/>
            <a:alpha val="90000"/>
            <a:hueOff val="-2841544"/>
            <a:satOff val="-10274"/>
            <a:lumOff val="692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2841544"/>
              <a:satOff val="-10274"/>
              <a:lumOff val="6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8" tIns="186868" rIns="186868" bIns="186868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Believing that data warehousing database design is the same as transactional database design</a:t>
          </a:r>
        </a:p>
      </dsp:txBody>
      <dsp:txXfrm>
        <a:off x="6006795" y="1284510"/>
        <a:ext cx="1891802" cy="1583369"/>
      </dsp:txXfrm>
    </dsp:sp>
    <dsp:sp modelId="{A3089118-153E-413B-BA39-DBD026EDB9E2}">
      <dsp:nvSpPr>
        <dsp:cNvPr id="0" name=""/>
        <dsp:cNvSpPr/>
      </dsp:nvSpPr>
      <dsp:spPr>
        <a:xfrm>
          <a:off x="8006492" y="716969"/>
          <a:ext cx="1891802" cy="567540"/>
        </a:xfrm>
        <a:prstGeom prst="rect">
          <a:avLst/>
        </a:prstGeom>
        <a:gradFill rotWithShape="0">
          <a:gsLst>
            <a:gs pos="0">
              <a:schemeClr val="accent5">
                <a:hueOff val="-3308557"/>
                <a:satOff val="-17770"/>
                <a:lumOff val="6078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3308557"/>
                <a:satOff val="-17770"/>
                <a:lumOff val="6078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-3308557"/>
              <a:satOff val="-17770"/>
              <a:lumOff val="607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494" tIns="149494" rIns="149494" bIns="14949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Choosing</a:t>
          </a:r>
        </a:p>
      </dsp:txBody>
      <dsp:txXfrm>
        <a:off x="8006492" y="716969"/>
        <a:ext cx="1891802" cy="567540"/>
      </dsp:txXfrm>
    </dsp:sp>
    <dsp:sp modelId="{8ECF6409-785A-4B35-9F46-830054358BC1}">
      <dsp:nvSpPr>
        <dsp:cNvPr id="0" name=""/>
        <dsp:cNvSpPr/>
      </dsp:nvSpPr>
      <dsp:spPr>
        <a:xfrm>
          <a:off x="8006492" y="1284510"/>
          <a:ext cx="1891802" cy="1583369"/>
        </a:xfrm>
        <a:prstGeom prst="rect">
          <a:avLst/>
        </a:prstGeom>
        <a:solidFill>
          <a:schemeClr val="accent5">
            <a:tint val="40000"/>
            <a:alpha val="90000"/>
            <a:hueOff val="-3788726"/>
            <a:satOff val="-13699"/>
            <a:lumOff val="923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3788726"/>
              <a:satOff val="-13699"/>
              <a:lumOff val="92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8" tIns="186868" rIns="186868" bIns="186868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Choosing a data warehouse manager who is technology oriented rather than user oriented</a:t>
          </a:r>
        </a:p>
      </dsp:txBody>
      <dsp:txXfrm>
        <a:off x="8006492" y="1284510"/>
        <a:ext cx="1891802" cy="158336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F0A476-FFE9-4941-B672-3D5EEB3E868D}">
      <dsp:nvSpPr>
        <dsp:cNvPr id="0" name=""/>
        <dsp:cNvSpPr/>
      </dsp:nvSpPr>
      <dsp:spPr>
        <a:xfrm>
          <a:off x="0" y="363"/>
          <a:ext cx="6692748" cy="50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2FD044-D2A6-495F-A9AE-19D4BA88FC4C}">
      <dsp:nvSpPr>
        <dsp:cNvPr id="0" name=""/>
        <dsp:cNvSpPr/>
      </dsp:nvSpPr>
      <dsp:spPr>
        <a:xfrm>
          <a:off x="151402" y="112977"/>
          <a:ext cx="275278" cy="2752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4E48A7-7D5F-4EF2-AC45-9CD738F486CF}">
      <dsp:nvSpPr>
        <dsp:cNvPr id="0" name=""/>
        <dsp:cNvSpPr/>
      </dsp:nvSpPr>
      <dsp:spPr>
        <a:xfrm>
          <a:off x="578083" y="363"/>
          <a:ext cx="6114664" cy="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970" tIns="52970" rIns="52970" bIns="5297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Lack of executive sponsorship</a:t>
          </a:r>
        </a:p>
      </dsp:txBody>
      <dsp:txXfrm>
        <a:off x="578083" y="363"/>
        <a:ext cx="6114664" cy="500505"/>
      </dsp:txXfrm>
    </dsp:sp>
    <dsp:sp modelId="{B57832FE-AC7E-422C-AC89-AF2729CD4AC7}">
      <dsp:nvSpPr>
        <dsp:cNvPr id="0" name=""/>
        <dsp:cNvSpPr/>
      </dsp:nvSpPr>
      <dsp:spPr>
        <a:xfrm>
          <a:off x="0" y="625995"/>
          <a:ext cx="6692748" cy="50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B811CB-9789-4C9F-91BF-E6E20EDD35FB}">
      <dsp:nvSpPr>
        <dsp:cNvPr id="0" name=""/>
        <dsp:cNvSpPr/>
      </dsp:nvSpPr>
      <dsp:spPr>
        <a:xfrm>
          <a:off x="151402" y="738609"/>
          <a:ext cx="275278" cy="2752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CD33DB-2FC5-46E1-9AEF-60EC2C9E448D}">
      <dsp:nvSpPr>
        <dsp:cNvPr id="0" name=""/>
        <dsp:cNvSpPr/>
      </dsp:nvSpPr>
      <dsp:spPr>
        <a:xfrm>
          <a:off x="578083" y="625995"/>
          <a:ext cx="6114664" cy="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970" tIns="52970" rIns="52970" bIns="5297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Unclear business objectives</a:t>
          </a:r>
        </a:p>
      </dsp:txBody>
      <dsp:txXfrm>
        <a:off x="578083" y="625995"/>
        <a:ext cx="6114664" cy="500505"/>
      </dsp:txXfrm>
    </dsp:sp>
    <dsp:sp modelId="{6F871D50-45F3-4576-9B1F-FE36FFC89973}">
      <dsp:nvSpPr>
        <dsp:cNvPr id="0" name=""/>
        <dsp:cNvSpPr/>
      </dsp:nvSpPr>
      <dsp:spPr>
        <a:xfrm>
          <a:off x="0" y="1251627"/>
          <a:ext cx="6692748" cy="50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737429-D40E-4A0E-B8C0-A69F93465D3A}">
      <dsp:nvSpPr>
        <dsp:cNvPr id="0" name=""/>
        <dsp:cNvSpPr/>
      </dsp:nvSpPr>
      <dsp:spPr>
        <a:xfrm>
          <a:off x="151402" y="1364241"/>
          <a:ext cx="275278" cy="2752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8EADE6-EB38-457D-AE9D-C12B95745133}">
      <dsp:nvSpPr>
        <dsp:cNvPr id="0" name=""/>
        <dsp:cNvSpPr/>
      </dsp:nvSpPr>
      <dsp:spPr>
        <a:xfrm>
          <a:off x="578083" y="1251627"/>
          <a:ext cx="6114664" cy="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970" tIns="52970" rIns="52970" bIns="5297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Cultural issues being ignored</a:t>
          </a:r>
        </a:p>
      </dsp:txBody>
      <dsp:txXfrm>
        <a:off x="578083" y="1251627"/>
        <a:ext cx="6114664" cy="500505"/>
      </dsp:txXfrm>
    </dsp:sp>
    <dsp:sp modelId="{8B39212E-C0DA-4405-AB2D-4BE627A6F25E}">
      <dsp:nvSpPr>
        <dsp:cNvPr id="0" name=""/>
        <dsp:cNvSpPr/>
      </dsp:nvSpPr>
      <dsp:spPr>
        <a:xfrm>
          <a:off x="0" y="1877259"/>
          <a:ext cx="6692748" cy="50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8BFF3D-E376-49EF-B6B8-165BDCA61ABD}">
      <dsp:nvSpPr>
        <dsp:cNvPr id="0" name=""/>
        <dsp:cNvSpPr/>
      </dsp:nvSpPr>
      <dsp:spPr>
        <a:xfrm>
          <a:off x="151402" y="1989872"/>
          <a:ext cx="275278" cy="27527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56AD69-E5C1-4E2B-9391-4270E8727A3B}">
      <dsp:nvSpPr>
        <dsp:cNvPr id="0" name=""/>
        <dsp:cNvSpPr/>
      </dsp:nvSpPr>
      <dsp:spPr>
        <a:xfrm>
          <a:off x="578083" y="1877259"/>
          <a:ext cx="6114664" cy="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970" tIns="52970" rIns="52970" bIns="5297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Unrealistic expectations</a:t>
          </a:r>
        </a:p>
      </dsp:txBody>
      <dsp:txXfrm>
        <a:off x="578083" y="1877259"/>
        <a:ext cx="6114664" cy="500505"/>
      </dsp:txXfrm>
    </dsp:sp>
    <dsp:sp modelId="{7BE667AF-E293-47E4-934D-6768A5448AED}">
      <dsp:nvSpPr>
        <dsp:cNvPr id="0" name=""/>
        <dsp:cNvSpPr/>
      </dsp:nvSpPr>
      <dsp:spPr>
        <a:xfrm>
          <a:off x="0" y="2502891"/>
          <a:ext cx="6692748" cy="50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9443ED-A7AD-40D5-A100-E4F4C476E83A}">
      <dsp:nvSpPr>
        <dsp:cNvPr id="0" name=""/>
        <dsp:cNvSpPr/>
      </dsp:nvSpPr>
      <dsp:spPr>
        <a:xfrm>
          <a:off x="151402" y="2615504"/>
          <a:ext cx="275278" cy="27527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1663B8-5C64-4B49-BB7F-7C0752104815}">
      <dsp:nvSpPr>
        <dsp:cNvPr id="0" name=""/>
        <dsp:cNvSpPr/>
      </dsp:nvSpPr>
      <dsp:spPr>
        <a:xfrm>
          <a:off x="578083" y="2502891"/>
          <a:ext cx="6114664" cy="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970" tIns="52970" rIns="52970" bIns="5297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Inappropriate architecture</a:t>
          </a:r>
        </a:p>
      </dsp:txBody>
      <dsp:txXfrm>
        <a:off x="578083" y="2502891"/>
        <a:ext cx="6114664" cy="500505"/>
      </dsp:txXfrm>
    </dsp:sp>
    <dsp:sp modelId="{C34BBD10-A660-4D32-A645-CE6665B31460}">
      <dsp:nvSpPr>
        <dsp:cNvPr id="0" name=""/>
        <dsp:cNvSpPr/>
      </dsp:nvSpPr>
      <dsp:spPr>
        <a:xfrm>
          <a:off x="0" y="3128523"/>
          <a:ext cx="6692748" cy="50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0C393D-08C7-4944-9AA6-CD97684DD3E5}">
      <dsp:nvSpPr>
        <dsp:cNvPr id="0" name=""/>
        <dsp:cNvSpPr/>
      </dsp:nvSpPr>
      <dsp:spPr>
        <a:xfrm>
          <a:off x="151402" y="3241136"/>
          <a:ext cx="275278" cy="27527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7C0C34-A04F-4984-B92B-72F4CE70A39E}">
      <dsp:nvSpPr>
        <dsp:cNvPr id="0" name=""/>
        <dsp:cNvSpPr/>
      </dsp:nvSpPr>
      <dsp:spPr>
        <a:xfrm>
          <a:off x="578083" y="3128523"/>
          <a:ext cx="6114664" cy="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970" tIns="52970" rIns="52970" bIns="5297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Low data quality / missing information</a:t>
          </a:r>
        </a:p>
      </dsp:txBody>
      <dsp:txXfrm>
        <a:off x="578083" y="3128523"/>
        <a:ext cx="6114664" cy="500505"/>
      </dsp:txXfrm>
    </dsp:sp>
    <dsp:sp modelId="{6F7E9EE8-71FB-4BD0-9B23-863A99A456B5}">
      <dsp:nvSpPr>
        <dsp:cNvPr id="0" name=""/>
        <dsp:cNvSpPr/>
      </dsp:nvSpPr>
      <dsp:spPr>
        <a:xfrm>
          <a:off x="0" y="3754154"/>
          <a:ext cx="6692748" cy="5005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33CF7C-2A18-444C-8321-7608316B4C39}">
      <dsp:nvSpPr>
        <dsp:cNvPr id="0" name=""/>
        <dsp:cNvSpPr/>
      </dsp:nvSpPr>
      <dsp:spPr>
        <a:xfrm>
          <a:off x="151402" y="3866768"/>
          <a:ext cx="275278" cy="275278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A13D13-5241-4FA1-861A-AB1EB78519DA}">
      <dsp:nvSpPr>
        <dsp:cNvPr id="0" name=""/>
        <dsp:cNvSpPr/>
      </dsp:nvSpPr>
      <dsp:spPr>
        <a:xfrm>
          <a:off x="578083" y="3754154"/>
          <a:ext cx="6114664" cy="5005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970" tIns="52970" rIns="52970" bIns="5297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Loading data just because it is available </a:t>
          </a:r>
        </a:p>
      </dsp:txBody>
      <dsp:txXfrm>
        <a:off x="578083" y="3754154"/>
        <a:ext cx="6114664" cy="50050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CA4749-10A9-421B-81EE-5EC70AFBB838}">
      <dsp:nvSpPr>
        <dsp:cNvPr id="0" name=""/>
        <dsp:cNvSpPr/>
      </dsp:nvSpPr>
      <dsp:spPr>
        <a:xfrm>
          <a:off x="0" y="1142011"/>
          <a:ext cx="6692748" cy="614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9432" tIns="312420" rIns="519432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Push vs. Pull (of data)</a:t>
          </a:r>
        </a:p>
      </dsp:txBody>
      <dsp:txXfrm>
        <a:off x="0" y="1142011"/>
        <a:ext cx="6692748" cy="614250"/>
      </dsp:txXfrm>
    </dsp:sp>
    <dsp:sp modelId="{A53A2DAB-E2BA-4E03-BC09-7BFE34E34C4B}">
      <dsp:nvSpPr>
        <dsp:cNvPr id="0" name=""/>
        <dsp:cNvSpPr/>
      </dsp:nvSpPr>
      <dsp:spPr>
        <a:xfrm>
          <a:off x="334637" y="920612"/>
          <a:ext cx="4684923" cy="4428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079" tIns="0" rIns="177079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Enabling real-time data updates for real-time analysis and real-time decision making is growing rapidly</a:t>
          </a:r>
        </a:p>
      </dsp:txBody>
      <dsp:txXfrm>
        <a:off x="356253" y="942228"/>
        <a:ext cx="4641691" cy="399568"/>
      </dsp:txXfrm>
    </dsp:sp>
    <dsp:sp modelId="{FAD06C02-38C7-4D6B-985D-CB12BC850CD3}">
      <dsp:nvSpPr>
        <dsp:cNvPr id="0" name=""/>
        <dsp:cNvSpPr/>
      </dsp:nvSpPr>
      <dsp:spPr>
        <a:xfrm>
          <a:off x="0" y="2058662"/>
          <a:ext cx="6692748" cy="1275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08557"/>
              <a:satOff val="-17770"/>
              <a:lumOff val="607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9432" tIns="312420" rIns="519432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Not all data should be updated continuously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Mismatch of reports generated minutes apart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May be cost prohibitive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May also be infeasible </a:t>
          </a:r>
        </a:p>
      </dsp:txBody>
      <dsp:txXfrm>
        <a:off x="0" y="2058662"/>
        <a:ext cx="6692748" cy="1275750"/>
      </dsp:txXfrm>
    </dsp:sp>
    <dsp:sp modelId="{058DA026-3677-488D-84EB-8EE30A361ECE}">
      <dsp:nvSpPr>
        <dsp:cNvPr id="0" name=""/>
        <dsp:cNvSpPr/>
      </dsp:nvSpPr>
      <dsp:spPr>
        <a:xfrm>
          <a:off x="334637" y="1837262"/>
          <a:ext cx="4684923" cy="442800"/>
        </a:xfrm>
        <a:prstGeom prst="roundRect">
          <a:avLst/>
        </a:prstGeom>
        <a:gradFill rotWithShape="0">
          <a:gsLst>
            <a:gs pos="0">
              <a:schemeClr val="accent5">
                <a:hueOff val="-3308557"/>
                <a:satOff val="-17770"/>
                <a:lumOff val="6078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3308557"/>
                <a:satOff val="-17770"/>
                <a:lumOff val="6078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079" tIns="0" rIns="177079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Concerns about real-time BI</a:t>
          </a:r>
        </a:p>
      </dsp:txBody>
      <dsp:txXfrm>
        <a:off x="356253" y="1858878"/>
        <a:ext cx="4641691" cy="39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HorizontalActionList">
  <dgm:title val="Horizontal Action List"/>
  <dgm:desc val="Used to show non-sequential or grouped lists of information. Works well with large amounts of text. All text has the same level of emphasis, and direction is not implied."/>
  <dgm:catLst>
    <dgm:cat type="list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54"/>
      <dgm:constr type="primFontSz" for="des" forName="desTx" refType="primFontSz" refFor="des" refForName="parTx" op="lte" fact="0.75"/>
      <dgm:constr type="h" for="des" forName="desTx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8"/>
            <dgm:constr type="tMarg" refType="w" fact="0.28"/>
            <dgm:constr type="bMarg" refType="w" fact="0.28"/>
            <dgm:constr type="lMarg" refType="w" fact="0.28"/>
            <dgm:constr type="rMarg" refType="w" fact="0.28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A75990-A4A1-4DDE-AA8D-73E60A452DD0}" type="datetimeFigureOut">
              <a:rPr lang="en-US" smtClean="0"/>
              <a:t>10/19/2020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5CD8D-B1D9-4658-A4F0-38CA8D83ED5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980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808C238F-B856-42A4-BC32-194DCC130D5F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C1CB5-A088-4DB4-8A5C-B084F9B2B528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C1328-ADC8-435B-8F5C-D339CD9DD487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6410-64C5-4311-8359-FDA6B61ABBAE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8B01E-6E1B-4AFC-A690-27C447C9486E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2F3D2-503A-4E49-99AD-125A054E178F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6207-223C-48E4-AE22-548ABC801447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41151-B38C-4230-91F0-8A3BB69A056C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6EA29-EE45-46F5-8084-6929433FA14E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72680-3826-48D8-A0B9-F293E3A564DD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0F02A-B435-4587-AE10-6A02865845FD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F27A1-9C29-4918-BA16-87149545F673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p:transition spd="slow">
    <p:wheel spokes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E601-4D27-49FF-B099-2799466F7EDA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52469-603F-4B0F-8F23-6B2B143D5424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81E0-05FC-475E-A14D-85EF9B55E67B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D02C8-8352-4A2E-A3CD-139A8583C932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80581-4B77-41E9-BE55-C3C9C3900A2A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7B94D-50C4-4558-AAA1-857DDB1A21EF}" type="datetime1">
              <a:rPr lang="en-US" smtClean="0"/>
              <a:t>10/19/2020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ransition spd="slow">
    <p:wheel spokes="1"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https://www.youtube.com/watch?v=i2a8pDbCab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>
            <a:extLst>
              <a:ext uri="{FF2B5EF4-FFF2-40B4-BE49-F238E27FC236}">
                <a16:creationId xmlns:a16="http://schemas.microsoft.com/office/drawing/2014/main" id="{AD579530-1077-46B3-BD5C-81BB270A1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8" name="Rectangle 77">
              <a:extLst>
                <a:ext uri="{FF2B5EF4-FFF2-40B4-BE49-F238E27FC236}">
                  <a16:creationId xmlns:a16="http://schemas.microsoft.com/office/drawing/2014/main" id="{ACBB106A-B366-4349-B59F-E8FBDADD8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9" name="Picture 2">
              <a:extLst>
                <a:ext uri="{FF2B5EF4-FFF2-40B4-BE49-F238E27FC236}">
                  <a16:creationId xmlns:a16="http://schemas.microsoft.com/office/drawing/2014/main" id="{113FC03B-24E4-4A3F-9626-CC7F6356BC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4="http://schemas.microsoft.com/office/drawing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4" descr="close up of circuit board">
            <a:extLst>
              <a:ext uri="{FF2B5EF4-FFF2-40B4-BE49-F238E27FC236}">
                <a16:creationId xmlns:a16="http://schemas.microsoft.com/office/drawing/2014/main" id="{525AE681-57C0-4C44-9E88-A16CDA016E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30000"/>
          </a:blip>
          <a:srcRect t="6504" b="9202"/>
          <a:stretch/>
        </p:blipFill>
        <p:spPr>
          <a:xfrm>
            <a:off x="-2" y="10"/>
            <a:ext cx="12188389" cy="6857990"/>
          </a:xfrm>
          <a:prstGeom prst="rect">
            <a:avLst/>
          </a:prstGeom>
        </p:spPr>
      </p:pic>
      <p:grpSp>
        <p:nvGrpSpPr>
          <p:cNvPr id="81" name="Group 80">
            <a:extLst>
              <a:ext uri="{FF2B5EF4-FFF2-40B4-BE49-F238E27FC236}">
                <a16:creationId xmlns:a16="http://schemas.microsoft.com/office/drawing/2014/main" id="{83F79A5F-63B5-4802-B39B-BF0F89DDD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5895" y="2235200"/>
            <a:ext cx="10982062" cy="2396067"/>
            <a:chOff x="605895" y="2235200"/>
            <a:chExt cx="10982062" cy="2396067"/>
          </a:xfrm>
        </p:grpSpPr>
        <p:sp>
          <p:nvSpPr>
            <p:cNvPr id="82" name="Round Diagonal Corner Rectangle 7">
              <a:extLst>
                <a:ext uri="{FF2B5EF4-FFF2-40B4-BE49-F238E27FC236}">
                  <a16:creationId xmlns:a16="http://schemas.microsoft.com/office/drawing/2014/main" id="{00D14BF7-A799-4EDA-8C19-CED0B8EC5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82333" y="2235200"/>
              <a:ext cx="7027334" cy="2396067"/>
            </a:xfrm>
            <a:prstGeom prst="round2DiagRect">
              <a:avLst>
                <a:gd name="adj1" fmla="val 9246"/>
                <a:gd name="adj2" fmla="val 0"/>
              </a:avLst>
            </a:prstGeom>
            <a:solidFill>
              <a:schemeClr val="bg1">
                <a:alpha val="80000"/>
              </a:schemeClr>
            </a:solidFill>
            <a:ln w="19050" cap="sq">
              <a:solidFill>
                <a:schemeClr val="tx2"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AF292344-73C8-4E53-85C0-8CDB23EB53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5895" y="2900097"/>
              <a:ext cx="10982062" cy="1211524"/>
              <a:chOff x="605895" y="2900097"/>
              <a:chExt cx="10982062" cy="1211524"/>
            </a:xfrm>
          </p:grpSpPr>
          <p:sp>
            <p:nvSpPr>
              <p:cNvPr id="84" name="Freeform 32">
                <a:extLst>
                  <a:ext uri="{FF2B5EF4-FFF2-40B4-BE49-F238E27FC236}">
                    <a16:creationId xmlns:a16="http://schemas.microsoft.com/office/drawing/2014/main" id="{4781E776-A0A7-4FB6-958B-8389BBA569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9653587" y="33797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85" name="Freeform 33">
                <a:extLst>
                  <a:ext uri="{FF2B5EF4-FFF2-40B4-BE49-F238E27FC236}">
                    <a16:creationId xmlns:a16="http://schemas.microsoft.com/office/drawing/2014/main" id="{0F004D56-F177-45BC-8965-B72DB88A08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078244" y="33107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86" name="Freeform 34">
                <a:extLst>
                  <a:ext uri="{FF2B5EF4-FFF2-40B4-BE49-F238E27FC236}">
                    <a16:creationId xmlns:a16="http://schemas.microsoft.com/office/drawing/2014/main" id="{5F2F1F83-817B-4678-B0AE-8FFDC49FC8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1146631" y="35742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87" name="Freeform 37">
                <a:extLst>
                  <a:ext uri="{FF2B5EF4-FFF2-40B4-BE49-F238E27FC236}">
                    <a16:creationId xmlns:a16="http://schemas.microsoft.com/office/drawing/2014/main" id="{F908EB47-32F4-4E82-BF56-FD25BB0747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230644" y="30345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88" name="Freeform 35">
                <a:extLst>
                  <a:ext uri="{FF2B5EF4-FFF2-40B4-BE49-F238E27FC236}">
                    <a16:creationId xmlns:a16="http://schemas.microsoft.com/office/drawing/2014/main" id="{0966000D-B975-4E8A-9BF2-EACF216405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034587" y="25627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89" name="Freeform 36">
                <a:extLst>
                  <a:ext uri="{FF2B5EF4-FFF2-40B4-BE49-F238E27FC236}">
                    <a16:creationId xmlns:a16="http://schemas.microsoft.com/office/drawing/2014/main" id="{A9554499-6796-4AEE-B012-34A5B9A585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747375" y="32326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0" name="Freeform 38">
                <a:extLst>
                  <a:ext uri="{FF2B5EF4-FFF2-40B4-BE49-F238E27FC236}">
                    <a16:creationId xmlns:a16="http://schemas.microsoft.com/office/drawing/2014/main" id="{9DD40864-34BD-491F-B591-180E7B32C1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1399044" y="30953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1" name="Freeform 39">
                <a:extLst>
                  <a:ext uri="{FF2B5EF4-FFF2-40B4-BE49-F238E27FC236}">
                    <a16:creationId xmlns:a16="http://schemas.microsoft.com/office/drawing/2014/main" id="{2623F54C-4373-4D30-90DB-3129BDDF54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353675" y="21531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2" name="Freeform 40">
                <a:extLst>
                  <a:ext uri="{FF2B5EF4-FFF2-40B4-BE49-F238E27FC236}">
                    <a16:creationId xmlns:a16="http://schemas.microsoft.com/office/drawing/2014/main" id="{1FF42884-D4B2-462F-9FA7-4FA8925322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848850" y="33088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3" name="Rectangle 41">
                <a:extLst>
                  <a:ext uri="{FF2B5EF4-FFF2-40B4-BE49-F238E27FC236}">
                    <a16:creationId xmlns:a16="http://schemas.microsoft.com/office/drawing/2014/main" id="{27F4D4BA-37F5-4D54-BDFF-733F621D5D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721056" y="32842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4" name="Freeform 32">
                <a:extLst>
                  <a:ext uri="{FF2B5EF4-FFF2-40B4-BE49-F238E27FC236}">
                    <a16:creationId xmlns:a16="http://schemas.microsoft.com/office/drawing/2014/main" id="{29E4A0E5-0441-4563-A947-12A5781105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2122751" y="35321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5" name="Freeform 33">
                <a:extLst>
                  <a:ext uri="{FF2B5EF4-FFF2-40B4-BE49-F238E27FC236}">
                    <a16:creationId xmlns:a16="http://schemas.microsoft.com/office/drawing/2014/main" id="{4A8D89B4-AD1B-410A-870B-1042E075A0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958445" y="34631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6" name="Freeform 34">
                <a:extLst>
                  <a:ext uri="{FF2B5EF4-FFF2-40B4-BE49-F238E27FC236}">
                    <a16:creationId xmlns:a16="http://schemas.microsoft.com/office/drawing/2014/main" id="{DFC54570-9F45-44E6-AC94-4B3192D44B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858308" y="37266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7" name="Freeform 37">
                <a:extLst>
                  <a:ext uri="{FF2B5EF4-FFF2-40B4-BE49-F238E27FC236}">
                    <a16:creationId xmlns:a16="http://schemas.microsoft.com/office/drawing/2014/main" id="{A976F76C-4BBB-4CD4-9270-5E4E8802BF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658407" y="31869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8" name="Freeform 35">
                <a:extLst>
                  <a:ext uri="{FF2B5EF4-FFF2-40B4-BE49-F238E27FC236}">
                    <a16:creationId xmlns:a16="http://schemas.microsoft.com/office/drawing/2014/main" id="{06081E5F-35E2-4E9E-A0DA-9E2F769C4C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860814" y="27151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99" name="Freeform 36">
                <a:extLst>
                  <a:ext uri="{FF2B5EF4-FFF2-40B4-BE49-F238E27FC236}">
                    <a16:creationId xmlns:a16="http://schemas.microsoft.com/office/drawing/2014/main" id="{7B7B4F78-1391-433D-AAE5-0FA8B8EE18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289314" y="33850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00" name="Freeform 38">
                <a:extLst>
                  <a:ext uri="{FF2B5EF4-FFF2-40B4-BE49-F238E27FC236}">
                    <a16:creationId xmlns:a16="http://schemas.microsoft.com/office/drawing/2014/main" id="{EF63F42B-29ED-4285-99D1-5FA657DA92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605895" y="32477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01" name="Freeform 39">
                <a:extLst>
                  <a:ext uri="{FF2B5EF4-FFF2-40B4-BE49-F238E27FC236}">
                    <a16:creationId xmlns:a16="http://schemas.microsoft.com/office/drawing/2014/main" id="{EB7A6053-A7CF-4785-B396-6F70D6EBE9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532202" y="23055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02" name="Freeform 40">
                <a:extLst>
                  <a:ext uri="{FF2B5EF4-FFF2-40B4-BE49-F238E27FC236}">
                    <a16:creationId xmlns:a16="http://schemas.microsoft.com/office/drawing/2014/main" id="{E6337518-A10D-47A5-BD86-6D1F3FAF3C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154501" y="34612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03" name="Rectangle 41">
                <a:extLst>
                  <a:ext uri="{FF2B5EF4-FFF2-40B4-BE49-F238E27FC236}">
                    <a16:creationId xmlns:a16="http://schemas.microsoft.com/office/drawing/2014/main" id="{7591C37F-6498-4992-992D-D413A84752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448983" y="34366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D476017-D224-40AE-B921-6752545015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72556" y="2776536"/>
            <a:ext cx="6858000" cy="1367896"/>
          </a:xfrm>
        </p:spPr>
        <p:txBody>
          <a:bodyPr>
            <a:normAutofit/>
          </a:bodyPr>
          <a:lstStyle/>
          <a:p>
            <a:pPr algn="ctr"/>
            <a:r>
              <a:rPr lang="en-US" sz="4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 Overview of Data warehousing</a:t>
            </a:r>
            <a:endParaRPr lang="en-US" sz="4100" dirty="0"/>
          </a:p>
        </p:txBody>
      </p:sp>
    </p:spTree>
    <p:extLst>
      <p:ext uri="{BB962C8B-B14F-4D97-AF65-F5344CB8AC3E}">
        <p14:creationId xmlns:p14="http://schemas.microsoft.com/office/powerpoint/2010/main" val="1337192207"/>
      </p:ext>
    </p:extLst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6BFC9644-673A-459F-B3C5-9310A4E50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4ADB9295-9645-4BF2-ADFD-75800B7FA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bg2">
              <a:lumMod val="60000"/>
              <a:lumOff val="40000"/>
              <a:alpha val="60000"/>
            </a:schemeClr>
          </a:solidFill>
        </p:grpSpPr>
        <p:sp>
          <p:nvSpPr>
            <p:cNvPr id="75" name="Rectangle 5">
              <a:extLst>
                <a:ext uri="{FF2B5EF4-FFF2-40B4-BE49-F238E27FC236}">
                  <a16:creationId xmlns:a16="http://schemas.microsoft.com/office/drawing/2014/main" id="{95B061E9-E435-4E1B-B160-96584A116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id="{3CD7972E-7D38-40EE-A80B-E2A848811E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7">
              <a:extLst>
                <a:ext uri="{FF2B5EF4-FFF2-40B4-BE49-F238E27FC236}">
                  <a16:creationId xmlns:a16="http://schemas.microsoft.com/office/drawing/2014/main" id="{524A3B55-746F-419F-8CFF-5F3A4BE143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8">
              <a:extLst>
                <a:ext uri="{FF2B5EF4-FFF2-40B4-BE49-F238E27FC236}">
                  <a16:creationId xmlns:a16="http://schemas.microsoft.com/office/drawing/2014/main" id="{9C63219B-AD72-4494-935E-F5C70DB549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9">
              <a:extLst>
                <a:ext uri="{FF2B5EF4-FFF2-40B4-BE49-F238E27FC236}">
                  <a16:creationId xmlns:a16="http://schemas.microsoft.com/office/drawing/2014/main" id="{15B41FD2-05E2-44E7-8760-09E65D1C60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0">
              <a:extLst>
                <a:ext uri="{FF2B5EF4-FFF2-40B4-BE49-F238E27FC236}">
                  <a16:creationId xmlns:a16="http://schemas.microsoft.com/office/drawing/2014/main" id="{FE6D63D0-3347-4EE2-8F65-F1C32168FA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538A46A3-DB16-45D5-B636-03EFE39FE9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id="{0B8A2B0E-823F-4BE8-9359-45143BB12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3">
              <a:extLst>
                <a:ext uri="{FF2B5EF4-FFF2-40B4-BE49-F238E27FC236}">
                  <a16:creationId xmlns:a16="http://schemas.microsoft.com/office/drawing/2014/main" id="{44516B3C-A8BE-46FC-B643-3DFEB7F28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id="{59FD699C-3920-4E57-BE27-165A3F036C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5">
              <a:extLst>
                <a:ext uri="{FF2B5EF4-FFF2-40B4-BE49-F238E27FC236}">
                  <a16:creationId xmlns:a16="http://schemas.microsoft.com/office/drawing/2014/main" id="{0FB0C02E-3F53-4889-8ADF-80DBC43F69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Line 16">
              <a:extLst>
                <a:ext uri="{FF2B5EF4-FFF2-40B4-BE49-F238E27FC236}">
                  <a16:creationId xmlns:a16="http://schemas.microsoft.com/office/drawing/2014/main" id="{F8A0C89C-946F-4BCD-8A27-BB73E37FE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87" name="Freeform 17">
              <a:extLst>
                <a:ext uri="{FF2B5EF4-FFF2-40B4-BE49-F238E27FC236}">
                  <a16:creationId xmlns:a16="http://schemas.microsoft.com/office/drawing/2014/main" id="{70C83EAF-4E92-4849-A240-B257871D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8">
              <a:extLst>
                <a:ext uri="{FF2B5EF4-FFF2-40B4-BE49-F238E27FC236}">
                  <a16:creationId xmlns:a16="http://schemas.microsoft.com/office/drawing/2014/main" id="{320FD164-4D7A-469C-B3F4-B926BFACF5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9">
              <a:extLst>
                <a:ext uri="{FF2B5EF4-FFF2-40B4-BE49-F238E27FC236}">
                  <a16:creationId xmlns:a16="http://schemas.microsoft.com/office/drawing/2014/main" id="{F6E14D9A-4E63-48FF-95C5-9E8DDFF86C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0">
              <a:extLst>
                <a:ext uri="{FF2B5EF4-FFF2-40B4-BE49-F238E27FC236}">
                  <a16:creationId xmlns:a16="http://schemas.microsoft.com/office/drawing/2014/main" id="{F3DCD24F-3CA8-4404-B22C-E4C928995F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Rectangle 21">
              <a:extLst>
                <a:ext uri="{FF2B5EF4-FFF2-40B4-BE49-F238E27FC236}">
                  <a16:creationId xmlns:a16="http://schemas.microsoft.com/office/drawing/2014/main" id="{8AD2E827-32A3-4BE4-9CC6-831562917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47FB2CCC-1230-494F-B2D1-F05E5B8EDF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id="{A5F44514-9274-47E3-9243-CA9356C166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id="{D06192CD-AD86-4DCA-8B53-4ACCA46583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id="{99E9203A-21E4-46D8-981A-4B28CA320A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6">
              <a:extLst>
                <a:ext uri="{FF2B5EF4-FFF2-40B4-BE49-F238E27FC236}">
                  <a16:creationId xmlns:a16="http://schemas.microsoft.com/office/drawing/2014/main" id="{32FCE9B6-FB52-4045-8DCC-E5959B9A40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7">
              <a:extLst>
                <a:ext uri="{FF2B5EF4-FFF2-40B4-BE49-F238E27FC236}">
                  <a16:creationId xmlns:a16="http://schemas.microsoft.com/office/drawing/2014/main" id="{E4A7025C-CDE8-429A-BBB9-E7380C9623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8">
              <a:extLst>
                <a:ext uri="{FF2B5EF4-FFF2-40B4-BE49-F238E27FC236}">
                  <a16:creationId xmlns:a16="http://schemas.microsoft.com/office/drawing/2014/main" id="{A4EA0256-5DF5-437A-98A7-B79F3E6BB8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9">
              <a:extLst>
                <a:ext uri="{FF2B5EF4-FFF2-40B4-BE49-F238E27FC236}">
                  <a16:creationId xmlns:a16="http://schemas.microsoft.com/office/drawing/2014/main" id="{90C9433D-9E1C-493B-BEBD-C3081FFA32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0">
              <a:extLst>
                <a:ext uri="{FF2B5EF4-FFF2-40B4-BE49-F238E27FC236}">
                  <a16:creationId xmlns:a16="http://schemas.microsoft.com/office/drawing/2014/main" id="{352B39BB-F298-4285-A709-1FBA0CB72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1">
              <a:extLst>
                <a:ext uri="{FF2B5EF4-FFF2-40B4-BE49-F238E27FC236}">
                  <a16:creationId xmlns:a16="http://schemas.microsoft.com/office/drawing/2014/main" id="{31CAF2A0-CBA0-4E86-AA87-8750EC1AFB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C4A89D0-3E72-46C7-BDED-8DC428732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015" y="1093787"/>
            <a:ext cx="3059969" cy="469741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/>
              <a:t>RE-Cap</a:t>
            </a:r>
          </a:p>
        </p:txBody>
      </p:sp>
      <p:sp useBgFill="1">
        <p:nvSpPr>
          <p:cNvPr id="103" name="Round Diagonal Corner Rectangle 7">
            <a:extLst>
              <a:ext uri="{FF2B5EF4-FFF2-40B4-BE49-F238E27FC236}">
                <a16:creationId xmlns:a16="http://schemas.microsoft.com/office/drawing/2014/main" id="{7D1C411D-0818-4640-8657-2AF78250C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084" y="0"/>
            <a:ext cx="7566916" cy="6848476"/>
          </a:xfrm>
          <a:prstGeom prst="round2DiagRect">
            <a:avLst>
              <a:gd name="adj1" fmla="val 0"/>
              <a:gd name="adj2" fmla="val 0"/>
            </a:avLst>
          </a:prstGeom>
          <a:ln w="19050" cap="sq">
            <a:noFill/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ECC10A6E-FF9C-46DE-9A06-2BF76A87B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5467" y="1093788"/>
            <a:ext cx="5831944" cy="4697413"/>
          </a:xfrm>
        </p:spPr>
        <p:txBody>
          <a:bodyPr>
            <a:normAutofit/>
          </a:bodyPr>
          <a:lstStyle/>
          <a:p>
            <a:pPr>
              <a:buFont typeface="Tw Cen MT" panose="020B0602020104020603" pitchFamily="34" charset="0"/>
              <a:buNone/>
            </a:pPr>
            <a:r>
              <a:rPr lang="en-GB" altLang="en-US" b="1"/>
              <a:t> </a:t>
            </a:r>
            <a:r>
              <a:rPr lang="en-GB" altLang="en-US" b="1" i="1"/>
              <a:t>What is Business Intelligence?</a:t>
            </a:r>
          </a:p>
          <a:p>
            <a:pPr>
              <a:buFont typeface="Tw Cen MT" panose="020B0602020104020603" pitchFamily="34" charset="0"/>
              <a:buNone/>
            </a:pPr>
            <a:r>
              <a:rPr lang="en-GB" altLang="en-US" b="1" i="1"/>
              <a:t>		</a:t>
            </a:r>
            <a:r>
              <a:rPr lang="en-GB" altLang="en-US"/>
              <a:t>BI refers to a variety of software applications used to 	analyze an organization's raw data.</a:t>
            </a:r>
          </a:p>
          <a:p>
            <a:pPr>
              <a:buFont typeface="Tw Cen MT" panose="020B0602020104020603" pitchFamily="34" charset="0"/>
              <a:buNone/>
            </a:pPr>
            <a:endParaRPr lang="en-GB" altLang="en-US"/>
          </a:p>
          <a:p>
            <a:pPr lvl="2" indent="-352425">
              <a:buFont typeface="Wingdings 3" panose="05040102010807070707" pitchFamily="18" charset="2"/>
              <a:buNone/>
            </a:pPr>
            <a:r>
              <a:rPr lang="en-GB" altLang="en-US" b="1" i="1"/>
              <a:t>What are the 4 major components of BI?</a:t>
            </a:r>
          </a:p>
          <a:p>
            <a:pPr>
              <a:buFont typeface="Tw Cen MT" panose="020B0602020104020603" pitchFamily="34" charset="0"/>
              <a:buNone/>
            </a:pPr>
            <a:r>
              <a:rPr lang="en-US" altLang="en-US" b="1"/>
              <a:t>		</a:t>
            </a:r>
            <a:r>
              <a:rPr lang="en-US" altLang="en-US"/>
              <a:t>The Data Warehouse - Business Analytics - 	Business 	Performance Management - User Interface </a:t>
            </a:r>
            <a:endParaRPr lang="en-GB" altLang="en-US"/>
          </a:p>
        </p:txBody>
      </p:sp>
    </p:spTree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6BFC9644-673A-459F-B3C5-9310A4E50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4ADB9295-9645-4BF2-ADFD-75800B7FA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bg2">
              <a:lumMod val="60000"/>
              <a:lumOff val="40000"/>
              <a:alpha val="60000"/>
            </a:schemeClr>
          </a:solidFill>
        </p:grpSpPr>
        <p:sp>
          <p:nvSpPr>
            <p:cNvPr id="75" name="Rectangle 5">
              <a:extLst>
                <a:ext uri="{FF2B5EF4-FFF2-40B4-BE49-F238E27FC236}">
                  <a16:creationId xmlns:a16="http://schemas.microsoft.com/office/drawing/2014/main" id="{95B061E9-E435-4E1B-B160-96584A116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id="{3CD7972E-7D38-40EE-A80B-E2A848811E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7">
              <a:extLst>
                <a:ext uri="{FF2B5EF4-FFF2-40B4-BE49-F238E27FC236}">
                  <a16:creationId xmlns:a16="http://schemas.microsoft.com/office/drawing/2014/main" id="{524A3B55-746F-419F-8CFF-5F3A4BE143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8">
              <a:extLst>
                <a:ext uri="{FF2B5EF4-FFF2-40B4-BE49-F238E27FC236}">
                  <a16:creationId xmlns:a16="http://schemas.microsoft.com/office/drawing/2014/main" id="{9C63219B-AD72-4494-935E-F5C70DB549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9">
              <a:extLst>
                <a:ext uri="{FF2B5EF4-FFF2-40B4-BE49-F238E27FC236}">
                  <a16:creationId xmlns:a16="http://schemas.microsoft.com/office/drawing/2014/main" id="{15B41FD2-05E2-44E7-8760-09E65D1C60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0">
              <a:extLst>
                <a:ext uri="{FF2B5EF4-FFF2-40B4-BE49-F238E27FC236}">
                  <a16:creationId xmlns:a16="http://schemas.microsoft.com/office/drawing/2014/main" id="{FE6D63D0-3347-4EE2-8F65-F1C32168FA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538A46A3-DB16-45D5-B636-03EFE39FE9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id="{0B8A2B0E-823F-4BE8-9359-45143BB12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3">
              <a:extLst>
                <a:ext uri="{FF2B5EF4-FFF2-40B4-BE49-F238E27FC236}">
                  <a16:creationId xmlns:a16="http://schemas.microsoft.com/office/drawing/2014/main" id="{44516B3C-A8BE-46FC-B643-3DFEB7F28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id="{59FD699C-3920-4E57-BE27-165A3F036C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5">
              <a:extLst>
                <a:ext uri="{FF2B5EF4-FFF2-40B4-BE49-F238E27FC236}">
                  <a16:creationId xmlns:a16="http://schemas.microsoft.com/office/drawing/2014/main" id="{0FB0C02E-3F53-4889-8ADF-80DBC43F69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Line 16">
              <a:extLst>
                <a:ext uri="{FF2B5EF4-FFF2-40B4-BE49-F238E27FC236}">
                  <a16:creationId xmlns:a16="http://schemas.microsoft.com/office/drawing/2014/main" id="{F8A0C89C-946F-4BCD-8A27-BB73E37FE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87" name="Freeform 17">
              <a:extLst>
                <a:ext uri="{FF2B5EF4-FFF2-40B4-BE49-F238E27FC236}">
                  <a16:creationId xmlns:a16="http://schemas.microsoft.com/office/drawing/2014/main" id="{70C83EAF-4E92-4849-A240-B257871D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8">
              <a:extLst>
                <a:ext uri="{FF2B5EF4-FFF2-40B4-BE49-F238E27FC236}">
                  <a16:creationId xmlns:a16="http://schemas.microsoft.com/office/drawing/2014/main" id="{320FD164-4D7A-469C-B3F4-B926BFACF5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9">
              <a:extLst>
                <a:ext uri="{FF2B5EF4-FFF2-40B4-BE49-F238E27FC236}">
                  <a16:creationId xmlns:a16="http://schemas.microsoft.com/office/drawing/2014/main" id="{F6E14D9A-4E63-48FF-95C5-9E8DDFF86C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0">
              <a:extLst>
                <a:ext uri="{FF2B5EF4-FFF2-40B4-BE49-F238E27FC236}">
                  <a16:creationId xmlns:a16="http://schemas.microsoft.com/office/drawing/2014/main" id="{F3DCD24F-3CA8-4404-B22C-E4C928995F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Rectangle 21">
              <a:extLst>
                <a:ext uri="{FF2B5EF4-FFF2-40B4-BE49-F238E27FC236}">
                  <a16:creationId xmlns:a16="http://schemas.microsoft.com/office/drawing/2014/main" id="{8AD2E827-32A3-4BE4-9CC6-831562917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47FB2CCC-1230-494F-B2D1-F05E5B8EDF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id="{A5F44514-9274-47E3-9243-CA9356C166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id="{D06192CD-AD86-4DCA-8B53-4ACCA46583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id="{99E9203A-21E4-46D8-981A-4B28CA320A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6">
              <a:extLst>
                <a:ext uri="{FF2B5EF4-FFF2-40B4-BE49-F238E27FC236}">
                  <a16:creationId xmlns:a16="http://schemas.microsoft.com/office/drawing/2014/main" id="{32FCE9B6-FB52-4045-8DCC-E5959B9A40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7">
              <a:extLst>
                <a:ext uri="{FF2B5EF4-FFF2-40B4-BE49-F238E27FC236}">
                  <a16:creationId xmlns:a16="http://schemas.microsoft.com/office/drawing/2014/main" id="{E4A7025C-CDE8-429A-BBB9-E7380C9623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8">
              <a:extLst>
                <a:ext uri="{FF2B5EF4-FFF2-40B4-BE49-F238E27FC236}">
                  <a16:creationId xmlns:a16="http://schemas.microsoft.com/office/drawing/2014/main" id="{A4EA0256-5DF5-437A-98A7-B79F3E6BB8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9">
              <a:extLst>
                <a:ext uri="{FF2B5EF4-FFF2-40B4-BE49-F238E27FC236}">
                  <a16:creationId xmlns:a16="http://schemas.microsoft.com/office/drawing/2014/main" id="{90C9433D-9E1C-493B-BEBD-C3081FFA32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0">
              <a:extLst>
                <a:ext uri="{FF2B5EF4-FFF2-40B4-BE49-F238E27FC236}">
                  <a16:creationId xmlns:a16="http://schemas.microsoft.com/office/drawing/2014/main" id="{352B39BB-F298-4285-A709-1FBA0CB72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1">
              <a:extLst>
                <a:ext uri="{FF2B5EF4-FFF2-40B4-BE49-F238E27FC236}">
                  <a16:creationId xmlns:a16="http://schemas.microsoft.com/office/drawing/2014/main" id="{31CAF2A0-CBA0-4E86-AA87-8750EC1AFB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DAB2899-6E66-4003-BC17-406211C65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015" y="1093787"/>
            <a:ext cx="3059969" cy="469741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/>
              <a:t>RE-Cap</a:t>
            </a:r>
          </a:p>
        </p:txBody>
      </p:sp>
      <p:sp useBgFill="1">
        <p:nvSpPr>
          <p:cNvPr id="103" name="Round Diagonal Corner Rectangle 7">
            <a:extLst>
              <a:ext uri="{FF2B5EF4-FFF2-40B4-BE49-F238E27FC236}">
                <a16:creationId xmlns:a16="http://schemas.microsoft.com/office/drawing/2014/main" id="{7D1C411D-0818-4640-8657-2AF78250C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084" y="0"/>
            <a:ext cx="7566916" cy="6848476"/>
          </a:xfrm>
          <a:prstGeom prst="round2DiagRect">
            <a:avLst>
              <a:gd name="adj1" fmla="val 0"/>
              <a:gd name="adj2" fmla="val 0"/>
            </a:avLst>
          </a:prstGeom>
          <a:ln w="19050" cap="sq">
            <a:noFill/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64C5AFE4-2157-4EDB-85AE-84FDBB8F5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5467" y="1093788"/>
            <a:ext cx="5831944" cy="4697413"/>
          </a:xfrm>
        </p:spPr>
        <p:txBody>
          <a:bodyPr>
            <a:normAutofit/>
          </a:bodyPr>
          <a:lstStyle/>
          <a:p>
            <a:pPr>
              <a:buFont typeface="Tw Cen MT" panose="020B0602020104020603" pitchFamily="34" charset="0"/>
              <a:buNone/>
            </a:pPr>
            <a:r>
              <a:rPr lang="en-GB" altLang="en-US" b="1"/>
              <a:t> </a:t>
            </a:r>
            <a:r>
              <a:rPr lang="en-GB" altLang="en-US" b="1" i="1"/>
              <a:t>What is Business Intelligence?</a:t>
            </a:r>
          </a:p>
          <a:p>
            <a:pPr>
              <a:buFont typeface="Tw Cen MT" panose="020B0602020104020603" pitchFamily="34" charset="0"/>
              <a:buNone/>
            </a:pPr>
            <a:r>
              <a:rPr lang="en-GB" altLang="en-US" b="1" i="1"/>
              <a:t>		</a:t>
            </a:r>
            <a:r>
              <a:rPr lang="en-GB" altLang="en-US"/>
              <a:t>BI refers to a variety of software applications used to 	analyze an organization's raw data.</a:t>
            </a:r>
          </a:p>
          <a:p>
            <a:pPr>
              <a:buFont typeface="Tw Cen MT" panose="020B0602020104020603" pitchFamily="34" charset="0"/>
              <a:buNone/>
            </a:pPr>
            <a:endParaRPr lang="en-GB" altLang="en-US"/>
          </a:p>
          <a:p>
            <a:pPr lvl="2" indent="-352425">
              <a:buFont typeface="Wingdings 3" panose="05040102010807070707" pitchFamily="18" charset="2"/>
              <a:buNone/>
            </a:pPr>
            <a:r>
              <a:rPr lang="en-GB" altLang="en-US" b="1" i="1"/>
              <a:t>What are the 4 major components of BI?</a:t>
            </a:r>
          </a:p>
          <a:p>
            <a:pPr>
              <a:buFont typeface="Tw Cen MT" panose="020B0602020104020603" pitchFamily="34" charset="0"/>
              <a:buNone/>
            </a:pPr>
            <a:r>
              <a:rPr lang="en-US" altLang="en-US" b="1"/>
              <a:t>		The Data Warehouse </a:t>
            </a:r>
            <a:r>
              <a:rPr lang="en-US" altLang="en-US"/>
              <a:t>- Business Analytics - 	Business 	Performance Management - User Interface </a:t>
            </a:r>
            <a:endParaRPr lang="en-GB" altLang="en-US"/>
          </a:p>
        </p:txBody>
      </p:sp>
    </p:spTree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Group 136">
            <a:extLst>
              <a:ext uri="{FF2B5EF4-FFF2-40B4-BE49-F238E27FC236}">
                <a16:creationId xmlns:a16="http://schemas.microsoft.com/office/drawing/2014/main" id="{9AE4726C-1831-4FE3-9A11-227F0DC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138" name="Rectangle 137">
              <a:extLst>
                <a:ext uri="{FF2B5EF4-FFF2-40B4-BE49-F238E27FC236}">
                  <a16:creationId xmlns:a16="http://schemas.microsoft.com/office/drawing/2014/main" id="{B651D7F7-8C54-448E-A268-1CBFAD87D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9" name="Picture 2">
              <a:extLst>
                <a:ext uri="{FF2B5EF4-FFF2-40B4-BE49-F238E27FC236}">
                  <a16:creationId xmlns:a16="http://schemas.microsoft.com/office/drawing/2014/main" id="{E3B56E94-40E1-489A-98B2-A3238D66A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6="http://schemas.microsoft.com/office/drawing/2014/main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5950AE-BC42-4F55-8B79-C9F3641B9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6697" y="618518"/>
            <a:ext cx="6050713" cy="147857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300" b="1" dirty="0"/>
              <a:t>What is a Data Warehouse?</a:t>
            </a:r>
            <a:br>
              <a:rPr lang="en-GB" sz="3300" b="1" dirty="0"/>
            </a:br>
            <a:endParaRPr lang="en-GB" sz="3300" b="1" dirty="0"/>
          </a:p>
        </p:txBody>
      </p:sp>
      <p:pic>
        <p:nvPicPr>
          <p:cNvPr id="12293" name="Picture 12292">
            <a:extLst>
              <a:ext uri="{FF2B5EF4-FFF2-40B4-BE49-F238E27FC236}">
                <a16:creationId xmlns:a16="http://schemas.microsoft.com/office/drawing/2014/main" id="{141EC383-0BCB-4507-8925-9040C9DA0C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953" r="33098"/>
          <a:stretch/>
        </p:blipFill>
        <p:spPr>
          <a:xfrm>
            <a:off x="-5597" y="10"/>
            <a:ext cx="4635583" cy="6857990"/>
          </a:xfrm>
          <a:prstGeom prst="rect">
            <a:avLst/>
          </a:prstGeom>
        </p:spPr>
      </p:pic>
      <p:grpSp>
        <p:nvGrpSpPr>
          <p:cNvPr id="141" name="Group 140">
            <a:extLst>
              <a:ext uri="{FF2B5EF4-FFF2-40B4-BE49-F238E27FC236}">
                <a16:creationId xmlns:a16="http://schemas.microsoft.com/office/drawing/2014/main" id="{E916825F-759B-4F1A-BA80-AF7137691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0AF64541-DE3B-4DBB-84E1-907956469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3" name="Freeform 6">
              <a:extLst>
                <a:ext uri="{FF2B5EF4-FFF2-40B4-BE49-F238E27FC236}">
                  <a16:creationId xmlns:a16="http://schemas.microsoft.com/office/drawing/2014/main" id="{9175DCC0-514A-4CA1-AD9A-1BB0FFF1B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4" name="Freeform 7">
              <a:extLst>
                <a:ext uri="{FF2B5EF4-FFF2-40B4-BE49-F238E27FC236}">
                  <a16:creationId xmlns:a16="http://schemas.microsoft.com/office/drawing/2014/main" id="{10371924-94D9-48AF-9D5B-6471775B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7C964FF9-A41A-438C-A22B-62690C98F1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6" name="Freeform 9">
              <a:extLst>
                <a:ext uri="{FF2B5EF4-FFF2-40B4-BE49-F238E27FC236}">
                  <a16:creationId xmlns:a16="http://schemas.microsoft.com/office/drawing/2014/main" id="{61716CD6-1875-4567-B3E2-364CD0960D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7" name="Freeform 10">
              <a:extLst>
                <a:ext uri="{FF2B5EF4-FFF2-40B4-BE49-F238E27FC236}">
                  <a16:creationId xmlns:a16="http://schemas.microsoft.com/office/drawing/2014/main" id="{31A293D3-7189-453D-AB91-1291AAFF3D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8" name="Freeform 11">
              <a:extLst>
                <a:ext uri="{FF2B5EF4-FFF2-40B4-BE49-F238E27FC236}">
                  <a16:creationId xmlns:a16="http://schemas.microsoft.com/office/drawing/2014/main" id="{87CB4EFE-58B3-4326-9CFB-A2AFADDFA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9" name="Freeform 12">
              <a:extLst>
                <a:ext uri="{FF2B5EF4-FFF2-40B4-BE49-F238E27FC236}">
                  <a16:creationId xmlns:a16="http://schemas.microsoft.com/office/drawing/2014/main" id="{249CF4D3-B5A3-4287-BC9D-E9BB8FA6E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0" name="Freeform 13">
              <a:extLst>
                <a:ext uri="{FF2B5EF4-FFF2-40B4-BE49-F238E27FC236}">
                  <a16:creationId xmlns:a16="http://schemas.microsoft.com/office/drawing/2014/main" id="{4D2515F2-4D11-41AF-A6B1-7D084BEA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1" name="Freeform 14">
              <a:extLst>
                <a:ext uri="{FF2B5EF4-FFF2-40B4-BE49-F238E27FC236}">
                  <a16:creationId xmlns:a16="http://schemas.microsoft.com/office/drawing/2014/main" id="{331BCBF4-0DC2-426E-84B3-AE38E403C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2" name="Freeform 15">
              <a:extLst>
                <a:ext uri="{FF2B5EF4-FFF2-40B4-BE49-F238E27FC236}">
                  <a16:creationId xmlns:a16="http://schemas.microsoft.com/office/drawing/2014/main" id="{EC8AF156-0BE9-437D-A83B-87364146D0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3" name="Freeform 16">
              <a:extLst>
                <a:ext uri="{FF2B5EF4-FFF2-40B4-BE49-F238E27FC236}">
                  <a16:creationId xmlns:a16="http://schemas.microsoft.com/office/drawing/2014/main" id="{AC8CB256-3F62-4406-88F5-CE2421FF2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4" name="Freeform 17">
              <a:extLst>
                <a:ext uri="{FF2B5EF4-FFF2-40B4-BE49-F238E27FC236}">
                  <a16:creationId xmlns:a16="http://schemas.microsoft.com/office/drawing/2014/main" id="{F3E812EB-415E-4B60-B0FB-65386882C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5" name="Freeform 18">
              <a:extLst>
                <a:ext uri="{FF2B5EF4-FFF2-40B4-BE49-F238E27FC236}">
                  <a16:creationId xmlns:a16="http://schemas.microsoft.com/office/drawing/2014/main" id="{EB4C95D7-8E6D-45EC-8CA1-9123D718E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6" name="Freeform 19">
              <a:extLst>
                <a:ext uri="{FF2B5EF4-FFF2-40B4-BE49-F238E27FC236}">
                  <a16:creationId xmlns:a16="http://schemas.microsoft.com/office/drawing/2014/main" id="{83F62FD2-2F62-4495-997C-8BD7F95AB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7" name="Freeform 20">
              <a:extLst>
                <a:ext uri="{FF2B5EF4-FFF2-40B4-BE49-F238E27FC236}">
                  <a16:creationId xmlns:a16="http://schemas.microsoft.com/office/drawing/2014/main" id="{B7DFE0F9-22A3-4846-8D4E-0D193BD328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8" name="Freeform 21">
              <a:extLst>
                <a:ext uri="{FF2B5EF4-FFF2-40B4-BE49-F238E27FC236}">
                  <a16:creationId xmlns:a16="http://schemas.microsoft.com/office/drawing/2014/main" id="{244DAF25-7415-491A-9FF6-E04BC2DC2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9" name="Freeform 22">
              <a:extLst>
                <a:ext uri="{FF2B5EF4-FFF2-40B4-BE49-F238E27FC236}">
                  <a16:creationId xmlns:a16="http://schemas.microsoft.com/office/drawing/2014/main" id="{7ACA3646-863C-4D00-A58A-62C7FE71CE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0" name="Freeform 23">
              <a:extLst>
                <a:ext uri="{FF2B5EF4-FFF2-40B4-BE49-F238E27FC236}">
                  <a16:creationId xmlns:a16="http://schemas.microsoft.com/office/drawing/2014/main" id="{0EA18B38-BD42-45ED-8458-FB205DBC76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1" name="Freeform 24">
              <a:extLst>
                <a:ext uri="{FF2B5EF4-FFF2-40B4-BE49-F238E27FC236}">
                  <a16:creationId xmlns:a16="http://schemas.microsoft.com/office/drawing/2014/main" id="{45302917-5DBE-4CF2-B52F-478F93FDDE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2" name="Freeform 25">
              <a:extLst>
                <a:ext uri="{FF2B5EF4-FFF2-40B4-BE49-F238E27FC236}">
                  <a16:creationId xmlns:a16="http://schemas.microsoft.com/office/drawing/2014/main" id="{8E61E6FD-D40E-479C-ABE9-2B69AE20D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3" name="Freeform 26">
              <a:extLst>
                <a:ext uri="{FF2B5EF4-FFF2-40B4-BE49-F238E27FC236}">
                  <a16:creationId xmlns:a16="http://schemas.microsoft.com/office/drawing/2014/main" id="{2F4DEB4F-F824-48D7-AF9B-B5D905DCD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4" name="Freeform 27">
              <a:extLst>
                <a:ext uri="{FF2B5EF4-FFF2-40B4-BE49-F238E27FC236}">
                  <a16:creationId xmlns:a16="http://schemas.microsoft.com/office/drawing/2014/main" id="{F76CFA02-6090-4464-B573-BCA350C90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5" name="Freeform 28">
              <a:extLst>
                <a:ext uri="{FF2B5EF4-FFF2-40B4-BE49-F238E27FC236}">
                  <a16:creationId xmlns:a16="http://schemas.microsoft.com/office/drawing/2014/main" id="{51BE8BEC-76C7-41FE-AB76-35194C244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6" name="Freeform 29">
              <a:extLst>
                <a:ext uri="{FF2B5EF4-FFF2-40B4-BE49-F238E27FC236}">
                  <a16:creationId xmlns:a16="http://schemas.microsoft.com/office/drawing/2014/main" id="{710F61D4-3B34-45A9-B9B7-CE0373AB4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7" name="Freeform 30">
              <a:extLst>
                <a:ext uri="{FF2B5EF4-FFF2-40B4-BE49-F238E27FC236}">
                  <a16:creationId xmlns:a16="http://schemas.microsoft.com/office/drawing/2014/main" id="{451F080F-4CFB-4626-87CA-BB4CACA1C6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8" name="Freeform 31">
              <a:extLst>
                <a:ext uri="{FF2B5EF4-FFF2-40B4-BE49-F238E27FC236}">
                  <a16:creationId xmlns:a16="http://schemas.microsoft.com/office/drawing/2014/main" id="{667BBD71-2295-4A66-B76C-F82175C2B0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9" name="Freeform 32">
              <a:extLst>
                <a:ext uri="{FF2B5EF4-FFF2-40B4-BE49-F238E27FC236}">
                  <a16:creationId xmlns:a16="http://schemas.microsoft.com/office/drawing/2014/main" id="{B6644DE8-5BD1-4D5F-B245-0D3A21BCE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A4DE8FD0-E681-4D9C-85C2-BEA4C2B3A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1" name="Freeform 34">
              <a:extLst>
                <a:ext uri="{FF2B5EF4-FFF2-40B4-BE49-F238E27FC236}">
                  <a16:creationId xmlns:a16="http://schemas.microsoft.com/office/drawing/2014/main" id="{D46033BD-1026-4388-B926-9D11E1D7C4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2" name="Freeform 35">
              <a:extLst>
                <a:ext uri="{FF2B5EF4-FFF2-40B4-BE49-F238E27FC236}">
                  <a16:creationId xmlns:a16="http://schemas.microsoft.com/office/drawing/2014/main" id="{1FA74D4C-2E28-42C5-A7FA-3C7D6BD8B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3" name="Freeform 36">
              <a:extLst>
                <a:ext uri="{FF2B5EF4-FFF2-40B4-BE49-F238E27FC236}">
                  <a16:creationId xmlns:a16="http://schemas.microsoft.com/office/drawing/2014/main" id="{FADF7B3F-903C-456C-983E-C9868DDAB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4" name="Freeform 37">
              <a:extLst>
                <a:ext uri="{FF2B5EF4-FFF2-40B4-BE49-F238E27FC236}">
                  <a16:creationId xmlns:a16="http://schemas.microsoft.com/office/drawing/2014/main" id="{033F8698-1549-44AD-8DAD-0055D7B80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5" name="Freeform 38">
              <a:extLst>
                <a:ext uri="{FF2B5EF4-FFF2-40B4-BE49-F238E27FC236}">
                  <a16:creationId xmlns:a16="http://schemas.microsoft.com/office/drawing/2014/main" id="{F1BDD4B6-46FD-4048-ADF1-32EADD9E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6" name="Freeform 39">
              <a:extLst>
                <a:ext uri="{FF2B5EF4-FFF2-40B4-BE49-F238E27FC236}">
                  <a16:creationId xmlns:a16="http://schemas.microsoft.com/office/drawing/2014/main" id="{E7F387A7-B3BF-4B1A-BFCA-2D21AD3DF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7" name="Freeform 40">
              <a:extLst>
                <a:ext uri="{FF2B5EF4-FFF2-40B4-BE49-F238E27FC236}">
                  <a16:creationId xmlns:a16="http://schemas.microsoft.com/office/drawing/2014/main" id="{7A1B6BC8-EA82-459D-A0E0-4EBE394E71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8" name="Freeform 41">
              <a:extLst>
                <a:ext uri="{FF2B5EF4-FFF2-40B4-BE49-F238E27FC236}">
                  <a16:creationId xmlns:a16="http://schemas.microsoft.com/office/drawing/2014/main" id="{8B94E190-DDC2-4545-906F-A1699BD73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9" name="Freeform 42">
              <a:extLst>
                <a:ext uri="{FF2B5EF4-FFF2-40B4-BE49-F238E27FC236}">
                  <a16:creationId xmlns:a16="http://schemas.microsoft.com/office/drawing/2014/main" id="{D9807239-A5BA-4BB3-9194-BCE3B2F21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0" name="Freeform 43">
              <a:extLst>
                <a:ext uri="{FF2B5EF4-FFF2-40B4-BE49-F238E27FC236}">
                  <a16:creationId xmlns:a16="http://schemas.microsoft.com/office/drawing/2014/main" id="{04D300FD-DC53-4375-8981-09EA63BCF1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1" name="Freeform 44">
              <a:extLst>
                <a:ext uri="{FF2B5EF4-FFF2-40B4-BE49-F238E27FC236}">
                  <a16:creationId xmlns:a16="http://schemas.microsoft.com/office/drawing/2014/main" id="{1DF83FFD-4C16-41FD-928F-6E88AFC45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A5B4BC2F-B667-462B-99D8-0C433124A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83" name="Freeform 46">
              <a:extLst>
                <a:ext uri="{FF2B5EF4-FFF2-40B4-BE49-F238E27FC236}">
                  <a16:creationId xmlns:a16="http://schemas.microsoft.com/office/drawing/2014/main" id="{0CBD9EFB-AC61-4674-B75A-56449003C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4" name="Freeform 47">
              <a:extLst>
                <a:ext uri="{FF2B5EF4-FFF2-40B4-BE49-F238E27FC236}">
                  <a16:creationId xmlns:a16="http://schemas.microsoft.com/office/drawing/2014/main" id="{1AD4BBB0-F6A7-451F-BE09-DF619F38E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5" name="Freeform 48">
              <a:extLst>
                <a:ext uri="{FF2B5EF4-FFF2-40B4-BE49-F238E27FC236}">
                  <a16:creationId xmlns:a16="http://schemas.microsoft.com/office/drawing/2014/main" id="{A258B285-AE5E-473A-AA72-3C95E1D83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6" name="Freeform 49">
              <a:extLst>
                <a:ext uri="{FF2B5EF4-FFF2-40B4-BE49-F238E27FC236}">
                  <a16:creationId xmlns:a16="http://schemas.microsoft.com/office/drawing/2014/main" id="{7BEEDDE5-CB8A-4DF9-858F-4D9462D95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7" name="Freeform 50">
              <a:extLst>
                <a:ext uri="{FF2B5EF4-FFF2-40B4-BE49-F238E27FC236}">
                  <a16:creationId xmlns:a16="http://schemas.microsoft.com/office/drawing/2014/main" id="{DA1C731B-9B66-4D65-BF47-04B118107B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8" name="Freeform 51">
              <a:extLst>
                <a:ext uri="{FF2B5EF4-FFF2-40B4-BE49-F238E27FC236}">
                  <a16:creationId xmlns:a16="http://schemas.microsoft.com/office/drawing/2014/main" id="{58DBFEC6-C6DC-4B7A-934F-5A79EC32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9" name="Freeform 52">
              <a:extLst>
                <a:ext uri="{FF2B5EF4-FFF2-40B4-BE49-F238E27FC236}">
                  <a16:creationId xmlns:a16="http://schemas.microsoft.com/office/drawing/2014/main" id="{9948D8CB-2DBE-4E48-98EA-DF9E2666A2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0" name="Freeform 53">
              <a:extLst>
                <a:ext uri="{FF2B5EF4-FFF2-40B4-BE49-F238E27FC236}">
                  <a16:creationId xmlns:a16="http://schemas.microsoft.com/office/drawing/2014/main" id="{56AB69F6-9F0B-4AB6-BCA8-AA2FD69E99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1" name="Freeform 54">
              <a:extLst>
                <a:ext uri="{FF2B5EF4-FFF2-40B4-BE49-F238E27FC236}">
                  <a16:creationId xmlns:a16="http://schemas.microsoft.com/office/drawing/2014/main" id="{0E7FB426-288D-4B0B-B73B-10CCC0EF4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2" name="Freeform 55">
              <a:extLst>
                <a:ext uri="{FF2B5EF4-FFF2-40B4-BE49-F238E27FC236}">
                  <a16:creationId xmlns:a16="http://schemas.microsoft.com/office/drawing/2014/main" id="{A5C59C6B-46C9-48C9-9F57-2EE738B53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3" name="Freeform 56">
              <a:extLst>
                <a:ext uri="{FF2B5EF4-FFF2-40B4-BE49-F238E27FC236}">
                  <a16:creationId xmlns:a16="http://schemas.microsoft.com/office/drawing/2014/main" id="{7CE85F33-17DC-4273-B06F-D17109444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4" name="Freeform 57">
              <a:extLst>
                <a:ext uri="{FF2B5EF4-FFF2-40B4-BE49-F238E27FC236}">
                  <a16:creationId xmlns:a16="http://schemas.microsoft.com/office/drawing/2014/main" id="{5CD001CF-F2C4-4810-A8D9-679F9F89E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5" name="Freeform 58">
              <a:extLst>
                <a:ext uri="{FF2B5EF4-FFF2-40B4-BE49-F238E27FC236}">
                  <a16:creationId xmlns:a16="http://schemas.microsoft.com/office/drawing/2014/main" id="{69F4BCDD-D153-40D2-8DD1-2509EE0CE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2291" name="Content Placeholder 3">
            <a:extLst>
              <a:ext uri="{FF2B5EF4-FFF2-40B4-BE49-F238E27FC236}">
                <a16:creationId xmlns:a16="http://schemas.microsoft.com/office/drawing/2014/main" id="{2778FFEB-0BA0-47A7-AD7A-0651C652C6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8958" y="2249487"/>
            <a:ext cx="6078453" cy="3541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b="1"/>
              <a:t>A large store of data accumulated from a wide range of sources within a company and used to guide management decisions.</a:t>
            </a:r>
          </a:p>
        </p:txBody>
      </p:sp>
    </p:spTree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E5D8A-C7E1-4B65-A84D-AD4323214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z="4600" b="1" dirty="0"/>
              <a:t>DW Components</a:t>
            </a:r>
            <a:br>
              <a:rPr lang="en-GB" sz="4600" b="1" dirty="0">
                <a:solidFill>
                  <a:schemeClr val="accent2"/>
                </a:solidFill>
              </a:rPr>
            </a:br>
            <a:endParaRPr lang="en-GB" sz="4600" b="1" dirty="0">
              <a:solidFill>
                <a:schemeClr val="accent2"/>
              </a:solidFill>
            </a:endParaRPr>
          </a:p>
        </p:txBody>
      </p:sp>
      <p:graphicFrame>
        <p:nvGraphicFramePr>
          <p:cNvPr id="57" name="Content Placeholder 3">
            <a:extLst>
              <a:ext uri="{FF2B5EF4-FFF2-40B4-BE49-F238E27FC236}">
                <a16:creationId xmlns:a16="http://schemas.microsoft.com/office/drawing/2014/main" id="{9FCF1994-BED5-4799-A82B-54D7DE6C95B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98525" y="1624013"/>
          <a:ext cx="11020425" cy="4872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54B9C16B-AC4A-44ED-9075-F76549B46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62A2FEB6-F419-4684-9ABC-9E32E012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100" y="-11384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76" name="Rectangle 5">
              <a:extLst>
                <a:ext uri="{FF2B5EF4-FFF2-40B4-BE49-F238E27FC236}">
                  <a16:creationId xmlns:a16="http://schemas.microsoft.com/office/drawing/2014/main" id="{21E24A15-28D6-4CEB-9268-0BB0BEEAF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7" name="Freeform 6">
              <a:extLst>
                <a:ext uri="{FF2B5EF4-FFF2-40B4-BE49-F238E27FC236}">
                  <a16:creationId xmlns:a16="http://schemas.microsoft.com/office/drawing/2014/main" id="{4345933F-9633-4510-90E1-08B0E2A19E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7">
              <a:extLst>
                <a:ext uri="{FF2B5EF4-FFF2-40B4-BE49-F238E27FC236}">
                  <a16:creationId xmlns:a16="http://schemas.microsoft.com/office/drawing/2014/main" id="{C68A48FB-1BE4-4053-A76F-5A5511BA0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8">
              <a:extLst>
                <a:ext uri="{FF2B5EF4-FFF2-40B4-BE49-F238E27FC236}">
                  <a16:creationId xmlns:a16="http://schemas.microsoft.com/office/drawing/2014/main" id="{8149777B-6A9F-4C95-BF44-F964645071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9">
              <a:extLst>
                <a:ext uri="{FF2B5EF4-FFF2-40B4-BE49-F238E27FC236}">
                  <a16:creationId xmlns:a16="http://schemas.microsoft.com/office/drawing/2014/main" id="{0654845E-622A-4AD3-8F3A-6E1DEAB5F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0">
              <a:extLst>
                <a:ext uri="{FF2B5EF4-FFF2-40B4-BE49-F238E27FC236}">
                  <a16:creationId xmlns:a16="http://schemas.microsoft.com/office/drawing/2014/main" id="{DF1C0739-3D08-4C83-857E-B0724A6E8C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1">
              <a:extLst>
                <a:ext uri="{FF2B5EF4-FFF2-40B4-BE49-F238E27FC236}">
                  <a16:creationId xmlns:a16="http://schemas.microsoft.com/office/drawing/2014/main" id="{D235EAA0-7D5A-453A-9643-EE7A4954E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2">
              <a:extLst>
                <a:ext uri="{FF2B5EF4-FFF2-40B4-BE49-F238E27FC236}">
                  <a16:creationId xmlns:a16="http://schemas.microsoft.com/office/drawing/2014/main" id="{94C6FB7C-72DE-42DE-8F58-CCE9B8F556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3">
              <a:extLst>
                <a:ext uri="{FF2B5EF4-FFF2-40B4-BE49-F238E27FC236}">
                  <a16:creationId xmlns:a16="http://schemas.microsoft.com/office/drawing/2014/main" id="{FE31E0FE-EC8D-4EA7-BD9D-02F8C54F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4">
              <a:extLst>
                <a:ext uri="{FF2B5EF4-FFF2-40B4-BE49-F238E27FC236}">
                  <a16:creationId xmlns:a16="http://schemas.microsoft.com/office/drawing/2014/main" id="{69FE4B12-13E0-48F9-9E18-66406B8D3C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15">
              <a:extLst>
                <a:ext uri="{FF2B5EF4-FFF2-40B4-BE49-F238E27FC236}">
                  <a16:creationId xmlns:a16="http://schemas.microsoft.com/office/drawing/2014/main" id="{87FAADC3-B321-43EE-B8F3-2842D84098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Line 16">
              <a:extLst>
                <a:ext uri="{FF2B5EF4-FFF2-40B4-BE49-F238E27FC236}">
                  <a16:creationId xmlns:a16="http://schemas.microsoft.com/office/drawing/2014/main" id="{90461464-1683-402F-A72B-8558CC6777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88" name="Freeform 17">
              <a:extLst>
                <a:ext uri="{FF2B5EF4-FFF2-40B4-BE49-F238E27FC236}">
                  <a16:creationId xmlns:a16="http://schemas.microsoft.com/office/drawing/2014/main" id="{70F594E7-32D0-45B9-A3CF-636CF6FCBD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8">
              <a:extLst>
                <a:ext uri="{FF2B5EF4-FFF2-40B4-BE49-F238E27FC236}">
                  <a16:creationId xmlns:a16="http://schemas.microsoft.com/office/drawing/2014/main" id="{8AEF60E1-26C2-4E3C-B839-347DDD23C3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19">
              <a:extLst>
                <a:ext uri="{FF2B5EF4-FFF2-40B4-BE49-F238E27FC236}">
                  <a16:creationId xmlns:a16="http://schemas.microsoft.com/office/drawing/2014/main" id="{792FE54B-EE9D-4E57-B6BC-6A9196BE8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0">
              <a:extLst>
                <a:ext uri="{FF2B5EF4-FFF2-40B4-BE49-F238E27FC236}">
                  <a16:creationId xmlns:a16="http://schemas.microsoft.com/office/drawing/2014/main" id="{72BE56DF-619D-463E-8F88-CABA09DA8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Rectangle 21">
              <a:extLst>
                <a:ext uri="{FF2B5EF4-FFF2-40B4-BE49-F238E27FC236}">
                  <a16:creationId xmlns:a16="http://schemas.microsoft.com/office/drawing/2014/main" id="{C7430457-1935-4BBF-A6A7-7C3125A02E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3" name="Freeform 22">
              <a:extLst>
                <a:ext uri="{FF2B5EF4-FFF2-40B4-BE49-F238E27FC236}">
                  <a16:creationId xmlns:a16="http://schemas.microsoft.com/office/drawing/2014/main" id="{BB006150-E547-4E84-A2B1-59131F3D5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3">
              <a:extLst>
                <a:ext uri="{FF2B5EF4-FFF2-40B4-BE49-F238E27FC236}">
                  <a16:creationId xmlns:a16="http://schemas.microsoft.com/office/drawing/2014/main" id="{5A8CD074-956B-41A4-870B-001554B69B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4">
              <a:extLst>
                <a:ext uri="{FF2B5EF4-FFF2-40B4-BE49-F238E27FC236}">
                  <a16:creationId xmlns:a16="http://schemas.microsoft.com/office/drawing/2014/main" id="{070C253B-974E-459F-AD0B-7057224828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5">
              <a:extLst>
                <a:ext uri="{FF2B5EF4-FFF2-40B4-BE49-F238E27FC236}">
                  <a16:creationId xmlns:a16="http://schemas.microsoft.com/office/drawing/2014/main" id="{BBC07B3D-A631-44EA-861A-7D80383A10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6">
              <a:extLst>
                <a:ext uri="{FF2B5EF4-FFF2-40B4-BE49-F238E27FC236}">
                  <a16:creationId xmlns:a16="http://schemas.microsoft.com/office/drawing/2014/main" id="{32039DC6-B4CF-4A5A-8D17-3A568D125C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7">
              <a:extLst>
                <a:ext uri="{FF2B5EF4-FFF2-40B4-BE49-F238E27FC236}">
                  <a16:creationId xmlns:a16="http://schemas.microsoft.com/office/drawing/2014/main" id="{99E0C81F-5D8D-4AF8-BDE5-4DF75868F7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8">
              <a:extLst>
                <a:ext uri="{FF2B5EF4-FFF2-40B4-BE49-F238E27FC236}">
                  <a16:creationId xmlns:a16="http://schemas.microsoft.com/office/drawing/2014/main" id="{0D946680-855C-41EC-BBA2-61F6F776E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29">
              <a:extLst>
                <a:ext uri="{FF2B5EF4-FFF2-40B4-BE49-F238E27FC236}">
                  <a16:creationId xmlns:a16="http://schemas.microsoft.com/office/drawing/2014/main" id="{E6FAD9E8-6E13-45A0-A5D6-8BCAD27B4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0">
              <a:extLst>
                <a:ext uri="{FF2B5EF4-FFF2-40B4-BE49-F238E27FC236}">
                  <a16:creationId xmlns:a16="http://schemas.microsoft.com/office/drawing/2014/main" id="{0CCBC8FA-0581-454F-9FD1-6B6102A1A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31">
              <a:extLst>
                <a:ext uri="{FF2B5EF4-FFF2-40B4-BE49-F238E27FC236}">
                  <a16:creationId xmlns:a16="http://schemas.microsoft.com/office/drawing/2014/main" id="{5D6C328F-65A5-41E8-86E9-E4E638CC3B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104" name="Picture 2">
            <a:extLst>
              <a:ext uri="{FF2B5EF4-FFF2-40B4-BE49-F238E27FC236}">
                <a16:creationId xmlns:a16="http://schemas.microsoft.com/office/drawing/2014/main" id="{3E94A106-9341-485C-9057-9D62B2BD0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2"/>
            <a:ext cx="4061525" cy="6858001"/>
          </a:xfrm>
          <a:prstGeom prst="rect">
            <a:avLst/>
          </a:prstGeom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Rectangle 105">
            <a:extLst>
              <a:ext uri="{FF2B5EF4-FFF2-40B4-BE49-F238E27FC236}">
                <a16:creationId xmlns:a16="http://schemas.microsoft.com/office/drawing/2014/main" id="{B53044DC-4918-43DA-B49D-91673C6C94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53"/>
            <a:ext cx="4055621" cy="6858000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1DCE6B36-1420-43AB-86CF-4E653A51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90" y="-9998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bg2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09" name="Rectangle 5">
              <a:extLst>
                <a:ext uri="{FF2B5EF4-FFF2-40B4-BE49-F238E27FC236}">
                  <a16:creationId xmlns:a16="http://schemas.microsoft.com/office/drawing/2014/main" id="{72626E0B-9628-468E-A713-011C02F602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10" name="Freeform 6">
              <a:extLst>
                <a:ext uri="{FF2B5EF4-FFF2-40B4-BE49-F238E27FC236}">
                  <a16:creationId xmlns:a16="http://schemas.microsoft.com/office/drawing/2014/main" id="{93F7977A-BD91-4B0D-9A8D-372DB67AD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7">
              <a:extLst>
                <a:ext uri="{FF2B5EF4-FFF2-40B4-BE49-F238E27FC236}">
                  <a16:creationId xmlns:a16="http://schemas.microsoft.com/office/drawing/2014/main" id="{9FEE6A56-01A1-404D-864E-1C2587C9AF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8">
              <a:extLst>
                <a:ext uri="{FF2B5EF4-FFF2-40B4-BE49-F238E27FC236}">
                  <a16:creationId xmlns:a16="http://schemas.microsoft.com/office/drawing/2014/main" id="{E74DBBF2-EF6F-4E3E-B183-F8EEE76094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9">
              <a:extLst>
                <a:ext uri="{FF2B5EF4-FFF2-40B4-BE49-F238E27FC236}">
                  <a16:creationId xmlns:a16="http://schemas.microsoft.com/office/drawing/2014/main" id="{ABCF0F27-B056-474C-A0FB-1DB747A92F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10">
              <a:extLst>
                <a:ext uri="{FF2B5EF4-FFF2-40B4-BE49-F238E27FC236}">
                  <a16:creationId xmlns:a16="http://schemas.microsoft.com/office/drawing/2014/main" id="{0A0A5B7B-BA2A-45CC-AABE-9D5B08A5D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11">
              <a:extLst>
                <a:ext uri="{FF2B5EF4-FFF2-40B4-BE49-F238E27FC236}">
                  <a16:creationId xmlns:a16="http://schemas.microsoft.com/office/drawing/2014/main" id="{3C9A5D2B-1787-4954-9108-B9D497A87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12">
              <a:extLst>
                <a:ext uri="{FF2B5EF4-FFF2-40B4-BE49-F238E27FC236}">
                  <a16:creationId xmlns:a16="http://schemas.microsoft.com/office/drawing/2014/main" id="{818C4F8B-7556-49A7-83C6-C8F631F6A9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13">
              <a:extLst>
                <a:ext uri="{FF2B5EF4-FFF2-40B4-BE49-F238E27FC236}">
                  <a16:creationId xmlns:a16="http://schemas.microsoft.com/office/drawing/2014/main" id="{22BED614-D078-47EA-9C72-190217FDD5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14">
              <a:extLst>
                <a:ext uri="{FF2B5EF4-FFF2-40B4-BE49-F238E27FC236}">
                  <a16:creationId xmlns:a16="http://schemas.microsoft.com/office/drawing/2014/main" id="{73DE0BF2-86D7-4038-AC4B-AF0F116A5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15">
              <a:extLst>
                <a:ext uri="{FF2B5EF4-FFF2-40B4-BE49-F238E27FC236}">
                  <a16:creationId xmlns:a16="http://schemas.microsoft.com/office/drawing/2014/main" id="{11D8BB55-D027-420C-9EF9-49B3BA79D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Line 16">
              <a:extLst>
                <a:ext uri="{FF2B5EF4-FFF2-40B4-BE49-F238E27FC236}">
                  <a16:creationId xmlns:a16="http://schemas.microsoft.com/office/drawing/2014/main" id="{3FAEF5CE-07ED-46A7-9777-D86C70719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121" name="Freeform 17">
              <a:extLst>
                <a:ext uri="{FF2B5EF4-FFF2-40B4-BE49-F238E27FC236}">
                  <a16:creationId xmlns:a16="http://schemas.microsoft.com/office/drawing/2014/main" id="{29CAFB1A-357C-4313-B734-1CD4E4F9D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2" name="Freeform 18">
              <a:extLst>
                <a:ext uri="{FF2B5EF4-FFF2-40B4-BE49-F238E27FC236}">
                  <a16:creationId xmlns:a16="http://schemas.microsoft.com/office/drawing/2014/main" id="{653161D3-8634-4BB7-A2BC-028C4EAA1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3" name="Freeform 19">
              <a:extLst>
                <a:ext uri="{FF2B5EF4-FFF2-40B4-BE49-F238E27FC236}">
                  <a16:creationId xmlns:a16="http://schemas.microsoft.com/office/drawing/2014/main" id="{9537546A-6FF1-408B-AFE2-BBF7D3482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4" name="Freeform 20">
              <a:extLst>
                <a:ext uri="{FF2B5EF4-FFF2-40B4-BE49-F238E27FC236}">
                  <a16:creationId xmlns:a16="http://schemas.microsoft.com/office/drawing/2014/main" id="{F73EE662-79B7-404B-B1B8-0E096BE4C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5" name="Rectangle 21">
              <a:extLst>
                <a:ext uri="{FF2B5EF4-FFF2-40B4-BE49-F238E27FC236}">
                  <a16:creationId xmlns:a16="http://schemas.microsoft.com/office/drawing/2014/main" id="{B6DDB906-1F52-4D64-8493-4816EDDD3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26" name="Freeform 22">
              <a:extLst>
                <a:ext uri="{FF2B5EF4-FFF2-40B4-BE49-F238E27FC236}">
                  <a16:creationId xmlns:a16="http://schemas.microsoft.com/office/drawing/2014/main" id="{4FA472A5-ABEA-4961-897B-7EB96AF09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7" name="Freeform 23">
              <a:extLst>
                <a:ext uri="{FF2B5EF4-FFF2-40B4-BE49-F238E27FC236}">
                  <a16:creationId xmlns:a16="http://schemas.microsoft.com/office/drawing/2014/main" id="{54226E99-C38F-4456-A1F8-8897483FD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8" name="Freeform 24">
              <a:extLst>
                <a:ext uri="{FF2B5EF4-FFF2-40B4-BE49-F238E27FC236}">
                  <a16:creationId xmlns:a16="http://schemas.microsoft.com/office/drawing/2014/main" id="{0A4A0196-A383-4629-B9A5-9C87E846C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9" name="Freeform 25">
              <a:extLst>
                <a:ext uri="{FF2B5EF4-FFF2-40B4-BE49-F238E27FC236}">
                  <a16:creationId xmlns:a16="http://schemas.microsoft.com/office/drawing/2014/main" id="{BA5E608D-2E7B-4662-A9A0-18D4E0F0D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0" name="Freeform 26">
              <a:extLst>
                <a:ext uri="{FF2B5EF4-FFF2-40B4-BE49-F238E27FC236}">
                  <a16:creationId xmlns:a16="http://schemas.microsoft.com/office/drawing/2014/main" id="{5E211F37-790F-4BD7-B055-022AE0C2E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1" name="Freeform 27">
              <a:extLst>
                <a:ext uri="{FF2B5EF4-FFF2-40B4-BE49-F238E27FC236}">
                  <a16:creationId xmlns:a16="http://schemas.microsoft.com/office/drawing/2014/main" id="{96F375D0-232A-490A-9499-CB5FBA3FD9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2" name="Freeform 28">
              <a:extLst>
                <a:ext uri="{FF2B5EF4-FFF2-40B4-BE49-F238E27FC236}">
                  <a16:creationId xmlns:a16="http://schemas.microsoft.com/office/drawing/2014/main" id="{6B33B423-FD0F-4780-A0D6-32FC040B37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3" name="Freeform 29">
              <a:extLst>
                <a:ext uri="{FF2B5EF4-FFF2-40B4-BE49-F238E27FC236}">
                  <a16:creationId xmlns:a16="http://schemas.microsoft.com/office/drawing/2014/main" id="{B6BD1710-838F-4CDD-A000-C6C710A6A0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4" name="Freeform 30">
              <a:extLst>
                <a:ext uri="{FF2B5EF4-FFF2-40B4-BE49-F238E27FC236}">
                  <a16:creationId xmlns:a16="http://schemas.microsoft.com/office/drawing/2014/main" id="{0BB93533-1C95-4B0A-B0E2-168602B08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5" name="Freeform 31">
              <a:extLst>
                <a:ext uri="{FF2B5EF4-FFF2-40B4-BE49-F238E27FC236}">
                  <a16:creationId xmlns:a16="http://schemas.microsoft.com/office/drawing/2014/main" id="{CB0B113D-1987-4D89-A475-511E092FE1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137" name="Picture 2">
            <a:extLst>
              <a:ext uri="{FF2B5EF4-FFF2-40B4-BE49-F238E27FC236}">
                <a16:creationId xmlns:a16="http://schemas.microsoft.com/office/drawing/2014/main" id="{9BE36DBF-0333-4D36-A5BF-81FDA2406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13238"/>
            <a:ext cx="4062718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2B509F-372F-459D-9C0F-50B1A61BB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330" y="1134681"/>
            <a:ext cx="2743310" cy="425502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100" b="1">
                <a:solidFill>
                  <a:srgbClr val="FFFFFF"/>
                </a:solidFill>
              </a:rPr>
              <a:t>Other DW Components</a:t>
            </a:r>
            <a:br>
              <a:rPr lang="en-GB" sz="3100" b="1">
                <a:solidFill>
                  <a:srgbClr val="FFFFFF"/>
                </a:solidFill>
              </a:rPr>
            </a:br>
            <a:endParaRPr lang="en-GB" sz="3100" b="1">
              <a:solidFill>
                <a:srgbClr val="FFFFFF"/>
              </a:solidFill>
            </a:endParaRPr>
          </a:p>
        </p:txBody>
      </p:sp>
      <p:graphicFrame>
        <p:nvGraphicFramePr>
          <p:cNvPr id="14341" name="Content Placeholder 3">
            <a:extLst>
              <a:ext uri="{FF2B5EF4-FFF2-40B4-BE49-F238E27FC236}">
                <a16:creationId xmlns:a16="http://schemas.microsoft.com/office/drawing/2014/main" id="{D28937E4-147A-43F1-A2ED-B206CE57EB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3614431"/>
              </p:ext>
            </p:extLst>
          </p:nvPr>
        </p:nvGraphicFramePr>
        <p:xfrm>
          <a:off x="4662189" y="1134682"/>
          <a:ext cx="6692748" cy="4255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8E1DDAD8-1D10-4640-A034-BE90015E3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4" name="Rectangle 73">
              <a:extLst>
                <a:ext uri="{FF2B5EF4-FFF2-40B4-BE49-F238E27FC236}">
                  <a16:creationId xmlns:a16="http://schemas.microsoft.com/office/drawing/2014/main" id="{52FE7688-721D-4A97-B007-BDE056094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5" name="Picture 2">
              <a:extLst>
                <a:ext uri="{FF2B5EF4-FFF2-40B4-BE49-F238E27FC236}">
                  <a16:creationId xmlns:a16="http://schemas.microsoft.com/office/drawing/2014/main" id="{9E73A810-8571-4A9D-A3CB-336933AB4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6="http://schemas.microsoft.com/office/drawing/2014/main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25A05E2-BFA8-432C-81D3-39535B8DD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2519" y="618518"/>
            <a:ext cx="3084891" cy="147857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/>
              <a:t>Other DW Components</a:t>
            </a:r>
            <a:br>
              <a:rPr lang="en-GB" sz="3200" b="1" dirty="0"/>
            </a:br>
            <a:endParaRPr lang="en-GB" sz="3200" b="1" dirty="0"/>
          </a:p>
        </p:txBody>
      </p:sp>
      <p:pic>
        <p:nvPicPr>
          <p:cNvPr id="15364" name="Picture 2" descr="https://silwoodtechnology.files.wordpress.com/2013/07/metadata_ball.jpg">
            <a:hlinkClick r:id="rId4"/>
            <a:extLst>
              <a:ext uri="{FF2B5EF4-FFF2-40B4-BE49-F238E27FC236}">
                <a16:creationId xmlns:a16="http://schemas.microsoft.com/office/drawing/2014/main" id="{808FD16F-7782-4AAC-AE78-B186D28BCA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4991"/>
          <a:stretch/>
        </p:blipFill>
        <p:spPr bwMode="auto">
          <a:xfrm>
            <a:off x="-5597" y="10"/>
            <a:ext cx="755854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FD642FB6-2808-4BC5-AE0B-7302C24B7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0B0B8F04-D9A7-48E5-A29C-51A66B59D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9" name="Freeform 6">
              <a:extLst>
                <a:ext uri="{FF2B5EF4-FFF2-40B4-BE49-F238E27FC236}">
                  <a16:creationId xmlns:a16="http://schemas.microsoft.com/office/drawing/2014/main" id="{D6D18883-6BFF-42BB-8088-FCCF83F9C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7">
              <a:extLst>
                <a:ext uri="{FF2B5EF4-FFF2-40B4-BE49-F238E27FC236}">
                  <a16:creationId xmlns:a16="http://schemas.microsoft.com/office/drawing/2014/main" id="{1D0FEFB3-A009-4D0F-9107-C0B17786F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78E86C7F-B981-4448-8A1A-856F7124FF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82" name="Freeform 9">
              <a:extLst>
                <a:ext uri="{FF2B5EF4-FFF2-40B4-BE49-F238E27FC236}">
                  <a16:creationId xmlns:a16="http://schemas.microsoft.com/office/drawing/2014/main" id="{4C6CFFD9-BA00-4184-8310-5FC955095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0">
              <a:extLst>
                <a:ext uri="{FF2B5EF4-FFF2-40B4-BE49-F238E27FC236}">
                  <a16:creationId xmlns:a16="http://schemas.microsoft.com/office/drawing/2014/main" id="{A1892DF3-4848-496C-8664-DFD32EE250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1">
              <a:extLst>
                <a:ext uri="{FF2B5EF4-FFF2-40B4-BE49-F238E27FC236}">
                  <a16:creationId xmlns:a16="http://schemas.microsoft.com/office/drawing/2014/main" id="{D6DB8C30-651E-4D8F-A70C-163FC5842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2">
              <a:extLst>
                <a:ext uri="{FF2B5EF4-FFF2-40B4-BE49-F238E27FC236}">
                  <a16:creationId xmlns:a16="http://schemas.microsoft.com/office/drawing/2014/main" id="{563DFB81-F969-4F44-BA6C-634795642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13">
              <a:extLst>
                <a:ext uri="{FF2B5EF4-FFF2-40B4-BE49-F238E27FC236}">
                  <a16:creationId xmlns:a16="http://schemas.microsoft.com/office/drawing/2014/main" id="{8E5DE346-AFCA-40DA-B5E2-93A86EA54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14">
              <a:extLst>
                <a:ext uri="{FF2B5EF4-FFF2-40B4-BE49-F238E27FC236}">
                  <a16:creationId xmlns:a16="http://schemas.microsoft.com/office/drawing/2014/main" id="{77A34306-2AE8-43D0-9686-E97B3B53F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5">
              <a:extLst>
                <a:ext uri="{FF2B5EF4-FFF2-40B4-BE49-F238E27FC236}">
                  <a16:creationId xmlns:a16="http://schemas.microsoft.com/office/drawing/2014/main" id="{B9CC10F0-FFCD-4CB9-AF4C-22722D20B7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6">
              <a:extLst>
                <a:ext uri="{FF2B5EF4-FFF2-40B4-BE49-F238E27FC236}">
                  <a16:creationId xmlns:a16="http://schemas.microsoft.com/office/drawing/2014/main" id="{2A6B0E38-C962-4491-BFDA-75378B4D67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17">
              <a:extLst>
                <a:ext uri="{FF2B5EF4-FFF2-40B4-BE49-F238E27FC236}">
                  <a16:creationId xmlns:a16="http://schemas.microsoft.com/office/drawing/2014/main" id="{655F640B-8407-487C-8696-F47451478E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18">
              <a:extLst>
                <a:ext uri="{FF2B5EF4-FFF2-40B4-BE49-F238E27FC236}">
                  <a16:creationId xmlns:a16="http://schemas.microsoft.com/office/drawing/2014/main" id="{FAB4F099-4FF6-4410-A5B9-2A5355719C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19">
              <a:extLst>
                <a:ext uri="{FF2B5EF4-FFF2-40B4-BE49-F238E27FC236}">
                  <a16:creationId xmlns:a16="http://schemas.microsoft.com/office/drawing/2014/main" id="{6FE80B6E-3DA9-4304-9925-12E578C4E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0">
              <a:extLst>
                <a:ext uri="{FF2B5EF4-FFF2-40B4-BE49-F238E27FC236}">
                  <a16:creationId xmlns:a16="http://schemas.microsoft.com/office/drawing/2014/main" id="{67D1CB75-0CBA-4E13-924C-21F221D7BF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1">
              <a:extLst>
                <a:ext uri="{FF2B5EF4-FFF2-40B4-BE49-F238E27FC236}">
                  <a16:creationId xmlns:a16="http://schemas.microsoft.com/office/drawing/2014/main" id="{F2CC783B-FA45-4777-A76A-982B285C7C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2">
              <a:extLst>
                <a:ext uri="{FF2B5EF4-FFF2-40B4-BE49-F238E27FC236}">
                  <a16:creationId xmlns:a16="http://schemas.microsoft.com/office/drawing/2014/main" id="{D68F4DD3-D736-4B78-972E-F5128CFBE7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3">
              <a:extLst>
                <a:ext uri="{FF2B5EF4-FFF2-40B4-BE49-F238E27FC236}">
                  <a16:creationId xmlns:a16="http://schemas.microsoft.com/office/drawing/2014/main" id="{B14AF103-15B3-4796-A71A-297D37E17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4">
              <a:extLst>
                <a:ext uri="{FF2B5EF4-FFF2-40B4-BE49-F238E27FC236}">
                  <a16:creationId xmlns:a16="http://schemas.microsoft.com/office/drawing/2014/main" id="{B0B240FB-0453-4B6F-9F9B-C2C3305AC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5">
              <a:extLst>
                <a:ext uri="{FF2B5EF4-FFF2-40B4-BE49-F238E27FC236}">
                  <a16:creationId xmlns:a16="http://schemas.microsoft.com/office/drawing/2014/main" id="{EBBBDCEE-433E-40F3-B49D-375CB162A8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6">
              <a:extLst>
                <a:ext uri="{FF2B5EF4-FFF2-40B4-BE49-F238E27FC236}">
                  <a16:creationId xmlns:a16="http://schemas.microsoft.com/office/drawing/2014/main" id="{09B123C6-141E-4A37-B5A7-27E7764FA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27">
              <a:extLst>
                <a:ext uri="{FF2B5EF4-FFF2-40B4-BE49-F238E27FC236}">
                  <a16:creationId xmlns:a16="http://schemas.microsoft.com/office/drawing/2014/main" id="{1FA1F521-36A1-49FF-84A7-229E8970F7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28">
              <a:extLst>
                <a:ext uri="{FF2B5EF4-FFF2-40B4-BE49-F238E27FC236}">
                  <a16:creationId xmlns:a16="http://schemas.microsoft.com/office/drawing/2014/main" id="{DE512F89-D901-4487-A42C-02345EC5FC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29">
              <a:extLst>
                <a:ext uri="{FF2B5EF4-FFF2-40B4-BE49-F238E27FC236}">
                  <a16:creationId xmlns:a16="http://schemas.microsoft.com/office/drawing/2014/main" id="{ED3ED0E5-3226-4B78-B3EA-C591824B8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30">
              <a:extLst>
                <a:ext uri="{FF2B5EF4-FFF2-40B4-BE49-F238E27FC236}">
                  <a16:creationId xmlns:a16="http://schemas.microsoft.com/office/drawing/2014/main" id="{9CBB1F68-B6DE-4ECF-B20F-328F9811E2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31">
              <a:extLst>
                <a:ext uri="{FF2B5EF4-FFF2-40B4-BE49-F238E27FC236}">
                  <a16:creationId xmlns:a16="http://schemas.microsoft.com/office/drawing/2014/main" id="{A566C551-9523-4D97-A8CF-5C91F436C5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32">
              <a:extLst>
                <a:ext uri="{FF2B5EF4-FFF2-40B4-BE49-F238E27FC236}">
                  <a16:creationId xmlns:a16="http://schemas.microsoft.com/office/drawing/2014/main" id="{9E166BA0-9268-4419-9332-2D30C21239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B700C031-AA54-4DC7-B8A2-2569B3FA6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7" name="Freeform 34">
              <a:extLst>
                <a:ext uri="{FF2B5EF4-FFF2-40B4-BE49-F238E27FC236}">
                  <a16:creationId xmlns:a16="http://schemas.microsoft.com/office/drawing/2014/main" id="{03045EC8-ECC8-473F-8786-DE266F05B1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35">
              <a:extLst>
                <a:ext uri="{FF2B5EF4-FFF2-40B4-BE49-F238E27FC236}">
                  <a16:creationId xmlns:a16="http://schemas.microsoft.com/office/drawing/2014/main" id="{9337EBA2-5088-4A44-8C0B-A6EE78989C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36">
              <a:extLst>
                <a:ext uri="{FF2B5EF4-FFF2-40B4-BE49-F238E27FC236}">
                  <a16:creationId xmlns:a16="http://schemas.microsoft.com/office/drawing/2014/main" id="{3486A705-2593-45C9-A13E-8E2FB7C354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37">
              <a:extLst>
                <a:ext uri="{FF2B5EF4-FFF2-40B4-BE49-F238E27FC236}">
                  <a16:creationId xmlns:a16="http://schemas.microsoft.com/office/drawing/2014/main" id="{F357321C-6DEE-4D02-A997-75E47EE0E0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38">
              <a:extLst>
                <a:ext uri="{FF2B5EF4-FFF2-40B4-BE49-F238E27FC236}">
                  <a16:creationId xmlns:a16="http://schemas.microsoft.com/office/drawing/2014/main" id="{D0B8F87F-3530-4BCD-A8E5-C1B83707B5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39">
              <a:extLst>
                <a:ext uri="{FF2B5EF4-FFF2-40B4-BE49-F238E27FC236}">
                  <a16:creationId xmlns:a16="http://schemas.microsoft.com/office/drawing/2014/main" id="{5BE86BA3-AB0E-4F70-A552-0D9EB9E98E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40">
              <a:extLst>
                <a:ext uri="{FF2B5EF4-FFF2-40B4-BE49-F238E27FC236}">
                  <a16:creationId xmlns:a16="http://schemas.microsoft.com/office/drawing/2014/main" id="{DF5FE773-B9AE-4A3F-8EDC-165CE579BD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1">
              <a:extLst>
                <a:ext uri="{FF2B5EF4-FFF2-40B4-BE49-F238E27FC236}">
                  <a16:creationId xmlns:a16="http://schemas.microsoft.com/office/drawing/2014/main" id="{4A03D7BE-B358-4F8B-85EA-65E0CBF2D1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42">
              <a:extLst>
                <a:ext uri="{FF2B5EF4-FFF2-40B4-BE49-F238E27FC236}">
                  <a16:creationId xmlns:a16="http://schemas.microsoft.com/office/drawing/2014/main" id="{A6548877-0957-435B-A419-389A278E57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43">
              <a:extLst>
                <a:ext uri="{FF2B5EF4-FFF2-40B4-BE49-F238E27FC236}">
                  <a16:creationId xmlns:a16="http://schemas.microsoft.com/office/drawing/2014/main" id="{B2D5EA95-9E60-468A-8DA1-40F05C9BDA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44">
              <a:extLst>
                <a:ext uri="{FF2B5EF4-FFF2-40B4-BE49-F238E27FC236}">
                  <a16:creationId xmlns:a16="http://schemas.microsoft.com/office/drawing/2014/main" id="{C9B409CE-11E5-40D1-8C9B-86614EAE2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9E594AF5-DB50-4227-AC2F-10EE5233C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19" name="Freeform 46">
              <a:extLst>
                <a:ext uri="{FF2B5EF4-FFF2-40B4-BE49-F238E27FC236}">
                  <a16:creationId xmlns:a16="http://schemas.microsoft.com/office/drawing/2014/main" id="{9335DCAF-74A2-4994-B5BF-1C079A40A5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47">
              <a:extLst>
                <a:ext uri="{FF2B5EF4-FFF2-40B4-BE49-F238E27FC236}">
                  <a16:creationId xmlns:a16="http://schemas.microsoft.com/office/drawing/2014/main" id="{1DC8E1A2-0C6B-4BA9-85F4-3645AED5DE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1" name="Freeform 48">
              <a:extLst>
                <a:ext uri="{FF2B5EF4-FFF2-40B4-BE49-F238E27FC236}">
                  <a16:creationId xmlns:a16="http://schemas.microsoft.com/office/drawing/2014/main" id="{28F38DE0-3BEE-441A-8212-E77DA2328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2" name="Freeform 49">
              <a:extLst>
                <a:ext uri="{FF2B5EF4-FFF2-40B4-BE49-F238E27FC236}">
                  <a16:creationId xmlns:a16="http://schemas.microsoft.com/office/drawing/2014/main" id="{AE81208E-D239-496C-A312-506B0241B3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3" name="Freeform 50">
              <a:extLst>
                <a:ext uri="{FF2B5EF4-FFF2-40B4-BE49-F238E27FC236}">
                  <a16:creationId xmlns:a16="http://schemas.microsoft.com/office/drawing/2014/main" id="{242FE966-DDA4-4668-B8D6-C4B0D4C78E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4" name="Freeform 51">
              <a:extLst>
                <a:ext uri="{FF2B5EF4-FFF2-40B4-BE49-F238E27FC236}">
                  <a16:creationId xmlns:a16="http://schemas.microsoft.com/office/drawing/2014/main" id="{FB0A5F60-550F-4025-9DCE-6F42A7C06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5" name="Freeform 52">
              <a:extLst>
                <a:ext uri="{FF2B5EF4-FFF2-40B4-BE49-F238E27FC236}">
                  <a16:creationId xmlns:a16="http://schemas.microsoft.com/office/drawing/2014/main" id="{D7B61D18-4A61-44C9-A809-40639E8C1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6" name="Freeform 53">
              <a:extLst>
                <a:ext uri="{FF2B5EF4-FFF2-40B4-BE49-F238E27FC236}">
                  <a16:creationId xmlns:a16="http://schemas.microsoft.com/office/drawing/2014/main" id="{CB26E7EB-DC12-4BA7-B5DE-09EF2C1D0A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7" name="Freeform 54">
              <a:extLst>
                <a:ext uri="{FF2B5EF4-FFF2-40B4-BE49-F238E27FC236}">
                  <a16:creationId xmlns:a16="http://schemas.microsoft.com/office/drawing/2014/main" id="{921237B4-9D85-4611-851F-5DBD71544A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8" name="Freeform 55">
              <a:extLst>
                <a:ext uri="{FF2B5EF4-FFF2-40B4-BE49-F238E27FC236}">
                  <a16:creationId xmlns:a16="http://schemas.microsoft.com/office/drawing/2014/main" id="{C91509DE-9FAA-4E84-BCC1-CDDBEA8AC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9" name="Freeform 56">
              <a:extLst>
                <a:ext uri="{FF2B5EF4-FFF2-40B4-BE49-F238E27FC236}">
                  <a16:creationId xmlns:a16="http://schemas.microsoft.com/office/drawing/2014/main" id="{C7029B06-6A09-4E46-BA86-F3C66DBDD4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0" name="Freeform 57">
              <a:extLst>
                <a:ext uri="{FF2B5EF4-FFF2-40B4-BE49-F238E27FC236}">
                  <a16:creationId xmlns:a16="http://schemas.microsoft.com/office/drawing/2014/main" id="{FF4ACFBF-D1F2-47B1-B0EB-F08C6508BD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1" name="Freeform 58">
              <a:extLst>
                <a:ext uri="{FF2B5EF4-FFF2-40B4-BE49-F238E27FC236}">
                  <a16:creationId xmlns:a16="http://schemas.microsoft.com/office/drawing/2014/main" id="{A6FD1991-3A0E-4F63-BAD9-A98C298604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5363" name="Content Placeholder 3">
            <a:extLst>
              <a:ext uri="{FF2B5EF4-FFF2-40B4-BE49-F238E27FC236}">
                <a16:creationId xmlns:a16="http://schemas.microsoft.com/office/drawing/2014/main" id="{20C4DD1F-AAA2-47CF-9C3E-A6FEABDBE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2519" y="2249487"/>
            <a:ext cx="3100768" cy="3971926"/>
          </a:xfrm>
        </p:spPr>
        <p:txBody>
          <a:bodyPr>
            <a:noAutofit/>
          </a:bodyPr>
          <a:lstStyle/>
          <a:p>
            <a:r>
              <a:rPr lang="en-GB" altLang="en-US" sz="2000" b="1" dirty="0"/>
              <a:t>Metadata – </a:t>
            </a:r>
            <a:r>
              <a:rPr lang="en-GB" altLang="en-US" sz="2000" dirty="0"/>
              <a:t>Data that describes other data.</a:t>
            </a:r>
          </a:p>
          <a:p>
            <a:r>
              <a:rPr lang="en-GB" altLang="en-US" sz="2000" b="1" dirty="0"/>
              <a:t>Metadata</a:t>
            </a:r>
            <a:r>
              <a:rPr lang="en-GB" altLang="en-US" sz="2000" dirty="0"/>
              <a:t> summarizes basic information about data, which can make finding and working with particular instances of data easier.</a:t>
            </a:r>
            <a:endParaRPr lang="en-GB" altLang="en-US" sz="2000" b="1" dirty="0"/>
          </a:p>
        </p:txBody>
      </p:sp>
    </p:spTree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EF4763-EB4A-4A35-89EB-AD2763B48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AB57AF-0A2D-4BD7-ADF3-BD4C7A534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/>
              <a:t>Major components</a:t>
            </a:r>
            <a:br>
              <a:rPr lang="en-GB" b="1"/>
            </a:br>
            <a:endParaRPr lang="en-GB" b="1"/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5117DDBC-5A06-4D7C-A70D-07AAC134F6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9171680"/>
              </p:ext>
            </p:extLst>
          </p:nvPr>
        </p:nvGraphicFramePr>
        <p:xfrm>
          <a:off x="1141411" y="2440771"/>
          <a:ext cx="9905999" cy="3584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4B9C16B-AC4A-44ED-9075-F76549B46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2A2FEB6-F419-4684-9ABC-9E32E012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100" y="-11384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21E24A15-28D6-4CEB-9268-0BB0BEEAF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4345933F-9633-4510-90E1-08B0E2A19E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C68A48FB-1BE4-4053-A76F-5A5511BA0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8149777B-6A9F-4C95-BF44-F964645071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0654845E-622A-4AD3-8F3A-6E1DEAB5F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DF1C0739-3D08-4C83-857E-B0724A6E8C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D235EAA0-7D5A-453A-9643-EE7A4954E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94C6FB7C-72DE-42DE-8F58-CCE9B8F556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FE31E0FE-EC8D-4EA7-BD9D-02F8C54F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69FE4B12-13E0-48F9-9E18-66406B8D3C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87FAADC3-B321-43EE-B8F3-2842D84098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Line 16">
              <a:extLst>
                <a:ext uri="{FF2B5EF4-FFF2-40B4-BE49-F238E27FC236}">
                  <a16:creationId xmlns:a16="http://schemas.microsoft.com/office/drawing/2014/main" id="{90461464-1683-402F-A72B-8558CC6777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70F594E7-32D0-45B9-A3CF-636CF6FCBD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8AEF60E1-26C2-4E3C-B839-347DDD23C3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792FE54B-EE9D-4E57-B6BC-6A9196BE8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72BE56DF-619D-463E-8F88-CABA09DA8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Rectangle 21">
              <a:extLst>
                <a:ext uri="{FF2B5EF4-FFF2-40B4-BE49-F238E27FC236}">
                  <a16:creationId xmlns:a16="http://schemas.microsoft.com/office/drawing/2014/main" id="{C7430457-1935-4BBF-A6A7-7C3125A02E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BB006150-E547-4E84-A2B1-59131F3D5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5A8CD074-956B-41A4-870B-001554B69B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070C253B-974E-459F-AD0B-7057224828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BBC07B3D-A631-44EA-861A-7D80383A10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6">
              <a:extLst>
                <a:ext uri="{FF2B5EF4-FFF2-40B4-BE49-F238E27FC236}">
                  <a16:creationId xmlns:a16="http://schemas.microsoft.com/office/drawing/2014/main" id="{32039DC6-B4CF-4A5A-8D17-3A568D125C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99E0C81F-5D8D-4AF8-BDE5-4DF75868F7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0D946680-855C-41EC-BBA2-61F6F776E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E6FAD9E8-6E13-45A0-A5D6-8BCAD27B4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0CCBC8FA-0581-454F-9FD1-6B6102A1A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5D6C328F-65A5-41E8-86E9-E4E638CC3B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41" name="Picture 2">
            <a:extLst>
              <a:ext uri="{FF2B5EF4-FFF2-40B4-BE49-F238E27FC236}">
                <a16:creationId xmlns:a16="http://schemas.microsoft.com/office/drawing/2014/main" id="{3E94A106-9341-485C-9057-9D62B2BD0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2"/>
            <a:ext cx="4061525" cy="6858001"/>
          </a:xfrm>
          <a:prstGeom prst="rect">
            <a:avLst/>
          </a:prstGeom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B53044DC-4918-43DA-B49D-91673C6C94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53"/>
            <a:ext cx="4055621" cy="6858000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DCE6B36-1420-43AB-86CF-4E653A51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90" y="-9998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bg2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46" name="Rectangle 5">
              <a:extLst>
                <a:ext uri="{FF2B5EF4-FFF2-40B4-BE49-F238E27FC236}">
                  <a16:creationId xmlns:a16="http://schemas.microsoft.com/office/drawing/2014/main" id="{72626E0B-9628-468E-A713-011C02F602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7" name="Freeform 6">
              <a:extLst>
                <a:ext uri="{FF2B5EF4-FFF2-40B4-BE49-F238E27FC236}">
                  <a16:creationId xmlns:a16="http://schemas.microsoft.com/office/drawing/2014/main" id="{93F7977A-BD91-4B0D-9A8D-372DB67AD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7">
              <a:extLst>
                <a:ext uri="{FF2B5EF4-FFF2-40B4-BE49-F238E27FC236}">
                  <a16:creationId xmlns:a16="http://schemas.microsoft.com/office/drawing/2014/main" id="{9FEE6A56-01A1-404D-864E-1C2587C9AF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8">
              <a:extLst>
                <a:ext uri="{FF2B5EF4-FFF2-40B4-BE49-F238E27FC236}">
                  <a16:creationId xmlns:a16="http://schemas.microsoft.com/office/drawing/2014/main" id="{E74DBBF2-EF6F-4E3E-B183-F8EEE76094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9">
              <a:extLst>
                <a:ext uri="{FF2B5EF4-FFF2-40B4-BE49-F238E27FC236}">
                  <a16:creationId xmlns:a16="http://schemas.microsoft.com/office/drawing/2014/main" id="{ABCF0F27-B056-474C-A0FB-1DB747A92F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10">
              <a:extLst>
                <a:ext uri="{FF2B5EF4-FFF2-40B4-BE49-F238E27FC236}">
                  <a16:creationId xmlns:a16="http://schemas.microsoft.com/office/drawing/2014/main" id="{0A0A5B7B-BA2A-45CC-AABE-9D5B08A5D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11">
              <a:extLst>
                <a:ext uri="{FF2B5EF4-FFF2-40B4-BE49-F238E27FC236}">
                  <a16:creationId xmlns:a16="http://schemas.microsoft.com/office/drawing/2014/main" id="{3C9A5D2B-1787-4954-9108-B9D497A87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Freeform 12">
              <a:extLst>
                <a:ext uri="{FF2B5EF4-FFF2-40B4-BE49-F238E27FC236}">
                  <a16:creationId xmlns:a16="http://schemas.microsoft.com/office/drawing/2014/main" id="{818C4F8B-7556-49A7-83C6-C8F631F6A9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13">
              <a:extLst>
                <a:ext uri="{FF2B5EF4-FFF2-40B4-BE49-F238E27FC236}">
                  <a16:creationId xmlns:a16="http://schemas.microsoft.com/office/drawing/2014/main" id="{22BED614-D078-47EA-9C72-190217FDD5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14">
              <a:extLst>
                <a:ext uri="{FF2B5EF4-FFF2-40B4-BE49-F238E27FC236}">
                  <a16:creationId xmlns:a16="http://schemas.microsoft.com/office/drawing/2014/main" id="{73DE0BF2-86D7-4038-AC4B-AF0F116A5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15">
              <a:extLst>
                <a:ext uri="{FF2B5EF4-FFF2-40B4-BE49-F238E27FC236}">
                  <a16:creationId xmlns:a16="http://schemas.microsoft.com/office/drawing/2014/main" id="{11D8BB55-D027-420C-9EF9-49B3BA79D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Line 16">
              <a:extLst>
                <a:ext uri="{FF2B5EF4-FFF2-40B4-BE49-F238E27FC236}">
                  <a16:creationId xmlns:a16="http://schemas.microsoft.com/office/drawing/2014/main" id="{3FAEF5CE-07ED-46A7-9777-D86C70719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58" name="Freeform 17">
              <a:extLst>
                <a:ext uri="{FF2B5EF4-FFF2-40B4-BE49-F238E27FC236}">
                  <a16:creationId xmlns:a16="http://schemas.microsoft.com/office/drawing/2014/main" id="{29CAFB1A-357C-4313-B734-1CD4E4F9D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18">
              <a:extLst>
                <a:ext uri="{FF2B5EF4-FFF2-40B4-BE49-F238E27FC236}">
                  <a16:creationId xmlns:a16="http://schemas.microsoft.com/office/drawing/2014/main" id="{653161D3-8634-4BB7-A2BC-028C4EAA1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19">
              <a:extLst>
                <a:ext uri="{FF2B5EF4-FFF2-40B4-BE49-F238E27FC236}">
                  <a16:creationId xmlns:a16="http://schemas.microsoft.com/office/drawing/2014/main" id="{9537546A-6FF1-408B-AFE2-BBF7D3482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20">
              <a:extLst>
                <a:ext uri="{FF2B5EF4-FFF2-40B4-BE49-F238E27FC236}">
                  <a16:creationId xmlns:a16="http://schemas.microsoft.com/office/drawing/2014/main" id="{F73EE662-79B7-404B-B1B8-0E096BE4C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Rectangle 21">
              <a:extLst>
                <a:ext uri="{FF2B5EF4-FFF2-40B4-BE49-F238E27FC236}">
                  <a16:creationId xmlns:a16="http://schemas.microsoft.com/office/drawing/2014/main" id="{B6DDB906-1F52-4D64-8493-4816EDDD3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3" name="Freeform 22">
              <a:extLst>
                <a:ext uri="{FF2B5EF4-FFF2-40B4-BE49-F238E27FC236}">
                  <a16:creationId xmlns:a16="http://schemas.microsoft.com/office/drawing/2014/main" id="{4FA472A5-ABEA-4961-897B-7EB96AF09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23">
              <a:extLst>
                <a:ext uri="{FF2B5EF4-FFF2-40B4-BE49-F238E27FC236}">
                  <a16:creationId xmlns:a16="http://schemas.microsoft.com/office/drawing/2014/main" id="{54226E99-C38F-4456-A1F8-8897483FD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24">
              <a:extLst>
                <a:ext uri="{FF2B5EF4-FFF2-40B4-BE49-F238E27FC236}">
                  <a16:creationId xmlns:a16="http://schemas.microsoft.com/office/drawing/2014/main" id="{0A4A0196-A383-4629-B9A5-9C87E846C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25">
              <a:extLst>
                <a:ext uri="{FF2B5EF4-FFF2-40B4-BE49-F238E27FC236}">
                  <a16:creationId xmlns:a16="http://schemas.microsoft.com/office/drawing/2014/main" id="{BA5E608D-2E7B-4662-A9A0-18D4E0F0D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7" name="Freeform 26">
              <a:extLst>
                <a:ext uri="{FF2B5EF4-FFF2-40B4-BE49-F238E27FC236}">
                  <a16:creationId xmlns:a16="http://schemas.microsoft.com/office/drawing/2014/main" id="{5E211F37-790F-4BD7-B055-022AE0C2E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8" name="Freeform 27">
              <a:extLst>
                <a:ext uri="{FF2B5EF4-FFF2-40B4-BE49-F238E27FC236}">
                  <a16:creationId xmlns:a16="http://schemas.microsoft.com/office/drawing/2014/main" id="{96F375D0-232A-490A-9499-CB5FBA3FD9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28">
              <a:extLst>
                <a:ext uri="{FF2B5EF4-FFF2-40B4-BE49-F238E27FC236}">
                  <a16:creationId xmlns:a16="http://schemas.microsoft.com/office/drawing/2014/main" id="{6B33B423-FD0F-4780-A0D6-32FC040B37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Freeform 29">
              <a:extLst>
                <a:ext uri="{FF2B5EF4-FFF2-40B4-BE49-F238E27FC236}">
                  <a16:creationId xmlns:a16="http://schemas.microsoft.com/office/drawing/2014/main" id="{B6BD1710-838F-4CDD-A000-C6C710A6A0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1" name="Freeform 30">
              <a:extLst>
                <a:ext uri="{FF2B5EF4-FFF2-40B4-BE49-F238E27FC236}">
                  <a16:creationId xmlns:a16="http://schemas.microsoft.com/office/drawing/2014/main" id="{0BB93533-1C95-4B0A-B0E2-168602B08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31">
              <a:extLst>
                <a:ext uri="{FF2B5EF4-FFF2-40B4-BE49-F238E27FC236}">
                  <a16:creationId xmlns:a16="http://schemas.microsoft.com/office/drawing/2014/main" id="{CB0B113D-1987-4D89-A475-511E092FE1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74" name="Picture 2">
            <a:extLst>
              <a:ext uri="{FF2B5EF4-FFF2-40B4-BE49-F238E27FC236}">
                <a16:creationId xmlns:a16="http://schemas.microsoft.com/office/drawing/2014/main" id="{9BE36DBF-0333-4D36-A5BF-81FDA2406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13238"/>
            <a:ext cx="4062718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5F26CA-44EB-481F-AFD5-C637ABBAF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330" y="1134681"/>
            <a:ext cx="2743310" cy="425502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sz="2300" b="1">
                <a:solidFill>
                  <a:srgbClr val="FFFFFF"/>
                </a:solidFill>
              </a:rPr>
            </a:br>
            <a:r>
              <a:rPr lang="en-US" sz="2300" b="1">
                <a:solidFill>
                  <a:srgbClr val="FFFFFF"/>
                </a:solidFill>
              </a:rPr>
              <a:t>Data Integration and the Extraction, Transformation, and Load (ETL) Process</a:t>
            </a:r>
            <a:br>
              <a:rPr lang="en-GB" sz="2300" b="1">
                <a:solidFill>
                  <a:srgbClr val="FFFFFF"/>
                </a:solidFill>
              </a:rPr>
            </a:br>
            <a:endParaRPr lang="en-GB" sz="2300" b="1">
              <a:solidFill>
                <a:srgbClr val="FFFFFF"/>
              </a:solidFill>
            </a:endParaRPr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000F3B7A-47E4-491E-8643-C91AAE9FC2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7900866"/>
              </p:ext>
            </p:extLst>
          </p:nvPr>
        </p:nvGraphicFramePr>
        <p:xfrm>
          <a:off x="4662189" y="1134682"/>
          <a:ext cx="6692748" cy="4255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14028-9E57-4218-A6BC-AF0DF385A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5406" y="222639"/>
            <a:ext cx="9905998" cy="147857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b="1" dirty="0"/>
              <a:t>Benefits 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20485" name="Content Placeholder 2">
            <a:extLst>
              <a:ext uri="{FF2B5EF4-FFF2-40B4-BE49-F238E27FC236}">
                <a16:creationId xmlns:a16="http://schemas.microsoft.com/office/drawing/2014/main" id="{D75B2C0D-BB4C-47B3-BE11-9904A8280B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6836931"/>
              </p:ext>
            </p:extLst>
          </p:nvPr>
        </p:nvGraphicFramePr>
        <p:xfrm>
          <a:off x="763772" y="2169041"/>
          <a:ext cx="10664456" cy="3860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203657B-ECD8-4792-9410-1BDB10B89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b="1" dirty="0"/>
              <a:t>Representation of Data in DW</a:t>
            </a:r>
          </a:p>
        </p:txBody>
      </p:sp>
      <p:graphicFrame>
        <p:nvGraphicFramePr>
          <p:cNvPr id="21508" name="Content Placeholder 2">
            <a:extLst>
              <a:ext uri="{FF2B5EF4-FFF2-40B4-BE49-F238E27FC236}">
                <a16:creationId xmlns:a16="http://schemas.microsoft.com/office/drawing/2014/main" id="{CB00F1B1-78CF-448B-B376-E32AD25DAF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4302622"/>
              </p:ext>
            </p:extLst>
          </p:nvPr>
        </p:nvGraphicFramePr>
        <p:xfrm>
          <a:off x="1141413" y="2418820"/>
          <a:ext cx="9906000" cy="31427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EAC88772-6DB3-49EC-9C8A-A0B46ACE37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373785-6716-418F-BDC8-04354FF15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3714" y="1065955"/>
            <a:ext cx="4618282" cy="4817318"/>
          </a:xfr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000" b="1" dirty="0"/>
              <a:t>Multidimensionality</a:t>
            </a:r>
            <a:br>
              <a:rPr lang="en-US" sz="3000" b="1" dirty="0"/>
            </a:br>
            <a:endParaRPr lang="en-GB" sz="3000" b="1" dirty="0"/>
          </a:p>
        </p:txBody>
      </p:sp>
      <p:sp>
        <p:nvSpPr>
          <p:cNvPr id="74" name="Round Diagonal Corner Rectangle 6">
            <a:extLst>
              <a:ext uri="{FF2B5EF4-FFF2-40B4-BE49-F238E27FC236}">
                <a16:creationId xmlns:a16="http://schemas.microsoft.com/office/drawing/2014/main" id="{17A3DD84-FAA5-438A-8462-D1E01EA0D6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7551410" cy="685800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2"/>
          </a:solidFill>
          <a:ln w="19050" cap="sq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2409F7E1-C049-4FA1-A525-14D878422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606055"/>
            <a:ext cx="5749774" cy="5996763"/>
          </a:xfrm>
        </p:spPr>
        <p:txBody>
          <a:bodyPr anchor="ctr">
            <a:noAutofit/>
          </a:bodyPr>
          <a:lstStyle/>
          <a:p>
            <a:r>
              <a:rPr lang="en-US" altLang="en-US" sz="2200" dirty="0"/>
              <a:t>The ability to organize, present, and analyze data by several dimensions, such as sales by region, by product, by salesperson, and by time (four dimensions)</a:t>
            </a:r>
          </a:p>
          <a:p>
            <a:r>
              <a:rPr lang="en-US" altLang="en-US" sz="2200" b="1" i="1" dirty="0"/>
              <a:t>Multidimensional presentation  </a:t>
            </a:r>
          </a:p>
          <a:p>
            <a:pPr lvl="1"/>
            <a:r>
              <a:rPr lang="en-US" altLang="en-US" sz="2200" b="1" i="1" dirty="0"/>
              <a:t>Dimensions: </a:t>
            </a:r>
            <a:r>
              <a:rPr lang="en-US" altLang="en-US" sz="2200" dirty="0"/>
              <a:t>products, salespeople, market segments, business units, geographical locations, distribution channels, country, or industry</a:t>
            </a:r>
          </a:p>
          <a:p>
            <a:pPr lvl="1"/>
            <a:r>
              <a:rPr lang="en-US" altLang="en-US" sz="2200" b="1" i="1" dirty="0"/>
              <a:t>Measures: </a:t>
            </a:r>
            <a:r>
              <a:rPr lang="en-US" altLang="en-US" sz="2200" dirty="0"/>
              <a:t>money, sales volume, head count, inventory profit, actual versus forecast</a:t>
            </a:r>
          </a:p>
          <a:p>
            <a:pPr lvl="1"/>
            <a:r>
              <a:rPr lang="en-US" altLang="en-US" sz="2200" dirty="0"/>
              <a:t>Time: daily, weekly, monthly, quarterly, or yearly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46640D31-0CFD-4B3F-AE95-530AA5174F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62562" y="0"/>
            <a:ext cx="0" cy="6858000"/>
          </a:xfrm>
          <a:prstGeom prst="line">
            <a:avLst/>
          </a:prstGeom>
          <a:ln w="19050">
            <a:solidFill>
              <a:schemeClr val="tx2">
                <a:lumMod val="60000"/>
                <a:lumOff val="40000"/>
                <a:alpha val="60000"/>
              </a:schemeClr>
            </a:solidFill>
          </a:ln>
          <a:effectLst>
            <a:outerShdw blurRad="88900" dist="38100" dir="5400000" algn="ctr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9AE4726C-1831-4FE3-9A11-227F0DC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4" name="Rectangle 73">
              <a:extLst>
                <a:ext uri="{FF2B5EF4-FFF2-40B4-BE49-F238E27FC236}">
                  <a16:creationId xmlns:a16="http://schemas.microsoft.com/office/drawing/2014/main" id="{B651D7F7-8C54-448E-A268-1CBFAD87D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5" name="Picture 2">
              <a:extLst>
                <a:ext uri="{FF2B5EF4-FFF2-40B4-BE49-F238E27FC236}">
                  <a16:creationId xmlns:a16="http://schemas.microsoft.com/office/drawing/2014/main" id="{E3B56E94-40E1-489A-98B2-A3238D66A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6="http://schemas.microsoft.com/office/drawing/2014/main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8F51DE5-9859-457B-B904-C01759E4C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6698" y="0"/>
            <a:ext cx="6050713" cy="147857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b="1" dirty="0"/>
              <a:t>Analysis of Data in DW</a:t>
            </a:r>
            <a:br>
              <a:rPr lang="en-US" b="1" dirty="0"/>
            </a:br>
            <a:endParaRPr lang="en-GB" b="1" dirty="0"/>
          </a:p>
        </p:txBody>
      </p:sp>
      <p:pic>
        <p:nvPicPr>
          <p:cNvPr id="23557" name="Picture 23556">
            <a:extLst>
              <a:ext uri="{FF2B5EF4-FFF2-40B4-BE49-F238E27FC236}">
                <a16:creationId xmlns:a16="http://schemas.microsoft.com/office/drawing/2014/main" id="{F1E4B4AD-D549-4572-AEEE-73E5A282B4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302" r="20579" b="-1"/>
          <a:stretch/>
        </p:blipFill>
        <p:spPr>
          <a:xfrm>
            <a:off x="-5597" y="10"/>
            <a:ext cx="4635583" cy="6857990"/>
          </a:xfrm>
          <a:prstGeom prst="rect">
            <a:avLst/>
          </a:prstGeom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E916825F-759B-4F1A-BA80-AF7137691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0AF64541-DE3B-4DBB-84E1-907956469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9" name="Freeform 6">
              <a:extLst>
                <a:ext uri="{FF2B5EF4-FFF2-40B4-BE49-F238E27FC236}">
                  <a16:creationId xmlns:a16="http://schemas.microsoft.com/office/drawing/2014/main" id="{9175DCC0-514A-4CA1-AD9A-1BB0FFF1B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7">
              <a:extLst>
                <a:ext uri="{FF2B5EF4-FFF2-40B4-BE49-F238E27FC236}">
                  <a16:creationId xmlns:a16="http://schemas.microsoft.com/office/drawing/2014/main" id="{10371924-94D9-48AF-9D5B-6471775B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7C964FF9-A41A-438C-A22B-62690C98F1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82" name="Freeform 9">
              <a:extLst>
                <a:ext uri="{FF2B5EF4-FFF2-40B4-BE49-F238E27FC236}">
                  <a16:creationId xmlns:a16="http://schemas.microsoft.com/office/drawing/2014/main" id="{61716CD6-1875-4567-B3E2-364CD0960D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0">
              <a:extLst>
                <a:ext uri="{FF2B5EF4-FFF2-40B4-BE49-F238E27FC236}">
                  <a16:creationId xmlns:a16="http://schemas.microsoft.com/office/drawing/2014/main" id="{31A293D3-7189-453D-AB91-1291AAFF3D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1">
              <a:extLst>
                <a:ext uri="{FF2B5EF4-FFF2-40B4-BE49-F238E27FC236}">
                  <a16:creationId xmlns:a16="http://schemas.microsoft.com/office/drawing/2014/main" id="{87CB4EFE-58B3-4326-9CFB-A2AFADDFA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2">
              <a:extLst>
                <a:ext uri="{FF2B5EF4-FFF2-40B4-BE49-F238E27FC236}">
                  <a16:creationId xmlns:a16="http://schemas.microsoft.com/office/drawing/2014/main" id="{249CF4D3-B5A3-4287-BC9D-E9BB8FA6E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13">
              <a:extLst>
                <a:ext uri="{FF2B5EF4-FFF2-40B4-BE49-F238E27FC236}">
                  <a16:creationId xmlns:a16="http://schemas.microsoft.com/office/drawing/2014/main" id="{4D2515F2-4D11-41AF-A6B1-7D084BEA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14">
              <a:extLst>
                <a:ext uri="{FF2B5EF4-FFF2-40B4-BE49-F238E27FC236}">
                  <a16:creationId xmlns:a16="http://schemas.microsoft.com/office/drawing/2014/main" id="{331BCBF4-0DC2-426E-84B3-AE38E403C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5">
              <a:extLst>
                <a:ext uri="{FF2B5EF4-FFF2-40B4-BE49-F238E27FC236}">
                  <a16:creationId xmlns:a16="http://schemas.microsoft.com/office/drawing/2014/main" id="{EC8AF156-0BE9-437D-A83B-87364146D0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6">
              <a:extLst>
                <a:ext uri="{FF2B5EF4-FFF2-40B4-BE49-F238E27FC236}">
                  <a16:creationId xmlns:a16="http://schemas.microsoft.com/office/drawing/2014/main" id="{AC8CB256-3F62-4406-88F5-CE2421FF2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17">
              <a:extLst>
                <a:ext uri="{FF2B5EF4-FFF2-40B4-BE49-F238E27FC236}">
                  <a16:creationId xmlns:a16="http://schemas.microsoft.com/office/drawing/2014/main" id="{F3E812EB-415E-4B60-B0FB-65386882C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18">
              <a:extLst>
                <a:ext uri="{FF2B5EF4-FFF2-40B4-BE49-F238E27FC236}">
                  <a16:creationId xmlns:a16="http://schemas.microsoft.com/office/drawing/2014/main" id="{EB4C95D7-8E6D-45EC-8CA1-9123D718E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19">
              <a:extLst>
                <a:ext uri="{FF2B5EF4-FFF2-40B4-BE49-F238E27FC236}">
                  <a16:creationId xmlns:a16="http://schemas.microsoft.com/office/drawing/2014/main" id="{83F62FD2-2F62-4495-997C-8BD7F95AB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0">
              <a:extLst>
                <a:ext uri="{FF2B5EF4-FFF2-40B4-BE49-F238E27FC236}">
                  <a16:creationId xmlns:a16="http://schemas.microsoft.com/office/drawing/2014/main" id="{B7DFE0F9-22A3-4846-8D4E-0D193BD328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1">
              <a:extLst>
                <a:ext uri="{FF2B5EF4-FFF2-40B4-BE49-F238E27FC236}">
                  <a16:creationId xmlns:a16="http://schemas.microsoft.com/office/drawing/2014/main" id="{244DAF25-7415-491A-9FF6-E04BC2DC2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2">
              <a:extLst>
                <a:ext uri="{FF2B5EF4-FFF2-40B4-BE49-F238E27FC236}">
                  <a16:creationId xmlns:a16="http://schemas.microsoft.com/office/drawing/2014/main" id="{7ACA3646-863C-4D00-A58A-62C7FE71CE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3">
              <a:extLst>
                <a:ext uri="{FF2B5EF4-FFF2-40B4-BE49-F238E27FC236}">
                  <a16:creationId xmlns:a16="http://schemas.microsoft.com/office/drawing/2014/main" id="{0EA18B38-BD42-45ED-8458-FB205DBC76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4">
              <a:extLst>
                <a:ext uri="{FF2B5EF4-FFF2-40B4-BE49-F238E27FC236}">
                  <a16:creationId xmlns:a16="http://schemas.microsoft.com/office/drawing/2014/main" id="{45302917-5DBE-4CF2-B52F-478F93FDDE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5">
              <a:extLst>
                <a:ext uri="{FF2B5EF4-FFF2-40B4-BE49-F238E27FC236}">
                  <a16:creationId xmlns:a16="http://schemas.microsoft.com/office/drawing/2014/main" id="{8E61E6FD-D40E-479C-ABE9-2B69AE20D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6">
              <a:extLst>
                <a:ext uri="{FF2B5EF4-FFF2-40B4-BE49-F238E27FC236}">
                  <a16:creationId xmlns:a16="http://schemas.microsoft.com/office/drawing/2014/main" id="{2F4DEB4F-F824-48D7-AF9B-B5D905DCD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27">
              <a:extLst>
                <a:ext uri="{FF2B5EF4-FFF2-40B4-BE49-F238E27FC236}">
                  <a16:creationId xmlns:a16="http://schemas.microsoft.com/office/drawing/2014/main" id="{F76CFA02-6090-4464-B573-BCA350C90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28">
              <a:extLst>
                <a:ext uri="{FF2B5EF4-FFF2-40B4-BE49-F238E27FC236}">
                  <a16:creationId xmlns:a16="http://schemas.microsoft.com/office/drawing/2014/main" id="{51BE8BEC-76C7-41FE-AB76-35194C244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29">
              <a:extLst>
                <a:ext uri="{FF2B5EF4-FFF2-40B4-BE49-F238E27FC236}">
                  <a16:creationId xmlns:a16="http://schemas.microsoft.com/office/drawing/2014/main" id="{710F61D4-3B34-45A9-B9B7-CE0373AB4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30">
              <a:extLst>
                <a:ext uri="{FF2B5EF4-FFF2-40B4-BE49-F238E27FC236}">
                  <a16:creationId xmlns:a16="http://schemas.microsoft.com/office/drawing/2014/main" id="{451F080F-4CFB-4626-87CA-BB4CACA1C6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31">
              <a:extLst>
                <a:ext uri="{FF2B5EF4-FFF2-40B4-BE49-F238E27FC236}">
                  <a16:creationId xmlns:a16="http://schemas.microsoft.com/office/drawing/2014/main" id="{667BBD71-2295-4A66-B76C-F82175C2B0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32">
              <a:extLst>
                <a:ext uri="{FF2B5EF4-FFF2-40B4-BE49-F238E27FC236}">
                  <a16:creationId xmlns:a16="http://schemas.microsoft.com/office/drawing/2014/main" id="{B6644DE8-5BD1-4D5F-B245-0D3A21BCE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A4DE8FD0-E681-4D9C-85C2-BEA4C2B3A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7" name="Freeform 34">
              <a:extLst>
                <a:ext uri="{FF2B5EF4-FFF2-40B4-BE49-F238E27FC236}">
                  <a16:creationId xmlns:a16="http://schemas.microsoft.com/office/drawing/2014/main" id="{D46033BD-1026-4388-B926-9D11E1D7C4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35">
              <a:extLst>
                <a:ext uri="{FF2B5EF4-FFF2-40B4-BE49-F238E27FC236}">
                  <a16:creationId xmlns:a16="http://schemas.microsoft.com/office/drawing/2014/main" id="{1FA74D4C-2E28-42C5-A7FA-3C7D6BD8B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36">
              <a:extLst>
                <a:ext uri="{FF2B5EF4-FFF2-40B4-BE49-F238E27FC236}">
                  <a16:creationId xmlns:a16="http://schemas.microsoft.com/office/drawing/2014/main" id="{FADF7B3F-903C-456C-983E-C9868DDAB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37">
              <a:extLst>
                <a:ext uri="{FF2B5EF4-FFF2-40B4-BE49-F238E27FC236}">
                  <a16:creationId xmlns:a16="http://schemas.microsoft.com/office/drawing/2014/main" id="{033F8698-1549-44AD-8DAD-0055D7B80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38">
              <a:extLst>
                <a:ext uri="{FF2B5EF4-FFF2-40B4-BE49-F238E27FC236}">
                  <a16:creationId xmlns:a16="http://schemas.microsoft.com/office/drawing/2014/main" id="{F1BDD4B6-46FD-4048-ADF1-32EADD9E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39">
              <a:extLst>
                <a:ext uri="{FF2B5EF4-FFF2-40B4-BE49-F238E27FC236}">
                  <a16:creationId xmlns:a16="http://schemas.microsoft.com/office/drawing/2014/main" id="{E7F387A7-B3BF-4B1A-BFCA-2D21AD3DF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40">
              <a:extLst>
                <a:ext uri="{FF2B5EF4-FFF2-40B4-BE49-F238E27FC236}">
                  <a16:creationId xmlns:a16="http://schemas.microsoft.com/office/drawing/2014/main" id="{7A1B6BC8-EA82-459D-A0E0-4EBE394E71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1">
              <a:extLst>
                <a:ext uri="{FF2B5EF4-FFF2-40B4-BE49-F238E27FC236}">
                  <a16:creationId xmlns:a16="http://schemas.microsoft.com/office/drawing/2014/main" id="{8B94E190-DDC2-4545-906F-A1699BD73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42">
              <a:extLst>
                <a:ext uri="{FF2B5EF4-FFF2-40B4-BE49-F238E27FC236}">
                  <a16:creationId xmlns:a16="http://schemas.microsoft.com/office/drawing/2014/main" id="{D9807239-A5BA-4BB3-9194-BCE3B2F21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43">
              <a:extLst>
                <a:ext uri="{FF2B5EF4-FFF2-40B4-BE49-F238E27FC236}">
                  <a16:creationId xmlns:a16="http://schemas.microsoft.com/office/drawing/2014/main" id="{04D300FD-DC53-4375-8981-09EA63BCF1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44">
              <a:extLst>
                <a:ext uri="{FF2B5EF4-FFF2-40B4-BE49-F238E27FC236}">
                  <a16:creationId xmlns:a16="http://schemas.microsoft.com/office/drawing/2014/main" id="{1DF83FFD-4C16-41FD-928F-6E88AFC45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A5B4BC2F-B667-462B-99D8-0C433124A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19" name="Freeform 46">
              <a:extLst>
                <a:ext uri="{FF2B5EF4-FFF2-40B4-BE49-F238E27FC236}">
                  <a16:creationId xmlns:a16="http://schemas.microsoft.com/office/drawing/2014/main" id="{0CBD9EFB-AC61-4674-B75A-56449003C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47">
              <a:extLst>
                <a:ext uri="{FF2B5EF4-FFF2-40B4-BE49-F238E27FC236}">
                  <a16:creationId xmlns:a16="http://schemas.microsoft.com/office/drawing/2014/main" id="{1AD4BBB0-F6A7-451F-BE09-DF619F38E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1" name="Freeform 48">
              <a:extLst>
                <a:ext uri="{FF2B5EF4-FFF2-40B4-BE49-F238E27FC236}">
                  <a16:creationId xmlns:a16="http://schemas.microsoft.com/office/drawing/2014/main" id="{A258B285-AE5E-473A-AA72-3C95E1D83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2" name="Freeform 49">
              <a:extLst>
                <a:ext uri="{FF2B5EF4-FFF2-40B4-BE49-F238E27FC236}">
                  <a16:creationId xmlns:a16="http://schemas.microsoft.com/office/drawing/2014/main" id="{7BEEDDE5-CB8A-4DF9-858F-4D9462D95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3" name="Freeform 50">
              <a:extLst>
                <a:ext uri="{FF2B5EF4-FFF2-40B4-BE49-F238E27FC236}">
                  <a16:creationId xmlns:a16="http://schemas.microsoft.com/office/drawing/2014/main" id="{DA1C731B-9B66-4D65-BF47-04B118107B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4" name="Freeform 51">
              <a:extLst>
                <a:ext uri="{FF2B5EF4-FFF2-40B4-BE49-F238E27FC236}">
                  <a16:creationId xmlns:a16="http://schemas.microsoft.com/office/drawing/2014/main" id="{58DBFEC6-C6DC-4B7A-934F-5A79EC32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5" name="Freeform 52">
              <a:extLst>
                <a:ext uri="{FF2B5EF4-FFF2-40B4-BE49-F238E27FC236}">
                  <a16:creationId xmlns:a16="http://schemas.microsoft.com/office/drawing/2014/main" id="{9948D8CB-2DBE-4E48-98EA-DF9E2666A2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6" name="Freeform 53">
              <a:extLst>
                <a:ext uri="{FF2B5EF4-FFF2-40B4-BE49-F238E27FC236}">
                  <a16:creationId xmlns:a16="http://schemas.microsoft.com/office/drawing/2014/main" id="{56AB69F6-9F0B-4AB6-BCA8-AA2FD69E99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7" name="Freeform 54">
              <a:extLst>
                <a:ext uri="{FF2B5EF4-FFF2-40B4-BE49-F238E27FC236}">
                  <a16:creationId xmlns:a16="http://schemas.microsoft.com/office/drawing/2014/main" id="{0E7FB426-288D-4B0B-B73B-10CCC0EF4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8" name="Freeform 55">
              <a:extLst>
                <a:ext uri="{FF2B5EF4-FFF2-40B4-BE49-F238E27FC236}">
                  <a16:creationId xmlns:a16="http://schemas.microsoft.com/office/drawing/2014/main" id="{A5C59C6B-46C9-48C9-9F57-2EE738B53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9" name="Freeform 56">
              <a:extLst>
                <a:ext uri="{FF2B5EF4-FFF2-40B4-BE49-F238E27FC236}">
                  <a16:creationId xmlns:a16="http://schemas.microsoft.com/office/drawing/2014/main" id="{7CE85F33-17DC-4273-B06F-D17109444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0" name="Freeform 57">
              <a:extLst>
                <a:ext uri="{FF2B5EF4-FFF2-40B4-BE49-F238E27FC236}">
                  <a16:creationId xmlns:a16="http://schemas.microsoft.com/office/drawing/2014/main" id="{5CD001CF-F2C4-4810-A8D9-679F9F89E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1" name="Freeform 58">
              <a:extLst>
                <a:ext uri="{FF2B5EF4-FFF2-40B4-BE49-F238E27FC236}">
                  <a16:creationId xmlns:a16="http://schemas.microsoft.com/office/drawing/2014/main" id="{69F4BCDD-D153-40D2-8DD1-2509EE0CE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A4D9E467-0DDE-4276-80EC-53614161FF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834" y="1035048"/>
            <a:ext cx="6078453" cy="5575301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en-US" sz="2000" b="1" dirty="0"/>
              <a:t>OLTP vs. OLAP…</a:t>
            </a:r>
          </a:p>
          <a:p>
            <a:pPr lvl="2">
              <a:lnSpc>
                <a:spcPct val="110000"/>
              </a:lnSpc>
            </a:pPr>
            <a:endParaRPr lang="en-US" altLang="en-US" sz="2000" dirty="0"/>
          </a:p>
          <a:p>
            <a:pPr>
              <a:lnSpc>
                <a:spcPct val="110000"/>
              </a:lnSpc>
            </a:pPr>
            <a:r>
              <a:rPr lang="en-US" altLang="en-US" sz="2000" b="1" dirty="0"/>
              <a:t>OLTP </a:t>
            </a:r>
            <a:r>
              <a:rPr lang="en-US" altLang="en-US" sz="2000" dirty="0"/>
              <a:t>(online transaction processing)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Capturing and storing data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The main focus is on efficiency of routine tasks</a:t>
            </a:r>
          </a:p>
          <a:p>
            <a:pPr lvl="2">
              <a:lnSpc>
                <a:spcPct val="110000"/>
              </a:lnSpc>
            </a:pPr>
            <a:endParaRPr lang="en-US" altLang="en-US" sz="2000" dirty="0"/>
          </a:p>
          <a:p>
            <a:pPr>
              <a:lnSpc>
                <a:spcPct val="110000"/>
              </a:lnSpc>
            </a:pPr>
            <a:r>
              <a:rPr lang="en-US" altLang="en-US" sz="2000" b="1" dirty="0"/>
              <a:t>OLAP</a:t>
            </a:r>
            <a:r>
              <a:rPr lang="en-US" altLang="en-US" sz="2000" dirty="0"/>
              <a:t> (Online analytical processing)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Converting data into information for decision support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Data cubes, drill-down / rollup, slice &amp; dice, …</a:t>
            </a:r>
          </a:p>
          <a:p>
            <a:pPr lvl="1">
              <a:lnSpc>
                <a:spcPct val="110000"/>
              </a:lnSpc>
              <a:buSzPct val="70000"/>
            </a:pPr>
            <a:r>
              <a:rPr lang="en-US" altLang="en-US" dirty="0"/>
              <a:t>Requesting ad hoc reports	</a:t>
            </a:r>
          </a:p>
          <a:p>
            <a:pPr lvl="1">
              <a:lnSpc>
                <a:spcPct val="110000"/>
              </a:lnSpc>
              <a:buSzPct val="70000"/>
            </a:pPr>
            <a:r>
              <a:rPr lang="en-US" altLang="en-US" dirty="0"/>
              <a:t>Conducting statistical and other analyses </a:t>
            </a:r>
          </a:p>
          <a:p>
            <a:pPr lvl="1">
              <a:lnSpc>
                <a:spcPct val="110000"/>
              </a:lnSpc>
              <a:buSzPct val="70000"/>
            </a:pPr>
            <a:r>
              <a:rPr lang="en-US" altLang="en-US" dirty="0"/>
              <a:t>Developing multimedia-based applications</a:t>
            </a:r>
          </a:p>
          <a:p>
            <a:pPr>
              <a:lnSpc>
                <a:spcPct val="110000"/>
              </a:lnSpc>
            </a:pPr>
            <a:endParaRPr lang="en-GB" altLang="en-US" sz="2000" dirty="0"/>
          </a:p>
        </p:txBody>
      </p:sp>
    </p:spTree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2">
            <a:extLst>
              <a:ext uri="{FF2B5EF4-FFF2-40B4-BE49-F238E27FC236}">
                <a16:creationId xmlns:a16="http://schemas.microsoft.com/office/drawing/2014/main" id="{678E285C-BE9E-45B7-A3EE-B9792DAE9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4" name="Group 73">
            <a:extLst>
              <a:ext uri="{FF2B5EF4-FFF2-40B4-BE49-F238E27FC236}">
                <a16:creationId xmlns:a16="http://schemas.microsoft.com/office/drawing/2014/main" id="{AB86F577-8905-4B21-8AF3-C1BB343377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75" name="Rectangle 5">
              <a:extLst>
                <a:ext uri="{FF2B5EF4-FFF2-40B4-BE49-F238E27FC236}">
                  <a16:creationId xmlns:a16="http://schemas.microsoft.com/office/drawing/2014/main" id="{D2F1CFF3-A579-4D24-B5F9-1C71BA6FE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id="{57601B50-7EB1-43FA-8360-4297BCD76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7">
              <a:extLst>
                <a:ext uri="{FF2B5EF4-FFF2-40B4-BE49-F238E27FC236}">
                  <a16:creationId xmlns:a16="http://schemas.microsoft.com/office/drawing/2014/main" id="{60BD8B7A-CD01-4638-A2C9-299AC68B9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Rectangle 8">
              <a:extLst>
                <a:ext uri="{FF2B5EF4-FFF2-40B4-BE49-F238E27FC236}">
                  <a16:creationId xmlns:a16="http://schemas.microsoft.com/office/drawing/2014/main" id="{095B58F9-6C29-48BE-9DA6-3855080521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9" name="Freeform 9">
              <a:extLst>
                <a:ext uri="{FF2B5EF4-FFF2-40B4-BE49-F238E27FC236}">
                  <a16:creationId xmlns:a16="http://schemas.microsoft.com/office/drawing/2014/main" id="{0C84674F-2E8A-4B70-B801-00722CDD58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0">
              <a:extLst>
                <a:ext uri="{FF2B5EF4-FFF2-40B4-BE49-F238E27FC236}">
                  <a16:creationId xmlns:a16="http://schemas.microsoft.com/office/drawing/2014/main" id="{34F320BB-D6A9-45FE-8556-498B763B1E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5493D54A-532A-46ED-AF63-A0A54818EF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id="{EAF2EDFA-9C0B-44E2-B4BB-312B58BCA8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3">
              <a:extLst>
                <a:ext uri="{FF2B5EF4-FFF2-40B4-BE49-F238E27FC236}">
                  <a16:creationId xmlns:a16="http://schemas.microsoft.com/office/drawing/2014/main" id="{A3641113-CE35-42A4-B605-41BC06BF4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id="{DA2E5B2C-BAC4-4440-9B7E-F38783197A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5">
              <a:extLst>
                <a:ext uri="{FF2B5EF4-FFF2-40B4-BE49-F238E27FC236}">
                  <a16:creationId xmlns:a16="http://schemas.microsoft.com/office/drawing/2014/main" id="{D8A506DF-2E53-42C9-94BE-B98E32E05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16">
              <a:extLst>
                <a:ext uri="{FF2B5EF4-FFF2-40B4-BE49-F238E27FC236}">
                  <a16:creationId xmlns:a16="http://schemas.microsoft.com/office/drawing/2014/main" id="{12934FF8-5F70-40BF-BBB6-5EB941FB9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17">
              <a:extLst>
                <a:ext uri="{FF2B5EF4-FFF2-40B4-BE49-F238E27FC236}">
                  <a16:creationId xmlns:a16="http://schemas.microsoft.com/office/drawing/2014/main" id="{8EB3FB08-D01D-4E24-BE40-C16269DF6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8">
              <a:extLst>
                <a:ext uri="{FF2B5EF4-FFF2-40B4-BE49-F238E27FC236}">
                  <a16:creationId xmlns:a16="http://schemas.microsoft.com/office/drawing/2014/main" id="{D24E50D7-2753-4169-AD51-C106DA1B7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9">
              <a:extLst>
                <a:ext uri="{FF2B5EF4-FFF2-40B4-BE49-F238E27FC236}">
                  <a16:creationId xmlns:a16="http://schemas.microsoft.com/office/drawing/2014/main" id="{DF94B7E0-D9B6-4096-94D0-18D3AC0EF6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0">
              <a:extLst>
                <a:ext uri="{FF2B5EF4-FFF2-40B4-BE49-F238E27FC236}">
                  <a16:creationId xmlns:a16="http://schemas.microsoft.com/office/drawing/2014/main" id="{EBC05ADE-BBA2-4387-B005-3196E2E198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1">
              <a:extLst>
                <a:ext uri="{FF2B5EF4-FFF2-40B4-BE49-F238E27FC236}">
                  <a16:creationId xmlns:a16="http://schemas.microsoft.com/office/drawing/2014/main" id="{BBED1CEE-14D2-442F-AB08-401ABE3EF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4F6574C0-78E8-49EA-84BC-EE9D55707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id="{65BCDB0B-615E-4CA1-AFD5-6B121CB7CE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id="{40627863-B7FC-44D1-9E53-E728FFF675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id="{52FD6F8C-3AF1-487E-91F4-6E55146F1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6">
              <a:extLst>
                <a:ext uri="{FF2B5EF4-FFF2-40B4-BE49-F238E27FC236}">
                  <a16:creationId xmlns:a16="http://schemas.microsoft.com/office/drawing/2014/main" id="{50323CF3-93CB-4E03-95C0-B180BB87A8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7">
              <a:extLst>
                <a:ext uri="{FF2B5EF4-FFF2-40B4-BE49-F238E27FC236}">
                  <a16:creationId xmlns:a16="http://schemas.microsoft.com/office/drawing/2014/main" id="{EB47D82F-CF1B-47E6-9FA2-F3A9C5F94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8">
              <a:extLst>
                <a:ext uri="{FF2B5EF4-FFF2-40B4-BE49-F238E27FC236}">
                  <a16:creationId xmlns:a16="http://schemas.microsoft.com/office/drawing/2014/main" id="{0606708F-F2D4-4678-8ED2-39041BC64D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9">
              <a:extLst>
                <a:ext uri="{FF2B5EF4-FFF2-40B4-BE49-F238E27FC236}">
                  <a16:creationId xmlns:a16="http://schemas.microsoft.com/office/drawing/2014/main" id="{D7EB95B4-15E4-433D-B36F-21FF341AD9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0">
              <a:extLst>
                <a:ext uri="{FF2B5EF4-FFF2-40B4-BE49-F238E27FC236}">
                  <a16:creationId xmlns:a16="http://schemas.microsoft.com/office/drawing/2014/main" id="{500A541B-4C75-497C-A489-097ED2996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1">
              <a:extLst>
                <a:ext uri="{FF2B5EF4-FFF2-40B4-BE49-F238E27FC236}">
                  <a16:creationId xmlns:a16="http://schemas.microsoft.com/office/drawing/2014/main" id="{5789326F-12A4-48B8-B0ED-A6A2AE0C27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32">
              <a:extLst>
                <a:ext uri="{FF2B5EF4-FFF2-40B4-BE49-F238E27FC236}">
                  <a16:creationId xmlns:a16="http://schemas.microsoft.com/office/drawing/2014/main" id="{25FA672E-2B65-477F-AA75-6261CE652F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Rectangle 33">
              <a:extLst>
                <a:ext uri="{FF2B5EF4-FFF2-40B4-BE49-F238E27FC236}">
                  <a16:creationId xmlns:a16="http://schemas.microsoft.com/office/drawing/2014/main" id="{BB09AF8D-E68B-499C-B9F5-2F365813D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4" name="Freeform 34">
              <a:extLst>
                <a:ext uri="{FF2B5EF4-FFF2-40B4-BE49-F238E27FC236}">
                  <a16:creationId xmlns:a16="http://schemas.microsoft.com/office/drawing/2014/main" id="{7991AEAD-B5F3-47BA-9F1B-86C16A84AD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35">
              <a:extLst>
                <a:ext uri="{FF2B5EF4-FFF2-40B4-BE49-F238E27FC236}">
                  <a16:creationId xmlns:a16="http://schemas.microsoft.com/office/drawing/2014/main" id="{19A85F58-4C3A-4388-B55C-2329EEAECF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36">
              <a:extLst>
                <a:ext uri="{FF2B5EF4-FFF2-40B4-BE49-F238E27FC236}">
                  <a16:creationId xmlns:a16="http://schemas.microsoft.com/office/drawing/2014/main" id="{05652F38-94D9-41B7-A699-7E8F0C78D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Freeform 37">
              <a:extLst>
                <a:ext uri="{FF2B5EF4-FFF2-40B4-BE49-F238E27FC236}">
                  <a16:creationId xmlns:a16="http://schemas.microsoft.com/office/drawing/2014/main" id="{3C043852-C250-4518-BB89-C91A349171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38">
              <a:extLst>
                <a:ext uri="{FF2B5EF4-FFF2-40B4-BE49-F238E27FC236}">
                  <a16:creationId xmlns:a16="http://schemas.microsoft.com/office/drawing/2014/main" id="{0CAB9A07-ECF2-416C-8528-F75DACB138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39">
              <a:extLst>
                <a:ext uri="{FF2B5EF4-FFF2-40B4-BE49-F238E27FC236}">
                  <a16:creationId xmlns:a16="http://schemas.microsoft.com/office/drawing/2014/main" id="{904A314C-A829-4AA6-92E2-529BCCF95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0">
              <a:extLst>
                <a:ext uri="{FF2B5EF4-FFF2-40B4-BE49-F238E27FC236}">
                  <a16:creationId xmlns:a16="http://schemas.microsoft.com/office/drawing/2014/main" id="{244EE6BA-4569-43ED-9E2E-1FB66201B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1">
              <a:extLst>
                <a:ext uri="{FF2B5EF4-FFF2-40B4-BE49-F238E27FC236}">
                  <a16:creationId xmlns:a16="http://schemas.microsoft.com/office/drawing/2014/main" id="{BEB8252E-FB2A-4BB5-BEC6-CA10FF6F7C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42">
              <a:extLst>
                <a:ext uri="{FF2B5EF4-FFF2-40B4-BE49-F238E27FC236}">
                  <a16:creationId xmlns:a16="http://schemas.microsoft.com/office/drawing/2014/main" id="{91414711-C3A4-4E96-854A-DDDEB2F2E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43">
              <a:extLst>
                <a:ext uri="{FF2B5EF4-FFF2-40B4-BE49-F238E27FC236}">
                  <a16:creationId xmlns:a16="http://schemas.microsoft.com/office/drawing/2014/main" id="{86815BA8-3055-4B42-98C3-4202FD92E0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4">
              <a:extLst>
                <a:ext uri="{FF2B5EF4-FFF2-40B4-BE49-F238E27FC236}">
                  <a16:creationId xmlns:a16="http://schemas.microsoft.com/office/drawing/2014/main" id="{44457813-E991-44AE-9A83-B7488D1F36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Rectangle 45">
              <a:extLst>
                <a:ext uri="{FF2B5EF4-FFF2-40B4-BE49-F238E27FC236}">
                  <a16:creationId xmlns:a16="http://schemas.microsoft.com/office/drawing/2014/main" id="{8CE1CF47-A73F-4560-8835-AE1DC51E5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16" name="Freeform 46">
              <a:extLst>
                <a:ext uri="{FF2B5EF4-FFF2-40B4-BE49-F238E27FC236}">
                  <a16:creationId xmlns:a16="http://schemas.microsoft.com/office/drawing/2014/main" id="{C2A935E4-AACC-4CB9-995E-D286178873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47">
              <a:extLst>
                <a:ext uri="{FF2B5EF4-FFF2-40B4-BE49-F238E27FC236}">
                  <a16:creationId xmlns:a16="http://schemas.microsoft.com/office/drawing/2014/main" id="{93B5B778-8ACB-4004-932D-BD95997B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48">
              <a:extLst>
                <a:ext uri="{FF2B5EF4-FFF2-40B4-BE49-F238E27FC236}">
                  <a16:creationId xmlns:a16="http://schemas.microsoft.com/office/drawing/2014/main" id="{1434AF34-0919-40AD-84B1-446D4FF2D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49">
              <a:extLst>
                <a:ext uri="{FF2B5EF4-FFF2-40B4-BE49-F238E27FC236}">
                  <a16:creationId xmlns:a16="http://schemas.microsoft.com/office/drawing/2014/main" id="{29546CF3-6DDD-4073-AB7F-C6E722257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0">
              <a:extLst>
                <a:ext uri="{FF2B5EF4-FFF2-40B4-BE49-F238E27FC236}">
                  <a16:creationId xmlns:a16="http://schemas.microsoft.com/office/drawing/2014/main" id="{289D46AB-128A-477F-B6C9-F40F115D6C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1" name="Freeform 51">
              <a:extLst>
                <a:ext uri="{FF2B5EF4-FFF2-40B4-BE49-F238E27FC236}">
                  <a16:creationId xmlns:a16="http://schemas.microsoft.com/office/drawing/2014/main" id="{A7DA7E67-3368-44AD-AACD-EB64AE3487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2" name="Freeform 52">
              <a:extLst>
                <a:ext uri="{FF2B5EF4-FFF2-40B4-BE49-F238E27FC236}">
                  <a16:creationId xmlns:a16="http://schemas.microsoft.com/office/drawing/2014/main" id="{78BB1152-AB85-4AD8-BBA1-07CEA1F508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3" name="Freeform 53">
              <a:extLst>
                <a:ext uri="{FF2B5EF4-FFF2-40B4-BE49-F238E27FC236}">
                  <a16:creationId xmlns:a16="http://schemas.microsoft.com/office/drawing/2014/main" id="{A982E7F2-DD68-4093-B9C5-3E42B475AB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4" name="Freeform 54">
              <a:extLst>
                <a:ext uri="{FF2B5EF4-FFF2-40B4-BE49-F238E27FC236}">
                  <a16:creationId xmlns:a16="http://schemas.microsoft.com/office/drawing/2014/main" id="{A682E224-4CD6-420B-897A-B23D50B82E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5" name="Freeform 55">
              <a:extLst>
                <a:ext uri="{FF2B5EF4-FFF2-40B4-BE49-F238E27FC236}">
                  <a16:creationId xmlns:a16="http://schemas.microsoft.com/office/drawing/2014/main" id="{31B90F10-06CD-480E-8D35-6E0FFFB894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6" name="Freeform 56">
              <a:extLst>
                <a:ext uri="{FF2B5EF4-FFF2-40B4-BE49-F238E27FC236}">
                  <a16:creationId xmlns:a16="http://schemas.microsoft.com/office/drawing/2014/main" id="{7BC977DB-69B0-4D8D-B77C-E1127EC417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7" name="Freeform 57">
              <a:extLst>
                <a:ext uri="{FF2B5EF4-FFF2-40B4-BE49-F238E27FC236}">
                  <a16:creationId xmlns:a16="http://schemas.microsoft.com/office/drawing/2014/main" id="{24127454-3FCB-41D6-ACFB-81D7E05A79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8" name="Freeform 58">
              <a:extLst>
                <a:ext uri="{FF2B5EF4-FFF2-40B4-BE49-F238E27FC236}">
                  <a16:creationId xmlns:a16="http://schemas.microsoft.com/office/drawing/2014/main" id="{7AA80D42-B8A8-475B-ADBF-99719CE9FE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30" name="Rectangle 129">
            <a:extLst>
              <a:ext uri="{FF2B5EF4-FFF2-40B4-BE49-F238E27FC236}">
                <a16:creationId xmlns:a16="http://schemas.microsoft.com/office/drawing/2014/main" id="{D706AE2E-B17B-43A3-84F8-9C0FE9466C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2003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CEFFB8CF-3E94-42D7-849C-841E7744B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bg2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33" name="Rectangle 5">
              <a:extLst>
                <a:ext uri="{FF2B5EF4-FFF2-40B4-BE49-F238E27FC236}">
                  <a16:creationId xmlns:a16="http://schemas.microsoft.com/office/drawing/2014/main" id="{C274DE9A-4502-4454-911E-B7FE9ED6DE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4" name="Freeform 6">
              <a:extLst>
                <a:ext uri="{FF2B5EF4-FFF2-40B4-BE49-F238E27FC236}">
                  <a16:creationId xmlns:a16="http://schemas.microsoft.com/office/drawing/2014/main" id="{76AFCF59-7BED-416B-ACD9-EA099C9B2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5" name="Freeform 7">
              <a:extLst>
                <a:ext uri="{FF2B5EF4-FFF2-40B4-BE49-F238E27FC236}">
                  <a16:creationId xmlns:a16="http://schemas.microsoft.com/office/drawing/2014/main" id="{8EEECEBC-B149-42E5-8164-EE5456F062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6" name="Rectangle 8">
              <a:extLst>
                <a:ext uri="{FF2B5EF4-FFF2-40B4-BE49-F238E27FC236}">
                  <a16:creationId xmlns:a16="http://schemas.microsoft.com/office/drawing/2014/main" id="{03B49256-D2D8-436B-8F29-0C7E53366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7" name="Freeform 9">
              <a:extLst>
                <a:ext uri="{FF2B5EF4-FFF2-40B4-BE49-F238E27FC236}">
                  <a16:creationId xmlns:a16="http://schemas.microsoft.com/office/drawing/2014/main" id="{4045E56F-B537-408E-B346-B9B15C39A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8" name="Freeform 10">
              <a:extLst>
                <a:ext uri="{FF2B5EF4-FFF2-40B4-BE49-F238E27FC236}">
                  <a16:creationId xmlns:a16="http://schemas.microsoft.com/office/drawing/2014/main" id="{904BDB2F-0893-4AD7-A871-C808C9651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9" name="Freeform 11">
              <a:extLst>
                <a:ext uri="{FF2B5EF4-FFF2-40B4-BE49-F238E27FC236}">
                  <a16:creationId xmlns:a16="http://schemas.microsoft.com/office/drawing/2014/main" id="{512D8C6F-C154-4928-9891-DDCF50DA6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0" name="Freeform 12">
              <a:extLst>
                <a:ext uri="{FF2B5EF4-FFF2-40B4-BE49-F238E27FC236}">
                  <a16:creationId xmlns:a16="http://schemas.microsoft.com/office/drawing/2014/main" id="{7E2BBA63-D694-4AD5-976F-4F1CDB204A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1" name="Freeform 13">
              <a:extLst>
                <a:ext uri="{FF2B5EF4-FFF2-40B4-BE49-F238E27FC236}">
                  <a16:creationId xmlns:a16="http://schemas.microsoft.com/office/drawing/2014/main" id="{394F9847-4F95-42E8-AE7E-8DD8A0E27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2" name="Freeform 14">
              <a:extLst>
                <a:ext uri="{FF2B5EF4-FFF2-40B4-BE49-F238E27FC236}">
                  <a16:creationId xmlns:a16="http://schemas.microsoft.com/office/drawing/2014/main" id="{48CE4CA3-085D-44AC-996B-9F347B7BC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3" name="Freeform 15">
              <a:extLst>
                <a:ext uri="{FF2B5EF4-FFF2-40B4-BE49-F238E27FC236}">
                  <a16:creationId xmlns:a16="http://schemas.microsoft.com/office/drawing/2014/main" id="{0D7459AE-7E00-4707-B574-1D3636BB46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4" name="Freeform 16">
              <a:extLst>
                <a:ext uri="{FF2B5EF4-FFF2-40B4-BE49-F238E27FC236}">
                  <a16:creationId xmlns:a16="http://schemas.microsoft.com/office/drawing/2014/main" id="{EF95E020-0C4A-4BD5-84BE-6DF8B8BCAB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5" name="Freeform 17">
              <a:extLst>
                <a:ext uri="{FF2B5EF4-FFF2-40B4-BE49-F238E27FC236}">
                  <a16:creationId xmlns:a16="http://schemas.microsoft.com/office/drawing/2014/main" id="{18CC4862-B9BB-4E63-9630-AA5241E68A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6" name="Freeform 18">
              <a:extLst>
                <a:ext uri="{FF2B5EF4-FFF2-40B4-BE49-F238E27FC236}">
                  <a16:creationId xmlns:a16="http://schemas.microsoft.com/office/drawing/2014/main" id="{156A0508-DDAB-4BFB-824D-CA9D3D833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7" name="Freeform 19">
              <a:extLst>
                <a:ext uri="{FF2B5EF4-FFF2-40B4-BE49-F238E27FC236}">
                  <a16:creationId xmlns:a16="http://schemas.microsoft.com/office/drawing/2014/main" id="{E3B0103B-60DE-4385-B84E-53694FB9A2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8" name="Freeform 20">
              <a:extLst>
                <a:ext uri="{FF2B5EF4-FFF2-40B4-BE49-F238E27FC236}">
                  <a16:creationId xmlns:a16="http://schemas.microsoft.com/office/drawing/2014/main" id="{C8C1C0D4-C36E-4251-A97F-436AFA3797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9" name="Freeform 21">
              <a:extLst>
                <a:ext uri="{FF2B5EF4-FFF2-40B4-BE49-F238E27FC236}">
                  <a16:creationId xmlns:a16="http://schemas.microsoft.com/office/drawing/2014/main" id="{550D7341-7849-4B72-A2D7-68B7161D43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0" name="Freeform 22">
              <a:extLst>
                <a:ext uri="{FF2B5EF4-FFF2-40B4-BE49-F238E27FC236}">
                  <a16:creationId xmlns:a16="http://schemas.microsoft.com/office/drawing/2014/main" id="{C9E742C7-3FF2-4931-B087-46AAA6C33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1" name="Freeform 23">
              <a:extLst>
                <a:ext uri="{FF2B5EF4-FFF2-40B4-BE49-F238E27FC236}">
                  <a16:creationId xmlns:a16="http://schemas.microsoft.com/office/drawing/2014/main" id="{424AF1DB-9264-4B94-9F0D-EF37F12D47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2" name="Freeform 24">
              <a:extLst>
                <a:ext uri="{FF2B5EF4-FFF2-40B4-BE49-F238E27FC236}">
                  <a16:creationId xmlns:a16="http://schemas.microsoft.com/office/drawing/2014/main" id="{766E43D2-CF93-4468-9B12-FFB234513D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3" name="Freeform 25">
              <a:extLst>
                <a:ext uri="{FF2B5EF4-FFF2-40B4-BE49-F238E27FC236}">
                  <a16:creationId xmlns:a16="http://schemas.microsoft.com/office/drawing/2014/main" id="{AC24EC38-E0E5-4A4E-A64D-359DD4A559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4" name="Freeform 26">
              <a:extLst>
                <a:ext uri="{FF2B5EF4-FFF2-40B4-BE49-F238E27FC236}">
                  <a16:creationId xmlns:a16="http://schemas.microsoft.com/office/drawing/2014/main" id="{338D8FE1-6073-44CF-857C-9273A16075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5" name="Freeform 27">
              <a:extLst>
                <a:ext uri="{FF2B5EF4-FFF2-40B4-BE49-F238E27FC236}">
                  <a16:creationId xmlns:a16="http://schemas.microsoft.com/office/drawing/2014/main" id="{39BAF819-1ABF-4754-B2E6-8C023A3B94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6" name="Freeform 28">
              <a:extLst>
                <a:ext uri="{FF2B5EF4-FFF2-40B4-BE49-F238E27FC236}">
                  <a16:creationId xmlns:a16="http://schemas.microsoft.com/office/drawing/2014/main" id="{2B5FE77A-C8CA-4E0E-BA89-53BA982E6A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7" name="Freeform 29">
              <a:extLst>
                <a:ext uri="{FF2B5EF4-FFF2-40B4-BE49-F238E27FC236}">
                  <a16:creationId xmlns:a16="http://schemas.microsoft.com/office/drawing/2014/main" id="{264169FF-BB01-4F56-812A-738BE4AAC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8" name="Freeform 30">
              <a:extLst>
                <a:ext uri="{FF2B5EF4-FFF2-40B4-BE49-F238E27FC236}">
                  <a16:creationId xmlns:a16="http://schemas.microsoft.com/office/drawing/2014/main" id="{831BA8DD-49DA-443B-AD7A-1680CD287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9" name="Freeform 31">
              <a:extLst>
                <a:ext uri="{FF2B5EF4-FFF2-40B4-BE49-F238E27FC236}">
                  <a16:creationId xmlns:a16="http://schemas.microsoft.com/office/drawing/2014/main" id="{15B5FD47-B408-4DD0-BA9C-76C3F6814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0" name="Freeform 32">
              <a:extLst>
                <a:ext uri="{FF2B5EF4-FFF2-40B4-BE49-F238E27FC236}">
                  <a16:creationId xmlns:a16="http://schemas.microsoft.com/office/drawing/2014/main" id="{2432FB6B-FBB2-438F-A3BC-0392CA944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1" name="Rectangle 33">
              <a:extLst>
                <a:ext uri="{FF2B5EF4-FFF2-40B4-BE49-F238E27FC236}">
                  <a16:creationId xmlns:a16="http://schemas.microsoft.com/office/drawing/2014/main" id="{A9E1CA69-4810-4E1D-A227-EA4EF0151F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2" name="Freeform 34">
              <a:extLst>
                <a:ext uri="{FF2B5EF4-FFF2-40B4-BE49-F238E27FC236}">
                  <a16:creationId xmlns:a16="http://schemas.microsoft.com/office/drawing/2014/main" id="{978653C5-EFDF-4617-9A6A-E810A9C22D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3" name="Freeform 35">
              <a:extLst>
                <a:ext uri="{FF2B5EF4-FFF2-40B4-BE49-F238E27FC236}">
                  <a16:creationId xmlns:a16="http://schemas.microsoft.com/office/drawing/2014/main" id="{F1B9F231-1E6A-4122-81B0-043E2A5F5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4" name="Freeform 36">
              <a:extLst>
                <a:ext uri="{FF2B5EF4-FFF2-40B4-BE49-F238E27FC236}">
                  <a16:creationId xmlns:a16="http://schemas.microsoft.com/office/drawing/2014/main" id="{DF2B6BD0-0057-43BC-8681-9FAC9FC53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5" name="Freeform 37">
              <a:extLst>
                <a:ext uri="{FF2B5EF4-FFF2-40B4-BE49-F238E27FC236}">
                  <a16:creationId xmlns:a16="http://schemas.microsoft.com/office/drawing/2014/main" id="{6D7D7117-2276-4EB9-882B-A44A2DB066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6" name="Freeform 38">
              <a:extLst>
                <a:ext uri="{FF2B5EF4-FFF2-40B4-BE49-F238E27FC236}">
                  <a16:creationId xmlns:a16="http://schemas.microsoft.com/office/drawing/2014/main" id="{98AD68EB-6444-4B28-8F06-C0B6111ACF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7" name="Freeform 39">
              <a:extLst>
                <a:ext uri="{FF2B5EF4-FFF2-40B4-BE49-F238E27FC236}">
                  <a16:creationId xmlns:a16="http://schemas.microsoft.com/office/drawing/2014/main" id="{438FA125-C459-48A2-913F-F5D04E160E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8" name="Freeform 40">
              <a:extLst>
                <a:ext uri="{FF2B5EF4-FFF2-40B4-BE49-F238E27FC236}">
                  <a16:creationId xmlns:a16="http://schemas.microsoft.com/office/drawing/2014/main" id="{18E796D1-6480-436F-947D-550CCE516E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9" name="Freeform 41">
              <a:extLst>
                <a:ext uri="{FF2B5EF4-FFF2-40B4-BE49-F238E27FC236}">
                  <a16:creationId xmlns:a16="http://schemas.microsoft.com/office/drawing/2014/main" id="{4549B300-4F89-4E35-B5E7-53E3C6A54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0" name="Freeform 42">
              <a:extLst>
                <a:ext uri="{FF2B5EF4-FFF2-40B4-BE49-F238E27FC236}">
                  <a16:creationId xmlns:a16="http://schemas.microsoft.com/office/drawing/2014/main" id="{D8DA6C40-62DD-4FB3-8D06-5A599E3823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1" name="Freeform 43">
              <a:extLst>
                <a:ext uri="{FF2B5EF4-FFF2-40B4-BE49-F238E27FC236}">
                  <a16:creationId xmlns:a16="http://schemas.microsoft.com/office/drawing/2014/main" id="{28EE2B35-9D3D-4925-8DA9-9DF0E40BC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2" name="Freeform 44">
              <a:extLst>
                <a:ext uri="{FF2B5EF4-FFF2-40B4-BE49-F238E27FC236}">
                  <a16:creationId xmlns:a16="http://schemas.microsoft.com/office/drawing/2014/main" id="{9DB82611-4043-4758-81EC-2239619803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3" name="Rectangle 45">
              <a:extLst>
                <a:ext uri="{FF2B5EF4-FFF2-40B4-BE49-F238E27FC236}">
                  <a16:creationId xmlns:a16="http://schemas.microsoft.com/office/drawing/2014/main" id="{A8210AB3-0776-4F74-9227-5E448D1AFA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74" name="Freeform 46">
              <a:extLst>
                <a:ext uri="{FF2B5EF4-FFF2-40B4-BE49-F238E27FC236}">
                  <a16:creationId xmlns:a16="http://schemas.microsoft.com/office/drawing/2014/main" id="{002C10AB-E300-481E-AFA5-410481B163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5" name="Freeform 47">
              <a:extLst>
                <a:ext uri="{FF2B5EF4-FFF2-40B4-BE49-F238E27FC236}">
                  <a16:creationId xmlns:a16="http://schemas.microsoft.com/office/drawing/2014/main" id="{11F47C5E-0453-4EF5-B969-A8263DC6AF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6" name="Freeform 48">
              <a:extLst>
                <a:ext uri="{FF2B5EF4-FFF2-40B4-BE49-F238E27FC236}">
                  <a16:creationId xmlns:a16="http://schemas.microsoft.com/office/drawing/2014/main" id="{D0CFDC87-55E8-40E1-BD98-4E1EA2C095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7" name="Freeform 49">
              <a:extLst>
                <a:ext uri="{FF2B5EF4-FFF2-40B4-BE49-F238E27FC236}">
                  <a16:creationId xmlns:a16="http://schemas.microsoft.com/office/drawing/2014/main" id="{C1151505-8A7F-41D8-AE03-AD172E38C0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8" name="Freeform 50">
              <a:extLst>
                <a:ext uri="{FF2B5EF4-FFF2-40B4-BE49-F238E27FC236}">
                  <a16:creationId xmlns:a16="http://schemas.microsoft.com/office/drawing/2014/main" id="{918DAD20-1F9F-41A7-B9D0-EE92F9B32D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9" name="Freeform 51">
              <a:extLst>
                <a:ext uri="{FF2B5EF4-FFF2-40B4-BE49-F238E27FC236}">
                  <a16:creationId xmlns:a16="http://schemas.microsoft.com/office/drawing/2014/main" id="{D303B51B-ADCC-43C9-AE4F-0168CFA637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0" name="Freeform 52">
              <a:extLst>
                <a:ext uri="{FF2B5EF4-FFF2-40B4-BE49-F238E27FC236}">
                  <a16:creationId xmlns:a16="http://schemas.microsoft.com/office/drawing/2014/main" id="{5621B409-0B0A-4827-81F9-684C335EE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1" name="Freeform 53">
              <a:extLst>
                <a:ext uri="{FF2B5EF4-FFF2-40B4-BE49-F238E27FC236}">
                  <a16:creationId xmlns:a16="http://schemas.microsoft.com/office/drawing/2014/main" id="{FCA6910E-A4EC-464B-B285-5F1E40AEFF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2" name="Freeform 54">
              <a:extLst>
                <a:ext uri="{FF2B5EF4-FFF2-40B4-BE49-F238E27FC236}">
                  <a16:creationId xmlns:a16="http://schemas.microsoft.com/office/drawing/2014/main" id="{7D0C75DF-4953-4E72-B34A-2F8BD05235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3" name="Freeform 55">
              <a:extLst>
                <a:ext uri="{FF2B5EF4-FFF2-40B4-BE49-F238E27FC236}">
                  <a16:creationId xmlns:a16="http://schemas.microsoft.com/office/drawing/2014/main" id="{998A65EA-C434-41FF-B792-2BDC115019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4" name="Freeform 56">
              <a:extLst>
                <a:ext uri="{FF2B5EF4-FFF2-40B4-BE49-F238E27FC236}">
                  <a16:creationId xmlns:a16="http://schemas.microsoft.com/office/drawing/2014/main" id="{3A6D2AE4-7ABD-4946-BE69-5FD3C1A1D6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5" name="Freeform 57">
              <a:extLst>
                <a:ext uri="{FF2B5EF4-FFF2-40B4-BE49-F238E27FC236}">
                  <a16:creationId xmlns:a16="http://schemas.microsoft.com/office/drawing/2014/main" id="{833A81DC-8A3A-4141-A713-A2FE1C572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6" name="Freeform 58">
              <a:extLst>
                <a:ext uri="{FF2B5EF4-FFF2-40B4-BE49-F238E27FC236}">
                  <a16:creationId xmlns:a16="http://schemas.microsoft.com/office/drawing/2014/main" id="{47BB7FFD-57DB-41BD-8D42-9FB58174B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188" name="Picture 2">
            <a:extLst>
              <a:ext uri="{FF2B5EF4-FFF2-40B4-BE49-F238E27FC236}">
                <a16:creationId xmlns:a16="http://schemas.microsoft.com/office/drawing/2014/main" id="{3631D3C9-4C1D-4B3A-A737-E6E780042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" y="-3747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04CEC2-144F-4F80-B175-7B24CD918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7397" y="1113282"/>
            <a:ext cx="3489569" cy="239668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400" b="1" dirty="0">
                <a:solidFill>
                  <a:srgbClr val="FFFFFF"/>
                </a:solidFill>
              </a:rPr>
              <a:t>OLAP </a:t>
            </a:r>
            <a:br>
              <a:rPr lang="en-US" sz="4400" b="1" dirty="0">
                <a:solidFill>
                  <a:srgbClr val="FFFFFF"/>
                </a:solidFill>
              </a:rPr>
            </a:br>
            <a:r>
              <a:rPr lang="en-US" sz="4400" b="1" dirty="0">
                <a:solidFill>
                  <a:srgbClr val="FFFFFF"/>
                </a:solidFill>
              </a:rPr>
              <a:t>vs </a:t>
            </a:r>
            <a:br>
              <a:rPr lang="en-US" sz="4400" b="1" dirty="0">
                <a:solidFill>
                  <a:srgbClr val="FFFFFF"/>
                </a:solidFill>
              </a:rPr>
            </a:br>
            <a:r>
              <a:rPr lang="en-US" sz="4400" b="1" dirty="0">
                <a:solidFill>
                  <a:srgbClr val="FFFFFF"/>
                </a:solidFill>
              </a:rPr>
              <a:t>OLTP</a:t>
            </a:r>
            <a:br>
              <a:rPr lang="en-US" sz="4400" b="1" dirty="0">
                <a:solidFill>
                  <a:srgbClr val="FFFFFF"/>
                </a:solidFill>
              </a:rPr>
            </a:br>
            <a:endParaRPr lang="en-US" sz="4400" b="1" dirty="0">
              <a:solidFill>
                <a:srgbClr val="FFFFFF"/>
              </a:solidFill>
            </a:endParaRPr>
          </a:p>
        </p:txBody>
      </p:sp>
      <p:sp useBgFill="1">
        <p:nvSpPr>
          <p:cNvPr id="190" name="Round Diagonal Corner Rectangle 6">
            <a:extLst>
              <a:ext uri="{FF2B5EF4-FFF2-40B4-BE49-F238E27FC236}">
                <a16:creationId xmlns:a16="http://schemas.microsoft.com/office/drawing/2014/main" id="{5B986EF0-8540-483D-9DDE-1F168FAAC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949" y="808057"/>
            <a:ext cx="6752461" cy="5234394"/>
          </a:xfrm>
          <a:prstGeom prst="round2DiagRect">
            <a:avLst>
              <a:gd name="adj1" fmla="val 741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79" name="Picture 2">
            <a:extLst>
              <a:ext uri="{FF2B5EF4-FFF2-40B4-BE49-F238E27FC236}">
                <a16:creationId xmlns:a16="http://schemas.microsoft.com/office/drawing/2014/main" id="{748C15DD-D571-454D-BC8B-13482D254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8988" y="1782552"/>
            <a:ext cx="6112382" cy="328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E978A47D-4F17-40FE-AB70-7AF78A957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400" y="-142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85BE3A7E-6A3F-401E-A025-BBB8FDB8D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tx1">
              <a:alpha val="60000"/>
            </a:schemeClr>
          </a:solidFill>
        </p:grpSpPr>
        <p:sp>
          <p:nvSpPr>
            <p:cNvPr id="75" name="Rectangle 5">
              <a:extLst>
                <a:ext uri="{FF2B5EF4-FFF2-40B4-BE49-F238E27FC236}">
                  <a16:creationId xmlns:a16="http://schemas.microsoft.com/office/drawing/2014/main" id="{41EE9036-817C-476C-BD59-B5184F9A3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id="{F098087A-B4E4-4300-A841-44988BD88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7">
              <a:extLst>
                <a:ext uri="{FF2B5EF4-FFF2-40B4-BE49-F238E27FC236}">
                  <a16:creationId xmlns:a16="http://schemas.microsoft.com/office/drawing/2014/main" id="{F5BD5F4B-A39C-4DF9-84E4-A4D33F30E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8">
              <a:extLst>
                <a:ext uri="{FF2B5EF4-FFF2-40B4-BE49-F238E27FC236}">
                  <a16:creationId xmlns:a16="http://schemas.microsoft.com/office/drawing/2014/main" id="{D7FA9858-BFA0-4D5B-AF72-B1B65EB069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9">
              <a:extLst>
                <a:ext uri="{FF2B5EF4-FFF2-40B4-BE49-F238E27FC236}">
                  <a16:creationId xmlns:a16="http://schemas.microsoft.com/office/drawing/2014/main" id="{A508A5F3-AFE0-4750-A9C2-B51A514FF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0">
              <a:extLst>
                <a:ext uri="{FF2B5EF4-FFF2-40B4-BE49-F238E27FC236}">
                  <a16:creationId xmlns:a16="http://schemas.microsoft.com/office/drawing/2014/main" id="{92B4AAEB-ABF4-42A7-BE52-0B442190D1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3767C370-4A42-4376-8CAE-606C4BC8F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id="{36205F53-9C95-4954-B97C-1625BB8A3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3">
              <a:extLst>
                <a:ext uri="{FF2B5EF4-FFF2-40B4-BE49-F238E27FC236}">
                  <a16:creationId xmlns:a16="http://schemas.microsoft.com/office/drawing/2014/main" id="{DC80B58E-3469-43E9-96FC-D747B6983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id="{E17A4ED2-DDD7-4B4D-A39C-9B0121C88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5">
              <a:extLst>
                <a:ext uri="{FF2B5EF4-FFF2-40B4-BE49-F238E27FC236}">
                  <a16:creationId xmlns:a16="http://schemas.microsoft.com/office/drawing/2014/main" id="{A2C14A85-E7A9-4E1D-809F-20F5CFA7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Line 16">
              <a:extLst>
                <a:ext uri="{FF2B5EF4-FFF2-40B4-BE49-F238E27FC236}">
                  <a16:creationId xmlns:a16="http://schemas.microsoft.com/office/drawing/2014/main" id="{F3D51E32-9399-4B7F-8D91-BF9A068B8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87" name="Freeform 17">
              <a:extLst>
                <a:ext uri="{FF2B5EF4-FFF2-40B4-BE49-F238E27FC236}">
                  <a16:creationId xmlns:a16="http://schemas.microsoft.com/office/drawing/2014/main" id="{9969F9D2-502D-4C1D-ABA5-02B1BF2A0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8">
              <a:extLst>
                <a:ext uri="{FF2B5EF4-FFF2-40B4-BE49-F238E27FC236}">
                  <a16:creationId xmlns:a16="http://schemas.microsoft.com/office/drawing/2014/main" id="{4AE555C6-5623-478A-BF35-63E9929A3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9">
              <a:extLst>
                <a:ext uri="{FF2B5EF4-FFF2-40B4-BE49-F238E27FC236}">
                  <a16:creationId xmlns:a16="http://schemas.microsoft.com/office/drawing/2014/main" id="{A3D3AED4-A69E-4301-9BB4-436DC5F0C9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0">
              <a:extLst>
                <a:ext uri="{FF2B5EF4-FFF2-40B4-BE49-F238E27FC236}">
                  <a16:creationId xmlns:a16="http://schemas.microsoft.com/office/drawing/2014/main" id="{C3B8082C-2D81-48D7-8B45-85B7C89296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Rectangle 21">
              <a:extLst>
                <a:ext uri="{FF2B5EF4-FFF2-40B4-BE49-F238E27FC236}">
                  <a16:creationId xmlns:a16="http://schemas.microsoft.com/office/drawing/2014/main" id="{9AD35461-BA86-408B-8A29-244EB2F2F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F238E495-B6C6-4857-899B-CDD584831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id="{E20A751E-054C-4EC2-8DA3-0EC923A65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id="{B6E8E701-3D21-4E5C-AB6E-9A7404697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id="{431BDA41-D09D-4984-B888-756F5F81B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6">
              <a:extLst>
                <a:ext uri="{FF2B5EF4-FFF2-40B4-BE49-F238E27FC236}">
                  <a16:creationId xmlns:a16="http://schemas.microsoft.com/office/drawing/2014/main" id="{0DC943D2-20E4-4C00-82D2-D405A7C00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7">
              <a:extLst>
                <a:ext uri="{FF2B5EF4-FFF2-40B4-BE49-F238E27FC236}">
                  <a16:creationId xmlns:a16="http://schemas.microsoft.com/office/drawing/2014/main" id="{4BC34A74-80A2-4DE1-8ADC-BBD170903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8">
              <a:extLst>
                <a:ext uri="{FF2B5EF4-FFF2-40B4-BE49-F238E27FC236}">
                  <a16:creationId xmlns:a16="http://schemas.microsoft.com/office/drawing/2014/main" id="{C6C3CA25-431F-4E26-952D-4AA9C4C72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9">
              <a:extLst>
                <a:ext uri="{FF2B5EF4-FFF2-40B4-BE49-F238E27FC236}">
                  <a16:creationId xmlns:a16="http://schemas.microsoft.com/office/drawing/2014/main" id="{776D1836-82AE-40EF-9829-C6B8D2CF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0">
              <a:extLst>
                <a:ext uri="{FF2B5EF4-FFF2-40B4-BE49-F238E27FC236}">
                  <a16:creationId xmlns:a16="http://schemas.microsoft.com/office/drawing/2014/main" id="{9A8E397E-ADF9-45C1-98F4-3F5A86378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1">
              <a:extLst>
                <a:ext uri="{FF2B5EF4-FFF2-40B4-BE49-F238E27FC236}">
                  <a16:creationId xmlns:a16="http://schemas.microsoft.com/office/drawing/2014/main" id="{DE07CFD9-357F-40BC-A792-CE874BFE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C0CEA21-51A6-46D8-AC91-6799BBE51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5824" y="1082673"/>
            <a:ext cx="3125005" cy="4708528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000" b="1" dirty="0"/>
              <a:t>OLAP Operations</a:t>
            </a:r>
            <a:br>
              <a:rPr lang="en-US" sz="4000" b="1" dirty="0"/>
            </a:br>
            <a:endParaRPr lang="en-GB" sz="4000" b="1" dirty="0"/>
          </a:p>
        </p:txBody>
      </p: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085ECEC0-FF5D-4348-92C7-1EA7C61E7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454684"/>
            <a:ext cx="0" cy="3649129"/>
          </a:xfrm>
          <a:prstGeom prst="line">
            <a:avLst/>
          </a:prstGeom>
          <a:ln w="2540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4F298451-AD18-42CF-A727-D4AF4DEC1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3" y="488950"/>
            <a:ext cx="5751237" cy="5732463"/>
          </a:xfrm>
        </p:spPr>
        <p:txBody>
          <a:bodyPr anchor="ctr">
            <a:normAutofit/>
          </a:bodyPr>
          <a:lstStyle/>
          <a:p>
            <a:r>
              <a:rPr lang="en-US" altLang="en-US" sz="2000" b="1" dirty="0"/>
              <a:t>Slice</a:t>
            </a:r>
            <a:r>
              <a:rPr lang="en-US" altLang="en-US" sz="2000" dirty="0"/>
              <a:t> - a subset of a multidimensional array</a:t>
            </a:r>
          </a:p>
          <a:p>
            <a:r>
              <a:rPr lang="en-US" altLang="en-US" sz="2000" b="1" dirty="0"/>
              <a:t>Dice </a:t>
            </a:r>
            <a:r>
              <a:rPr lang="en-US" altLang="en-US" sz="2000" dirty="0"/>
              <a:t>- a slice on more than two dimensions</a:t>
            </a:r>
          </a:p>
          <a:p>
            <a:r>
              <a:rPr lang="en-US" altLang="en-US" sz="2000" b="1" dirty="0"/>
              <a:t>Drill Down/Up </a:t>
            </a:r>
            <a:r>
              <a:rPr lang="en-US" altLang="en-US" sz="2000" dirty="0"/>
              <a:t>- navigating among levels of data ranging from the most summarized (up) to the most detailed (down)</a:t>
            </a:r>
          </a:p>
          <a:p>
            <a:r>
              <a:rPr lang="en-US" altLang="en-US" sz="2000" b="1" dirty="0"/>
              <a:t>Roll Up </a:t>
            </a:r>
            <a:r>
              <a:rPr lang="en-US" altLang="en-US" sz="2000" dirty="0"/>
              <a:t>- computing all the data relationships for one or more dimensions </a:t>
            </a:r>
          </a:p>
          <a:p>
            <a:r>
              <a:rPr lang="en-US" altLang="en-US" sz="2000" b="1" dirty="0"/>
              <a:t>Pivot</a:t>
            </a:r>
            <a:r>
              <a:rPr lang="en-US" altLang="en-US" sz="2000" dirty="0"/>
              <a:t> - used to change the dimensional orientation of a report or an ad hoc query-page display</a:t>
            </a:r>
          </a:p>
          <a:p>
            <a:endParaRPr lang="en-GB" altLang="en-US" sz="2000" dirty="0"/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F4E035BE-9FF4-43D3-BC25-CF582D7FF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1">
              <a:alpha val="60000"/>
            </a:schemeClr>
          </a:solidFill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id="{F98BCEB2-EC20-4E84-A994-0AC37292C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id="{7A2E1821-AEDF-417E-9F17-83379E9C0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34">
              <a:extLst>
                <a:ext uri="{FF2B5EF4-FFF2-40B4-BE49-F238E27FC236}">
                  <a16:creationId xmlns:a16="http://schemas.microsoft.com/office/drawing/2014/main" id="{CB3734E2-8292-4B47-B6AB-0E5A058DE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35">
              <a:extLst>
                <a:ext uri="{FF2B5EF4-FFF2-40B4-BE49-F238E27FC236}">
                  <a16:creationId xmlns:a16="http://schemas.microsoft.com/office/drawing/2014/main" id="{A0B09C51-29AB-45C0-B707-CCFB9DF28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36">
              <a:extLst>
                <a:ext uri="{FF2B5EF4-FFF2-40B4-BE49-F238E27FC236}">
                  <a16:creationId xmlns:a16="http://schemas.microsoft.com/office/drawing/2014/main" id="{510C0CED-AE1B-45AE-B5E1-57521E589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37">
              <a:extLst>
                <a:ext uri="{FF2B5EF4-FFF2-40B4-BE49-F238E27FC236}">
                  <a16:creationId xmlns:a16="http://schemas.microsoft.com/office/drawing/2014/main" id="{591F2327-4B45-41AA-B41C-7404B6A1E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38">
              <a:extLst>
                <a:ext uri="{FF2B5EF4-FFF2-40B4-BE49-F238E27FC236}">
                  <a16:creationId xmlns:a16="http://schemas.microsoft.com/office/drawing/2014/main" id="{5A63224C-41A0-42C0-96F6-0B2BE99A1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39">
              <a:extLst>
                <a:ext uri="{FF2B5EF4-FFF2-40B4-BE49-F238E27FC236}">
                  <a16:creationId xmlns:a16="http://schemas.microsoft.com/office/drawing/2014/main" id="{A7C00B9F-C253-4776-9935-EC02254A4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0">
              <a:extLst>
                <a:ext uri="{FF2B5EF4-FFF2-40B4-BE49-F238E27FC236}">
                  <a16:creationId xmlns:a16="http://schemas.microsoft.com/office/drawing/2014/main" id="{5062D4AA-13F3-4064-8440-FFE8562D8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Rectangle 41">
              <a:extLst>
                <a:ext uri="{FF2B5EF4-FFF2-40B4-BE49-F238E27FC236}">
                  <a16:creationId xmlns:a16="http://schemas.microsoft.com/office/drawing/2014/main" id="{3E143B27-CB82-440B-879B-D25C1891C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</p:spTree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E978A47D-4F17-40FE-AB70-7AF78A957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400" y="-142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85BE3A7E-6A3F-401E-A025-BBB8FDB8D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tx1">
              <a:alpha val="60000"/>
            </a:schemeClr>
          </a:solidFill>
        </p:grpSpPr>
        <p:sp>
          <p:nvSpPr>
            <p:cNvPr id="75" name="Rectangle 5">
              <a:extLst>
                <a:ext uri="{FF2B5EF4-FFF2-40B4-BE49-F238E27FC236}">
                  <a16:creationId xmlns:a16="http://schemas.microsoft.com/office/drawing/2014/main" id="{41EE9036-817C-476C-BD59-B5184F9A3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id="{F098087A-B4E4-4300-A841-44988BD88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7">
              <a:extLst>
                <a:ext uri="{FF2B5EF4-FFF2-40B4-BE49-F238E27FC236}">
                  <a16:creationId xmlns:a16="http://schemas.microsoft.com/office/drawing/2014/main" id="{F5BD5F4B-A39C-4DF9-84E4-A4D33F30E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8">
              <a:extLst>
                <a:ext uri="{FF2B5EF4-FFF2-40B4-BE49-F238E27FC236}">
                  <a16:creationId xmlns:a16="http://schemas.microsoft.com/office/drawing/2014/main" id="{D7FA9858-BFA0-4D5B-AF72-B1B65EB069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9">
              <a:extLst>
                <a:ext uri="{FF2B5EF4-FFF2-40B4-BE49-F238E27FC236}">
                  <a16:creationId xmlns:a16="http://schemas.microsoft.com/office/drawing/2014/main" id="{A508A5F3-AFE0-4750-A9C2-B51A514FF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0">
              <a:extLst>
                <a:ext uri="{FF2B5EF4-FFF2-40B4-BE49-F238E27FC236}">
                  <a16:creationId xmlns:a16="http://schemas.microsoft.com/office/drawing/2014/main" id="{92B4AAEB-ABF4-42A7-BE52-0B442190D1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3767C370-4A42-4376-8CAE-606C4BC8F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id="{36205F53-9C95-4954-B97C-1625BB8A3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3">
              <a:extLst>
                <a:ext uri="{FF2B5EF4-FFF2-40B4-BE49-F238E27FC236}">
                  <a16:creationId xmlns:a16="http://schemas.microsoft.com/office/drawing/2014/main" id="{DC80B58E-3469-43E9-96FC-D747B6983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id="{E17A4ED2-DDD7-4B4D-A39C-9B0121C88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5">
              <a:extLst>
                <a:ext uri="{FF2B5EF4-FFF2-40B4-BE49-F238E27FC236}">
                  <a16:creationId xmlns:a16="http://schemas.microsoft.com/office/drawing/2014/main" id="{A2C14A85-E7A9-4E1D-809F-20F5CFA7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Line 16">
              <a:extLst>
                <a:ext uri="{FF2B5EF4-FFF2-40B4-BE49-F238E27FC236}">
                  <a16:creationId xmlns:a16="http://schemas.microsoft.com/office/drawing/2014/main" id="{F3D51E32-9399-4B7F-8D91-BF9A068B8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87" name="Freeform 17">
              <a:extLst>
                <a:ext uri="{FF2B5EF4-FFF2-40B4-BE49-F238E27FC236}">
                  <a16:creationId xmlns:a16="http://schemas.microsoft.com/office/drawing/2014/main" id="{9969F9D2-502D-4C1D-ABA5-02B1BF2A0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8">
              <a:extLst>
                <a:ext uri="{FF2B5EF4-FFF2-40B4-BE49-F238E27FC236}">
                  <a16:creationId xmlns:a16="http://schemas.microsoft.com/office/drawing/2014/main" id="{4AE555C6-5623-478A-BF35-63E9929A3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9">
              <a:extLst>
                <a:ext uri="{FF2B5EF4-FFF2-40B4-BE49-F238E27FC236}">
                  <a16:creationId xmlns:a16="http://schemas.microsoft.com/office/drawing/2014/main" id="{A3D3AED4-A69E-4301-9BB4-436DC5F0C9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0">
              <a:extLst>
                <a:ext uri="{FF2B5EF4-FFF2-40B4-BE49-F238E27FC236}">
                  <a16:creationId xmlns:a16="http://schemas.microsoft.com/office/drawing/2014/main" id="{C3B8082C-2D81-48D7-8B45-85B7C89296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Rectangle 21">
              <a:extLst>
                <a:ext uri="{FF2B5EF4-FFF2-40B4-BE49-F238E27FC236}">
                  <a16:creationId xmlns:a16="http://schemas.microsoft.com/office/drawing/2014/main" id="{9AD35461-BA86-408B-8A29-244EB2F2F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F238E495-B6C6-4857-899B-CDD584831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id="{E20A751E-054C-4EC2-8DA3-0EC923A65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id="{B6E8E701-3D21-4E5C-AB6E-9A7404697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id="{431BDA41-D09D-4984-B888-756F5F81B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6">
              <a:extLst>
                <a:ext uri="{FF2B5EF4-FFF2-40B4-BE49-F238E27FC236}">
                  <a16:creationId xmlns:a16="http://schemas.microsoft.com/office/drawing/2014/main" id="{0DC943D2-20E4-4C00-82D2-D405A7C00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7">
              <a:extLst>
                <a:ext uri="{FF2B5EF4-FFF2-40B4-BE49-F238E27FC236}">
                  <a16:creationId xmlns:a16="http://schemas.microsoft.com/office/drawing/2014/main" id="{4BC34A74-80A2-4DE1-8ADC-BBD170903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8">
              <a:extLst>
                <a:ext uri="{FF2B5EF4-FFF2-40B4-BE49-F238E27FC236}">
                  <a16:creationId xmlns:a16="http://schemas.microsoft.com/office/drawing/2014/main" id="{C6C3CA25-431F-4E26-952D-4AA9C4C72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9">
              <a:extLst>
                <a:ext uri="{FF2B5EF4-FFF2-40B4-BE49-F238E27FC236}">
                  <a16:creationId xmlns:a16="http://schemas.microsoft.com/office/drawing/2014/main" id="{776D1836-82AE-40EF-9829-C6B8D2CF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0">
              <a:extLst>
                <a:ext uri="{FF2B5EF4-FFF2-40B4-BE49-F238E27FC236}">
                  <a16:creationId xmlns:a16="http://schemas.microsoft.com/office/drawing/2014/main" id="{9A8E397E-ADF9-45C1-98F4-3F5A86378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1">
              <a:extLst>
                <a:ext uri="{FF2B5EF4-FFF2-40B4-BE49-F238E27FC236}">
                  <a16:creationId xmlns:a16="http://schemas.microsoft.com/office/drawing/2014/main" id="{DE07CFD9-357F-40BC-A792-CE874BFE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C11A26C-FD89-4AA1-82E2-13D730F85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2673"/>
            <a:ext cx="3644646" cy="4708528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000" b="1" dirty="0"/>
              <a:t>DW Implementation Issues</a:t>
            </a:r>
            <a:endParaRPr lang="en-GB" sz="3000" b="1" dirty="0"/>
          </a:p>
        </p:txBody>
      </p: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085ECEC0-FF5D-4348-92C7-1EA7C61E7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454684"/>
            <a:ext cx="0" cy="3649129"/>
          </a:xfrm>
          <a:prstGeom prst="line">
            <a:avLst/>
          </a:prstGeom>
          <a:ln w="2540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94802139-5B8F-4B58-951A-22ACEFE82D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3" y="474663"/>
            <a:ext cx="5751237" cy="5746750"/>
          </a:xfrm>
        </p:spPr>
        <p:txBody>
          <a:bodyPr anchor="ctr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en-US" sz="2500" dirty="0"/>
              <a:t>Identification of data sources and governance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500" dirty="0"/>
              <a:t>Data quality planning, data model design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500" dirty="0"/>
              <a:t>ETL tool selection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500" dirty="0"/>
              <a:t>Establishment of service-level agreements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500" dirty="0"/>
              <a:t>Data transport, data conversion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500" dirty="0"/>
              <a:t>Reconciliation process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500" dirty="0"/>
              <a:t>End-user support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500" dirty="0"/>
              <a:t>Political issues</a:t>
            </a: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F4E035BE-9FF4-43D3-BC25-CF582D7FF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1">
              <a:alpha val="60000"/>
            </a:schemeClr>
          </a:solidFill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id="{F98BCEB2-EC20-4E84-A994-0AC37292C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id="{7A2E1821-AEDF-417E-9F17-83379E9C0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34">
              <a:extLst>
                <a:ext uri="{FF2B5EF4-FFF2-40B4-BE49-F238E27FC236}">
                  <a16:creationId xmlns:a16="http://schemas.microsoft.com/office/drawing/2014/main" id="{CB3734E2-8292-4B47-B6AB-0E5A058DE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35">
              <a:extLst>
                <a:ext uri="{FF2B5EF4-FFF2-40B4-BE49-F238E27FC236}">
                  <a16:creationId xmlns:a16="http://schemas.microsoft.com/office/drawing/2014/main" id="{A0B09C51-29AB-45C0-B707-CCFB9DF28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36">
              <a:extLst>
                <a:ext uri="{FF2B5EF4-FFF2-40B4-BE49-F238E27FC236}">
                  <a16:creationId xmlns:a16="http://schemas.microsoft.com/office/drawing/2014/main" id="{510C0CED-AE1B-45AE-B5E1-57521E589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37">
              <a:extLst>
                <a:ext uri="{FF2B5EF4-FFF2-40B4-BE49-F238E27FC236}">
                  <a16:creationId xmlns:a16="http://schemas.microsoft.com/office/drawing/2014/main" id="{591F2327-4B45-41AA-B41C-7404B6A1E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38">
              <a:extLst>
                <a:ext uri="{FF2B5EF4-FFF2-40B4-BE49-F238E27FC236}">
                  <a16:creationId xmlns:a16="http://schemas.microsoft.com/office/drawing/2014/main" id="{5A63224C-41A0-42C0-96F6-0B2BE99A1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39">
              <a:extLst>
                <a:ext uri="{FF2B5EF4-FFF2-40B4-BE49-F238E27FC236}">
                  <a16:creationId xmlns:a16="http://schemas.microsoft.com/office/drawing/2014/main" id="{A7C00B9F-C253-4776-9935-EC02254A4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0">
              <a:extLst>
                <a:ext uri="{FF2B5EF4-FFF2-40B4-BE49-F238E27FC236}">
                  <a16:creationId xmlns:a16="http://schemas.microsoft.com/office/drawing/2014/main" id="{5062D4AA-13F3-4064-8440-FFE8562D8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Rectangle 41">
              <a:extLst>
                <a:ext uri="{FF2B5EF4-FFF2-40B4-BE49-F238E27FC236}">
                  <a16:creationId xmlns:a16="http://schemas.microsoft.com/office/drawing/2014/main" id="{3E143B27-CB82-440B-879B-D25C1891C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</p:spTree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2EEF4763-EB4A-4A35-89EB-AD2763B48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9B7046-1791-4BD7-8709-2325E52A6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b="1" dirty="0"/>
              <a:t>Things to avoid</a:t>
            </a:r>
            <a:br>
              <a:rPr lang="en-US" dirty="0"/>
            </a:br>
            <a:endParaRPr lang="en-GB" dirty="0"/>
          </a:p>
        </p:txBody>
      </p:sp>
      <p:graphicFrame>
        <p:nvGraphicFramePr>
          <p:cNvPr id="27653" name="Content Placeholder 2">
            <a:extLst>
              <a:ext uri="{FF2B5EF4-FFF2-40B4-BE49-F238E27FC236}">
                <a16:creationId xmlns:a16="http://schemas.microsoft.com/office/drawing/2014/main" id="{3A98AE98-7AD6-4432-AD7B-FF4AFD0191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8190178"/>
              </p:ext>
            </p:extLst>
          </p:nvPr>
        </p:nvGraphicFramePr>
        <p:xfrm>
          <a:off x="1141411" y="2440771"/>
          <a:ext cx="9905999" cy="3584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4B9C16B-AC4A-44ED-9075-F76549B46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2A2FEB6-F419-4684-9ABC-9E32E012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100" y="-11384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21E24A15-28D6-4CEB-9268-0BB0BEEAF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4345933F-9633-4510-90E1-08B0E2A19E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C68A48FB-1BE4-4053-A76F-5A5511BA0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8149777B-6A9F-4C95-BF44-F964645071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0654845E-622A-4AD3-8F3A-6E1DEAB5F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DF1C0739-3D08-4C83-857E-B0724A6E8C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D235EAA0-7D5A-453A-9643-EE7A4954E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94C6FB7C-72DE-42DE-8F58-CCE9B8F556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FE31E0FE-EC8D-4EA7-BD9D-02F8C54F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69FE4B12-13E0-48F9-9E18-66406B8D3C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87FAADC3-B321-43EE-B8F3-2842D84098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Line 16">
              <a:extLst>
                <a:ext uri="{FF2B5EF4-FFF2-40B4-BE49-F238E27FC236}">
                  <a16:creationId xmlns:a16="http://schemas.microsoft.com/office/drawing/2014/main" id="{90461464-1683-402F-A72B-8558CC6777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70F594E7-32D0-45B9-A3CF-636CF6FCBD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8AEF60E1-26C2-4E3C-B839-347DDD23C3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792FE54B-EE9D-4E57-B6BC-6A9196BE8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72BE56DF-619D-463E-8F88-CABA09DA8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Rectangle 21">
              <a:extLst>
                <a:ext uri="{FF2B5EF4-FFF2-40B4-BE49-F238E27FC236}">
                  <a16:creationId xmlns:a16="http://schemas.microsoft.com/office/drawing/2014/main" id="{C7430457-1935-4BBF-A6A7-7C3125A02E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BB006150-E547-4E84-A2B1-59131F3D5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id="{5A8CD074-956B-41A4-870B-001554B69B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id="{070C253B-974E-459F-AD0B-7057224828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>
              <a:extLst>
                <a:ext uri="{FF2B5EF4-FFF2-40B4-BE49-F238E27FC236}">
                  <a16:creationId xmlns:a16="http://schemas.microsoft.com/office/drawing/2014/main" id="{BBC07B3D-A631-44EA-861A-7D80383A10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id="{32039DC6-B4CF-4A5A-8D17-3A568D125C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>
              <a:extLst>
                <a:ext uri="{FF2B5EF4-FFF2-40B4-BE49-F238E27FC236}">
                  <a16:creationId xmlns:a16="http://schemas.microsoft.com/office/drawing/2014/main" id="{99E0C81F-5D8D-4AF8-BDE5-4DF75868F7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0D946680-855C-41EC-BBA2-61F6F776E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>
              <a:extLst>
                <a:ext uri="{FF2B5EF4-FFF2-40B4-BE49-F238E27FC236}">
                  <a16:creationId xmlns:a16="http://schemas.microsoft.com/office/drawing/2014/main" id="{E6FAD9E8-6E13-45A0-A5D6-8BCAD27B4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id="{0CCBC8FA-0581-454F-9FD1-6B6102A1A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>
              <a:extLst>
                <a:ext uri="{FF2B5EF4-FFF2-40B4-BE49-F238E27FC236}">
                  <a16:creationId xmlns:a16="http://schemas.microsoft.com/office/drawing/2014/main" id="{5D6C328F-65A5-41E8-86E9-E4E638CC3B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40" name="Picture 2">
            <a:extLst>
              <a:ext uri="{FF2B5EF4-FFF2-40B4-BE49-F238E27FC236}">
                <a16:creationId xmlns:a16="http://schemas.microsoft.com/office/drawing/2014/main" id="{3E94A106-9341-485C-9057-9D62B2BD0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2"/>
            <a:ext cx="4061525" cy="6858001"/>
          </a:xfrm>
          <a:prstGeom prst="rect">
            <a:avLst/>
          </a:prstGeom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B53044DC-4918-43DA-B49D-91673C6C94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53"/>
            <a:ext cx="4055621" cy="6858000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DCE6B36-1420-43AB-86CF-4E653A51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90" y="-9998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bg2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45" name="Rectangle 5">
              <a:extLst>
                <a:ext uri="{FF2B5EF4-FFF2-40B4-BE49-F238E27FC236}">
                  <a16:creationId xmlns:a16="http://schemas.microsoft.com/office/drawing/2014/main" id="{72626E0B-9628-468E-A713-011C02F602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93F7977A-BD91-4B0D-9A8D-372DB67AD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9FEE6A56-01A1-404D-864E-1C2587C9AF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E74DBBF2-EF6F-4E3E-B183-F8EEE76094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ABCF0F27-B056-474C-A0FB-1DB747A92F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0A0A5B7B-BA2A-45CC-AABE-9D5B08A5D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11">
              <a:extLst>
                <a:ext uri="{FF2B5EF4-FFF2-40B4-BE49-F238E27FC236}">
                  <a16:creationId xmlns:a16="http://schemas.microsoft.com/office/drawing/2014/main" id="{3C9A5D2B-1787-4954-9108-B9D497A87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Freeform 12">
              <a:extLst>
                <a:ext uri="{FF2B5EF4-FFF2-40B4-BE49-F238E27FC236}">
                  <a16:creationId xmlns:a16="http://schemas.microsoft.com/office/drawing/2014/main" id="{818C4F8B-7556-49A7-83C6-C8F631F6A9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3" name="Freeform 13">
              <a:extLst>
                <a:ext uri="{FF2B5EF4-FFF2-40B4-BE49-F238E27FC236}">
                  <a16:creationId xmlns:a16="http://schemas.microsoft.com/office/drawing/2014/main" id="{22BED614-D078-47EA-9C72-190217FDD5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14">
              <a:extLst>
                <a:ext uri="{FF2B5EF4-FFF2-40B4-BE49-F238E27FC236}">
                  <a16:creationId xmlns:a16="http://schemas.microsoft.com/office/drawing/2014/main" id="{73DE0BF2-86D7-4038-AC4B-AF0F116A5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15">
              <a:extLst>
                <a:ext uri="{FF2B5EF4-FFF2-40B4-BE49-F238E27FC236}">
                  <a16:creationId xmlns:a16="http://schemas.microsoft.com/office/drawing/2014/main" id="{11D8BB55-D027-420C-9EF9-49B3BA79D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Line 16">
              <a:extLst>
                <a:ext uri="{FF2B5EF4-FFF2-40B4-BE49-F238E27FC236}">
                  <a16:creationId xmlns:a16="http://schemas.microsoft.com/office/drawing/2014/main" id="{3FAEF5CE-07ED-46A7-9777-D86C70719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57" name="Freeform 17">
              <a:extLst>
                <a:ext uri="{FF2B5EF4-FFF2-40B4-BE49-F238E27FC236}">
                  <a16:creationId xmlns:a16="http://schemas.microsoft.com/office/drawing/2014/main" id="{29CAFB1A-357C-4313-B734-1CD4E4F9D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id="{653161D3-8634-4BB7-A2BC-028C4EAA1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19">
              <a:extLst>
                <a:ext uri="{FF2B5EF4-FFF2-40B4-BE49-F238E27FC236}">
                  <a16:creationId xmlns:a16="http://schemas.microsoft.com/office/drawing/2014/main" id="{9537546A-6FF1-408B-AFE2-BBF7D3482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20">
              <a:extLst>
                <a:ext uri="{FF2B5EF4-FFF2-40B4-BE49-F238E27FC236}">
                  <a16:creationId xmlns:a16="http://schemas.microsoft.com/office/drawing/2014/main" id="{F73EE662-79B7-404B-B1B8-0E096BE4C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Rectangle 21">
              <a:extLst>
                <a:ext uri="{FF2B5EF4-FFF2-40B4-BE49-F238E27FC236}">
                  <a16:creationId xmlns:a16="http://schemas.microsoft.com/office/drawing/2014/main" id="{B6DDB906-1F52-4D64-8493-4816EDDD3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2" name="Freeform 22">
              <a:extLst>
                <a:ext uri="{FF2B5EF4-FFF2-40B4-BE49-F238E27FC236}">
                  <a16:creationId xmlns:a16="http://schemas.microsoft.com/office/drawing/2014/main" id="{4FA472A5-ABEA-4961-897B-7EB96AF09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23">
              <a:extLst>
                <a:ext uri="{FF2B5EF4-FFF2-40B4-BE49-F238E27FC236}">
                  <a16:creationId xmlns:a16="http://schemas.microsoft.com/office/drawing/2014/main" id="{54226E99-C38F-4456-A1F8-8897483FD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24">
              <a:extLst>
                <a:ext uri="{FF2B5EF4-FFF2-40B4-BE49-F238E27FC236}">
                  <a16:creationId xmlns:a16="http://schemas.microsoft.com/office/drawing/2014/main" id="{0A4A0196-A383-4629-B9A5-9C87E846C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25">
              <a:extLst>
                <a:ext uri="{FF2B5EF4-FFF2-40B4-BE49-F238E27FC236}">
                  <a16:creationId xmlns:a16="http://schemas.microsoft.com/office/drawing/2014/main" id="{BA5E608D-2E7B-4662-A9A0-18D4E0F0D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26">
              <a:extLst>
                <a:ext uri="{FF2B5EF4-FFF2-40B4-BE49-F238E27FC236}">
                  <a16:creationId xmlns:a16="http://schemas.microsoft.com/office/drawing/2014/main" id="{5E211F37-790F-4BD7-B055-022AE0C2E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7" name="Freeform 27">
              <a:extLst>
                <a:ext uri="{FF2B5EF4-FFF2-40B4-BE49-F238E27FC236}">
                  <a16:creationId xmlns:a16="http://schemas.microsoft.com/office/drawing/2014/main" id="{96F375D0-232A-490A-9499-CB5FBA3FD9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8" name="Freeform 28">
              <a:extLst>
                <a:ext uri="{FF2B5EF4-FFF2-40B4-BE49-F238E27FC236}">
                  <a16:creationId xmlns:a16="http://schemas.microsoft.com/office/drawing/2014/main" id="{6B33B423-FD0F-4780-A0D6-32FC040B37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29">
              <a:extLst>
                <a:ext uri="{FF2B5EF4-FFF2-40B4-BE49-F238E27FC236}">
                  <a16:creationId xmlns:a16="http://schemas.microsoft.com/office/drawing/2014/main" id="{B6BD1710-838F-4CDD-A000-C6C710A6A0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Freeform 30">
              <a:extLst>
                <a:ext uri="{FF2B5EF4-FFF2-40B4-BE49-F238E27FC236}">
                  <a16:creationId xmlns:a16="http://schemas.microsoft.com/office/drawing/2014/main" id="{0BB93533-1C95-4B0A-B0E2-168602B08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1" name="Freeform 31">
              <a:extLst>
                <a:ext uri="{FF2B5EF4-FFF2-40B4-BE49-F238E27FC236}">
                  <a16:creationId xmlns:a16="http://schemas.microsoft.com/office/drawing/2014/main" id="{CB0B113D-1987-4D89-A475-511E092FE1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73" name="Picture 2">
            <a:extLst>
              <a:ext uri="{FF2B5EF4-FFF2-40B4-BE49-F238E27FC236}">
                <a16:creationId xmlns:a16="http://schemas.microsoft.com/office/drawing/2014/main" id="{9BE36DBF-0333-4D36-A5BF-81FDA2406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13238"/>
            <a:ext cx="4062718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5F5738-C876-46A3-9C23-0095AEAD1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330" y="1134681"/>
            <a:ext cx="2743310" cy="425502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>
                <a:solidFill>
                  <a:srgbClr val="FFFFFF"/>
                </a:solidFill>
              </a:rPr>
              <a:t>Failure Factors in DW Projects</a:t>
            </a:r>
            <a:endParaRPr lang="en-GB" b="1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9C7E52-8F09-4948-8450-C26BCE7E8A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5820073"/>
              </p:ext>
            </p:extLst>
          </p:nvPr>
        </p:nvGraphicFramePr>
        <p:xfrm>
          <a:off x="4662189" y="1134682"/>
          <a:ext cx="6692748" cy="4255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54B9C16B-AC4A-44ED-9075-F76549B46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62A2FEB6-F419-4684-9ABC-9E32E012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100" y="-11384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76" name="Rectangle 5">
              <a:extLst>
                <a:ext uri="{FF2B5EF4-FFF2-40B4-BE49-F238E27FC236}">
                  <a16:creationId xmlns:a16="http://schemas.microsoft.com/office/drawing/2014/main" id="{21E24A15-28D6-4CEB-9268-0BB0BEEAF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7" name="Freeform 6">
              <a:extLst>
                <a:ext uri="{FF2B5EF4-FFF2-40B4-BE49-F238E27FC236}">
                  <a16:creationId xmlns:a16="http://schemas.microsoft.com/office/drawing/2014/main" id="{4345933F-9633-4510-90E1-08B0E2A19E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7">
              <a:extLst>
                <a:ext uri="{FF2B5EF4-FFF2-40B4-BE49-F238E27FC236}">
                  <a16:creationId xmlns:a16="http://schemas.microsoft.com/office/drawing/2014/main" id="{C68A48FB-1BE4-4053-A76F-5A5511BA0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8">
              <a:extLst>
                <a:ext uri="{FF2B5EF4-FFF2-40B4-BE49-F238E27FC236}">
                  <a16:creationId xmlns:a16="http://schemas.microsoft.com/office/drawing/2014/main" id="{8149777B-6A9F-4C95-BF44-F964645071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9">
              <a:extLst>
                <a:ext uri="{FF2B5EF4-FFF2-40B4-BE49-F238E27FC236}">
                  <a16:creationId xmlns:a16="http://schemas.microsoft.com/office/drawing/2014/main" id="{0654845E-622A-4AD3-8F3A-6E1DEAB5F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0">
              <a:extLst>
                <a:ext uri="{FF2B5EF4-FFF2-40B4-BE49-F238E27FC236}">
                  <a16:creationId xmlns:a16="http://schemas.microsoft.com/office/drawing/2014/main" id="{DF1C0739-3D08-4C83-857E-B0724A6E8C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1">
              <a:extLst>
                <a:ext uri="{FF2B5EF4-FFF2-40B4-BE49-F238E27FC236}">
                  <a16:creationId xmlns:a16="http://schemas.microsoft.com/office/drawing/2014/main" id="{D235EAA0-7D5A-453A-9643-EE7A4954E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2">
              <a:extLst>
                <a:ext uri="{FF2B5EF4-FFF2-40B4-BE49-F238E27FC236}">
                  <a16:creationId xmlns:a16="http://schemas.microsoft.com/office/drawing/2014/main" id="{94C6FB7C-72DE-42DE-8F58-CCE9B8F556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3">
              <a:extLst>
                <a:ext uri="{FF2B5EF4-FFF2-40B4-BE49-F238E27FC236}">
                  <a16:creationId xmlns:a16="http://schemas.microsoft.com/office/drawing/2014/main" id="{FE31E0FE-EC8D-4EA7-BD9D-02F8C54F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4">
              <a:extLst>
                <a:ext uri="{FF2B5EF4-FFF2-40B4-BE49-F238E27FC236}">
                  <a16:creationId xmlns:a16="http://schemas.microsoft.com/office/drawing/2014/main" id="{69FE4B12-13E0-48F9-9E18-66406B8D3C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15">
              <a:extLst>
                <a:ext uri="{FF2B5EF4-FFF2-40B4-BE49-F238E27FC236}">
                  <a16:creationId xmlns:a16="http://schemas.microsoft.com/office/drawing/2014/main" id="{87FAADC3-B321-43EE-B8F3-2842D84098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Line 16">
              <a:extLst>
                <a:ext uri="{FF2B5EF4-FFF2-40B4-BE49-F238E27FC236}">
                  <a16:creationId xmlns:a16="http://schemas.microsoft.com/office/drawing/2014/main" id="{90461464-1683-402F-A72B-8558CC6777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88" name="Freeform 17">
              <a:extLst>
                <a:ext uri="{FF2B5EF4-FFF2-40B4-BE49-F238E27FC236}">
                  <a16:creationId xmlns:a16="http://schemas.microsoft.com/office/drawing/2014/main" id="{70F594E7-32D0-45B9-A3CF-636CF6FCBD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8">
              <a:extLst>
                <a:ext uri="{FF2B5EF4-FFF2-40B4-BE49-F238E27FC236}">
                  <a16:creationId xmlns:a16="http://schemas.microsoft.com/office/drawing/2014/main" id="{8AEF60E1-26C2-4E3C-B839-347DDD23C3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19">
              <a:extLst>
                <a:ext uri="{FF2B5EF4-FFF2-40B4-BE49-F238E27FC236}">
                  <a16:creationId xmlns:a16="http://schemas.microsoft.com/office/drawing/2014/main" id="{792FE54B-EE9D-4E57-B6BC-6A9196BE8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0">
              <a:extLst>
                <a:ext uri="{FF2B5EF4-FFF2-40B4-BE49-F238E27FC236}">
                  <a16:creationId xmlns:a16="http://schemas.microsoft.com/office/drawing/2014/main" id="{72BE56DF-619D-463E-8F88-CABA09DA8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Rectangle 21">
              <a:extLst>
                <a:ext uri="{FF2B5EF4-FFF2-40B4-BE49-F238E27FC236}">
                  <a16:creationId xmlns:a16="http://schemas.microsoft.com/office/drawing/2014/main" id="{C7430457-1935-4BBF-A6A7-7C3125A02E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3" name="Freeform 22">
              <a:extLst>
                <a:ext uri="{FF2B5EF4-FFF2-40B4-BE49-F238E27FC236}">
                  <a16:creationId xmlns:a16="http://schemas.microsoft.com/office/drawing/2014/main" id="{BB006150-E547-4E84-A2B1-59131F3D5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3">
              <a:extLst>
                <a:ext uri="{FF2B5EF4-FFF2-40B4-BE49-F238E27FC236}">
                  <a16:creationId xmlns:a16="http://schemas.microsoft.com/office/drawing/2014/main" id="{5A8CD074-956B-41A4-870B-001554B69B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4">
              <a:extLst>
                <a:ext uri="{FF2B5EF4-FFF2-40B4-BE49-F238E27FC236}">
                  <a16:creationId xmlns:a16="http://schemas.microsoft.com/office/drawing/2014/main" id="{070C253B-974E-459F-AD0B-7057224828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5">
              <a:extLst>
                <a:ext uri="{FF2B5EF4-FFF2-40B4-BE49-F238E27FC236}">
                  <a16:creationId xmlns:a16="http://schemas.microsoft.com/office/drawing/2014/main" id="{BBC07B3D-A631-44EA-861A-7D80383A10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6">
              <a:extLst>
                <a:ext uri="{FF2B5EF4-FFF2-40B4-BE49-F238E27FC236}">
                  <a16:creationId xmlns:a16="http://schemas.microsoft.com/office/drawing/2014/main" id="{32039DC6-B4CF-4A5A-8D17-3A568D125C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7">
              <a:extLst>
                <a:ext uri="{FF2B5EF4-FFF2-40B4-BE49-F238E27FC236}">
                  <a16:creationId xmlns:a16="http://schemas.microsoft.com/office/drawing/2014/main" id="{99E0C81F-5D8D-4AF8-BDE5-4DF75868F7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8">
              <a:extLst>
                <a:ext uri="{FF2B5EF4-FFF2-40B4-BE49-F238E27FC236}">
                  <a16:creationId xmlns:a16="http://schemas.microsoft.com/office/drawing/2014/main" id="{0D946680-855C-41EC-BBA2-61F6F776E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29">
              <a:extLst>
                <a:ext uri="{FF2B5EF4-FFF2-40B4-BE49-F238E27FC236}">
                  <a16:creationId xmlns:a16="http://schemas.microsoft.com/office/drawing/2014/main" id="{E6FAD9E8-6E13-45A0-A5D6-8BCAD27B4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0">
              <a:extLst>
                <a:ext uri="{FF2B5EF4-FFF2-40B4-BE49-F238E27FC236}">
                  <a16:creationId xmlns:a16="http://schemas.microsoft.com/office/drawing/2014/main" id="{0CCBC8FA-0581-454F-9FD1-6B6102A1A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31">
              <a:extLst>
                <a:ext uri="{FF2B5EF4-FFF2-40B4-BE49-F238E27FC236}">
                  <a16:creationId xmlns:a16="http://schemas.microsoft.com/office/drawing/2014/main" id="{5D6C328F-65A5-41E8-86E9-E4E638CC3B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104" name="Picture 2">
            <a:extLst>
              <a:ext uri="{FF2B5EF4-FFF2-40B4-BE49-F238E27FC236}">
                <a16:creationId xmlns:a16="http://schemas.microsoft.com/office/drawing/2014/main" id="{3E94A106-9341-485C-9057-9D62B2BD0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2"/>
            <a:ext cx="4061525" cy="6858001"/>
          </a:xfrm>
          <a:prstGeom prst="rect">
            <a:avLst/>
          </a:prstGeom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Rectangle 105">
            <a:extLst>
              <a:ext uri="{FF2B5EF4-FFF2-40B4-BE49-F238E27FC236}">
                <a16:creationId xmlns:a16="http://schemas.microsoft.com/office/drawing/2014/main" id="{B53044DC-4918-43DA-B49D-91673C6C94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53"/>
            <a:ext cx="4055621" cy="6858000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1DCE6B36-1420-43AB-86CF-4E653A51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90" y="-9998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bg2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09" name="Rectangle 5">
              <a:extLst>
                <a:ext uri="{FF2B5EF4-FFF2-40B4-BE49-F238E27FC236}">
                  <a16:creationId xmlns:a16="http://schemas.microsoft.com/office/drawing/2014/main" id="{72626E0B-9628-468E-A713-011C02F602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10" name="Freeform 6">
              <a:extLst>
                <a:ext uri="{FF2B5EF4-FFF2-40B4-BE49-F238E27FC236}">
                  <a16:creationId xmlns:a16="http://schemas.microsoft.com/office/drawing/2014/main" id="{93F7977A-BD91-4B0D-9A8D-372DB67AD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7">
              <a:extLst>
                <a:ext uri="{FF2B5EF4-FFF2-40B4-BE49-F238E27FC236}">
                  <a16:creationId xmlns:a16="http://schemas.microsoft.com/office/drawing/2014/main" id="{9FEE6A56-01A1-404D-864E-1C2587C9AF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8">
              <a:extLst>
                <a:ext uri="{FF2B5EF4-FFF2-40B4-BE49-F238E27FC236}">
                  <a16:creationId xmlns:a16="http://schemas.microsoft.com/office/drawing/2014/main" id="{E74DBBF2-EF6F-4E3E-B183-F8EEE76094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9">
              <a:extLst>
                <a:ext uri="{FF2B5EF4-FFF2-40B4-BE49-F238E27FC236}">
                  <a16:creationId xmlns:a16="http://schemas.microsoft.com/office/drawing/2014/main" id="{ABCF0F27-B056-474C-A0FB-1DB747A92F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10">
              <a:extLst>
                <a:ext uri="{FF2B5EF4-FFF2-40B4-BE49-F238E27FC236}">
                  <a16:creationId xmlns:a16="http://schemas.microsoft.com/office/drawing/2014/main" id="{0A0A5B7B-BA2A-45CC-AABE-9D5B08A5D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11">
              <a:extLst>
                <a:ext uri="{FF2B5EF4-FFF2-40B4-BE49-F238E27FC236}">
                  <a16:creationId xmlns:a16="http://schemas.microsoft.com/office/drawing/2014/main" id="{3C9A5D2B-1787-4954-9108-B9D497A87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12">
              <a:extLst>
                <a:ext uri="{FF2B5EF4-FFF2-40B4-BE49-F238E27FC236}">
                  <a16:creationId xmlns:a16="http://schemas.microsoft.com/office/drawing/2014/main" id="{818C4F8B-7556-49A7-83C6-C8F631F6A9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13">
              <a:extLst>
                <a:ext uri="{FF2B5EF4-FFF2-40B4-BE49-F238E27FC236}">
                  <a16:creationId xmlns:a16="http://schemas.microsoft.com/office/drawing/2014/main" id="{22BED614-D078-47EA-9C72-190217FDD5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14">
              <a:extLst>
                <a:ext uri="{FF2B5EF4-FFF2-40B4-BE49-F238E27FC236}">
                  <a16:creationId xmlns:a16="http://schemas.microsoft.com/office/drawing/2014/main" id="{73DE0BF2-86D7-4038-AC4B-AF0F116A5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15">
              <a:extLst>
                <a:ext uri="{FF2B5EF4-FFF2-40B4-BE49-F238E27FC236}">
                  <a16:creationId xmlns:a16="http://schemas.microsoft.com/office/drawing/2014/main" id="{11D8BB55-D027-420C-9EF9-49B3BA79D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Line 16">
              <a:extLst>
                <a:ext uri="{FF2B5EF4-FFF2-40B4-BE49-F238E27FC236}">
                  <a16:creationId xmlns:a16="http://schemas.microsoft.com/office/drawing/2014/main" id="{3FAEF5CE-07ED-46A7-9777-D86C70719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121" name="Freeform 17">
              <a:extLst>
                <a:ext uri="{FF2B5EF4-FFF2-40B4-BE49-F238E27FC236}">
                  <a16:creationId xmlns:a16="http://schemas.microsoft.com/office/drawing/2014/main" id="{29CAFB1A-357C-4313-B734-1CD4E4F9D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2" name="Freeform 18">
              <a:extLst>
                <a:ext uri="{FF2B5EF4-FFF2-40B4-BE49-F238E27FC236}">
                  <a16:creationId xmlns:a16="http://schemas.microsoft.com/office/drawing/2014/main" id="{653161D3-8634-4BB7-A2BC-028C4EAA1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3" name="Freeform 19">
              <a:extLst>
                <a:ext uri="{FF2B5EF4-FFF2-40B4-BE49-F238E27FC236}">
                  <a16:creationId xmlns:a16="http://schemas.microsoft.com/office/drawing/2014/main" id="{9537546A-6FF1-408B-AFE2-BBF7D3482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4" name="Freeform 20">
              <a:extLst>
                <a:ext uri="{FF2B5EF4-FFF2-40B4-BE49-F238E27FC236}">
                  <a16:creationId xmlns:a16="http://schemas.microsoft.com/office/drawing/2014/main" id="{F73EE662-79B7-404B-B1B8-0E096BE4C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5" name="Rectangle 21">
              <a:extLst>
                <a:ext uri="{FF2B5EF4-FFF2-40B4-BE49-F238E27FC236}">
                  <a16:creationId xmlns:a16="http://schemas.microsoft.com/office/drawing/2014/main" id="{B6DDB906-1F52-4D64-8493-4816EDDD3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26" name="Freeform 22">
              <a:extLst>
                <a:ext uri="{FF2B5EF4-FFF2-40B4-BE49-F238E27FC236}">
                  <a16:creationId xmlns:a16="http://schemas.microsoft.com/office/drawing/2014/main" id="{4FA472A5-ABEA-4961-897B-7EB96AF09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7" name="Freeform 23">
              <a:extLst>
                <a:ext uri="{FF2B5EF4-FFF2-40B4-BE49-F238E27FC236}">
                  <a16:creationId xmlns:a16="http://schemas.microsoft.com/office/drawing/2014/main" id="{54226E99-C38F-4456-A1F8-8897483FD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8" name="Freeform 24">
              <a:extLst>
                <a:ext uri="{FF2B5EF4-FFF2-40B4-BE49-F238E27FC236}">
                  <a16:creationId xmlns:a16="http://schemas.microsoft.com/office/drawing/2014/main" id="{0A4A0196-A383-4629-B9A5-9C87E846C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9" name="Freeform 25">
              <a:extLst>
                <a:ext uri="{FF2B5EF4-FFF2-40B4-BE49-F238E27FC236}">
                  <a16:creationId xmlns:a16="http://schemas.microsoft.com/office/drawing/2014/main" id="{BA5E608D-2E7B-4662-A9A0-18D4E0F0D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0" name="Freeform 26">
              <a:extLst>
                <a:ext uri="{FF2B5EF4-FFF2-40B4-BE49-F238E27FC236}">
                  <a16:creationId xmlns:a16="http://schemas.microsoft.com/office/drawing/2014/main" id="{5E211F37-790F-4BD7-B055-022AE0C2E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1" name="Freeform 27">
              <a:extLst>
                <a:ext uri="{FF2B5EF4-FFF2-40B4-BE49-F238E27FC236}">
                  <a16:creationId xmlns:a16="http://schemas.microsoft.com/office/drawing/2014/main" id="{96F375D0-232A-490A-9499-CB5FBA3FD9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2" name="Freeform 28">
              <a:extLst>
                <a:ext uri="{FF2B5EF4-FFF2-40B4-BE49-F238E27FC236}">
                  <a16:creationId xmlns:a16="http://schemas.microsoft.com/office/drawing/2014/main" id="{6B33B423-FD0F-4780-A0D6-32FC040B37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3" name="Freeform 29">
              <a:extLst>
                <a:ext uri="{FF2B5EF4-FFF2-40B4-BE49-F238E27FC236}">
                  <a16:creationId xmlns:a16="http://schemas.microsoft.com/office/drawing/2014/main" id="{B6BD1710-838F-4CDD-A000-C6C710A6A0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4" name="Freeform 30">
              <a:extLst>
                <a:ext uri="{FF2B5EF4-FFF2-40B4-BE49-F238E27FC236}">
                  <a16:creationId xmlns:a16="http://schemas.microsoft.com/office/drawing/2014/main" id="{0BB93533-1C95-4B0A-B0E2-168602B08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5" name="Freeform 31">
              <a:extLst>
                <a:ext uri="{FF2B5EF4-FFF2-40B4-BE49-F238E27FC236}">
                  <a16:creationId xmlns:a16="http://schemas.microsoft.com/office/drawing/2014/main" id="{CB0B113D-1987-4D89-A475-511E092FE1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137" name="Picture 2">
            <a:extLst>
              <a:ext uri="{FF2B5EF4-FFF2-40B4-BE49-F238E27FC236}">
                <a16:creationId xmlns:a16="http://schemas.microsoft.com/office/drawing/2014/main" id="{9BE36DBF-0333-4D36-A5BF-81FDA2406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13238"/>
            <a:ext cx="4062718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5710E0-293F-4A58-8589-139E95BF7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330" y="1134681"/>
            <a:ext cx="2743310" cy="425502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>
                <a:solidFill>
                  <a:srgbClr val="FFFFFF"/>
                </a:solidFill>
              </a:rPr>
              <a:t>Real-Time/Active DW/BI</a:t>
            </a:r>
            <a:br>
              <a:rPr lang="en-US">
                <a:solidFill>
                  <a:srgbClr val="FFFFFF"/>
                </a:solidFill>
              </a:rPr>
            </a:br>
            <a:endParaRPr lang="en-GB">
              <a:solidFill>
                <a:srgbClr val="FFFFFF"/>
              </a:solidFill>
            </a:endParaRPr>
          </a:p>
        </p:txBody>
      </p:sp>
      <p:graphicFrame>
        <p:nvGraphicFramePr>
          <p:cNvPr id="29701" name="Content Placeholder 2">
            <a:extLst>
              <a:ext uri="{FF2B5EF4-FFF2-40B4-BE49-F238E27FC236}">
                <a16:creationId xmlns:a16="http://schemas.microsoft.com/office/drawing/2014/main" id="{4DC7DD03-9DC7-4F86-BA61-ED7F3D3910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4298940"/>
              </p:ext>
            </p:extLst>
          </p:nvPr>
        </p:nvGraphicFramePr>
        <p:xfrm>
          <a:off x="4662189" y="1134682"/>
          <a:ext cx="6692748" cy="4255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E978A47D-4F17-40FE-AB70-7AF78A957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400" y="-142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85BE3A7E-6A3F-401E-A025-BBB8FDB8D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tx1">
              <a:alpha val="60000"/>
            </a:schemeClr>
          </a:solidFill>
        </p:grpSpPr>
        <p:sp>
          <p:nvSpPr>
            <p:cNvPr id="75" name="Rectangle 5">
              <a:extLst>
                <a:ext uri="{FF2B5EF4-FFF2-40B4-BE49-F238E27FC236}">
                  <a16:creationId xmlns:a16="http://schemas.microsoft.com/office/drawing/2014/main" id="{41EE9036-817C-476C-BD59-B5184F9A3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id="{F098087A-B4E4-4300-A841-44988BD88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7">
              <a:extLst>
                <a:ext uri="{FF2B5EF4-FFF2-40B4-BE49-F238E27FC236}">
                  <a16:creationId xmlns:a16="http://schemas.microsoft.com/office/drawing/2014/main" id="{F5BD5F4B-A39C-4DF9-84E4-A4D33F30E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8">
              <a:extLst>
                <a:ext uri="{FF2B5EF4-FFF2-40B4-BE49-F238E27FC236}">
                  <a16:creationId xmlns:a16="http://schemas.microsoft.com/office/drawing/2014/main" id="{D7FA9858-BFA0-4D5B-AF72-B1B65EB069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9">
              <a:extLst>
                <a:ext uri="{FF2B5EF4-FFF2-40B4-BE49-F238E27FC236}">
                  <a16:creationId xmlns:a16="http://schemas.microsoft.com/office/drawing/2014/main" id="{A508A5F3-AFE0-4750-A9C2-B51A514FF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0">
              <a:extLst>
                <a:ext uri="{FF2B5EF4-FFF2-40B4-BE49-F238E27FC236}">
                  <a16:creationId xmlns:a16="http://schemas.microsoft.com/office/drawing/2014/main" id="{92B4AAEB-ABF4-42A7-BE52-0B442190D1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3767C370-4A42-4376-8CAE-606C4BC8F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id="{36205F53-9C95-4954-B97C-1625BB8A3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3">
              <a:extLst>
                <a:ext uri="{FF2B5EF4-FFF2-40B4-BE49-F238E27FC236}">
                  <a16:creationId xmlns:a16="http://schemas.microsoft.com/office/drawing/2014/main" id="{DC80B58E-3469-43E9-96FC-D747B6983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id="{E17A4ED2-DDD7-4B4D-A39C-9B0121C88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5">
              <a:extLst>
                <a:ext uri="{FF2B5EF4-FFF2-40B4-BE49-F238E27FC236}">
                  <a16:creationId xmlns:a16="http://schemas.microsoft.com/office/drawing/2014/main" id="{A2C14A85-E7A9-4E1D-809F-20F5CFA7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Line 16">
              <a:extLst>
                <a:ext uri="{FF2B5EF4-FFF2-40B4-BE49-F238E27FC236}">
                  <a16:creationId xmlns:a16="http://schemas.microsoft.com/office/drawing/2014/main" id="{F3D51E32-9399-4B7F-8D91-BF9A068B8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87" name="Freeform 17">
              <a:extLst>
                <a:ext uri="{FF2B5EF4-FFF2-40B4-BE49-F238E27FC236}">
                  <a16:creationId xmlns:a16="http://schemas.microsoft.com/office/drawing/2014/main" id="{9969F9D2-502D-4C1D-ABA5-02B1BF2A0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8">
              <a:extLst>
                <a:ext uri="{FF2B5EF4-FFF2-40B4-BE49-F238E27FC236}">
                  <a16:creationId xmlns:a16="http://schemas.microsoft.com/office/drawing/2014/main" id="{4AE555C6-5623-478A-BF35-63E9929A3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9">
              <a:extLst>
                <a:ext uri="{FF2B5EF4-FFF2-40B4-BE49-F238E27FC236}">
                  <a16:creationId xmlns:a16="http://schemas.microsoft.com/office/drawing/2014/main" id="{A3D3AED4-A69E-4301-9BB4-436DC5F0C9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0">
              <a:extLst>
                <a:ext uri="{FF2B5EF4-FFF2-40B4-BE49-F238E27FC236}">
                  <a16:creationId xmlns:a16="http://schemas.microsoft.com/office/drawing/2014/main" id="{C3B8082C-2D81-48D7-8B45-85B7C89296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Rectangle 21">
              <a:extLst>
                <a:ext uri="{FF2B5EF4-FFF2-40B4-BE49-F238E27FC236}">
                  <a16:creationId xmlns:a16="http://schemas.microsoft.com/office/drawing/2014/main" id="{9AD35461-BA86-408B-8A29-244EB2F2F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F238E495-B6C6-4857-899B-CDD584831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id="{E20A751E-054C-4EC2-8DA3-0EC923A65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id="{B6E8E701-3D21-4E5C-AB6E-9A7404697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id="{431BDA41-D09D-4984-B888-756F5F81B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6">
              <a:extLst>
                <a:ext uri="{FF2B5EF4-FFF2-40B4-BE49-F238E27FC236}">
                  <a16:creationId xmlns:a16="http://schemas.microsoft.com/office/drawing/2014/main" id="{0DC943D2-20E4-4C00-82D2-D405A7C00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7">
              <a:extLst>
                <a:ext uri="{FF2B5EF4-FFF2-40B4-BE49-F238E27FC236}">
                  <a16:creationId xmlns:a16="http://schemas.microsoft.com/office/drawing/2014/main" id="{4BC34A74-80A2-4DE1-8ADC-BBD170903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8">
              <a:extLst>
                <a:ext uri="{FF2B5EF4-FFF2-40B4-BE49-F238E27FC236}">
                  <a16:creationId xmlns:a16="http://schemas.microsoft.com/office/drawing/2014/main" id="{C6C3CA25-431F-4E26-952D-4AA9C4C72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9">
              <a:extLst>
                <a:ext uri="{FF2B5EF4-FFF2-40B4-BE49-F238E27FC236}">
                  <a16:creationId xmlns:a16="http://schemas.microsoft.com/office/drawing/2014/main" id="{776D1836-82AE-40EF-9829-C6B8D2CF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0">
              <a:extLst>
                <a:ext uri="{FF2B5EF4-FFF2-40B4-BE49-F238E27FC236}">
                  <a16:creationId xmlns:a16="http://schemas.microsoft.com/office/drawing/2014/main" id="{9A8E397E-ADF9-45C1-98F4-3F5A86378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1">
              <a:extLst>
                <a:ext uri="{FF2B5EF4-FFF2-40B4-BE49-F238E27FC236}">
                  <a16:creationId xmlns:a16="http://schemas.microsoft.com/office/drawing/2014/main" id="{DE07CFD9-357F-40BC-A792-CE874BFE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8BB8171-D5EF-4B16-B2AD-D6D86E274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462" y="1082673"/>
            <a:ext cx="3104367" cy="4708528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2800" b="1" dirty="0"/>
              <a:t>DW Administration and Security</a:t>
            </a:r>
            <a:endParaRPr lang="en-GB" sz="2800" b="1" dirty="0"/>
          </a:p>
        </p:txBody>
      </p: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085ECEC0-FF5D-4348-92C7-1EA7C61E7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454684"/>
            <a:ext cx="0" cy="3649129"/>
          </a:xfrm>
          <a:prstGeom prst="line">
            <a:avLst/>
          </a:prstGeom>
          <a:ln w="2540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EC1C679C-E461-4F75-AFD2-E90700B88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8075" y="627062"/>
            <a:ext cx="5751237" cy="6082081"/>
          </a:xfrm>
        </p:spPr>
        <p:txBody>
          <a:bodyPr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en-US" sz="2000" dirty="0"/>
              <a:t>Data warehouse administrator (DWA)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DWA should…</a:t>
            </a:r>
          </a:p>
          <a:p>
            <a:pPr lvl="2">
              <a:lnSpc>
                <a:spcPct val="110000"/>
              </a:lnSpc>
            </a:pPr>
            <a:r>
              <a:rPr lang="en-US" altLang="en-US" sz="2000" dirty="0"/>
              <a:t>have the knowledge of high-performance software, hardware and networking technologies</a:t>
            </a:r>
          </a:p>
          <a:p>
            <a:pPr lvl="2">
              <a:lnSpc>
                <a:spcPct val="110000"/>
              </a:lnSpc>
            </a:pPr>
            <a:r>
              <a:rPr lang="en-US" altLang="en-US" sz="2000" dirty="0"/>
              <a:t>possess solid business knowledge and insight</a:t>
            </a:r>
          </a:p>
          <a:p>
            <a:pPr lvl="2">
              <a:lnSpc>
                <a:spcPct val="110000"/>
              </a:lnSpc>
            </a:pPr>
            <a:r>
              <a:rPr lang="en-US" altLang="en-US" sz="2000" dirty="0"/>
              <a:t>be familiar with the decision-making processes so as to suitably design/maintain the data warehouse structure</a:t>
            </a:r>
          </a:p>
          <a:p>
            <a:pPr lvl="2">
              <a:lnSpc>
                <a:spcPct val="110000"/>
              </a:lnSpc>
            </a:pPr>
            <a:r>
              <a:rPr lang="en-US" altLang="en-US" sz="2000" dirty="0"/>
              <a:t>possess excellent communications skills</a:t>
            </a:r>
          </a:p>
          <a:p>
            <a:pPr>
              <a:lnSpc>
                <a:spcPct val="110000"/>
              </a:lnSpc>
            </a:pPr>
            <a:r>
              <a:rPr lang="en-US" altLang="en-US" sz="2000" dirty="0"/>
              <a:t>Security and privacy is a pressing issue in DW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Safeguarding the most valuable assets 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Government regulations (HIPAA, etc.)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Must be explicitly planned and executed </a:t>
            </a:r>
          </a:p>
          <a:p>
            <a:pPr>
              <a:lnSpc>
                <a:spcPct val="110000"/>
              </a:lnSpc>
            </a:pPr>
            <a:endParaRPr lang="en-GB" altLang="en-US" sz="2000" dirty="0"/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F4E035BE-9FF4-43D3-BC25-CF582D7FF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1">
              <a:alpha val="60000"/>
            </a:schemeClr>
          </a:solidFill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id="{F98BCEB2-EC20-4E84-A994-0AC37292C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id="{7A2E1821-AEDF-417E-9F17-83379E9C0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34">
              <a:extLst>
                <a:ext uri="{FF2B5EF4-FFF2-40B4-BE49-F238E27FC236}">
                  <a16:creationId xmlns:a16="http://schemas.microsoft.com/office/drawing/2014/main" id="{CB3734E2-8292-4B47-B6AB-0E5A058DE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35">
              <a:extLst>
                <a:ext uri="{FF2B5EF4-FFF2-40B4-BE49-F238E27FC236}">
                  <a16:creationId xmlns:a16="http://schemas.microsoft.com/office/drawing/2014/main" id="{A0B09C51-29AB-45C0-B707-CCFB9DF28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36">
              <a:extLst>
                <a:ext uri="{FF2B5EF4-FFF2-40B4-BE49-F238E27FC236}">
                  <a16:creationId xmlns:a16="http://schemas.microsoft.com/office/drawing/2014/main" id="{510C0CED-AE1B-45AE-B5E1-57521E589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37">
              <a:extLst>
                <a:ext uri="{FF2B5EF4-FFF2-40B4-BE49-F238E27FC236}">
                  <a16:creationId xmlns:a16="http://schemas.microsoft.com/office/drawing/2014/main" id="{591F2327-4B45-41AA-B41C-7404B6A1E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38">
              <a:extLst>
                <a:ext uri="{FF2B5EF4-FFF2-40B4-BE49-F238E27FC236}">
                  <a16:creationId xmlns:a16="http://schemas.microsoft.com/office/drawing/2014/main" id="{5A63224C-41A0-42C0-96F6-0B2BE99A1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39">
              <a:extLst>
                <a:ext uri="{FF2B5EF4-FFF2-40B4-BE49-F238E27FC236}">
                  <a16:creationId xmlns:a16="http://schemas.microsoft.com/office/drawing/2014/main" id="{A7C00B9F-C253-4776-9935-EC02254A4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0">
              <a:extLst>
                <a:ext uri="{FF2B5EF4-FFF2-40B4-BE49-F238E27FC236}">
                  <a16:creationId xmlns:a16="http://schemas.microsoft.com/office/drawing/2014/main" id="{5062D4AA-13F3-4064-8440-FFE8562D8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Rectangle 41">
              <a:extLst>
                <a:ext uri="{FF2B5EF4-FFF2-40B4-BE49-F238E27FC236}">
                  <a16:creationId xmlns:a16="http://schemas.microsoft.com/office/drawing/2014/main" id="{3E143B27-CB82-440B-879B-D25C1891C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</p:spTree>
  </p:cSld>
  <p:clrMapOvr>
    <a:masterClrMapping/>
  </p:clrMapOvr>
  <p:transition spd="slow"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9AE4726C-1831-4FE3-9A11-227F0DC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4" name="Rectangle 73">
              <a:extLst>
                <a:ext uri="{FF2B5EF4-FFF2-40B4-BE49-F238E27FC236}">
                  <a16:creationId xmlns:a16="http://schemas.microsoft.com/office/drawing/2014/main" id="{B651D7F7-8C54-448E-A268-1CBFAD87D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5" name="Picture 2">
              <a:extLst>
                <a:ext uri="{FF2B5EF4-FFF2-40B4-BE49-F238E27FC236}">
                  <a16:creationId xmlns:a16="http://schemas.microsoft.com/office/drawing/2014/main" id="{E3B56E94-40E1-489A-98B2-A3238D66A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6="http://schemas.microsoft.com/office/drawing/2014/main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FDEC9B0-A4EF-45C0-93CB-8B8BCD02C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6697" y="618518"/>
            <a:ext cx="6050713" cy="147857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b="1" dirty="0"/>
              <a:t>The Future of DW</a:t>
            </a:r>
            <a:br>
              <a:rPr lang="en-US" b="1" dirty="0"/>
            </a:br>
            <a:endParaRPr lang="en-GB" b="1" dirty="0"/>
          </a:p>
        </p:txBody>
      </p:sp>
      <p:pic>
        <p:nvPicPr>
          <p:cNvPr id="31749" name="Picture 31748">
            <a:extLst>
              <a:ext uri="{FF2B5EF4-FFF2-40B4-BE49-F238E27FC236}">
                <a16:creationId xmlns:a16="http://schemas.microsoft.com/office/drawing/2014/main" id="{C41B8039-6735-40FD-9FE6-9FB4CD97F0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780" r="35199"/>
          <a:stretch/>
        </p:blipFill>
        <p:spPr>
          <a:xfrm>
            <a:off x="-5597" y="10"/>
            <a:ext cx="4635583" cy="6857990"/>
          </a:xfrm>
          <a:prstGeom prst="rect">
            <a:avLst/>
          </a:prstGeom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E916825F-759B-4F1A-BA80-AF7137691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0AF64541-DE3B-4DBB-84E1-907956469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9" name="Freeform 6">
              <a:extLst>
                <a:ext uri="{FF2B5EF4-FFF2-40B4-BE49-F238E27FC236}">
                  <a16:creationId xmlns:a16="http://schemas.microsoft.com/office/drawing/2014/main" id="{9175DCC0-514A-4CA1-AD9A-1BB0FFF1B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7">
              <a:extLst>
                <a:ext uri="{FF2B5EF4-FFF2-40B4-BE49-F238E27FC236}">
                  <a16:creationId xmlns:a16="http://schemas.microsoft.com/office/drawing/2014/main" id="{10371924-94D9-48AF-9D5B-6471775B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7C964FF9-A41A-438C-A22B-62690C98F1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82" name="Freeform 9">
              <a:extLst>
                <a:ext uri="{FF2B5EF4-FFF2-40B4-BE49-F238E27FC236}">
                  <a16:creationId xmlns:a16="http://schemas.microsoft.com/office/drawing/2014/main" id="{61716CD6-1875-4567-B3E2-364CD0960D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0">
              <a:extLst>
                <a:ext uri="{FF2B5EF4-FFF2-40B4-BE49-F238E27FC236}">
                  <a16:creationId xmlns:a16="http://schemas.microsoft.com/office/drawing/2014/main" id="{31A293D3-7189-453D-AB91-1291AAFF3D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1">
              <a:extLst>
                <a:ext uri="{FF2B5EF4-FFF2-40B4-BE49-F238E27FC236}">
                  <a16:creationId xmlns:a16="http://schemas.microsoft.com/office/drawing/2014/main" id="{87CB4EFE-58B3-4326-9CFB-A2AFADDFA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2">
              <a:extLst>
                <a:ext uri="{FF2B5EF4-FFF2-40B4-BE49-F238E27FC236}">
                  <a16:creationId xmlns:a16="http://schemas.microsoft.com/office/drawing/2014/main" id="{249CF4D3-B5A3-4287-BC9D-E9BB8FA6E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13">
              <a:extLst>
                <a:ext uri="{FF2B5EF4-FFF2-40B4-BE49-F238E27FC236}">
                  <a16:creationId xmlns:a16="http://schemas.microsoft.com/office/drawing/2014/main" id="{4D2515F2-4D11-41AF-A6B1-7D084BEA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14">
              <a:extLst>
                <a:ext uri="{FF2B5EF4-FFF2-40B4-BE49-F238E27FC236}">
                  <a16:creationId xmlns:a16="http://schemas.microsoft.com/office/drawing/2014/main" id="{331BCBF4-0DC2-426E-84B3-AE38E403C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5">
              <a:extLst>
                <a:ext uri="{FF2B5EF4-FFF2-40B4-BE49-F238E27FC236}">
                  <a16:creationId xmlns:a16="http://schemas.microsoft.com/office/drawing/2014/main" id="{EC8AF156-0BE9-437D-A83B-87364146D0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6">
              <a:extLst>
                <a:ext uri="{FF2B5EF4-FFF2-40B4-BE49-F238E27FC236}">
                  <a16:creationId xmlns:a16="http://schemas.microsoft.com/office/drawing/2014/main" id="{AC8CB256-3F62-4406-88F5-CE2421FF2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17">
              <a:extLst>
                <a:ext uri="{FF2B5EF4-FFF2-40B4-BE49-F238E27FC236}">
                  <a16:creationId xmlns:a16="http://schemas.microsoft.com/office/drawing/2014/main" id="{F3E812EB-415E-4B60-B0FB-65386882C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18">
              <a:extLst>
                <a:ext uri="{FF2B5EF4-FFF2-40B4-BE49-F238E27FC236}">
                  <a16:creationId xmlns:a16="http://schemas.microsoft.com/office/drawing/2014/main" id="{EB4C95D7-8E6D-45EC-8CA1-9123D718E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19">
              <a:extLst>
                <a:ext uri="{FF2B5EF4-FFF2-40B4-BE49-F238E27FC236}">
                  <a16:creationId xmlns:a16="http://schemas.microsoft.com/office/drawing/2014/main" id="{83F62FD2-2F62-4495-997C-8BD7F95AB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0">
              <a:extLst>
                <a:ext uri="{FF2B5EF4-FFF2-40B4-BE49-F238E27FC236}">
                  <a16:creationId xmlns:a16="http://schemas.microsoft.com/office/drawing/2014/main" id="{B7DFE0F9-22A3-4846-8D4E-0D193BD328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1">
              <a:extLst>
                <a:ext uri="{FF2B5EF4-FFF2-40B4-BE49-F238E27FC236}">
                  <a16:creationId xmlns:a16="http://schemas.microsoft.com/office/drawing/2014/main" id="{244DAF25-7415-491A-9FF6-E04BC2DC2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2">
              <a:extLst>
                <a:ext uri="{FF2B5EF4-FFF2-40B4-BE49-F238E27FC236}">
                  <a16:creationId xmlns:a16="http://schemas.microsoft.com/office/drawing/2014/main" id="{7ACA3646-863C-4D00-A58A-62C7FE71CE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3">
              <a:extLst>
                <a:ext uri="{FF2B5EF4-FFF2-40B4-BE49-F238E27FC236}">
                  <a16:creationId xmlns:a16="http://schemas.microsoft.com/office/drawing/2014/main" id="{0EA18B38-BD42-45ED-8458-FB205DBC76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4">
              <a:extLst>
                <a:ext uri="{FF2B5EF4-FFF2-40B4-BE49-F238E27FC236}">
                  <a16:creationId xmlns:a16="http://schemas.microsoft.com/office/drawing/2014/main" id="{45302917-5DBE-4CF2-B52F-478F93FDDE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5">
              <a:extLst>
                <a:ext uri="{FF2B5EF4-FFF2-40B4-BE49-F238E27FC236}">
                  <a16:creationId xmlns:a16="http://schemas.microsoft.com/office/drawing/2014/main" id="{8E61E6FD-D40E-479C-ABE9-2B69AE20D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6">
              <a:extLst>
                <a:ext uri="{FF2B5EF4-FFF2-40B4-BE49-F238E27FC236}">
                  <a16:creationId xmlns:a16="http://schemas.microsoft.com/office/drawing/2014/main" id="{2F4DEB4F-F824-48D7-AF9B-B5D905DCD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27">
              <a:extLst>
                <a:ext uri="{FF2B5EF4-FFF2-40B4-BE49-F238E27FC236}">
                  <a16:creationId xmlns:a16="http://schemas.microsoft.com/office/drawing/2014/main" id="{F76CFA02-6090-4464-B573-BCA350C90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28">
              <a:extLst>
                <a:ext uri="{FF2B5EF4-FFF2-40B4-BE49-F238E27FC236}">
                  <a16:creationId xmlns:a16="http://schemas.microsoft.com/office/drawing/2014/main" id="{51BE8BEC-76C7-41FE-AB76-35194C244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29">
              <a:extLst>
                <a:ext uri="{FF2B5EF4-FFF2-40B4-BE49-F238E27FC236}">
                  <a16:creationId xmlns:a16="http://schemas.microsoft.com/office/drawing/2014/main" id="{710F61D4-3B34-45A9-B9B7-CE0373AB4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30">
              <a:extLst>
                <a:ext uri="{FF2B5EF4-FFF2-40B4-BE49-F238E27FC236}">
                  <a16:creationId xmlns:a16="http://schemas.microsoft.com/office/drawing/2014/main" id="{451F080F-4CFB-4626-87CA-BB4CACA1C6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31">
              <a:extLst>
                <a:ext uri="{FF2B5EF4-FFF2-40B4-BE49-F238E27FC236}">
                  <a16:creationId xmlns:a16="http://schemas.microsoft.com/office/drawing/2014/main" id="{667BBD71-2295-4A66-B76C-F82175C2B0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32">
              <a:extLst>
                <a:ext uri="{FF2B5EF4-FFF2-40B4-BE49-F238E27FC236}">
                  <a16:creationId xmlns:a16="http://schemas.microsoft.com/office/drawing/2014/main" id="{B6644DE8-5BD1-4D5F-B245-0D3A21BCE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A4DE8FD0-E681-4D9C-85C2-BEA4C2B3A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7" name="Freeform 34">
              <a:extLst>
                <a:ext uri="{FF2B5EF4-FFF2-40B4-BE49-F238E27FC236}">
                  <a16:creationId xmlns:a16="http://schemas.microsoft.com/office/drawing/2014/main" id="{D46033BD-1026-4388-B926-9D11E1D7C4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35">
              <a:extLst>
                <a:ext uri="{FF2B5EF4-FFF2-40B4-BE49-F238E27FC236}">
                  <a16:creationId xmlns:a16="http://schemas.microsoft.com/office/drawing/2014/main" id="{1FA74D4C-2E28-42C5-A7FA-3C7D6BD8B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36">
              <a:extLst>
                <a:ext uri="{FF2B5EF4-FFF2-40B4-BE49-F238E27FC236}">
                  <a16:creationId xmlns:a16="http://schemas.microsoft.com/office/drawing/2014/main" id="{FADF7B3F-903C-456C-983E-C9868DDAB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37">
              <a:extLst>
                <a:ext uri="{FF2B5EF4-FFF2-40B4-BE49-F238E27FC236}">
                  <a16:creationId xmlns:a16="http://schemas.microsoft.com/office/drawing/2014/main" id="{033F8698-1549-44AD-8DAD-0055D7B80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38">
              <a:extLst>
                <a:ext uri="{FF2B5EF4-FFF2-40B4-BE49-F238E27FC236}">
                  <a16:creationId xmlns:a16="http://schemas.microsoft.com/office/drawing/2014/main" id="{F1BDD4B6-46FD-4048-ADF1-32EADD9E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39">
              <a:extLst>
                <a:ext uri="{FF2B5EF4-FFF2-40B4-BE49-F238E27FC236}">
                  <a16:creationId xmlns:a16="http://schemas.microsoft.com/office/drawing/2014/main" id="{E7F387A7-B3BF-4B1A-BFCA-2D21AD3DF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40">
              <a:extLst>
                <a:ext uri="{FF2B5EF4-FFF2-40B4-BE49-F238E27FC236}">
                  <a16:creationId xmlns:a16="http://schemas.microsoft.com/office/drawing/2014/main" id="{7A1B6BC8-EA82-459D-A0E0-4EBE394E71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1">
              <a:extLst>
                <a:ext uri="{FF2B5EF4-FFF2-40B4-BE49-F238E27FC236}">
                  <a16:creationId xmlns:a16="http://schemas.microsoft.com/office/drawing/2014/main" id="{8B94E190-DDC2-4545-906F-A1699BD73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42">
              <a:extLst>
                <a:ext uri="{FF2B5EF4-FFF2-40B4-BE49-F238E27FC236}">
                  <a16:creationId xmlns:a16="http://schemas.microsoft.com/office/drawing/2014/main" id="{D9807239-A5BA-4BB3-9194-BCE3B2F21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43">
              <a:extLst>
                <a:ext uri="{FF2B5EF4-FFF2-40B4-BE49-F238E27FC236}">
                  <a16:creationId xmlns:a16="http://schemas.microsoft.com/office/drawing/2014/main" id="{04D300FD-DC53-4375-8981-09EA63BCF1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44">
              <a:extLst>
                <a:ext uri="{FF2B5EF4-FFF2-40B4-BE49-F238E27FC236}">
                  <a16:creationId xmlns:a16="http://schemas.microsoft.com/office/drawing/2014/main" id="{1DF83FFD-4C16-41FD-928F-6E88AFC45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A5B4BC2F-B667-462B-99D8-0C433124A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19" name="Freeform 46">
              <a:extLst>
                <a:ext uri="{FF2B5EF4-FFF2-40B4-BE49-F238E27FC236}">
                  <a16:creationId xmlns:a16="http://schemas.microsoft.com/office/drawing/2014/main" id="{0CBD9EFB-AC61-4674-B75A-56449003C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47">
              <a:extLst>
                <a:ext uri="{FF2B5EF4-FFF2-40B4-BE49-F238E27FC236}">
                  <a16:creationId xmlns:a16="http://schemas.microsoft.com/office/drawing/2014/main" id="{1AD4BBB0-F6A7-451F-BE09-DF619F38E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1" name="Freeform 48">
              <a:extLst>
                <a:ext uri="{FF2B5EF4-FFF2-40B4-BE49-F238E27FC236}">
                  <a16:creationId xmlns:a16="http://schemas.microsoft.com/office/drawing/2014/main" id="{A258B285-AE5E-473A-AA72-3C95E1D83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2" name="Freeform 49">
              <a:extLst>
                <a:ext uri="{FF2B5EF4-FFF2-40B4-BE49-F238E27FC236}">
                  <a16:creationId xmlns:a16="http://schemas.microsoft.com/office/drawing/2014/main" id="{7BEEDDE5-CB8A-4DF9-858F-4D9462D95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3" name="Freeform 50">
              <a:extLst>
                <a:ext uri="{FF2B5EF4-FFF2-40B4-BE49-F238E27FC236}">
                  <a16:creationId xmlns:a16="http://schemas.microsoft.com/office/drawing/2014/main" id="{DA1C731B-9B66-4D65-BF47-04B118107B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4" name="Freeform 51">
              <a:extLst>
                <a:ext uri="{FF2B5EF4-FFF2-40B4-BE49-F238E27FC236}">
                  <a16:creationId xmlns:a16="http://schemas.microsoft.com/office/drawing/2014/main" id="{58DBFEC6-C6DC-4B7A-934F-5A79EC32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5" name="Freeform 52">
              <a:extLst>
                <a:ext uri="{FF2B5EF4-FFF2-40B4-BE49-F238E27FC236}">
                  <a16:creationId xmlns:a16="http://schemas.microsoft.com/office/drawing/2014/main" id="{9948D8CB-2DBE-4E48-98EA-DF9E2666A2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6" name="Freeform 53">
              <a:extLst>
                <a:ext uri="{FF2B5EF4-FFF2-40B4-BE49-F238E27FC236}">
                  <a16:creationId xmlns:a16="http://schemas.microsoft.com/office/drawing/2014/main" id="{56AB69F6-9F0B-4AB6-BCA8-AA2FD69E99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7" name="Freeform 54">
              <a:extLst>
                <a:ext uri="{FF2B5EF4-FFF2-40B4-BE49-F238E27FC236}">
                  <a16:creationId xmlns:a16="http://schemas.microsoft.com/office/drawing/2014/main" id="{0E7FB426-288D-4B0B-B73B-10CCC0EF4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8" name="Freeform 55">
              <a:extLst>
                <a:ext uri="{FF2B5EF4-FFF2-40B4-BE49-F238E27FC236}">
                  <a16:creationId xmlns:a16="http://schemas.microsoft.com/office/drawing/2014/main" id="{A5C59C6B-46C9-48C9-9F57-2EE738B53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9" name="Freeform 56">
              <a:extLst>
                <a:ext uri="{FF2B5EF4-FFF2-40B4-BE49-F238E27FC236}">
                  <a16:creationId xmlns:a16="http://schemas.microsoft.com/office/drawing/2014/main" id="{7CE85F33-17DC-4273-B06F-D17109444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0" name="Freeform 57">
              <a:extLst>
                <a:ext uri="{FF2B5EF4-FFF2-40B4-BE49-F238E27FC236}">
                  <a16:creationId xmlns:a16="http://schemas.microsoft.com/office/drawing/2014/main" id="{5CD001CF-F2C4-4810-A8D9-679F9F89E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1" name="Freeform 58">
              <a:extLst>
                <a:ext uri="{FF2B5EF4-FFF2-40B4-BE49-F238E27FC236}">
                  <a16:creationId xmlns:a16="http://schemas.microsoft.com/office/drawing/2014/main" id="{69F4BCDD-D153-40D2-8DD1-2509EE0CE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74DAB2C9-345A-42DF-835C-7B4CF0862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4786" y="1596361"/>
            <a:ext cx="6078453" cy="3541714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en-US" sz="2000" b="1" dirty="0"/>
              <a:t>Sourcing…</a:t>
            </a:r>
          </a:p>
          <a:p>
            <a:pPr lvl="1">
              <a:lnSpc>
                <a:spcPct val="110000"/>
              </a:lnSpc>
            </a:pPr>
            <a:r>
              <a:rPr lang="en-US" altLang="en-US" i="1" dirty="0"/>
              <a:t>Web, social media, and Big Data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Open source software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SaaS (software as a service)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Cloud computing</a:t>
            </a:r>
          </a:p>
          <a:p>
            <a:pPr>
              <a:lnSpc>
                <a:spcPct val="110000"/>
              </a:lnSpc>
            </a:pPr>
            <a:r>
              <a:rPr lang="en-US" altLang="en-US" sz="2000" b="1" dirty="0"/>
              <a:t>Infrastructure…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Columnar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Real-time DW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Data warehouse appliances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Data management practices/technologies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In-database &amp; In-memory processing New DBMS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Advanced analytics</a:t>
            </a:r>
          </a:p>
          <a:p>
            <a:pPr>
              <a:lnSpc>
                <a:spcPct val="110000"/>
              </a:lnSpc>
            </a:pPr>
            <a:endParaRPr lang="en-GB" altLang="en-US" sz="2000" dirty="0"/>
          </a:p>
        </p:txBody>
      </p:sp>
    </p:spTree>
  </p:cSld>
  <p:clrMapOvr>
    <a:masterClrMapping/>
  </p:clrMapOvr>
  <p:transition spd="slow">
    <p:wheel spokes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04C6BCC-A38B-4625-90E6-7D3BBA3909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096F0E7-E7B5-406E-8E94-F0043B2AC7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41CBB0-BAA0-4983-8F2B-E10AF3358DA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1156</Words>
  <Application>Microsoft Office PowerPoint</Application>
  <PresentationFormat>Widescreen</PresentationFormat>
  <Paragraphs>144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Tw Cen MT</vt:lpstr>
      <vt:lpstr>Wingdings 3</vt:lpstr>
      <vt:lpstr>Circuit</vt:lpstr>
      <vt:lpstr>An Overview of Data warehousing</vt:lpstr>
      <vt:lpstr>RE-Cap</vt:lpstr>
      <vt:lpstr>RE-Cap</vt:lpstr>
      <vt:lpstr>What is a Data Warehouse? </vt:lpstr>
      <vt:lpstr>DW Components </vt:lpstr>
      <vt:lpstr>Other DW Components </vt:lpstr>
      <vt:lpstr>Other DW Components </vt:lpstr>
      <vt:lpstr>Major components </vt:lpstr>
      <vt:lpstr> Data Integration and the Extraction, Transformation, and Load (ETL) Process </vt:lpstr>
      <vt:lpstr>Benefits  </vt:lpstr>
      <vt:lpstr>Representation of Data in DW</vt:lpstr>
      <vt:lpstr>Multidimensionality </vt:lpstr>
      <vt:lpstr>Analysis of Data in DW </vt:lpstr>
      <vt:lpstr>OLAP  vs  OLTP </vt:lpstr>
      <vt:lpstr>OLAP Operations </vt:lpstr>
      <vt:lpstr>DW Implementation Issues</vt:lpstr>
      <vt:lpstr>Things to avoid </vt:lpstr>
      <vt:lpstr>Failure Factors in DW Projects</vt:lpstr>
      <vt:lpstr>Real-Time/Active DW/BI </vt:lpstr>
      <vt:lpstr>DW Administration and Security</vt:lpstr>
      <vt:lpstr>The Future of DW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Overview of Datawarehousing</dc:title>
  <dc:creator>Davina Evans</dc:creator>
  <cp:lastModifiedBy>Davina Evans</cp:lastModifiedBy>
  <cp:revision>2</cp:revision>
  <dcterms:created xsi:type="dcterms:W3CDTF">2020-10-19T20:22:57Z</dcterms:created>
  <dcterms:modified xsi:type="dcterms:W3CDTF">2020-10-19T20:39:38Z</dcterms:modified>
</cp:coreProperties>
</file>