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364" r:id="rId2"/>
    <p:sldId id="383" r:id="rId3"/>
    <p:sldId id="380" r:id="rId4"/>
    <p:sldId id="365" r:id="rId5"/>
    <p:sldId id="381" r:id="rId6"/>
    <p:sldId id="378" r:id="rId7"/>
    <p:sldId id="384" r:id="rId8"/>
    <p:sldId id="385" r:id="rId9"/>
    <p:sldId id="379" r:id="rId10"/>
    <p:sldId id="3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7B363B-087B-49E0-9EA0-FB40EF45CA9C}" v="10" dt="2025-10-01T10:54:21.2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4689"/>
  </p:normalViewPr>
  <p:slideViewPr>
    <p:cSldViewPr snapToGrid="0" showGuides="1">
      <p:cViewPr>
        <p:scale>
          <a:sx n="62" d="100"/>
          <a:sy n="62" d="100"/>
        </p:scale>
        <p:origin x="1459" y="87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dette Jack" userId="577a32b12b2d5358" providerId="LiveId" clId="{2E7B363B-087B-49E0-9EA0-FB40EF45CA9C}"/>
    <pc:docChg chg="modSld">
      <pc:chgData name="Odette Jack" userId="577a32b12b2d5358" providerId="LiveId" clId="{2E7B363B-087B-49E0-9EA0-FB40EF45CA9C}" dt="2025-10-01T10:54:21.219" v="115" actId="113"/>
      <pc:docMkLst>
        <pc:docMk/>
      </pc:docMkLst>
      <pc:sldChg chg="addSp modSp mod">
        <pc:chgData name="Odette Jack" userId="577a32b12b2d5358" providerId="LiveId" clId="{2E7B363B-087B-49E0-9EA0-FB40EF45CA9C}" dt="2025-10-01T10:54:21.219" v="115" actId="113"/>
        <pc:sldMkLst>
          <pc:docMk/>
          <pc:sldMk cId="0" sldId="381"/>
        </pc:sldMkLst>
        <pc:spChg chg="add mod">
          <ac:chgData name="Odette Jack" userId="577a32b12b2d5358" providerId="LiveId" clId="{2E7B363B-087B-49E0-9EA0-FB40EF45CA9C}" dt="2025-10-01T10:54:21.219" v="115" actId="113"/>
          <ac:spMkLst>
            <pc:docMk/>
            <pc:sldMk cId="0" sldId="381"/>
            <ac:spMk id="2" creationId="{792D0034-A6BD-AD3D-9856-A1C1A1D0EFDB}"/>
          </ac:spMkLst>
        </pc:spChg>
        <pc:spChg chg="mod">
          <ac:chgData name="Odette Jack" userId="577a32b12b2d5358" providerId="LiveId" clId="{2E7B363B-087B-49E0-9EA0-FB40EF45CA9C}" dt="2025-10-01T10:53:38.881" v="98" actId="404"/>
          <ac:spMkLst>
            <pc:docMk/>
            <pc:sldMk cId="0" sldId="381"/>
            <ac:spMk id="9218" creationId="{1C5FB738-49DC-34AE-A0B2-E0926CAB7A9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5DE2DB-CDA4-4E84-8B5D-0E320931484C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A41286-0AF8-4B9C-942A-86F712AF6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6812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41286-0AF8-4B9C-942A-86F712AF66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583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sz="1200" dirty="0"/>
              <a:t>Module Title: </a:t>
            </a:r>
            <a:r>
              <a:rPr lang="en-GB" altLang="en-US" sz="1200" b="1" i="1" dirty="0"/>
              <a:t>Professional Career Development within H&amp;SC</a:t>
            </a:r>
          </a:p>
          <a:p>
            <a:r>
              <a:rPr lang="en-GB" altLang="en-US" sz="1200" u="sng" dirty="0"/>
              <a:t>Module Number</a:t>
            </a:r>
            <a:r>
              <a:rPr lang="en-GB" altLang="en-US" sz="1200" dirty="0"/>
              <a:t>: </a:t>
            </a:r>
            <a:r>
              <a:rPr lang="en-GB" altLang="en-US" sz="1200" b="1" i="1" dirty="0"/>
              <a:t>LCHS 4009 (LON)</a:t>
            </a:r>
          </a:p>
          <a:p>
            <a:r>
              <a:rPr lang="en-GB" altLang="en-US" sz="1200" u="sng" dirty="0"/>
              <a:t>Assignment No</a:t>
            </a:r>
            <a:r>
              <a:rPr lang="en-GB" altLang="en-US" sz="1200" b="1" i="1" dirty="0"/>
              <a:t>:     ASSIGNMENT 1</a:t>
            </a:r>
          </a:p>
          <a:p>
            <a:r>
              <a:rPr lang="en-GB" altLang="en-US" sz="1200" u="sng" dirty="0"/>
              <a:t>Student </a:t>
            </a:r>
            <a:r>
              <a:rPr lang="en-GB" altLang="en-US" sz="1200" u="sng" dirty="0" smtClean="0"/>
              <a:t>Name</a:t>
            </a:r>
            <a:r>
              <a:rPr lang="en-GB" altLang="en-US" sz="1200" b="1" i="1" dirty="0" smtClean="0"/>
              <a:t>: AISSATA </a:t>
            </a:r>
            <a:r>
              <a:rPr lang="en-GB" altLang="en-US" sz="1200" b="1" i="1" dirty="0" smtClean="0"/>
              <a:t>CAMARA	</a:t>
            </a:r>
            <a:endParaRPr lang="en-GB" altLang="en-US" sz="1200" b="1" i="1" dirty="0"/>
          </a:p>
          <a:p>
            <a:r>
              <a:rPr lang="en-GB" altLang="en-US" sz="1200" u="sng" dirty="0"/>
              <a:t>Student </a:t>
            </a:r>
            <a:r>
              <a:rPr lang="en-GB" altLang="en-US" sz="1200" u="sng" dirty="0" smtClean="0"/>
              <a:t>ID:2424904</a:t>
            </a:r>
            <a:endParaRPr lang="en-GB" altLang="en-US" sz="1200" b="1" i="1" dirty="0"/>
          </a:p>
          <a:p>
            <a:r>
              <a:rPr lang="en-GB" altLang="en-US" sz="1200" u="sng" dirty="0"/>
              <a:t>Lecturer’s </a:t>
            </a:r>
            <a:r>
              <a:rPr lang="en-GB" altLang="en-US" sz="1200" u="sng" dirty="0" err="1" smtClean="0"/>
              <a:t>Name</a:t>
            </a:r>
            <a:r>
              <a:rPr lang="en-GB" altLang="en-US" sz="1200" b="1" i="1" dirty="0" err="1" smtClean="0"/>
              <a:t>:ODETTE</a:t>
            </a:r>
            <a:r>
              <a:rPr lang="en-GB" altLang="en-US" sz="1200" b="1" i="1" dirty="0" smtClean="0"/>
              <a:t> JACK</a:t>
            </a:r>
            <a:endParaRPr lang="en-GB" altLang="en-US" sz="12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/>
              <a:t>On this </a:t>
            </a:r>
            <a:r>
              <a:rPr lang="en-GB" sz="1200" dirty="0" smtClean="0"/>
              <a:t>page, </a:t>
            </a:r>
            <a:r>
              <a:rPr lang="en-GB" sz="1200" dirty="0"/>
              <a:t>state whether you have or have not used AI. Include the AI source if you </a:t>
            </a:r>
            <a:r>
              <a:rPr lang="en-GB" sz="1200" dirty="0" smtClean="0"/>
              <a:t>have! I </a:t>
            </a:r>
            <a:r>
              <a:rPr lang="en-GB" sz="1200" dirty="0" smtClean="0"/>
              <a:t>use AI for grammar spelling</a:t>
            </a:r>
            <a:endParaRPr lang="en-GB" sz="1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1800" b="1" dirty="0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843" y="1198605"/>
            <a:ext cx="10972800" cy="4462421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1800" dirty="0" smtClean="0"/>
              <a:t>Introduction </a:t>
            </a:r>
          </a:p>
          <a:p>
            <a:pPr marL="0" indent="0">
              <a:buNone/>
              <a:defRPr/>
            </a:pPr>
            <a:endParaRPr lang="en-GB" altLang="en-US" sz="1800" dirty="0" smtClean="0"/>
          </a:p>
          <a:p>
            <a:pPr marL="0" indent="0">
              <a:buNone/>
              <a:defRPr/>
            </a:pPr>
            <a:r>
              <a:rPr lang="en-GB" altLang="en-US" sz="1200" dirty="0" smtClean="0"/>
              <a:t>I am Aissata Camara. </a:t>
            </a:r>
            <a:r>
              <a:rPr lang="en-GB" altLang="en-US" sz="1200" dirty="0" smtClean="0"/>
              <a:t>I am interested in health and social care because </a:t>
            </a:r>
            <a:r>
              <a:rPr lang="en-GB" altLang="en-US" sz="1200" dirty="0"/>
              <a:t>I want to help people and make a </a:t>
            </a:r>
            <a:r>
              <a:rPr lang="en-GB" altLang="en-US" sz="1200" dirty="0" smtClean="0"/>
              <a:t>difference in their lives.</a:t>
            </a:r>
            <a:endParaRPr lang="en-GB" altLang="en-US" sz="1200" dirty="0"/>
          </a:p>
          <a:p>
            <a:pPr marL="0" indent="0">
              <a:buNone/>
              <a:defRPr/>
            </a:pPr>
            <a:endParaRPr lang="en-GB" altLang="en-US" sz="1200" dirty="0"/>
          </a:p>
          <a:p>
            <a:pPr marL="0" indent="0">
              <a:buNone/>
              <a:defRPr/>
            </a:pPr>
            <a:r>
              <a:rPr lang="en-GB" altLang="en-US" i="1" dirty="0"/>
              <a:t>Create your own overview …  </a:t>
            </a:r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dirty="0"/>
              <a:t>Conclusion </a:t>
            </a:r>
            <a:endParaRPr lang="en-GB" altLang="en-US" dirty="0" smtClean="0"/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dirty="0"/>
              <a:t>References 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6594389" cy="777875"/>
          </a:xfrm>
        </p:spPr>
        <p:txBody>
          <a:bodyPr/>
          <a:lstStyle/>
          <a:p>
            <a:r>
              <a:rPr lang="en-GB" altLang="en-US" sz="1800" b="1" dirty="0"/>
              <a:t>Introduction</a:t>
            </a:r>
            <a:endParaRPr lang="en-US" altLang="en-US" sz="1800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07774"/>
            <a:ext cx="10935729" cy="5367554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sz="1200" dirty="0" smtClean="0"/>
          </a:p>
          <a:p>
            <a:pPr marL="0" indent="0" algn="ctr">
              <a:buNone/>
              <a:defRPr/>
            </a:pPr>
            <a:endParaRPr lang="en-GB" sz="1200" dirty="0"/>
          </a:p>
          <a:p>
            <a:pPr marL="0" indent="0">
              <a:buNone/>
              <a:defRPr/>
            </a:pPr>
            <a:r>
              <a:rPr lang="en-GB" sz="1200" dirty="0" smtClean="0"/>
              <a:t>Tell </a:t>
            </a:r>
            <a:r>
              <a:rPr lang="en-GB" sz="1200" dirty="0"/>
              <a:t>us about yourself and your future career </a:t>
            </a:r>
            <a:r>
              <a:rPr lang="en-GB" sz="1200" dirty="0" smtClean="0"/>
              <a:t>aspirations. In the future, </a:t>
            </a:r>
            <a:r>
              <a:rPr lang="en-GB" sz="1200" dirty="0" smtClean="0"/>
              <a:t>I </a:t>
            </a:r>
            <a:r>
              <a:rPr lang="en-GB" sz="1200" dirty="0" smtClean="0"/>
              <a:t>want to </a:t>
            </a:r>
            <a:r>
              <a:rPr lang="en-GB" sz="1200" dirty="0" smtClean="0"/>
              <a:t>become a </a:t>
            </a:r>
            <a:r>
              <a:rPr lang="en-GB" sz="1200" dirty="0" smtClean="0"/>
              <a:t>health professional. </a:t>
            </a:r>
            <a:endParaRPr lang="en-GB" sz="1200" dirty="0"/>
          </a:p>
          <a:p>
            <a:pPr marL="0" indent="0" algn="ctr">
              <a:buNone/>
              <a:defRPr/>
            </a:pPr>
            <a:endParaRPr lang="en-GB" sz="1200" dirty="0"/>
          </a:p>
          <a:p>
            <a:pPr marL="0" indent="0">
              <a:buNone/>
              <a:defRPr/>
            </a:pPr>
            <a:r>
              <a:rPr lang="en-GB" sz="1200" dirty="0"/>
              <a:t>What </a:t>
            </a:r>
            <a:r>
              <a:rPr lang="en-GB" sz="1200" dirty="0" smtClean="0"/>
              <a:t>is t</a:t>
            </a:r>
            <a:r>
              <a:rPr lang="en-GB" sz="1200" dirty="0" smtClean="0"/>
              <a:t>his </a:t>
            </a:r>
            <a:r>
              <a:rPr lang="en-GB" sz="1200" dirty="0"/>
              <a:t>presentation </a:t>
            </a:r>
            <a:r>
              <a:rPr lang="en-GB" sz="1200" dirty="0" smtClean="0"/>
              <a:t>about? </a:t>
            </a:r>
            <a:r>
              <a:rPr lang="en-GB" sz="1200" dirty="0"/>
              <a:t>Do not write </a:t>
            </a:r>
            <a:r>
              <a:rPr lang="en-GB" sz="1200" dirty="0" smtClean="0"/>
              <a:t>an essay. In my presentation,</a:t>
            </a:r>
            <a:r>
              <a:rPr lang="en-GB" sz="1200" b="1" dirty="0" smtClean="0"/>
              <a:t> </a:t>
            </a:r>
            <a:r>
              <a:rPr lang="en-GB" sz="1200" dirty="0" smtClean="0"/>
              <a:t>I </a:t>
            </a:r>
            <a:r>
              <a:rPr lang="en-GB" sz="1200" dirty="0" smtClean="0"/>
              <a:t>will be discussing </a:t>
            </a:r>
            <a:r>
              <a:rPr lang="en-GB" sz="1200" dirty="0" smtClean="0"/>
              <a:t>my journey in health and </a:t>
            </a:r>
            <a:r>
              <a:rPr lang="en-GB" sz="1200" dirty="0" smtClean="0"/>
              <a:t>social care.</a:t>
            </a:r>
            <a:endParaRPr lang="en-GB" sz="1200" dirty="0"/>
          </a:p>
          <a:p>
            <a:pPr>
              <a:defRPr/>
            </a:pPr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930" y="2224216"/>
            <a:ext cx="10799006" cy="3027406"/>
          </a:xfrm>
        </p:spPr>
        <p:txBody>
          <a:bodyPr>
            <a:noAutofit/>
          </a:bodyPr>
          <a:lstStyle/>
          <a:p>
            <a:pPr algn="l"/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b="1" dirty="0" smtClean="0"/>
              <a:t/>
            </a:r>
            <a:br>
              <a:rPr lang="en-GB" sz="3200" b="1" dirty="0" smtClean="0"/>
            </a:br>
            <a:endParaRPr lang="en-GB" altLang="en-US" sz="3200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20929" y="308919"/>
            <a:ext cx="11478627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/>
              <a:t>What </a:t>
            </a:r>
            <a:r>
              <a:rPr lang="en-GB" b="1" dirty="0"/>
              <a:t>is a SWOT Analysis, and why is it important to </a:t>
            </a:r>
            <a:r>
              <a:rPr lang="en-GB" b="1" dirty="0" smtClean="0"/>
              <a:t>your </a:t>
            </a:r>
            <a:r>
              <a:rPr lang="en-GB" b="1" dirty="0"/>
              <a:t>personal and professional development</a:t>
            </a:r>
            <a:br>
              <a:rPr lang="en-GB" b="1" dirty="0"/>
            </a:br>
            <a:r>
              <a:rPr lang="en-GB" sz="4400" b="1" dirty="0"/>
              <a:t/>
            </a:r>
            <a:br>
              <a:rPr lang="en-GB" sz="4400" b="1" dirty="0"/>
            </a:br>
            <a:r>
              <a:rPr lang="en-GB" dirty="0"/>
              <a:t>My swot analysis is a term used to describe my strengths, weaknesses, opportunities</a:t>
            </a:r>
            <a:r>
              <a:rPr lang="en-GB" b="1" dirty="0"/>
              <a:t> </a:t>
            </a:r>
            <a:r>
              <a:rPr lang="en-GB" dirty="0"/>
              <a:t>and threats</a:t>
            </a:r>
            <a:r>
              <a:rPr lang="en-GB" dirty="0" smtClean="0"/>
              <a:t>.</a:t>
            </a:r>
            <a:endParaRPr lang="en-GB" b="1" dirty="0" smtClean="0"/>
          </a:p>
          <a:p>
            <a:r>
              <a:rPr lang="en-GB" sz="4400" b="1" dirty="0"/>
              <a:t/>
            </a:r>
            <a:br>
              <a:rPr lang="en-GB" sz="4400" b="1" dirty="0"/>
            </a:br>
            <a:r>
              <a:rPr lang="en-GB" b="1" dirty="0" smtClean="0"/>
              <a:t>Strengths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weaknesses 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>Threats 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>Opportunities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394" y="1814168"/>
            <a:ext cx="10972800" cy="859535"/>
          </a:xfrm>
        </p:spPr>
        <p:txBody>
          <a:bodyPr/>
          <a:lstStyle/>
          <a:p>
            <a:r>
              <a:rPr lang="en-GB" sz="2800" b="1" dirty="0"/>
              <a:t/>
            </a:r>
            <a:br>
              <a:rPr lang="en-GB" sz="2800" b="1" dirty="0"/>
            </a:br>
            <a:r>
              <a:rPr lang="en-GB" sz="2800" b="1" dirty="0" smtClean="0"/>
              <a:t>  </a:t>
            </a:r>
            <a:br>
              <a:rPr lang="en-GB" sz="2800" b="1" dirty="0" smtClean="0"/>
            </a:br>
            <a:r>
              <a:rPr lang="en-GB" sz="2800" b="1" dirty="0" smtClean="0"/>
              <a:t> </a:t>
            </a:r>
            <a:br>
              <a:rPr lang="en-GB" sz="2800" b="1" dirty="0" smtClean="0"/>
            </a:b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716403" y="492483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 txBox="1">
            <a:spLocks/>
          </p:cNvSpPr>
          <p:nvPr/>
        </p:nvSpPr>
        <p:spPr bwMode="auto">
          <a:xfrm>
            <a:off x="662152" y="463297"/>
            <a:ext cx="10972800" cy="859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2800" b="1" dirty="0" smtClean="0"/>
              <a:t>Describe your own Strengths, Weaknesses, Opportunities, and Threats</a:t>
            </a:r>
            <a:endParaRPr lang="en-GB" sz="1000" b="1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22766" y="3541156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22459" y="1322831"/>
            <a:ext cx="6073541" cy="21680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dirty="0" smtClean="0"/>
              <a:t>Strengths;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 smtClean="0"/>
              <a:t>   Empathy and compassion.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   </a:t>
            </a:r>
            <a:r>
              <a:rPr lang="en-GB" sz="1200" b="1" dirty="0" smtClean="0"/>
              <a:t>Effective communication.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 </a:t>
            </a:r>
            <a:r>
              <a:rPr lang="en-GB" sz="1200" b="1" dirty="0" smtClean="0"/>
              <a:t>  Reliability and punctuality.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 </a:t>
            </a:r>
            <a:r>
              <a:rPr lang="en-GB" sz="1200" b="1" dirty="0" smtClean="0"/>
              <a:t>  Willing to learn.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 </a:t>
            </a:r>
            <a:r>
              <a:rPr lang="en-GB" sz="1200" b="1" dirty="0" smtClean="0"/>
              <a:t>  Respect and dignity in care</a:t>
            </a:r>
            <a:r>
              <a:rPr lang="en-GB" b="1" dirty="0" smtClean="0"/>
              <a:t>.</a:t>
            </a:r>
            <a:endParaRPr lang="en-GB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148552" y="1272799"/>
            <a:ext cx="6046573" cy="2327939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 smtClean="0"/>
              <a:t> weaknesses :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 smtClean="0"/>
              <a:t>Time management.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L</a:t>
            </a:r>
            <a:r>
              <a:rPr lang="en-GB" sz="1200" b="1" dirty="0" smtClean="0"/>
              <a:t>imited experience with medication administration.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 smtClean="0"/>
              <a:t>Delegating tasks or asking for help.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 smtClean="0"/>
              <a:t>Record keeping and documentation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 smtClean="0"/>
              <a:t>Handling emotional stress.</a:t>
            </a:r>
          </a:p>
          <a:p>
            <a:r>
              <a:rPr lang="en-GB" sz="1200" b="1" dirty="0"/>
              <a:t> </a:t>
            </a:r>
            <a:r>
              <a:rPr lang="en-GB" sz="1200" b="1" dirty="0" smtClean="0"/>
              <a:t> </a:t>
            </a:r>
            <a:endParaRPr lang="en-GB" sz="12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22459" y="3551235"/>
            <a:ext cx="6073541" cy="2175541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 smtClean="0"/>
              <a:t>Opportunities: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smtClean="0"/>
              <a:t>Training and development programs.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/>
              <a:t>P</a:t>
            </a:r>
            <a:r>
              <a:rPr lang="en-GB" sz="1200" b="1" dirty="0" smtClean="0"/>
              <a:t>rogression to level 5 senior roles.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smtClean="0"/>
              <a:t>Good feedback and supervision.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smtClean="0"/>
              <a:t>positive relationship with service users</a:t>
            </a:r>
            <a:r>
              <a:rPr lang="en-GB" b="1" dirty="0" smtClean="0"/>
              <a:t>.</a:t>
            </a:r>
            <a:endParaRPr lang="en-GB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148552" y="3610816"/>
            <a:ext cx="6046573" cy="215335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 smtClean="0">
                <a:latin typeface="Arial Black" panose="020B0A04020102020204" pitchFamily="34" charset="0"/>
              </a:rPr>
              <a:t>Threats: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Arial Black" panose="020B0A04020102020204" pitchFamily="34" charset="0"/>
              </a:rPr>
              <a:t>High workload and staff shortages.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Arial Black" panose="020B0A04020102020204" pitchFamily="34" charset="0"/>
              </a:rPr>
              <a:t>Infection breakouts.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Arial Black" panose="020B0A04020102020204" pitchFamily="34" charset="0"/>
              </a:rPr>
              <a:t>Emotional burnout.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Arial Black" panose="020B0A04020102020204" pitchFamily="34" charset="0"/>
              </a:rPr>
              <a:t>Policy and regulation changes</a:t>
            </a:r>
            <a:r>
              <a:rPr lang="en-GB" dirty="0" smtClean="0">
                <a:latin typeface="Arial Black" panose="020B0A04020102020204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 smtClean="0"/>
              <a:t>I </a:t>
            </a:r>
            <a:r>
              <a:rPr lang="en-GB" sz="1200" dirty="0"/>
              <a:t>can utilise my strengths to help me improve in facing challenges. For example, being a good team player helps me overcome weaknesses such as a lack of </a:t>
            </a:r>
            <a:endParaRPr lang="en-GB" sz="1200" dirty="0" smtClean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 smtClean="0"/>
              <a:t>confidence </a:t>
            </a:r>
            <a:r>
              <a:rPr lang="en-GB" sz="1200" dirty="0"/>
              <a:t>and poor time </a:t>
            </a:r>
            <a:r>
              <a:rPr lang="en-GB" sz="1200" dirty="0" smtClean="0"/>
              <a:t>management. </a:t>
            </a:r>
            <a:r>
              <a:rPr lang="en-GB" sz="1200" dirty="0"/>
              <a:t>When I work with experienced colleagues, I can share ideas and learn quickly</a:t>
            </a:r>
            <a:r>
              <a:rPr lang="en-GB" sz="1200" dirty="0" smtClean="0"/>
              <a:t>.</a:t>
            </a:r>
          </a:p>
          <a:p>
            <a:pPr marL="0" indent="0">
              <a:buNone/>
            </a:pPr>
            <a:r>
              <a:rPr lang="en-GB" sz="1200" dirty="0" smtClean="0"/>
              <a:t>-My good commu</a:t>
            </a:r>
            <a:r>
              <a:rPr lang="en-GB" sz="1200" dirty="0" smtClean="0"/>
              <a:t>nication skills also help me manage stress and avoid misunderstandings during busy shifts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 smtClean="0"/>
              <a:t>Opportunities available to me include my ongoing training in this health and social care course. I will use </a:t>
            </a:r>
            <a:r>
              <a:rPr lang="en-GB" sz="1200" dirty="0"/>
              <a:t>my strengths, such as being a good team player and </a:t>
            </a:r>
            <a:r>
              <a:rPr lang="en-GB" sz="1200" dirty="0" smtClean="0"/>
              <a:t>a</a:t>
            </a:r>
          </a:p>
          <a:p>
            <a:pPr marL="0" indent="0">
              <a:buNone/>
            </a:pPr>
            <a:endParaRPr lang="en-GB" sz="1200" dirty="0" smtClean="0"/>
          </a:p>
          <a:p>
            <a:pPr marL="0" indent="0">
              <a:buNone/>
            </a:pPr>
            <a:r>
              <a:rPr lang="en-GB" sz="1200" dirty="0" smtClean="0"/>
              <a:t>fast </a:t>
            </a:r>
            <a:r>
              <a:rPr lang="en-GB" sz="1200" dirty="0"/>
              <a:t>learner, </a:t>
            </a:r>
            <a:r>
              <a:rPr lang="en-GB" sz="1200" dirty="0" smtClean="0"/>
              <a:t>to make the most of it. For example, I use teamwork skills to share ideas during training and communication skills to learn new techniques. This will</a:t>
            </a:r>
          </a:p>
          <a:p>
            <a:pPr marL="0" indent="0">
              <a:buNone/>
            </a:pPr>
            <a:endParaRPr lang="en-GB" sz="1200" dirty="0" smtClean="0"/>
          </a:p>
          <a:p>
            <a:pPr marL="0" indent="0">
              <a:buNone/>
            </a:pPr>
            <a:r>
              <a:rPr lang="en-GB" sz="1200" dirty="0" smtClean="0"/>
              <a:t> help me build confidence, improve my care practice and prepare for progression to level 5.</a:t>
            </a:r>
            <a:endParaRPr lang="en-GB" sz="1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557" y="-1149180"/>
            <a:ext cx="7957752" cy="877331"/>
          </a:xfrm>
        </p:spPr>
        <p:txBody>
          <a:bodyPr/>
          <a:lstStyle/>
          <a:p>
            <a:r>
              <a:rPr lang="en-GB" altLang="en-US" b="1" dirty="0"/>
              <a:t>Conclusion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994" y="432486"/>
            <a:ext cx="11825417" cy="4404456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1200" dirty="0" smtClean="0"/>
              <a:t>By </a:t>
            </a:r>
            <a:r>
              <a:rPr lang="en-GB" altLang="en-US" sz="1200" dirty="0"/>
              <a:t>completing my swot analysis, I have identified </a:t>
            </a:r>
            <a:r>
              <a:rPr lang="en-GB" altLang="en-US" sz="1200" dirty="0" smtClean="0"/>
              <a:t>my strengths, weaknesses, opportunities and threats.</a:t>
            </a:r>
          </a:p>
          <a:p>
            <a:pPr marL="0" indent="0" algn="ctr">
              <a:buNone/>
            </a:pPr>
            <a:endParaRPr lang="en-GB" altLang="en-US" sz="1200" dirty="0" smtClean="0"/>
          </a:p>
          <a:p>
            <a:pPr marL="0" indent="0">
              <a:buNone/>
            </a:pPr>
            <a:r>
              <a:rPr lang="en-GB" altLang="en-US" sz="1200" dirty="0" smtClean="0"/>
              <a:t>I have learned how to use my strengths, such as teamwork and communication, to improve my weaknesses and </a:t>
            </a:r>
          </a:p>
          <a:p>
            <a:pPr marL="0" indent="0" algn="ctr">
              <a:buNone/>
            </a:pPr>
            <a:endParaRPr lang="en-GB" altLang="en-US" sz="1200" dirty="0" smtClean="0"/>
          </a:p>
          <a:p>
            <a:pPr marL="0" indent="0">
              <a:buNone/>
            </a:pPr>
            <a:r>
              <a:rPr lang="en-GB" altLang="en-US" sz="1200" dirty="0" smtClean="0"/>
              <a:t>overcome challenges. </a:t>
            </a:r>
            <a:r>
              <a:rPr lang="en-GB" altLang="en-US" sz="1200" dirty="0" smtClean="0"/>
              <a:t>I </a:t>
            </a:r>
            <a:r>
              <a:rPr lang="en-GB" altLang="en-US" sz="1200" dirty="0"/>
              <a:t>will continue to develop my skills through training, feedback</a:t>
            </a:r>
            <a:r>
              <a:rPr lang="en-GB" altLang="en-US" sz="1200" dirty="0" smtClean="0"/>
              <a:t>, </a:t>
            </a:r>
            <a:r>
              <a:rPr lang="en-GB" altLang="en-US" sz="1200" dirty="0" smtClean="0"/>
              <a:t>and experience to progress in </a:t>
            </a:r>
          </a:p>
          <a:p>
            <a:pPr marL="0" indent="0">
              <a:buNone/>
            </a:pPr>
            <a:r>
              <a:rPr lang="en-GB" altLang="en-US" sz="1200" dirty="0" smtClean="0"/>
              <a:t>my adult care career and provide the best person-centred support</a:t>
            </a:r>
            <a:r>
              <a:rPr lang="en-GB" altLang="en-US" dirty="0" smtClean="0"/>
              <a:t>.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133" y="237692"/>
            <a:ext cx="10972800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</a:t>
            </a:r>
            <a:r>
              <a:rPr lang="en-GB" altLang="en-US" b="1" dirty="0" smtClean="0">
                <a:solidFill>
                  <a:srgbClr val="000000"/>
                </a:solidFill>
              </a:rPr>
              <a:t>List</a:t>
            </a:r>
            <a:br>
              <a:rPr lang="en-GB" altLang="en-US" b="1" dirty="0" smtClean="0">
                <a:solidFill>
                  <a:srgbClr val="000000"/>
                </a:solidFill>
              </a:rPr>
            </a:b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4433" y="951470"/>
            <a:ext cx="11247967" cy="4565763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 smtClean="0"/>
              <a:t>Care Quality Commission (CQC)(2023). The fundamental standards of care. Available at: </a:t>
            </a:r>
            <a:r>
              <a:rPr lang="en-GB" sz="1800" dirty="0" err="1" smtClean="0"/>
              <a:t>at:https</a:t>
            </a:r>
            <a:r>
              <a:rPr lang="en-GB" sz="1800" dirty="0" smtClean="0"/>
              <a:t>://www.cqc.org.uk (accessed:10 November 2025).</a:t>
            </a:r>
          </a:p>
          <a:p>
            <a:pPr marL="0" indent="0">
              <a:buNone/>
            </a:pPr>
            <a:r>
              <a:rPr lang="en-GB" sz="1800" dirty="0" smtClean="0"/>
              <a:t>Department of Health and social care(DHSC) (2022) The Health and social care Act 2008 (Regulated Activities) Regulations. London: The stationery office.</a:t>
            </a:r>
          </a:p>
          <a:p>
            <a:pPr marL="0" indent="0">
              <a:buNone/>
            </a:pPr>
            <a:r>
              <a:rPr lang="en-GB" sz="1800" dirty="0" smtClean="0"/>
              <a:t>NHS(2024) Values of the NHS </a:t>
            </a:r>
            <a:r>
              <a:rPr lang="en-GB" sz="1800" dirty="0" err="1" smtClean="0"/>
              <a:t>Constitution.Available</a:t>
            </a:r>
            <a:r>
              <a:rPr lang="en-GB" sz="1800" dirty="0" smtClean="0"/>
              <a:t> </a:t>
            </a:r>
            <a:r>
              <a:rPr lang="en-GB" sz="1800" dirty="0" err="1" smtClean="0"/>
              <a:t>at:https</a:t>
            </a:r>
            <a:r>
              <a:rPr lang="en-GB" sz="1800" dirty="0" smtClean="0"/>
              <a:t>://www.nhs.uk/nhs-England/about-the-nhs/nhs-constitution.(accessed 10 November 2025)</a:t>
            </a: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638</TotalTime>
  <Words>619</Words>
  <Application>Microsoft Office PowerPoint</Application>
  <PresentationFormat>Widescreen</PresentationFormat>
  <Paragraphs>95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Arial Black</vt:lpstr>
      <vt:lpstr>Calibri</vt:lpstr>
      <vt:lpstr>Myriad Pro</vt:lpstr>
      <vt:lpstr>20140311PresentationUWTSDTemplate</vt:lpstr>
      <vt:lpstr>PowerPoint Presentation</vt:lpstr>
      <vt:lpstr>Acknowledge use of AI</vt:lpstr>
      <vt:lpstr>Overview</vt:lpstr>
      <vt:lpstr>Introduction</vt:lpstr>
      <vt:lpstr>            </vt:lpstr>
      <vt:lpstr>      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Aissata Camara</cp:lastModifiedBy>
  <cp:revision>56</cp:revision>
  <dcterms:created xsi:type="dcterms:W3CDTF">2025-02-21T18:28:54Z</dcterms:created>
  <dcterms:modified xsi:type="dcterms:W3CDTF">2025-11-10T01:32:17Z</dcterms:modified>
</cp:coreProperties>
</file>