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8"/>
  </p:notesMasterIdLst>
  <p:handoutMasterIdLst>
    <p:handoutMasterId r:id="rId9"/>
  </p:handoutMasterIdLst>
  <p:sldIdLst>
    <p:sldId id="262" r:id="rId5"/>
    <p:sldId id="264" r:id="rId6"/>
    <p:sldId id="265" r:id="rId7"/>
  </p:sldIdLst>
  <p:sldSz cx="42794238" cy="30267275"/>
  <p:notesSz cx="6858000" cy="9144000"/>
  <p:defaultTextStyle>
    <a:defPPr>
      <a:defRPr lang="en-US"/>
    </a:defPPr>
    <a:lvl1pPr marL="0" algn="l" defTabSz="3746663" rtl="0" eaLnBrk="1" latinLnBrk="0" hangingPunct="1">
      <a:defRPr sz="7375" kern="1200">
        <a:solidFill>
          <a:schemeClr val="tx1"/>
        </a:solidFill>
        <a:latin typeface="+mn-lt"/>
        <a:ea typeface="+mn-ea"/>
        <a:cs typeface="+mn-cs"/>
      </a:defRPr>
    </a:lvl1pPr>
    <a:lvl2pPr marL="1873331" algn="l" defTabSz="3746663" rtl="0" eaLnBrk="1" latinLnBrk="0" hangingPunct="1">
      <a:defRPr sz="7375" kern="1200">
        <a:solidFill>
          <a:schemeClr val="tx1"/>
        </a:solidFill>
        <a:latin typeface="+mn-lt"/>
        <a:ea typeface="+mn-ea"/>
        <a:cs typeface="+mn-cs"/>
      </a:defRPr>
    </a:lvl2pPr>
    <a:lvl3pPr marL="3746663" algn="l" defTabSz="3746663" rtl="0" eaLnBrk="1" latinLnBrk="0" hangingPunct="1">
      <a:defRPr sz="7375" kern="1200">
        <a:solidFill>
          <a:schemeClr val="tx1"/>
        </a:solidFill>
        <a:latin typeface="+mn-lt"/>
        <a:ea typeface="+mn-ea"/>
        <a:cs typeface="+mn-cs"/>
      </a:defRPr>
    </a:lvl3pPr>
    <a:lvl4pPr marL="5619994" algn="l" defTabSz="3746663" rtl="0" eaLnBrk="1" latinLnBrk="0" hangingPunct="1">
      <a:defRPr sz="7375" kern="1200">
        <a:solidFill>
          <a:schemeClr val="tx1"/>
        </a:solidFill>
        <a:latin typeface="+mn-lt"/>
        <a:ea typeface="+mn-ea"/>
        <a:cs typeface="+mn-cs"/>
      </a:defRPr>
    </a:lvl4pPr>
    <a:lvl5pPr marL="7493325" algn="l" defTabSz="3746663" rtl="0" eaLnBrk="1" latinLnBrk="0" hangingPunct="1">
      <a:defRPr sz="7375" kern="1200">
        <a:solidFill>
          <a:schemeClr val="tx1"/>
        </a:solidFill>
        <a:latin typeface="+mn-lt"/>
        <a:ea typeface="+mn-ea"/>
        <a:cs typeface="+mn-cs"/>
      </a:defRPr>
    </a:lvl5pPr>
    <a:lvl6pPr marL="9366656" algn="l" defTabSz="3746663" rtl="0" eaLnBrk="1" latinLnBrk="0" hangingPunct="1">
      <a:defRPr sz="7375" kern="1200">
        <a:solidFill>
          <a:schemeClr val="tx1"/>
        </a:solidFill>
        <a:latin typeface="+mn-lt"/>
        <a:ea typeface="+mn-ea"/>
        <a:cs typeface="+mn-cs"/>
      </a:defRPr>
    </a:lvl6pPr>
    <a:lvl7pPr marL="11239988" algn="l" defTabSz="3746663" rtl="0" eaLnBrk="1" latinLnBrk="0" hangingPunct="1">
      <a:defRPr sz="7375" kern="1200">
        <a:solidFill>
          <a:schemeClr val="tx1"/>
        </a:solidFill>
        <a:latin typeface="+mn-lt"/>
        <a:ea typeface="+mn-ea"/>
        <a:cs typeface="+mn-cs"/>
      </a:defRPr>
    </a:lvl7pPr>
    <a:lvl8pPr marL="13113319" algn="l" defTabSz="3746663" rtl="0" eaLnBrk="1" latinLnBrk="0" hangingPunct="1">
      <a:defRPr sz="7375" kern="1200">
        <a:solidFill>
          <a:schemeClr val="tx1"/>
        </a:solidFill>
        <a:latin typeface="+mn-lt"/>
        <a:ea typeface="+mn-ea"/>
        <a:cs typeface="+mn-cs"/>
      </a:defRPr>
    </a:lvl8pPr>
    <a:lvl9pPr marL="14986650" algn="l" defTabSz="3746663" rtl="0" eaLnBrk="1" latinLnBrk="0" hangingPunct="1">
      <a:defRPr sz="7375" kern="1200">
        <a:solidFill>
          <a:schemeClr val="tx1"/>
        </a:solidFill>
        <a:latin typeface="+mn-lt"/>
        <a:ea typeface="+mn-ea"/>
        <a:cs typeface="+mn-cs"/>
      </a:defRPr>
    </a:lvl9pPr>
  </p:defaultTextStyle>
  <p:extLst>
    <p:ext uri="{EFAFB233-063F-42B5-8137-9DF3F51BA10A}">
      <p15:sldGuideLst xmlns:p15="http://schemas.microsoft.com/office/powerpoint/2012/main">
        <p15:guide id="1" pos="13479" userDrawn="1">
          <p15:clr>
            <a:srgbClr val="A4A3A4"/>
          </p15:clr>
        </p15:guide>
        <p15:guide id="2" pos="14295" userDrawn="1">
          <p15:clr>
            <a:srgbClr val="A4A3A4"/>
          </p15:clr>
        </p15:guide>
        <p15:guide id="3" orient="horz" pos="9533"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2644"/>
    <a:srgbClr val="F69556"/>
    <a:srgbClr val="E2D8F7"/>
    <a:srgbClr val="88809F"/>
    <a:srgbClr val="1A1231"/>
    <a:srgbClr val="EC7D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6" autoAdjust="0"/>
    <p:restoredTop sz="95482" autoAdjust="0"/>
  </p:normalViewPr>
  <p:slideViewPr>
    <p:cSldViewPr>
      <p:cViewPr>
        <p:scale>
          <a:sx n="23" d="100"/>
          <a:sy n="23" d="100"/>
        </p:scale>
        <p:origin x="773" y="-346"/>
      </p:cViewPr>
      <p:guideLst>
        <p:guide pos="13479"/>
        <p:guide pos="14295"/>
        <p:guide orient="horz" pos="9533"/>
      </p:guideLst>
    </p:cSldViewPr>
  </p:slideViewPr>
  <p:notesTextViewPr>
    <p:cViewPr>
      <p:scale>
        <a:sx n="1" d="1"/>
        <a:sy n="1" d="1"/>
      </p:scale>
      <p:origin x="0" y="0"/>
    </p:cViewPr>
  </p:notesTextViewPr>
  <p:notesViewPr>
    <p:cSldViewPr>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A4C4C9-9907-4BB6-B95A-E6BBD959AAB4}" type="datetimeFigureOut">
              <a:rPr lang="en-US" smtClean="0"/>
              <a:t>3/3/2026</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2D650F-38E5-40ED-AA32-287D3AC686E8}" type="slidenum">
              <a:rPr lang="en-US" smtClean="0"/>
              <a:t>‹#›</a:t>
            </a:fld>
            <a:endParaRPr lang="en-US" dirty="0"/>
          </a:p>
        </p:txBody>
      </p:sp>
    </p:spTree>
    <p:extLst>
      <p:ext uri="{BB962C8B-B14F-4D97-AF65-F5344CB8AC3E}">
        <p14:creationId xmlns:p14="http://schemas.microsoft.com/office/powerpoint/2010/main" val="763695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A592C-A796-4264-BD45-11AED491B3E4}" type="datetimeFigureOut">
              <a:rPr lang="en-US" smtClean="0"/>
              <a:t>3/3/2026</a:t>
            </a:fld>
            <a:endParaRPr lang="en-US" dirty="0"/>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A02A30-9192-49A2-98D9-8D2828AE31E2}" type="slidenum">
              <a:rPr lang="en-US" smtClean="0"/>
              <a:t>‹#›</a:t>
            </a:fld>
            <a:endParaRPr lang="en-US" dirty="0"/>
          </a:p>
        </p:txBody>
      </p:sp>
    </p:spTree>
    <p:extLst>
      <p:ext uri="{BB962C8B-B14F-4D97-AF65-F5344CB8AC3E}">
        <p14:creationId xmlns:p14="http://schemas.microsoft.com/office/powerpoint/2010/main" val="3617972347"/>
      </p:ext>
    </p:extLst>
  </p:cSld>
  <p:clrMap bg1="lt1" tx1="dk1" bg2="lt2" tx2="dk2" accent1="accent1" accent2="accent2" accent3="accent3" accent4="accent4" accent5="accent5" accent6="accent6" hlink="hlink" folHlink="folHlink"/>
  <p:notesStyle>
    <a:lvl1pPr marL="0" algn="l" defTabSz="3746663" rtl="0" eaLnBrk="1" latinLnBrk="0" hangingPunct="1">
      <a:defRPr sz="4917" kern="1200">
        <a:solidFill>
          <a:schemeClr val="tx1"/>
        </a:solidFill>
        <a:latin typeface="+mn-lt"/>
        <a:ea typeface="+mn-ea"/>
        <a:cs typeface="+mn-cs"/>
      </a:defRPr>
    </a:lvl1pPr>
    <a:lvl2pPr marL="1873331" algn="l" defTabSz="3746663" rtl="0" eaLnBrk="1" latinLnBrk="0" hangingPunct="1">
      <a:defRPr sz="4917" kern="1200">
        <a:solidFill>
          <a:schemeClr val="tx1"/>
        </a:solidFill>
        <a:latin typeface="+mn-lt"/>
        <a:ea typeface="+mn-ea"/>
        <a:cs typeface="+mn-cs"/>
      </a:defRPr>
    </a:lvl2pPr>
    <a:lvl3pPr marL="3746663" algn="l" defTabSz="3746663" rtl="0" eaLnBrk="1" latinLnBrk="0" hangingPunct="1">
      <a:defRPr sz="4917" kern="1200">
        <a:solidFill>
          <a:schemeClr val="tx1"/>
        </a:solidFill>
        <a:latin typeface="+mn-lt"/>
        <a:ea typeface="+mn-ea"/>
        <a:cs typeface="+mn-cs"/>
      </a:defRPr>
    </a:lvl3pPr>
    <a:lvl4pPr marL="5619994" algn="l" defTabSz="3746663" rtl="0" eaLnBrk="1" latinLnBrk="0" hangingPunct="1">
      <a:defRPr sz="4917" kern="1200">
        <a:solidFill>
          <a:schemeClr val="tx1"/>
        </a:solidFill>
        <a:latin typeface="+mn-lt"/>
        <a:ea typeface="+mn-ea"/>
        <a:cs typeface="+mn-cs"/>
      </a:defRPr>
    </a:lvl4pPr>
    <a:lvl5pPr marL="7493325" algn="l" defTabSz="3746663" rtl="0" eaLnBrk="1" latinLnBrk="0" hangingPunct="1">
      <a:defRPr sz="4917" kern="1200">
        <a:solidFill>
          <a:schemeClr val="tx1"/>
        </a:solidFill>
        <a:latin typeface="+mn-lt"/>
        <a:ea typeface="+mn-ea"/>
        <a:cs typeface="+mn-cs"/>
      </a:defRPr>
    </a:lvl5pPr>
    <a:lvl6pPr marL="9366656" algn="l" defTabSz="3746663" rtl="0" eaLnBrk="1" latinLnBrk="0" hangingPunct="1">
      <a:defRPr sz="4917" kern="1200">
        <a:solidFill>
          <a:schemeClr val="tx1"/>
        </a:solidFill>
        <a:latin typeface="+mn-lt"/>
        <a:ea typeface="+mn-ea"/>
        <a:cs typeface="+mn-cs"/>
      </a:defRPr>
    </a:lvl6pPr>
    <a:lvl7pPr marL="11239988" algn="l" defTabSz="3746663" rtl="0" eaLnBrk="1" latinLnBrk="0" hangingPunct="1">
      <a:defRPr sz="4917" kern="1200">
        <a:solidFill>
          <a:schemeClr val="tx1"/>
        </a:solidFill>
        <a:latin typeface="+mn-lt"/>
        <a:ea typeface="+mn-ea"/>
        <a:cs typeface="+mn-cs"/>
      </a:defRPr>
    </a:lvl7pPr>
    <a:lvl8pPr marL="13113319" algn="l" defTabSz="3746663" rtl="0" eaLnBrk="1" latinLnBrk="0" hangingPunct="1">
      <a:defRPr sz="4917" kern="1200">
        <a:solidFill>
          <a:schemeClr val="tx1"/>
        </a:solidFill>
        <a:latin typeface="+mn-lt"/>
        <a:ea typeface="+mn-ea"/>
        <a:cs typeface="+mn-cs"/>
      </a:defRPr>
    </a:lvl8pPr>
    <a:lvl9pPr marL="14986650" algn="l" defTabSz="3746663" rtl="0" eaLnBrk="1" latinLnBrk="0" hangingPunct="1">
      <a:defRPr sz="4917"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rifold Outside">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1945193" y="1780424"/>
            <a:ext cx="9725963" cy="4154332"/>
          </a:xfrm>
        </p:spPr>
        <p:txBody>
          <a:bodyPr anchor="t">
            <a:noAutofit/>
          </a:bodyPr>
          <a:lstStyle>
            <a:lvl1pPr>
              <a:lnSpc>
                <a:spcPct val="100000"/>
              </a:lnSpc>
              <a:defRPr sz="7788" b="1" cap="all" spc="389" baseline="0">
                <a:solidFill>
                  <a:schemeClr val="accent3">
                    <a:lumMod val="75000"/>
                  </a:schemeClr>
                </a:solidFill>
              </a:defRPr>
            </a:lvl1pPr>
          </a:lstStyle>
          <a:p>
            <a:r>
              <a:rPr lang="en-US" dirty="0"/>
              <a:t>Add title here</a:t>
            </a:r>
          </a:p>
        </p:txBody>
      </p:sp>
      <p:sp>
        <p:nvSpPr>
          <p:cNvPr id="9" name="Picture Placeholder 11">
            <a:extLst>
              <a:ext uri="{FF2B5EF4-FFF2-40B4-BE49-F238E27FC236}">
                <a16:creationId xmlns:a16="http://schemas.microsoft.com/office/drawing/2014/main" id="{015C248F-577B-0F17-9B56-686B83F28B66}"/>
              </a:ext>
            </a:extLst>
          </p:cNvPr>
          <p:cNvSpPr>
            <a:spLocks noGrp="1"/>
          </p:cNvSpPr>
          <p:nvPr>
            <p:ph type="pic" sz="quarter" idx="28" hasCustomPrompt="1"/>
          </p:nvPr>
        </p:nvSpPr>
        <p:spPr>
          <a:xfrm>
            <a:off x="1972207" y="6983725"/>
            <a:ext cx="12292541" cy="10089092"/>
          </a:xfrm>
          <a:noFill/>
        </p:spPr>
        <p:txBody>
          <a:bodyPr tIns="274320">
            <a:normAutofit/>
          </a:bodyPr>
          <a:lstStyle>
            <a:lvl1pPr marL="0" indent="0" algn="ctr">
              <a:buNone/>
              <a:defRPr sz="5452"/>
            </a:lvl1pPr>
          </a:lstStyle>
          <a:p>
            <a:r>
              <a:rPr lang="en-US" dirty="0"/>
              <a:t>Click to add picture</a:t>
            </a:r>
          </a:p>
        </p:txBody>
      </p:sp>
      <p:sp>
        <p:nvSpPr>
          <p:cNvPr id="14" name="Text Placeholder 25">
            <a:extLst>
              <a:ext uri="{FF2B5EF4-FFF2-40B4-BE49-F238E27FC236}">
                <a16:creationId xmlns:a16="http://schemas.microsoft.com/office/drawing/2014/main" id="{01D00668-EE9F-31C6-9E75-FDA7A506A397}"/>
              </a:ext>
            </a:extLst>
          </p:cNvPr>
          <p:cNvSpPr>
            <a:spLocks noGrp="1"/>
          </p:cNvSpPr>
          <p:nvPr>
            <p:ph type="body" sz="quarter" idx="29" hasCustomPrompt="1"/>
          </p:nvPr>
        </p:nvSpPr>
        <p:spPr>
          <a:xfrm>
            <a:off x="1945193" y="17507541"/>
            <a:ext cx="7132373" cy="890214"/>
          </a:xfrm>
        </p:spPr>
        <p:txBody>
          <a:bodyPr>
            <a:noAutofit/>
          </a:bodyPr>
          <a:lstStyle>
            <a:lvl1pPr marL="0" indent="0">
              <a:lnSpc>
                <a:spcPct val="100000"/>
              </a:lnSpc>
              <a:spcBef>
                <a:spcPts val="0"/>
              </a:spcBef>
              <a:buNone/>
              <a:defRPr sz="3115" b="0" i="1" spc="0" baseline="0">
                <a:solidFill>
                  <a:schemeClr val="tx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16" name="Text Placeholder 15">
            <a:extLst>
              <a:ext uri="{FF2B5EF4-FFF2-40B4-BE49-F238E27FC236}">
                <a16:creationId xmlns:a16="http://schemas.microsoft.com/office/drawing/2014/main" id="{B8D28565-418D-614A-4D8A-FAA5DC928B9F}"/>
              </a:ext>
            </a:extLst>
          </p:cNvPr>
          <p:cNvSpPr>
            <a:spLocks noGrp="1"/>
          </p:cNvSpPr>
          <p:nvPr>
            <p:ph type="body" sz="quarter" idx="30" hasCustomPrompt="1"/>
          </p:nvPr>
        </p:nvSpPr>
        <p:spPr>
          <a:xfrm>
            <a:off x="1945195" y="19287969"/>
            <a:ext cx="9307206" cy="9792354"/>
          </a:xfrm>
        </p:spPr>
        <p:txBody>
          <a:bodyPr>
            <a:noAutofit/>
          </a:bodyPr>
          <a:lstStyle>
            <a:lvl1pPr>
              <a:lnSpc>
                <a:spcPct val="120000"/>
              </a:lnSpc>
              <a:spcBef>
                <a:spcPts val="0"/>
              </a:spcBef>
              <a:spcAft>
                <a:spcPts val="3894"/>
              </a:spcAft>
              <a:defRPr sz="3505" b="0" spc="78" baseline="0"/>
            </a:lvl1pPr>
            <a:lvl2pPr>
              <a:defRPr sz="3894"/>
            </a:lvl2pPr>
            <a:lvl3pPr>
              <a:defRPr sz="3894"/>
            </a:lvl3pPr>
            <a:lvl4pPr>
              <a:defRPr sz="3894"/>
            </a:lvl4pPr>
            <a:lvl5pPr>
              <a:defRPr sz="3894"/>
            </a:lvl5pPr>
          </a:lstStyle>
          <a:p>
            <a:pPr lvl="0"/>
            <a:r>
              <a:rPr lang="en-US" dirty="0"/>
              <a:t>Add text here</a:t>
            </a:r>
          </a:p>
          <a:p>
            <a:pPr lvl="0"/>
            <a:endParaRPr lang="en-US" dirty="0"/>
          </a:p>
        </p:txBody>
      </p:sp>
      <p:sp>
        <p:nvSpPr>
          <p:cNvPr id="18" name="Rectangle 17">
            <a:extLst>
              <a:ext uri="{FF2B5EF4-FFF2-40B4-BE49-F238E27FC236}">
                <a16:creationId xmlns:a16="http://schemas.microsoft.com/office/drawing/2014/main" id="{E5DA1E0E-0373-C71E-07B2-A841FAFCF5D4}"/>
              </a:ext>
              <a:ext uri="{C183D7F6-B498-43B3-948B-1728B52AA6E4}">
                <adec:decorative xmlns:adec="http://schemas.microsoft.com/office/drawing/2017/decorative" val="1"/>
              </a:ext>
            </a:extLst>
          </p:cNvPr>
          <p:cNvSpPr/>
          <p:nvPr userDrawn="1"/>
        </p:nvSpPr>
        <p:spPr>
          <a:xfrm>
            <a:off x="0" y="13649947"/>
            <a:ext cx="1167116" cy="14836900"/>
          </a:xfrm>
          <a:prstGeom prst="rect">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720" dirty="0"/>
          </a:p>
        </p:txBody>
      </p:sp>
      <p:sp>
        <p:nvSpPr>
          <p:cNvPr id="17" name="Rectangle 16">
            <a:extLst>
              <a:ext uri="{FF2B5EF4-FFF2-40B4-BE49-F238E27FC236}">
                <a16:creationId xmlns:a16="http://schemas.microsoft.com/office/drawing/2014/main" id="{4082538D-D9FE-DE0C-2D31-3FBA33333073}"/>
              </a:ext>
              <a:ext uri="{C183D7F6-B498-43B3-948B-1728B52AA6E4}">
                <adec:decorative xmlns:adec="http://schemas.microsoft.com/office/drawing/2017/decorative" val="1"/>
              </a:ext>
            </a:extLst>
          </p:cNvPr>
          <p:cNvSpPr/>
          <p:nvPr userDrawn="1"/>
        </p:nvSpPr>
        <p:spPr>
          <a:xfrm>
            <a:off x="12365488" y="0"/>
            <a:ext cx="16209943" cy="30235358"/>
          </a:xfrm>
          <a:prstGeom prst="rect">
            <a:avLst/>
          </a:pr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720" dirty="0"/>
          </a:p>
        </p:txBody>
      </p:sp>
      <p:sp>
        <p:nvSpPr>
          <p:cNvPr id="13" name="Picture Placeholder 11"/>
          <p:cNvSpPr>
            <a:spLocks noGrp="1"/>
          </p:cNvSpPr>
          <p:nvPr>
            <p:ph type="pic" sz="quarter" idx="11" hasCustomPrompt="1"/>
          </p:nvPr>
        </p:nvSpPr>
        <p:spPr>
          <a:xfrm>
            <a:off x="14264748" y="0"/>
            <a:ext cx="14264750" cy="10089092"/>
          </a:xfrm>
          <a:noFill/>
        </p:spPr>
        <p:txBody>
          <a:bodyPr tIns="274320">
            <a:normAutofit/>
          </a:bodyPr>
          <a:lstStyle>
            <a:lvl1pPr marL="0" indent="0" algn="ctr">
              <a:buNone/>
              <a:defRPr sz="5452">
                <a:solidFill>
                  <a:schemeClr val="bg1"/>
                </a:solidFill>
              </a:defRPr>
            </a:lvl1pPr>
          </a:lstStyle>
          <a:p>
            <a:r>
              <a:rPr lang="en-US" dirty="0"/>
              <a:t>Click to add picture</a:t>
            </a:r>
          </a:p>
        </p:txBody>
      </p:sp>
      <p:sp>
        <p:nvSpPr>
          <p:cNvPr id="29" name="Text Placeholder 25"/>
          <p:cNvSpPr>
            <a:spLocks noGrp="1"/>
          </p:cNvSpPr>
          <p:nvPr>
            <p:ph type="body" sz="quarter" idx="16" hasCustomPrompt="1"/>
          </p:nvPr>
        </p:nvSpPr>
        <p:spPr>
          <a:xfrm>
            <a:off x="16209941" y="1780426"/>
            <a:ext cx="6897371" cy="2182259"/>
          </a:xfrm>
        </p:spPr>
        <p:txBody>
          <a:bodyPr>
            <a:noAutofit/>
          </a:bodyPr>
          <a:lstStyle>
            <a:lvl1pPr marL="0" indent="0">
              <a:lnSpc>
                <a:spcPct val="90000"/>
              </a:lnSpc>
              <a:spcBef>
                <a:spcPts val="0"/>
              </a:spcBef>
              <a:buNone/>
              <a:defRPr sz="7788" b="1" cap="all" spc="389"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title here</a:t>
            </a:r>
          </a:p>
        </p:txBody>
      </p:sp>
      <p:sp>
        <p:nvSpPr>
          <p:cNvPr id="30" name="Text Placeholder 25"/>
          <p:cNvSpPr>
            <a:spLocks noGrp="1"/>
          </p:cNvSpPr>
          <p:nvPr>
            <p:ph type="body" sz="quarter" idx="17" hasCustomPrompt="1"/>
          </p:nvPr>
        </p:nvSpPr>
        <p:spPr>
          <a:xfrm>
            <a:off x="16351818" y="10488948"/>
            <a:ext cx="10333836" cy="890214"/>
          </a:xfrm>
        </p:spPr>
        <p:txBody>
          <a:bodyPr>
            <a:noAutofit/>
          </a:bodyPr>
          <a:lstStyle>
            <a:lvl1pPr marL="0" indent="0">
              <a:lnSpc>
                <a:spcPct val="100000"/>
              </a:lnSpc>
              <a:spcBef>
                <a:spcPts val="0"/>
              </a:spcBef>
              <a:buNone/>
              <a:defRPr sz="3115" b="0" i="1" spc="0"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5" name="Text Placeholder 4">
            <a:extLst>
              <a:ext uri="{FF2B5EF4-FFF2-40B4-BE49-F238E27FC236}">
                <a16:creationId xmlns:a16="http://schemas.microsoft.com/office/drawing/2014/main" id="{8CE8481A-AC22-ACFF-3E51-40A9B8F705A9}"/>
              </a:ext>
            </a:extLst>
          </p:cNvPr>
          <p:cNvSpPr>
            <a:spLocks noGrp="1"/>
          </p:cNvSpPr>
          <p:nvPr>
            <p:ph type="body" sz="quarter" idx="24" hasCustomPrompt="1"/>
          </p:nvPr>
        </p:nvSpPr>
        <p:spPr>
          <a:xfrm>
            <a:off x="16351818" y="12028273"/>
            <a:ext cx="10333836" cy="3402101"/>
          </a:xfrm>
        </p:spPr>
        <p:txBody>
          <a:bodyPr>
            <a:noAutofit/>
          </a:bodyPr>
          <a:lstStyle>
            <a:lvl1pPr marL="0" indent="0" algn="l">
              <a:lnSpc>
                <a:spcPct val="120000"/>
              </a:lnSpc>
              <a:spcBef>
                <a:spcPts val="0"/>
              </a:spcBef>
              <a:buNone/>
              <a:defRPr sz="3505" spc="78" baseline="0">
                <a:solidFill>
                  <a:schemeClr val="bg1"/>
                </a:solidFill>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32" name="Text Placeholder 25"/>
          <p:cNvSpPr>
            <a:spLocks noGrp="1"/>
          </p:cNvSpPr>
          <p:nvPr>
            <p:ph type="body" sz="quarter" idx="19" hasCustomPrompt="1"/>
          </p:nvPr>
        </p:nvSpPr>
        <p:spPr>
          <a:xfrm>
            <a:off x="16351818" y="17074304"/>
            <a:ext cx="10333836" cy="831123"/>
          </a:xfrm>
        </p:spPr>
        <p:txBody>
          <a:bodyPr>
            <a:noAutofit/>
          </a:bodyPr>
          <a:lstStyle>
            <a:lvl1pPr marL="0" indent="0">
              <a:lnSpc>
                <a:spcPct val="100000"/>
              </a:lnSpc>
              <a:spcBef>
                <a:spcPts val="0"/>
              </a:spcBef>
              <a:buNone/>
              <a:defRPr sz="3894" b="1" cap="all" spc="389"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6" name="Text Placeholder 4">
            <a:extLst>
              <a:ext uri="{FF2B5EF4-FFF2-40B4-BE49-F238E27FC236}">
                <a16:creationId xmlns:a16="http://schemas.microsoft.com/office/drawing/2014/main" id="{5FAFB201-A050-C771-0585-2F7EA9FA3EDA}"/>
              </a:ext>
            </a:extLst>
          </p:cNvPr>
          <p:cNvSpPr>
            <a:spLocks noGrp="1"/>
          </p:cNvSpPr>
          <p:nvPr>
            <p:ph type="body" sz="quarter" idx="25" hasCustomPrompt="1"/>
          </p:nvPr>
        </p:nvSpPr>
        <p:spPr>
          <a:xfrm>
            <a:off x="16351818" y="18030789"/>
            <a:ext cx="10333836" cy="2307500"/>
          </a:xfrm>
        </p:spPr>
        <p:txBody>
          <a:bodyPr>
            <a:noAutofit/>
          </a:bodyPr>
          <a:lstStyle>
            <a:lvl1pPr marL="0" indent="0" algn="l">
              <a:lnSpc>
                <a:spcPct val="100000"/>
              </a:lnSpc>
              <a:spcBef>
                <a:spcPts val="0"/>
              </a:spcBef>
              <a:buNone/>
              <a:defRPr sz="3505" spc="78" baseline="0">
                <a:solidFill>
                  <a:schemeClr val="bg1"/>
                </a:solidFill>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21" name="Picture Placeholder 20">
            <a:extLst>
              <a:ext uri="{FF2B5EF4-FFF2-40B4-BE49-F238E27FC236}">
                <a16:creationId xmlns:a16="http://schemas.microsoft.com/office/drawing/2014/main" id="{982E814E-119B-2E8E-447A-9E8AE384BE96}"/>
              </a:ext>
            </a:extLst>
          </p:cNvPr>
          <p:cNvSpPr>
            <a:spLocks noGrp="1"/>
          </p:cNvSpPr>
          <p:nvPr>
            <p:ph type="pic" sz="quarter" idx="31" hasCustomPrompt="1"/>
          </p:nvPr>
        </p:nvSpPr>
        <p:spPr>
          <a:xfrm>
            <a:off x="19249340" y="21068401"/>
            <a:ext cx="4538783" cy="4421591"/>
          </a:xfrm>
        </p:spPr>
        <p:txBody>
          <a:bodyPr>
            <a:normAutofit/>
          </a:bodyPr>
          <a:lstStyle>
            <a:lvl1pPr marL="0" indent="0" algn="ctr">
              <a:buNone/>
              <a:defRPr sz="3115">
                <a:solidFill>
                  <a:schemeClr val="bg1"/>
                </a:solidFill>
              </a:defRPr>
            </a:lvl1pPr>
          </a:lstStyle>
          <a:p>
            <a:r>
              <a:rPr lang="en-US" dirty="0"/>
              <a:t>Click to add logo</a:t>
            </a:r>
          </a:p>
        </p:txBody>
      </p:sp>
      <p:sp>
        <p:nvSpPr>
          <p:cNvPr id="7" name="Text Placeholder 25">
            <a:extLst>
              <a:ext uri="{FF2B5EF4-FFF2-40B4-BE49-F238E27FC236}">
                <a16:creationId xmlns:a16="http://schemas.microsoft.com/office/drawing/2014/main" id="{A3759039-2383-B70C-8B31-21C10C9C7A64}"/>
              </a:ext>
            </a:extLst>
          </p:cNvPr>
          <p:cNvSpPr>
            <a:spLocks noGrp="1"/>
          </p:cNvSpPr>
          <p:nvPr>
            <p:ph type="body" sz="quarter" idx="26" hasCustomPrompt="1"/>
          </p:nvPr>
        </p:nvSpPr>
        <p:spPr>
          <a:xfrm>
            <a:off x="16351818" y="26376612"/>
            <a:ext cx="10333836" cy="831123"/>
          </a:xfrm>
        </p:spPr>
        <p:txBody>
          <a:bodyPr>
            <a:noAutofit/>
          </a:bodyPr>
          <a:lstStyle>
            <a:lvl1pPr marL="0" indent="0" algn="ctr">
              <a:lnSpc>
                <a:spcPct val="100000"/>
              </a:lnSpc>
              <a:spcBef>
                <a:spcPts val="0"/>
              </a:spcBef>
              <a:buNone/>
              <a:defRPr sz="3894" b="1" cap="all" spc="389"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title here</a:t>
            </a:r>
          </a:p>
        </p:txBody>
      </p:sp>
      <p:sp>
        <p:nvSpPr>
          <p:cNvPr id="8" name="Text Placeholder 4">
            <a:extLst>
              <a:ext uri="{FF2B5EF4-FFF2-40B4-BE49-F238E27FC236}">
                <a16:creationId xmlns:a16="http://schemas.microsoft.com/office/drawing/2014/main" id="{E3F2244C-CA32-0D6A-2AFC-C47B1B8B9418}"/>
              </a:ext>
            </a:extLst>
          </p:cNvPr>
          <p:cNvSpPr>
            <a:spLocks noGrp="1"/>
          </p:cNvSpPr>
          <p:nvPr>
            <p:ph type="body" sz="quarter" idx="27" hasCustomPrompt="1"/>
          </p:nvPr>
        </p:nvSpPr>
        <p:spPr>
          <a:xfrm>
            <a:off x="16351818" y="27333097"/>
            <a:ext cx="10333836" cy="2307500"/>
          </a:xfrm>
        </p:spPr>
        <p:txBody>
          <a:bodyPr>
            <a:noAutofit/>
          </a:bodyPr>
          <a:lstStyle>
            <a:lvl1pPr marL="0" indent="0" algn="ctr">
              <a:lnSpc>
                <a:spcPct val="120000"/>
              </a:lnSpc>
              <a:spcBef>
                <a:spcPts val="0"/>
              </a:spcBef>
              <a:buNone/>
              <a:defRPr sz="3505" spc="78" baseline="0">
                <a:solidFill>
                  <a:schemeClr val="bg1"/>
                </a:solidFill>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12" name="Picture Placeholder 11"/>
          <p:cNvSpPr>
            <a:spLocks noGrp="1"/>
          </p:cNvSpPr>
          <p:nvPr>
            <p:ph type="pic" sz="quarter" idx="10" hasCustomPrompt="1"/>
          </p:nvPr>
        </p:nvSpPr>
        <p:spPr>
          <a:xfrm>
            <a:off x="28529492" y="1780428"/>
            <a:ext cx="12292537" cy="19287969"/>
          </a:xfrm>
          <a:noFill/>
        </p:spPr>
        <p:txBody>
          <a:bodyPr tIns="274320">
            <a:normAutofit/>
          </a:bodyPr>
          <a:lstStyle>
            <a:lvl1pPr marL="0" indent="0" algn="ctr">
              <a:buNone/>
              <a:defRPr sz="5452"/>
            </a:lvl1pPr>
          </a:lstStyle>
          <a:p>
            <a:r>
              <a:rPr lang="en-US" dirty="0"/>
              <a:t>Click to add picture</a:t>
            </a:r>
          </a:p>
        </p:txBody>
      </p:sp>
      <p:sp>
        <p:nvSpPr>
          <p:cNvPr id="50" name="Text Placeholder 38">
            <a:extLst>
              <a:ext uri="{FF2B5EF4-FFF2-40B4-BE49-F238E27FC236}">
                <a16:creationId xmlns:a16="http://schemas.microsoft.com/office/drawing/2014/main" id="{F0D199E2-F0A1-856F-A650-15E2C694B38D}"/>
              </a:ext>
            </a:extLst>
          </p:cNvPr>
          <p:cNvSpPr>
            <a:spLocks noGrp="1"/>
          </p:cNvSpPr>
          <p:nvPr>
            <p:ph type="body" sz="quarter" idx="33" hasCustomPrompt="1"/>
          </p:nvPr>
        </p:nvSpPr>
        <p:spPr>
          <a:xfrm>
            <a:off x="30515222" y="22212303"/>
            <a:ext cx="10306815" cy="3277693"/>
          </a:xfrm>
        </p:spPr>
        <p:txBody>
          <a:bodyPr>
            <a:noAutofit/>
          </a:bodyPr>
          <a:lstStyle>
            <a:lvl1pPr marL="0" indent="0">
              <a:lnSpc>
                <a:spcPct val="100000"/>
              </a:lnSpc>
              <a:buNone/>
              <a:defRPr sz="9736" b="1" cap="all" spc="389" baseline="0">
                <a:solidFill>
                  <a:schemeClr val="accent3">
                    <a:lumMod val="75000"/>
                  </a:schemeClr>
                </a:solidFill>
                <a:latin typeface="+mj-lt"/>
              </a:defRPr>
            </a:lvl1pPr>
            <a:lvl2pPr marL="1468853" indent="0">
              <a:buNone/>
              <a:defRPr cap="all" baseline="0">
                <a:latin typeface="+mj-lt"/>
              </a:defRPr>
            </a:lvl2pPr>
            <a:lvl3pPr marL="2937707" indent="0">
              <a:buNone/>
              <a:defRPr cap="all" baseline="0">
                <a:latin typeface="+mj-lt"/>
              </a:defRPr>
            </a:lvl3pPr>
            <a:lvl4pPr marL="4406560" indent="0">
              <a:buNone/>
              <a:defRPr cap="all" baseline="0">
                <a:latin typeface="+mj-lt"/>
              </a:defRPr>
            </a:lvl4pPr>
            <a:lvl5pPr marL="5875413" indent="0">
              <a:buNone/>
              <a:defRPr cap="all" baseline="0">
                <a:latin typeface="+mj-lt"/>
              </a:defRPr>
            </a:lvl5pPr>
          </a:lstStyle>
          <a:p>
            <a:pPr lvl="0"/>
            <a:r>
              <a:rPr lang="en-US" dirty="0"/>
              <a:t>Add title here</a:t>
            </a:r>
          </a:p>
        </p:txBody>
      </p:sp>
      <p:sp>
        <p:nvSpPr>
          <p:cNvPr id="40" name="Text Placeholder 25"/>
          <p:cNvSpPr>
            <a:spLocks noGrp="1"/>
          </p:cNvSpPr>
          <p:nvPr>
            <p:ph type="body" sz="quarter" idx="23" hasCustomPrompt="1"/>
          </p:nvPr>
        </p:nvSpPr>
        <p:spPr>
          <a:xfrm>
            <a:off x="30515220" y="25816205"/>
            <a:ext cx="8887101" cy="2307500"/>
          </a:xfrm>
        </p:spPr>
        <p:txBody>
          <a:bodyPr>
            <a:noAutofit/>
          </a:bodyPr>
          <a:lstStyle>
            <a:lvl1pPr marL="0" indent="0">
              <a:lnSpc>
                <a:spcPct val="100000"/>
              </a:lnSpc>
              <a:spcBef>
                <a:spcPts val="0"/>
              </a:spcBef>
              <a:buNone/>
              <a:defRPr sz="3894" b="1" i="0" cap="all" spc="389" baseline="0">
                <a:solidFill>
                  <a:schemeClr val="tx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11" name="Text Placeholder 10">
            <a:extLst>
              <a:ext uri="{FF2B5EF4-FFF2-40B4-BE49-F238E27FC236}">
                <a16:creationId xmlns:a16="http://schemas.microsoft.com/office/drawing/2014/main" id="{C0E4E810-C426-E751-A1E3-030C0E2088C8}"/>
              </a:ext>
            </a:extLst>
          </p:cNvPr>
          <p:cNvSpPr>
            <a:spLocks noGrp="1"/>
          </p:cNvSpPr>
          <p:nvPr>
            <p:ph type="body" sz="quarter" idx="34" hasCustomPrompt="1"/>
          </p:nvPr>
        </p:nvSpPr>
        <p:spPr>
          <a:xfrm>
            <a:off x="22570132" y="2"/>
            <a:ext cx="12105633" cy="3412935"/>
          </a:xfrm>
          <a:custGeom>
            <a:avLst/>
            <a:gdLst>
              <a:gd name="connsiteX0" fmla="*/ 0 w 2845320"/>
              <a:gd name="connsiteY0" fmla="*/ 0 h 876415"/>
              <a:gd name="connsiteX1" fmla="*/ 2845320 w 2845320"/>
              <a:gd name="connsiteY1" fmla="*/ 0 h 876415"/>
              <a:gd name="connsiteX2" fmla="*/ 2825274 w 2845320"/>
              <a:gd name="connsiteY2" fmla="*/ 41614 h 876415"/>
              <a:gd name="connsiteX3" fmla="*/ 1422660 w 2845320"/>
              <a:gd name="connsiteY3" fmla="*/ 876415 h 876415"/>
              <a:gd name="connsiteX4" fmla="*/ 20047 w 2845320"/>
              <a:gd name="connsiteY4" fmla="*/ 41614 h 876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20" h="876415">
                <a:moveTo>
                  <a:pt x="0" y="0"/>
                </a:moveTo>
                <a:lnTo>
                  <a:pt x="2845320" y="0"/>
                </a:lnTo>
                <a:lnTo>
                  <a:pt x="2825274" y="41614"/>
                </a:lnTo>
                <a:cubicBezTo>
                  <a:pt x="2555154" y="538859"/>
                  <a:pt x="2028327" y="876415"/>
                  <a:pt x="1422660" y="876415"/>
                </a:cubicBezTo>
                <a:cubicBezTo>
                  <a:pt x="816993" y="876415"/>
                  <a:pt x="290167" y="538859"/>
                  <a:pt x="20047" y="41614"/>
                </a:cubicBez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
        <p:nvSpPr>
          <p:cNvPr id="20" name="Text Placeholder 19">
            <a:extLst>
              <a:ext uri="{FF2B5EF4-FFF2-40B4-BE49-F238E27FC236}">
                <a16:creationId xmlns:a16="http://schemas.microsoft.com/office/drawing/2014/main" id="{31EA7D67-2C12-4558-545E-9384180FC396}"/>
              </a:ext>
            </a:extLst>
          </p:cNvPr>
          <p:cNvSpPr>
            <a:spLocks noGrp="1"/>
          </p:cNvSpPr>
          <p:nvPr>
            <p:ph type="body" sz="quarter" idx="35" hasCustomPrompt="1"/>
          </p:nvPr>
        </p:nvSpPr>
        <p:spPr>
          <a:xfrm>
            <a:off x="37931256" y="17585682"/>
            <a:ext cx="4908923" cy="890214"/>
          </a:xfrm>
          <a:custGeom>
            <a:avLst/>
            <a:gdLst>
              <a:gd name="connsiteX0" fmla="*/ 0 w 1153798"/>
              <a:gd name="connsiteY0" fmla="*/ 0 h 228600"/>
              <a:gd name="connsiteX1" fmla="*/ 1153798 w 1153798"/>
              <a:gd name="connsiteY1" fmla="*/ 0 h 228600"/>
              <a:gd name="connsiteX2" fmla="*/ 1153798 w 1153798"/>
              <a:gd name="connsiteY2" fmla="*/ 228600 h 228600"/>
              <a:gd name="connsiteX3" fmla="*/ 0 w 1153798"/>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153798" h="228600">
                <a:moveTo>
                  <a:pt x="0" y="0"/>
                </a:moveTo>
                <a:lnTo>
                  <a:pt x="1153798" y="0"/>
                </a:lnTo>
                <a:lnTo>
                  <a:pt x="1153798" y="228600"/>
                </a:lnTo>
                <a:lnTo>
                  <a:pt x="0" y="228600"/>
                </a:ln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
        <p:nvSpPr>
          <p:cNvPr id="25" name="Text Placeholder 24">
            <a:extLst>
              <a:ext uri="{FF2B5EF4-FFF2-40B4-BE49-F238E27FC236}">
                <a16:creationId xmlns:a16="http://schemas.microsoft.com/office/drawing/2014/main" id="{6C446445-A77A-DF98-5C01-9461B0B0ABFE}"/>
              </a:ext>
            </a:extLst>
          </p:cNvPr>
          <p:cNvSpPr>
            <a:spLocks noGrp="1"/>
          </p:cNvSpPr>
          <p:nvPr>
            <p:ph type="body" sz="quarter" idx="36" hasCustomPrompt="1"/>
          </p:nvPr>
        </p:nvSpPr>
        <p:spPr>
          <a:xfrm>
            <a:off x="12368260" y="6983725"/>
            <a:ext cx="1896486" cy="10089092"/>
          </a:xfrm>
          <a:custGeom>
            <a:avLst/>
            <a:gdLst>
              <a:gd name="connsiteX0" fmla="*/ 0 w 445752"/>
              <a:gd name="connsiteY0" fmla="*/ 0 h 2590800"/>
              <a:gd name="connsiteX1" fmla="*/ 445752 w 445752"/>
              <a:gd name="connsiteY1" fmla="*/ 0 h 2590800"/>
              <a:gd name="connsiteX2" fmla="*/ 445752 w 445752"/>
              <a:gd name="connsiteY2" fmla="*/ 2590800 h 2590800"/>
              <a:gd name="connsiteX3" fmla="*/ 0 w 445752"/>
              <a:gd name="connsiteY3" fmla="*/ 2590800 h 2590800"/>
            </a:gdLst>
            <a:ahLst/>
            <a:cxnLst>
              <a:cxn ang="0">
                <a:pos x="connsiteX0" y="connsiteY0"/>
              </a:cxn>
              <a:cxn ang="0">
                <a:pos x="connsiteX1" y="connsiteY1"/>
              </a:cxn>
              <a:cxn ang="0">
                <a:pos x="connsiteX2" y="connsiteY2"/>
              </a:cxn>
              <a:cxn ang="0">
                <a:pos x="connsiteX3" y="connsiteY3"/>
              </a:cxn>
            </a:cxnLst>
            <a:rect l="l" t="t" r="r" b="b"/>
            <a:pathLst>
              <a:path w="445752" h="2590800">
                <a:moveTo>
                  <a:pt x="0" y="0"/>
                </a:moveTo>
                <a:lnTo>
                  <a:pt x="445752" y="0"/>
                </a:lnTo>
                <a:lnTo>
                  <a:pt x="445752" y="2590800"/>
                </a:lnTo>
                <a:lnTo>
                  <a:pt x="0" y="2590800"/>
                </a:lnTo>
                <a:close/>
              </a:path>
            </a:pathLst>
          </a:cu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Tree>
    <p:extLst>
      <p:ext uri="{BB962C8B-B14F-4D97-AF65-F5344CB8AC3E}">
        <p14:creationId xmlns:p14="http://schemas.microsoft.com/office/powerpoint/2010/main" val="515976827"/>
      </p:ext>
    </p:extLst>
  </p:cSld>
  <p:clrMapOvr>
    <a:masterClrMapping/>
  </p:clrMapOvr>
  <p:extLst>
    <p:ext uri="{DCECCB84-F9BA-43D5-87BE-67443E8EF086}">
      <p15:sldGuideLst xmlns:p15="http://schemas.microsoft.com/office/powerpoint/2012/main">
        <p15:guide id="1" pos="17971" userDrawn="1">
          <p15:clr>
            <a:srgbClr val="547EBF"/>
          </p15:clr>
        </p15:guide>
        <p15:guide id="2" orient="horz" pos="9533" userDrawn="1">
          <p15:clr>
            <a:srgbClr val="FBAE40"/>
          </p15:clr>
        </p15:guide>
        <p15:guide id="3" pos="8986" userDrawn="1">
          <p15:clr>
            <a:srgbClr val="547EBF"/>
          </p15:clr>
        </p15:guide>
        <p15:guide id="4" orient="horz" pos="17944" userDrawn="1">
          <p15:clr>
            <a:srgbClr val="FBAE40"/>
          </p15:clr>
        </p15:guide>
        <p15:guide id="5" orient="horz" pos="1122" userDrawn="1">
          <p15:clr>
            <a:srgbClr val="FBAE40"/>
          </p15:clr>
        </p15:guide>
        <p15:guide id="6" pos="19184" userDrawn="1">
          <p15:clr>
            <a:srgbClr val="FBAE40"/>
          </p15:clr>
        </p15:guide>
        <p15:guide id="7" pos="25715" userDrawn="1">
          <p15:clr>
            <a:srgbClr val="FBAE40"/>
          </p15:clr>
        </p15:guide>
        <p15:guide id="8" pos="13479" userDrawn="1">
          <p15:clr>
            <a:srgbClr val="FBAE40"/>
          </p15:clr>
        </p15:guide>
        <p15:guide id="9" pos="10211" userDrawn="1">
          <p15:clr>
            <a:srgbClr val="FBAE40"/>
          </p15:clr>
        </p15:guide>
        <p15:guide id="10" pos="7760" userDrawn="1">
          <p15:clr>
            <a:srgbClr val="FBAE40"/>
          </p15:clr>
        </p15:guide>
        <p15:guide id="11" pos="1225" userDrawn="1">
          <p15:clr>
            <a:srgbClr val="FBAE40"/>
          </p15:clr>
        </p15:guide>
        <p15:guide id="12" pos="1674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rifold Inside">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1969693" y="20656613"/>
            <a:ext cx="9988628" cy="3204770"/>
          </a:xfrm>
        </p:spPr>
        <p:txBody>
          <a:bodyPr>
            <a:noAutofit/>
          </a:bodyPr>
          <a:lstStyle>
            <a:lvl1pPr>
              <a:lnSpc>
                <a:spcPct val="90000"/>
              </a:lnSpc>
              <a:defRPr sz="7788" b="1" cap="all" spc="389" baseline="0">
                <a:solidFill>
                  <a:schemeClr val="accent3">
                    <a:lumMod val="75000"/>
                  </a:schemeClr>
                </a:solidFill>
              </a:defRPr>
            </a:lvl1pPr>
          </a:lstStyle>
          <a:p>
            <a:r>
              <a:rPr lang="en-US" dirty="0"/>
              <a:t>Add title here</a:t>
            </a:r>
          </a:p>
        </p:txBody>
      </p:sp>
      <p:sp>
        <p:nvSpPr>
          <p:cNvPr id="9" name="Picture Placeholder 11">
            <a:extLst>
              <a:ext uri="{FF2B5EF4-FFF2-40B4-BE49-F238E27FC236}">
                <a16:creationId xmlns:a16="http://schemas.microsoft.com/office/drawing/2014/main" id="{015C248F-577B-0F17-9B56-686B83F28B66}"/>
              </a:ext>
            </a:extLst>
          </p:cNvPr>
          <p:cNvSpPr>
            <a:spLocks noGrp="1"/>
          </p:cNvSpPr>
          <p:nvPr>
            <p:ph type="pic" sz="quarter" idx="28" hasCustomPrompt="1"/>
          </p:nvPr>
        </p:nvSpPr>
        <p:spPr>
          <a:xfrm>
            <a:off x="1972207" y="1860716"/>
            <a:ext cx="12292541" cy="17427255"/>
          </a:xfrm>
          <a:noFill/>
        </p:spPr>
        <p:txBody>
          <a:bodyPr tIns="274320">
            <a:normAutofit/>
          </a:bodyPr>
          <a:lstStyle>
            <a:lvl1pPr marL="0" indent="0" algn="ctr">
              <a:buNone/>
              <a:defRPr sz="5452"/>
            </a:lvl1pPr>
          </a:lstStyle>
          <a:p>
            <a:r>
              <a:rPr lang="en-US" dirty="0"/>
              <a:t>Click to add picture</a:t>
            </a:r>
          </a:p>
        </p:txBody>
      </p:sp>
      <p:sp>
        <p:nvSpPr>
          <p:cNvPr id="15" name="Text Placeholder 4">
            <a:extLst>
              <a:ext uri="{FF2B5EF4-FFF2-40B4-BE49-F238E27FC236}">
                <a16:creationId xmlns:a16="http://schemas.microsoft.com/office/drawing/2014/main" id="{BDD62012-93F7-ADCC-50CF-BC8DB8B8ABD4}"/>
              </a:ext>
            </a:extLst>
          </p:cNvPr>
          <p:cNvSpPr>
            <a:spLocks noGrp="1"/>
          </p:cNvSpPr>
          <p:nvPr>
            <p:ph type="body" sz="quarter" idx="32" hasCustomPrompt="1"/>
          </p:nvPr>
        </p:nvSpPr>
        <p:spPr>
          <a:xfrm>
            <a:off x="1969693" y="24330995"/>
            <a:ext cx="8652784" cy="1341267"/>
          </a:xfrm>
        </p:spPr>
        <p:txBody>
          <a:bodyPr>
            <a:noAutofit/>
          </a:bodyPr>
          <a:lstStyle>
            <a:lvl1pPr marL="0" indent="0" algn="l">
              <a:lnSpc>
                <a:spcPct val="100000"/>
              </a:lnSpc>
              <a:spcBef>
                <a:spcPts val="0"/>
              </a:spcBef>
              <a:buNone/>
              <a:defRPr sz="3894" b="1" cap="all" spc="389" baseline="0">
                <a:solidFill>
                  <a:schemeClr val="tx1"/>
                </a:solidFill>
                <a:latin typeface="+mj-lt"/>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19" name="Text Placeholder 15">
            <a:extLst>
              <a:ext uri="{FF2B5EF4-FFF2-40B4-BE49-F238E27FC236}">
                <a16:creationId xmlns:a16="http://schemas.microsoft.com/office/drawing/2014/main" id="{A41E763A-1C92-B3F7-DD73-A02CF7CA353E}"/>
              </a:ext>
            </a:extLst>
          </p:cNvPr>
          <p:cNvSpPr>
            <a:spLocks noGrp="1"/>
          </p:cNvSpPr>
          <p:nvPr>
            <p:ph type="body" sz="quarter" idx="33" hasCustomPrompt="1"/>
          </p:nvPr>
        </p:nvSpPr>
        <p:spPr>
          <a:xfrm>
            <a:off x="1969693" y="26141871"/>
            <a:ext cx="9988628" cy="3319240"/>
          </a:xfrm>
        </p:spPr>
        <p:txBody>
          <a:bodyPr>
            <a:noAutofit/>
          </a:bodyPr>
          <a:lstStyle>
            <a:lvl1pPr marL="0" indent="0">
              <a:lnSpc>
                <a:spcPct val="120000"/>
              </a:lnSpc>
              <a:spcBef>
                <a:spcPts val="0"/>
              </a:spcBef>
              <a:spcAft>
                <a:spcPts val="3894"/>
              </a:spcAft>
              <a:buNone/>
              <a:defRPr sz="3505" b="0" spc="78" baseline="0"/>
            </a:lvl1pPr>
            <a:lvl2pPr>
              <a:defRPr sz="3894"/>
            </a:lvl2pPr>
            <a:lvl3pPr>
              <a:defRPr sz="3894"/>
            </a:lvl3pPr>
            <a:lvl4pPr>
              <a:defRPr sz="3894"/>
            </a:lvl4pPr>
            <a:lvl5pPr>
              <a:defRPr sz="3894"/>
            </a:lvl5pPr>
          </a:lstStyle>
          <a:p>
            <a:pPr lvl="0"/>
            <a:r>
              <a:rPr lang="en-US" dirty="0"/>
              <a:t>Add text here</a:t>
            </a:r>
          </a:p>
        </p:txBody>
      </p:sp>
      <p:sp>
        <p:nvSpPr>
          <p:cNvPr id="17" name="Rectangle 16">
            <a:extLst>
              <a:ext uri="{FF2B5EF4-FFF2-40B4-BE49-F238E27FC236}">
                <a16:creationId xmlns:a16="http://schemas.microsoft.com/office/drawing/2014/main" id="{4082538D-D9FE-DE0C-2D31-3FBA33333073}"/>
              </a:ext>
              <a:ext uri="{C183D7F6-B498-43B3-948B-1728B52AA6E4}">
                <adec:decorative xmlns:adec="http://schemas.microsoft.com/office/drawing/2017/decorative" val="1"/>
              </a:ext>
            </a:extLst>
          </p:cNvPr>
          <p:cNvSpPr/>
          <p:nvPr userDrawn="1"/>
        </p:nvSpPr>
        <p:spPr>
          <a:xfrm>
            <a:off x="12291016" y="9368610"/>
            <a:ext cx="16209943" cy="8189969"/>
          </a:xfrm>
          <a:prstGeom prst="rect">
            <a:avLst/>
          </a:pr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720" dirty="0"/>
          </a:p>
        </p:txBody>
      </p:sp>
      <p:sp>
        <p:nvSpPr>
          <p:cNvPr id="29" name="Text Placeholder 25"/>
          <p:cNvSpPr>
            <a:spLocks noGrp="1"/>
          </p:cNvSpPr>
          <p:nvPr>
            <p:ph type="body" sz="quarter" idx="16" hasCustomPrompt="1"/>
          </p:nvPr>
        </p:nvSpPr>
        <p:spPr>
          <a:xfrm>
            <a:off x="16209941" y="1860717"/>
            <a:ext cx="6897371" cy="3616048"/>
          </a:xfrm>
        </p:spPr>
        <p:txBody>
          <a:bodyPr>
            <a:noAutofit/>
          </a:bodyPr>
          <a:lstStyle>
            <a:lvl1pPr marL="0" indent="0">
              <a:lnSpc>
                <a:spcPct val="100000"/>
              </a:lnSpc>
              <a:spcBef>
                <a:spcPts val="0"/>
              </a:spcBef>
              <a:buNone/>
              <a:defRPr sz="7788" b="1" cap="all" spc="389" baseline="0">
                <a:solidFill>
                  <a:schemeClr val="accent3">
                    <a:lumMod val="75000"/>
                  </a:schemeClr>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title here</a:t>
            </a:r>
          </a:p>
        </p:txBody>
      </p:sp>
      <p:sp>
        <p:nvSpPr>
          <p:cNvPr id="22" name="Text Placeholder 15">
            <a:extLst>
              <a:ext uri="{FF2B5EF4-FFF2-40B4-BE49-F238E27FC236}">
                <a16:creationId xmlns:a16="http://schemas.microsoft.com/office/drawing/2014/main" id="{FCE9C248-8810-2220-B030-6CF2898E4F3C}"/>
              </a:ext>
            </a:extLst>
          </p:cNvPr>
          <p:cNvSpPr>
            <a:spLocks noGrp="1"/>
          </p:cNvSpPr>
          <p:nvPr>
            <p:ph type="body" sz="quarter" idx="35" hasCustomPrompt="1"/>
          </p:nvPr>
        </p:nvSpPr>
        <p:spPr>
          <a:xfrm>
            <a:off x="16209939" y="6010782"/>
            <a:ext cx="10475713" cy="3242295"/>
          </a:xfrm>
        </p:spPr>
        <p:txBody>
          <a:bodyPr>
            <a:noAutofit/>
          </a:bodyPr>
          <a:lstStyle>
            <a:lvl1pPr marL="0" indent="0">
              <a:lnSpc>
                <a:spcPct val="120000"/>
              </a:lnSpc>
              <a:spcBef>
                <a:spcPts val="0"/>
              </a:spcBef>
              <a:spcAft>
                <a:spcPts val="3894"/>
              </a:spcAft>
              <a:buNone/>
              <a:defRPr sz="3505" b="0" spc="78" baseline="0"/>
            </a:lvl1pPr>
            <a:lvl2pPr>
              <a:defRPr sz="3894"/>
            </a:lvl2pPr>
            <a:lvl3pPr>
              <a:defRPr sz="3894"/>
            </a:lvl3pPr>
            <a:lvl4pPr>
              <a:defRPr sz="3894"/>
            </a:lvl4pPr>
            <a:lvl5pPr>
              <a:defRPr sz="3894"/>
            </a:lvl5pPr>
          </a:lstStyle>
          <a:p>
            <a:pPr lvl="0"/>
            <a:r>
              <a:rPr lang="en-US" dirty="0"/>
              <a:t>Add text here</a:t>
            </a:r>
          </a:p>
        </p:txBody>
      </p:sp>
      <p:sp>
        <p:nvSpPr>
          <p:cNvPr id="30" name="Text Placeholder 25"/>
          <p:cNvSpPr>
            <a:spLocks noGrp="1"/>
          </p:cNvSpPr>
          <p:nvPr>
            <p:ph type="body" sz="quarter" idx="17" hasCustomPrompt="1"/>
          </p:nvPr>
        </p:nvSpPr>
        <p:spPr>
          <a:xfrm>
            <a:off x="16209941" y="9935177"/>
            <a:ext cx="10333836" cy="4745035"/>
          </a:xfrm>
        </p:spPr>
        <p:txBody>
          <a:bodyPr>
            <a:noAutofit/>
          </a:bodyPr>
          <a:lstStyle>
            <a:lvl1pPr marL="0" indent="0">
              <a:lnSpc>
                <a:spcPct val="130000"/>
              </a:lnSpc>
              <a:spcBef>
                <a:spcPts val="0"/>
              </a:spcBef>
              <a:buNone/>
              <a:defRPr sz="4673" b="1" i="1" spc="0"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5" name="Text Placeholder 4">
            <a:extLst>
              <a:ext uri="{FF2B5EF4-FFF2-40B4-BE49-F238E27FC236}">
                <a16:creationId xmlns:a16="http://schemas.microsoft.com/office/drawing/2014/main" id="{8CE8481A-AC22-ACFF-3E51-40A9B8F705A9}"/>
              </a:ext>
            </a:extLst>
          </p:cNvPr>
          <p:cNvSpPr>
            <a:spLocks noGrp="1"/>
          </p:cNvSpPr>
          <p:nvPr>
            <p:ph type="body" sz="quarter" idx="24" hasCustomPrompt="1"/>
          </p:nvPr>
        </p:nvSpPr>
        <p:spPr>
          <a:xfrm>
            <a:off x="16209939" y="15319260"/>
            <a:ext cx="10394306" cy="831127"/>
          </a:xfrm>
        </p:spPr>
        <p:txBody>
          <a:bodyPr>
            <a:noAutofit/>
          </a:bodyPr>
          <a:lstStyle>
            <a:lvl1pPr marL="0" indent="0" algn="l">
              <a:lnSpc>
                <a:spcPct val="120000"/>
              </a:lnSpc>
              <a:spcBef>
                <a:spcPts val="0"/>
              </a:spcBef>
              <a:buNone/>
              <a:defRPr sz="3894" b="1" cap="all" spc="389" baseline="0">
                <a:solidFill>
                  <a:schemeClr val="bg1"/>
                </a:solidFill>
                <a:latin typeface="+mj-lt"/>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4" name="Text Placeholder 25">
            <a:extLst>
              <a:ext uri="{FF2B5EF4-FFF2-40B4-BE49-F238E27FC236}">
                <a16:creationId xmlns:a16="http://schemas.microsoft.com/office/drawing/2014/main" id="{D51A6F9D-1997-1CDF-8645-E270DEA25644}"/>
              </a:ext>
            </a:extLst>
          </p:cNvPr>
          <p:cNvSpPr>
            <a:spLocks noGrp="1"/>
          </p:cNvSpPr>
          <p:nvPr>
            <p:ph type="body" sz="quarter" idx="31" hasCustomPrompt="1"/>
          </p:nvPr>
        </p:nvSpPr>
        <p:spPr>
          <a:xfrm>
            <a:off x="16209939" y="16219615"/>
            <a:ext cx="10394306" cy="1110583"/>
          </a:xfrm>
        </p:spPr>
        <p:txBody>
          <a:bodyPr>
            <a:noAutofit/>
          </a:bodyPr>
          <a:lstStyle>
            <a:lvl1pPr marL="0" indent="0">
              <a:lnSpc>
                <a:spcPct val="120000"/>
              </a:lnSpc>
              <a:spcBef>
                <a:spcPts val="0"/>
              </a:spcBef>
              <a:buNone/>
              <a:defRPr sz="3505" b="1" i="1" spc="0"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27" name="Text Placeholder 25">
            <a:extLst>
              <a:ext uri="{FF2B5EF4-FFF2-40B4-BE49-F238E27FC236}">
                <a16:creationId xmlns:a16="http://schemas.microsoft.com/office/drawing/2014/main" id="{4118D991-EC75-05B0-73FA-F8F2494DFB2D}"/>
              </a:ext>
            </a:extLst>
          </p:cNvPr>
          <p:cNvSpPr>
            <a:spLocks noGrp="1"/>
          </p:cNvSpPr>
          <p:nvPr>
            <p:ph type="body" sz="quarter" idx="39" hasCustomPrompt="1"/>
          </p:nvPr>
        </p:nvSpPr>
        <p:spPr>
          <a:xfrm>
            <a:off x="16209941" y="18342629"/>
            <a:ext cx="10904732" cy="3319244"/>
          </a:xfrm>
        </p:spPr>
        <p:txBody>
          <a:bodyPr>
            <a:noAutofit/>
          </a:bodyPr>
          <a:lstStyle>
            <a:lvl1pPr marL="0" indent="0">
              <a:lnSpc>
                <a:spcPct val="90000"/>
              </a:lnSpc>
              <a:spcBef>
                <a:spcPts val="0"/>
              </a:spcBef>
              <a:buNone/>
              <a:defRPr sz="7788" b="1" cap="all" spc="389" baseline="0">
                <a:solidFill>
                  <a:schemeClr val="accent3">
                    <a:lumMod val="75000"/>
                  </a:schemeClr>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title here</a:t>
            </a:r>
          </a:p>
        </p:txBody>
      </p:sp>
      <p:sp>
        <p:nvSpPr>
          <p:cNvPr id="6" name="Text Placeholder 4">
            <a:extLst>
              <a:ext uri="{FF2B5EF4-FFF2-40B4-BE49-F238E27FC236}">
                <a16:creationId xmlns:a16="http://schemas.microsoft.com/office/drawing/2014/main" id="{5FAFB201-A050-C771-0585-2F7EA9FA3EDA}"/>
              </a:ext>
            </a:extLst>
          </p:cNvPr>
          <p:cNvSpPr>
            <a:spLocks noGrp="1"/>
          </p:cNvSpPr>
          <p:nvPr>
            <p:ph type="body" sz="quarter" idx="25" hasCustomPrompt="1"/>
          </p:nvPr>
        </p:nvSpPr>
        <p:spPr>
          <a:xfrm>
            <a:off x="16209941" y="21977668"/>
            <a:ext cx="7615348" cy="1341267"/>
          </a:xfrm>
        </p:spPr>
        <p:txBody>
          <a:bodyPr>
            <a:noAutofit/>
          </a:bodyPr>
          <a:lstStyle>
            <a:lvl1pPr marL="0" indent="0" algn="l">
              <a:lnSpc>
                <a:spcPct val="100000"/>
              </a:lnSpc>
              <a:spcBef>
                <a:spcPts val="0"/>
              </a:spcBef>
              <a:buNone/>
              <a:defRPr sz="3894" b="1" cap="all" spc="389" baseline="0">
                <a:solidFill>
                  <a:schemeClr val="tx1"/>
                </a:solidFill>
                <a:latin typeface="+mj-lt"/>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16" name="Text Placeholder 15">
            <a:extLst>
              <a:ext uri="{FF2B5EF4-FFF2-40B4-BE49-F238E27FC236}">
                <a16:creationId xmlns:a16="http://schemas.microsoft.com/office/drawing/2014/main" id="{B8D28565-418D-614A-4D8A-FAA5DC928B9F}"/>
              </a:ext>
            </a:extLst>
          </p:cNvPr>
          <p:cNvSpPr>
            <a:spLocks noGrp="1"/>
          </p:cNvSpPr>
          <p:nvPr>
            <p:ph type="body" sz="quarter" idx="30" hasCustomPrompt="1"/>
          </p:nvPr>
        </p:nvSpPr>
        <p:spPr>
          <a:xfrm>
            <a:off x="16209941" y="23872733"/>
            <a:ext cx="10334202" cy="5789938"/>
          </a:xfrm>
        </p:spPr>
        <p:txBody>
          <a:bodyPr>
            <a:noAutofit/>
          </a:bodyPr>
          <a:lstStyle>
            <a:lvl1pPr>
              <a:lnSpc>
                <a:spcPct val="120000"/>
              </a:lnSpc>
              <a:spcBef>
                <a:spcPts val="0"/>
              </a:spcBef>
              <a:spcAft>
                <a:spcPts val="3894"/>
              </a:spcAft>
              <a:defRPr sz="3505" b="0" spc="78" baseline="0"/>
            </a:lvl1pPr>
            <a:lvl2pPr>
              <a:defRPr sz="3894"/>
            </a:lvl2pPr>
            <a:lvl3pPr>
              <a:defRPr sz="3894"/>
            </a:lvl3pPr>
            <a:lvl4pPr>
              <a:defRPr sz="3894"/>
            </a:lvl4pPr>
            <a:lvl5pPr>
              <a:defRPr sz="3894"/>
            </a:lvl5pPr>
          </a:lstStyle>
          <a:p>
            <a:pPr lvl="0"/>
            <a:r>
              <a:rPr lang="en-US" dirty="0"/>
              <a:t>Add text here</a:t>
            </a:r>
          </a:p>
        </p:txBody>
      </p:sp>
      <p:sp>
        <p:nvSpPr>
          <p:cNvPr id="18" name="Rectangle 17">
            <a:extLst>
              <a:ext uri="{FF2B5EF4-FFF2-40B4-BE49-F238E27FC236}">
                <a16:creationId xmlns:a16="http://schemas.microsoft.com/office/drawing/2014/main" id="{E5DA1E0E-0373-C71E-07B2-A841FAFCF5D4}"/>
              </a:ext>
              <a:ext uri="{C183D7F6-B498-43B3-948B-1728B52AA6E4}">
                <adec:decorative xmlns:adec="http://schemas.microsoft.com/office/drawing/2017/decorative" val="1"/>
              </a:ext>
            </a:extLst>
          </p:cNvPr>
          <p:cNvSpPr/>
          <p:nvPr userDrawn="1"/>
        </p:nvSpPr>
        <p:spPr>
          <a:xfrm>
            <a:off x="41627122" y="13640165"/>
            <a:ext cx="1167116" cy="14836900"/>
          </a:xfrm>
          <a:prstGeom prst="rect">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720" dirty="0"/>
          </a:p>
        </p:txBody>
      </p:sp>
      <p:sp>
        <p:nvSpPr>
          <p:cNvPr id="13" name="Picture Placeholder 11"/>
          <p:cNvSpPr>
            <a:spLocks noGrp="1"/>
          </p:cNvSpPr>
          <p:nvPr>
            <p:ph type="pic" sz="quarter" idx="11" hasCustomPrompt="1"/>
          </p:nvPr>
        </p:nvSpPr>
        <p:spPr>
          <a:xfrm>
            <a:off x="28529502" y="1780426"/>
            <a:ext cx="12292533" cy="7588186"/>
          </a:xfrm>
          <a:noFill/>
        </p:spPr>
        <p:txBody>
          <a:bodyPr tIns="274320">
            <a:normAutofit/>
          </a:bodyPr>
          <a:lstStyle>
            <a:lvl1pPr marL="0" indent="0" algn="ctr">
              <a:buNone/>
              <a:defRPr sz="5452">
                <a:solidFill>
                  <a:sysClr val="windowText" lastClr="000000"/>
                </a:solidFill>
              </a:defRPr>
            </a:lvl1pPr>
          </a:lstStyle>
          <a:p>
            <a:r>
              <a:rPr lang="en-US" dirty="0"/>
              <a:t>Click to add picture</a:t>
            </a:r>
          </a:p>
        </p:txBody>
      </p:sp>
      <p:sp>
        <p:nvSpPr>
          <p:cNvPr id="23" name="Text Placeholder 15">
            <a:extLst>
              <a:ext uri="{FF2B5EF4-FFF2-40B4-BE49-F238E27FC236}">
                <a16:creationId xmlns:a16="http://schemas.microsoft.com/office/drawing/2014/main" id="{764EA665-2F47-3154-351E-F3A2BD99845F}"/>
              </a:ext>
            </a:extLst>
          </p:cNvPr>
          <p:cNvSpPr>
            <a:spLocks noGrp="1"/>
          </p:cNvSpPr>
          <p:nvPr>
            <p:ph type="body" sz="quarter" idx="36" hasCustomPrompt="1"/>
          </p:nvPr>
        </p:nvSpPr>
        <p:spPr>
          <a:xfrm>
            <a:off x="30490824" y="10089092"/>
            <a:ext cx="10009629" cy="3242295"/>
          </a:xfrm>
        </p:spPr>
        <p:txBody>
          <a:bodyPr>
            <a:noAutofit/>
          </a:bodyPr>
          <a:lstStyle>
            <a:lvl1pPr marL="0" indent="0">
              <a:lnSpc>
                <a:spcPct val="120000"/>
              </a:lnSpc>
              <a:spcBef>
                <a:spcPts val="0"/>
              </a:spcBef>
              <a:spcAft>
                <a:spcPts val="3894"/>
              </a:spcAft>
              <a:buNone/>
              <a:defRPr sz="3505" b="0" spc="78" baseline="0"/>
            </a:lvl1pPr>
            <a:lvl2pPr>
              <a:defRPr sz="3894"/>
            </a:lvl2pPr>
            <a:lvl3pPr>
              <a:defRPr sz="3894"/>
            </a:lvl3pPr>
            <a:lvl4pPr>
              <a:defRPr sz="3894"/>
            </a:lvl4pPr>
            <a:lvl5pPr>
              <a:defRPr sz="3894"/>
            </a:lvl5pPr>
          </a:lstStyle>
          <a:p>
            <a:pPr lvl="0"/>
            <a:r>
              <a:rPr lang="en-US" dirty="0"/>
              <a:t>Add text here</a:t>
            </a:r>
          </a:p>
        </p:txBody>
      </p:sp>
      <p:sp>
        <p:nvSpPr>
          <p:cNvPr id="26" name="Text Placeholder 25">
            <a:extLst>
              <a:ext uri="{FF2B5EF4-FFF2-40B4-BE49-F238E27FC236}">
                <a16:creationId xmlns:a16="http://schemas.microsoft.com/office/drawing/2014/main" id="{970B3764-7EB5-FE7C-FAB0-FCD9098BB396}"/>
              </a:ext>
            </a:extLst>
          </p:cNvPr>
          <p:cNvSpPr>
            <a:spLocks noGrp="1"/>
          </p:cNvSpPr>
          <p:nvPr>
            <p:ph type="body" sz="quarter" idx="38" hasCustomPrompt="1"/>
          </p:nvPr>
        </p:nvSpPr>
        <p:spPr>
          <a:xfrm>
            <a:off x="30490824" y="13640167"/>
            <a:ext cx="10357934" cy="3690030"/>
          </a:xfrm>
        </p:spPr>
        <p:txBody>
          <a:bodyPr>
            <a:noAutofit/>
          </a:bodyPr>
          <a:lstStyle>
            <a:lvl1pPr marL="0" indent="0">
              <a:lnSpc>
                <a:spcPct val="100000"/>
              </a:lnSpc>
              <a:spcBef>
                <a:spcPts val="0"/>
              </a:spcBef>
              <a:buNone/>
              <a:defRPr sz="7788" b="1" cap="all" spc="389" baseline="0">
                <a:solidFill>
                  <a:schemeClr val="accent3">
                    <a:lumMod val="75000"/>
                  </a:schemeClr>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title here</a:t>
            </a:r>
          </a:p>
        </p:txBody>
      </p:sp>
      <p:sp>
        <p:nvSpPr>
          <p:cNvPr id="24" name="Text Placeholder 15">
            <a:extLst>
              <a:ext uri="{FF2B5EF4-FFF2-40B4-BE49-F238E27FC236}">
                <a16:creationId xmlns:a16="http://schemas.microsoft.com/office/drawing/2014/main" id="{23E1A197-401A-8FFE-C31B-1053DB84EF27}"/>
              </a:ext>
            </a:extLst>
          </p:cNvPr>
          <p:cNvSpPr>
            <a:spLocks noGrp="1"/>
          </p:cNvSpPr>
          <p:nvPr>
            <p:ph type="body" sz="quarter" idx="37" hasCustomPrompt="1"/>
          </p:nvPr>
        </p:nvSpPr>
        <p:spPr>
          <a:xfrm>
            <a:off x="30490824" y="18009955"/>
            <a:ext cx="10394668" cy="11652714"/>
          </a:xfrm>
        </p:spPr>
        <p:txBody>
          <a:bodyPr>
            <a:noAutofit/>
          </a:bodyPr>
          <a:lstStyle>
            <a:lvl1pPr marL="0" indent="0">
              <a:lnSpc>
                <a:spcPct val="130000"/>
              </a:lnSpc>
              <a:spcBef>
                <a:spcPts val="0"/>
              </a:spcBef>
              <a:spcAft>
                <a:spcPts val="3894"/>
              </a:spcAft>
              <a:buNone/>
              <a:defRPr sz="3505" b="0" spc="78" baseline="0"/>
            </a:lvl1pPr>
            <a:lvl2pPr>
              <a:defRPr sz="3894"/>
            </a:lvl2pPr>
            <a:lvl3pPr>
              <a:defRPr sz="3894"/>
            </a:lvl3pPr>
            <a:lvl4pPr>
              <a:defRPr sz="3894"/>
            </a:lvl4pPr>
            <a:lvl5pPr>
              <a:defRPr sz="3894"/>
            </a:lvl5pPr>
          </a:lstStyle>
          <a:p>
            <a:pPr lvl="0"/>
            <a:r>
              <a:rPr lang="en-US" dirty="0"/>
              <a:t>Add text here</a:t>
            </a:r>
          </a:p>
        </p:txBody>
      </p:sp>
      <p:sp>
        <p:nvSpPr>
          <p:cNvPr id="2" name="Text Placeholder 1">
            <a:extLst>
              <a:ext uri="{FF2B5EF4-FFF2-40B4-BE49-F238E27FC236}">
                <a16:creationId xmlns:a16="http://schemas.microsoft.com/office/drawing/2014/main" id="{532EC872-481F-9DFB-DB93-7FC667A1F225}"/>
              </a:ext>
            </a:extLst>
          </p:cNvPr>
          <p:cNvSpPr>
            <a:spLocks noGrp="1"/>
          </p:cNvSpPr>
          <p:nvPr>
            <p:ph type="body" sz="quarter" idx="34" hasCustomPrompt="1"/>
          </p:nvPr>
        </p:nvSpPr>
        <p:spPr>
          <a:xfrm>
            <a:off x="22570132" y="2"/>
            <a:ext cx="12105633" cy="3412935"/>
          </a:xfrm>
          <a:custGeom>
            <a:avLst/>
            <a:gdLst>
              <a:gd name="connsiteX0" fmla="*/ 0 w 2845320"/>
              <a:gd name="connsiteY0" fmla="*/ 0 h 876415"/>
              <a:gd name="connsiteX1" fmla="*/ 2845320 w 2845320"/>
              <a:gd name="connsiteY1" fmla="*/ 0 h 876415"/>
              <a:gd name="connsiteX2" fmla="*/ 2825274 w 2845320"/>
              <a:gd name="connsiteY2" fmla="*/ 41614 h 876415"/>
              <a:gd name="connsiteX3" fmla="*/ 1422660 w 2845320"/>
              <a:gd name="connsiteY3" fmla="*/ 876415 h 876415"/>
              <a:gd name="connsiteX4" fmla="*/ 20047 w 2845320"/>
              <a:gd name="connsiteY4" fmla="*/ 41614 h 876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20" h="876415">
                <a:moveTo>
                  <a:pt x="0" y="0"/>
                </a:moveTo>
                <a:lnTo>
                  <a:pt x="2845320" y="0"/>
                </a:lnTo>
                <a:lnTo>
                  <a:pt x="2825274" y="41614"/>
                </a:lnTo>
                <a:cubicBezTo>
                  <a:pt x="2555154" y="538859"/>
                  <a:pt x="2028327" y="876415"/>
                  <a:pt x="1422660" y="876415"/>
                </a:cubicBezTo>
                <a:cubicBezTo>
                  <a:pt x="816993" y="876415"/>
                  <a:pt x="290167" y="538859"/>
                  <a:pt x="20047" y="41614"/>
                </a:cubicBez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
        <p:nvSpPr>
          <p:cNvPr id="3" name="Text Placeholder 2">
            <a:extLst>
              <a:ext uri="{FF2B5EF4-FFF2-40B4-BE49-F238E27FC236}">
                <a16:creationId xmlns:a16="http://schemas.microsoft.com/office/drawing/2014/main" id="{F450FD81-C5FF-7E04-852A-F6E347A56B0C}"/>
              </a:ext>
            </a:extLst>
          </p:cNvPr>
          <p:cNvSpPr>
            <a:spLocks noGrp="1"/>
          </p:cNvSpPr>
          <p:nvPr>
            <p:ph type="body" sz="quarter" idx="40" hasCustomPrompt="1"/>
          </p:nvPr>
        </p:nvSpPr>
        <p:spPr>
          <a:xfrm>
            <a:off x="0" y="17585682"/>
            <a:ext cx="4908923" cy="890214"/>
          </a:xfrm>
          <a:custGeom>
            <a:avLst/>
            <a:gdLst>
              <a:gd name="connsiteX0" fmla="*/ 0 w 1153798"/>
              <a:gd name="connsiteY0" fmla="*/ 0 h 228600"/>
              <a:gd name="connsiteX1" fmla="*/ 1153798 w 1153798"/>
              <a:gd name="connsiteY1" fmla="*/ 0 h 228600"/>
              <a:gd name="connsiteX2" fmla="*/ 1153798 w 1153798"/>
              <a:gd name="connsiteY2" fmla="*/ 228600 h 228600"/>
              <a:gd name="connsiteX3" fmla="*/ 0 w 1153798"/>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153798" h="228600">
                <a:moveTo>
                  <a:pt x="0" y="0"/>
                </a:moveTo>
                <a:lnTo>
                  <a:pt x="1153798" y="0"/>
                </a:lnTo>
                <a:lnTo>
                  <a:pt x="1153798" y="228600"/>
                </a:lnTo>
                <a:lnTo>
                  <a:pt x="0" y="228600"/>
                </a:ln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
        <p:nvSpPr>
          <p:cNvPr id="8" name="Text Placeholder 7">
            <a:extLst>
              <a:ext uri="{FF2B5EF4-FFF2-40B4-BE49-F238E27FC236}">
                <a16:creationId xmlns:a16="http://schemas.microsoft.com/office/drawing/2014/main" id="{B6779094-B730-A15E-A4CE-E894F87CBCC2}"/>
              </a:ext>
            </a:extLst>
          </p:cNvPr>
          <p:cNvSpPr>
            <a:spLocks noGrp="1"/>
          </p:cNvSpPr>
          <p:nvPr>
            <p:ph type="body" sz="quarter" idx="41" hasCustomPrompt="1"/>
          </p:nvPr>
        </p:nvSpPr>
        <p:spPr>
          <a:xfrm>
            <a:off x="12291014" y="9368610"/>
            <a:ext cx="1973732" cy="8189969"/>
          </a:xfrm>
          <a:custGeom>
            <a:avLst/>
            <a:gdLst>
              <a:gd name="connsiteX0" fmla="*/ 0 w 445752"/>
              <a:gd name="connsiteY0" fmla="*/ 0 h 2590800"/>
              <a:gd name="connsiteX1" fmla="*/ 445752 w 445752"/>
              <a:gd name="connsiteY1" fmla="*/ 0 h 2590800"/>
              <a:gd name="connsiteX2" fmla="*/ 445752 w 445752"/>
              <a:gd name="connsiteY2" fmla="*/ 2590800 h 2590800"/>
              <a:gd name="connsiteX3" fmla="*/ 0 w 445752"/>
              <a:gd name="connsiteY3" fmla="*/ 2590800 h 2590800"/>
            </a:gdLst>
            <a:ahLst/>
            <a:cxnLst>
              <a:cxn ang="0">
                <a:pos x="connsiteX0" y="connsiteY0"/>
              </a:cxn>
              <a:cxn ang="0">
                <a:pos x="connsiteX1" y="connsiteY1"/>
              </a:cxn>
              <a:cxn ang="0">
                <a:pos x="connsiteX2" y="connsiteY2"/>
              </a:cxn>
              <a:cxn ang="0">
                <a:pos x="connsiteX3" y="connsiteY3"/>
              </a:cxn>
            </a:cxnLst>
            <a:rect l="l" t="t" r="r" b="b"/>
            <a:pathLst>
              <a:path w="445752" h="2590800">
                <a:moveTo>
                  <a:pt x="0" y="0"/>
                </a:moveTo>
                <a:lnTo>
                  <a:pt x="445752" y="0"/>
                </a:lnTo>
                <a:lnTo>
                  <a:pt x="445752" y="2590800"/>
                </a:lnTo>
                <a:lnTo>
                  <a:pt x="0" y="2590800"/>
                </a:lnTo>
                <a:close/>
              </a:path>
            </a:pathLst>
          </a:cu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Tree>
    <p:extLst>
      <p:ext uri="{BB962C8B-B14F-4D97-AF65-F5344CB8AC3E}">
        <p14:creationId xmlns:p14="http://schemas.microsoft.com/office/powerpoint/2010/main" val="654388790"/>
      </p:ext>
    </p:extLst>
  </p:cSld>
  <p:clrMapOvr>
    <a:masterClrMapping/>
  </p:clrMapOvr>
  <p:extLst>
    <p:ext uri="{DCECCB84-F9BA-43D5-87BE-67443E8EF086}">
      <p15:sldGuideLst xmlns:p15="http://schemas.microsoft.com/office/powerpoint/2012/main">
        <p15:guide id="1" pos="17971" userDrawn="1">
          <p15:clr>
            <a:srgbClr val="547EBF"/>
          </p15:clr>
        </p15:guide>
        <p15:guide id="2" orient="horz" pos="9533" userDrawn="1">
          <p15:clr>
            <a:srgbClr val="FBAE40"/>
          </p15:clr>
        </p15:guide>
        <p15:guide id="3" pos="8986" userDrawn="1">
          <p15:clr>
            <a:srgbClr val="547EBF"/>
          </p15:clr>
        </p15:guide>
        <p15:guide id="4" orient="horz" pos="17944" userDrawn="1">
          <p15:clr>
            <a:srgbClr val="FBAE40"/>
          </p15:clr>
        </p15:guide>
        <p15:guide id="5" orient="horz" pos="1122" userDrawn="1">
          <p15:clr>
            <a:srgbClr val="FBAE40"/>
          </p15:clr>
        </p15:guide>
        <p15:guide id="6" pos="19184" userDrawn="1">
          <p15:clr>
            <a:srgbClr val="FBAE40"/>
          </p15:clr>
        </p15:guide>
        <p15:guide id="7" pos="25715" userDrawn="1">
          <p15:clr>
            <a:srgbClr val="FBAE40"/>
          </p15:clr>
        </p15:guide>
        <p15:guide id="8" pos="13479" userDrawn="1">
          <p15:clr>
            <a:srgbClr val="FBAE40"/>
          </p15:clr>
        </p15:guide>
        <p15:guide id="9" pos="10211" userDrawn="1">
          <p15:clr>
            <a:srgbClr val="FBAE40"/>
          </p15:clr>
        </p15:guide>
        <p15:guide id="10" pos="7760" userDrawn="1">
          <p15:clr>
            <a:srgbClr val="FBAE40"/>
          </p15:clr>
        </p15:guide>
        <p15:guide id="11" pos="1225" userDrawn="1">
          <p15:clr>
            <a:srgbClr val="FBAE40"/>
          </p15:clr>
        </p15:guide>
        <p15:guide id="12" pos="16746"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5860101"/>
      </p:ext>
    </p:extLst>
  </p:cSld>
  <p:clrMapOvr>
    <a:masterClrMapping/>
  </p:clrMapOvr>
  <p:extLst>
    <p:ext uri="{DCECCB84-F9BA-43D5-87BE-67443E8EF086}">
      <p15:sldGuideLst xmlns:p15="http://schemas.microsoft.com/office/powerpoint/2012/main">
        <p15:guide id="1" pos="17971" userDrawn="1">
          <p15:clr>
            <a:srgbClr val="547EBF"/>
          </p15:clr>
        </p15:guide>
        <p15:guide id="2" orient="horz" pos="9533" userDrawn="1">
          <p15:clr>
            <a:srgbClr val="FBAE40"/>
          </p15:clr>
        </p15:guide>
        <p15:guide id="3" pos="8986" userDrawn="1">
          <p15:clr>
            <a:srgbClr val="547EBF"/>
          </p15:clr>
        </p15:guide>
        <p15:guide id="4" orient="horz" pos="17944" userDrawn="1">
          <p15:clr>
            <a:srgbClr val="FBAE40"/>
          </p15:clr>
        </p15:guide>
        <p15:guide id="5" orient="horz" pos="1122" userDrawn="1">
          <p15:clr>
            <a:srgbClr val="FBAE40"/>
          </p15:clr>
        </p15:guide>
        <p15:guide id="6" pos="19184" userDrawn="1">
          <p15:clr>
            <a:srgbClr val="FBAE40"/>
          </p15:clr>
        </p15:guide>
        <p15:guide id="7" pos="25715" userDrawn="1">
          <p15:clr>
            <a:srgbClr val="FBAE40"/>
          </p15:clr>
        </p15:guide>
        <p15:guide id="8" pos="13479" userDrawn="1">
          <p15:clr>
            <a:srgbClr val="FBAE40"/>
          </p15:clr>
        </p15:guide>
        <p15:guide id="9" pos="10211" userDrawn="1">
          <p15:clr>
            <a:srgbClr val="FBAE40"/>
          </p15:clr>
        </p15:guide>
        <p15:guide id="10" pos="7760" userDrawn="1">
          <p15:clr>
            <a:srgbClr val="FBAE40"/>
          </p15:clr>
        </p15:guide>
        <p15:guide id="11" pos="1225" userDrawn="1">
          <p15:clr>
            <a:srgbClr val="FBAE40"/>
          </p15:clr>
        </p15:guide>
        <p15:guide id="12" pos="16746"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5">
            <a:alphaModFix amt="35000"/>
            <a:lum/>
          </a:blip>
          <a:srcRect/>
          <a:stretch>
            <a:fillRect t="-21000" b="-2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104" y="1611457"/>
            <a:ext cx="36910030" cy="5850275"/>
          </a:xfrm>
          <a:prstGeom prst="rect">
            <a:avLst/>
          </a:prstGeom>
        </p:spPr>
        <p:txBody>
          <a:bodyPr vert="horz" lIns="0" tIns="0" rIns="0" bIns="0" rtlCol="0" anchor="ctr">
            <a:normAutofit/>
          </a:bodyPr>
          <a:lstStyle/>
          <a:p>
            <a:r>
              <a:rPr lang="en-US"/>
              <a:t>Click to edit Master title style</a:t>
            </a:r>
          </a:p>
        </p:txBody>
      </p:sp>
      <p:sp>
        <p:nvSpPr>
          <p:cNvPr id="3" name="Text Placeholder 2"/>
          <p:cNvSpPr>
            <a:spLocks noGrp="1"/>
          </p:cNvSpPr>
          <p:nvPr>
            <p:ph type="body" idx="1"/>
          </p:nvPr>
        </p:nvSpPr>
        <p:spPr>
          <a:xfrm>
            <a:off x="2942104" y="8057262"/>
            <a:ext cx="36910030" cy="19204306"/>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942106" y="28053282"/>
            <a:ext cx="11500951" cy="1611451"/>
          </a:xfrm>
          <a:prstGeom prst="rect">
            <a:avLst/>
          </a:prstGeom>
        </p:spPr>
        <p:txBody>
          <a:bodyPr vert="horz" lIns="91440" tIns="45720" rIns="91440" bIns="45720" rtlCol="0" anchor="ctr"/>
          <a:lstStyle>
            <a:lvl1pPr algn="l">
              <a:defRPr sz="3855">
                <a:solidFill>
                  <a:schemeClr val="tx1">
                    <a:tint val="75000"/>
                  </a:schemeClr>
                </a:solidFill>
              </a:defRPr>
            </a:lvl1pPr>
          </a:lstStyle>
          <a:p>
            <a:fld id="{5F272CD0-8AE2-403D-BC5A-E9768D13DA7F}" type="datetimeFigureOut">
              <a:rPr lang="en-US" smtClean="0"/>
              <a:t>3/3/2026</a:t>
            </a:fld>
            <a:endParaRPr lang="en-US" dirty="0"/>
          </a:p>
        </p:txBody>
      </p:sp>
      <p:sp>
        <p:nvSpPr>
          <p:cNvPr id="5" name="Footer Placeholder 4"/>
          <p:cNvSpPr>
            <a:spLocks noGrp="1"/>
          </p:cNvSpPr>
          <p:nvPr>
            <p:ph type="ftr" sz="quarter" idx="3"/>
          </p:nvPr>
        </p:nvSpPr>
        <p:spPr>
          <a:xfrm>
            <a:off x="16315303" y="28053282"/>
            <a:ext cx="10163632" cy="1611451"/>
          </a:xfrm>
          <a:prstGeom prst="rect">
            <a:avLst/>
          </a:prstGeom>
        </p:spPr>
        <p:txBody>
          <a:bodyPr vert="horz" lIns="91440" tIns="45720" rIns="91440" bIns="45720" rtlCol="0" anchor="ctr"/>
          <a:lstStyle>
            <a:lvl1pPr algn="ctr">
              <a:defRPr sz="385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8351185" y="28053282"/>
            <a:ext cx="11500951" cy="1611451"/>
          </a:xfrm>
          <a:prstGeom prst="rect">
            <a:avLst/>
          </a:prstGeom>
        </p:spPr>
        <p:txBody>
          <a:bodyPr vert="horz" lIns="91440" tIns="45720" rIns="91440" bIns="45720" rtlCol="0" anchor="ctr"/>
          <a:lstStyle>
            <a:lvl1pPr algn="r">
              <a:defRPr sz="3855">
                <a:solidFill>
                  <a:schemeClr val="tx1">
                    <a:tint val="75000"/>
                  </a:schemeClr>
                </a:solidFill>
              </a:defRPr>
            </a:lvl1pPr>
          </a:lstStyle>
          <a:p>
            <a:fld id="{A2D45621-FB72-491B-A41E-B21F020BD976}" type="slidenum">
              <a:rPr lang="en-US" smtClean="0"/>
              <a:t>‹#›</a:t>
            </a:fld>
            <a:endParaRPr lang="en-US" dirty="0"/>
          </a:p>
        </p:txBody>
      </p:sp>
    </p:spTree>
    <p:extLst>
      <p:ext uri="{BB962C8B-B14F-4D97-AF65-F5344CB8AC3E}">
        <p14:creationId xmlns:p14="http://schemas.microsoft.com/office/powerpoint/2010/main" val="426157784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2" r:id="rId3"/>
  </p:sldLayoutIdLst>
  <p:txStyles>
    <p:titleStyle>
      <a:lvl1pPr algn="l" defTabSz="2937707" rtl="0" eaLnBrk="1" latinLnBrk="0" hangingPunct="1">
        <a:spcBef>
          <a:spcPct val="0"/>
        </a:spcBef>
        <a:buNone/>
        <a:defRPr sz="14136" kern="1200" cap="all" baseline="0">
          <a:solidFill>
            <a:schemeClr val="tx1"/>
          </a:solidFill>
          <a:latin typeface="+mj-lt"/>
          <a:ea typeface="+mj-ea"/>
          <a:cs typeface="+mj-cs"/>
        </a:defRPr>
      </a:lvl1pPr>
    </p:titleStyle>
    <p:bodyStyle>
      <a:lvl1pPr marL="734427" indent="-734427" algn="l" defTabSz="2937707" rtl="0" eaLnBrk="1" latinLnBrk="0" hangingPunct="1">
        <a:lnSpc>
          <a:spcPct val="90000"/>
        </a:lnSpc>
        <a:spcBef>
          <a:spcPct val="30000"/>
        </a:spcBef>
        <a:buFont typeface="Arial" panose="020B0604020202020204" pitchFamily="34" charset="0"/>
        <a:buChar char="•"/>
        <a:defRPr sz="8996" kern="1200">
          <a:solidFill>
            <a:schemeClr val="tx1"/>
          </a:solidFill>
          <a:latin typeface="+mn-lt"/>
          <a:ea typeface="+mn-ea"/>
          <a:cs typeface="+mn-cs"/>
        </a:defRPr>
      </a:lvl1pPr>
      <a:lvl2pPr marL="2203280" indent="-734427" algn="l" defTabSz="2937707" rtl="0" eaLnBrk="1" latinLnBrk="0" hangingPunct="1">
        <a:lnSpc>
          <a:spcPct val="90000"/>
        </a:lnSpc>
        <a:spcBef>
          <a:spcPct val="30000"/>
        </a:spcBef>
        <a:buFont typeface="Arial" panose="020B0604020202020204" pitchFamily="34" charset="0"/>
        <a:buChar char="•"/>
        <a:defRPr sz="7711" kern="1200">
          <a:solidFill>
            <a:schemeClr val="tx1"/>
          </a:solidFill>
          <a:latin typeface="+mn-lt"/>
          <a:ea typeface="+mn-ea"/>
          <a:cs typeface="+mn-cs"/>
        </a:defRPr>
      </a:lvl2pPr>
      <a:lvl3pPr marL="3672133" indent="-734427" algn="l" defTabSz="2937707" rtl="0" eaLnBrk="1" latinLnBrk="0" hangingPunct="1">
        <a:lnSpc>
          <a:spcPct val="90000"/>
        </a:lnSpc>
        <a:spcBef>
          <a:spcPct val="30000"/>
        </a:spcBef>
        <a:buFont typeface="Arial" panose="020B0604020202020204" pitchFamily="34" charset="0"/>
        <a:buChar char="•"/>
        <a:defRPr sz="6425" kern="1200">
          <a:solidFill>
            <a:schemeClr val="tx1"/>
          </a:solidFill>
          <a:latin typeface="+mn-lt"/>
          <a:ea typeface="+mn-ea"/>
          <a:cs typeface="+mn-cs"/>
        </a:defRPr>
      </a:lvl3pPr>
      <a:lvl4pPr marL="5140987"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4pPr>
      <a:lvl5pPr marL="6609840"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5pPr>
      <a:lvl6pPr marL="8078693"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6pPr>
      <a:lvl7pPr marL="9547546"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7pPr>
      <a:lvl8pPr marL="11016400"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8pPr>
      <a:lvl9pPr marL="12485253"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9pPr>
    </p:bodyStyle>
    <p:otherStyle>
      <a:defPPr>
        <a:defRPr lang="en-US"/>
      </a:defPPr>
      <a:lvl1pPr marL="0" algn="l" defTabSz="2937707" rtl="0" eaLnBrk="1" latinLnBrk="0" hangingPunct="1">
        <a:defRPr sz="5783" kern="1200">
          <a:solidFill>
            <a:schemeClr val="tx1"/>
          </a:solidFill>
          <a:latin typeface="+mn-lt"/>
          <a:ea typeface="+mn-ea"/>
          <a:cs typeface="+mn-cs"/>
        </a:defRPr>
      </a:lvl1pPr>
      <a:lvl2pPr marL="1468853" algn="l" defTabSz="2937707" rtl="0" eaLnBrk="1" latinLnBrk="0" hangingPunct="1">
        <a:defRPr sz="5783" kern="1200">
          <a:solidFill>
            <a:schemeClr val="tx1"/>
          </a:solidFill>
          <a:latin typeface="+mn-lt"/>
          <a:ea typeface="+mn-ea"/>
          <a:cs typeface="+mn-cs"/>
        </a:defRPr>
      </a:lvl2pPr>
      <a:lvl3pPr marL="2937707" algn="l" defTabSz="2937707" rtl="0" eaLnBrk="1" latinLnBrk="0" hangingPunct="1">
        <a:defRPr sz="5783" kern="1200">
          <a:solidFill>
            <a:schemeClr val="tx1"/>
          </a:solidFill>
          <a:latin typeface="+mn-lt"/>
          <a:ea typeface="+mn-ea"/>
          <a:cs typeface="+mn-cs"/>
        </a:defRPr>
      </a:lvl3pPr>
      <a:lvl4pPr marL="4406560" algn="l" defTabSz="2937707" rtl="0" eaLnBrk="1" latinLnBrk="0" hangingPunct="1">
        <a:defRPr sz="5783" kern="1200">
          <a:solidFill>
            <a:schemeClr val="tx1"/>
          </a:solidFill>
          <a:latin typeface="+mn-lt"/>
          <a:ea typeface="+mn-ea"/>
          <a:cs typeface="+mn-cs"/>
        </a:defRPr>
      </a:lvl4pPr>
      <a:lvl5pPr marL="5875413" algn="l" defTabSz="2937707" rtl="0" eaLnBrk="1" latinLnBrk="0" hangingPunct="1">
        <a:defRPr sz="5783" kern="1200">
          <a:solidFill>
            <a:schemeClr val="tx1"/>
          </a:solidFill>
          <a:latin typeface="+mn-lt"/>
          <a:ea typeface="+mn-ea"/>
          <a:cs typeface="+mn-cs"/>
        </a:defRPr>
      </a:lvl5pPr>
      <a:lvl6pPr marL="7344266" algn="l" defTabSz="2937707" rtl="0" eaLnBrk="1" latinLnBrk="0" hangingPunct="1">
        <a:defRPr sz="5783" kern="1200">
          <a:solidFill>
            <a:schemeClr val="tx1"/>
          </a:solidFill>
          <a:latin typeface="+mn-lt"/>
          <a:ea typeface="+mn-ea"/>
          <a:cs typeface="+mn-cs"/>
        </a:defRPr>
      </a:lvl6pPr>
      <a:lvl7pPr marL="8813120" algn="l" defTabSz="2937707" rtl="0" eaLnBrk="1" latinLnBrk="0" hangingPunct="1">
        <a:defRPr sz="5783" kern="1200">
          <a:solidFill>
            <a:schemeClr val="tx1"/>
          </a:solidFill>
          <a:latin typeface="+mn-lt"/>
          <a:ea typeface="+mn-ea"/>
          <a:cs typeface="+mn-cs"/>
        </a:defRPr>
      </a:lvl7pPr>
      <a:lvl8pPr marL="10281973" algn="l" defTabSz="2937707" rtl="0" eaLnBrk="1" latinLnBrk="0" hangingPunct="1">
        <a:defRPr sz="5783" kern="1200">
          <a:solidFill>
            <a:schemeClr val="tx1"/>
          </a:solidFill>
          <a:latin typeface="+mn-lt"/>
          <a:ea typeface="+mn-ea"/>
          <a:cs typeface="+mn-cs"/>
        </a:defRPr>
      </a:lvl8pPr>
      <a:lvl9pPr marL="11750826" algn="l" defTabSz="2937707" rtl="0" eaLnBrk="1" latinLnBrk="0" hangingPunct="1">
        <a:defRPr sz="5783"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9533" userDrawn="1">
          <p15:clr>
            <a:srgbClr val="F26B43"/>
          </p15:clr>
        </p15:guide>
        <p15:guide id="2" pos="1347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2109149" y="11701928"/>
            <a:ext cx="38575939" cy="6863417"/>
          </a:xfrm>
          <a:prstGeom prst="rect">
            <a:avLst/>
          </a:prstGeom>
          <a:solidFill>
            <a:srgbClr val="282644"/>
          </a:solidFill>
        </p:spPr>
        <p:txBody>
          <a:bodyPr wrap="square">
            <a:spAutoFit/>
          </a:bodyPr>
          <a:lstStyle/>
          <a:p>
            <a:pPr algn="ctr"/>
            <a:r>
              <a:rPr lang="en-GB" sz="88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PSYCHOLOGICAL CLASSIFICATIONS AND PROVISIONS</a:t>
            </a:r>
            <a:endParaRPr lang="en-US" sz="88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r>
              <a:rPr lang="en-GB" sz="88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BMHP6029</a:t>
            </a:r>
            <a:endParaRPr lang="en-US" sz="88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r>
              <a:rPr lang="en-GB" sz="88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COMPONENT 1: INDIVIDUAL PRESENTATION (ACADEMIC POSTER)</a:t>
            </a:r>
            <a:endParaRPr lang="en-US" sz="88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r>
              <a:rPr lang="en-GB" sz="88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NAME : Sehrish Bibi] </a:t>
            </a:r>
            <a:endParaRPr lang="en-US" sz="88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r>
              <a:rPr lang="en-GB" sz="88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NUMBER : 2322746</a:t>
            </a:r>
            <a:endParaRPr lang="en-US" sz="88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64406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extBox 59">
            <a:extLst>
              <a:ext uri="{FF2B5EF4-FFF2-40B4-BE49-F238E27FC236}">
                <a16:creationId xmlns:a16="http://schemas.microsoft.com/office/drawing/2014/main" id="{CF392D14-9D8E-4F7D-83A0-DC1802F7EF0C}"/>
              </a:ext>
            </a:extLst>
          </p:cNvPr>
          <p:cNvSpPr txBox="1"/>
          <p:nvPr/>
        </p:nvSpPr>
        <p:spPr>
          <a:xfrm>
            <a:off x="1493838" y="960437"/>
            <a:ext cx="12462996" cy="4893647"/>
          </a:xfrm>
          <a:prstGeom prst="rect">
            <a:avLst/>
          </a:prstGeom>
          <a:solidFill>
            <a:srgbClr val="E2D8F7"/>
          </a:solidFill>
          <a:ln>
            <a:solidFill>
              <a:schemeClr val="tx1"/>
            </a:solidFill>
          </a:ln>
        </p:spPr>
        <p:txBody>
          <a:bodyPr wrap="square">
            <a:spAutoFit/>
          </a:bodyPr>
          <a:lstStyle/>
          <a:p>
            <a:r>
              <a:rPr lang="en-US" sz="2400" b="1" i="1" dirty="0">
                <a:latin typeface="Times New Roman" panose="02020603050405020304" pitchFamily="18" charset="0"/>
                <a:cs typeface="Times New Roman" panose="02020603050405020304" pitchFamily="18" charset="0"/>
              </a:rPr>
              <a:t>Introduction</a:t>
            </a:r>
          </a:p>
          <a:p>
            <a:r>
              <a:rPr lang="en-US" sz="2400" dirty="0">
                <a:latin typeface="Times New Roman" panose="02020603050405020304" pitchFamily="18" charset="0"/>
                <a:cs typeface="Times New Roman" panose="02020603050405020304" pitchFamily="18" charset="0"/>
              </a:rPr>
              <a:t>Recurrent Depressive Disorder (RDD), which is included in an ICD-11 chapter (6A71 code), is a condition marked by repeated depressive episodes with an interval of partial or full remission, and no manic or hypomanic episodes (Robles et al., 2024). RDD, in contrast to a single depressive episode, indicates a chronic and relapsing course, which makes it a major issue in public health. Depression is a major cause of global disability, with an estimated number of more than 280 million affected persons globally, and significantly, the annual years lived with disability (YLDs) (WHO, 2025). Recurrent human forms are led to more functional impairment, higher risks of suicide, and permanent strain on health care systems (</a:t>
            </a:r>
            <a:r>
              <a:rPr lang="en-US" sz="2400" dirty="0" err="1">
                <a:latin typeface="Times New Roman" panose="02020603050405020304" pitchFamily="18" charset="0"/>
                <a:cs typeface="Times New Roman" panose="02020603050405020304" pitchFamily="18" charset="0"/>
              </a:rPr>
              <a:t>Adroa</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Afiya</a:t>
            </a:r>
            <a:r>
              <a:rPr lang="en-US" sz="2400" dirty="0">
                <a:latin typeface="Times New Roman" panose="02020603050405020304" pitchFamily="18" charset="0"/>
                <a:cs typeface="Times New Roman" panose="02020603050405020304" pitchFamily="18" charset="0"/>
              </a:rPr>
              <a:t>, 2024). RDD is of interest in this report because of its high relapse rates, protracted psychosocial effects, and effects on mental health services. Its goal is to critically investigate historical and current conceptions of RDD as well as to examine the development of attitudes, clinical </a:t>
            </a:r>
            <a:r>
              <a:rPr lang="en-US" sz="2400" dirty="0" err="1">
                <a:latin typeface="Times New Roman" panose="02020603050405020304" pitchFamily="18" charset="0"/>
                <a:cs typeface="Times New Roman" panose="02020603050405020304" pitchFamily="18" charset="0"/>
              </a:rPr>
              <a:t>practises</a:t>
            </a:r>
            <a:r>
              <a:rPr lang="en-US" sz="2400" dirty="0">
                <a:latin typeface="Times New Roman" panose="02020603050405020304" pitchFamily="18" charset="0"/>
                <a:cs typeface="Times New Roman" panose="02020603050405020304" pitchFamily="18" charset="0"/>
              </a:rPr>
              <a:t>, and mental health policies and to offer evidence-based suggestions on future policy and </a:t>
            </a:r>
            <a:r>
              <a:rPr lang="en-US" sz="2400" dirty="0" err="1">
                <a:latin typeface="Times New Roman" panose="02020603050405020304" pitchFamily="18" charset="0"/>
                <a:cs typeface="Times New Roman" panose="02020603050405020304" pitchFamily="18" charset="0"/>
              </a:rPr>
              <a:t>practise</a:t>
            </a:r>
            <a:r>
              <a:rPr lang="en-US" sz="2400" dirty="0">
                <a:latin typeface="Times New Roman" panose="02020603050405020304" pitchFamily="18" charset="0"/>
                <a:cs typeface="Times New Roman" panose="02020603050405020304" pitchFamily="18" charset="0"/>
              </a:rPr>
              <a:t>. </a:t>
            </a:r>
          </a:p>
        </p:txBody>
      </p:sp>
      <p:sp>
        <p:nvSpPr>
          <p:cNvPr id="62" name="TextBox 61">
            <a:extLst>
              <a:ext uri="{FF2B5EF4-FFF2-40B4-BE49-F238E27FC236}">
                <a16:creationId xmlns:a16="http://schemas.microsoft.com/office/drawing/2014/main" id="{B45E275C-E69B-4F56-A7FE-3CF357CB8919}"/>
              </a:ext>
            </a:extLst>
          </p:cNvPr>
          <p:cNvSpPr txBox="1"/>
          <p:nvPr/>
        </p:nvSpPr>
        <p:spPr>
          <a:xfrm>
            <a:off x="15150540" y="22220237"/>
            <a:ext cx="12462996" cy="7109639"/>
          </a:xfrm>
          <a:prstGeom prst="rect">
            <a:avLst/>
          </a:prstGeom>
          <a:solidFill>
            <a:srgbClr val="E2D8F7"/>
          </a:solidFill>
          <a:ln>
            <a:solidFill>
              <a:schemeClr val="tx1"/>
            </a:solidFill>
          </a:ln>
        </p:spPr>
        <p:txBody>
          <a:bodyPr wrap="square">
            <a:spAutoFit/>
          </a:bodyPr>
          <a:lstStyle/>
          <a:p>
            <a:r>
              <a:rPr lang="en-GB" sz="2400" b="1" i="1" dirty="0">
                <a:latin typeface="Times New Roman" panose="02020603050405020304" pitchFamily="18" charset="0"/>
                <a:cs typeface="Times New Roman" panose="02020603050405020304" pitchFamily="18" charset="0"/>
              </a:rPr>
              <a:t>Evolution of Attitudes, Practices, and Policies</a:t>
            </a:r>
            <a:endParaRPr lang="en-US" sz="2400" b="1" i="1" dirty="0">
              <a:latin typeface="Times New Roman" panose="02020603050405020304" pitchFamily="18" charset="0"/>
              <a:cs typeface="Times New Roman" panose="02020603050405020304" pitchFamily="18" charset="0"/>
            </a:endParaRPr>
          </a:p>
          <a:p>
            <a:r>
              <a:rPr lang="en-GB" sz="2400" i="1" dirty="0">
                <a:latin typeface="Times New Roman" panose="02020603050405020304" pitchFamily="18" charset="0"/>
                <a:cs typeface="Times New Roman" panose="02020603050405020304" pitchFamily="18" charset="0"/>
              </a:rPr>
              <a:t>Changing Societal Attitudes</a:t>
            </a:r>
            <a:endParaRPr lang="en-US" sz="2400" i="1"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In the UK, the societal perception of depression has changed significantly over the years; nevertheless, the stigma still persists. Traditionally, these signs of depression have been explained in moral and social taboos, especially in Victorian times, when mental illness was equated with the weakness of the soul and deviance from society, which frequently resulted in false asylum under the Lunacy Acts of the nineteenth century (</a:t>
            </a:r>
            <a:r>
              <a:rPr lang="en-GB" sz="2400" dirty="0" err="1">
                <a:latin typeface="Times New Roman" panose="02020603050405020304" pitchFamily="18" charset="0"/>
                <a:cs typeface="Times New Roman" panose="02020603050405020304" pitchFamily="18" charset="0"/>
              </a:rPr>
              <a:t>Skultans</a:t>
            </a:r>
            <a:r>
              <a:rPr lang="en-GB" sz="2400" dirty="0">
                <a:latin typeface="Times New Roman" panose="02020603050405020304" pitchFamily="18" charset="0"/>
                <a:cs typeface="Times New Roman" panose="02020603050405020304" pitchFamily="18" charset="0"/>
              </a:rPr>
              <a:t>, 2022). According to Feminist scholars, depression was gendered over time, and hysteria was a medicalisation of the distress experienced by women, whereas the symptoms experienced by men were poorly recognised or reformulated as work stress (Rehman et al., 2022). </a:t>
            </a:r>
            <a:endParaRPr lang="en-US"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Since the late 1990s, there has been a shift in public attitudes, with national awareness campaigns like the “Defeat Depression Campaign” followed by Time to Change taking on the role of reducing stigma by educating the public and introducing contact-based interventions (Schroder et al., 2024). Assessments by Bahmani et al. (2025) indicate a significant change in knowledge and readiness to seek help among the population with the help of these campaigns. Nevertheless, Marx et al. (2023) criticise these programmes as they do not focus enough on the problem of stigmatisation during chronic and recurrent depression, where relapse is still expected to be treated as a failure of the treatment instead of a natural progression of the illness.</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4D1EDBD-8C21-4F8F-B736-FF12FBC8115B}"/>
              </a:ext>
            </a:extLst>
          </p:cNvPr>
          <p:cNvSpPr txBox="1"/>
          <p:nvPr/>
        </p:nvSpPr>
        <p:spPr>
          <a:xfrm>
            <a:off x="1493838" y="13545403"/>
            <a:ext cx="12462996" cy="8217634"/>
          </a:xfrm>
          <a:prstGeom prst="rect">
            <a:avLst/>
          </a:prstGeom>
          <a:solidFill>
            <a:srgbClr val="F69556"/>
          </a:solidFill>
          <a:ln>
            <a:solidFill>
              <a:schemeClr val="tx1"/>
            </a:solidFill>
          </a:ln>
        </p:spPr>
        <p:txBody>
          <a:bodyPr wrap="square">
            <a:spAutoFit/>
          </a:bodyPr>
          <a:lstStyle/>
          <a:p>
            <a:r>
              <a:rPr lang="en-US" sz="2400" b="1" i="1" dirty="0">
                <a:latin typeface="Times New Roman" panose="02020603050405020304" pitchFamily="18" charset="0"/>
                <a:cs typeface="Times New Roman" panose="02020603050405020304" pitchFamily="18" charset="0"/>
              </a:rPr>
              <a:t>Historical and Contemporary Understanding of Recurrent Depressive Disorder</a:t>
            </a:r>
          </a:p>
          <a:p>
            <a:r>
              <a:rPr lang="en-US" sz="2400" i="1" dirty="0">
                <a:latin typeface="Times New Roman" panose="02020603050405020304" pitchFamily="18" charset="0"/>
                <a:cs typeface="Times New Roman" panose="02020603050405020304" pitchFamily="18" charset="0"/>
              </a:rPr>
              <a:t>Historical Perspectives</a:t>
            </a:r>
          </a:p>
          <a:p>
            <a:r>
              <a:rPr lang="en-US" sz="2400" dirty="0">
                <a:latin typeface="Times New Roman" panose="02020603050405020304" pitchFamily="18" charset="0"/>
                <a:cs typeface="Times New Roman" panose="02020603050405020304" pitchFamily="18" charset="0"/>
              </a:rPr>
              <a:t>Early </a:t>
            </a:r>
            <a:r>
              <a:rPr lang="en-US" sz="2400" dirty="0" err="1">
                <a:latin typeface="Times New Roman" panose="02020603050405020304" pitchFamily="18" charset="0"/>
                <a:cs typeface="Times New Roman" panose="02020603050405020304" pitchFamily="18" charset="0"/>
              </a:rPr>
              <a:t>theorisations</a:t>
            </a:r>
            <a:r>
              <a:rPr lang="en-US" sz="2400" dirty="0">
                <a:latin typeface="Times New Roman" panose="02020603050405020304" pitchFamily="18" charset="0"/>
                <a:cs typeface="Times New Roman" panose="02020603050405020304" pitchFamily="18" charset="0"/>
              </a:rPr>
              <a:t> on depressive states go back to classical ideas of melancholia, chiefly expressed by Hippocrates, who believed that chronic sadness and fear were the result of black bile build-up and fastened depression as a malady of the body, however, not of the mind (Mackenzie, 2023). This medical knowledge in the medieval era was further obscured by moral and religious explanations, in which depressive symptoms were commonly regarded as displays of sin, spiritual inadequacy, or demonic power, especially in women, which augmented </a:t>
            </a:r>
            <a:r>
              <a:rPr lang="en-US" sz="2400" dirty="0" err="1">
                <a:latin typeface="Times New Roman" panose="02020603050405020304" pitchFamily="18" charset="0"/>
                <a:cs typeface="Times New Roman" panose="02020603050405020304" pitchFamily="18" charset="0"/>
              </a:rPr>
              <a:t>stigmatisation</a:t>
            </a:r>
            <a:r>
              <a:rPr lang="en-US" sz="2400" dirty="0">
                <a:latin typeface="Times New Roman" panose="02020603050405020304" pitchFamily="18" charset="0"/>
                <a:cs typeface="Times New Roman" panose="02020603050405020304" pitchFamily="18" charset="0"/>
              </a:rPr>
              <a:t> and social isolation (Lloyd and Panagopoulos, 2023). </a:t>
            </a:r>
            <a:r>
              <a:rPr lang="en-US" sz="2400" dirty="0" err="1">
                <a:latin typeface="Times New Roman" panose="02020603050405020304" pitchFamily="18" charset="0"/>
                <a:cs typeface="Times New Roman" panose="02020603050405020304" pitchFamily="18" charset="0"/>
              </a:rPr>
              <a:t>Grech</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Grec</a:t>
            </a:r>
            <a:r>
              <a:rPr lang="en-US" sz="2400" dirty="0">
                <a:latin typeface="Times New Roman" panose="02020603050405020304" pitchFamily="18" charset="0"/>
                <a:cs typeface="Times New Roman" panose="02020603050405020304" pitchFamily="18" charset="0"/>
              </a:rPr>
              <a:t> (2022) </a:t>
            </a:r>
            <a:r>
              <a:rPr lang="en-US" sz="2400" dirty="0" err="1">
                <a:latin typeface="Times New Roman" panose="02020603050405020304" pitchFamily="18" charset="0"/>
                <a:cs typeface="Times New Roman" panose="02020603050405020304" pitchFamily="18" charset="0"/>
              </a:rPr>
              <a:t>criticise</a:t>
            </a:r>
            <a:r>
              <a:rPr lang="en-US" sz="2400" dirty="0">
                <a:latin typeface="Times New Roman" panose="02020603050405020304" pitchFamily="18" charset="0"/>
                <a:cs typeface="Times New Roman" panose="02020603050405020304" pitchFamily="18" charset="0"/>
              </a:rPr>
              <a:t> this period as it had confused the issues of mental distress with moral deviance, and claim that these interpretations were used to justify coercive and non-therapeutic </a:t>
            </a:r>
            <a:r>
              <a:rPr lang="en-US" sz="2400" dirty="0" err="1">
                <a:latin typeface="Times New Roman" panose="02020603050405020304" pitchFamily="18" charset="0"/>
                <a:cs typeface="Times New Roman" panose="02020603050405020304" pitchFamily="18" charset="0"/>
              </a:rPr>
              <a:t>behaviours</a:t>
            </a:r>
            <a:r>
              <a:rPr lang="en-US" sz="2400" dirty="0">
                <a:latin typeface="Times New Roman" panose="02020603050405020304" pitchFamily="18" charset="0"/>
                <a:cs typeface="Times New Roman" panose="02020603050405020304" pitchFamily="18" charset="0"/>
              </a:rPr>
              <a:t>. The end of the nineteenth century and the initial part of the twentieth century were a turning point towards the trend of </a:t>
            </a:r>
            <a:r>
              <a:rPr lang="en-US" sz="2400" dirty="0" err="1">
                <a:latin typeface="Times New Roman" panose="02020603050405020304" pitchFamily="18" charset="0"/>
                <a:cs typeface="Times New Roman" panose="02020603050405020304" pitchFamily="18" charset="0"/>
              </a:rPr>
              <a:t>medicalisation</a:t>
            </a:r>
            <a:r>
              <a:rPr lang="en-US" sz="2400"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The </a:t>
            </a:r>
            <a:r>
              <a:rPr lang="en-US" sz="2400" dirty="0" err="1">
                <a:latin typeface="Times New Roman" panose="02020603050405020304" pitchFamily="18" charset="0"/>
                <a:cs typeface="Times New Roman" panose="02020603050405020304" pitchFamily="18" charset="0"/>
              </a:rPr>
              <a:t>nosological</a:t>
            </a:r>
            <a:r>
              <a:rPr lang="en-US" sz="2400" dirty="0">
                <a:latin typeface="Times New Roman" panose="02020603050405020304" pitchFamily="18" charset="0"/>
                <a:cs typeface="Times New Roman" panose="02020603050405020304" pitchFamily="18" charset="0"/>
              </a:rPr>
              <a:t> system proposed by Kraepelin differentiated dementia praecox and manic-depressive illness and has formed the basis of present-day classifications of mood disorders, as well as implicitly differentiating repeated depressive patterns (</a:t>
            </a:r>
            <a:r>
              <a:rPr lang="en-US" sz="2400" dirty="0" err="1">
                <a:latin typeface="Times New Roman" panose="02020603050405020304" pitchFamily="18" charset="0"/>
                <a:cs typeface="Times New Roman" panose="02020603050405020304" pitchFamily="18" charset="0"/>
              </a:rPr>
              <a:t>Braslow</a:t>
            </a:r>
            <a:r>
              <a:rPr lang="en-US" sz="2400" dirty="0">
                <a:latin typeface="Times New Roman" panose="02020603050405020304" pitchFamily="18" charset="0"/>
                <a:cs typeface="Times New Roman" panose="02020603050405020304" pitchFamily="18" charset="0"/>
              </a:rPr>
              <a:t>, 2023). Nevertheless, as Qureshi and Young (2024) argue, earlier definitions were insufficient to discriminate between unipolar and bipolar depression, resulting in confusion in diagnosis. The development of the DSM and ICD systems has tackled reliability in diagnosis, </a:t>
            </a:r>
            <a:r>
              <a:rPr lang="en-US" sz="2400" dirty="0" err="1">
                <a:latin typeface="Times New Roman" panose="02020603050405020304" pitchFamily="18" charset="0"/>
                <a:cs typeface="Times New Roman" panose="02020603050405020304" pitchFamily="18" charset="0"/>
              </a:rPr>
              <a:t>operationalised</a:t>
            </a:r>
            <a:r>
              <a:rPr lang="en-US" sz="2400" dirty="0">
                <a:latin typeface="Times New Roman" panose="02020603050405020304" pitchFamily="18" charset="0"/>
                <a:cs typeface="Times New Roman" panose="02020603050405020304" pitchFamily="18" charset="0"/>
              </a:rPr>
              <a:t> criteria, and, as a result of this, the antecedent versions have been </a:t>
            </a:r>
            <a:r>
              <a:rPr lang="en-US" sz="2400" dirty="0" err="1">
                <a:latin typeface="Times New Roman" panose="02020603050405020304" pitchFamily="18" charset="0"/>
                <a:cs typeface="Times New Roman" panose="02020603050405020304" pitchFamily="18" charset="0"/>
              </a:rPr>
              <a:t>criticised</a:t>
            </a:r>
            <a:r>
              <a:rPr lang="en-US" sz="2400" dirty="0">
                <a:latin typeface="Times New Roman" panose="02020603050405020304" pitchFamily="18" charset="0"/>
                <a:cs typeface="Times New Roman" panose="02020603050405020304" pitchFamily="18" charset="0"/>
              </a:rPr>
              <a:t> as having poorly outlined recurrence and chronicity, as most of them have identified patterns of depression as parsimonious events (Monroe and Harkness, 2022). Such a historical trend shows the continued conflict between the categorical diagnosis and the longitudinal dynamics of depressive disorders.</a:t>
            </a:r>
          </a:p>
        </p:txBody>
      </p:sp>
      <p:sp>
        <p:nvSpPr>
          <p:cNvPr id="15" name="TextBox 14">
            <a:extLst>
              <a:ext uri="{FF2B5EF4-FFF2-40B4-BE49-F238E27FC236}">
                <a16:creationId xmlns:a16="http://schemas.microsoft.com/office/drawing/2014/main" id="{9CDAC9E8-36C8-4173-B172-33D7AC8E524C}"/>
              </a:ext>
            </a:extLst>
          </p:cNvPr>
          <p:cNvSpPr txBox="1"/>
          <p:nvPr/>
        </p:nvSpPr>
        <p:spPr>
          <a:xfrm>
            <a:off x="15150540" y="982684"/>
            <a:ext cx="12462996" cy="8217634"/>
          </a:xfrm>
          <a:prstGeom prst="rect">
            <a:avLst/>
          </a:prstGeom>
          <a:solidFill>
            <a:srgbClr val="F69556"/>
          </a:solidFill>
          <a:ln>
            <a:solidFill>
              <a:schemeClr val="tx1"/>
            </a:solidFill>
          </a:ln>
        </p:spPr>
        <p:txBody>
          <a:bodyPr wrap="square">
            <a:spAutoFit/>
          </a:bodyPr>
          <a:lstStyle/>
          <a:p>
            <a:r>
              <a:rPr lang="en-GB" sz="2400" i="1" dirty="0">
                <a:latin typeface="Times New Roman" panose="02020603050405020304" pitchFamily="18" charset="0"/>
                <a:cs typeface="Times New Roman" panose="02020603050405020304" pitchFamily="18" charset="0"/>
              </a:rPr>
              <a:t>Contemporary Understanding</a:t>
            </a:r>
            <a:endParaRPr lang="en-US" sz="2400" i="1"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Recurrent Depressive Disorder (6A71) in the ICD-11 is characterised by two or more episodes of depression separated by at least several months without any history of manic or hypomanic episode, which sets it apart not only from bipolar disorders but also from single-episode depressive disorder (</a:t>
            </a:r>
            <a:r>
              <a:rPr lang="en-GB" sz="2400" dirty="0" err="1">
                <a:latin typeface="Times New Roman" panose="02020603050405020304" pitchFamily="18" charset="0"/>
                <a:cs typeface="Times New Roman" panose="02020603050405020304" pitchFamily="18" charset="0"/>
              </a:rPr>
              <a:t>Malhi</a:t>
            </a:r>
            <a:r>
              <a:rPr lang="en-GB" sz="2400" dirty="0">
                <a:latin typeface="Times New Roman" panose="02020603050405020304" pitchFamily="18" charset="0"/>
                <a:cs typeface="Times New Roman" panose="02020603050405020304" pitchFamily="18" charset="0"/>
              </a:rPr>
              <a:t> and Bell, 2023). This diagnostic explanation indicates a greater understanding of the longitudinal trajectory of depression; nevertheless, Ghosh et al. (2022) criticise categorical systems because they fail to represent the heterogeneity of symptoms and intermittent changes in seriousness between epochs. The modern concept of RDD has been structured mostly in regard to the biopsychosocial model that incorporates biological vulnerability, psychological processes, and social surroundings. </a:t>
            </a:r>
            <a:endParaRPr lang="en-US"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Neurobiological research by </a:t>
            </a:r>
            <a:r>
              <a:rPr lang="en-GB" sz="2400" dirty="0" err="1">
                <a:latin typeface="Times New Roman" panose="02020603050405020304" pitchFamily="18" charset="0"/>
                <a:cs typeface="Times New Roman" panose="02020603050405020304" pitchFamily="18" charset="0"/>
              </a:rPr>
              <a:t>Płaza</a:t>
            </a:r>
            <a:r>
              <a:rPr lang="en-GB" sz="2400" dirty="0">
                <a:latin typeface="Times New Roman" panose="02020603050405020304" pitchFamily="18" charset="0"/>
                <a:cs typeface="Times New Roman" panose="02020603050405020304" pitchFamily="18" charset="0"/>
              </a:rPr>
              <a:t> et al., (2025) emphasised the dysfunction of monoamine neurotransmitters and neuroplasticity change, and genome-wide association studies have detected inheritable risk factors of recurrent depression. At the psychological level, the cognitive theory described by Beck claims that persistent negative schemas contribute to the relapse vulnerability, whereas the learned helplessness model elaborated by Seligman clarifies the occurrence of relapse in terms of maladaptive attributional styles (</a:t>
            </a:r>
            <a:r>
              <a:rPr lang="en-GB" sz="2400" dirty="0" err="1">
                <a:latin typeface="Times New Roman" panose="02020603050405020304" pitchFamily="18" charset="0"/>
                <a:cs typeface="Times New Roman" panose="02020603050405020304" pitchFamily="18" charset="0"/>
              </a:rPr>
              <a:t>Swargiary</a:t>
            </a:r>
            <a:r>
              <a:rPr lang="en-GB" sz="2400" dirty="0">
                <a:latin typeface="Times New Roman" panose="02020603050405020304" pitchFamily="18" charset="0"/>
                <a:cs typeface="Times New Roman" panose="02020603050405020304" pitchFamily="18" charset="0"/>
              </a:rPr>
              <a:t>, 2025). Childhood trauma, socioeconomic disadvantage, and chronic stress are examples of social determinants that further increase the risk of recurrence (Jiang et al., 2024). The longitudinal research proves that more than half of the people have relapses following a primary attack, and the impairment of the quality of life and occupational functioning is relatively pronounced (</a:t>
            </a:r>
            <a:r>
              <a:rPr lang="en-GB" sz="2400" dirty="0" err="1">
                <a:latin typeface="Times New Roman" panose="02020603050405020304" pitchFamily="18" charset="0"/>
                <a:cs typeface="Times New Roman" panose="02020603050405020304" pitchFamily="18" charset="0"/>
              </a:rPr>
              <a:t>Berthele</a:t>
            </a:r>
            <a:r>
              <a:rPr lang="en-GB" sz="2400" dirty="0">
                <a:latin typeface="Times New Roman" panose="02020603050405020304" pitchFamily="18" charset="0"/>
                <a:cs typeface="Times New Roman" panose="02020603050405020304" pitchFamily="18" charset="0"/>
              </a:rPr>
              <a:t> et al., 2023). These results substantiate the conceptualisation of RDD as a chronic disease that needs ongoing treatment instead of occasional treatment. </a:t>
            </a:r>
            <a:endParaRPr lang="en-US" sz="24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E5A17088-FA6D-4696-9E53-C0095BED089A}"/>
              </a:ext>
            </a:extLst>
          </p:cNvPr>
          <p:cNvSpPr txBox="1"/>
          <p:nvPr/>
        </p:nvSpPr>
        <p:spPr>
          <a:xfrm>
            <a:off x="28837404" y="1167350"/>
            <a:ext cx="12462996" cy="7848302"/>
          </a:xfrm>
          <a:prstGeom prst="rect">
            <a:avLst/>
          </a:prstGeom>
          <a:solidFill>
            <a:srgbClr val="E2D8F7"/>
          </a:solidFill>
          <a:ln>
            <a:solidFill>
              <a:schemeClr val="tx1"/>
            </a:solidFill>
          </a:ln>
        </p:spPr>
        <p:txBody>
          <a:bodyPr wrap="square">
            <a:spAutoFit/>
          </a:bodyPr>
          <a:lstStyle/>
          <a:p>
            <a:r>
              <a:rPr lang="en-GB" sz="2400" i="1" dirty="0">
                <a:latin typeface="Times New Roman" panose="02020603050405020304" pitchFamily="18" charset="0"/>
                <a:cs typeface="Times New Roman" panose="02020603050405020304" pitchFamily="18" charset="0"/>
              </a:rPr>
              <a:t>Evolution of Clinical Practices</a:t>
            </a:r>
            <a:endParaRPr lang="en-US" sz="2400" i="1"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clinical responses to recurrent depression in the UK have changed over time and acquired a coercive and rather custodial method to more evidence-based and person-centred care. At the beginning of the twentieth century, the usual approach was long-term institutionalisation with electroconvulsive therapy (ECT) introduced in the 1930s and often administered without informed consent, paternalistic medical authority as opposed to therapeutic partnership (</a:t>
            </a:r>
            <a:r>
              <a:rPr lang="en-GB" sz="2400" dirty="0" err="1">
                <a:latin typeface="Times New Roman" panose="02020603050405020304" pitchFamily="18" charset="0"/>
                <a:cs typeface="Times New Roman" panose="02020603050405020304" pitchFamily="18" charset="0"/>
              </a:rPr>
              <a:t>Payán</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Ellacuria</a:t>
            </a:r>
            <a:r>
              <a:rPr lang="en-GB" sz="2400" dirty="0">
                <a:latin typeface="Times New Roman" panose="02020603050405020304" pitchFamily="18" charset="0"/>
                <a:cs typeface="Times New Roman" panose="02020603050405020304" pitchFamily="18" charset="0"/>
              </a:rPr>
              <a:t> and </a:t>
            </a:r>
            <a:r>
              <a:rPr lang="en-GB" sz="2400" dirty="0" err="1">
                <a:latin typeface="Times New Roman" panose="02020603050405020304" pitchFamily="18" charset="0"/>
                <a:cs typeface="Times New Roman" panose="02020603050405020304" pitchFamily="18" charset="0"/>
              </a:rPr>
              <a:t>Astobiza</a:t>
            </a:r>
            <a:r>
              <a:rPr lang="en-GB" sz="2400" dirty="0">
                <a:latin typeface="Times New Roman" panose="02020603050405020304" pitchFamily="18" charset="0"/>
                <a:cs typeface="Times New Roman" panose="02020603050405020304" pitchFamily="18" charset="0"/>
              </a:rPr>
              <a:t>, 2025). The later advent of more selective serotonin reuptake inhibitors (SSRI) and noradrenaline serotonin reuptake inhibitors (SNRI) in the 1950s, as safer and less intolerable over time, fostered a shift in pharmacological management of depression (Al </a:t>
            </a:r>
            <a:r>
              <a:rPr lang="en-GB" sz="2400" dirty="0" err="1">
                <a:latin typeface="Times New Roman" panose="02020603050405020304" pitchFamily="18" charset="0"/>
                <a:cs typeface="Times New Roman" panose="02020603050405020304" pitchFamily="18" charset="0"/>
              </a:rPr>
              <a:t>Mais</a:t>
            </a:r>
            <a:r>
              <a:rPr lang="en-GB" sz="2400" dirty="0">
                <a:latin typeface="Times New Roman" panose="02020603050405020304" pitchFamily="18" charset="0"/>
                <a:cs typeface="Times New Roman" panose="02020603050405020304" pitchFamily="18" charset="0"/>
              </a:rPr>
              <a:t>, 2023).</a:t>
            </a:r>
            <a:endParaRPr lang="en-US"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Maintenance antidepressant therapy in recurrent depressive disorder patients has been suggested to reduce the risk of a relapse as recommended by NICE guidelines, with meta-analytic evidence showing that recurrence rates are reduced (</a:t>
            </a:r>
            <a:r>
              <a:rPr lang="en-GB" sz="2400" dirty="0" err="1">
                <a:latin typeface="Times New Roman" panose="02020603050405020304" pitchFamily="18" charset="0"/>
                <a:cs typeface="Times New Roman" panose="02020603050405020304" pitchFamily="18" charset="0"/>
              </a:rPr>
              <a:t>Robberecht</a:t>
            </a:r>
            <a:r>
              <a:rPr lang="en-GB" sz="2400" dirty="0">
                <a:latin typeface="Times New Roman" panose="02020603050405020304" pitchFamily="18" charset="0"/>
                <a:cs typeface="Times New Roman" panose="02020603050405020304" pitchFamily="18" charset="0"/>
              </a:rPr>
              <a:t> et al., 2023). The role of psychological interventions has been growing in popularity, specifically Cognitive Behavioural Therapy (CBT), which focuses on the maladaptive cognitions linked to relapse, and Mindfulness-Based Cognitive Therapy (MBCT), which has been proven to reduce the relapse to a considerable degree in patients with 3 or more past episodes (Tseng et al., 2023). Nevertheless, critics maintain that UK mental health services are medically oriented with over-reliance on pharmacotherapy as a result of resource limitation and unavailability of psychological treatment (</a:t>
            </a:r>
            <a:r>
              <a:rPr lang="en-GB" sz="2400" dirty="0" err="1">
                <a:latin typeface="Times New Roman" panose="02020603050405020304" pitchFamily="18" charset="0"/>
                <a:cs typeface="Times New Roman" panose="02020603050405020304" pitchFamily="18" charset="0"/>
              </a:rPr>
              <a:t>Alshaikhmubarak</a:t>
            </a:r>
            <a:r>
              <a:rPr lang="en-GB" sz="2400" dirty="0">
                <a:latin typeface="Times New Roman" panose="02020603050405020304" pitchFamily="18" charset="0"/>
                <a:cs typeface="Times New Roman" panose="02020603050405020304" pitchFamily="18" charset="0"/>
              </a:rPr>
              <a:t> et al., 2025). Inequality disparities also limit access to combined and cooperative care and hinder a wholesome path towards recurrent depression. </a:t>
            </a:r>
            <a:endParaRPr lang="en-US" sz="2400" dirty="0">
              <a:latin typeface="Times New Roman" panose="02020603050405020304" pitchFamily="18" charset="0"/>
              <a:cs typeface="Times New Roman" panose="02020603050405020304" pitchFamily="18" charset="0"/>
            </a:endParaRPr>
          </a:p>
          <a:p>
            <a:endParaRPr lang="en-US" sz="2400" i="1"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ED22DE53-BD57-4EDC-96BF-39BD7D372BBE}"/>
              </a:ext>
            </a:extLst>
          </p:cNvPr>
          <p:cNvSpPr txBox="1"/>
          <p:nvPr/>
        </p:nvSpPr>
        <p:spPr>
          <a:xfrm>
            <a:off x="1493838" y="22174952"/>
            <a:ext cx="12462996" cy="7109639"/>
          </a:xfrm>
          <a:prstGeom prst="rect">
            <a:avLst/>
          </a:prstGeom>
          <a:solidFill>
            <a:srgbClr val="E2D8F7"/>
          </a:solidFill>
          <a:ln>
            <a:solidFill>
              <a:schemeClr val="tx1"/>
            </a:solidFill>
          </a:ln>
        </p:spPr>
        <p:txBody>
          <a:bodyPr wrap="square">
            <a:spAutoFit/>
          </a:bodyPr>
          <a:lstStyle/>
          <a:p>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Policy Development</a:t>
            </a:r>
            <a:endParaRPr lang="en-US" sz="2400" i="1"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In the United Kingdom, mental health policy has experienced a significant reform move wherein institutional care has been replaced by community-based service provision after deinstitutionalisation in the middle of the twentieth century. The Mental Health Act 1959 was a turning point as it advanced treatment beyond asylums, which was further strengthened by the following 1983 and 2007 reforms that strengthened patient rights and the least-restrictive care (GOV.UK, 1959). Although these legislative reforms enhanced civil liberties, critics claim that they focused more on risk control than longer-term therapy in chronic diseases like recurring depressive disorder (Bergan, 2024). NICE guidelines are the basis of clinical practise (last updated in 2022) and advise stepped care as a combination of pharmacological and psychological therapies, and maintenance therapy as relapse prevention (NICE, 2024). </a:t>
            </a:r>
            <a:endParaRPr lang="en-US"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Nevertheless, </a:t>
            </a:r>
            <a:r>
              <a:rPr lang="en-GB" sz="2400" dirty="0" err="1">
                <a:latin typeface="Times New Roman" panose="02020603050405020304" pitchFamily="18" charset="0"/>
                <a:cs typeface="Times New Roman" panose="02020603050405020304" pitchFamily="18" charset="0"/>
              </a:rPr>
              <a:t>Saha</a:t>
            </a:r>
            <a:r>
              <a:rPr lang="en-GB" sz="2400" dirty="0">
                <a:latin typeface="Times New Roman" panose="02020603050405020304" pitchFamily="18" charset="0"/>
                <a:cs typeface="Times New Roman" panose="02020603050405020304" pitchFamily="18" charset="0"/>
              </a:rPr>
              <a:t> and </a:t>
            </a:r>
            <a:r>
              <a:rPr lang="en-GB" sz="2400" dirty="0" err="1">
                <a:latin typeface="Times New Roman" panose="02020603050405020304" pitchFamily="18" charset="0"/>
                <a:cs typeface="Times New Roman" panose="02020603050405020304" pitchFamily="18" charset="0"/>
              </a:rPr>
              <a:t>Minz</a:t>
            </a:r>
            <a:r>
              <a:rPr lang="en-GB" sz="2400" dirty="0">
                <a:latin typeface="Times New Roman" panose="02020603050405020304" pitchFamily="18" charset="0"/>
                <a:cs typeface="Times New Roman" panose="02020603050405020304" pitchFamily="18" charset="0"/>
              </a:rPr>
              <a:t> (2025) argue that implementation is still uneven because of workforce shortage and financial capacities. The principles of the WHO Mental Health Action Plan 2013-2030 advocate integrated, recovery-focused care at a global level, but the operation of the principles is distributed unequally in UK services (WHO, 2021). According to evidence given by Isaacs et al. (2024), there is a long-standing underfunding of psychological therapies and fragmentation in service pathways, which have led to the lack of continuity in care. These policy loopholes breathe life into efficient long-term management of recurrent depression, even though it is formally recognised that it is a chronic and relapsing process. </a:t>
            </a:r>
            <a:endParaRPr lang="en-US" sz="24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E831F96B-D8FF-4EBB-998F-4DEF9A4FF7D0}"/>
              </a:ext>
            </a:extLst>
          </p:cNvPr>
          <p:cNvSpPr txBox="1"/>
          <p:nvPr/>
        </p:nvSpPr>
        <p:spPr>
          <a:xfrm>
            <a:off x="28837404" y="16657935"/>
            <a:ext cx="12462996" cy="7848302"/>
          </a:xfrm>
          <a:prstGeom prst="rect">
            <a:avLst/>
          </a:prstGeom>
          <a:solidFill>
            <a:srgbClr val="F69556"/>
          </a:solidFill>
          <a:ln>
            <a:solidFill>
              <a:schemeClr val="tx1"/>
            </a:solidFill>
          </a:ln>
        </p:spPr>
        <p:txBody>
          <a:bodyPr wrap="square">
            <a:spAutoFit/>
          </a:bodyPr>
          <a:lstStyle/>
          <a:p>
            <a:r>
              <a:rPr lang="en-US" sz="2400" b="1" i="1" dirty="0">
                <a:latin typeface="Times New Roman" panose="02020603050405020304" pitchFamily="18" charset="0"/>
                <a:cs typeface="Times New Roman" panose="02020603050405020304" pitchFamily="18" charset="0"/>
              </a:rPr>
              <a:t>Recommendations for Future Policy and Practice</a:t>
            </a:r>
          </a:p>
          <a:p>
            <a:r>
              <a:rPr lang="en-US" sz="2400" dirty="0">
                <a:latin typeface="Times New Roman" panose="02020603050405020304" pitchFamily="18" charset="0"/>
                <a:cs typeface="Times New Roman" panose="02020603050405020304" pitchFamily="18" charset="0"/>
              </a:rPr>
              <a:t>The recurrent depressive disorder should be better considered as a chronic issue by future policy and </a:t>
            </a:r>
            <a:r>
              <a:rPr lang="en-US" sz="2400" dirty="0" err="1">
                <a:latin typeface="Times New Roman" panose="02020603050405020304" pitchFamily="18" charset="0"/>
                <a:cs typeface="Times New Roman" panose="02020603050405020304" pitchFamily="18" charset="0"/>
              </a:rPr>
              <a:t>practise</a:t>
            </a:r>
            <a:r>
              <a:rPr lang="en-US" sz="2400" dirty="0">
                <a:latin typeface="Times New Roman" panose="02020603050405020304" pitchFamily="18" charset="0"/>
                <a:cs typeface="Times New Roman" panose="02020603050405020304" pitchFamily="18" charset="0"/>
              </a:rPr>
              <a:t> and be treated through long-term, preventive care rather than episode management. At the policy level, the national mental health policies in the United Kingdom must focus on chronic depression management because recurrent depression has been evidenced to have high rates of relapse as opposed to maintenance support (Moriarty et al., 2022). Further and ring-fenced investment in long-term psychological therapies is necessary, with assessments of the Improving Access to Psychological Therapies (IAPT) </a:t>
            </a:r>
            <a:r>
              <a:rPr lang="en-US" sz="2400" dirty="0" err="1">
                <a:latin typeface="Times New Roman" panose="02020603050405020304" pitchFamily="18" charset="0"/>
                <a:cs typeface="Times New Roman" panose="02020603050405020304" pitchFamily="18" charset="0"/>
              </a:rPr>
              <a:t>programme</a:t>
            </a:r>
            <a:r>
              <a:rPr lang="en-US" sz="2400" dirty="0">
                <a:latin typeface="Times New Roman" panose="02020603050405020304" pitchFamily="18" charset="0"/>
                <a:cs typeface="Times New Roman" panose="02020603050405020304" pitchFamily="18" charset="0"/>
              </a:rPr>
              <a:t> showing poor implementation of relapse-prevention interventions educational to lower recurrence, which include Mindfulness-Based Cognitive Therapy (MBCT), despite overwhelming evidence of its effectiveness (</a:t>
            </a:r>
            <a:r>
              <a:rPr lang="en-US" sz="2400" dirty="0" err="1">
                <a:latin typeface="Times New Roman" panose="02020603050405020304" pitchFamily="18" charset="0"/>
                <a:cs typeface="Times New Roman" panose="02020603050405020304" pitchFamily="18" charset="0"/>
              </a:rPr>
              <a:t>Barnhofer</a:t>
            </a:r>
            <a:r>
              <a:rPr lang="en-US" sz="2400" dirty="0">
                <a:latin typeface="Times New Roman" panose="02020603050405020304" pitchFamily="18" charset="0"/>
                <a:cs typeface="Times New Roman" panose="02020603050405020304" pitchFamily="18" charset="0"/>
              </a:rPr>
              <a:t> et al., 2023). </a:t>
            </a:r>
          </a:p>
          <a:p>
            <a:r>
              <a:rPr lang="en-US" sz="2400" dirty="0">
                <a:latin typeface="Times New Roman" panose="02020603050405020304" pitchFamily="18" charset="0"/>
                <a:cs typeface="Times New Roman" panose="02020603050405020304" pitchFamily="18" charset="0"/>
              </a:rPr>
              <a:t>Better regular data-gathering on relapse, period of remission, and effect(s) of treatment would facilitate more reactive service planning and review, responding to the gaps reported by Phillips (2025). Structured relapse-prevention plans with applications of MBCT and trauma-informed interventions should be introduced by clinicians at the practice level, as the connection between early adversity and frequent depression is proven (</a:t>
            </a:r>
            <a:r>
              <a:rPr lang="en-US" sz="2400" dirty="0" err="1">
                <a:latin typeface="Times New Roman" panose="02020603050405020304" pitchFamily="18" charset="0"/>
                <a:cs typeface="Times New Roman" panose="02020603050405020304" pitchFamily="18" charset="0"/>
              </a:rPr>
              <a:t>Badola</a:t>
            </a:r>
            <a:r>
              <a:rPr lang="en-US" sz="2400" dirty="0">
                <a:latin typeface="Times New Roman" panose="02020603050405020304" pitchFamily="18" charset="0"/>
                <a:cs typeface="Times New Roman" panose="02020603050405020304" pitchFamily="18" charset="0"/>
              </a:rPr>
              <a:t> et al., 2025). Multidisciplinary teams between primary care, psychology, and social services are also encouraged to </a:t>
            </a:r>
            <a:r>
              <a:rPr lang="en-US" sz="2400" dirty="0" err="1">
                <a:latin typeface="Times New Roman" panose="02020603050405020304" pitchFamily="18" charset="0"/>
                <a:cs typeface="Times New Roman" panose="02020603050405020304" pitchFamily="18" charset="0"/>
              </a:rPr>
              <a:t>minimise</a:t>
            </a:r>
            <a:r>
              <a:rPr lang="en-US" sz="2400" dirty="0">
                <a:latin typeface="Times New Roman" panose="02020603050405020304" pitchFamily="18" charset="0"/>
                <a:cs typeface="Times New Roman" panose="02020603050405020304" pitchFamily="18" charset="0"/>
              </a:rPr>
              <a:t> fragmented care. Moreover, the infrastructure needs to target chronic stigma about relapse that needs to be challenged with specific professional training and public health campaigns, and interventions with culturally-aware and socioeconomically accessible needs to address inequalities in mental health outcomes with a long-term perspective (Thornicroft et al., 2016). </a:t>
            </a:r>
          </a:p>
        </p:txBody>
      </p:sp>
      <p:sp>
        <p:nvSpPr>
          <p:cNvPr id="19" name="TextBox 18">
            <a:extLst>
              <a:ext uri="{FF2B5EF4-FFF2-40B4-BE49-F238E27FC236}">
                <a16:creationId xmlns:a16="http://schemas.microsoft.com/office/drawing/2014/main" id="{4EAA267A-5513-46E3-9758-E0697577C1A4}"/>
              </a:ext>
            </a:extLst>
          </p:cNvPr>
          <p:cNvSpPr txBox="1"/>
          <p:nvPr/>
        </p:nvSpPr>
        <p:spPr>
          <a:xfrm>
            <a:off x="28837404" y="24863006"/>
            <a:ext cx="12462996" cy="4524315"/>
          </a:xfrm>
          <a:prstGeom prst="rect">
            <a:avLst/>
          </a:prstGeom>
          <a:solidFill>
            <a:srgbClr val="F69556"/>
          </a:solidFill>
          <a:ln>
            <a:solidFill>
              <a:schemeClr val="tx1"/>
            </a:solidFill>
          </a:ln>
        </p:spPr>
        <p:txBody>
          <a:bodyPr wrap="square">
            <a:spAutoFit/>
          </a:bodyPr>
          <a:lstStyle/>
          <a:p>
            <a:r>
              <a:rPr lang="en-US" sz="2400" i="1" dirty="0">
                <a:latin typeface="Times New Roman" panose="02020603050405020304" pitchFamily="18" charset="0"/>
                <a:cs typeface="Times New Roman" panose="02020603050405020304" pitchFamily="18" charset="0"/>
              </a:rPr>
              <a:t>Conclusion</a:t>
            </a:r>
          </a:p>
          <a:p>
            <a:r>
              <a:rPr lang="en-US" sz="2400" dirty="0">
                <a:latin typeface="Times New Roman" panose="02020603050405020304" pitchFamily="18" charset="0"/>
                <a:cs typeface="Times New Roman" panose="02020603050405020304" pitchFamily="18" charset="0"/>
              </a:rPr>
              <a:t>Recurrent Depressive Disorder has developed out of the ancient moral and medical explanations of melancholia to an explicitly understood clinical syndrome that is </a:t>
            </a:r>
            <a:r>
              <a:rPr lang="en-US" sz="2400" dirty="0" err="1">
                <a:latin typeface="Times New Roman" panose="02020603050405020304" pitchFamily="18" charset="0"/>
                <a:cs typeface="Times New Roman" panose="02020603050405020304" pitchFamily="18" charset="0"/>
              </a:rPr>
              <a:t>recognised</a:t>
            </a:r>
            <a:r>
              <a:rPr lang="en-US" sz="2400" dirty="0">
                <a:latin typeface="Times New Roman" panose="02020603050405020304" pitchFamily="18" charset="0"/>
                <a:cs typeface="Times New Roman" panose="02020603050405020304" pitchFamily="18" charset="0"/>
              </a:rPr>
              <a:t> to be chronic and relapsing. Modern knowledge lays stress on the interplay of biological, psychological, and social determinants, but society, clinical </a:t>
            </a:r>
            <a:r>
              <a:rPr lang="en-US" sz="2400" dirty="0" err="1">
                <a:latin typeface="Times New Roman" panose="02020603050405020304" pitchFamily="18" charset="0"/>
                <a:cs typeface="Times New Roman" panose="02020603050405020304" pitchFamily="18" charset="0"/>
              </a:rPr>
              <a:t>practise</a:t>
            </a:r>
            <a:r>
              <a:rPr lang="en-US" sz="2400" dirty="0">
                <a:latin typeface="Times New Roman" panose="02020603050405020304" pitchFamily="18" charset="0"/>
                <a:cs typeface="Times New Roman" panose="02020603050405020304" pitchFamily="18" charset="0"/>
              </a:rPr>
              <a:t>, and policy do not yet follow this perspective's trajectory in the long term. Though there are positive gains achieved by the better treatments, community-based care, and enhanced awareness, lapses in relapse prevention, service continuity, and equitable access to psychological services were seen to exist. People-centred methods with RDD involve several years and long-term solutions that are beyond sporadic care. To reach better outcomes in patients with recurrent course of depression and decrease the cost to population health in the long-term period, the alignment of diagnostic models, treatment approaches, and mental health policy with the recurring course of the disorder is crucial. </a:t>
            </a:r>
          </a:p>
        </p:txBody>
      </p:sp>
      <p:pic>
        <p:nvPicPr>
          <p:cNvPr id="5" name="Picture 4">
            <a:extLst>
              <a:ext uri="{FF2B5EF4-FFF2-40B4-BE49-F238E27FC236}">
                <a16:creationId xmlns:a16="http://schemas.microsoft.com/office/drawing/2014/main" id="{B6E372EE-F142-45C9-B567-DB0F27799E8C}"/>
              </a:ext>
            </a:extLst>
          </p:cNvPr>
          <p:cNvPicPr>
            <a:picLocks noChangeAspect="1"/>
          </p:cNvPicPr>
          <p:nvPr/>
        </p:nvPicPr>
        <p:blipFill>
          <a:blip r:embed="rId2"/>
          <a:stretch>
            <a:fillRect/>
          </a:stretch>
        </p:blipFill>
        <p:spPr>
          <a:xfrm>
            <a:off x="1508919" y="6323981"/>
            <a:ext cx="7848600" cy="3170856"/>
          </a:xfrm>
          <a:prstGeom prst="rect">
            <a:avLst/>
          </a:prstGeom>
        </p:spPr>
      </p:pic>
      <p:pic>
        <p:nvPicPr>
          <p:cNvPr id="9" name="Picture 8">
            <a:extLst>
              <a:ext uri="{FF2B5EF4-FFF2-40B4-BE49-F238E27FC236}">
                <a16:creationId xmlns:a16="http://schemas.microsoft.com/office/drawing/2014/main" id="{B3F15D6B-10CB-4968-9415-8AA483AE6963}"/>
              </a:ext>
            </a:extLst>
          </p:cNvPr>
          <p:cNvPicPr>
            <a:picLocks noChangeAspect="1"/>
          </p:cNvPicPr>
          <p:nvPr/>
        </p:nvPicPr>
        <p:blipFill>
          <a:blip r:embed="rId3"/>
          <a:stretch>
            <a:fillRect/>
          </a:stretch>
        </p:blipFill>
        <p:spPr>
          <a:xfrm>
            <a:off x="1493838" y="9784854"/>
            <a:ext cx="12462996" cy="3519983"/>
          </a:xfrm>
          <a:prstGeom prst="rect">
            <a:avLst/>
          </a:prstGeom>
        </p:spPr>
      </p:pic>
      <p:pic>
        <p:nvPicPr>
          <p:cNvPr id="10" name="Picture 9">
            <a:extLst>
              <a:ext uri="{FF2B5EF4-FFF2-40B4-BE49-F238E27FC236}">
                <a16:creationId xmlns:a16="http://schemas.microsoft.com/office/drawing/2014/main" id="{CD126F6F-8016-40C1-8A91-6AECFA5CA5A9}"/>
              </a:ext>
            </a:extLst>
          </p:cNvPr>
          <p:cNvPicPr>
            <a:picLocks noChangeAspect="1"/>
          </p:cNvPicPr>
          <p:nvPr/>
        </p:nvPicPr>
        <p:blipFill>
          <a:blip r:embed="rId4"/>
          <a:stretch>
            <a:fillRect/>
          </a:stretch>
        </p:blipFill>
        <p:spPr>
          <a:xfrm>
            <a:off x="9819387" y="6343269"/>
            <a:ext cx="4107285" cy="3170856"/>
          </a:xfrm>
          <a:prstGeom prst="rect">
            <a:avLst/>
          </a:prstGeom>
        </p:spPr>
      </p:pic>
      <p:pic>
        <p:nvPicPr>
          <p:cNvPr id="22" name="Picture 21">
            <a:extLst>
              <a:ext uri="{FF2B5EF4-FFF2-40B4-BE49-F238E27FC236}">
                <a16:creationId xmlns:a16="http://schemas.microsoft.com/office/drawing/2014/main" id="{7432DC36-ADD0-44B7-BA7B-0CFF4699545F}"/>
              </a:ext>
            </a:extLst>
          </p:cNvPr>
          <p:cNvPicPr>
            <a:picLocks noChangeAspect="1"/>
          </p:cNvPicPr>
          <p:nvPr/>
        </p:nvPicPr>
        <p:blipFill rotWithShape="1">
          <a:blip r:embed="rId5"/>
          <a:srcRect t="17885"/>
          <a:stretch/>
        </p:blipFill>
        <p:spPr>
          <a:xfrm>
            <a:off x="15150539" y="9544921"/>
            <a:ext cx="12462995" cy="6426915"/>
          </a:xfrm>
          <a:prstGeom prst="rect">
            <a:avLst/>
          </a:prstGeom>
        </p:spPr>
      </p:pic>
      <p:pic>
        <p:nvPicPr>
          <p:cNvPr id="23" name="Picture 22">
            <a:extLst>
              <a:ext uri="{FF2B5EF4-FFF2-40B4-BE49-F238E27FC236}">
                <a16:creationId xmlns:a16="http://schemas.microsoft.com/office/drawing/2014/main" id="{4C9EBE01-37A0-4F74-8EEC-914770C48618}"/>
              </a:ext>
            </a:extLst>
          </p:cNvPr>
          <p:cNvPicPr>
            <a:picLocks noChangeAspect="1"/>
          </p:cNvPicPr>
          <p:nvPr/>
        </p:nvPicPr>
        <p:blipFill>
          <a:blip r:embed="rId6"/>
          <a:stretch>
            <a:fillRect/>
          </a:stretch>
        </p:blipFill>
        <p:spPr>
          <a:xfrm>
            <a:off x="15180703" y="16181386"/>
            <a:ext cx="6068312" cy="5829300"/>
          </a:xfrm>
          <a:prstGeom prst="rect">
            <a:avLst/>
          </a:prstGeom>
        </p:spPr>
      </p:pic>
      <p:pic>
        <p:nvPicPr>
          <p:cNvPr id="24" name="Picture 23">
            <a:extLst>
              <a:ext uri="{FF2B5EF4-FFF2-40B4-BE49-F238E27FC236}">
                <a16:creationId xmlns:a16="http://schemas.microsoft.com/office/drawing/2014/main" id="{3977068A-29B8-4D3B-AD3E-C1F749BCAC2A}"/>
              </a:ext>
            </a:extLst>
          </p:cNvPr>
          <p:cNvPicPr>
            <a:picLocks noChangeAspect="1"/>
          </p:cNvPicPr>
          <p:nvPr/>
        </p:nvPicPr>
        <p:blipFill>
          <a:blip r:embed="rId7"/>
          <a:stretch>
            <a:fillRect/>
          </a:stretch>
        </p:blipFill>
        <p:spPr>
          <a:xfrm>
            <a:off x="21545223" y="16181386"/>
            <a:ext cx="6068311" cy="5829300"/>
          </a:xfrm>
          <a:prstGeom prst="rect">
            <a:avLst/>
          </a:prstGeom>
        </p:spPr>
      </p:pic>
      <p:pic>
        <p:nvPicPr>
          <p:cNvPr id="25" name="Picture 24">
            <a:extLst>
              <a:ext uri="{FF2B5EF4-FFF2-40B4-BE49-F238E27FC236}">
                <a16:creationId xmlns:a16="http://schemas.microsoft.com/office/drawing/2014/main" id="{6D2A1B20-0A84-45FB-8BD1-371557876456}"/>
              </a:ext>
            </a:extLst>
          </p:cNvPr>
          <p:cNvPicPr>
            <a:picLocks noChangeAspect="1"/>
          </p:cNvPicPr>
          <p:nvPr/>
        </p:nvPicPr>
        <p:blipFill>
          <a:blip r:embed="rId8"/>
          <a:stretch>
            <a:fillRect/>
          </a:stretch>
        </p:blipFill>
        <p:spPr>
          <a:xfrm>
            <a:off x="28867568" y="9372637"/>
            <a:ext cx="12462995" cy="6928529"/>
          </a:xfrm>
          <a:prstGeom prst="rect">
            <a:avLst/>
          </a:prstGeom>
        </p:spPr>
      </p:pic>
    </p:spTree>
    <p:extLst>
      <p:ext uri="{BB962C8B-B14F-4D97-AF65-F5344CB8AC3E}">
        <p14:creationId xmlns:p14="http://schemas.microsoft.com/office/powerpoint/2010/main" val="2926609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2109150" y="296739"/>
            <a:ext cx="38575939" cy="1169551"/>
          </a:xfrm>
          <a:prstGeom prst="rect">
            <a:avLst/>
          </a:prstGeom>
          <a:solidFill>
            <a:srgbClr val="282644"/>
          </a:solidFill>
        </p:spPr>
        <p:txBody>
          <a:bodyPr wrap="square">
            <a:spAutoFit/>
          </a:bodyPr>
          <a:lstStyle/>
          <a:p>
            <a:pPr algn="ctr"/>
            <a:r>
              <a:rPr lang="en-US" sz="7000" b="1" dirty="0">
                <a:solidFill>
                  <a:schemeClr val="bg1"/>
                </a:solidFill>
                <a:latin typeface="Times New Roman" panose="02020603050405020304" pitchFamily="18" charset="0"/>
                <a:cs typeface="Times New Roman" panose="02020603050405020304" pitchFamily="18" charset="0"/>
              </a:rPr>
              <a:t>REFERENCES</a:t>
            </a:r>
          </a:p>
        </p:txBody>
      </p:sp>
      <p:sp>
        <p:nvSpPr>
          <p:cNvPr id="60" name="TextBox 59">
            <a:extLst>
              <a:ext uri="{FF2B5EF4-FFF2-40B4-BE49-F238E27FC236}">
                <a16:creationId xmlns:a16="http://schemas.microsoft.com/office/drawing/2014/main" id="{CF392D14-9D8E-4F7D-83A0-DC1802F7EF0C}"/>
              </a:ext>
            </a:extLst>
          </p:cNvPr>
          <p:cNvSpPr txBox="1"/>
          <p:nvPr/>
        </p:nvSpPr>
        <p:spPr>
          <a:xfrm>
            <a:off x="1204119" y="1780430"/>
            <a:ext cx="40462200" cy="27792224"/>
          </a:xfrm>
          <a:prstGeom prst="rect">
            <a:avLst/>
          </a:prstGeom>
          <a:solidFill>
            <a:srgbClr val="F69556"/>
          </a:solidFill>
          <a:ln>
            <a:solidFill>
              <a:schemeClr val="tx1"/>
            </a:solidFill>
          </a:ln>
        </p:spPr>
        <p:txBody>
          <a:bodyPr wrap="square">
            <a:spAutoFit/>
          </a:bodyPr>
          <a:lstStyle/>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Adroa</a:t>
            </a:r>
            <a:r>
              <a:rPr lang="en-US" sz="3600" dirty="0">
                <a:latin typeface="Times New Roman" panose="02020603050405020304" pitchFamily="18" charset="0"/>
                <a:cs typeface="Times New Roman" panose="02020603050405020304" pitchFamily="18" charset="0"/>
              </a:rPr>
              <a:t> </a:t>
            </a:r>
            <a:r>
              <a:rPr lang="en-US" sz="3600" dirty="0" err="1">
                <a:latin typeface="Times New Roman" panose="02020603050405020304" pitchFamily="18" charset="0"/>
                <a:cs typeface="Times New Roman" panose="02020603050405020304" pitchFamily="18" charset="0"/>
              </a:rPr>
              <a:t>Afiya</a:t>
            </a:r>
            <a:r>
              <a:rPr lang="en-US" sz="3600" dirty="0">
                <a:latin typeface="Times New Roman" panose="02020603050405020304" pitchFamily="18" charset="0"/>
                <a:cs typeface="Times New Roman" panose="02020603050405020304" pitchFamily="18" charset="0"/>
              </a:rPr>
              <a:t>, B., (2024). Interconnection between depressive disorders and persistent diseases. Res Invention J Res Med Sci, 3(1), pp.45-51.</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Al </a:t>
            </a:r>
            <a:r>
              <a:rPr lang="en-US" sz="3600" dirty="0" err="1">
                <a:latin typeface="Times New Roman" panose="02020603050405020304" pitchFamily="18" charset="0"/>
                <a:cs typeface="Times New Roman" panose="02020603050405020304" pitchFamily="18" charset="0"/>
              </a:rPr>
              <a:t>Mais</a:t>
            </a:r>
            <a:r>
              <a:rPr lang="en-US" sz="3600" dirty="0">
                <a:latin typeface="Times New Roman" panose="02020603050405020304" pitchFamily="18" charset="0"/>
                <a:cs typeface="Times New Roman" panose="02020603050405020304" pitchFamily="18" charset="0"/>
              </a:rPr>
              <a:t>, S., (2023). Clinical and pharmacological analysis of antidepressant use from the group of selective serotonin reuptake inhibitors.</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Alshaikhmubarak</a:t>
            </a:r>
            <a:r>
              <a:rPr lang="en-US" sz="3600" dirty="0">
                <a:latin typeface="Times New Roman" panose="02020603050405020304" pitchFamily="18" charset="0"/>
                <a:cs typeface="Times New Roman" panose="02020603050405020304" pitchFamily="18" charset="0"/>
              </a:rPr>
              <a:t>, F.Q., </a:t>
            </a:r>
            <a:r>
              <a:rPr lang="en-US" sz="3600" dirty="0" err="1">
                <a:latin typeface="Times New Roman" panose="02020603050405020304" pitchFamily="18" charset="0"/>
                <a:cs typeface="Times New Roman" panose="02020603050405020304" pitchFamily="18" charset="0"/>
              </a:rPr>
              <a:t>Keers</a:t>
            </a:r>
            <a:r>
              <a:rPr lang="en-US" sz="3600" dirty="0">
                <a:latin typeface="Times New Roman" panose="02020603050405020304" pitchFamily="18" charset="0"/>
                <a:cs typeface="Times New Roman" panose="02020603050405020304" pitchFamily="18" charset="0"/>
              </a:rPr>
              <a:t>, R.N., Brown, P. and Lewis, P.J., (2025). Exploring current approaches towards patient </a:t>
            </a:r>
            <a:r>
              <a:rPr lang="en-US" sz="3600" dirty="0" err="1">
                <a:latin typeface="Times New Roman" panose="02020603050405020304" pitchFamily="18" charset="0"/>
                <a:cs typeface="Times New Roman" panose="02020603050405020304" pitchFamily="18" charset="0"/>
              </a:rPr>
              <a:t>prioritisation</a:t>
            </a:r>
            <a:r>
              <a:rPr lang="en-US" sz="3600" dirty="0">
                <a:latin typeface="Times New Roman" panose="02020603050405020304" pitchFamily="18" charset="0"/>
                <a:cs typeface="Times New Roman" panose="02020603050405020304" pitchFamily="18" charset="0"/>
              </a:rPr>
              <a:t> for clinical pharmacy services in UK mental health inpatient care. BMC psychiatry, 25(1), p.617.</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Badola</a:t>
            </a:r>
            <a:r>
              <a:rPr lang="en-US" sz="3600" dirty="0">
                <a:latin typeface="Times New Roman" panose="02020603050405020304" pitchFamily="18" charset="0"/>
                <a:cs typeface="Times New Roman" panose="02020603050405020304" pitchFamily="18" charset="0"/>
              </a:rPr>
              <a:t>, A., Yu, W. and King, A., (2025). Mindfulness-Based Interventions for Psychological Trauma and Posttraumatic Stress Disorder (PTSD). Current Treatment Options in Psychiatry, 12(1), p.29.</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Bahmani, A., </a:t>
            </a:r>
            <a:r>
              <a:rPr lang="en-US" sz="3600" dirty="0" err="1">
                <a:latin typeface="Times New Roman" panose="02020603050405020304" pitchFamily="18" charset="0"/>
                <a:cs typeface="Times New Roman" panose="02020603050405020304" pitchFamily="18" charset="0"/>
              </a:rPr>
              <a:t>Nili</a:t>
            </a:r>
            <a:r>
              <a:rPr lang="en-US" sz="3600" dirty="0">
                <a:latin typeface="Times New Roman" panose="02020603050405020304" pitchFamily="18" charset="0"/>
                <a:cs typeface="Times New Roman" panose="02020603050405020304" pitchFamily="18" charset="0"/>
              </a:rPr>
              <a:t>, S., </a:t>
            </a:r>
            <a:r>
              <a:rPr lang="en-US" sz="3600" dirty="0" err="1">
                <a:latin typeface="Times New Roman" panose="02020603050405020304" pitchFamily="18" charset="0"/>
                <a:cs typeface="Times New Roman" panose="02020603050405020304" pitchFamily="18" charset="0"/>
              </a:rPr>
              <a:t>Doostvandi</a:t>
            </a:r>
            <a:r>
              <a:rPr lang="en-US" sz="3600" dirty="0">
                <a:latin typeface="Times New Roman" panose="02020603050405020304" pitchFamily="18" charset="0"/>
                <a:cs typeface="Times New Roman" panose="02020603050405020304" pitchFamily="18" charset="0"/>
              </a:rPr>
              <a:t>, S. and </a:t>
            </a:r>
            <a:r>
              <a:rPr lang="en-US" sz="3600" dirty="0" err="1">
                <a:latin typeface="Times New Roman" panose="02020603050405020304" pitchFamily="18" charset="0"/>
                <a:cs typeface="Times New Roman" panose="02020603050405020304" pitchFamily="18" charset="0"/>
              </a:rPr>
              <a:t>Fakhrelkoneini</a:t>
            </a:r>
            <a:r>
              <a:rPr lang="en-US" sz="3600" dirty="0">
                <a:latin typeface="Times New Roman" panose="02020603050405020304" pitchFamily="18" charset="0"/>
                <a:cs typeface="Times New Roman" panose="02020603050405020304" pitchFamily="18" charset="0"/>
              </a:rPr>
              <a:t>, S.G., (2025). A Systematic Review of Awareness Campaigns for Disease Prevention: Evaluating their Effectiveness in Promoting Health Behavior Change. Health Education and Health Promotion, 11(2), pp.223-230.</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Barnhofer</a:t>
            </a:r>
            <a:r>
              <a:rPr lang="en-US" sz="3600" dirty="0">
                <a:latin typeface="Times New Roman" panose="02020603050405020304" pitchFamily="18" charset="0"/>
                <a:cs typeface="Times New Roman" panose="02020603050405020304" pitchFamily="18" charset="0"/>
              </a:rPr>
              <a:t>, T., Dunn, B.D., Strauss, C., </a:t>
            </a:r>
            <a:r>
              <a:rPr lang="en-US" sz="3600" dirty="0" err="1">
                <a:latin typeface="Times New Roman" panose="02020603050405020304" pitchFamily="18" charset="0"/>
                <a:cs typeface="Times New Roman" panose="02020603050405020304" pitchFamily="18" charset="0"/>
              </a:rPr>
              <a:t>Ruths</a:t>
            </a:r>
            <a:r>
              <a:rPr lang="en-US" sz="3600" dirty="0">
                <a:latin typeface="Times New Roman" panose="02020603050405020304" pitchFamily="18" charset="0"/>
                <a:cs typeface="Times New Roman" panose="02020603050405020304" pitchFamily="18" charset="0"/>
              </a:rPr>
              <a:t>, F., Barrett, B., Ryan, M., </a:t>
            </a:r>
            <a:r>
              <a:rPr lang="en-US" sz="3600" dirty="0" err="1">
                <a:latin typeface="Times New Roman" panose="02020603050405020304" pitchFamily="18" charset="0"/>
                <a:cs typeface="Times New Roman" panose="02020603050405020304" pitchFamily="18" charset="0"/>
              </a:rPr>
              <a:t>Ladwa</a:t>
            </a:r>
            <a:r>
              <a:rPr lang="en-US" sz="3600" dirty="0">
                <a:latin typeface="Times New Roman" panose="02020603050405020304" pitchFamily="18" charset="0"/>
                <a:cs typeface="Times New Roman" panose="02020603050405020304" pitchFamily="18" charset="0"/>
              </a:rPr>
              <a:t>, A., Stafford, F., </a:t>
            </a:r>
            <a:r>
              <a:rPr lang="en-US" sz="3600" dirty="0" err="1">
                <a:latin typeface="Times New Roman" panose="02020603050405020304" pitchFamily="18" charset="0"/>
                <a:cs typeface="Times New Roman" panose="02020603050405020304" pitchFamily="18" charset="0"/>
              </a:rPr>
              <a:t>Fichera</a:t>
            </a:r>
            <a:r>
              <a:rPr lang="en-US" sz="3600" dirty="0">
                <a:latin typeface="Times New Roman" panose="02020603050405020304" pitchFamily="18" charset="0"/>
                <a:cs typeface="Times New Roman" panose="02020603050405020304" pitchFamily="18" charset="0"/>
              </a:rPr>
              <a:t>, R., Baber, H. and McGuinness, A., (2023). A </a:t>
            </a:r>
            <a:r>
              <a:rPr lang="en-US" sz="3600" dirty="0" err="1">
                <a:latin typeface="Times New Roman" panose="02020603050405020304" pitchFamily="18" charset="0"/>
                <a:cs typeface="Times New Roman" panose="02020603050405020304" pitchFamily="18" charset="0"/>
              </a:rPr>
              <a:t>randomised</a:t>
            </a:r>
            <a:r>
              <a:rPr lang="en-US" sz="3600" dirty="0">
                <a:latin typeface="Times New Roman" panose="02020603050405020304" pitchFamily="18" charset="0"/>
                <a:cs typeface="Times New Roman" panose="02020603050405020304" pitchFamily="18" charset="0"/>
              </a:rPr>
              <a:t> controlled trial to investigate the clinical effectiveness and cost effectiveness of Mindfulness-Based Cognitive Therapy (MBCT) for depressed non-responders to Increasing Access to Psychological Therapies (IAPT) high-intensity therapies: study protocol. Trials, 24(1), p.43.</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Bergan, C.A., (2024). The right to choose and refuse mental health care: A human rights-based approach to ending compulsory psychiatric intervention. J. Health Care L. &amp; </a:t>
            </a:r>
            <a:r>
              <a:rPr lang="en-US" sz="3600" dirty="0" err="1">
                <a:latin typeface="Times New Roman" panose="02020603050405020304" pitchFamily="18" charset="0"/>
                <a:cs typeface="Times New Roman" panose="02020603050405020304" pitchFamily="18" charset="0"/>
              </a:rPr>
              <a:t>Pol'y</a:t>
            </a:r>
            <a:r>
              <a:rPr lang="en-US" sz="3600" dirty="0">
                <a:latin typeface="Times New Roman" panose="02020603050405020304" pitchFamily="18" charset="0"/>
                <a:cs typeface="Times New Roman" panose="02020603050405020304" pitchFamily="18" charset="0"/>
              </a:rPr>
              <a:t>, 27, p.49.</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 </a:t>
            </a:r>
            <a:r>
              <a:rPr lang="en-US" sz="3600" dirty="0" err="1">
                <a:latin typeface="Times New Roman" panose="02020603050405020304" pitchFamily="18" charset="0"/>
                <a:cs typeface="Times New Roman" panose="02020603050405020304" pitchFamily="18" charset="0"/>
              </a:rPr>
              <a:t>Berthele</a:t>
            </a:r>
            <a:r>
              <a:rPr lang="en-US" sz="3600" dirty="0">
                <a:latin typeface="Times New Roman" panose="02020603050405020304" pitchFamily="18" charset="0"/>
                <a:cs typeface="Times New Roman" panose="02020603050405020304" pitchFamily="18" charset="0"/>
              </a:rPr>
              <a:t>, A., Levy, M., </a:t>
            </a:r>
            <a:r>
              <a:rPr lang="en-US" sz="3600" dirty="0" err="1">
                <a:latin typeface="Times New Roman" panose="02020603050405020304" pitchFamily="18" charset="0"/>
                <a:cs typeface="Times New Roman" panose="02020603050405020304" pitchFamily="18" charset="0"/>
              </a:rPr>
              <a:t>Wingerchuk</a:t>
            </a:r>
            <a:r>
              <a:rPr lang="en-US" sz="3600" dirty="0">
                <a:latin typeface="Times New Roman" panose="02020603050405020304" pitchFamily="18" charset="0"/>
                <a:cs typeface="Times New Roman" panose="02020603050405020304" pitchFamily="18" charset="0"/>
              </a:rPr>
              <a:t>, D.M., </a:t>
            </a:r>
            <a:r>
              <a:rPr lang="en-US" sz="3600" dirty="0" err="1">
                <a:latin typeface="Times New Roman" panose="02020603050405020304" pitchFamily="18" charset="0"/>
                <a:cs typeface="Times New Roman" panose="02020603050405020304" pitchFamily="18" charset="0"/>
              </a:rPr>
              <a:t>Pittock</a:t>
            </a:r>
            <a:r>
              <a:rPr lang="en-US" sz="3600" dirty="0">
                <a:latin typeface="Times New Roman" panose="02020603050405020304" pitchFamily="18" charset="0"/>
                <a:cs typeface="Times New Roman" panose="02020603050405020304" pitchFamily="18" charset="0"/>
              </a:rPr>
              <a:t>, S.J., Shang, S., </a:t>
            </a:r>
            <a:r>
              <a:rPr lang="en-US" sz="3600" dirty="0" err="1">
                <a:latin typeface="Times New Roman" panose="02020603050405020304" pitchFamily="18" charset="0"/>
                <a:cs typeface="Times New Roman" panose="02020603050405020304" pitchFamily="18" charset="0"/>
              </a:rPr>
              <a:t>Kielhorn</a:t>
            </a:r>
            <a:r>
              <a:rPr lang="en-US" sz="3600" dirty="0">
                <a:latin typeface="Times New Roman" panose="02020603050405020304" pitchFamily="18" charset="0"/>
                <a:cs typeface="Times New Roman" panose="02020603050405020304" pitchFamily="18" charset="0"/>
              </a:rPr>
              <a:t>, A., Royston, M., </a:t>
            </a:r>
            <a:r>
              <a:rPr lang="en-US" sz="3600" dirty="0" err="1">
                <a:latin typeface="Times New Roman" panose="02020603050405020304" pitchFamily="18" charset="0"/>
                <a:cs typeface="Times New Roman" panose="02020603050405020304" pitchFamily="18" charset="0"/>
              </a:rPr>
              <a:t>Sabatella</a:t>
            </a:r>
            <a:r>
              <a:rPr lang="en-US" sz="3600" dirty="0">
                <a:latin typeface="Times New Roman" panose="02020603050405020304" pitchFamily="18" charset="0"/>
                <a:cs typeface="Times New Roman" panose="02020603050405020304" pitchFamily="18" charset="0"/>
              </a:rPr>
              <a:t>, G. and Palace, J., (2023). A single relapse induces worsening of disability and health-related quality of life in patients with neuromyelitis </a:t>
            </a:r>
            <a:r>
              <a:rPr lang="en-US" sz="3600" dirty="0" err="1">
                <a:latin typeface="Times New Roman" panose="02020603050405020304" pitchFamily="18" charset="0"/>
                <a:cs typeface="Times New Roman" panose="02020603050405020304" pitchFamily="18" charset="0"/>
              </a:rPr>
              <a:t>optica</a:t>
            </a:r>
            <a:r>
              <a:rPr lang="en-US" sz="3600" dirty="0">
                <a:latin typeface="Times New Roman" panose="02020603050405020304" pitchFamily="18" charset="0"/>
                <a:cs typeface="Times New Roman" panose="02020603050405020304" pitchFamily="18" charset="0"/>
              </a:rPr>
              <a:t> spectrum disorder. Frontiers in Neurology, 14, p.1099376.</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Braslow</a:t>
            </a:r>
            <a:r>
              <a:rPr lang="en-US" sz="3600" dirty="0">
                <a:latin typeface="Times New Roman" panose="02020603050405020304" pitchFamily="18" charset="0"/>
                <a:cs typeface="Times New Roman" panose="02020603050405020304" pitchFamily="18" charset="0"/>
              </a:rPr>
              <a:t>, J.T., (2023). </a:t>
            </a:r>
            <a:r>
              <a:rPr lang="en-US" sz="3600" dirty="0" err="1">
                <a:latin typeface="Times New Roman" panose="02020603050405020304" pitchFamily="18" charset="0"/>
                <a:cs typeface="Times New Roman" panose="02020603050405020304" pitchFamily="18" charset="0"/>
              </a:rPr>
              <a:t>Nosologies</a:t>
            </a:r>
            <a:r>
              <a:rPr lang="en-US" sz="3600" dirty="0">
                <a:latin typeface="Times New Roman" panose="02020603050405020304" pitchFamily="18" charset="0"/>
                <a:cs typeface="Times New Roman" panose="02020603050405020304" pitchFamily="18" charset="0"/>
              </a:rPr>
              <a:t>/Diagnostic Systems. In The Palgrave Handbook of the History of Human Sciences (pp. 1-48). Singapore: Springer Nature Singapore.</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Ghosh, C.C., McVicar, D., Davidson, G., Shannon, C. and </a:t>
            </a:r>
            <a:r>
              <a:rPr lang="en-US" sz="3600" dirty="0" err="1">
                <a:latin typeface="Times New Roman" panose="02020603050405020304" pitchFamily="18" charset="0"/>
                <a:cs typeface="Times New Roman" panose="02020603050405020304" pitchFamily="18" charset="0"/>
              </a:rPr>
              <a:t>Armour</a:t>
            </a:r>
            <a:r>
              <a:rPr lang="en-US" sz="3600" dirty="0">
                <a:latin typeface="Times New Roman" panose="02020603050405020304" pitchFamily="18" charset="0"/>
                <a:cs typeface="Times New Roman" panose="02020603050405020304" pitchFamily="18" charset="0"/>
              </a:rPr>
              <a:t>, C., (2022). What can we learn about the psychiatric diagnostic categories by </a:t>
            </a:r>
            <a:r>
              <a:rPr lang="en-US" sz="3600" dirty="0" err="1">
                <a:latin typeface="Times New Roman" panose="02020603050405020304" pitchFamily="18" charset="0"/>
                <a:cs typeface="Times New Roman" panose="02020603050405020304" pitchFamily="18" charset="0"/>
              </a:rPr>
              <a:t>analysing</a:t>
            </a:r>
            <a:r>
              <a:rPr lang="en-US" sz="3600" dirty="0">
                <a:latin typeface="Times New Roman" panose="02020603050405020304" pitchFamily="18" charset="0"/>
                <a:cs typeface="Times New Roman" panose="02020603050405020304" pitchFamily="18" charset="0"/>
              </a:rPr>
              <a:t> patients' lived experiences with Machine-Learning? BMC psychiatry, 22(1), p.427.</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GOV.UK. (1959). Mental health act 1959. https://www.legislation.gov.uk/ukpga/Eliz2/7-8/72/schedule/EIGHTH/enacted?view=plain%2Bextent [Accessed 21 Feb. 2026]</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Grech</a:t>
            </a:r>
            <a:r>
              <a:rPr lang="en-US" sz="3600" dirty="0">
                <a:latin typeface="Times New Roman" panose="02020603050405020304" pitchFamily="18" charset="0"/>
                <a:cs typeface="Times New Roman" panose="02020603050405020304" pitchFamily="18" charset="0"/>
              </a:rPr>
              <a:t>, P. and </a:t>
            </a:r>
            <a:r>
              <a:rPr lang="en-US" sz="3600" dirty="0" err="1">
                <a:latin typeface="Times New Roman" panose="02020603050405020304" pitchFamily="18" charset="0"/>
                <a:cs typeface="Times New Roman" panose="02020603050405020304" pitchFamily="18" charset="0"/>
              </a:rPr>
              <a:t>Grech</a:t>
            </a:r>
            <a:r>
              <a:rPr lang="en-US" sz="3600" dirty="0">
                <a:latin typeface="Times New Roman" panose="02020603050405020304" pitchFamily="18" charset="0"/>
                <a:cs typeface="Times New Roman" panose="02020603050405020304" pitchFamily="18" charset="0"/>
              </a:rPr>
              <a:t>, R., (2022). Main Debates on the Management of Mental Illness: 1990-2020. A narrative review. European Journal of Mental Health, 17(1), pp.101-109.</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Isaacs, A., Lambert, C., Lawn, S. and Dyer, A., (2024). Shortcomings of services for persons with severe and persistent mental health challenges: a qualitative study of service users and family carers. Frontiers in psychiatry, 15, p.1341248.</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Jiang, F., Liu, Y., </a:t>
            </a:r>
            <a:r>
              <a:rPr lang="en-US" sz="3600" dirty="0" err="1">
                <a:latin typeface="Times New Roman" panose="02020603050405020304" pitchFamily="18" charset="0"/>
                <a:cs typeface="Times New Roman" panose="02020603050405020304" pitchFamily="18" charset="0"/>
              </a:rPr>
              <a:t>Niu</a:t>
            </a:r>
            <a:r>
              <a:rPr lang="en-US" sz="3600" dirty="0">
                <a:latin typeface="Times New Roman" panose="02020603050405020304" pitchFamily="18" charset="0"/>
                <a:cs typeface="Times New Roman" panose="02020603050405020304" pitchFamily="18" charset="0"/>
              </a:rPr>
              <a:t>, H., Du, S., Gong, L., Yang, X., Rao, F., Wang, H. and Wu, H., (2024). Long-term impacts of socioeconomic status and childhood trauma on depression in older adults: social work strategies. Social work in health care, 63(8-10), pp.518-537.</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Lloyd, C.E. and Panagopoulos, M.C., (2023). Narratives of externality, oppression, and agency: Perceptions of the role of the demonic in mental illness among evangelical Christians. Pastoral psychology, 72(4), pp.501-523.</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Mackenzie, D., (2023). Genius and Melancholia. </a:t>
            </a:r>
            <a:r>
              <a:rPr lang="en-US" sz="3600" dirty="0" err="1">
                <a:latin typeface="Times New Roman" panose="02020603050405020304" pitchFamily="18" charset="0"/>
                <a:cs typeface="Times New Roman" panose="02020603050405020304" pitchFamily="18" charset="0"/>
              </a:rPr>
              <a:t>Wydawnictwa</a:t>
            </a:r>
            <a:r>
              <a:rPr lang="en-US" sz="3600" dirty="0">
                <a:latin typeface="Times New Roman" panose="02020603050405020304" pitchFamily="18" charset="0"/>
                <a:cs typeface="Times New Roman" panose="02020603050405020304" pitchFamily="18" charset="0"/>
              </a:rPr>
              <a:t> </a:t>
            </a:r>
            <a:r>
              <a:rPr lang="en-US" sz="3600" dirty="0" err="1">
                <a:latin typeface="Times New Roman" panose="02020603050405020304" pitchFamily="18" charset="0"/>
                <a:cs typeface="Times New Roman" panose="02020603050405020304" pitchFamily="18" charset="0"/>
              </a:rPr>
              <a:t>Uniwersytetu</a:t>
            </a:r>
            <a:r>
              <a:rPr lang="en-US" sz="3600" dirty="0">
                <a:latin typeface="Times New Roman" panose="02020603050405020304" pitchFamily="18" charset="0"/>
                <a:cs typeface="Times New Roman" panose="02020603050405020304" pitchFamily="18" charset="0"/>
              </a:rPr>
              <a:t> </a:t>
            </a:r>
            <a:r>
              <a:rPr lang="en-US" sz="3600" dirty="0" err="1">
                <a:latin typeface="Times New Roman" panose="02020603050405020304" pitchFamily="18" charset="0"/>
                <a:cs typeface="Times New Roman" panose="02020603050405020304" pitchFamily="18" charset="0"/>
              </a:rPr>
              <a:t>Warszawskiego</a:t>
            </a:r>
            <a:r>
              <a:rPr lang="en-US" sz="3600" dirty="0">
                <a:latin typeface="Times New Roman" panose="02020603050405020304" pitchFamily="18" charset="0"/>
                <a:cs typeface="Times New Roman" panose="02020603050405020304" pitchFamily="18" charset="0"/>
              </a:rPr>
              <a:t>.</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Malhi</a:t>
            </a:r>
            <a:r>
              <a:rPr lang="en-US" sz="3600" dirty="0">
                <a:latin typeface="Times New Roman" panose="02020603050405020304" pitchFamily="18" charset="0"/>
                <a:cs typeface="Times New Roman" panose="02020603050405020304" pitchFamily="18" charset="0"/>
              </a:rPr>
              <a:t>, G. and Bell, E., (2023). Mood Disorders. Making Sense of the ICD-11: For Mental Health Professionals, pp.39-58.</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Marx, W., </a:t>
            </a:r>
            <a:r>
              <a:rPr lang="en-US" sz="3600" dirty="0" err="1">
                <a:latin typeface="Times New Roman" panose="02020603050405020304" pitchFamily="18" charset="0"/>
                <a:cs typeface="Times New Roman" panose="02020603050405020304" pitchFamily="18" charset="0"/>
              </a:rPr>
              <a:t>Penninx</a:t>
            </a:r>
            <a:r>
              <a:rPr lang="en-US" sz="3600" dirty="0">
                <a:latin typeface="Times New Roman" panose="02020603050405020304" pitchFamily="18" charset="0"/>
                <a:cs typeface="Times New Roman" panose="02020603050405020304" pitchFamily="18" charset="0"/>
              </a:rPr>
              <a:t>, B.W., </a:t>
            </a:r>
            <a:r>
              <a:rPr lang="en-US" sz="3600" dirty="0" err="1">
                <a:latin typeface="Times New Roman" panose="02020603050405020304" pitchFamily="18" charset="0"/>
                <a:cs typeface="Times New Roman" panose="02020603050405020304" pitchFamily="18" charset="0"/>
              </a:rPr>
              <a:t>Solmi</a:t>
            </a:r>
            <a:r>
              <a:rPr lang="en-US" sz="3600" dirty="0">
                <a:latin typeface="Times New Roman" panose="02020603050405020304" pitchFamily="18" charset="0"/>
                <a:cs typeface="Times New Roman" panose="02020603050405020304" pitchFamily="18" charset="0"/>
              </a:rPr>
              <a:t>, M., Furukawa, T.A., Firth, J., Carvalho, A.F. and Berk, M., (2023). Major depressive disorder. Nature Reviews Disease Primers, 9(1), p.44.</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Monroe, S.M. and Harkness, K.L., (2022). Major depression and its recurrences: life course matters. Annual review of clinical psychology, 18(1), pp.329-357.</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Moriarty, A.S., </a:t>
            </a:r>
            <a:r>
              <a:rPr lang="en-US" sz="3600" dirty="0" err="1">
                <a:latin typeface="Times New Roman" panose="02020603050405020304" pitchFamily="18" charset="0"/>
                <a:cs typeface="Times New Roman" panose="02020603050405020304" pitchFamily="18" charset="0"/>
              </a:rPr>
              <a:t>Meader</a:t>
            </a:r>
            <a:r>
              <a:rPr lang="en-US" sz="3600" dirty="0">
                <a:latin typeface="Times New Roman" panose="02020603050405020304" pitchFamily="18" charset="0"/>
                <a:cs typeface="Times New Roman" panose="02020603050405020304" pitchFamily="18" charset="0"/>
              </a:rPr>
              <a:t>, N., Snell, K.I., Riley, R.D., Paton, L.W., Dawson, S., Hendon, J., Chew-Graham, C.A., </a:t>
            </a:r>
            <a:r>
              <a:rPr lang="en-US" sz="3600" dirty="0" err="1">
                <a:latin typeface="Times New Roman" panose="02020603050405020304" pitchFamily="18" charset="0"/>
                <a:cs typeface="Times New Roman" panose="02020603050405020304" pitchFamily="18" charset="0"/>
              </a:rPr>
              <a:t>Gilbody</a:t>
            </a:r>
            <a:r>
              <a:rPr lang="en-US" sz="3600" dirty="0">
                <a:latin typeface="Times New Roman" panose="02020603050405020304" pitchFamily="18" charset="0"/>
                <a:cs typeface="Times New Roman" panose="02020603050405020304" pitchFamily="18" charset="0"/>
              </a:rPr>
              <a:t>, S., Churchill, R. and Phillips, R.S., (2022). Predicting relapse or recurrence of depression: systematic review of prognostic models. The British Journal of Psychiatry, 221(2), pp.448-458.</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NICE (2024). NICE Guidance. [online] NICE. Available at: https://www.nice.org.uk/guidance [Accessed 21 Feb. 2026].</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Payán</a:t>
            </a:r>
            <a:r>
              <a:rPr lang="en-US" sz="3600" dirty="0">
                <a:latin typeface="Times New Roman" panose="02020603050405020304" pitchFamily="18" charset="0"/>
                <a:cs typeface="Times New Roman" panose="02020603050405020304" pitchFamily="18" charset="0"/>
              </a:rPr>
              <a:t> </a:t>
            </a:r>
            <a:r>
              <a:rPr lang="en-US" sz="3600" dirty="0" err="1">
                <a:latin typeface="Times New Roman" panose="02020603050405020304" pitchFamily="18" charset="0"/>
                <a:cs typeface="Times New Roman" panose="02020603050405020304" pitchFamily="18" charset="0"/>
              </a:rPr>
              <a:t>Ellacuria</a:t>
            </a:r>
            <a:r>
              <a:rPr lang="en-US" sz="3600" dirty="0">
                <a:latin typeface="Times New Roman" panose="02020603050405020304" pitchFamily="18" charset="0"/>
                <a:cs typeface="Times New Roman" panose="02020603050405020304" pitchFamily="18" charset="0"/>
              </a:rPr>
              <a:t>, E. and </a:t>
            </a:r>
            <a:r>
              <a:rPr lang="en-US" sz="3600" dirty="0" err="1">
                <a:latin typeface="Times New Roman" panose="02020603050405020304" pitchFamily="18" charset="0"/>
                <a:cs typeface="Times New Roman" panose="02020603050405020304" pitchFamily="18" charset="0"/>
              </a:rPr>
              <a:t>Astobiza</a:t>
            </a:r>
            <a:r>
              <a:rPr lang="en-US" sz="3600" dirty="0">
                <a:latin typeface="Times New Roman" panose="02020603050405020304" pitchFamily="18" charset="0"/>
                <a:cs typeface="Times New Roman" panose="02020603050405020304" pitchFamily="18" charset="0"/>
              </a:rPr>
              <a:t>, A.M., (2025). Using Electroconvulsive Therapy (ECT) in emergency clinical situations against patient's autonomy: A case study analysis. Bioethics, 39(5), pp.435-447.</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Phillips, M., (2025). Improving Patient Outcomes Post-Discharge: Implementing Evidence-Based Discharge Planning for High-Risk Mental Health and Substance Use Disorder Populations.</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Płaza</a:t>
            </a:r>
            <a:r>
              <a:rPr lang="en-US" sz="3600" dirty="0">
                <a:latin typeface="Times New Roman" panose="02020603050405020304" pitchFamily="18" charset="0"/>
                <a:cs typeface="Times New Roman" panose="02020603050405020304" pitchFamily="18" charset="0"/>
              </a:rPr>
              <a:t>, O., </a:t>
            </a:r>
            <a:r>
              <a:rPr lang="en-US" sz="3600" dirty="0" err="1">
                <a:latin typeface="Times New Roman" panose="02020603050405020304" pitchFamily="18" charset="0"/>
                <a:cs typeface="Times New Roman" panose="02020603050405020304" pitchFamily="18" charset="0"/>
              </a:rPr>
              <a:t>Gałecki</a:t>
            </a:r>
            <a:r>
              <a:rPr lang="en-US" sz="3600" dirty="0">
                <a:latin typeface="Times New Roman" panose="02020603050405020304" pitchFamily="18" charset="0"/>
                <a:cs typeface="Times New Roman" panose="02020603050405020304" pitchFamily="18" charset="0"/>
              </a:rPr>
              <a:t>, P., </a:t>
            </a:r>
            <a:r>
              <a:rPr lang="en-US" sz="3600" dirty="0" err="1">
                <a:latin typeface="Times New Roman" panose="02020603050405020304" pitchFamily="18" charset="0"/>
                <a:cs typeface="Times New Roman" panose="02020603050405020304" pitchFamily="18" charset="0"/>
              </a:rPr>
              <a:t>Bliźniewska-Kowalska</a:t>
            </a:r>
            <a:r>
              <a:rPr lang="en-US" sz="3600" dirty="0">
                <a:latin typeface="Times New Roman" panose="02020603050405020304" pitchFamily="18" charset="0"/>
                <a:cs typeface="Times New Roman" panose="02020603050405020304" pitchFamily="18" charset="0"/>
              </a:rPr>
              <a:t>, K., </a:t>
            </a:r>
            <a:r>
              <a:rPr lang="en-US" sz="3600" dirty="0" err="1">
                <a:latin typeface="Times New Roman" panose="02020603050405020304" pitchFamily="18" charset="0"/>
                <a:cs typeface="Times New Roman" panose="02020603050405020304" pitchFamily="18" charset="0"/>
              </a:rPr>
              <a:t>Gałecka</a:t>
            </a:r>
            <a:r>
              <a:rPr lang="en-US" sz="3600" dirty="0">
                <a:latin typeface="Times New Roman" panose="02020603050405020304" pitchFamily="18" charset="0"/>
                <a:cs typeface="Times New Roman" panose="02020603050405020304" pitchFamily="18" charset="0"/>
              </a:rPr>
              <a:t>, M., </a:t>
            </a:r>
            <a:r>
              <a:rPr lang="en-US" sz="3600" dirty="0" err="1">
                <a:latin typeface="Times New Roman" panose="02020603050405020304" pitchFamily="18" charset="0"/>
                <a:cs typeface="Times New Roman" panose="02020603050405020304" pitchFamily="18" charset="0"/>
              </a:rPr>
              <a:t>Brońska</a:t>
            </a:r>
            <a:r>
              <a:rPr lang="en-US" sz="3600" dirty="0">
                <a:latin typeface="Times New Roman" panose="02020603050405020304" pitchFamily="18" charset="0"/>
                <a:cs typeface="Times New Roman" panose="02020603050405020304" pitchFamily="18" charset="0"/>
              </a:rPr>
              <a:t>, A., </a:t>
            </a:r>
            <a:r>
              <a:rPr lang="en-US" sz="3600" dirty="0" err="1">
                <a:latin typeface="Times New Roman" panose="02020603050405020304" pitchFamily="18" charset="0"/>
                <a:cs typeface="Times New Roman" panose="02020603050405020304" pitchFamily="18" charset="0"/>
              </a:rPr>
              <a:t>Płaza</a:t>
            </a:r>
            <a:r>
              <a:rPr lang="en-US" sz="3600" dirty="0">
                <a:latin typeface="Times New Roman" panose="02020603050405020304" pitchFamily="18" charset="0"/>
                <a:cs typeface="Times New Roman" panose="02020603050405020304" pitchFamily="18" charset="0"/>
              </a:rPr>
              <a:t>, J., </a:t>
            </a:r>
            <a:r>
              <a:rPr lang="en-US" sz="3600" dirty="0" err="1">
                <a:latin typeface="Times New Roman" panose="02020603050405020304" pitchFamily="18" charset="0"/>
                <a:cs typeface="Times New Roman" panose="02020603050405020304" pitchFamily="18" charset="0"/>
              </a:rPr>
              <a:t>Szurek</a:t>
            </a:r>
            <a:r>
              <a:rPr lang="en-US" sz="3600" dirty="0">
                <a:latin typeface="Times New Roman" panose="02020603050405020304" pitchFamily="18" charset="0"/>
                <a:cs typeface="Times New Roman" panose="02020603050405020304" pitchFamily="18" charset="0"/>
              </a:rPr>
              <a:t>, A. and </a:t>
            </a:r>
            <a:r>
              <a:rPr lang="en-US" sz="3600" dirty="0" err="1">
                <a:latin typeface="Times New Roman" panose="02020603050405020304" pitchFamily="18" charset="0"/>
                <a:cs typeface="Times New Roman" panose="02020603050405020304" pitchFamily="18" charset="0"/>
              </a:rPr>
              <a:t>Szulc</a:t>
            </a:r>
            <a:r>
              <a:rPr lang="en-US" sz="3600" dirty="0">
                <a:latin typeface="Times New Roman" panose="02020603050405020304" pitchFamily="18" charset="0"/>
                <a:cs typeface="Times New Roman" panose="02020603050405020304" pitchFamily="18" charset="0"/>
              </a:rPr>
              <a:t>, A., (2025). Genetics and Neurobiology of Treatment-Resistant Depression—A Review. International Journal of Molecular Sciences, 26(22), p.11016.</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Qureshi, M.M. and Young, A., (2024). The and Classification the Unipolar/Bipolar of Mood Dichotomy Disorders. Clinical Textbook of Mood Disorders, 34, p.10.</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Rehman, M.Z.U., Shakoor, K. and Nawaz, M.A., (2022). Impact of depression and anxiety on employee performance: An empirical analysis. Pakistan Languages and Humanities Review, 6(2), pp.115-124.</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Robberegt</a:t>
            </a:r>
            <a:r>
              <a:rPr lang="en-US" sz="3600" dirty="0">
                <a:latin typeface="Times New Roman" panose="02020603050405020304" pitchFamily="18" charset="0"/>
                <a:cs typeface="Times New Roman" panose="02020603050405020304" pitchFamily="18" charset="0"/>
              </a:rPr>
              <a:t>, S.J., Brouwer, M.E., </a:t>
            </a:r>
            <a:r>
              <a:rPr lang="en-US" sz="3600" dirty="0" err="1">
                <a:latin typeface="Times New Roman" panose="02020603050405020304" pitchFamily="18" charset="0"/>
                <a:cs typeface="Times New Roman" panose="02020603050405020304" pitchFamily="18" charset="0"/>
              </a:rPr>
              <a:t>Kooiman</a:t>
            </a:r>
            <a:r>
              <a:rPr lang="en-US" sz="3600" dirty="0">
                <a:latin typeface="Times New Roman" panose="02020603050405020304" pitchFamily="18" charset="0"/>
                <a:cs typeface="Times New Roman" panose="02020603050405020304" pitchFamily="18" charset="0"/>
              </a:rPr>
              <a:t>, B.E., </a:t>
            </a:r>
            <a:r>
              <a:rPr lang="en-US" sz="3600" dirty="0" err="1">
                <a:latin typeface="Times New Roman" panose="02020603050405020304" pitchFamily="18" charset="0"/>
                <a:cs typeface="Times New Roman" panose="02020603050405020304" pitchFamily="18" charset="0"/>
              </a:rPr>
              <a:t>Stikkelbroek</a:t>
            </a:r>
            <a:r>
              <a:rPr lang="en-US" sz="3600" dirty="0">
                <a:latin typeface="Times New Roman" panose="02020603050405020304" pitchFamily="18" charset="0"/>
                <a:cs typeface="Times New Roman" panose="02020603050405020304" pitchFamily="18" charset="0"/>
              </a:rPr>
              <a:t>, Y.A., </a:t>
            </a:r>
            <a:r>
              <a:rPr lang="en-US" sz="3600" dirty="0" err="1">
                <a:latin typeface="Times New Roman" panose="02020603050405020304" pitchFamily="18" charset="0"/>
                <a:cs typeface="Times New Roman" panose="02020603050405020304" pitchFamily="18" charset="0"/>
              </a:rPr>
              <a:t>Nauta</a:t>
            </a:r>
            <a:r>
              <a:rPr lang="en-US" sz="3600" dirty="0">
                <a:latin typeface="Times New Roman" panose="02020603050405020304" pitchFamily="18" charset="0"/>
                <a:cs typeface="Times New Roman" panose="02020603050405020304" pitchFamily="18" charset="0"/>
              </a:rPr>
              <a:t>, M.H. and </a:t>
            </a:r>
            <a:r>
              <a:rPr lang="en-US" sz="3600" dirty="0" err="1">
                <a:latin typeface="Times New Roman" panose="02020603050405020304" pitchFamily="18" charset="0"/>
                <a:cs typeface="Times New Roman" panose="02020603050405020304" pitchFamily="18" charset="0"/>
              </a:rPr>
              <a:t>Bockting</a:t>
            </a:r>
            <a:r>
              <a:rPr lang="en-US" sz="3600" dirty="0">
                <a:latin typeface="Times New Roman" panose="02020603050405020304" pitchFamily="18" charset="0"/>
                <a:cs typeface="Times New Roman" panose="02020603050405020304" pitchFamily="18" charset="0"/>
              </a:rPr>
              <a:t>, C.L., (2023). Meta-analysis: relapse prevention strategies for depression and anxiety in remitted adolescents and young adults. Journal of the American Academy of Child &amp; Adolescent Psychiatry, 62(3), pp.306-317.</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Robles, R., </a:t>
            </a:r>
            <a:r>
              <a:rPr lang="en-US" sz="3600" dirty="0" err="1">
                <a:latin typeface="Times New Roman" panose="02020603050405020304" pitchFamily="18" charset="0"/>
                <a:cs typeface="Times New Roman" panose="02020603050405020304" pitchFamily="18" charset="0"/>
              </a:rPr>
              <a:t>Fresán</a:t>
            </a:r>
            <a:r>
              <a:rPr lang="en-US" sz="3600" dirty="0">
                <a:latin typeface="Times New Roman" panose="02020603050405020304" pitchFamily="18" charset="0"/>
                <a:cs typeface="Times New Roman" panose="02020603050405020304" pitchFamily="18" charset="0"/>
              </a:rPr>
              <a:t>, A. and </a:t>
            </a:r>
            <a:r>
              <a:rPr lang="en-US" sz="3600" dirty="0" err="1">
                <a:latin typeface="Times New Roman" panose="02020603050405020304" pitchFamily="18" charset="0"/>
                <a:cs typeface="Times New Roman" panose="02020603050405020304" pitchFamily="18" charset="0"/>
              </a:rPr>
              <a:t>Ayuso-Mateos</a:t>
            </a:r>
            <a:r>
              <a:rPr lang="en-US" sz="3600" dirty="0">
                <a:latin typeface="Times New Roman" panose="02020603050405020304" pitchFamily="18" charset="0"/>
                <a:cs typeface="Times New Roman" panose="02020603050405020304" pitchFamily="18" charset="0"/>
              </a:rPr>
              <a:t>, J.L., (2024). Depressive disorders.</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Saha</a:t>
            </a:r>
            <a:r>
              <a:rPr lang="en-US" sz="3600" dirty="0">
                <a:latin typeface="Times New Roman" panose="02020603050405020304" pitchFamily="18" charset="0"/>
                <a:cs typeface="Times New Roman" panose="02020603050405020304" pitchFamily="18" charset="0"/>
              </a:rPr>
              <a:t>, D. and </a:t>
            </a:r>
            <a:r>
              <a:rPr lang="en-US" sz="3600" dirty="0" err="1">
                <a:latin typeface="Times New Roman" panose="02020603050405020304" pitchFamily="18" charset="0"/>
                <a:cs typeface="Times New Roman" panose="02020603050405020304" pitchFamily="18" charset="0"/>
              </a:rPr>
              <a:t>Minz</a:t>
            </a:r>
            <a:r>
              <a:rPr lang="en-US" sz="3600" dirty="0">
                <a:latin typeface="Times New Roman" panose="02020603050405020304" pitchFamily="18" charset="0"/>
                <a:cs typeface="Times New Roman" panose="02020603050405020304" pitchFamily="18" charset="0"/>
              </a:rPr>
              <a:t>, N.K., (2025). Workforce Finance in a Dynamic Global Economy: Challenges, Strategies, and Policy Interventions. People, Profits, and Policy: Redefining Workforce Economics and Financial Strategy in a Disruptive Era, 76.</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Schroder, H.S., </a:t>
            </a:r>
            <a:r>
              <a:rPr lang="en-US" sz="3600" dirty="0" err="1">
                <a:latin typeface="Times New Roman" panose="02020603050405020304" pitchFamily="18" charset="0"/>
                <a:cs typeface="Times New Roman" panose="02020603050405020304" pitchFamily="18" charset="0"/>
              </a:rPr>
              <a:t>Devendorf</a:t>
            </a:r>
            <a:r>
              <a:rPr lang="en-US" sz="3600" dirty="0">
                <a:latin typeface="Times New Roman" panose="02020603050405020304" pitchFamily="18" charset="0"/>
                <a:cs typeface="Times New Roman" panose="02020603050405020304" pitchFamily="18" charset="0"/>
              </a:rPr>
              <a:t>, A., Kneeland, E.T., Moser, J.S. and </a:t>
            </a:r>
            <a:r>
              <a:rPr lang="en-US" sz="3600" dirty="0" err="1">
                <a:latin typeface="Times New Roman" panose="02020603050405020304" pitchFamily="18" charset="0"/>
                <a:cs typeface="Times New Roman" panose="02020603050405020304" pitchFamily="18" charset="0"/>
              </a:rPr>
              <a:t>Zikmund</a:t>
            </a:r>
            <a:r>
              <a:rPr lang="en-US" sz="3600" dirty="0">
                <a:latin typeface="Times New Roman" panose="02020603050405020304" pitchFamily="18" charset="0"/>
                <a:cs typeface="Times New Roman" panose="02020603050405020304" pitchFamily="18" charset="0"/>
              </a:rPr>
              <a:t>-Fisher, B.J., (2024. Comparing biogenetic with functional descriptions of depression: Impacts on stigma, beliefs about recovery, and treatment attitudes. Stigma and Health.</a:t>
            </a:r>
          </a:p>
          <a:p>
            <a:pPr marL="571500" indent="-571500">
              <a:buFont typeface="Arial" panose="020B0604020202020204" pitchFamily="34" charset="0"/>
              <a:buChar char="•"/>
            </a:pPr>
            <a:r>
              <a:rPr lang="en-US" sz="3600" dirty="0" err="1">
                <a:latin typeface="Times New Roman" panose="02020603050405020304" pitchFamily="18" charset="0"/>
                <a:cs typeface="Times New Roman" panose="02020603050405020304" pitchFamily="18" charset="0"/>
              </a:rPr>
              <a:t>Skultans</a:t>
            </a:r>
            <a:r>
              <a:rPr lang="en-US" sz="3600" dirty="0">
                <a:latin typeface="Times New Roman" panose="02020603050405020304" pitchFamily="18" charset="0"/>
                <a:cs typeface="Times New Roman" panose="02020603050405020304" pitchFamily="18" charset="0"/>
              </a:rPr>
              <a:t>, V., (2022). Madness and morals: Ideas on insanity in the nineteenth century. Routledge.</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SWARGIARY, K., (2025). Breaking the Chains: A Multifaceted Analysis of Learned Helplessness in Human Experience. GOOGLE.</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Tseng, H.W., Chou, F.H., Chen, C.H. and Chang, Y.P., (2023). Effects of mindfulness-based cognitive therapy on major depressive disorder with multiple episodes: a systematic review and meta-analysis. International journal of environmental research and public health, 20(2), p.1555.</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WHO (2025). Depressive disorder (depression). World Health Organization. https://www.who.int/news-room/fact-sheets/detail/depression [Accessed 21 Feb. 2026].</a:t>
            </a:r>
          </a:p>
          <a:p>
            <a:pPr marL="571500" indent="-571500">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WHO. (2021). Comprehensive Mental Health Action Plan 2013-2030. World Health Organization. https://www.who.int/publications/i/item/9789240031029 [Accessed 21 Feb. 2026],</a:t>
            </a:r>
          </a:p>
        </p:txBody>
      </p:sp>
    </p:spTree>
    <p:extLst>
      <p:ext uri="{BB962C8B-B14F-4D97-AF65-F5344CB8AC3E}">
        <p14:creationId xmlns:p14="http://schemas.microsoft.com/office/powerpoint/2010/main" val="1443144940"/>
      </p:ext>
    </p:extLst>
  </p:cSld>
  <p:clrMapOvr>
    <a:masterClrMapping/>
  </p:clrMapOvr>
</p:sld>
</file>

<file path=ppt/theme/theme1.xml><?xml version="1.0" encoding="utf-8"?>
<a:theme xmlns:a="http://schemas.openxmlformats.org/drawingml/2006/main" name="BrochureColor">
  <a:themeElements>
    <a:clrScheme name="TF00001002">
      <a:dk1>
        <a:srgbClr val="000000"/>
      </a:dk1>
      <a:lt1>
        <a:srgbClr val="FFFFFF"/>
      </a:lt1>
      <a:dk2>
        <a:srgbClr val="57443E"/>
      </a:dk2>
      <a:lt2>
        <a:srgbClr val="DDDDDD"/>
      </a:lt2>
      <a:accent1>
        <a:srgbClr val="A63F3F"/>
      </a:accent1>
      <a:accent2>
        <a:srgbClr val="FF5331"/>
      </a:accent2>
      <a:accent3>
        <a:srgbClr val="345936"/>
      </a:accent3>
      <a:accent4>
        <a:srgbClr val="CEA17D"/>
      </a:accent4>
      <a:accent5>
        <a:srgbClr val="F3EBE5"/>
      </a:accent5>
      <a:accent6>
        <a:srgbClr val="838383"/>
      </a:accent6>
      <a:hlink>
        <a:srgbClr val="F59E00"/>
      </a:hlink>
      <a:folHlink>
        <a:srgbClr val="B2B2B2"/>
      </a:folHlink>
    </a:clrScheme>
    <a:fontScheme name="Custom 55">
      <a:majorFont>
        <a:latin typeface="Book Antiqu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02_Win32_SD_SL_v5" id="{6139E161-FE9C-4CE4-A660-9FCC5C5B7317}" vid="{EF697486-50DC-4F33-890E-44F24E69C51A}"/>
    </a:ext>
  </a:extLst>
</a:theme>
</file>

<file path=ppt/theme/theme2.xml><?xml version="1.0" encoding="utf-8"?>
<a:theme xmlns:a="http://schemas.openxmlformats.org/drawingml/2006/main" name="Office Theme">
  <a:themeElements>
    <a:clrScheme name="BrochureColor">
      <a:dk1>
        <a:sysClr val="windowText" lastClr="000000"/>
      </a:dk1>
      <a:lt1>
        <a:sysClr val="window" lastClr="FFFFFF"/>
      </a:lt1>
      <a:dk2>
        <a:srgbClr val="57443E"/>
      </a:dk2>
      <a:lt2>
        <a:srgbClr val="DDDDDD"/>
      </a:lt2>
      <a:accent1>
        <a:srgbClr val="B2C42A"/>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Calibri-Cambria">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rochureColor">
      <a:dk1>
        <a:sysClr val="windowText" lastClr="000000"/>
      </a:dk1>
      <a:lt1>
        <a:sysClr val="window" lastClr="FFFFFF"/>
      </a:lt1>
      <a:dk2>
        <a:srgbClr val="57443E"/>
      </a:dk2>
      <a:lt2>
        <a:srgbClr val="DDDDDD"/>
      </a:lt2>
      <a:accent1>
        <a:srgbClr val="B2C42A"/>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Calibri-Cambria">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5FA28AE-A874-484D-A66C-BED9851F9E4C}">
  <ds:schemaRefs>
    <ds:schemaRef ds:uri="http://schemas.microsoft.com/sharepoint/v3/contenttype/forms"/>
  </ds:schemaRefs>
</ds:datastoreItem>
</file>

<file path=customXml/itemProps2.xml><?xml version="1.0" encoding="utf-8"?>
<ds:datastoreItem xmlns:ds="http://schemas.openxmlformats.org/officeDocument/2006/customXml" ds:itemID="{2C801F87-6F86-442A-9015-6442D735B1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4D62721-EC8D-48D0-8C25-52D078A6615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Business tri-fold brochure</Template>
  <TotalTime>0</TotalTime>
  <Words>3714</Words>
  <Application>Microsoft Office PowerPoint</Application>
  <PresentationFormat>Custom</PresentationFormat>
  <Paragraphs>65</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Book Antiqua</vt:lpstr>
      <vt:lpstr>Cambria</vt:lpstr>
      <vt:lpstr>Times New Roman</vt:lpstr>
      <vt:lpstr>BrochureColor</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Sehrish Bibi (2322746)</cp:lastModifiedBy>
  <cp:revision>1</cp:revision>
  <dcterms:created xsi:type="dcterms:W3CDTF">2024-02-15T08:12:05Z</dcterms:created>
  <dcterms:modified xsi:type="dcterms:W3CDTF">2026-03-03T10:52:35Z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