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</p:sldIdLst>
  <p:sldSz cx="10439400" cy="12801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86502C-8054-443F-8B5C-90C74B2FF37F}" v="6" dt="2025-03-30T09:48:02.8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>
        <p:scale>
          <a:sx n="59" d="100"/>
          <a:sy n="59" d="100"/>
        </p:scale>
        <p:origin x="180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riu Casapu (2426896)" userId="ee6bcaed-7c8a-47ea-ba40-cbf8a1d94be0" providerId="ADAL" clId="{EA86502C-8054-443F-8B5C-90C74B2FF37F}"/>
    <pc:docChg chg="undo custSel modSld">
      <pc:chgData name="Valeriu Casapu (2426896)" userId="ee6bcaed-7c8a-47ea-ba40-cbf8a1d94be0" providerId="ADAL" clId="{EA86502C-8054-443F-8B5C-90C74B2FF37F}" dt="2025-03-30T10:17:48.831" v="622" actId="1076"/>
      <pc:docMkLst>
        <pc:docMk/>
      </pc:docMkLst>
      <pc:sldChg chg="addSp delSp modSp mod">
        <pc:chgData name="Valeriu Casapu (2426896)" userId="ee6bcaed-7c8a-47ea-ba40-cbf8a1d94be0" providerId="ADAL" clId="{EA86502C-8054-443F-8B5C-90C74B2FF37F}" dt="2025-03-30T10:17:48.831" v="622" actId="1076"/>
        <pc:sldMkLst>
          <pc:docMk/>
          <pc:sldMk cId="646483597" sldId="256"/>
        </pc:sldMkLst>
        <pc:spChg chg="mod">
          <ac:chgData name="Valeriu Casapu (2426896)" userId="ee6bcaed-7c8a-47ea-ba40-cbf8a1d94be0" providerId="ADAL" clId="{EA86502C-8054-443F-8B5C-90C74B2FF37F}" dt="2025-03-30T09:43:35.820" v="579" actId="1076"/>
          <ac:spMkLst>
            <pc:docMk/>
            <pc:sldMk cId="646483597" sldId="256"/>
            <ac:spMk id="2" creationId="{8E520C57-21F8-ABF3-9A47-044DADCCD732}"/>
          </ac:spMkLst>
        </pc:spChg>
        <pc:spChg chg="mod">
          <ac:chgData name="Valeriu Casapu (2426896)" userId="ee6bcaed-7c8a-47ea-ba40-cbf8a1d94be0" providerId="ADAL" clId="{EA86502C-8054-443F-8B5C-90C74B2FF37F}" dt="2025-03-30T09:45:43.138" v="594" actId="255"/>
          <ac:spMkLst>
            <pc:docMk/>
            <pc:sldMk cId="646483597" sldId="256"/>
            <ac:spMk id="3" creationId="{0A122F0E-1504-5D70-BFF1-7F2F01E8AAE5}"/>
          </ac:spMkLst>
        </pc:spChg>
        <pc:spChg chg="mod">
          <ac:chgData name="Valeriu Casapu (2426896)" userId="ee6bcaed-7c8a-47ea-ba40-cbf8a1d94be0" providerId="ADAL" clId="{EA86502C-8054-443F-8B5C-90C74B2FF37F}" dt="2025-03-30T09:44:11.507" v="583" actId="1076"/>
          <ac:spMkLst>
            <pc:docMk/>
            <pc:sldMk cId="646483597" sldId="256"/>
            <ac:spMk id="4" creationId="{232EB24E-41C3-A6C0-DEFB-7F46980BC0E9}"/>
          </ac:spMkLst>
        </pc:spChg>
        <pc:spChg chg="add mod">
          <ac:chgData name="Valeriu Casapu (2426896)" userId="ee6bcaed-7c8a-47ea-ba40-cbf8a1d94be0" providerId="ADAL" clId="{EA86502C-8054-443F-8B5C-90C74B2FF37F}" dt="2025-03-30T09:47:31.132" v="610" actId="1076"/>
          <ac:spMkLst>
            <pc:docMk/>
            <pc:sldMk cId="646483597" sldId="256"/>
            <ac:spMk id="5" creationId="{F02B3985-EE3D-F786-7E88-A1CEF722C16F}"/>
          </ac:spMkLst>
        </pc:spChg>
        <pc:spChg chg="mod">
          <ac:chgData name="Valeriu Casapu (2426896)" userId="ee6bcaed-7c8a-47ea-ba40-cbf8a1d94be0" providerId="ADAL" clId="{EA86502C-8054-443F-8B5C-90C74B2FF37F}" dt="2025-03-30T09:46:23.422" v="600" actId="1076"/>
          <ac:spMkLst>
            <pc:docMk/>
            <pc:sldMk cId="646483597" sldId="256"/>
            <ac:spMk id="7" creationId="{D0C98504-9675-8A3B-25D5-E44ECCC60650}"/>
          </ac:spMkLst>
        </pc:spChg>
        <pc:spChg chg="add mod">
          <ac:chgData name="Valeriu Casapu (2426896)" userId="ee6bcaed-7c8a-47ea-ba40-cbf8a1d94be0" providerId="ADAL" clId="{EA86502C-8054-443F-8B5C-90C74B2FF37F}" dt="2025-03-30T09:47:38.016" v="612" actId="1076"/>
          <ac:spMkLst>
            <pc:docMk/>
            <pc:sldMk cId="646483597" sldId="256"/>
            <ac:spMk id="8" creationId="{4D212BF4-09E6-5CF0-66C6-7CC020BD56C3}"/>
          </ac:spMkLst>
        </pc:spChg>
        <pc:spChg chg="mod">
          <ac:chgData name="Valeriu Casapu (2426896)" userId="ee6bcaed-7c8a-47ea-ba40-cbf8a1d94be0" providerId="ADAL" clId="{EA86502C-8054-443F-8B5C-90C74B2FF37F}" dt="2025-03-30T09:46:14.810" v="598" actId="1076"/>
          <ac:spMkLst>
            <pc:docMk/>
            <pc:sldMk cId="646483597" sldId="256"/>
            <ac:spMk id="10" creationId="{AAE75953-AA83-8D96-6FD1-432573278C6D}"/>
          </ac:spMkLst>
        </pc:spChg>
        <pc:spChg chg="add mod">
          <ac:chgData name="Valeriu Casapu (2426896)" userId="ee6bcaed-7c8a-47ea-ba40-cbf8a1d94be0" providerId="ADAL" clId="{EA86502C-8054-443F-8B5C-90C74B2FF37F}" dt="2025-03-30T09:47:48.263" v="613" actId="1076"/>
          <ac:spMkLst>
            <pc:docMk/>
            <pc:sldMk cId="646483597" sldId="256"/>
            <ac:spMk id="13" creationId="{8C0C5461-EB40-09CD-A92C-972D87D7049A}"/>
          </ac:spMkLst>
        </pc:spChg>
        <pc:spChg chg="add del mod">
          <ac:chgData name="Valeriu Casapu (2426896)" userId="ee6bcaed-7c8a-47ea-ba40-cbf8a1d94be0" providerId="ADAL" clId="{EA86502C-8054-443F-8B5C-90C74B2FF37F}" dt="2025-03-30T09:47:58.112" v="615"/>
          <ac:spMkLst>
            <pc:docMk/>
            <pc:sldMk cId="646483597" sldId="256"/>
            <ac:spMk id="14" creationId="{ACDD64F1-58A7-4EED-8002-B5F013A0EDA2}"/>
          </ac:spMkLst>
        </pc:spChg>
        <pc:spChg chg="add mod">
          <ac:chgData name="Valeriu Casapu (2426896)" userId="ee6bcaed-7c8a-47ea-ba40-cbf8a1d94be0" providerId="ADAL" clId="{EA86502C-8054-443F-8B5C-90C74B2FF37F}" dt="2025-03-30T09:48:06.205" v="617" actId="1076"/>
          <ac:spMkLst>
            <pc:docMk/>
            <pc:sldMk cId="646483597" sldId="256"/>
            <ac:spMk id="15" creationId="{2E6AEE66-B843-EC2A-D08A-05B7D8344BBB}"/>
          </ac:spMkLst>
        </pc:spChg>
        <pc:picChg chg="mod">
          <ac:chgData name="Valeriu Casapu (2426896)" userId="ee6bcaed-7c8a-47ea-ba40-cbf8a1d94be0" providerId="ADAL" clId="{EA86502C-8054-443F-8B5C-90C74B2FF37F}" dt="2025-03-30T09:46:04.543" v="596" actId="14100"/>
          <ac:picMkLst>
            <pc:docMk/>
            <pc:sldMk cId="646483597" sldId="256"/>
            <ac:picMk id="6" creationId="{4BDEE513-E017-05F3-ADA9-99E26E29BD44}"/>
          </ac:picMkLst>
        </pc:picChg>
        <pc:picChg chg="mod">
          <ac:chgData name="Valeriu Casapu (2426896)" userId="ee6bcaed-7c8a-47ea-ba40-cbf8a1d94be0" providerId="ADAL" clId="{EA86502C-8054-443F-8B5C-90C74B2FF37F}" dt="2025-03-30T09:47:19.956" v="608" actId="14100"/>
          <ac:picMkLst>
            <pc:docMk/>
            <pc:sldMk cId="646483597" sldId="256"/>
            <ac:picMk id="9" creationId="{17B1695A-D535-4C56-C309-E050C68C5295}"/>
          </ac:picMkLst>
        </pc:picChg>
        <pc:picChg chg="add mod">
          <ac:chgData name="Valeriu Casapu (2426896)" userId="ee6bcaed-7c8a-47ea-ba40-cbf8a1d94be0" providerId="ADAL" clId="{EA86502C-8054-443F-8B5C-90C74B2FF37F}" dt="2025-03-30T09:47:34.034" v="611" actId="1076"/>
          <ac:picMkLst>
            <pc:docMk/>
            <pc:sldMk cId="646483597" sldId="256"/>
            <ac:picMk id="12" creationId="{C0A66245-7C34-F328-B03A-1192F3B89961}"/>
          </ac:picMkLst>
        </pc:picChg>
        <pc:picChg chg="add mod">
          <ac:chgData name="Valeriu Casapu (2426896)" userId="ee6bcaed-7c8a-47ea-ba40-cbf8a1d94be0" providerId="ADAL" clId="{EA86502C-8054-443F-8B5C-90C74B2FF37F}" dt="2025-03-30T10:17:48.831" v="622" actId="1076"/>
          <ac:picMkLst>
            <pc:docMk/>
            <pc:sldMk cId="646483597" sldId="256"/>
            <ac:picMk id="17" creationId="{7F77A140-253C-E26A-2560-AC04D8933CC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2440" y="2095080"/>
            <a:ext cx="8874526" cy="4456854"/>
          </a:xfrm>
        </p:spPr>
        <p:txBody>
          <a:bodyPr anchor="b">
            <a:normAutofit/>
          </a:bodyPr>
          <a:lstStyle>
            <a:lvl1pPr algn="ctr">
              <a:defRPr sz="730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2440" y="6723806"/>
            <a:ext cx="8874526" cy="3090756"/>
          </a:xfrm>
        </p:spPr>
        <p:txBody>
          <a:bodyPr/>
          <a:lstStyle>
            <a:lvl1pPr marL="0" indent="0" algn="ctr">
              <a:buNone/>
              <a:defRPr sz="3653"/>
            </a:lvl1pPr>
            <a:lvl2pPr marL="695942" indent="0" algn="ctr">
              <a:buNone/>
              <a:defRPr sz="3044"/>
            </a:lvl2pPr>
            <a:lvl3pPr marL="1391883" indent="0" algn="ctr">
              <a:buNone/>
              <a:defRPr sz="2740"/>
            </a:lvl3pPr>
            <a:lvl4pPr marL="2087825" indent="0" algn="ctr">
              <a:buNone/>
              <a:defRPr sz="2436"/>
            </a:lvl4pPr>
            <a:lvl5pPr marL="2783766" indent="0" algn="ctr">
              <a:buNone/>
              <a:defRPr sz="2436"/>
            </a:lvl5pPr>
            <a:lvl6pPr marL="3479708" indent="0" algn="ctr">
              <a:buNone/>
              <a:defRPr sz="2436"/>
            </a:lvl6pPr>
            <a:lvl7pPr marL="4175650" indent="0" algn="ctr">
              <a:buNone/>
              <a:defRPr sz="2436"/>
            </a:lvl7pPr>
            <a:lvl8pPr marL="4871591" indent="0" algn="ctr">
              <a:buNone/>
              <a:defRPr sz="2436"/>
            </a:lvl8pPr>
            <a:lvl9pPr marL="5567533" indent="0" algn="ctr">
              <a:buNone/>
              <a:defRPr sz="2436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502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148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2541" y="1226825"/>
            <a:ext cx="8334320" cy="5325109"/>
          </a:xfrm>
        </p:spPr>
        <p:txBody>
          <a:bodyPr anchor="b">
            <a:normAutofit/>
          </a:bodyPr>
          <a:lstStyle>
            <a:lvl1pPr>
              <a:defRPr sz="517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2541" y="6723808"/>
            <a:ext cx="8334320" cy="2800349"/>
          </a:xfrm>
        </p:spPr>
        <p:txBody>
          <a:bodyPr/>
          <a:lstStyle>
            <a:lvl1pPr marL="0" indent="0" algn="ctr">
              <a:buNone/>
              <a:defRPr sz="3653">
                <a:solidFill>
                  <a:schemeClr val="tx1">
                    <a:tint val="75000"/>
                  </a:schemeClr>
                </a:solidFill>
              </a:defRPr>
            </a:lvl1pPr>
            <a:lvl2pPr marL="695942" indent="0">
              <a:buNone/>
              <a:defRPr sz="3044">
                <a:solidFill>
                  <a:schemeClr val="tx1">
                    <a:tint val="75000"/>
                  </a:schemeClr>
                </a:solidFill>
              </a:defRPr>
            </a:lvl2pPr>
            <a:lvl3pPr marL="1391883" indent="0">
              <a:buNone/>
              <a:defRPr sz="2740">
                <a:solidFill>
                  <a:schemeClr val="tx1">
                    <a:tint val="75000"/>
                  </a:schemeClr>
                </a:solidFill>
              </a:defRPr>
            </a:lvl3pPr>
            <a:lvl4pPr marL="2087825" indent="0">
              <a:buNone/>
              <a:defRPr sz="2436">
                <a:solidFill>
                  <a:schemeClr val="tx1">
                    <a:tint val="75000"/>
                  </a:schemeClr>
                </a:solidFill>
              </a:defRPr>
            </a:lvl4pPr>
            <a:lvl5pPr marL="2783766" indent="0">
              <a:buNone/>
              <a:defRPr sz="2436">
                <a:solidFill>
                  <a:schemeClr val="tx1">
                    <a:tint val="75000"/>
                  </a:schemeClr>
                </a:solidFill>
              </a:defRPr>
            </a:lvl5pPr>
            <a:lvl6pPr marL="3479708" indent="0">
              <a:buNone/>
              <a:defRPr sz="2436">
                <a:solidFill>
                  <a:schemeClr val="tx1">
                    <a:tint val="75000"/>
                  </a:schemeClr>
                </a:solidFill>
              </a:defRPr>
            </a:lvl6pPr>
            <a:lvl7pPr marL="4175650" indent="0">
              <a:buNone/>
              <a:defRPr sz="2436">
                <a:solidFill>
                  <a:schemeClr val="tx1">
                    <a:tint val="75000"/>
                  </a:schemeClr>
                </a:solidFill>
              </a:defRPr>
            </a:lvl7pPr>
            <a:lvl8pPr marL="4871591" indent="0">
              <a:buNone/>
              <a:defRPr sz="2436">
                <a:solidFill>
                  <a:schemeClr val="tx1">
                    <a:tint val="75000"/>
                  </a:schemeClr>
                </a:solidFill>
              </a:defRPr>
            </a:lvl8pPr>
            <a:lvl9pPr marL="5567533" indent="0">
              <a:buNone/>
              <a:defRPr sz="243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372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442" y="1137926"/>
            <a:ext cx="8865408" cy="24757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82437" y="3898200"/>
            <a:ext cx="4372016" cy="69120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85979" y="3898200"/>
            <a:ext cx="4361870" cy="69120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562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442" y="1137923"/>
            <a:ext cx="8865408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5113" y="3898201"/>
            <a:ext cx="4110372" cy="153796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3653" b="1"/>
            </a:lvl1pPr>
            <a:lvl2pPr marL="695942" indent="0">
              <a:buNone/>
              <a:defRPr sz="3044" b="1"/>
            </a:lvl2pPr>
            <a:lvl3pPr marL="1391883" indent="0">
              <a:buNone/>
              <a:defRPr sz="2740" b="1"/>
            </a:lvl3pPr>
            <a:lvl4pPr marL="2087825" indent="0">
              <a:buNone/>
              <a:defRPr sz="2436" b="1"/>
            </a:lvl4pPr>
            <a:lvl5pPr marL="2783766" indent="0">
              <a:buNone/>
              <a:defRPr sz="2436" b="1"/>
            </a:lvl5pPr>
            <a:lvl6pPr marL="3479708" indent="0">
              <a:buNone/>
              <a:defRPr sz="2436" b="1"/>
            </a:lvl6pPr>
            <a:lvl7pPr marL="4175650" indent="0">
              <a:buNone/>
              <a:defRPr sz="2436" b="1"/>
            </a:lvl7pPr>
            <a:lvl8pPr marL="4871591" indent="0">
              <a:buNone/>
              <a:defRPr sz="2436" b="1"/>
            </a:lvl8pPr>
            <a:lvl9pPr marL="5567533" indent="0">
              <a:buNone/>
              <a:defRPr sz="24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2437" y="5436170"/>
            <a:ext cx="4373047" cy="53740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47622" y="3898201"/>
            <a:ext cx="4100224" cy="153796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3653" b="1"/>
            </a:lvl1pPr>
            <a:lvl2pPr marL="695942" indent="0">
              <a:buNone/>
              <a:defRPr sz="3044" b="1"/>
            </a:lvl2pPr>
            <a:lvl3pPr marL="1391883" indent="0">
              <a:buNone/>
              <a:defRPr sz="2740" b="1"/>
            </a:lvl3pPr>
            <a:lvl4pPr marL="2087825" indent="0">
              <a:buNone/>
              <a:defRPr sz="2436" b="1"/>
            </a:lvl4pPr>
            <a:lvl5pPr marL="2783766" indent="0">
              <a:buNone/>
              <a:defRPr sz="2436" b="1"/>
            </a:lvl5pPr>
            <a:lvl6pPr marL="3479708" indent="0">
              <a:buNone/>
              <a:defRPr sz="2436" b="1"/>
            </a:lvl6pPr>
            <a:lvl7pPr marL="4175650" indent="0">
              <a:buNone/>
              <a:defRPr sz="2436" b="1"/>
            </a:lvl7pPr>
            <a:lvl8pPr marL="4871591" indent="0">
              <a:buNone/>
              <a:defRPr sz="2436" b="1"/>
            </a:lvl8pPr>
            <a:lvl9pPr marL="5567533" indent="0">
              <a:buNone/>
              <a:defRPr sz="24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84949" y="5436170"/>
            <a:ext cx="4362900" cy="53740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062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093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419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381" y="1137921"/>
            <a:ext cx="3366978" cy="4409440"/>
          </a:xfrm>
        </p:spPr>
        <p:txBody>
          <a:bodyPr anchor="b">
            <a:normAutofit/>
          </a:bodyPr>
          <a:lstStyle>
            <a:lvl1pPr>
              <a:defRPr sz="426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097" y="1137921"/>
            <a:ext cx="5299753" cy="967232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5381" y="5547366"/>
            <a:ext cx="3366978" cy="5262878"/>
          </a:xfrm>
        </p:spPr>
        <p:txBody>
          <a:bodyPr/>
          <a:lstStyle>
            <a:lvl1pPr marL="0" indent="0" algn="ctr">
              <a:buNone/>
              <a:defRPr sz="2436"/>
            </a:lvl1pPr>
            <a:lvl2pPr marL="695942" indent="0">
              <a:buNone/>
              <a:defRPr sz="2131"/>
            </a:lvl2pPr>
            <a:lvl3pPr marL="1391883" indent="0">
              <a:buNone/>
              <a:defRPr sz="1827"/>
            </a:lvl3pPr>
            <a:lvl4pPr marL="2087825" indent="0">
              <a:buNone/>
              <a:defRPr sz="1522"/>
            </a:lvl4pPr>
            <a:lvl5pPr marL="2783766" indent="0">
              <a:buNone/>
              <a:defRPr sz="1522"/>
            </a:lvl5pPr>
            <a:lvl6pPr marL="3479708" indent="0">
              <a:buNone/>
              <a:defRPr sz="1522"/>
            </a:lvl6pPr>
            <a:lvl7pPr marL="4175650" indent="0">
              <a:buNone/>
              <a:defRPr sz="1522"/>
            </a:lvl7pPr>
            <a:lvl8pPr marL="4871591" indent="0">
              <a:buNone/>
              <a:defRPr sz="1522"/>
            </a:lvl8pPr>
            <a:lvl9pPr marL="5567533" indent="0">
              <a:buNone/>
              <a:defRPr sz="152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820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378" y="1137921"/>
            <a:ext cx="4758013" cy="4409440"/>
          </a:xfrm>
        </p:spPr>
        <p:txBody>
          <a:bodyPr anchor="b">
            <a:normAutofit/>
          </a:bodyPr>
          <a:lstStyle>
            <a:lvl1pPr>
              <a:defRPr sz="487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93676" y="1416580"/>
            <a:ext cx="3387254" cy="9115004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4871"/>
            </a:lvl1pPr>
            <a:lvl2pPr marL="695942" indent="0">
              <a:buNone/>
              <a:defRPr sz="4262"/>
            </a:lvl2pPr>
            <a:lvl3pPr marL="1391883" indent="0">
              <a:buNone/>
              <a:defRPr sz="3653"/>
            </a:lvl3pPr>
            <a:lvl4pPr marL="2087825" indent="0">
              <a:buNone/>
              <a:defRPr sz="3044"/>
            </a:lvl4pPr>
            <a:lvl5pPr marL="2783766" indent="0">
              <a:buNone/>
              <a:defRPr sz="3044"/>
            </a:lvl5pPr>
            <a:lvl6pPr marL="3479708" indent="0">
              <a:buNone/>
              <a:defRPr sz="3044"/>
            </a:lvl6pPr>
            <a:lvl7pPr marL="4175650" indent="0">
              <a:buNone/>
              <a:defRPr sz="3044"/>
            </a:lvl7pPr>
            <a:lvl8pPr marL="4871591" indent="0">
              <a:buNone/>
              <a:defRPr sz="3044"/>
            </a:lvl8pPr>
            <a:lvl9pPr marL="5567533" indent="0">
              <a:buNone/>
              <a:defRPr sz="30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2438" y="5547360"/>
            <a:ext cx="4762168" cy="5262880"/>
          </a:xfrm>
        </p:spPr>
        <p:txBody>
          <a:bodyPr>
            <a:normAutofit/>
          </a:bodyPr>
          <a:lstStyle>
            <a:lvl1pPr marL="0" indent="0" algn="ctr">
              <a:buNone/>
              <a:defRPr sz="2740"/>
            </a:lvl1pPr>
            <a:lvl2pPr marL="695942" indent="0">
              <a:buNone/>
              <a:defRPr sz="2131"/>
            </a:lvl2pPr>
            <a:lvl3pPr marL="1391883" indent="0">
              <a:buNone/>
              <a:defRPr sz="1827"/>
            </a:lvl3pPr>
            <a:lvl4pPr marL="2087825" indent="0">
              <a:buNone/>
              <a:defRPr sz="1522"/>
            </a:lvl4pPr>
            <a:lvl5pPr marL="2783766" indent="0">
              <a:buNone/>
              <a:defRPr sz="1522"/>
            </a:lvl5pPr>
            <a:lvl6pPr marL="3479708" indent="0">
              <a:buNone/>
              <a:defRPr sz="1522"/>
            </a:lvl6pPr>
            <a:lvl7pPr marL="4175650" indent="0">
              <a:buNone/>
              <a:defRPr sz="1522"/>
            </a:lvl7pPr>
            <a:lvl8pPr marL="4871591" indent="0">
              <a:buNone/>
              <a:defRPr sz="1522"/>
            </a:lvl8pPr>
            <a:lvl9pPr marL="5567533" indent="0">
              <a:buNone/>
              <a:defRPr sz="152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562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450" y="8006835"/>
            <a:ext cx="8877227" cy="1529462"/>
          </a:xfrm>
        </p:spPr>
        <p:txBody>
          <a:bodyPr anchor="b">
            <a:normAutofit/>
          </a:bodyPr>
          <a:lstStyle>
            <a:lvl1pPr>
              <a:defRPr sz="426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2450" y="1159806"/>
            <a:ext cx="8877227" cy="6308839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4871"/>
            </a:lvl1pPr>
            <a:lvl2pPr marL="695942" indent="0">
              <a:buNone/>
              <a:defRPr sz="4262"/>
            </a:lvl2pPr>
            <a:lvl3pPr marL="1391883" indent="0">
              <a:buNone/>
              <a:defRPr sz="3653"/>
            </a:lvl3pPr>
            <a:lvl4pPr marL="2087825" indent="0">
              <a:buNone/>
              <a:defRPr sz="3044"/>
            </a:lvl4pPr>
            <a:lvl5pPr marL="2783766" indent="0">
              <a:buNone/>
              <a:defRPr sz="3044"/>
            </a:lvl5pPr>
            <a:lvl6pPr marL="3479708" indent="0">
              <a:buNone/>
              <a:defRPr sz="3044"/>
            </a:lvl6pPr>
            <a:lvl7pPr marL="4175650" indent="0">
              <a:buNone/>
              <a:defRPr sz="3044"/>
            </a:lvl7pPr>
            <a:lvl8pPr marL="4871591" indent="0">
              <a:buNone/>
              <a:defRPr sz="3044"/>
            </a:lvl8pPr>
            <a:lvl9pPr marL="5567533" indent="0">
              <a:buNone/>
              <a:defRPr sz="30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2438" y="9536295"/>
            <a:ext cx="8875887" cy="1273948"/>
          </a:xfrm>
        </p:spPr>
        <p:txBody>
          <a:bodyPr>
            <a:normAutofit/>
          </a:bodyPr>
          <a:lstStyle>
            <a:lvl1pPr marL="0" indent="0" algn="ctr">
              <a:buNone/>
              <a:defRPr sz="2740"/>
            </a:lvl1pPr>
            <a:lvl2pPr marL="695942" indent="0">
              <a:buNone/>
              <a:defRPr sz="2131"/>
            </a:lvl2pPr>
            <a:lvl3pPr marL="1391883" indent="0">
              <a:buNone/>
              <a:defRPr sz="1827"/>
            </a:lvl3pPr>
            <a:lvl4pPr marL="2087825" indent="0">
              <a:buNone/>
              <a:defRPr sz="1522"/>
            </a:lvl4pPr>
            <a:lvl5pPr marL="2783766" indent="0">
              <a:buNone/>
              <a:defRPr sz="1522"/>
            </a:lvl5pPr>
            <a:lvl6pPr marL="3479708" indent="0">
              <a:buNone/>
              <a:defRPr sz="1522"/>
            </a:lvl6pPr>
            <a:lvl7pPr marL="4175650" indent="0">
              <a:buNone/>
              <a:defRPr sz="1522"/>
            </a:lvl7pPr>
            <a:lvl8pPr marL="4871591" indent="0">
              <a:buNone/>
              <a:defRPr sz="1522"/>
            </a:lvl8pPr>
            <a:lvl9pPr marL="5567533" indent="0">
              <a:buNone/>
              <a:defRPr sz="152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546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439" y="1137927"/>
            <a:ext cx="8865409" cy="6393071"/>
          </a:xfrm>
        </p:spPr>
        <p:txBody>
          <a:bodyPr anchor="ctr"/>
          <a:lstStyle>
            <a:lvl1pPr>
              <a:defRPr sz="487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2442" y="7848998"/>
            <a:ext cx="8865408" cy="2972079"/>
          </a:xfrm>
        </p:spPr>
        <p:txBody>
          <a:bodyPr anchor="ctr"/>
          <a:lstStyle>
            <a:lvl1pPr marL="0" indent="0" algn="ctr">
              <a:buNone/>
              <a:defRPr sz="2436"/>
            </a:lvl1pPr>
            <a:lvl2pPr marL="695942" indent="0">
              <a:buNone/>
              <a:defRPr sz="2131"/>
            </a:lvl2pPr>
            <a:lvl3pPr marL="1391883" indent="0">
              <a:buNone/>
              <a:defRPr sz="1827"/>
            </a:lvl3pPr>
            <a:lvl4pPr marL="2087825" indent="0">
              <a:buNone/>
              <a:defRPr sz="1522"/>
            </a:lvl4pPr>
            <a:lvl5pPr marL="2783766" indent="0">
              <a:buNone/>
              <a:defRPr sz="1522"/>
            </a:lvl5pPr>
            <a:lvl6pPr marL="3479708" indent="0">
              <a:buNone/>
              <a:defRPr sz="1522"/>
            </a:lvl6pPr>
            <a:lvl7pPr marL="4175650" indent="0">
              <a:buNone/>
              <a:defRPr sz="1522"/>
            </a:lvl7pPr>
            <a:lvl8pPr marL="4871591" indent="0">
              <a:buNone/>
              <a:defRPr sz="1522"/>
            </a:lvl8pPr>
            <a:lvl9pPr marL="5567533" indent="0">
              <a:buNone/>
              <a:defRPr sz="152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5469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8319" y="1137921"/>
            <a:ext cx="7965483" cy="5586754"/>
          </a:xfrm>
        </p:spPr>
        <p:txBody>
          <a:bodyPr anchor="ctr"/>
          <a:lstStyle>
            <a:lvl1pPr>
              <a:defRPr sz="487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73303" y="6738728"/>
            <a:ext cx="7494157" cy="796716"/>
          </a:xfrm>
        </p:spPr>
        <p:txBody>
          <a:bodyPr anchor="t">
            <a:normAutofit/>
          </a:bodyPr>
          <a:lstStyle>
            <a:lvl1pPr marL="0" indent="0" algn="r">
              <a:buNone/>
              <a:defRPr sz="2131"/>
            </a:lvl1pPr>
            <a:lvl2pPr marL="695942" indent="0">
              <a:buNone/>
              <a:defRPr sz="2131"/>
            </a:lvl2pPr>
            <a:lvl3pPr marL="1391883" indent="0">
              <a:buNone/>
              <a:defRPr sz="1827"/>
            </a:lvl3pPr>
            <a:lvl4pPr marL="2087825" indent="0">
              <a:buNone/>
              <a:defRPr sz="1522"/>
            </a:lvl4pPr>
            <a:lvl5pPr marL="2783766" indent="0">
              <a:buNone/>
              <a:defRPr sz="1522"/>
            </a:lvl5pPr>
            <a:lvl6pPr marL="3479708" indent="0">
              <a:buNone/>
              <a:defRPr sz="1522"/>
            </a:lvl6pPr>
            <a:lvl7pPr marL="4175650" indent="0">
              <a:buNone/>
              <a:defRPr sz="1522"/>
            </a:lvl7pPr>
            <a:lvl8pPr marL="4871591" indent="0">
              <a:buNone/>
              <a:defRPr sz="1522"/>
            </a:lvl8pPr>
            <a:lvl9pPr marL="5567533" indent="0">
              <a:buNone/>
              <a:defRPr sz="152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2439" y="7849002"/>
            <a:ext cx="8865409" cy="296124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436"/>
            </a:lvl1pPr>
            <a:lvl2pPr marL="695942" indent="0">
              <a:buNone/>
              <a:defRPr sz="2131"/>
            </a:lvl2pPr>
            <a:lvl3pPr marL="1391883" indent="0">
              <a:buNone/>
              <a:defRPr sz="1827"/>
            </a:lvl3pPr>
            <a:lvl4pPr marL="2087825" indent="0">
              <a:buNone/>
              <a:defRPr sz="1522"/>
            </a:lvl4pPr>
            <a:lvl5pPr marL="2783766" indent="0">
              <a:buNone/>
              <a:defRPr sz="1522"/>
            </a:lvl5pPr>
            <a:lvl6pPr marL="3479708" indent="0">
              <a:buNone/>
              <a:defRPr sz="1522"/>
            </a:lvl6pPr>
            <a:lvl7pPr marL="4175650" indent="0">
              <a:buNone/>
              <a:defRPr sz="1522"/>
            </a:lvl7pPr>
            <a:lvl8pPr marL="4871591" indent="0">
              <a:buNone/>
              <a:defRPr sz="1522"/>
            </a:lvl8pPr>
            <a:lvl9pPr marL="5567533" indent="0">
              <a:buNone/>
              <a:defRPr sz="152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76821" y="1197933"/>
            <a:ext cx="521970" cy="1091582"/>
          </a:xfrm>
          <a:prstGeom prst="rect">
            <a:avLst/>
          </a:prstGeom>
        </p:spPr>
        <p:txBody>
          <a:bodyPr vert="horz" lIns="139192" tIns="69596" rIns="139192" bIns="6959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217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072506" y="5736972"/>
            <a:ext cx="521970" cy="1091582"/>
          </a:xfrm>
          <a:prstGeom prst="rect">
            <a:avLst/>
          </a:prstGeom>
        </p:spPr>
        <p:txBody>
          <a:bodyPr vert="horz" lIns="139192" tIns="69596" rIns="139192" bIns="6959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217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17317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451" y="3970299"/>
            <a:ext cx="8866748" cy="4688759"/>
          </a:xfrm>
        </p:spPr>
        <p:txBody>
          <a:bodyPr anchor="b"/>
          <a:lstStyle>
            <a:lvl1pPr>
              <a:defRPr sz="487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2439" y="8681037"/>
            <a:ext cx="8865409" cy="2129203"/>
          </a:xfrm>
        </p:spPr>
        <p:txBody>
          <a:bodyPr anchor="t"/>
          <a:lstStyle>
            <a:lvl1pPr marL="0" indent="0" algn="ctr">
              <a:buNone/>
              <a:defRPr sz="2436"/>
            </a:lvl1pPr>
            <a:lvl2pPr marL="695942" indent="0">
              <a:buNone/>
              <a:defRPr sz="2131"/>
            </a:lvl2pPr>
            <a:lvl3pPr marL="1391883" indent="0">
              <a:buNone/>
              <a:defRPr sz="1827"/>
            </a:lvl3pPr>
            <a:lvl4pPr marL="2087825" indent="0">
              <a:buNone/>
              <a:defRPr sz="1522"/>
            </a:lvl4pPr>
            <a:lvl5pPr marL="2783766" indent="0">
              <a:buNone/>
              <a:defRPr sz="1522"/>
            </a:lvl5pPr>
            <a:lvl6pPr marL="3479708" indent="0">
              <a:buNone/>
              <a:defRPr sz="1522"/>
            </a:lvl6pPr>
            <a:lvl7pPr marL="4175650" indent="0">
              <a:buNone/>
              <a:defRPr sz="1522"/>
            </a:lvl7pPr>
            <a:lvl8pPr marL="4871591" indent="0">
              <a:buNone/>
              <a:defRPr sz="1522"/>
            </a:lvl8pPr>
            <a:lvl9pPr marL="5567533" indent="0">
              <a:buNone/>
              <a:defRPr sz="152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844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82439" y="1137923"/>
            <a:ext cx="8865409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782437" y="3898200"/>
            <a:ext cx="2824731" cy="15368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3653" b="0">
                <a:solidFill>
                  <a:schemeClr val="tx1"/>
                </a:solidFill>
              </a:defRPr>
            </a:lvl1pPr>
            <a:lvl2pPr marL="695942" indent="0">
              <a:buNone/>
              <a:defRPr sz="3044" b="1"/>
            </a:lvl2pPr>
            <a:lvl3pPr marL="1391883" indent="0">
              <a:buNone/>
              <a:defRPr sz="2740" b="1"/>
            </a:lvl3pPr>
            <a:lvl4pPr marL="2087825" indent="0">
              <a:buNone/>
              <a:defRPr sz="2436" b="1"/>
            </a:lvl4pPr>
            <a:lvl5pPr marL="2783766" indent="0">
              <a:buNone/>
              <a:defRPr sz="2436" b="1"/>
            </a:lvl5pPr>
            <a:lvl6pPr marL="3479708" indent="0">
              <a:buNone/>
              <a:defRPr sz="2436" b="1"/>
            </a:lvl6pPr>
            <a:lvl7pPr marL="4175650" indent="0">
              <a:buNone/>
              <a:defRPr sz="2436" b="1"/>
            </a:lvl7pPr>
            <a:lvl8pPr marL="4871591" indent="0">
              <a:buNone/>
              <a:defRPr sz="2436" b="1"/>
            </a:lvl8pPr>
            <a:lvl9pPr marL="5567533" indent="0">
              <a:buNone/>
              <a:defRPr sz="24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782437" y="5435032"/>
            <a:ext cx="2824731" cy="5375208"/>
          </a:xfrm>
        </p:spPr>
        <p:txBody>
          <a:bodyPr anchor="t">
            <a:normAutofit/>
          </a:bodyPr>
          <a:lstStyle>
            <a:lvl1pPr marL="0" indent="0" algn="ctr">
              <a:buNone/>
              <a:defRPr sz="2131"/>
            </a:lvl1pPr>
            <a:lvl2pPr marL="695942" indent="0">
              <a:buNone/>
              <a:defRPr sz="1827"/>
            </a:lvl2pPr>
            <a:lvl3pPr marL="1391883" indent="0">
              <a:buNone/>
              <a:defRPr sz="1522"/>
            </a:lvl3pPr>
            <a:lvl4pPr marL="2087825" indent="0">
              <a:buNone/>
              <a:defRPr sz="1370"/>
            </a:lvl4pPr>
            <a:lvl5pPr marL="2783766" indent="0">
              <a:buNone/>
              <a:defRPr sz="1370"/>
            </a:lvl5pPr>
            <a:lvl6pPr marL="3479708" indent="0">
              <a:buNone/>
              <a:defRPr sz="1370"/>
            </a:lvl6pPr>
            <a:lvl7pPr marL="4175650" indent="0">
              <a:buNone/>
              <a:defRPr sz="1370"/>
            </a:lvl7pPr>
            <a:lvl8pPr marL="4871591" indent="0">
              <a:buNone/>
              <a:defRPr sz="1370"/>
            </a:lvl8pPr>
            <a:lvl9pPr marL="5567533" indent="0">
              <a:buNone/>
              <a:defRPr sz="13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05931" y="3898197"/>
            <a:ext cx="2824391" cy="153683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3653" b="0">
                <a:solidFill>
                  <a:schemeClr val="tx1"/>
                </a:solidFill>
              </a:defRPr>
            </a:lvl1pPr>
            <a:lvl2pPr marL="695942" indent="0">
              <a:buNone/>
              <a:defRPr sz="3044" b="1"/>
            </a:lvl2pPr>
            <a:lvl3pPr marL="1391883" indent="0">
              <a:buNone/>
              <a:defRPr sz="2740" b="1"/>
            </a:lvl3pPr>
            <a:lvl4pPr marL="2087825" indent="0">
              <a:buNone/>
              <a:defRPr sz="2436" b="1"/>
            </a:lvl4pPr>
            <a:lvl5pPr marL="2783766" indent="0">
              <a:buNone/>
              <a:defRPr sz="2436" b="1"/>
            </a:lvl5pPr>
            <a:lvl6pPr marL="3479708" indent="0">
              <a:buNone/>
              <a:defRPr sz="2436" b="1"/>
            </a:lvl6pPr>
            <a:lvl7pPr marL="4175650" indent="0">
              <a:buNone/>
              <a:defRPr sz="2436" b="1"/>
            </a:lvl7pPr>
            <a:lvl8pPr marL="4871591" indent="0">
              <a:buNone/>
              <a:defRPr sz="2436" b="1"/>
            </a:lvl8pPr>
            <a:lvl9pPr marL="5567533" indent="0">
              <a:buNone/>
              <a:defRPr sz="24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05928" y="5435032"/>
            <a:ext cx="2825472" cy="5375208"/>
          </a:xfrm>
        </p:spPr>
        <p:txBody>
          <a:bodyPr anchor="t">
            <a:normAutofit/>
          </a:bodyPr>
          <a:lstStyle>
            <a:lvl1pPr marL="0" indent="0" algn="ctr">
              <a:buNone/>
              <a:defRPr sz="2131"/>
            </a:lvl1pPr>
            <a:lvl2pPr marL="695942" indent="0">
              <a:buNone/>
              <a:defRPr sz="1827"/>
            </a:lvl2pPr>
            <a:lvl3pPr marL="1391883" indent="0">
              <a:buNone/>
              <a:defRPr sz="1522"/>
            </a:lvl3pPr>
            <a:lvl4pPr marL="2087825" indent="0">
              <a:buNone/>
              <a:defRPr sz="1370"/>
            </a:lvl4pPr>
            <a:lvl5pPr marL="2783766" indent="0">
              <a:buNone/>
              <a:defRPr sz="1370"/>
            </a:lvl5pPr>
            <a:lvl6pPr marL="3479708" indent="0">
              <a:buNone/>
              <a:defRPr sz="1370"/>
            </a:lvl6pPr>
            <a:lvl7pPr marL="4175650" indent="0">
              <a:buNone/>
              <a:defRPr sz="1370"/>
            </a:lvl7pPr>
            <a:lvl8pPr marL="4871591" indent="0">
              <a:buNone/>
              <a:defRPr sz="1370"/>
            </a:lvl8pPr>
            <a:lvl9pPr marL="5567533" indent="0">
              <a:buNone/>
              <a:defRPr sz="13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827139" y="3898197"/>
            <a:ext cx="2818099" cy="153683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3653" b="0">
                <a:solidFill>
                  <a:schemeClr val="tx1"/>
                </a:solidFill>
              </a:defRPr>
            </a:lvl1pPr>
            <a:lvl2pPr marL="695942" indent="0">
              <a:buNone/>
              <a:defRPr sz="3044" b="1"/>
            </a:lvl2pPr>
            <a:lvl3pPr marL="1391883" indent="0">
              <a:buNone/>
              <a:defRPr sz="2740" b="1"/>
            </a:lvl3pPr>
            <a:lvl4pPr marL="2087825" indent="0">
              <a:buNone/>
              <a:defRPr sz="2436" b="1"/>
            </a:lvl4pPr>
            <a:lvl5pPr marL="2783766" indent="0">
              <a:buNone/>
              <a:defRPr sz="2436" b="1"/>
            </a:lvl5pPr>
            <a:lvl6pPr marL="3479708" indent="0">
              <a:buNone/>
              <a:defRPr sz="2436" b="1"/>
            </a:lvl6pPr>
            <a:lvl7pPr marL="4175650" indent="0">
              <a:buNone/>
              <a:defRPr sz="2436" b="1"/>
            </a:lvl7pPr>
            <a:lvl8pPr marL="4871591" indent="0">
              <a:buNone/>
              <a:defRPr sz="2436" b="1"/>
            </a:lvl8pPr>
            <a:lvl9pPr marL="5567533" indent="0">
              <a:buNone/>
              <a:defRPr sz="24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829749" y="5435032"/>
            <a:ext cx="2818099" cy="5375208"/>
          </a:xfrm>
        </p:spPr>
        <p:txBody>
          <a:bodyPr anchor="t">
            <a:normAutofit/>
          </a:bodyPr>
          <a:lstStyle>
            <a:lvl1pPr marL="0" indent="0" algn="ctr">
              <a:buNone/>
              <a:defRPr sz="2131"/>
            </a:lvl1pPr>
            <a:lvl2pPr marL="695942" indent="0">
              <a:buNone/>
              <a:defRPr sz="1827"/>
            </a:lvl2pPr>
            <a:lvl3pPr marL="1391883" indent="0">
              <a:buNone/>
              <a:defRPr sz="1522"/>
            </a:lvl3pPr>
            <a:lvl4pPr marL="2087825" indent="0">
              <a:buNone/>
              <a:defRPr sz="1370"/>
            </a:lvl4pPr>
            <a:lvl5pPr marL="2783766" indent="0">
              <a:buNone/>
              <a:defRPr sz="1370"/>
            </a:lvl5pPr>
            <a:lvl6pPr marL="3479708" indent="0">
              <a:buNone/>
              <a:defRPr sz="1370"/>
            </a:lvl6pPr>
            <a:lvl7pPr marL="4175650" indent="0">
              <a:buNone/>
              <a:defRPr sz="1370"/>
            </a:lvl7pPr>
            <a:lvl8pPr marL="4871591" indent="0">
              <a:buNone/>
              <a:defRPr sz="1370"/>
            </a:lvl8pPr>
            <a:lvl9pPr marL="5567533" indent="0">
              <a:buNone/>
              <a:defRPr sz="13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5033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782439" y="1137923"/>
            <a:ext cx="8865409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782440" y="7446412"/>
            <a:ext cx="2824730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3044" b="0">
                <a:solidFill>
                  <a:schemeClr val="tx1"/>
                </a:solidFill>
              </a:defRPr>
            </a:lvl1pPr>
            <a:lvl2pPr marL="695942" indent="0">
              <a:buNone/>
              <a:defRPr sz="3044" b="1"/>
            </a:lvl2pPr>
            <a:lvl3pPr marL="1391883" indent="0">
              <a:buNone/>
              <a:defRPr sz="2740" b="1"/>
            </a:lvl3pPr>
            <a:lvl4pPr marL="2087825" indent="0">
              <a:buNone/>
              <a:defRPr sz="2436" b="1"/>
            </a:lvl4pPr>
            <a:lvl5pPr marL="2783766" indent="0">
              <a:buNone/>
              <a:defRPr sz="2436" b="1"/>
            </a:lvl5pPr>
            <a:lvl6pPr marL="3479708" indent="0">
              <a:buNone/>
              <a:defRPr sz="2436" b="1"/>
            </a:lvl6pPr>
            <a:lvl7pPr marL="4175650" indent="0">
              <a:buNone/>
              <a:defRPr sz="2436" b="1"/>
            </a:lvl7pPr>
            <a:lvl8pPr marL="4871591" indent="0">
              <a:buNone/>
              <a:defRPr sz="2436" b="1"/>
            </a:lvl8pPr>
            <a:lvl9pPr marL="5567533" indent="0">
              <a:buNone/>
              <a:defRPr sz="24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35045" y="3905505"/>
            <a:ext cx="2517418" cy="28448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436"/>
            </a:lvl1pPr>
            <a:lvl2pPr marL="695942" indent="0">
              <a:buNone/>
              <a:defRPr sz="2436"/>
            </a:lvl2pPr>
            <a:lvl3pPr marL="1391883" indent="0">
              <a:buNone/>
              <a:defRPr sz="2436"/>
            </a:lvl3pPr>
            <a:lvl4pPr marL="2087825" indent="0">
              <a:buNone/>
              <a:defRPr sz="2436"/>
            </a:lvl4pPr>
            <a:lvl5pPr marL="2783766" indent="0">
              <a:buNone/>
              <a:defRPr sz="2436"/>
            </a:lvl5pPr>
            <a:lvl6pPr marL="3479708" indent="0">
              <a:buNone/>
              <a:defRPr sz="2436"/>
            </a:lvl6pPr>
            <a:lvl7pPr marL="4175650" indent="0">
              <a:buNone/>
              <a:defRPr sz="2436"/>
            </a:lvl7pPr>
            <a:lvl8pPr marL="4871591" indent="0">
              <a:buNone/>
              <a:defRPr sz="2436"/>
            </a:lvl8pPr>
            <a:lvl9pPr marL="5567533" indent="0">
              <a:buNone/>
              <a:defRPr sz="24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782440" y="8522101"/>
            <a:ext cx="2824730" cy="2288145"/>
          </a:xfrm>
        </p:spPr>
        <p:txBody>
          <a:bodyPr anchor="t">
            <a:normAutofit/>
          </a:bodyPr>
          <a:lstStyle>
            <a:lvl1pPr marL="0" indent="0" algn="ctr">
              <a:buNone/>
              <a:defRPr sz="2131"/>
            </a:lvl1pPr>
            <a:lvl2pPr marL="695942" indent="0">
              <a:buNone/>
              <a:defRPr sz="1827"/>
            </a:lvl2pPr>
            <a:lvl3pPr marL="1391883" indent="0">
              <a:buNone/>
              <a:defRPr sz="1522"/>
            </a:lvl3pPr>
            <a:lvl4pPr marL="2087825" indent="0">
              <a:buNone/>
              <a:defRPr sz="1370"/>
            </a:lvl4pPr>
            <a:lvl5pPr marL="2783766" indent="0">
              <a:buNone/>
              <a:defRPr sz="1370"/>
            </a:lvl5pPr>
            <a:lvl6pPr marL="3479708" indent="0">
              <a:buNone/>
              <a:defRPr sz="1370"/>
            </a:lvl6pPr>
            <a:lvl7pPr marL="4175650" indent="0">
              <a:buNone/>
              <a:defRPr sz="1370"/>
            </a:lvl7pPr>
            <a:lvl8pPr marL="4871591" indent="0">
              <a:buNone/>
              <a:defRPr sz="1370"/>
            </a:lvl8pPr>
            <a:lvl9pPr marL="5567533" indent="0">
              <a:buNone/>
              <a:defRPr sz="13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04065" y="7446412"/>
            <a:ext cx="2824754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3044" b="0">
                <a:solidFill>
                  <a:schemeClr val="tx1"/>
                </a:solidFill>
              </a:defRPr>
            </a:lvl1pPr>
            <a:lvl2pPr marL="695942" indent="0">
              <a:buNone/>
              <a:defRPr sz="3044" b="1"/>
            </a:lvl2pPr>
            <a:lvl3pPr marL="1391883" indent="0">
              <a:buNone/>
              <a:defRPr sz="2740" b="1"/>
            </a:lvl3pPr>
            <a:lvl4pPr marL="2087825" indent="0">
              <a:buNone/>
              <a:defRPr sz="2436" b="1"/>
            </a:lvl4pPr>
            <a:lvl5pPr marL="2783766" indent="0">
              <a:buNone/>
              <a:defRPr sz="2436" b="1"/>
            </a:lvl5pPr>
            <a:lvl6pPr marL="3479708" indent="0">
              <a:buNone/>
              <a:defRPr sz="2436" b="1"/>
            </a:lvl6pPr>
            <a:lvl7pPr marL="4175650" indent="0">
              <a:buNone/>
              <a:defRPr sz="2436" b="1"/>
            </a:lvl7pPr>
            <a:lvl8pPr marL="4871591" indent="0">
              <a:buNone/>
              <a:defRPr sz="2436" b="1"/>
            </a:lvl8pPr>
            <a:lvl9pPr marL="5567533" indent="0">
              <a:buNone/>
              <a:defRPr sz="24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12204" y="3905505"/>
            <a:ext cx="2509263" cy="28448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436"/>
            </a:lvl1pPr>
            <a:lvl2pPr marL="695942" indent="0">
              <a:buNone/>
              <a:defRPr sz="2436"/>
            </a:lvl2pPr>
            <a:lvl3pPr marL="1391883" indent="0">
              <a:buNone/>
              <a:defRPr sz="2436"/>
            </a:lvl3pPr>
            <a:lvl4pPr marL="2087825" indent="0">
              <a:buNone/>
              <a:defRPr sz="2436"/>
            </a:lvl4pPr>
            <a:lvl5pPr marL="2783766" indent="0">
              <a:buNone/>
              <a:defRPr sz="2436"/>
            </a:lvl5pPr>
            <a:lvl6pPr marL="3479708" indent="0">
              <a:buNone/>
              <a:defRPr sz="2436"/>
            </a:lvl6pPr>
            <a:lvl7pPr marL="4175650" indent="0">
              <a:buNone/>
              <a:defRPr sz="2436"/>
            </a:lvl7pPr>
            <a:lvl8pPr marL="4871591" indent="0">
              <a:buNone/>
              <a:defRPr sz="2436"/>
            </a:lvl8pPr>
            <a:lvl9pPr marL="5567533" indent="0">
              <a:buNone/>
              <a:defRPr sz="24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02908" y="8522098"/>
            <a:ext cx="2825913" cy="2288145"/>
          </a:xfrm>
        </p:spPr>
        <p:txBody>
          <a:bodyPr anchor="t">
            <a:normAutofit/>
          </a:bodyPr>
          <a:lstStyle>
            <a:lvl1pPr marL="0" indent="0" algn="ctr">
              <a:buNone/>
              <a:defRPr sz="2131"/>
            </a:lvl1pPr>
            <a:lvl2pPr marL="695942" indent="0">
              <a:buNone/>
              <a:defRPr sz="1827"/>
            </a:lvl2pPr>
            <a:lvl3pPr marL="1391883" indent="0">
              <a:buNone/>
              <a:defRPr sz="1522"/>
            </a:lvl3pPr>
            <a:lvl4pPr marL="2087825" indent="0">
              <a:buNone/>
              <a:defRPr sz="1370"/>
            </a:lvl4pPr>
            <a:lvl5pPr marL="2783766" indent="0">
              <a:buNone/>
              <a:defRPr sz="1370"/>
            </a:lvl5pPr>
            <a:lvl6pPr marL="3479708" indent="0">
              <a:buNone/>
              <a:defRPr sz="1370"/>
            </a:lvl6pPr>
            <a:lvl7pPr marL="4175650" indent="0">
              <a:buNone/>
              <a:defRPr sz="1370"/>
            </a:lvl7pPr>
            <a:lvl8pPr marL="4871591" indent="0">
              <a:buNone/>
              <a:defRPr sz="1370"/>
            </a:lvl8pPr>
            <a:lvl9pPr marL="5567533" indent="0">
              <a:buNone/>
              <a:defRPr sz="13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827247" y="7446412"/>
            <a:ext cx="2816977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3044" b="0">
                <a:solidFill>
                  <a:schemeClr val="tx1"/>
                </a:solidFill>
              </a:defRPr>
            </a:lvl1pPr>
            <a:lvl2pPr marL="695942" indent="0">
              <a:buNone/>
              <a:defRPr sz="3044" b="1"/>
            </a:lvl2pPr>
            <a:lvl3pPr marL="1391883" indent="0">
              <a:buNone/>
              <a:defRPr sz="2740" b="1"/>
            </a:lvl3pPr>
            <a:lvl4pPr marL="2087825" indent="0">
              <a:buNone/>
              <a:defRPr sz="2436" b="1"/>
            </a:lvl4pPr>
            <a:lvl5pPr marL="2783766" indent="0">
              <a:buNone/>
              <a:defRPr sz="2436" b="1"/>
            </a:lvl5pPr>
            <a:lvl6pPr marL="3479708" indent="0">
              <a:buNone/>
              <a:defRPr sz="2436" b="1"/>
            </a:lvl6pPr>
            <a:lvl7pPr marL="4175650" indent="0">
              <a:buNone/>
              <a:defRPr sz="2436" b="1"/>
            </a:lvl7pPr>
            <a:lvl8pPr marL="4871591" indent="0">
              <a:buNone/>
              <a:defRPr sz="2436" b="1"/>
            </a:lvl8pPr>
            <a:lvl9pPr marL="5567533" indent="0">
              <a:buNone/>
              <a:defRPr sz="24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980842" y="3905505"/>
            <a:ext cx="2510622" cy="28448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436"/>
            </a:lvl1pPr>
            <a:lvl2pPr marL="695942" indent="0">
              <a:buNone/>
              <a:defRPr sz="2436"/>
            </a:lvl2pPr>
            <a:lvl3pPr marL="1391883" indent="0">
              <a:buNone/>
              <a:defRPr sz="2436"/>
            </a:lvl3pPr>
            <a:lvl4pPr marL="2087825" indent="0">
              <a:buNone/>
              <a:defRPr sz="2436"/>
            </a:lvl4pPr>
            <a:lvl5pPr marL="2783766" indent="0">
              <a:buNone/>
              <a:defRPr sz="2436"/>
            </a:lvl5pPr>
            <a:lvl6pPr marL="3479708" indent="0">
              <a:buNone/>
              <a:defRPr sz="2436"/>
            </a:lvl6pPr>
            <a:lvl7pPr marL="4175650" indent="0">
              <a:buNone/>
              <a:defRPr sz="2436"/>
            </a:lvl7pPr>
            <a:lvl8pPr marL="4871591" indent="0">
              <a:buNone/>
              <a:defRPr sz="2436"/>
            </a:lvl8pPr>
            <a:lvl9pPr marL="5567533" indent="0">
              <a:buNone/>
              <a:defRPr sz="24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827137" y="8522101"/>
            <a:ext cx="2820709" cy="2288142"/>
          </a:xfrm>
        </p:spPr>
        <p:txBody>
          <a:bodyPr anchor="t">
            <a:normAutofit/>
          </a:bodyPr>
          <a:lstStyle>
            <a:lvl1pPr marL="0" indent="0" algn="ctr">
              <a:buNone/>
              <a:defRPr sz="2131"/>
            </a:lvl1pPr>
            <a:lvl2pPr marL="695942" indent="0">
              <a:buNone/>
              <a:defRPr sz="1827"/>
            </a:lvl2pPr>
            <a:lvl3pPr marL="1391883" indent="0">
              <a:buNone/>
              <a:defRPr sz="1522"/>
            </a:lvl3pPr>
            <a:lvl4pPr marL="2087825" indent="0">
              <a:buNone/>
              <a:defRPr sz="1370"/>
            </a:lvl4pPr>
            <a:lvl5pPr marL="2783766" indent="0">
              <a:buNone/>
              <a:defRPr sz="1370"/>
            </a:lvl5pPr>
            <a:lvl6pPr marL="3479708" indent="0">
              <a:buNone/>
              <a:defRPr sz="1370"/>
            </a:lvl6pPr>
            <a:lvl7pPr marL="4175650" indent="0">
              <a:buNone/>
              <a:defRPr sz="1370"/>
            </a:lvl7pPr>
            <a:lvl8pPr marL="4871591" indent="0">
              <a:buNone/>
              <a:defRPr sz="1370"/>
            </a:lvl8pPr>
            <a:lvl9pPr marL="5567533" indent="0">
              <a:buNone/>
              <a:defRPr sz="13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7605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4591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70698" y="1137924"/>
            <a:ext cx="2177151" cy="9672322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82441" y="1137924"/>
            <a:ext cx="6557767" cy="967232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577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82442" y="1137926"/>
            <a:ext cx="8865408" cy="24757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439" y="3912653"/>
            <a:ext cx="8865409" cy="6897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918" y="10982120"/>
            <a:ext cx="2348865" cy="6815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2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752920-B84A-4CA4-BF87-002C58FCEABF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82440" y="10982120"/>
            <a:ext cx="5713641" cy="6815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2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02626" y="10982120"/>
            <a:ext cx="645224" cy="6815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2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9296E-F273-4F1B-8616-FB48334FB1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2930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1391883" rtl="0" eaLnBrk="1" latinLnBrk="0" hangingPunct="1">
        <a:lnSpc>
          <a:spcPct val="90000"/>
        </a:lnSpc>
        <a:spcBef>
          <a:spcPct val="0"/>
        </a:spcBef>
        <a:buNone/>
        <a:defRPr sz="5176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7971" indent="-347971" algn="l" defTabSz="1391883" rtl="0" eaLnBrk="1" latinLnBrk="0" hangingPunct="1">
        <a:lnSpc>
          <a:spcPct val="120000"/>
        </a:lnSpc>
        <a:spcBef>
          <a:spcPts val="1522"/>
        </a:spcBef>
        <a:buFont typeface="Arial" panose="020B0604020202020204" pitchFamily="34" charset="0"/>
        <a:buChar char="•"/>
        <a:defRPr sz="3044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1043912" indent="-347971" algn="l" defTabSz="1391883" rtl="0" eaLnBrk="1" latinLnBrk="0" hangingPunct="1">
        <a:lnSpc>
          <a:spcPct val="120000"/>
        </a:lnSpc>
        <a:spcBef>
          <a:spcPts val="761"/>
        </a:spcBef>
        <a:buFont typeface="Arial" panose="020B0604020202020204" pitchFamily="34" charset="0"/>
        <a:buChar char="•"/>
        <a:defRPr sz="274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739854" indent="-347971" algn="l" defTabSz="1391883" rtl="0" eaLnBrk="1" latinLnBrk="0" hangingPunct="1">
        <a:lnSpc>
          <a:spcPct val="120000"/>
        </a:lnSpc>
        <a:spcBef>
          <a:spcPts val="761"/>
        </a:spcBef>
        <a:buFont typeface="Arial" panose="020B0604020202020204" pitchFamily="34" charset="0"/>
        <a:buChar char="•"/>
        <a:defRPr sz="2436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2435796" indent="-347971" algn="l" defTabSz="1391883" rtl="0" eaLnBrk="1" latinLnBrk="0" hangingPunct="1">
        <a:lnSpc>
          <a:spcPct val="120000"/>
        </a:lnSpc>
        <a:spcBef>
          <a:spcPts val="761"/>
        </a:spcBef>
        <a:buFont typeface="Arial" panose="020B0604020202020204" pitchFamily="34" charset="0"/>
        <a:buChar char="•"/>
        <a:defRPr sz="2131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3131737" indent="-347971" algn="l" defTabSz="1391883" rtl="0" eaLnBrk="1" latinLnBrk="0" hangingPunct="1">
        <a:lnSpc>
          <a:spcPct val="120000"/>
        </a:lnSpc>
        <a:spcBef>
          <a:spcPts val="761"/>
        </a:spcBef>
        <a:buFont typeface="Arial" panose="020B0604020202020204" pitchFamily="34" charset="0"/>
        <a:buChar char="•"/>
        <a:defRPr sz="1827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3827679" indent="-347971" algn="l" defTabSz="1391883" rtl="0" eaLnBrk="1" latinLnBrk="0" hangingPunct="1">
        <a:lnSpc>
          <a:spcPct val="120000"/>
        </a:lnSpc>
        <a:spcBef>
          <a:spcPts val="761"/>
        </a:spcBef>
        <a:buFont typeface="Arial" panose="020B0604020202020204" pitchFamily="34" charset="0"/>
        <a:buChar char="•"/>
        <a:defRPr sz="1827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4523620" indent="-347971" algn="l" defTabSz="1391883" rtl="0" eaLnBrk="1" latinLnBrk="0" hangingPunct="1">
        <a:lnSpc>
          <a:spcPct val="120000"/>
        </a:lnSpc>
        <a:spcBef>
          <a:spcPts val="761"/>
        </a:spcBef>
        <a:buFont typeface="Arial" panose="020B0604020202020204" pitchFamily="34" charset="0"/>
        <a:buChar char="•"/>
        <a:defRPr sz="1827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5219562" indent="-347971" algn="l" defTabSz="1391883" rtl="0" eaLnBrk="1" latinLnBrk="0" hangingPunct="1">
        <a:lnSpc>
          <a:spcPct val="120000"/>
        </a:lnSpc>
        <a:spcBef>
          <a:spcPts val="761"/>
        </a:spcBef>
        <a:buFont typeface="Arial" panose="020B0604020202020204" pitchFamily="34" charset="0"/>
        <a:buChar char="•"/>
        <a:defRPr sz="1827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5915503" indent="-347971" algn="l" defTabSz="1391883" rtl="0" eaLnBrk="1" latinLnBrk="0" hangingPunct="1">
        <a:lnSpc>
          <a:spcPct val="120000"/>
        </a:lnSpc>
        <a:spcBef>
          <a:spcPts val="761"/>
        </a:spcBef>
        <a:buFont typeface="Arial" panose="020B0604020202020204" pitchFamily="34" charset="0"/>
        <a:buChar char="•"/>
        <a:defRPr sz="1827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91883" rtl="0" eaLnBrk="1" latinLnBrk="0" hangingPunct="1">
        <a:defRPr sz="2740" kern="1200">
          <a:solidFill>
            <a:schemeClr val="tx1"/>
          </a:solidFill>
          <a:latin typeface="+mn-lt"/>
          <a:ea typeface="+mn-ea"/>
          <a:cs typeface="+mn-cs"/>
        </a:defRPr>
      </a:lvl1pPr>
      <a:lvl2pPr marL="695942" algn="l" defTabSz="1391883" rtl="0" eaLnBrk="1" latinLnBrk="0" hangingPunct="1">
        <a:defRPr sz="2740" kern="1200">
          <a:solidFill>
            <a:schemeClr val="tx1"/>
          </a:solidFill>
          <a:latin typeface="+mn-lt"/>
          <a:ea typeface="+mn-ea"/>
          <a:cs typeface="+mn-cs"/>
        </a:defRPr>
      </a:lvl2pPr>
      <a:lvl3pPr marL="1391883" algn="l" defTabSz="1391883" rtl="0" eaLnBrk="1" latinLnBrk="0" hangingPunct="1">
        <a:defRPr sz="2740" kern="1200">
          <a:solidFill>
            <a:schemeClr val="tx1"/>
          </a:solidFill>
          <a:latin typeface="+mn-lt"/>
          <a:ea typeface="+mn-ea"/>
          <a:cs typeface="+mn-cs"/>
        </a:defRPr>
      </a:lvl3pPr>
      <a:lvl4pPr marL="2087825" algn="l" defTabSz="1391883" rtl="0" eaLnBrk="1" latinLnBrk="0" hangingPunct="1">
        <a:defRPr sz="2740" kern="1200">
          <a:solidFill>
            <a:schemeClr val="tx1"/>
          </a:solidFill>
          <a:latin typeface="+mn-lt"/>
          <a:ea typeface="+mn-ea"/>
          <a:cs typeface="+mn-cs"/>
        </a:defRPr>
      </a:lvl4pPr>
      <a:lvl5pPr marL="2783766" algn="l" defTabSz="1391883" rtl="0" eaLnBrk="1" latinLnBrk="0" hangingPunct="1">
        <a:defRPr sz="2740" kern="1200">
          <a:solidFill>
            <a:schemeClr val="tx1"/>
          </a:solidFill>
          <a:latin typeface="+mn-lt"/>
          <a:ea typeface="+mn-ea"/>
          <a:cs typeface="+mn-cs"/>
        </a:defRPr>
      </a:lvl5pPr>
      <a:lvl6pPr marL="3479708" algn="l" defTabSz="1391883" rtl="0" eaLnBrk="1" latinLnBrk="0" hangingPunct="1">
        <a:defRPr sz="2740" kern="1200">
          <a:solidFill>
            <a:schemeClr val="tx1"/>
          </a:solidFill>
          <a:latin typeface="+mn-lt"/>
          <a:ea typeface="+mn-ea"/>
          <a:cs typeface="+mn-cs"/>
        </a:defRPr>
      </a:lvl6pPr>
      <a:lvl7pPr marL="4175650" algn="l" defTabSz="1391883" rtl="0" eaLnBrk="1" latinLnBrk="0" hangingPunct="1">
        <a:defRPr sz="2740" kern="1200">
          <a:solidFill>
            <a:schemeClr val="tx1"/>
          </a:solidFill>
          <a:latin typeface="+mn-lt"/>
          <a:ea typeface="+mn-ea"/>
          <a:cs typeface="+mn-cs"/>
        </a:defRPr>
      </a:lvl7pPr>
      <a:lvl8pPr marL="4871591" algn="l" defTabSz="1391883" rtl="0" eaLnBrk="1" latinLnBrk="0" hangingPunct="1">
        <a:defRPr sz="2740" kern="1200">
          <a:solidFill>
            <a:schemeClr val="tx1"/>
          </a:solidFill>
          <a:latin typeface="+mn-lt"/>
          <a:ea typeface="+mn-ea"/>
          <a:cs typeface="+mn-cs"/>
        </a:defRPr>
      </a:lvl8pPr>
      <a:lvl9pPr marL="5567533" algn="l" defTabSz="1391883" rtl="0" eaLnBrk="1" latinLnBrk="0" hangingPunct="1">
        <a:defRPr sz="27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20C57-21F8-ABF3-9A47-044DADCCD7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22067" y="14359"/>
            <a:ext cx="10505192" cy="553172"/>
          </a:xfrm>
        </p:spPr>
        <p:txBody>
          <a:bodyPr>
            <a:noAutofit/>
          </a:bodyPr>
          <a:lstStyle/>
          <a:p>
            <a:r>
              <a:rPr lang="en-GB" sz="2800" dirty="0"/>
              <a:t>How to use </a:t>
            </a:r>
            <a:r>
              <a:rPr lang="en-GB" sz="2800" dirty="0" err="1"/>
              <a:t>Autosum</a:t>
            </a:r>
            <a:r>
              <a:rPr lang="en-GB" sz="2800" dirty="0"/>
              <a:t> in </a:t>
            </a:r>
            <a:r>
              <a:rPr lang="en-GB" sz="2800" dirty="0">
                <a:solidFill>
                  <a:srgbClr val="00B050"/>
                </a:solidFill>
              </a:rPr>
              <a:t>excel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122F0E-1504-5D70-BFF1-7F2F01E8AA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981" y="704113"/>
            <a:ext cx="3065178" cy="209974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00"/>
                </a:solidFill>
              </a:rPr>
              <a:t>Step 01: </a:t>
            </a:r>
            <a:r>
              <a:rPr lang="en-GB" sz="2000" dirty="0"/>
              <a:t>Open </a:t>
            </a:r>
            <a:r>
              <a:rPr lang="en-GB" sz="2000" dirty="0">
                <a:solidFill>
                  <a:srgbClr val="92D050"/>
                </a:solidFill>
              </a:rPr>
              <a:t>MS-Excel</a:t>
            </a:r>
            <a:r>
              <a:rPr lang="en-GB" sz="2000" dirty="0"/>
              <a:t> and click blank workbook option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232EB24E-41C3-A6C0-DEFB-7F46980BC0E9}"/>
              </a:ext>
            </a:extLst>
          </p:cNvPr>
          <p:cNvSpPr/>
          <p:nvPr/>
        </p:nvSpPr>
        <p:spPr>
          <a:xfrm>
            <a:off x="3171921" y="1196901"/>
            <a:ext cx="1606641" cy="64855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957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DEE513-E017-05F3-ADA9-99E26E29BD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9900" y="641868"/>
            <a:ext cx="1794814" cy="1475842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D0C98504-9675-8A3B-25D5-E44ECCC60650}"/>
              </a:ext>
            </a:extLst>
          </p:cNvPr>
          <p:cNvSpPr txBox="1">
            <a:spLocks/>
          </p:cNvSpPr>
          <p:nvPr/>
        </p:nvSpPr>
        <p:spPr>
          <a:xfrm>
            <a:off x="106742" y="2592167"/>
            <a:ext cx="3065179" cy="2099744"/>
          </a:xfrm>
          <a:prstGeom prst="rect">
            <a:avLst/>
          </a:prstGeom>
        </p:spPr>
        <p:txBody>
          <a:bodyPr vert="horz" lIns="99423" tIns="49711" rIns="99423" bIns="49711" rtlCol="0">
            <a:normAutofit/>
          </a:bodyPr>
          <a:lstStyle>
            <a:lvl1pPr marL="0" indent="0" algn="ctr" defTabSz="1280160" rtl="0" eaLnBrk="1" latinLnBrk="0" hangingPunct="1">
              <a:lnSpc>
                <a:spcPct val="120000"/>
              </a:lnSpc>
              <a:spcBef>
                <a:spcPts val="1400"/>
              </a:spcBef>
              <a:buFont typeface="Arial" panose="020B0604020202020204" pitchFamily="34" charset="0"/>
              <a:buNone/>
              <a:defRPr sz="336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1280160" rtl="0" eaLnBrk="1" latinLnBrk="0" hangingPunct="1">
              <a:lnSpc>
                <a:spcPct val="120000"/>
              </a:lnSpc>
              <a:spcBef>
                <a:spcPts val="7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1280160" rtl="0" eaLnBrk="1" latinLnBrk="0" hangingPunct="1">
              <a:lnSpc>
                <a:spcPct val="120000"/>
              </a:lnSpc>
              <a:spcBef>
                <a:spcPts val="70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1280160" rtl="0" eaLnBrk="1" latinLnBrk="0" hangingPunct="1">
              <a:lnSpc>
                <a:spcPct val="120000"/>
              </a:lnSpc>
              <a:spcBef>
                <a:spcPts val="700"/>
              </a:spcBef>
              <a:buFont typeface="Arial" panose="020B0604020202020204" pitchFamily="34" charset="0"/>
              <a:buNone/>
              <a:defRPr sz="224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1280160" rtl="0" eaLnBrk="1" latinLnBrk="0" hangingPunct="1">
              <a:lnSpc>
                <a:spcPct val="120000"/>
              </a:lnSpc>
              <a:spcBef>
                <a:spcPts val="700"/>
              </a:spcBef>
              <a:buFont typeface="Arial" panose="020B0604020202020204" pitchFamily="34" charset="0"/>
              <a:buNone/>
              <a:defRPr sz="224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1280160" rtl="0" eaLnBrk="1" latinLnBrk="0" hangingPunct="1">
              <a:lnSpc>
                <a:spcPct val="120000"/>
              </a:lnSpc>
              <a:spcBef>
                <a:spcPts val="700"/>
              </a:spcBef>
              <a:buFont typeface="Arial" panose="020B0604020202020204" pitchFamily="34" charset="0"/>
              <a:buNone/>
              <a:defRPr sz="224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1280160" rtl="0" eaLnBrk="1" latinLnBrk="0" hangingPunct="1">
              <a:lnSpc>
                <a:spcPct val="120000"/>
              </a:lnSpc>
              <a:spcBef>
                <a:spcPts val="700"/>
              </a:spcBef>
              <a:buFont typeface="Arial" panose="020B0604020202020204" pitchFamily="34" charset="0"/>
              <a:buNone/>
              <a:defRPr sz="224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1280160" rtl="0" eaLnBrk="1" latinLnBrk="0" hangingPunct="1">
              <a:lnSpc>
                <a:spcPct val="120000"/>
              </a:lnSpc>
              <a:spcBef>
                <a:spcPts val="700"/>
              </a:spcBef>
              <a:buFont typeface="Arial" panose="020B0604020202020204" pitchFamily="34" charset="0"/>
              <a:buNone/>
              <a:defRPr sz="224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1280160" rtl="0" eaLnBrk="1" latinLnBrk="0" hangingPunct="1">
              <a:lnSpc>
                <a:spcPct val="120000"/>
              </a:lnSpc>
              <a:spcBef>
                <a:spcPts val="700"/>
              </a:spcBef>
              <a:buFont typeface="Arial" panose="020B0604020202020204" pitchFamily="34" charset="0"/>
              <a:buNone/>
              <a:defRPr sz="224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rgbClr val="FFFF00"/>
                </a:solidFill>
              </a:rPr>
              <a:t>Step 02: </a:t>
            </a:r>
            <a:r>
              <a:rPr lang="en-GB" sz="2000" dirty="0"/>
              <a:t>Now we can start entering values in cells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7B1695A-D535-4C56-C309-E050C68C5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9901" y="2417057"/>
            <a:ext cx="4195114" cy="2546705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AAE75953-AA83-8D96-6FD1-432573278C6D}"/>
              </a:ext>
            </a:extLst>
          </p:cNvPr>
          <p:cNvSpPr/>
          <p:nvPr/>
        </p:nvSpPr>
        <p:spPr>
          <a:xfrm>
            <a:off x="3137888" y="2993485"/>
            <a:ext cx="1606641" cy="648554"/>
          </a:xfrm>
          <a:prstGeom prst="rightArrow">
            <a:avLst>
              <a:gd name="adj1" fmla="val 46602"/>
              <a:gd name="adj2" fmla="val 50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957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02B3985-EE3D-F786-7E88-A1CEF722C16F}"/>
              </a:ext>
            </a:extLst>
          </p:cNvPr>
          <p:cNvSpPr txBox="1">
            <a:spLocks/>
          </p:cNvSpPr>
          <p:nvPr/>
        </p:nvSpPr>
        <p:spPr>
          <a:xfrm>
            <a:off x="179140" y="5091238"/>
            <a:ext cx="2991932" cy="35184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1391883" rtl="0" eaLnBrk="1" latinLnBrk="0" hangingPunct="1">
              <a:lnSpc>
                <a:spcPct val="120000"/>
              </a:lnSpc>
              <a:spcBef>
                <a:spcPts val="1522"/>
              </a:spcBef>
              <a:buFont typeface="Arial" panose="020B0604020202020204" pitchFamily="34" charset="0"/>
              <a:buNone/>
              <a:defRPr sz="3653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95942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304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391883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74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2087825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783766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479708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4175650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871591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567533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rgbClr val="FFFF00"/>
                </a:solidFill>
              </a:rPr>
              <a:t>Step 03: </a:t>
            </a:r>
            <a:r>
              <a:rPr lang="en-GB" sz="2000" dirty="0"/>
              <a:t>After this you need to place the cell where you want to take the Total value of numbers and then click on “Auto sum” button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4D212BF4-09E6-5CF0-66C6-7CC020BD56C3}"/>
              </a:ext>
            </a:extLst>
          </p:cNvPr>
          <p:cNvSpPr/>
          <p:nvPr/>
        </p:nvSpPr>
        <p:spPr>
          <a:xfrm>
            <a:off x="3137888" y="6076523"/>
            <a:ext cx="1606641" cy="648554"/>
          </a:xfrm>
          <a:prstGeom prst="rightArrow">
            <a:avLst>
              <a:gd name="adj1" fmla="val 46602"/>
              <a:gd name="adj2" fmla="val 50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957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0A66245-7C34-F328-B03A-1192F3B899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9900" y="5411251"/>
            <a:ext cx="4195115" cy="2662914"/>
          </a:xfrm>
          <a:prstGeom prst="rect">
            <a:avLst/>
          </a:prstGeom>
        </p:spPr>
      </p:pic>
      <p:sp>
        <p:nvSpPr>
          <p:cNvPr id="13" name="Subtitle 2">
            <a:extLst>
              <a:ext uri="{FF2B5EF4-FFF2-40B4-BE49-F238E27FC236}">
                <a16:creationId xmlns:a16="http://schemas.microsoft.com/office/drawing/2014/main" id="{8C0C5461-EB40-09CD-A92C-972D87D7049A}"/>
              </a:ext>
            </a:extLst>
          </p:cNvPr>
          <p:cNvSpPr txBox="1">
            <a:spLocks/>
          </p:cNvSpPr>
          <p:nvPr/>
        </p:nvSpPr>
        <p:spPr>
          <a:xfrm>
            <a:off x="72709" y="8074165"/>
            <a:ext cx="3065179" cy="27595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1391883" rtl="0" eaLnBrk="1" latinLnBrk="0" hangingPunct="1">
              <a:lnSpc>
                <a:spcPct val="120000"/>
              </a:lnSpc>
              <a:spcBef>
                <a:spcPts val="1522"/>
              </a:spcBef>
              <a:buFont typeface="Arial" panose="020B0604020202020204" pitchFamily="34" charset="0"/>
              <a:buNone/>
              <a:defRPr sz="3653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95942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304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391883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74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2087825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783766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479708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4175650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871591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567533" indent="0" algn="ctr" defTabSz="1391883" rtl="0" eaLnBrk="1" latinLnBrk="0" hangingPunct="1">
              <a:lnSpc>
                <a:spcPct val="120000"/>
              </a:lnSpc>
              <a:spcBef>
                <a:spcPts val="761"/>
              </a:spcBef>
              <a:buFont typeface="Arial" panose="020B0604020202020204" pitchFamily="34" charset="0"/>
              <a:buNone/>
              <a:defRPr sz="243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rgbClr val="FFFF00"/>
                </a:solidFill>
              </a:rPr>
              <a:t>Step 04:  </a:t>
            </a:r>
            <a:r>
              <a:rPr lang="en-GB" sz="2000" dirty="0"/>
              <a:t>Select the cells that you want to calculate the total values, In my case E1 to E9 and put this function:</a:t>
            </a:r>
          </a:p>
          <a:p>
            <a:r>
              <a:rPr lang="en-GB" sz="2000" dirty="0"/>
              <a:t>=SUM(E1:E9)</a:t>
            </a:r>
          </a:p>
          <a:p>
            <a:r>
              <a:rPr lang="en-GB" sz="2000" dirty="0"/>
              <a:t>Then just click enter and you will get your total value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2E6AEE66-B843-EC2A-D08A-05B7D8344BBB}"/>
              </a:ext>
            </a:extLst>
          </p:cNvPr>
          <p:cNvSpPr/>
          <p:nvPr/>
        </p:nvSpPr>
        <p:spPr>
          <a:xfrm>
            <a:off x="3137887" y="9397411"/>
            <a:ext cx="1606641" cy="648554"/>
          </a:xfrm>
          <a:prstGeom prst="rightArrow">
            <a:avLst>
              <a:gd name="adj1" fmla="val 46602"/>
              <a:gd name="adj2" fmla="val 50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957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F77A140-253C-E26A-2560-AC04D8933C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2557" y="8521654"/>
            <a:ext cx="3324301" cy="3244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4835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5" ma:contentTypeDescription="Create a new document." ma:contentTypeScope="" ma:versionID="00c4627c15f35adc41a18de1d9e4a57e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26ef6e74cf87da2928e5412a7547e643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863A028-9BA0-49C0-A0AB-B295A01E7C8A}">
  <ds:schemaRefs>
    <ds:schemaRef ds:uri="dd86abe3-ec21-467e-8687-9d211c569818"/>
    <ds:schemaRef ds:uri="http://www.w3.org/XML/1998/namespace"/>
    <ds:schemaRef ds:uri="http://purl.org/dc/elements/1.1/"/>
    <ds:schemaRef ds:uri="http://purl.org/dc/dcmitype/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5C63C8EC-75E7-450E-96AD-17CD09D4A7B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9E3BE49-34E2-44BA-B3DB-F31C43B7BC3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168</TotalTime>
  <Words>101</Words>
  <Application>Microsoft Office PowerPoint</Application>
  <PresentationFormat>Custom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Bookman Old Style</vt:lpstr>
      <vt:lpstr>Rockwell</vt:lpstr>
      <vt:lpstr>Damask</vt:lpstr>
      <vt:lpstr>How to use Autosum in excel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use Autosum in excel</dc:title>
  <dc:creator>Valeriu Casapu (2426896)</dc:creator>
  <cp:lastModifiedBy>Valeriu Casapu (2426896)</cp:lastModifiedBy>
  <cp:revision>1</cp:revision>
  <dcterms:created xsi:type="dcterms:W3CDTF">2025-03-23T14:01:31Z</dcterms:created>
  <dcterms:modified xsi:type="dcterms:W3CDTF">2025-03-30T10:17:55Z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