
<file path=[Content_Types].xml><?xml version="1.0" encoding="utf-8"?>
<Types xmlns="http://schemas.openxmlformats.org/package/2006/content-types">
  <Override PartName="/ppt/slides/slide29.xml" ContentType="application/vnd.openxmlformats-officedocument.presentationml.slide+xml"/>
  <Override PartName="/ppt/slides/slide47.xml" ContentType="application/vnd.openxmlformats-officedocument.presentationml.slide+xml"/>
  <Override PartName="/ppt/slides/slide58.xml" ContentType="application/vnd.openxmlformats-officedocument.presentationml.slide+xml"/>
  <Override PartName="/ppt/slides/slide76.xml" ContentType="application/vnd.openxmlformats-officedocument.presentationml.slide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36.xml" ContentType="application/vnd.openxmlformats-officedocument.presentationml.slide+xml"/>
  <Override PartName="/ppt/slides/slide54.xml" ContentType="application/vnd.openxmlformats-officedocument.presentationml.slide+xml"/>
  <Override PartName="/ppt/slides/slide65.xml" ContentType="application/vnd.openxmlformats-officedocument.presentationml.slide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slides/slide43.xml" ContentType="application/vnd.openxmlformats-officedocument.presentationml.slide+xml"/>
  <Override PartName="/ppt/slides/slide52.xml" ContentType="application/vnd.openxmlformats-officedocument.presentationml.slide+xml"/>
  <Override PartName="/ppt/slides/slide63.xml" ContentType="application/vnd.openxmlformats-officedocument.presentationml.slide+xml"/>
  <Override PartName="/ppt/slides/slide7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slides/slide41.xml" ContentType="application/vnd.openxmlformats-officedocument.presentationml.slide+xml"/>
  <Override PartName="/ppt/slides/slide50.xml" ContentType="application/vnd.openxmlformats-officedocument.presentationml.slide+xml"/>
  <Override PartName="/ppt/slides/slide61.xml" ContentType="application/vnd.openxmlformats-officedocument.presentationml.slide+xml"/>
  <Override PartName="/ppt/slides/slide70.xml" ContentType="application/vnd.openxmlformats-officedocument.presentationml.sl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s/slide79.xml" ContentType="application/vnd.openxmlformats-officedocument.presentationml.slide+xml"/>
  <Override PartName="/ppt/slides/slide7.xml" ContentType="application/vnd.openxmlformats-officedocument.presentationml.slide+xml"/>
  <Override PartName="/ppt/slides/slide9.xml" ContentType="application/vnd.openxmlformats-officedocument.presentationml.slide+xml"/>
  <Override PartName="/ppt/slides/slide59.xml" ContentType="application/vnd.openxmlformats-officedocument.presentationml.slide+xml"/>
  <Override PartName="/ppt/slides/slide68.xml" ContentType="application/vnd.openxmlformats-officedocument.presentationml.slide+xml"/>
  <Override PartName="/ppt/slides/slide7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s/slide48.xml" ContentType="application/vnd.openxmlformats-officedocument.presentationml.slide+xml"/>
  <Override PartName="/ppt/slides/slide57.xml" ContentType="application/vnd.openxmlformats-officedocument.presentationml.slide+xml"/>
  <Override PartName="/ppt/slides/slide66.xml" ContentType="application/vnd.openxmlformats-officedocument.presentationml.slide+xml"/>
  <Override PartName="/ppt/slides/slide7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slides/slide46.xml" ContentType="application/vnd.openxmlformats-officedocument.presentationml.slide+xml"/>
  <Override PartName="/ppt/slides/slide55.xml" ContentType="application/vnd.openxmlformats-officedocument.presentationml.slide+xml"/>
  <Override PartName="/ppt/slides/slide64.xml" ContentType="application/vnd.openxmlformats-officedocument.presentationml.slide+xml"/>
  <Override PartName="/ppt/slides/slide7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s/slide44.xml" ContentType="application/vnd.openxmlformats-officedocument.presentationml.slide+xml"/>
  <Override PartName="/ppt/slides/slide53.xml" ContentType="application/vnd.openxmlformats-officedocument.presentationml.slide+xml"/>
  <Override PartName="/ppt/slides/slide62.xml" ContentType="application/vnd.openxmlformats-officedocument.presentationml.slide+xml"/>
  <Override PartName="/ppt/slides/slide71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s/slide42.xml" ContentType="application/vnd.openxmlformats-officedocument.presentationml.slide+xml"/>
  <Override PartName="/ppt/slides/slide51.xml" ContentType="application/vnd.openxmlformats-officedocument.presentationml.slide+xml"/>
  <Override PartName="/ppt/slides/slide60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s/slide40.xml" ContentType="application/vnd.openxmlformats-officedocument.presentationml.slide+xml"/>
  <Override PartName="/ppt/slideLayouts/slideLayout10.xml" ContentType="application/vnd.openxmlformats-officedocument.presentationml.slideLayout+xml"/>
  <Default Extension="gif" ContentType="image/gif"/>
  <Override PartName="/ppt/slides/slide8.xml" ContentType="application/vnd.openxmlformats-officedocument.presentationml.slide+xml"/>
  <Override PartName="/ppt/slides/slide49.xml" ContentType="application/vnd.openxmlformats-officedocument.presentationml.slide+xml"/>
  <Override PartName="/ppt/slides/slide69.xml" ContentType="application/vnd.openxmlformats-officedocument.presentationml.slide+xml"/>
  <Override PartName="/ppt/slides/slide78.xml" ContentType="application/vnd.openxmlformats-officedocument.presentationml.slide+xml"/>
  <Override PartName="/docProps/core.xml" ContentType="application/vnd.openxmlformats-package.core-properties+xml"/>
  <Override PartName="/ppt/slides/slide6.xml" ContentType="application/vnd.openxmlformats-officedocument.presentationml.slide+xml"/>
  <Override PartName="/ppt/slides/slide38.xml" ContentType="application/vnd.openxmlformats-officedocument.presentationml.slide+xml"/>
  <Override PartName="/ppt/slides/slide56.xml" ContentType="application/vnd.openxmlformats-officedocument.presentationml.slide+xml"/>
  <Override PartName="/ppt/slides/slide67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27.xml" ContentType="application/vnd.openxmlformats-officedocument.presentationml.slide+xml"/>
  <Override PartName="/ppt/slides/slide45.xml" ContentType="application/vnd.openxmlformats-officedocument.presentationml.slide+xml"/>
  <Override PartName="/ppt/slides/slide74.xml" ContentType="application/vnd.openxmlformats-officedocument.presentationml.slide+xml"/>
  <Override PartName="/ppt/slideLayouts/slideLayout4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6" r:id="rId2"/>
    <p:sldId id="311" r:id="rId3"/>
    <p:sldId id="257" r:id="rId4"/>
    <p:sldId id="258" r:id="rId5"/>
    <p:sldId id="259" r:id="rId6"/>
    <p:sldId id="264" r:id="rId7"/>
    <p:sldId id="260" r:id="rId8"/>
    <p:sldId id="261" r:id="rId9"/>
    <p:sldId id="265" r:id="rId10"/>
    <p:sldId id="266" r:id="rId11"/>
    <p:sldId id="303" r:id="rId12"/>
    <p:sldId id="267" r:id="rId13"/>
    <p:sldId id="268" r:id="rId14"/>
    <p:sldId id="269" r:id="rId15"/>
    <p:sldId id="275" r:id="rId16"/>
    <p:sldId id="270" r:id="rId17"/>
    <p:sldId id="276" r:id="rId18"/>
    <p:sldId id="271" r:id="rId19"/>
    <p:sldId id="272" r:id="rId20"/>
    <p:sldId id="273" r:id="rId21"/>
    <p:sldId id="274" r:id="rId22"/>
    <p:sldId id="277" r:id="rId23"/>
    <p:sldId id="278" r:id="rId24"/>
    <p:sldId id="304" r:id="rId25"/>
    <p:sldId id="279" r:id="rId26"/>
    <p:sldId id="280" r:id="rId27"/>
    <p:sldId id="281" r:id="rId28"/>
    <p:sldId id="282" r:id="rId29"/>
    <p:sldId id="283" r:id="rId30"/>
    <p:sldId id="284" r:id="rId31"/>
    <p:sldId id="285" r:id="rId32"/>
    <p:sldId id="286" r:id="rId33"/>
    <p:sldId id="305" r:id="rId34"/>
    <p:sldId id="287" r:id="rId35"/>
    <p:sldId id="288" r:id="rId36"/>
    <p:sldId id="292" r:id="rId37"/>
    <p:sldId id="293" r:id="rId38"/>
    <p:sldId id="294" r:id="rId39"/>
    <p:sldId id="295" r:id="rId40"/>
    <p:sldId id="296" r:id="rId41"/>
    <p:sldId id="297" r:id="rId42"/>
    <p:sldId id="298" r:id="rId43"/>
    <p:sldId id="300" r:id="rId44"/>
    <p:sldId id="301" r:id="rId45"/>
    <p:sldId id="302" r:id="rId46"/>
    <p:sldId id="306" r:id="rId47"/>
    <p:sldId id="307" r:id="rId48"/>
    <p:sldId id="308" r:id="rId49"/>
    <p:sldId id="309" r:id="rId50"/>
    <p:sldId id="310" r:id="rId51"/>
    <p:sldId id="312" r:id="rId52"/>
    <p:sldId id="313" r:id="rId53"/>
    <p:sldId id="314" r:id="rId54"/>
    <p:sldId id="315" r:id="rId55"/>
    <p:sldId id="316" r:id="rId56"/>
    <p:sldId id="317" r:id="rId57"/>
    <p:sldId id="318" r:id="rId58"/>
    <p:sldId id="319" r:id="rId59"/>
    <p:sldId id="320" r:id="rId60"/>
    <p:sldId id="321" r:id="rId61"/>
    <p:sldId id="322" r:id="rId62"/>
    <p:sldId id="323" r:id="rId63"/>
    <p:sldId id="324" r:id="rId64"/>
    <p:sldId id="325" r:id="rId65"/>
    <p:sldId id="326" r:id="rId66"/>
    <p:sldId id="327" r:id="rId67"/>
    <p:sldId id="328" r:id="rId68"/>
    <p:sldId id="329" r:id="rId69"/>
    <p:sldId id="330" r:id="rId70"/>
    <p:sldId id="331" r:id="rId71"/>
    <p:sldId id="332" r:id="rId72"/>
    <p:sldId id="334" r:id="rId73"/>
    <p:sldId id="335" r:id="rId74"/>
    <p:sldId id="336" r:id="rId75"/>
    <p:sldId id="339" r:id="rId76"/>
    <p:sldId id="337" r:id="rId77"/>
    <p:sldId id="338" r:id="rId78"/>
    <p:sldId id="340" r:id="rId79"/>
    <p:sldId id="341" r:id="rId80"/>
  </p:sldIdLst>
  <p:sldSz cx="9144000" cy="6858000" type="screen4x3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中度样式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7DF18680-E054-41AD-8BC1-D1AEF772440D}" styleName="中度样式 2 - 强调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93296810-A885-4BE3-A3E7-6D5BEEA58F35}" styleName="中度样式 2 - 强调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00A15C55-8517-42AA-B614-E9B94910E393}" styleName="中度样式 2 - 强调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ED083AE6-46FA-4A59-8FB0-9F97EB10719F}" styleName="浅色样式 3 - 强调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76" Type="http://schemas.openxmlformats.org/officeDocument/2006/relationships/slide" Target="slides/slide75.xml"/><Relationship Id="rId84" Type="http://schemas.openxmlformats.org/officeDocument/2006/relationships/tableStyles" Target="tableStyles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82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8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77" Type="http://schemas.openxmlformats.org/officeDocument/2006/relationships/slide" Target="slides/slide76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80" Type="http://schemas.openxmlformats.org/officeDocument/2006/relationships/slide" Target="slides/slide79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83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矩形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圆角矩形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副标题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zh-CN" altLang="en-US" smtClean="0"/>
              <a:t>单击此处编辑母版副标题样式</a:t>
            </a:r>
            <a:endParaRPr kumimoji="0" lang="en-US"/>
          </a:p>
        </p:txBody>
      </p:sp>
      <p:sp>
        <p:nvSpPr>
          <p:cNvPr id="28" name="日期占位符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pPr/>
              <a:t>2012/3/24</a:t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29" name="灯片编号占位符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/>
          </a:p>
        </p:txBody>
      </p:sp>
      <p:sp>
        <p:nvSpPr>
          <p:cNvPr id="7" name="矩形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矩形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矩形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标题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pPr/>
              <a:t>2012/3/24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/>
          </a:p>
        </p:txBody>
      </p:sp>
      <p:sp>
        <p:nvSpPr>
          <p:cNvPr id="8" name="内容占位符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矩形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圆角矩形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pPr/>
              <a:t>2012/3/24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矩形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矩形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矩形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pPr/>
              <a:t>2012/3/24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11" name="内容占位符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pPr/>
              <a:t>2012/3/24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/>
          </a:p>
        </p:txBody>
      </p:sp>
      <p:sp>
        <p:nvSpPr>
          <p:cNvPr id="11" name="内容占位符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13" name="内容占位符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pPr/>
              <a:t>2012/3/24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pPr/>
              <a:t>2012/3/24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矩形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圆角矩形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pPr/>
              <a:t>2012/3/24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/>
          </a:p>
        </p:txBody>
      </p:sp>
      <p:sp>
        <p:nvSpPr>
          <p:cNvPr id="11" name="内容占位符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pPr/>
              <a:t>2012/3/24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/>
          </a:p>
        </p:txBody>
      </p:sp>
      <p:sp>
        <p:nvSpPr>
          <p:cNvPr id="11" name="矩形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矩形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矩形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zh-CN" altLang="en-US" smtClean="0"/>
              <a:t>单击图标添加图片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pPr/>
              <a:t>2012/3/24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pPr/>
              <a:t>2012/3/24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gi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 l="-38000" r="-38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矩形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圆角矩形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标题占位符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  <a:p>
            <a:pPr lvl="1" eaLnBrk="1" latinLnBrk="0" hangingPunct="1"/>
            <a:r>
              <a:rPr kumimoji="0" lang="zh-CN" altLang="en-US" smtClean="0"/>
              <a:t>第二级</a:t>
            </a:r>
          </a:p>
          <a:p>
            <a:pPr lvl="2" eaLnBrk="1" latinLnBrk="0" hangingPunct="1"/>
            <a:r>
              <a:rPr kumimoji="0" lang="zh-CN" altLang="en-US" smtClean="0"/>
              <a:t>第三级</a:t>
            </a:r>
          </a:p>
          <a:p>
            <a:pPr lvl="3" eaLnBrk="1" latinLnBrk="0" hangingPunct="1"/>
            <a:r>
              <a:rPr kumimoji="0" lang="zh-CN" altLang="en-US" smtClean="0"/>
              <a:t>第四级</a:t>
            </a:r>
          </a:p>
          <a:p>
            <a:pPr lvl="4" eaLnBrk="1" latinLnBrk="0" hangingPunct="1"/>
            <a:r>
              <a:rPr kumimoji="0" lang="zh-CN" altLang="en-US" smtClean="0"/>
              <a:t>第五级</a:t>
            </a:r>
            <a:endParaRPr kumimoji="0" lang="en-US"/>
          </a:p>
        </p:txBody>
      </p:sp>
      <p:sp>
        <p:nvSpPr>
          <p:cNvPr id="14" name="日期占位符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530820CF-B880-4189-942D-D702A7CBA730}" type="datetimeFigureOut">
              <a:rPr lang="zh-CN" altLang="en-US" smtClean="0"/>
              <a:pPr/>
              <a:t>2012/3/24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23" name="灯片编号占位符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7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714348" y="3500438"/>
            <a:ext cx="7772400" cy="2184405"/>
          </a:xfrm>
        </p:spPr>
        <p:txBody>
          <a:bodyPr>
            <a:normAutofit fontScale="90000"/>
          </a:bodyPr>
          <a:lstStyle/>
          <a:p>
            <a:r>
              <a:rPr lang="en-US" altLang="zh-CN" dirty="0" smtClean="0"/>
              <a:t/>
            </a:r>
            <a:br>
              <a:rPr lang="en-US" altLang="zh-CN" dirty="0" smtClean="0"/>
            </a:br>
            <a:r>
              <a:rPr lang="en-US" altLang="zh-CN" dirty="0" smtClean="0"/>
              <a:t/>
            </a:r>
            <a:br>
              <a:rPr lang="en-US" altLang="zh-CN" dirty="0" smtClean="0"/>
            </a:br>
            <a:r>
              <a:rPr lang="en-US" altLang="zh-CN" sz="6700" dirty="0" err="1" smtClean="0">
                <a:solidFill>
                  <a:srgbClr val="FF0000"/>
                </a:solidFill>
              </a:rPr>
              <a:t>ɡēn</a:t>
            </a:r>
            <a:r>
              <a:rPr lang="en-US" altLang="zh-CN" sz="6700" dirty="0" smtClean="0">
                <a:solidFill>
                  <a:srgbClr val="FF0000"/>
                </a:solidFill>
              </a:rPr>
              <a:t> </a:t>
            </a:r>
            <a:r>
              <a:rPr lang="en-US" altLang="zh-CN" sz="6700" dirty="0" err="1" smtClean="0">
                <a:solidFill>
                  <a:srgbClr val="FF0000"/>
                </a:solidFill>
              </a:rPr>
              <a:t>wǒ</a:t>
            </a:r>
            <a:r>
              <a:rPr lang="zh-CN" altLang="en-US" sz="6700" dirty="0" smtClean="0">
                <a:solidFill>
                  <a:srgbClr val="FF0000"/>
                </a:solidFill>
              </a:rPr>
              <a:t> </a:t>
            </a:r>
            <a:r>
              <a:rPr lang="en-US" altLang="zh-CN" sz="6700" dirty="0" err="1" smtClean="0">
                <a:solidFill>
                  <a:srgbClr val="FF0000"/>
                </a:solidFill>
              </a:rPr>
              <a:t>xué</a:t>
            </a:r>
            <a:r>
              <a:rPr lang="zh-CN" altLang="en-US" sz="6700" dirty="0" smtClean="0">
                <a:solidFill>
                  <a:srgbClr val="FF0000"/>
                </a:solidFill>
              </a:rPr>
              <a:t> </a:t>
            </a:r>
            <a:r>
              <a:rPr lang="en-US" altLang="zh-CN" sz="6700" dirty="0" err="1" smtClean="0">
                <a:solidFill>
                  <a:srgbClr val="FF0000"/>
                </a:solidFill>
              </a:rPr>
              <a:t>hàn</a:t>
            </a:r>
            <a:r>
              <a:rPr lang="en-US" altLang="zh-CN" sz="6700" dirty="0" smtClean="0">
                <a:solidFill>
                  <a:srgbClr val="FF0000"/>
                </a:solidFill>
              </a:rPr>
              <a:t> </a:t>
            </a:r>
            <a:r>
              <a:rPr lang="en-US" altLang="zh-CN" sz="6700" dirty="0" err="1" smtClean="0">
                <a:solidFill>
                  <a:srgbClr val="FF0000"/>
                </a:solidFill>
              </a:rPr>
              <a:t>yǔ</a:t>
            </a:r>
            <a:r>
              <a:rPr lang="en-US" altLang="zh-CN" sz="6700" dirty="0" smtClean="0">
                <a:solidFill>
                  <a:srgbClr val="FF0000"/>
                </a:solidFill>
              </a:rPr>
              <a:t> </a:t>
            </a:r>
            <a:r>
              <a:rPr lang="zh-CN" altLang="en-US" sz="6700" dirty="0" smtClean="0">
                <a:solidFill>
                  <a:srgbClr val="FF0000"/>
                </a:solidFill>
              </a:rPr>
              <a:t/>
            </a:r>
            <a:br>
              <a:rPr lang="zh-CN" altLang="en-US" sz="6700" dirty="0" smtClean="0">
                <a:solidFill>
                  <a:srgbClr val="FF0000"/>
                </a:solidFill>
              </a:rPr>
            </a:br>
            <a:r>
              <a:rPr lang="zh-CN" altLang="en-US" sz="6700" dirty="0" smtClean="0">
                <a:solidFill>
                  <a:srgbClr val="FF0000"/>
                </a:solidFill>
              </a:rPr>
              <a:t>跟  我 学  汉  语 </a:t>
            </a:r>
            <a:r>
              <a:rPr lang="en-US" altLang="zh-CN" dirty="0" smtClean="0"/>
              <a:t/>
            </a:r>
            <a:br>
              <a:rPr lang="en-US" altLang="zh-CN" dirty="0" smtClean="0"/>
            </a:br>
            <a:r>
              <a:rPr lang="en-US" altLang="zh-CN" dirty="0" smtClean="0"/>
              <a:t/>
            </a:r>
            <a:br>
              <a:rPr lang="en-US" altLang="zh-CN" dirty="0" smtClean="0"/>
            </a:br>
            <a:endParaRPr lang="zh-CN" altLang="en-US" dirty="0"/>
          </a:p>
        </p:txBody>
      </p:sp>
    </p:spTree>
  </p:cSld>
  <p:clrMapOvr>
    <a:masterClrMapping/>
  </p:clrMapOvr>
  <p:transition spd="med">
    <p:random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57224" y="274638"/>
            <a:ext cx="7772400" cy="1143000"/>
          </a:xfrm>
        </p:spPr>
        <p:txBody>
          <a:bodyPr/>
          <a:lstStyle/>
          <a:p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zh-CN" altLang="en-US" dirty="0"/>
          </a:p>
        </p:txBody>
      </p:sp>
    </p:spTree>
  </p:cSld>
  <p:clrMapOvr>
    <a:masterClrMapping/>
  </p:clrMapOvr>
  <p:transition spd="med">
    <p:random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14348" y="1785926"/>
            <a:ext cx="7772400" cy="3000388"/>
          </a:xfrm>
        </p:spPr>
        <p:txBody>
          <a:bodyPr>
            <a:normAutofit fontScale="90000"/>
          </a:bodyPr>
          <a:lstStyle/>
          <a:p>
            <a:pPr algn="ctr"/>
            <a:r>
              <a:rPr lang="en-US" altLang="zh-CN" b="1" dirty="0" err="1" smtClean="0">
                <a:solidFill>
                  <a:schemeClr val="tx1"/>
                </a:solidFill>
              </a:rPr>
              <a:t>dì</a:t>
            </a:r>
            <a:r>
              <a:rPr lang="en-US" altLang="zh-CN" b="1" dirty="0" smtClean="0">
                <a:solidFill>
                  <a:schemeClr val="tx1"/>
                </a:solidFill>
              </a:rPr>
              <a:t> </a:t>
            </a:r>
            <a:r>
              <a:rPr lang="en-US" altLang="zh-CN" b="1" dirty="0" err="1" smtClean="0">
                <a:solidFill>
                  <a:schemeClr val="tx1"/>
                </a:solidFill>
              </a:rPr>
              <a:t>yí</a:t>
            </a:r>
            <a:r>
              <a:rPr lang="en-US" altLang="zh-CN" b="1" dirty="0" smtClean="0">
                <a:solidFill>
                  <a:schemeClr val="tx1"/>
                </a:solidFill>
              </a:rPr>
              <a:t> </a:t>
            </a:r>
            <a:r>
              <a:rPr lang="en-US" altLang="zh-CN" b="1" dirty="0" err="1" smtClean="0">
                <a:solidFill>
                  <a:schemeClr val="tx1"/>
                </a:solidFill>
              </a:rPr>
              <a:t>kè</a:t>
            </a:r>
            <a:r>
              <a:rPr lang="en-US" altLang="zh-CN" b="1" dirty="0" smtClean="0">
                <a:solidFill>
                  <a:schemeClr val="tx1"/>
                </a:solidFill>
              </a:rPr>
              <a:t> </a:t>
            </a:r>
            <a:r>
              <a:rPr lang="zh-CN" altLang="en-US" b="1" dirty="0" smtClean="0">
                <a:solidFill>
                  <a:schemeClr val="tx1"/>
                </a:solidFill>
              </a:rPr>
              <a:t/>
            </a:r>
            <a:br>
              <a:rPr lang="zh-CN" altLang="en-US" b="1" dirty="0" smtClean="0">
                <a:solidFill>
                  <a:schemeClr val="tx1"/>
                </a:solidFill>
              </a:rPr>
            </a:br>
            <a:r>
              <a:rPr lang="zh-CN" altLang="en-US" b="1" dirty="0" smtClean="0">
                <a:solidFill>
                  <a:schemeClr val="tx1"/>
                </a:solidFill>
              </a:rPr>
              <a:t>第 一 课</a:t>
            </a:r>
            <a:r>
              <a:rPr lang="en-US" altLang="zh-CN" b="1" dirty="0" smtClean="0">
                <a:solidFill>
                  <a:schemeClr val="tx1"/>
                </a:solidFill>
              </a:rPr>
              <a:t/>
            </a:r>
            <a:br>
              <a:rPr lang="en-US" altLang="zh-CN" b="1" dirty="0" smtClean="0">
                <a:solidFill>
                  <a:schemeClr val="tx1"/>
                </a:solidFill>
              </a:rPr>
            </a:br>
            <a:r>
              <a:rPr lang="zh-CN" altLang="en-US" b="1" dirty="0" smtClean="0">
                <a:solidFill>
                  <a:schemeClr val="tx1"/>
                </a:solidFill>
              </a:rPr>
              <a:t> </a:t>
            </a:r>
            <a:br>
              <a:rPr lang="zh-CN" altLang="en-US" b="1" dirty="0" smtClean="0">
                <a:solidFill>
                  <a:schemeClr val="tx1"/>
                </a:solidFill>
              </a:rPr>
            </a:br>
            <a:r>
              <a:rPr lang="zh-CN" altLang="en-US" b="1" dirty="0" smtClean="0">
                <a:solidFill>
                  <a:schemeClr val="tx1"/>
                </a:solidFill>
              </a:rPr>
              <a:t>  </a:t>
            </a:r>
            <a:r>
              <a:rPr lang="en-US" altLang="zh-CN" b="1" dirty="0" err="1" smtClean="0">
                <a:solidFill>
                  <a:schemeClr val="tx1"/>
                </a:solidFill>
              </a:rPr>
              <a:t>nǐ</a:t>
            </a:r>
            <a:r>
              <a:rPr lang="zh-CN" altLang="en-US" b="1" dirty="0" smtClean="0">
                <a:solidFill>
                  <a:schemeClr val="tx1"/>
                </a:solidFill>
              </a:rPr>
              <a:t> </a:t>
            </a:r>
            <a:r>
              <a:rPr lang="en-US" altLang="zh-CN" b="1" dirty="0" err="1" smtClean="0">
                <a:solidFill>
                  <a:schemeClr val="tx1"/>
                </a:solidFill>
              </a:rPr>
              <a:t>hǎo</a:t>
            </a:r>
            <a:r>
              <a:rPr lang="en-US" altLang="zh-CN" b="1" dirty="0" smtClean="0">
                <a:solidFill>
                  <a:schemeClr val="tx1"/>
                </a:solidFill>
              </a:rPr>
              <a:t> </a:t>
            </a:r>
            <a:r>
              <a:rPr lang="zh-CN" altLang="en-US" b="1" dirty="0" smtClean="0">
                <a:solidFill>
                  <a:schemeClr val="tx1"/>
                </a:solidFill>
              </a:rPr>
              <a:t/>
            </a:r>
            <a:br>
              <a:rPr lang="zh-CN" altLang="en-US" b="1" dirty="0" smtClean="0">
                <a:solidFill>
                  <a:schemeClr val="tx1"/>
                </a:solidFill>
              </a:rPr>
            </a:br>
            <a:r>
              <a:rPr lang="zh-CN" altLang="en-US" b="1" dirty="0" smtClean="0">
                <a:solidFill>
                  <a:schemeClr val="tx1"/>
                </a:solidFill>
              </a:rPr>
              <a:t>  你 好</a:t>
            </a:r>
            <a:endParaRPr lang="zh-CN" altLang="en-US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>
    <p:random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内容占位符 2"/>
          <p:cNvSpPr>
            <a:spLocks noGrp="1"/>
          </p:cNvSpPr>
          <p:nvPr>
            <p:ph sz="quarter" idx="1"/>
          </p:nvPr>
        </p:nvSpPr>
        <p:spPr>
          <a:xfrm>
            <a:off x="2571736" y="1428736"/>
            <a:ext cx="6072230" cy="3500462"/>
          </a:xfrm>
        </p:spPr>
        <p:txBody>
          <a:bodyPr>
            <a:normAutofit fontScale="92500"/>
          </a:bodyPr>
          <a:lstStyle/>
          <a:p>
            <a:pPr>
              <a:buNone/>
            </a:pPr>
            <a:r>
              <a:rPr lang="en-US" altLang="zh-CN" sz="8800" dirty="0" err="1" smtClean="0">
                <a:solidFill>
                  <a:srgbClr val="FF0000"/>
                </a:solidFill>
              </a:rPr>
              <a:t>nǐ</a:t>
            </a:r>
            <a:r>
              <a:rPr lang="zh-CN" altLang="en-US" sz="8800" dirty="0" smtClean="0">
                <a:solidFill>
                  <a:srgbClr val="FF0000"/>
                </a:solidFill>
              </a:rPr>
              <a:t> </a:t>
            </a:r>
          </a:p>
          <a:p>
            <a:pPr>
              <a:buNone/>
            </a:pPr>
            <a:r>
              <a:rPr lang="zh-CN" altLang="en-US" sz="8800" dirty="0" smtClean="0">
                <a:solidFill>
                  <a:srgbClr val="FF0000"/>
                </a:solidFill>
              </a:rPr>
              <a:t>你   </a:t>
            </a:r>
            <a:r>
              <a:rPr lang="en-US" altLang="zh-CN" sz="8800" dirty="0" smtClean="0">
                <a:solidFill>
                  <a:srgbClr val="FF0000"/>
                </a:solidFill>
              </a:rPr>
              <a:t>(pron.)you</a:t>
            </a:r>
            <a:endParaRPr lang="zh-CN" altLang="en-US" sz="88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med">
    <p:random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内容占位符 2"/>
          <p:cNvSpPr>
            <a:spLocks noGrp="1"/>
          </p:cNvSpPr>
          <p:nvPr>
            <p:ph sz="quarter" idx="1"/>
          </p:nvPr>
        </p:nvSpPr>
        <p:spPr>
          <a:xfrm>
            <a:off x="1357290" y="1714488"/>
            <a:ext cx="7143800" cy="347187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altLang="zh-CN" sz="8000" dirty="0" err="1" smtClean="0">
                <a:solidFill>
                  <a:srgbClr val="FF0000"/>
                </a:solidFill>
              </a:rPr>
              <a:t>hǎo</a:t>
            </a:r>
            <a:r>
              <a:rPr lang="en-US" altLang="zh-CN" sz="8000" dirty="0" smtClean="0">
                <a:solidFill>
                  <a:srgbClr val="FF0000"/>
                </a:solidFill>
              </a:rPr>
              <a:t> </a:t>
            </a:r>
            <a:endParaRPr lang="zh-CN" altLang="en-US" sz="8000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zh-CN" altLang="en-US" sz="8000" dirty="0" smtClean="0">
                <a:solidFill>
                  <a:srgbClr val="FF0000"/>
                </a:solidFill>
              </a:rPr>
              <a:t> 好    </a:t>
            </a:r>
            <a:r>
              <a:rPr lang="en-US" altLang="zh-CN" sz="8000" dirty="0" smtClean="0">
                <a:solidFill>
                  <a:srgbClr val="FF0000"/>
                </a:solidFill>
              </a:rPr>
              <a:t>(adj.)good</a:t>
            </a:r>
            <a:endParaRPr lang="zh-CN" altLang="en-US" sz="80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med">
    <p:random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内容占位符 2"/>
          <p:cNvSpPr>
            <a:spLocks noGrp="1"/>
          </p:cNvSpPr>
          <p:nvPr>
            <p:ph sz="quarter" idx="1"/>
          </p:nvPr>
        </p:nvSpPr>
        <p:spPr>
          <a:xfrm>
            <a:off x="2571736" y="500042"/>
            <a:ext cx="5143536" cy="250033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altLang="zh-CN" sz="6600" dirty="0" err="1" smtClean="0"/>
              <a:t>nǐ</a:t>
            </a:r>
            <a:r>
              <a:rPr lang="zh-CN" altLang="en-US" sz="6600" dirty="0" smtClean="0"/>
              <a:t> </a:t>
            </a:r>
            <a:r>
              <a:rPr lang="en-US" altLang="zh-CN" sz="6600" dirty="0" err="1" smtClean="0"/>
              <a:t>hǎo</a:t>
            </a:r>
            <a:r>
              <a:rPr lang="en-US" altLang="zh-CN" sz="6600" dirty="0" smtClean="0"/>
              <a:t>!</a:t>
            </a:r>
            <a:endParaRPr lang="zh-CN" altLang="en-US" sz="6600" dirty="0" smtClean="0"/>
          </a:p>
          <a:p>
            <a:pPr>
              <a:buNone/>
            </a:pPr>
            <a:r>
              <a:rPr lang="zh-CN" altLang="en-US" sz="6600" dirty="0" smtClean="0"/>
              <a:t>你 好 </a:t>
            </a:r>
            <a:r>
              <a:rPr lang="en-US" altLang="zh-CN" sz="6600" dirty="0" smtClean="0"/>
              <a:t>!   hello</a:t>
            </a:r>
            <a:endParaRPr lang="zh-CN" altLang="en-US" sz="6600" dirty="0"/>
          </a:p>
        </p:txBody>
      </p:sp>
      <p:sp>
        <p:nvSpPr>
          <p:cNvPr id="4" name="TextBox 3"/>
          <p:cNvSpPr txBox="1"/>
          <p:nvPr/>
        </p:nvSpPr>
        <p:spPr>
          <a:xfrm>
            <a:off x="571472" y="3071810"/>
            <a:ext cx="792961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4000" dirty="0" err="1" smtClean="0"/>
              <a:t>zǎo</a:t>
            </a:r>
            <a:r>
              <a:rPr lang="en-US" altLang="zh-CN" sz="4000" dirty="0" smtClean="0"/>
              <a:t> </a:t>
            </a:r>
            <a:r>
              <a:rPr lang="en-US" altLang="zh-CN" sz="4000" dirty="0" err="1" smtClean="0"/>
              <a:t>shɑnɡ</a:t>
            </a:r>
            <a:r>
              <a:rPr lang="en-US" altLang="zh-CN" sz="4000" dirty="0" smtClean="0"/>
              <a:t> </a:t>
            </a:r>
            <a:r>
              <a:rPr lang="en-US" altLang="zh-CN" sz="4000" dirty="0" err="1" smtClean="0"/>
              <a:t>hǎo</a:t>
            </a:r>
            <a:r>
              <a:rPr lang="en-US" altLang="zh-CN" sz="4000" dirty="0" smtClean="0"/>
              <a:t> </a:t>
            </a:r>
            <a:r>
              <a:rPr lang="zh-CN" altLang="en-US" sz="4000" dirty="0" smtClean="0"/>
              <a:t>！  </a:t>
            </a:r>
            <a:r>
              <a:rPr lang="en-US" altLang="zh-CN" sz="4000" dirty="0" err="1" smtClean="0"/>
              <a:t>wǎn</a:t>
            </a:r>
            <a:r>
              <a:rPr lang="en-US" altLang="zh-CN" sz="4000" dirty="0" smtClean="0"/>
              <a:t> </a:t>
            </a:r>
            <a:r>
              <a:rPr lang="en-US" altLang="zh-CN" sz="4000" dirty="0" err="1" smtClean="0"/>
              <a:t>shɑnɡ</a:t>
            </a:r>
            <a:r>
              <a:rPr lang="en-US" altLang="zh-CN" sz="4000" dirty="0" smtClean="0"/>
              <a:t> </a:t>
            </a:r>
            <a:r>
              <a:rPr lang="en-US" altLang="zh-CN" sz="4000" dirty="0" err="1" smtClean="0"/>
              <a:t>hǎo</a:t>
            </a:r>
            <a:r>
              <a:rPr lang="en-US" altLang="zh-CN" sz="4000" dirty="0" smtClean="0"/>
              <a:t> </a:t>
            </a:r>
            <a:r>
              <a:rPr lang="zh-CN" altLang="en-US" sz="4000" dirty="0" smtClean="0"/>
              <a:t>！ </a:t>
            </a:r>
          </a:p>
          <a:p>
            <a:r>
              <a:rPr lang="zh-CN" altLang="en-US" sz="4000" dirty="0" smtClean="0"/>
              <a:t>早  上    好  ！           晚   上    好  ！</a:t>
            </a:r>
            <a:endParaRPr lang="en-US" altLang="zh-CN" sz="4000" dirty="0" smtClean="0"/>
          </a:p>
          <a:p>
            <a:r>
              <a:rPr lang="en-US" altLang="zh-CN" sz="4000" dirty="0" smtClean="0"/>
              <a:t>Good morning</a:t>
            </a:r>
            <a:r>
              <a:rPr lang="zh-CN" altLang="en-US" sz="4000" dirty="0" smtClean="0"/>
              <a:t>！   </a:t>
            </a:r>
            <a:r>
              <a:rPr lang="en-US" altLang="zh-CN" sz="4000" dirty="0" smtClean="0"/>
              <a:t>Good evening</a:t>
            </a:r>
            <a:r>
              <a:rPr lang="zh-CN" altLang="en-US" sz="4000" dirty="0" smtClean="0"/>
              <a:t>！</a:t>
            </a:r>
            <a:endParaRPr lang="zh-CN" altLang="en-US" sz="4000" dirty="0"/>
          </a:p>
        </p:txBody>
      </p:sp>
    </p:spTree>
  </p:cSld>
  <p:clrMapOvr>
    <a:masterClrMapping/>
  </p:clrMapOvr>
  <p:transition spd="med">
    <p:random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内容占位符 2"/>
          <p:cNvSpPr>
            <a:spLocks noGrp="1"/>
          </p:cNvSpPr>
          <p:nvPr>
            <p:ph sz="quarter" idx="1"/>
          </p:nvPr>
        </p:nvSpPr>
        <p:spPr>
          <a:xfrm>
            <a:off x="2000232" y="1857364"/>
            <a:ext cx="5472122" cy="354331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altLang="zh-CN" sz="7200" dirty="0" err="1" smtClean="0">
                <a:solidFill>
                  <a:srgbClr val="FF0000"/>
                </a:solidFill>
              </a:rPr>
              <a:t>wǒ</a:t>
            </a:r>
            <a:r>
              <a:rPr lang="zh-CN" altLang="en-US" sz="7200" dirty="0" smtClean="0">
                <a:solidFill>
                  <a:srgbClr val="FF0000"/>
                </a:solidFill>
              </a:rPr>
              <a:t> </a:t>
            </a:r>
          </a:p>
          <a:p>
            <a:pPr>
              <a:buNone/>
            </a:pPr>
            <a:r>
              <a:rPr lang="zh-CN" altLang="en-US" sz="7200" dirty="0" smtClean="0">
                <a:solidFill>
                  <a:srgbClr val="FF0000"/>
                </a:solidFill>
              </a:rPr>
              <a:t>我   </a:t>
            </a:r>
            <a:r>
              <a:rPr lang="en-US" altLang="zh-CN" sz="7200" dirty="0" smtClean="0">
                <a:solidFill>
                  <a:srgbClr val="FF0000"/>
                </a:solidFill>
              </a:rPr>
              <a:t>(pron.)</a:t>
            </a:r>
          </a:p>
          <a:p>
            <a:pPr>
              <a:buNone/>
            </a:pPr>
            <a:r>
              <a:rPr lang="zh-CN" altLang="en-US" sz="7200" dirty="0" smtClean="0">
                <a:solidFill>
                  <a:srgbClr val="FF0000"/>
                </a:solidFill>
              </a:rPr>
              <a:t> </a:t>
            </a:r>
            <a:r>
              <a:rPr lang="en-US" altLang="zh-CN" sz="7200" dirty="0" smtClean="0">
                <a:solidFill>
                  <a:srgbClr val="FF0000"/>
                </a:solidFill>
              </a:rPr>
              <a:t>I  </a:t>
            </a:r>
            <a:r>
              <a:rPr lang="zh-CN" altLang="en-US" sz="7200" dirty="0" smtClean="0">
                <a:solidFill>
                  <a:srgbClr val="FF0000"/>
                </a:solidFill>
              </a:rPr>
              <a:t>； </a:t>
            </a:r>
            <a:r>
              <a:rPr lang="en-US" altLang="zh-CN" sz="7200" dirty="0" smtClean="0">
                <a:solidFill>
                  <a:srgbClr val="FF0000"/>
                </a:solidFill>
              </a:rPr>
              <a:t>me</a:t>
            </a:r>
            <a:endParaRPr lang="zh-CN" altLang="en-US" sz="72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med">
    <p:random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内容占位符 2"/>
          <p:cNvSpPr>
            <a:spLocks noGrp="1"/>
          </p:cNvSpPr>
          <p:nvPr>
            <p:ph sz="quarter" idx="1"/>
          </p:nvPr>
        </p:nvSpPr>
        <p:spPr>
          <a:xfrm>
            <a:off x="1357290" y="1571612"/>
            <a:ext cx="6715172" cy="378621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altLang="zh-CN" sz="7200" dirty="0" err="1" smtClean="0">
                <a:solidFill>
                  <a:srgbClr val="FF0000"/>
                </a:solidFill>
              </a:rPr>
              <a:t>jiào</a:t>
            </a:r>
            <a:r>
              <a:rPr lang="en-US" altLang="zh-CN" sz="7200" dirty="0" smtClean="0">
                <a:solidFill>
                  <a:srgbClr val="FF0000"/>
                </a:solidFill>
              </a:rPr>
              <a:t> </a:t>
            </a:r>
            <a:endParaRPr lang="zh-CN" altLang="en-US" sz="7200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zh-CN" altLang="en-US" sz="7200" dirty="0" smtClean="0">
                <a:solidFill>
                  <a:srgbClr val="FF0000"/>
                </a:solidFill>
              </a:rPr>
              <a:t>叫  </a:t>
            </a:r>
            <a:r>
              <a:rPr lang="en-US" altLang="zh-CN" sz="7200" dirty="0" smtClean="0">
                <a:solidFill>
                  <a:srgbClr val="FF0000"/>
                </a:solidFill>
              </a:rPr>
              <a:t>(v.)call </a:t>
            </a:r>
            <a:r>
              <a:rPr lang="zh-CN" altLang="en-US" sz="7200" dirty="0" smtClean="0">
                <a:solidFill>
                  <a:srgbClr val="FF0000"/>
                </a:solidFill>
              </a:rPr>
              <a:t>；</a:t>
            </a:r>
            <a:r>
              <a:rPr lang="en-US" altLang="zh-CN" sz="7200" dirty="0" smtClean="0">
                <a:solidFill>
                  <a:srgbClr val="FF0000"/>
                </a:solidFill>
              </a:rPr>
              <a:t>name</a:t>
            </a:r>
            <a:r>
              <a:rPr lang="zh-CN" altLang="en-US" sz="7200" dirty="0" smtClean="0">
                <a:solidFill>
                  <a:srgbClr val="FF0000"/>
                </a:solidFill>
              </a:rPr>
              <a:t> </a:t>
            </a:r>
            <a:endParaRPr lang="zh-CN" altLang="en-US" sz="72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med">
    <p:random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内容占位符 1"/>
          <p:cNvSpPr>
            <a:spLocks noGrp="1"/>
          </p:cNvSpPr>
          <p:nvPr>
            <p:ph sz="quarter" idx="1"/>
          </p:nvPr>
        </p:nvSpPr>
        <p:spPr>
          <a:xfrm>
            <a:off x="457200" y="857232"/>
            <a:ext cx="8229600" cy="5238768"/>
          </a:xfrm>
        </p:spPr>
        <p:txBody>
          <a:bodyPr>
            <a:normAutofit/>
          </a:bodyPr>
          <a:lstStyle/>
          <a:p>
            <a:r>
              <a:rPr lang="en-US" altLang="zh-CN" sz="5400" dirty="0" err="1" smtClean="0"/>
              <a:t>nǐ</a:t>
            </a:r>
            <a:r>
              <a:rPr lang="zh-CN" altLang="en-US" sz="5400" dirty="0" smtClean="0"/>
              <a:t> </a:t>
            </a:r>
            <a:r>
              <a:rPr lang="en-US" altLang="zh-CN" sz="5400" dirty="0" err="1" smtClean="0"/>
              <a:t>jiào</a:t>
            </a:r>
            <a:r>
              <a:rPr lang="en-US" altLang="zh-CN" sz="5400" dirty="0" smtClean="0"/>
              <a:t> </a:t>
            </a:r>
            <a:r>
              <a:rPr lang="en-US" altLang="zh-CN" sz="5400" dirty="0" err="1" smtClean="0"/>
              <a:t>shén</a:t>
            </a:r>
            <a:r>
              <a:rPr lang="en-US" altLang="zh-CN" sz="5400" dirty="0" smtClean="0"/>
              <a:t> me </a:t>
            </a:r>
            <a:r>
              <a:rPr lang="en-US" altLang="zh-CN" sz="5400" dirty="0" err="1" smtClean="0"/>
              <a:t>mínɡ</a:t>
            </a:r>
            <a:r>
              <a:rPr lang="en-US" altLang="zh-CN" sz="5400" dirty="0" smtClean="0"/>
              <a:t> </a:t>
            </a:r>
            <a:r>
              <a:rPr lang="en-US" altLang="zh-CN" sz="5400" dirty="0" err="1" smtClean="0"/>
              <a:t>zi</a:t>
            </a:r>
            <a:r>
              <a:rPr lang="en-US" altLang="zh-CN" sz="5400" dirty="0" smtClean="0"/>
              <a:t> </a:t>
            </a:r>
            <a:r>
              <a:rPr lang="zh-CN" altLang="en-US" sz="5400" dirty="0" smtClean="0"/>
              <a:t>？ </a:t>
            </a:r>
          </a:p>
          <a:p>
            <a:r>
              <a:rPr lang="zh-CN" altLang="en-US" sz="6000" dirty="0" smtClean="0"/>
              <a:t>你 叫   什   么 名   字 ？ </a:t>
            </a:r>
            <a:endParaRPr lang="en-US" altLang="zh-CN" sz="6000" dirty="0" smtClean="0"/>
          </a:p>
          <a:p>
            <a:endParaRPr lang="en-US" altLang="zh-CN" sz="4800" dirty="0" smtClean="0"/>
          </a:p>
          <a:p>
            <a:r>
              <a:rPr lang="en-US" altLang="zh-CN" sz="4800" dirty="0" err="1" smtClean="0"/>
              <a:t>wǒ</a:t>
            </a:r>
            <a:r>
              <a:rPr lang="zh-CN" altLang="en-US" sz="4800" dirty="0" smtClean="0"/>
              <a:t> </a:t>
            </a:r>
            <a:r>
              <a:rPr lang="en-US" altLang="zh-CN" sz="4800" dirty="0" err="1" smtClean="0"/>
              <a:t>jiào</a:t>
            </a:r>
            <a:r>
              <a:rPr lang="en-US" altLang="zh-CN" sz="4800" dirty="0" smtClean="0"/>
              <a:t> </a:t>
            </a:r>
            <a:r>
              <a:rPr lang="en-US" altLang="zh-CN" sz="4800" dirty="0" err="1" smtClean="0"/>
              <a:t>zhānɡ</a:t>
            </a:r>
            <a:r>
              <a:rPr lang="en-US" altLang="zh-CN" sz="4800" dirty="0" smtClean="0"/>
              <a:t> </a:t>
            </a:r>
            <a:r>
              <a:rPr lang="en-US" altLang="zh-CN" sz="4800" dirty="0" err="1" smtClean="0"/>
              <a:t>ɡuó</a:t>
            </a:r>
            <a:r>
              <a:rPr lang="en-US" altLang="zh-CN" sz="4800" dirty="0" smtClean="0"/>
              <a:t> </a:t>
            </a:r>
            <a:r>
              <a:rPr lang="en-US" altLang="zh-CN" sz="4800" dirty="0" err="1" smtClean="0"/>
              <a:t>lù</a:t>
            </a:r>
            <a:r>
              <a:rPr lang="en-US" altLang="zh-CN" sz="4800" dirty="0" smtClean="0"/>
              <a:t> </a:t>
            </a:r>
            <a:r>
              <a:rPr lang="zh-CN" altLang="en-US" sz="4800" dirty="0" smtClean="0"/>
              <a:t>。</a:t>
            </a:r>
          </a:p>
          <a:p>
            <a:r>
              <a:rPr lang="zh-CN" altLang="en-US" sz="6000" dirty="0" smtClean="0"/>
              <a:t>我 叫 </a:t>
            </a:r>
            <a:r>
              <a:rPr lang="zh-CN" altLang="en-US" sz="6000" u="sng" dirty="0" smtClean="0"/>
              <a:t>  张国禄  。</a:t>
            </a:r>
          </a:p>
          <a:p>
            <a:endParaRPr lang="zh-CN" altLang="en-US" dirty="0"/>
          </a:p>
        </p:txBody>
      </p:sp>
    </p:spTree>
  </p:cSld>
  <p:clrMapOvr>
    <a:masterClrMapping/>
  </p:clrMapOvr>
  <p:transition spd="med">
    <p:random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内容占位符 1"/>
          <p:cNvSpPr>
            <a:spLocks noGrp="1"/>
          </p:cNvSpPr>
          <p:nvPr>
            <p:ph sz="quarter" idx="1"/>
          </p:nvPr>
        </p:nvSpPr>
        <p:spPr>
          <a:xfrm>
            <a:off x="457200" y="928670"/>
            <a:ext cx="8229600" cy="5167330"/>
          </a:xfrm>
        </p:spPr>
        <p:txBody>
          <a:bodyPr/>
          <a:lstStyle/>
          <a:p>
            <a:r>
              <a:rPr lang="en-US" altLang="zh-CN" sz="3200" dirty="0" err="1" smtClean="0"/>
              <a:t>jiā</a:t>
            </a:r>
            <a:r>
              <a:rPr lang="zh-CN" altLang="en-US" sz="3200" dirty="0" smtClean="0"/>
              <a:t> </a:t>
            </a:r>
            <a:r>
              <a:rPr lang="en-US" altLang="zh-CN" sz="3200" dirty="0" err="1" smtClean="0"/>
              <a:t>mínɡ</a:t>
            </a:r>
            <a:r>
              <a:rPr lang="en-US" altLang="zh-CN" sz="3200" dirty="0" smtClean="0"/>
              <a:t> </a:t>
            </a:r>
            <a:r>
              <a:rPr lang="zh-CN" altLang="en-US" sz="3200" dirty="0" smtClean="0"/>
              <a:t>： </a:t>
            </a:r>
            <a:r>
              <a:rPr lang="en-US" altLang="zh-CN" sz="3200" dirty="0" err="1" smtClean="0"/>
              <a:t>nǐ</a:t>
            </a:r>
            <a:r>
              <a:rPr lang="zh-CN" altLang="en-US" sz="3200" dirty="0" smtClean="0"/>
              <a:t> </a:t>
            </a:r>
            <a:r>
              <a:rPr lang="en-US" altLang="zh-CN" sz="3200" dirty="0" err="1" smtClean="0"/>
              <a:t>hǎo</a:t>
            </a:r>
            <a:r>
              <a:rPr lang="en-US" altLang="zh-CN" sz="3200" dirty="0" smtClean="0"/>
              <a:t> </a:t>
            </a:r>
            <a:r>
              <a:rPr lang="zh-CN" altLang="en-US" sz="3200" dirty="0" smtClean="0"/>
              <a:t>！ </a:t>
            </a:r>
          </a:p>
          <a:p>
            <a:r>
              <a:rPr lang="zh-CN" altLang="en-US" sz="3200" dirty="0" smtClean="0"/>
              <a:t>家  明   ：   你 好  ！ </a:t>
            </a:r>
          </a:p>
          <a:p>
            <a:r>
              <a:rPr lang="en-US" altLang="zh-CN" sz="3200" dirty="0" err="1" smtClean="0"/>
              <a:t>dēnɡ</a:t>
            </a:r>
            <a:r>
              <a:rPr lang="en-US" altLang="zh-CN" sz="3200" dirty="0" smtClean="0"/>
              <a:t> </a:t>
            </a:r>
            <a:r>
              <a:rPr lang="en-US" altLang="zh-CN" sz="3200" dirty="0" err="1" smtClean="0"/>
              <a:t>mínɡ</a:t>
            </a:r>
            <a:r>
              <a:rPr lang="en-US" altLang="zh-CN" sz="3200" dirty="0" smtClean="0"/>
              <a:t> </a:t>
            </a:r>
            <a:r>
              <a:rPr lang="zh-CN" altLang="en-US" sz="3200" dirty="0" smtClean="0"/>
              <a:t>： </a:t>
            </a:r>
            <a:r>
              <a:rPr lang="en-US" altLang="zh-CN" sz="3200" dirty="0" err="1" smtClean="0"/>
              <a:t>nǐ</a:t>
            </a:r>
            <a:r>
              <a:rPr lang="zh-CN" altLang="en-US" sz="3200" dirty="0" smtClean="0"/>
              <a:t> </a:t>
            </a:r>
            <a:r>
              <a:rPr lang="en-US" altLang="zh-CN" sz="3200" dirty="0" err="1" smtClean="0"/>
              <a:t>hǎo</a:t>
            </a:r>
            <a:r>
              <a:rPr lang="en-US" altLang="zh-CN" sz="3200" dirty="0" smtClean="0"/>
              <a:t> </a:t>
            </a:r>
            <a:r>
              <a:rPr lang="zh-CN" altLang="en-US" sz="3200" dirty="0" smtClean="0"/>
              <a:t>！ </a:t>
            </a:r>
          </a:p>
          <a:p>
            <a:r>
              <a:rPr lang="zh-CN" altLang="en-US" sz="3200" dirty="0" smtClean="0"/>
              <a:t>登   明   ：      你 好  ！ </a:t>
            </a:r>
          </a:p>
          <a:p>
            <a:r>
              <a:rPr lang="en-US" altLang="zh-CN" sz="3200" dirty="0" err="1" smtClean="0"/>
              <a:t>jiā</a:t>
            </a:r>
            <a:r>
              <a:rPr lang="zh-CN" altLang="en-US" sz="3200" dirty="0" smtClean="0"/>
              <a:t> </a:t>
            </a:r>
            <a:r>
              <a:rPr lang="en-US" altLang="zh-CN" sz="3200" dirty="0" err="1" smtClean="0"/>
              <a:t>mínɡ</a:t>
            </a:r>
            <a:r>
              <a:rPr lang="en-US" altLang="zh-CN" sz="3200" dirty="0" smtClean="0"/>
              <a:t> </a:t>
            </a:r>
            <a:r>
              <a:rPr lang="zh-CN" altLang="en-US" sz="3200" dirty="0" smtClean="0"/>
              <a:t>： </a:t>
            </a:r>
            <a:r>
              <a:rPr lang="en-US" altLang="zh-CN" sz="3200" dirty="0" err="1" smtClean="0"/>
              <a:t>wǒ</a:t>
            </a:r>
            <a:r>
              <a:rPr lang="zh-CN" altLang="en-US" sz="3200" dirty="0" smtClean="0"/>
              <a:t> </a:t>
            </a:r>
            <a:r>
              <a:rPr lang="en-US" altLang="zh-CN" sz="3200" dirty="0" err="1" smtClean="0"/>
              <a:t>jiào</a:t>
            </a:r>
            <a:r>
              <a:rPr lang="en-US" altLang="zh-CN" sz="3200" dirty="0" smtClean="0"/>
              <a:t> </a:t>
            </a:r>
            <a:r>
              <a:rPr lang="en-US" altLang="zh-CN" sz="3200" dirty="0" err="1" smtClean="0"/>
              <a:t>wǒ</a:t>
            </a:r>
            <a:r>
              <a:rPr lang="en-US" altLang="zh-CN" sz="3200" dirty="0" smtClean="0"/>
              <a:t> </a:t>
            </a:r>
            <a:r>
              <a:rPr lang="en-US" altLang="zh-CN" sz="3200" dirty="0" err="1" smtClean="0"/>
              <a:t>wánɡ</a:t>
            </a:r>
            <a:r>
              <a:rPr lang="en-US" altLang="zh-CN" sz="3200" dirty="0" smtClean="0"/>
              <a:t> </a:t>
            </a:r>
            <a:r>
              <a:rPr lang="en-US" altLang="zh-CN" sz="3200" dirty="0" err="1" smtClean="0"/>
              <a:t>jiā</a:t>
            </a:r>
            <a:r>
              <a:rPr lang="zh-CN" altLang="en-US" sz="3200" dirty="0" smtClean="0"/>
              <a:t> </a:t>
            </a:r>
            <a:r>
              <a:rPr lang="en-US" altLang="zh-CN" sz="3200" dirty="0" err="1" smtClean="0"/>
              <a:t>mínɡ</a:t>
            </a:r>
            <a:r>
              <a:rPr lang="en-US" altLang="zh-CN" sz="3200" dirty="0" smtClean="0"/>
              <a:t> </a:t>
            </a:r>
            <a:r>
              <a:rPr lang="zh-CN" altLang="en-US" sz="3200" dirty="0" smtClean="0"/>
              <a:t>。 </a:t>
            </a:r>
          </a:p>
          <a:p>
            <a:r>
              <a:rPr lang="zh-CN" altLang="en-US" sz="3200" dirty="0" smtClean="0"/>
              <a:t>家  明   ：     我 叫   我     王   家  明   。 </a:t>
            </a:r>
          </a:p>
          <a:p>
            <a:r>
              <a:rPr lang="en-US" altLang="zh-CN" sz="3200" dirty="0" err="1" smtClean="0"/>
              <a:t>dēnɡ</a:t>
            </a:r>
            <a:r>
              <a:rPr lang="en-US" altLang="zh-CN" sz="3200" dirty="0" smtClean="0"/>
              <a:t> </a:t>
            </a:r>
            <a:r>
              <a:rPr lang="en-US" altLang="zh-CN" sz="3200" dirty="0" err="1" smtClean="0"/>
              <a:t>mínɡ</a:t>
            </a:r>
            <a:r>
              <a:rPr lang="en-US" altLang="zh-CN" sz="3200" dirty="0" smtClean="0"/>
              <a:t> </a:t>
            </a:r>
            <a:r>
              <a:rPr lang="zh-CN" altLang="en-US" sz="3200" dirty="0" smtClean="0"/>
              <a:t>： </a:t>
            </a:r>
            <a:r>
              <a:rPr lang="en-US" altLang="zh-CN" sz="3200" dirty="0" err="1" smtClean="0"/>
              <a:t>wǒ</a:t>
            </a:r>
            <a:r>
              <a:rPr lang="zh-CN" altLang="en-US" sz="3200" dirty="0" smtClean="0"/>
              <a:t> </a:t>
            </a:r>
            <a:r>
              <a:rPr lang="en-US" altLang="zh-CN" sz="3200" dirty="0" err="1" smtClean="0"/>
              <a:t>jiào</a:t>
            </a:r>
            <a:r>
              <a:rPr lang="en-US" altLang="zh-CN" sz="3200" dirty="0" smtClean="0"/>
              <a:t> </a:t>
            </a:r>
            <a:r>
              <a:rPr lang="en-US" altLang="zh-CN" sz="3200" dirty="0" err="1" smtClean="0"/>
              <a:t>dēnɡ</a:t>
            </a:r>
            <a:r>
              <a:rPr lang="en-US" altLang="zh-CN" sz="3200" dirty="0" smtClean="0"/>
              <a:t> </a:t>
            </a:r>
            <a:r>
              <a:rPr lang="en-US" altLang="zh-CN" sz="3200" dirty="0" err="1" smtClean="0"/>
              <a:t>mínɡ</a:t>
            </a:r>
            <a:r>
              <a:rPr lang="en-US" altLang="zh-CN" sz="3200" dirty="0" smtClean="0"/>
              <a:t> </a:t>
            </a:r>
            <a:r>
              <a:rPr lang="zh-CN" altLang="en-US" sz="3200" dirty="0" smtClean="0"/>
              <a:t>。 </a:t>
            </a:r>
          </a:p>
          <a:p>
            <a:r>
              <a:rPr lang="zh-CN" altLang="en-US" sz="3200" dirty="0" smtClean="0"/>
              <a:t>登   明   ：         我 叫   登   明   。 </a:t>
            </a:r>
          </a:p>
          <a:p>
            <a:endParaRPr lang="zh-CN" altLang="en-US" dirty="0"/>
          </a:p>
        </p:txBody>
      </p:sp>
    </p:spTree>
  </p:cSld>
  <p:clrMapOvr>
    <a:masterClrMapping/>
  </p:clrMapOvr>
  <p:transition spd="med">
    <p:random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42910" y="1714488"/>
            <a:ext cx="7772400" cy="3071826"/>
          </a:xfrm>
        </p:spPr>
        <p:txBody>
          <a:bodyPr>
            <a:normAutofit fontScale="90000"/>
          </a:bodyPr>
          <a:lstStyle/>
          <a:p>
            <a:pPr algn="ctr"/>
            <a:r>
              <a:rPr lang="en-US" altLang="zh-CN" b="1" dirty="0" err="1" smtClean="0">
                <a:solidFill>
                  <a:schemeClr val="tx1"/>
                </a:solidFill>
              </a:rPr>
              <a:t>dì</a:t>
            </a:r>
            <a:r>
              <a:rPr lang="en-US" altLang="zh-CN" b="1" dirty="0" smtClean="0">
                <a:solidFill>
                  <a:schemeClr val="tx1"/>
                </a:solidFill>
              </a:rPr>
              <a:t> </a:t>
            </a:r>
            <a:r>
              <a:rPr lang="en-US" altLang="zh-CN" b="1" dirty="0" err="1" smtClean="0">
                <a:solidFill>
                  <a:schemeClr val="tx1"/>
                </a:solidFill>
              </a:rPr>
              <a:t>èr</a:t>
            </a:r>
            <a:r>
              <a:rPr lang="en-US" altLang="zh-CN" b="1" dirty="0" smtClean="0">
                <a:solidFill>
                  <a:schemeClr val="tx1"/>
                </a:solidFill>
              </a:rPr>
              <a:t> </a:t>
            </a:r>
            <a:r>
              <a:rPr lang="en-US" altLang="zh-CN" b="1" dirty="0" err="1" smtClean="0">
                <a:solidFill>
                  <a:schemeClr val="tx1"/>
                </a:solidFill>
              </a:rPr>
              <a:t>kè</a:t>
            </a:r>
            <a:r>
              <a:rPr lang="en-US" altLang="zh-CN" b="1" dirty="0" smtClean="0">
                <a:solidFill>
                  <a:schemeClr val="tx1"/>
                </a:solidFill>
              </a:rPr>
              <a:t> </a:t>
            </a:r>
            <a:r>
              <a:rPr lang="zh-CN" altLang="en-US" b="1" dirty="0" smtClean="0">
                <a:solidFill>
                  <a:schemeClr val="tx1"/>
                </a:solidFill>
              </a:rPr>
              <a:t/>
            </a:r>
            <a:br>
              <a:rPr lang="zh-CN" altLang="en-US" b="1" dirty="0" smtClean="0">
                <a:solidFill>
                  <a:schemeClr val="tx1"/>
                </a:solidFill>
              </a:rPr>
            </a:br>
            <a:r>
              <a:rPr lang="zh-CN" altLang="en-US" b="1" dirty="0" smtClean="0">
                <a:solidFill>
                  <a:schemeClr val="tx1"/>
                </a:solidFill>
              </a:rPr>
              <a:t>第 二 课</a:t>
            </a:r>
            <a:r>
              <a:rPr lang="en-US" altLang="zh-CN" b="1" dirty="0" smtClean="0">
                <a:solidFill>
                  <a:schemeClr val="tx1"/>
                </a:solidFill>
              </a:rPr>
              <a:t/>
            </a:r>
            <a:br>
              <a:rPr lang="en-US" altLang="zh-CN" b="1" dirty="0" smtClean="0">
                <a:solidFill>
                  <a:schemeClr val="tx1"/>
                </a:solidFill>
              </a:rPr>
            </a:br>
            <a:r>
              <a:rPr lang="zh-CN" altLang="en-US" b="1" dirty="0" smtClean="0">
                <a:solidFill>
                  <a:schemeClr val="tx1"/>
                </a:solidFill>
              </a:rPr>
              <a:t> </a:t>
            </a:r>
            <a:br>
              <a:rPr lang="zh-CN" altLang="en-US" b="1" dirty="0" smtClean="0">
                <a:solidFill>
                  <a:schemeClr val="tx1"/>
                </a:solidFill>
              </a:rPr>
            </a:br>
            <a:r>
              <a:rPr lang="en-US" altLang="zh-CN" b="1" dirty="0" err="1" smtClean="0">
                <a:solidFill>
                  <a:schemeClr val="tx1"/>
                </a:solidFill>
              </a:rPr>
              <a:t>zài</a:t>
            </a:r>
            <a:r>
              <a:rPr lang="en-US" altLang="zh-CN" b="1" dirty="0" smtClean="0">
                <a:solidFill>
                  <a:schemeClr val="tx1"/>
                </a:solidFill>
              </a:rPr>
              <a:t> </a:t>
            </a:r>
            <a:r>
              <a:rPr lang="en-US" altLang="zh-CN" b="1" dirty="0" err="1" smtClean="0">
                <a:solidFill>
                  <a:schemeClr val="tx1"/>
                </a:solidFill>
              </a:rPr>
              <a:t>jiàn</a:t>
            </a:r>
            <a:r>
              <a:rPr lang="en-US" altLang="zh-CN" b="1" dirty="0" smtClean="0">
                <a:solidFill>
                  <a:schemeClr val="tx1"/>
                </a:solidFill>
              </a:rPr>
              <a:t> </a:t>
            </a:r>
            <a:r>
              <a:rPr lang="zh-CN" altLang="en-US" b="1" dirty="0" smtClean="0">
                <a:solidFill>
                  <a:schemeClr val="tx1"/>
                </a:solidFill>
              </a:rPr>
              <a:t/>
            </a:r>
            <a:br>
              <a:rPr lang="zh-CN" altLang="en-US" b="1" dirty="0" smtClean="0">
                <a:solidFill>
                  <a:schemeClr val="tx1"/>
                </a:solidFill>
              </a:rPr>
            </a:br>
            <a:r>
              <a:rPr lang="zh-CN" altLang="en-US" b="1" dirty="0" smtClean="0">
                <a:solidFill>
                  <a:schemeClr val="tx1"/>
                </a:solidFill>
              </a:rPr>
              <a:t>再  见 </a:t>
            </a:r>
            <a:endParaRPr lang="zh-CN" altLang="en-US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>
    <p:random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内容占位符 1"/>
          <p:cNvSpPr>
            <a:spLocks noGrp="1"/>
          </p:cNvSpPr>
          <p:nvPr>
            <p:ph sz="quarter" idx="1"/>
          </p:nvPr>
        </p:nvSpPr>
        <p:spPr>
          <a:xfrm>
            <a:off x="2000232" y="2000240"/>
            <a:ext cx="6429420" cy="219075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altLang="zh-CN" sz="5400" dirty="0" smtClean="0"/>
              <a:t> </a:t>
            </a:r>
            <a:r>
              <a:rPr lang="en-US" altLang="zh-CN" sz="5400" dirty="0" err="1" smtClean="0"/>
              <a:t>tónɡ</a:t>
            </a:r>
            <a:r>
              <a:rPr lang="en-US" altLang="zh-CN" sz="5400" dirty="0" smtClean="0"/>
              <a:t> </a:t>
            </a:r>
            <a:r>
              <a:rPr lang="en-US" altLang="zh-CN" sz="5400" dirty="0" err="1" smtClean="0"/>
              <a:t>xué</a:t>
            </a:r>
            <a:r>
              <a:rPr lang="en-US" altLang="zh-CN" sz="5400" dirty="0" smtClean="0"/>
              <a:t> </a:t>
            </a:r>
            <a:endParaRPr lang="zh-CN" altLang="en-US" sz="5400" dirty="0" smtClean="0"/>
          </a:p>
          <a:p>
            <a:pPr>
              <a:buNone/>
            </a:pPr>
            <a:r>
              <a:rPr lang="zh-CN" altLang="en-US" sz="5400" dirty="0" smtClean="0"/>
              <a:t>  同    学 </a:t>
            </a:r>
            <a:r>
              <a:rPr lang="en-US" altLang="zh-CN" sz="5400" dirty="0" smtClean="0"/>
              <a:t>(n.)</a:t>
            </a:r>
            <a:r>
              <a:rPr lang="zh-CN" altLang="en-US" sz="5400" dirty="0" smtClean="0"/>
              <a:t> </a:t>
            </a:r>
            <a:r>
              <a:rPr lang="en-US" altLang="zh-CN" sz="5400" dirty="0" smtClean="0"/>
              <a:t>classmate</a:t>
            </a:r>
            <a:endParaRPr lang="zh-CN" altLang="en-US" sz="5400" dirty="0"/>
          </a:p>
        </p:txBody>
      </p:sp>
    </p:spTree>
  </p:cSld>
  <p:clrMapOvr>
    <a:masterClrMapping/>
  </p:clrMapOvr>
  <p:transition spd="med">
    <p:random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内容占位符 1"/>
          <p:cNvSpPr>
            <a:spLocks noGrp="1"/>
          </p:cNvSpPr>
          <p:nvPr>
            <p:ph sz="quarter" idx="1"/>
          </p:nvPr>
        </p:nvSpPr>
        <p:spPr>
          <a:xfrm>
            <a:off x="3357554" y="357166"/>
            <a:ext cx="4143404" cy="169068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altLang="zh-CN" sz="4800" dirty="0" smtClean="0"/>
              <a:t>men </a:t>
            </a:r>
            <a:endParaRPr lang="zh-CN" altLang="en-US" sz="4800" dirty="0" smtClean="0"/>
          </a:p>
          <a:p>
            <a:pPr>
              <a:buNone/>
            </a:pPr>
            <a:r>
              <a:rPr lang="zh-CN" altLang="en-US" sz="4800" dirty="0" smtClean="0"/>
              <a:t> 们    </a:t>
            </a:r>
            <a:r>
              <a:rPr lang="en-US" altLang="zh-CN" sz="4800" dirty="0" smtClean="0"/>
              <a:t>(suf.) suffix</a:t>
            </a:r>
            <a:endParaRPr lang="zh-CN" altLang="en-US" sz="4800" dirty="0"/>
          </a:p>
        </p:txBody>
      </p:sp>
      <p:sp>
        <p:nvSpPr>
          <p:cNvPr id="5" name="TextBox 4"/>
          <p:cNvSpPr txBox="1"/>
          <p:nvPr/>
        </p:nvSpPr>
        <p:spPr>
          <a:xfrm>
            <a:off x="428596" y="2428868"/>
            <a:ext cx="3628686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4400" dirty="0" err="1" smtClean="0"/>
              <a:t>tónɡ</a:t>
            </a:r>
            <a:r>
              <a:rPr lang="en-US" altLang="zh-CN" sz="4400" dirty="0" smtClean="0"/>
              <a:t> </a:t>
            </a:r>
            <a:r>
              <a:rPr lang="en-US" altLang="zh-CN" sz="4400" dirty="0" err="1" smtClean="0"/>
              <a:t>xué</a:t>
            </a:r>
            <a:r>
              <a:rPr lang="en-US" altLang="zh-CN" sz="4400" dirty="0" smtClean="0"/>
              <a:t> men </a:t>
            </a:r>
            <a:endParaRPr lang="zh-CN" altLang="en-US" sz="4400" dirty="0" smtClean="0"/>
          </a:p>
          <a:p>
            <a:r>
              <a:rPr lang="zh-CN" altLang="en-US" sz="4400" dirty="0" smtClean="0"/>
              <a:t>同     学    们</a:t>
            </a:r>
            <a:endParaRPr lang="zh-CN" altLang="en-US" sz="4400" dirty="0"/>
          </a:p>
        </p:txBody>
      </p:sp>
      <p:sp>
        <p:nvSpPr>
          <p:cNvPr id="6" name="TextBox 5"/>
          <p:cNvSpPr txBox="1"/>
          <p:nvPr/>
        </p:nvSpPr>
        <p:spPr>
          <a:xfrm>
            <a:off x="5357818" y="2428868"/>
            <a:ext cx="2242665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4400" dirty="0" err="1" smtClean="0"/>
              <a:t>wǒ</a:t>
            </a:r>
            <a:r>
              <a:rPr lang="zh-CN" altLang="en-US" sz="4400" dirty="0" smtClean="0"/>
              <a:t> </a:t>
            </a:r>
            <a:r>
              <a:rPr lang="en-US" altLang="zh-CN" sz="4400" dirty="0" smtClean="0"/>
              <a:t>men </a:t>
            </a:r>
            <a:endParaRPr lang="zh-CN" altLang="en-US" sz="4400" dirty="0" smtClean="0"/>
          </a:p>
          <a:p>
            <a:r>
              <a:rPr lang="zh-CN" altLang="en-US" sz="4400" dirty="0" smtClean="0"/>
              <a:t> 我   们</a:t>
            </a:r>
            <a:endParaRPr lang="zh-CN" altLang="en-US" sz="4400" dirty="0"/>
          </a:p>
        </p:txBody>
      </p:sp>
      <p:sp>
        <p:nvSpPr>
          <p:cNvPr id="7" name="TextBox 6"/>
          <p:cNvSpPr txBox="1"/>
          <p:nvPr/>
        </p:nvSpPr>
        <p:spPr>
          <a:xfrm>
            <a:off x="571472" y="4357694"/>
            <a:ext cx="2157707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4400" dirty="0" err="1" smtClean="0"/>
              <a:t>nǐ</a:t>
            </a:r>
            <a:r>
              <a:rPr lang="zh-CN" altLang="en-US" sz="4400" dirty="0" smtClean="0"/>
              <a:t> </a:t>
            </a:r>
            <a:r>
              <a:rPr lang="en-US" altLang="zh-CN" sz="4400" dirty="0" smtClean="0"/>
              <a:t>men </a:t>
            </a:r>
            <a:endParaRPr lang="zh-CN" altLang="en-US" sz="4400" dirty="0" smtClean="0"/>
          </a:p>
          <a:p>
            <a:r>
              <a:rPr lang="zh-CN" altLang="en-US" sz="4400" dirty="0" smtClean="0"/>
              <a:t>你 们</a:t>
            </a:r>
            <a:endParaRPr lang="zh-CN" altLang="en-US" sz="4400" dirty="0"/>
          </a:p>
        </p:txBody>
      </p:sp>
      <p:sp>
        <p:nvSpPr>
          <p:cNvPr id="8" name="TextBox 7"/>
          <p:cNvSpPr txBox="1"/>
          <p:nvPr/>
        </p:nvSpPr>
        <p:spPr>
          <a:xfrm>
            <a:off x="3571868" y="4500570"/>
            <a:ext cx="4609339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4800" dirty="0" err="1" smtClean="0"/>
              <a:t>tā</a:t>
            </a:r>
            <a:r>
              <a:rPr lang="zh-CN" altLang="en-US" sz="4800" dirty="0" smtClean="0"/>
              <a:t> </a:t>
            </a:r>
            <a:r>
              <a:rPr lang="en-US" altLang="zh-CN" sz="4800" dirty="0" smtClean="0"/>
              <a:t>men    </a:t>
            </a:r>
            <a:r>
              <a:rPr lang="en-US" altLang="zh-CN" sz="4800" dirty="0" err="1" smtClean="0"/>
              <a:t>tā</a:t>
            </a:r>
            <a:r>
              <a:rPr lang="zh-CN" altLang="en-US" sz="4800" dirty="0" smtClean="0"/>
              <a:t> </a:t>
            </a:r>
            <a:r>
              <a:rPr lang="en-US" altLang="zh-CN" sz="4800" dirty="0" smtClean="0"/>
              <a:t>men </a:t>
            </a:r>
            <a:endParaRPr lang="zh-CN" altLang="en-US" sz="4800" dirty="0" smtClean="0"/>
          </a:p>
          <a:p>
            <a:r>
              <a:rPr lang="zh-CN" altLang="en-US" sz="4800" dirty="0" smtClean="0"/>
              <a:t>他 们        她 们</a:t>
            </a:r>
            <a:endParaRPr lang="zh-CN" altLang="en-US" sz="4800" dirty="0"/>
          </a:p>
        </p:txBody>
      </p:sp>
    </p:spTree>
  </p:cSld>
  <p:clrMapOvr>
    <a:masterClrMapping/>
  </p:clrMapOvr>
  <p:transition spd="med">
    <p:random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内容占位符 1"/>
          <p:cNvSpPr>
            <a:spLocks noGrp="1"/>
          </p:cNvSpPr>
          <p:nvPr>
            <p:ph sz="quarter" idx="1"/>
          </p:nvPr>
        </p:nvSpPr>
        <p:spPr>
          <a:xfrm>
            <a:off x="714348" y="500042"/>
            <a:ext cx="3857652" cy="3000396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en-US" altLang="zh-CN" sz="6000" dirty="0" err="1" smtClean="0"/>
              <a:t>lǎo</a:t>
            </a:r>
            <a:r>
              <a:rPr lang="en-US" altLang="zh-CN" sz="6000" dirty="0" smtClean="0"/>
              <a:t> </a:t>
            </a:r>
            <a:r>
              <a:rPr lang="en-US" altLang="zh-CN" sz="6000" dirty="0" err="1" smtClean="0"/>
              <a:t>shī</a:t>
            </a:r>
            <a:r>
              <a:rPr lang="zh-CN" altLang="en-US" sz="6000" dirty="0" smtClean="0"/>
              <a:t> </a:t>
            </a:r>
          </a:p>
          <a:p>
            <a:pPr>
              <a:buNone/>
            </a:pPr>
            <a:r>
              <a:rPr lang="zh-CN" altLang="en-US" sz="6000" dirty="0" smtClean="0"/>
              <a:t>老  师  </a:t>
            </a:r>
            <a:endParaRPr lang="en-US" altLang="zh-CN" sz="6000" dirty="0" smtClean="0"/>
          </a:p>
          <a:p>
            <a:pPr>
              <a:buNone/>
            </a:pPr>
            <a:r>
              <a:rPr lang="en-US" altLang="zh-CN" sz="6000" dirty="0" smtClean="0"/>
              <a:t>(n.)teacher</a:t>
            </a:r>
            <a:endParaRPr lang="zh-CN" altLang="en-US" sz="6000" dirty="0"/>
          </a:p>
        </p:txBody>
      </p:sp>
      <p:pic>
        <p:nvPicPr>
          <p:cNvPr id="5" name="图片 4" descr="图片11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43372" y="2143116"/>
            <a:ext cx="4758693" cy="4214842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928662" y="4286256"/>
            <a:ext cx="291829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3600" dirty="0" err="1" smtClean="0"/>
              <a:t>zhānɡ</a:t>
            </a:r>
            <a:r>
              <a:rPr lang="en-US" altLang="zh-CN" sz="3600" dirty="0" smtClean="0"/>
              <a:t> </a:t>
            </a:r>
            <a:r>
              <a:rPr lang="en-US" altLang="zh-CN" sz="3600" dirty="0" err="1" smtClean="0"/>
              <a:t>lǎo</a:t>
            </a:r>
            <a:r>
              <a:rPr lang="en-US" altLang="zh-CN" sz="3600" dirty="0" smtClean="0"/>
              <a:t> </a:t>
            </a:r>
            <a:r>
              <a:rPr lang="en-US" altLang="zh-CN" sz="3600" dirty="0" err="1" smtClean="0"/>
              <a:t>shī</a:t>
            </a:r>
            <a:r>
              <a:rPr lang="zh-CN" altLang="en-US" sz="3600" dirty="0" smtClean="0"/>
              <a:t> </a:t>
            </a:r>
          </a:p>
          <a:p>
            <a:r>
              <a:rPr lang="zh-CN" altLang="en-US" sz="3600" dirty="0" smtClean="0"/>
              <a:t>张    老  师</a:t>
            </a:r>
            <a:endParaRPr lang="zh-CN" altLang="en-US" sz="3600" dirty="0"/>
          </a:p>
        </p:txBody>
      </p:sp>
    </p:spTree>
  </p:cSld>
  <p:clrMapOvr>
    <a:masterClrMapping/>
  </p:clrMapOvr>
  <p:transition spd="med">
    <p:random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内容占位符 1"/>
          <p:cNvSpPr>
            <a:spLocks noGrp="1"/>
          </p:cNvSpPr>
          <p:nvPr>
            <p:ph sz="quarter" idx="1"/>
          </p:nvPr>
        </p:nvSpPr>
        <p:spPr>
          <a:xfrm>
            <a:off x="857224" y="1000108"/>
            <a:ext cx="7472386" cy="4572000"/>
          </a:xfrm>
        </p:spPr>
        <p:txBody>
          <a:bodyPr>
            <a:normAutofit/>
          </a:bodyPr>
          <a:lstStyle/>
          <a:p>
            <a:r>
              <a:rPr lang="en-US" altLang="zh-CN" sz="6000" dirty="0" err="1" smtClean="0"/>
              <a:t>lǎo</a:t>
            </a:r>
            <a:r>
              <a:rPr lang="en-US" altLang="zh-CN" sz="6000" dirty="0" smtClean="0"/>
              <a:t> </a:t>
            </a:r>
            <a:r>
              <a:rPr lang="en-US" altLang="zh-CN" sz="6000" dirty="0" err="1" smtClean="0"/>
              <a:t>shī</a:t>
            </a:r>
            <a:r>
              <a:rPr lang="zh-CN" altLang="en-US" sz="6000" dirty="0" smtClean="0"/>
              <a:t> </a:t>
            </a:r>
            <a:r>
              <a:rPr lang="en-US" altLang="zh-CN" sz="6000" dirty="0" err="1" smtClean="0"/>
              <a:t>hǎo</a:t>
            </a:r>
            <a:r>
              <a:rPr lang="en-US" altLang="zh-CN" sz="6000" dirty="0" smtClean="0"/>
              <a:t> </a:t>
            </a:r>
            <a:r>
              <a:rPr lang="zh-CN" altLang="en-US" sz="6000" dirty="0" smtClean="0"/>
              <a:t>！</a:t>
            </a:r>
          </a:p>
          <a:p>
            <a:r>
              <a:rPr lang="zh-CN" altLang="en-US" sz="6000" dirty="0" smtClean="0"/>
              <a:t>老  师  好  ！</a:t>
            </a:r>
          </a:p>
          <a:p>
            <a:r>
              <a:rPr lang="en-US" altLang="zh-CN" sz="6000" dirty="0" err="1" smtClean="0"/>
              <a:t>tónɡ</a:t>
            </a:r>
            <a:r>
              <a:rPr lang="en-US" altLang="zh-CN" sz="6000" dirty="0" smtClean="0"/>
              <a:t> </a:t>
            </a:r>
            <a:r>
              <a:rPr lang="en-US" altLang="zh-CN" sz="6000" dirty="0" err="1" smtClean="0"/>
              <a:t>xué</a:t>
            </a:r>
            <a:r>
              <a:rPr lang="en-US" altLang="zh-CN" sz="6000" dirty="0" smtClean="0"/>
              <a:t> men </a:t>
            </a:r>
            <a:r>
              <a:rPr lang="en-US" altLang="zh-CN" sz="6000" dirty="0" err="1" smtClean="0"/>
              <a:t>hǎo</a:t>
            </a:r>
            <a:r>
              <a:rPr lang="en-US" altLang="zh-CN" sz="6000" dirty="0" smtClean="0"/>
              <a:t> </a:t>
            </a:r>
            <a:r>
              <a:rPr lang="zh-CN" altLang="en-US" sz="6000" dirty="0" smtClean="0"/>
              <a:t>！</a:t>
            </a:r>
            <a:endParaRPr lang="en-US" altLang="zh-CN" sz="6000" dirty="0" smtClean="0"/>
          </a:p>
          <a:p>
            <a:r>
              <a:rPr lang="zh-CN" altLang="en-US" sz="6000" dirty="0" smtClean="0"/>
              <a:t>同   学  们  好  ！ </a:t>
            </a:r>
            <a:endParaRPr lang="zh-CN" altLang="en-US" sz="6000" dirty="0"/>
          </a:p>
        </p:txBody>
      </p:sp>
    </p:spTree>
  </p:cSld>
  <p:clrMapOvr>
    <a:masterClrMapping/>
  </p:clrMapOvr>
  <p:transition spd="med">
    <p:random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500034" y="857232"/>
            <a:ext cx="814393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5400" dirty="0" err="1" smtClean="0"/>
              <a:t>zài</a:t>
            </a:r>
            <a:r>
              <a:rPr lang="en-US" altLang="zh-CN" sz="5400" dirty="0" smtClean="0"/>
              <a:t> </a:t>
            </a:r>
            <a:r>
              <a:rPr lang="en-US" altLang="zh-CN" sz="5400" dirty="0" err="1" smtClean="0"/>
              <a:t>jiàn</a:t>
            </a:r>
            <a:r>
              <a:rPr lang="en-US" altLang="zh-CN" sz="5400" dirty="0" smtClean="0"/>
              <a:t> </a:t>
            </a:r>
            <a:endParaRPr lang="zh-CN" altLang="en-US" sz="5400" dirty="0" smtClean="0"/>
          </a:p>
          <a:p>
            <a:r>
              <a:rPr lang="zh-CN" altLang="en-US" sz="5400" dirty="0" smtClean="0"/>
              <a:t>再  见   </a:t>
            </a:r>
            <a:r>
              <a:rPr lang="en-US" altLang="zh-CN" sz="5400" dirty="0" smtClean="0"/>
              <a:t>(v.)see you</a:t>
            </a:r>
            <a:r>
              <a:rPr lang="zh-CN" altLang="en-US" sz="5400" dirty="0" smtClean="0"/>
              <a:t>；</a:t>
            </a:r>
            <a:r>
              <a:rPr lang="en-US" altLang="zh-CN" sz="5400" dirty="0" smtClean="0"/>
              <a:t>good-bye</a:t>
            </a:r>
            <a:endParaRPr lang="zh-CN" altLang="en-US" sz="5400" dirty="0"/>
          </a:p>
        </p:txBody>
      </p:sp>
      <p:pic>
        <p:nvPicPr>
          <p:cNvPr id="6" name="图片 5" descr="未命名.gi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8" y="3286124"/>
            <a:ext cx="2479391" cy="2357454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714348" y="3500438"/>
            <a:ext cx="4806059" cy="184665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4800" dirty="0" err="1" smtClean="0"/>
              <a:t>mínɡ</a:t>
            </a:r>
            <a:r>
              <a:rPr lang="en-US" altLang="zh-CN" sz="4800" dirty="0" smtClean="0"/>
              <a:t> </a:t>
            </a:r>
            <a:r>
              <a:rPr lang="en-US" altLang="zh-CN" sz="4800" dirty="0" err="1" smtClean="0"/>
              <a:t>tiān</a:t>
            </a:r>
            <a:r>
              <a:rPr lang="en-US" altLang="zh-CN" sz="4800" dirty="0" smtClean="0"/>
              <a:t> </a:t>
            </a:r>
            <a:r>
              <a:rPr lang="en-US" altLang="zh-CN" sz="4800" dirty="0" err="1" smtClean="0"/>
              <a:t>jiàn</a:t>
            </a:r>
            <a:r>
              <a:rPr lang="en-US" altLang="zh-CN" sz="4800" dirty="0" smtClean="0"/>
              <a:t> </a:t>
            </a:r>
            <a:r>
              <a:rPr lang="zh-CN" altLang="en-US" sz="4800" dirty="0" smtClean="0"/>
              <a:t>。 </a:t>
            </a:r>
          </a:p>
          <a:p>
            <a:r>
              <a:rPr lang="zh-CN" altLang="en-US" sz="4800" dirty="0" smtClean="0"/>
              <a:t>明   天   见   。 </a:t>
            </a:r>
          </a:p>
          <a:p>
            <a:endParaRPr lang="zh-CN" altLang="en-US" dirty="0"/>
          </a:p>
        </p:txBody>
      </p:sp>
    </p:spTree>
  </p:cSld>
  <p:clrMapOvr>
    <a:masterClrMapping/>
  </p:clrMapOvr>
  <p:transition spd="med">
    <p:random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内容占位符 1"/>
          <p:cNvSpPr>
            <a:spLocks noGrp="1"/>
          </p:cNvSpPr>
          <p:nvPr>
            <p:ph sz="quarter" idx="1"/>
          </p:nvPr>
        </p:nvSpPr>
        <p:spPr>
          <a:xfrm>
            <a:off x="457200" y="1142984"/>
            <a:ext cx="8229600" cy="4953016"/>
          </a:xfrm>
        </p:spPr>
        <p:txBody>
          <a:bodyPr>
            <a:normAutofit/>
          </a:bodyPr>
          <a:lstStyle/>
          <a:p>
            <a:r>
              <a:rPr lang="en-US" altLang="zh-CN" sz="6000" dirty="0" err="1" smtClean="0"/>
              <a:t>lǎo</a:t>
            </a:r>
            <a:r>
              <a:rPr lang="en-US" altLang="zh-CN" sz="6000" dirty="0" smtClean="0"/>
              <a:t> </a:t>
            </a:r>
            <a:r>
              <a:rPr lang="en-US" altLang="zh-CN" sz="6000" dirty="0" err="1" smtClean="0"/>
              <a:t>shī</a:t>
            </a:r>
            <a:r>
              <a:rPr lang="zh-CN" altLang="en-US" sz="6000" dirty="0" smtClean="0"/>
              <a:t> </a:t>
            </a:r>
            <a:r>
              <a:rPr lang="en-US" altLang="zh-CN" sz="6000" dirty="0" err="1" smtClean="0"/>
              <a:t>zài</a:t>
            </a:r>
            <a:r>
              <a:rPr lang="en-US" altLang="zh-CN" sz="6000" dirty="0" smtClean="0"/>
              <a:t> </a:t>
            </a:r>
            <a:r>
              <a:rPr lang="en-US" altLang="zh-CN" sz="6000" dirty="0" err="1" smtClean="0"/>
              <a:t>jiàn</a:t>
            </a:r>
            <a:r>
              <a:rPr lang="en-US" altLang="zh-CN" sz="6000" dirty="0" smtClean="0"/>
              <a:t> </a:t>
            </a:r>
            <a:r>
              <a:rPr lang="zh-CN" altLang="en-US" sz="6000" dirty="0" smtClean="0"/>
              <a:t>！ </a:t>
            </a:r>
          </a:p>
          <a:p>
            <a:r>
              <a:rPr lang="zh-CN" altLang="en-US" sz="6000" dirty="0" smtClean="0"/>
              <a:t>老  师  再  见   ！ </a:t>
            </a:r>
          </a:p>
          <a:p>
            <a:r>
              <a:rPr lang="en-US" altLang="zh-CN" sz="6000" dirty="0" err="1" smtClean="0"/>
              <a:t>tónɡ</a:t>
            </a:r>
            <a:r>
              <a:rPr lang="en-US" altLang="zh-CN" sz="6000" dirty="0" smtClean="0"/>
              <a:t> </a:t>
            </a:r>
            <a:r>
              <a:rPr lang="en-US" altLang="zh-CN" sz="6000" dirty="0" err="1" smtClean="0"/>
              <a:t>xué</a:t>
            </a:r>
            <a:r>
              <a:rPr lang="en-US" altLang="zh-CN" sz="6000" dirty="0" smtClean="0"/>
              <a:t> men </a:t>
            </a:r>
            <a:r>
              <a:rPr lang="en-US" altLang="zh-CN" sz="6000" dirty="0" err="1" smtClean="0"/>
              <a:t>zài</a:t>
            </a:r>
            <a:r>
              <a:rPr lang="en-US" altLang="zh-CN" sz="6000" dirty="0" smtClean="0"/>
              <a:t> </a:t>
            </a:r>
            <a:r>
              <a:rPr lang="en-US" altLang="zh-CN" sz="6000" dirty="0" err="1" smtClean="0"/>
              <a:t>jiàn</a:t>
            </a:r>
            <a:r>
              <a:rPr lang="en-US" altLang="zh-CN" sz="6000" dirty="0" smtClean="0"/>
              <a:t> </a:t>
            </a:r>
            <a:r>
              <a:rPr lang="zh-CN" altLang="en-US" sz="6000" dirty="0" smtClean="0"/>
              <a:t>！ </a:t>
            </a:r>
          </a:p>
          <a:p>
            <a:r>
              <a:rPr lang="zh-CN" altLang="en-US" sz="6000" dirty="0" smtClean="0"/>
              <a:t>同   学  们  再  见！</a:t>
            </a:r>
            <a:endParaRPr lang="zh-CN" altLang="en-US" sz="6000" dirty="0"/>
          </a:p>
        </p:txBody>
      </p:sp>
    </p:spTree>
  </p:cSld>
  <p:clrMapOvr>
    <a:masterClrMapping/>
  </p:clrMapOvr>
  <p:transition spd="med">
    <p:random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内容占位符 1"/>
          <p:cNvSpPr>
            <a:spLocks noGrp="1"/>
          </p:cNvSpPr>
          <p:nvPr>
            <p:ph sz="quarter" idx="1"/>
          </p:nvPr>
        </p:nvSpPr>
        <p:spPr>
          <a:xfrm>
            <a:off x="1285852" y="1571612"/>
            <a:ext cx="6686568" cy="3119446"/>
          </a:xfrm>
        </p:spPr>
        <p:txBody>
          <a:bodyPr>
            <a:normAutofit/>
          </a:bodyPr>
          <a:lstStyle/>
          <a:p>
            <a:r>
              <a:rPr lang="en-US" altLang="zh-CN" sz="5400" dirty="0" err="1" smtClean="0"/>
              <a:t>xiàn</a:t>
            </a:r>
            <a:r>
              <a:rPr lang="en-US" altLang="zh-CN" sz="5400" dirty="0" smtClean="0"/>
              <a:t> </a:t>
            </a:r>
            <a:r>
              <a:rPr lang="en-US" altLang="zh-CN" sz="5400" dirty="0" err="1" smtClean="0"/>
              <a:t>zài</a:t>
            </a:r>
            <a:r>
              <a:rPr lang="en-US" altLang="zh-CN" sz="5400" dirty="0" smtClean="0"/>
              <a:t> </a:t>
            </a:r>
            <a:r>
              <a:rPr lang="en-US" altLang="zh-CN" sz="5400" dirty="0" err="1" smtClean="0"/>
              <a:t>shànɡ</a:t>
            </a:r>
            <a:r>
              <a:rPr lang="en-US" altLang="zh-CN" sz="5400" dirty="0" smtClean="0"/>
              <a:t> </a:t>
            </a:r>
            <a:r>
              <a:rPr lang="en-US" altLang="zh-CN" sz="5400" dirty="0" err="1" smtClean="0"/>
              <a:t>kè</a:t>
            </a:r>
            <a:r>
              <a:rPr lang="en-US" altLang="zh-CN" sz="5400" dirty="0" smtClean="0"/>
              <a:t> </a:t>
            </a:r>
            <a:r>
              <a:rPr lang="zh-CN" altLang="en-US" sz="5400" dirty="0" smtClean="0"/>
              <a:t>。 </a:t>
            </a:r>
          </a:p>
          <a:p>
            <a:r>
              <a:rPr lang="zh-CN" altLang="en-US" sz="5400" dirty="0" smtClean="0"/>
              <a:t>现   在  上    课 。  </a:t>
            </a:r>
            <a:endParaRPr lang="en-US" altLang="zh-CN" sz="5400" dirty="0" smtClean="0"/>
          </a:p>
          <a:p>
            <a:r>
              <a:rPr lang="en-US" altLang="zh-CN" sz="5400" dirty="0" smtClean="0"/>
              <a:t>Let  us  begin  class.</a:t>
            </a:r>
            <a:endParaRPr lang="zh-CN" altLang="en-US" sz="5400" dirty="0"/>
          </a:p>
        </p:txBody>
      </p:sp>
    </p:spTree>
  </p:cSld>
  <p:clrMapOvr>
    <a:masterClrMapping/>
  </p:clrMapOvr>
  <p:transition spd="med">
    <p:random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内容占位符 1"/>
          <p:cNvSpPr>
            <a:spLocks noGrp="1"/>
          </p:cNvSpPr>
          <p:nvPr>
            <p:ph sz="quarter" idx="1"/>
          </p:nvPr>
        </p:nvSpPr>
        <p:spPr>
          <a:xfrm>
            <a:off x="1285852" y="1714488"/>
            <a:ext cx="7215238" cy="2547942"/>
          </a:xfrm>
        </p:spPr>
        <p:txBody>
          <a:bodyPr>
            <a:noAutofit/>
          </a:bodyPr>
          <a:lstStyle/>
          <a:p>
            <a:r>
              <a:rPr lang="en-US" altLang="zh-CN" sz="6600" dirty="0" err="1" smtClean="0"/>
              <a:t>xiàn</a:t>
            </a:r>
            <a:r>
              <a:rPr lang="en-US" altLang="zh-CN" sz="6600" dirty="0" smtClean="0"/>
              <a:t> </a:t>
            </a:r>
            <a:r>
              <a:rPr lang="en-US" altLang="zh-CN" sz="6600" dirty="0" err="1" smtClean="0"/>
              <a:t>zài</a:t>
            </a:r>
            <a:r>
              <a:rPr lang="en-US" altLang="zh-CN" sz="6600" dirty="0" smtClean="0"/>
              <a:t> </a:t>
            </a:r>
            <a:r>
              <a:rPr lang="en-US" altLang="zh-CN" sz="6600" dirty="0" err="1" smtClean="0"/>
              <a:t>xià</a:t>
            </a:r>
            <a:r>
              <a:rPr lang="en-US" altLang="zh-CN" sz="6600" dirty="0" smtClean="0"/>
              <a:t> </a:t>
            </a:r>
            <a:r>
              <a:rPr lang="en-US" altLang="zh-CN" sz="6600" dirty="0" err="1" smtClean="0"/>
              <a:t>kè</a:t>
            </a:r>
            <a:r>
              <a:rPr lang="en-US" altLang="zh-CN" sz="6600" dirty="0" smtClean="0"/>
              <a:t> </a:t>
            </a:r>
            <a:r>
              <a:rPr lang="zh-CN" altLang="en-US" sz="6600" dirty="0" smtClean="0"/>
              <a:t>。 </a:t>
            </a:r>
          </a:p>
          <a:p>
            <a:r>
              <a:rPr lang="zh-CN" altLang="en-US" sz="6600" dirty="0" smtClean="0"/>
              <a:t>现   在  下  课 。</a:t>
            </a:r>
            <a:endParaRPr lang="en-US" altLang="zh-CN" sz="6600" dirty="0" smtClean="0"/>
          </a:p>
          <a:p>
            <a:r>
              <a:rPr lang="en-US" altLang="zh-CN" sz="6600" dirty="0" smtClean="0"/>
              <a:t>Class  is  over.</a:t>
            </a:r>
            <a:endParaRPr lang="zh-CN" altLang="en-US" sz="6600" dirty="0"/>
          </a:p>
        </p:txBody>
      </p:sp>
    </p:spTree>
  </p:cSld>
  <p:clrMapOvr>
    <a:masterClrMapping/>
  </p:clrMapOvr>
  <p:transition spd="med">
    <p:random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内容占位符 1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US" altLang="zh-CN" sz="4000" dirty="0" err="1" smtClean="0"/>
              <a:t>zhānɡ</a:t>
            </a:r>
            <a:r>
              <a:rPr lang="en-US" altLang="zh-CN" sz="4000" dirty="0" smtClean="0"/>
              <a:t> </a:t>
            </a:r>
            <a:r>
              <a:rPr lang="en-US" altLang="zh-CN" sz="4000" dirty="0" err="1" smtClean="0"/>
              <a:t>lǎo</a:t>
            </a:r>
            <a:r>
              <a:rPr lang="en-US" altLang="zh-CN" sz="4000" dirty="0" smtClean="0"/>
              <a:t> </a:t>
            </a:r>
            <a:r>
              <a:rPr lang="en-US" altLang="zh-CN" sz="4000" dirty="0" err="1" smtClean="0"/>
              <a:t>shī</a:t>
            </a:r>
            <a:r>
              <a:rPr lang="zh-CN" altLang="en-US" sz="4000" dirty="0" smtClean="0"/>
              <a:t> ： </a:t>
            </a:r>
            <a:r>
              <a:rPr lang="en-US" altLang="zh-CN" sz="4000" dirty="0" err="1" smtClean="0"/>
              <a:t>tónɡ</a:t>
            </a:r>
            <a:r>
              <a:rPr lang="en-US" altLang="zh-CN" sz="4000" dirty="0" smtClean="0"/>
              <a:t> </a:t>
            </a:r>
            <a:r>
              <a:rPr lang="en-US" altLang="zh-CN" sz="4000" dirty="0" err="1" smtClean="0"/>
              <a:t>xué</a:t>
            </a:r>
            <a:r>
              <a:rPr lang="en-US" altLang="zh-CN" sz="4000" dirty="0" smtClean="0"/>
              <a:t> men </a:t>
            </a:r>
            <a:r>
              <a:rPr lang="en-US" altLang="zh-CN" sz="4000" dirty="0" err="1" smtClean="0"/>
              <a:t>hǎo</a:t>
            </a:r>
            <a:r>
              <a:rPr lang="en-US" altLang="zh-CN" sz="4000" dirty="0" smtClean="0"/>
              <a:t> </a:t>
            </a:r>
            <a:r>
              <a:rPr lang="zh-CN" altLang="en-US" sz="4000" dirty="0" smtClean="0"/>
              <a:t>！ </a:t>
            </a:r>
          </a:p>
          <a:p>
            <a:r>
              <a:rPr lang="zh-CN" altLang="en-US" sz="4000" dirty="0" smtClean="0"/>
              <a:t>张    老  师  ： 同   学  们  好  ！ </a:t>
            </a:r>
          </a:p>
          <a:p>
            <a:r>
              <a:rPr lang="en-US" altLang="zh-CN" sz="4000" dirty="0" err="1" smtClean="0"/>
              <a:t>tónɡ</a:t>
            </a:r>
            <a:r>
              <a:rPr lang="en-US" altLang="zh-CN" sz="4000" dirty="0" smtClean="0"/>
              <a:t> </a:t>
            </a:r>
            <a:r>
              <a:rPr lang="en-US" altLang="zh-CN" sz="4000" dirty="0" err="1" smtClean="0"/>
              <a:t>xué</a:t>
            </a:r>
            <a:r>
              <a:rPr lang="en-US" altLang="zh-CN" sz="4000" dirty="0" smtClean="0"/>
              <a:t> men </a:t>
            </a:r>
            <a:r>
              <a:rPr lang="zh-CN" altLang="en-US" sz="4000" dirty="0" smtClean="0"/>
              <a:t>： </a:t>
            </a:r>
            <a:r>
              <a:rPr lang="en-US" altLang="zh-CN" sz="4000" dirty="0" err="1" smtClean="0"/>
              <a:t>lǎo</a:t>
            </a:r>
            <a:r>
              <a:rPr lang="en-US" altLang="zh-CN" sz="4000" dirty="0" smtClean="0"/>
              <a:t> </a:t>
            </a:r>
            <a:r>
              <a:rPr lang="en-US" altLang="zh-CN" sz="4000" dirty="0" err="1" smtClean="0"/>
              <a:t>shī</a:t>
            </a:r>
            <a:r>
              <a:rPr lang="zh-CN" altLang="en-US" sz="4000" dirty="0" smtClean="0"/>
              <a:t> </a:t>
            </a:r>
            <a:r>
              <a:rPr lang="en-US" altLang="zh-CN" sz="4000" dirty="0" err="1" smtClean="0"/>
              <a:t>hǎo</a:t>
            </a:r>
            <a:r>
              <a:rPr lang="en-US" altLang="zh-CN" sz="4000" dirty="0" smtClean="0"/>
              <a:t> </a:t>
            </a:r>
            <a:r>
              <a:rPr lang="zh-CN" altLang="en-US" sz="4000" dirty="0" smtClean="0"/>
              <a:t>！ </a:t>
            </a:r>
          </a:p>
          <a:p>
            <a:r>
              <a:rPr lang="zh-CN" altLang="en-US" sz="4000" dirty="0" smtClean="0"/>
              <a:t>同   学  们  ： 老  师  好  ！</a:t>
            </a:r>
            <a:endParaRPr lang="zh-CN" altLang="en-US" sz="4000" dirty="0"/>
          </a:p>
        </p:txBody>
      </p:sp>
    </p:spTree>
  </p:cSld>
  <p:clrMapOvr>
    <a:masterClrMapping/>
  </p:clrMapOvr>
  <p:transition spd="med">
    <p:random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内容占位符 1"/>
          <p:cNvSpPr>
            <a:spLocks noGrp="1"/>
          </p:cNvSpPr>
          <p:nvPr>
            <p:ph sz="quarter" idx="1"/>
          </p:nvPr>
        </p:nvSpPr>
        <p:spPr>
          <a:xfrm>
            <a:off x="428596" y="2143116"/>
            <a:ext cx="8258204" cy="2762256"/>
          </a:xfrm>
        </p:spPr>
        <p:txBody>
          <a:bodyPr>
            <a:normAutofit/>
          </a:bodyPr>
          <a:lstStyle/>
          <a:p>
            <a:r>
              <a:rPr lang="en-US" altLang="zh-CN" sz="4000" dirty="0" err="1" smtClean="0"/>
              <a:t>zhānɡ</a:t>
            </a:r>
            <a:r>
              <a:rPr lang="en-US" altLang="zh-CN" sz="4000" dirty="0" smtClean="0"/>
              <a:t> </a:t>
            </a:r>
            <a:r>
              <a:rPr lang="en-US" altLang="zh-CN" sz="4000" dirty="0" err="1" smtClean="0"/>
              <a:t>lǎo</a:t>
            </a:r>
            <a:r>
              <a:rPr lang="en-US" altLang="zh-CN" sz="4000" dirty="0" smtClean="0"/>
              <a:t> </a:t>
            </a:r>
            <a:r>
              <a:rPr lang="en-US" altLang="zh-CN" sz="4000" dirty="0" err="1" smtClean="0"/>
              <a:t>shī</a:t>
            </a:r>
            <a:r>
              <a:rPr lang="zh-CN" altLang="en-US" sz="4000" dirty="0" smtClean="0"/>
              <a:t> ： </a:t>
            </a:r>
            <a:r>
              <a:rPr lang="en-US" altLang="zh-CN" sz="4000" dirty="0" err="1" smtClean="0"/>
              <a:t>tónɡ</a:t>
            </a:r>
            <a:r>
              <a:rPr lang="en-US" altLang="zh-CN" sz="4000" dirty="0" smtClean="0"/>
              <a:t> </a:t>
            </a:r>
            <a:r>
              <a:rPr lang="en-US" altLang="zh-CN" sz="4000" dirty="0" err="1" smtClean="0"/>
              <a:t>xué</a:t>
            </a:r>
            <a:r>
              <a:rPr lang="en-US" altLang="zh-CN" sz="4000" dirty="0" smtClean="0"/>
              <a:t> men </a:t>
            </a:r>
            <a:r>
              <a:rPr lang="en-US" altLang="zh-CN" sz="4000" dirty="0" err="1" smtClean="0"/>
              <a:t>zài</a:t>
            </a:r>
            <a:r>
              <a:rPr lang="en-US" altLang="zh-CN" sz="4000" dirty="0" smtClean="0"/>
              <a:t> </a:t>
            </a:r>
            <a:r>
              <a:rPr lang="en-US" altLang="zh-CN" sz="4000" dirty="0" err="1" smtClean="0"/>
              <a:t>jiàn</a:t>
            </a:r>
            <a:r>
              <a:rPr lang="en-US" altLang="zh-CN" sz="4000" dirty="0" smtClean="0"/>
              <a:t> </a:t>
            </a:r>
            <a:r>
              <a:rPr lang="zh-CN" altLang="en-US" sz="4000" dirty="0" smtClean="0"/>
              <a:t>！ </a:t>
            </a:r>
          </a:p>
          <a:p>
            <a:r>
              <a:rPr lang="zh-CN" altLang="en-US" sz="4000" dirty="0" smtClean="0"/>
              <a:t>张    老  师  ：        同   学  们  再  见   ！ </a:t>
            </a:r>
          </a:p>
          <a:p>
            <a:r>
              <a:rPr lang="en-US" altLang="zh-CN" sz="4000" dirty="0" err="1" smtClean="0"/>
              <a:t>tónɡ</a:t>
            </a:r>
            <a:r>
              <a:rPr lang="en-US" altLang="zh-CN" sz="4000" dirty="0" smtClean="0"/>
              <a:t> </a:t>
            </a:r>
            <a:r>
              <a:rPr lang="en-US" altLang="zh-CN" sz="4000" dirty="0" err="1" smtClean="0"/>
              <a:t>xué</a:t>
            </a:r>
            <a:r>
              <a:rPr lang="en-US" altLang="zh-CN" sz="4000" dirty="0" smtClean="0"/>
              <a:t> men </a:t>
            </a:r>
            <a:r>
              <a:rPr lang="zh-CN" altLang="en-US" sz="4000" dirty="0" smtClean="0"/>
              <a:t>： </a:t>
            </a:r>
            <a:r>
              <a:rPr lang="en-US" altLang="zh-CN" sz="4000" dirty="0" err="1" smtClean="0"/>
              <a:t>lǎo</a:t>
            </a:r>
            <a:r>
              <a:rPr lang="en-US" altLang="zh-CN" sz="4000" dirty="0" smtClean="0"/>
              <a:t> </a:t>
            </a:r>
            <a:r>
              <a:rPr lang="en-US" altLang="zh-CN" sz="4000" dirty="0" err="1" smtClean="0"/>
              <a:t>shī</a:t>
            </a:r>
            <a:r>
              <a:rPr lang="zh-CN" altLang="en-US" sz="4000" dirty="0" smtClean="0"/>
              <a:t> </a:t>
            </a:r>
            <a:r>
              <a:rPr lang="en-US" altLang="zh-CN" sz="4000" dirty="0" err="1" smtClean="0"/>
              <a:t>zài</a:t>
            </a:r>
            <a:r>
              <a:rPr lang="en-US" altLang="zh-CN" sz="4000" dirty="0" smtClean="0"/>
              <a:t> </a:t>
            </a:r>
            <a:r>
              <a:rPr lang="en-US" altLang="zh-CN" sz="4000" dirty="0" err="1" smtClean="0"/>
              <a:t>jiàn</a:t>
            </a:r>
            <a:r>
              <a:rPr lang="en-US" altLang="zh-CN" sz="4000" dirty="0" smtClean="0"/>
              <a:t> </a:t>
            </a:r>
            <a:r>
              <a:rPr lang="zh-CN" altLang="en-US" sz="4000" dirty="0" smtClean="0"/>
              <a:t>！ </a:t>
            </a:r>
          </a:p>
          <a:p>
            <a:r>
              <a:rPr lang="zh-CN" altLang="en-US" sz="4000" dirty="0" smtClean="0"/>
              <a:t>同   学  们  ：      老  师  再  见   ！</a:t>
            </a:r>
            <a:endParaRPr lang="zh-CN" altLang="en-US" sz="6000" dirty="0"/>
          </a:p>
        </p:txBody>
      </p:sp>
    </p:spTree>
  </p:cSld>
  <p:clrMapOvr>
    <a:masterClrMapping/>
  </p:clrMapOvr>
  <p:transition spd="med">
    <p:random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内容占位符 1"/>
          <p:cNvSpPr>
            <a:spLocks noGrp="1"/>
          </p:cNvSpPr>
          <p:nvPr>
            <p:ph sz="quarter" idx="1"/>
          </p:nvPr>
        </p:nvSpPr>
        <p:spPr>
          <a:xfrm>
            <a:off x="4857752" y="928670"/>
            <a:ext cx="3900486" cy="4572000"/>
          </a:xfr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en-US" altLang="zh-CN" dirty="0" err="1" smtClean="0"/>
              <a:t>lǎo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shī</a:t>
            </a:r>
            <a:r>
              <a:rPr lang="zh-CN" altLang="en-US" dirty="0" smtClean="0"/>
              <a:t> </a:t>
            </a:r>
            <a:r>
              <a:rPr lang="en-US" altLang="zh-CN" dirty="0" err="1" smtClean="0"/>
              <a:t>hǎo</a:t>
            </a:r>
            <a:r>
              <a:rPr lang="en-US" altLang="zh-CN" dirty="0" smtClean="0"/>
              <a:t> </a:t>
            </a:r>
            <a:r>
              <a:rPr lang="zh-CN" altLang="en-US" dirty="0" smtClean="0"/>
              <a:t>！ </a:t>
            </a:r>
          </a:p>
          <a:p>
            <a:r>
              <a:rPr lang="zh-CN" altLang="en-US" dirty="0" smtClean="0"/>
              <a:t>老  师  好  ！ </a:t>
            </a:r>
          </a:p>
          <a:p>
            <a:r>
              <a:rPr lang="en-US" altLang="zh-CN" dirty="0" err="1" smtClean="0"/>
              <a:t>lǎo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shī</a:t>
            </a:r>
            <a:r>
              <a:rPr lang="zh-CN" altLang="en-US" dirty="0" smtClean="0"/>
              <a:t> </a:t>
            </a:r>
            <a:r>
              <a:rPr lang="en-US" altLang="zh-CN" dirty="0" err="1" smtClean="0"/>
              <a:t>zài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jiàn</a:t>
            </a:r>
            <a:r>
              <a:rPr lang="en-US" altLang="zh-CN" dirty="0" smtClean="0"/>
              <a:t> </a:t>
            </a:r>
            <a:r>
              <a:rPr lang="zh-CN" altLang="en-US" dirty="0" smtClean="0"/>
              <a:t>！ </a:t>
            </a:r>
          </a:p>
          <a:p>
            <a:r>
              <a:rPr lang="zh-CN" altLang="en-US" dirty="0" smtClean="0"/>
              <a:t>老  师  再  见   ！ </a:t>
            </a:r>
          </a:p>
          <a:p>
            <a:r>
              <a:rPr lang="en-US" altLang="zh-CN" dirty="0" err="1" smtClean="0"/>
              <a:t>tónɡ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xué</a:t>
            </a:r>
            <a:r>
              <a:rPr lang="en-US" altLang="zh-CN" dirty="0" smtClean="0"/>
              <a:t> men </a:t>
            </a:r>
            <a:r>
              <a:rPr lang="en-US" altLang="zh-CN" dirty="0" err="1" smtClean="0"/>
              <a:t>hǎo</a:t>
            </a:r>
            <a:r>
              <a:rPr lang="en-US" altLang="zh-CN" dirty="0" smtClean="0"/>
              <a:t> </a:t>
            </a:r>
            <a:r>
              <a:rPr lang="zh-CN" altLang="en-US" dirty="0" smtClean="0"/>
              <a:t>！ </a:t>
            </a:r>
          </a:p>
          <a:p>
            <a:r>
              <a:rPr lang="zh-CN" altLang="en-US" dirty="0" smtClean="0"/>
              <a:t>同   学  们  好  ！ </a:t>
            </a:r>
          </a:p>
          <a:p>
            <a:r>
              <a:rPr lang="en-US" altLang="zh-CN" dirty="0" err="1" smtClean="0"/>
              <a:t>tónɡ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xué</a:t>
            </a:r>
            <a:r>
              <a:rPr lang="en-US" altLang="zh-CN" dirty="0" smtClean="0"/>
              <a:t> men </a:t>
            </a:r>
            <a:r>
              <a:rPr lang="en-US" altLang="zh-CN" dirty="0" err="1" smtClean="0"/>
              <a:t>zài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jiàn</a:t>
            </a:r>
            <a:r>
              <a:rPr lang="en-US" altLang="zh-CN" dirty="0" smtClean="0"/>
              <a:t> </a:t>
            </a:r>
            <a:r>
              <a:rPr lang="zh-CN" altLang="en-US" dirty="0" smtClean="0"/>
              <a:t>！ </a:t>
            </a:r>
          </a:p>
          <a:p>
            <a:r>
              <a:rPr lang="zh-CN" altLang="en-US" dirty="0" smtClean="0"/>
              <a:t>同   学  们  再  见   ！</a:t>
            </a:r>
          </a:p>
          <a:p>
            <a:endParaRPr lang="zh-CN" alt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357158" y="2071678"/>
            <a:ext cx="3003579" cy="2308324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en-US" altLang="zh-CN" sz="3600" dirty="0" err="1" smtClean="0"/>
              <a:t>lǎo</a:t>
            </a:r>
            <a:r>
              <a:rPr lang="en-US" altLang="zh-CN" sz="3600" dirty="0" smtClean="0"/>
              <a:t> </a:t>
            </a:r>
            <a:r>
              <a:rPr lang="en-US" altLang="zh-CN" sz="3600" dirty="0" err="1" smtClean="0"/>
              <a:t>shī</a:t>
            </a:r>
            <a:r>
              <a:rPr lang="en-US" altLang="zh-CN" sz="3600" dirty="0" smtClean="0"/>
              <a:t> </a:t>
            </a:r>
            <a:br>
              <a:rPr lang="en-US" altLang="zh-CN" sz="3600" dirty="0" smtClean="0"/>
            </a:br>
            <a:r>
              <a:rPr lang="zh-CN" altLang="en-US" sz="3600" dirty="0" smtClean="0"/>
              <a:t>老  师  </a:t>
            </a:r>
            <a:br>
              <a:rPr lang="zh-CN" altLang="en-US" sz="3600" dirty="0" smtClean="0"/>
            </a:br>
            <a:r>
              <a:rPr lang="en-US" altLang="zh-CN" sz="3600" dirty="0" err="1" smtClean="0"/>
              <a:t>tónɡ</a:t>
            </a:r>
            <a:r>
              <a:rPr lang="en-US" altLang="zh-CN" sz="3600" dirty="0" smtClean="0"/>
              <a:t> </a:t>
            </a:r>
            <a:r>
              <a:rPr lang="en-US" altLang="zh-CN" sz="3600" dirty="0" err="1" smtClean="0"/>
              <a:t>xué</a:t>
            </a:r>
            <a:r>
              <a:rPr lang="en-US" altLang="zh-CN" sz="3600" dirty="0" smtClean="0"/>
              <a:t> men </a:t>
            </a:r>
            <a:br>
              <a:rPr lang="en-US" altLang="zh-CN" sz="3600" dirty="0" smtClean="0"/>
            </a:br>
            <a:r>
              <a:rPr lang="zh-CN" altLang="en-US" sz="3600" dirty="0" smtClean="0"/>
              <a:t>同     学   们</a:t>
            </a:r>
            <a:endParaRPr lang="zh-CN" altLang="en-US" sz="3600" dirty="0"/>
          </a:p>
        </p:txBody>
      </p:sp>
      <p:cxnSp>
        <p:nvCxnSpPr>
          <p:cNvPr id="6" name="直接箭头连接符 5"/>
          <p:cNvCxnSpPr/>
          <p:nvPr/>
        </p:nvCxnSpPr>
        <p:spPr>
          <a:xfrm>
            <a:off x="2285984" y="2928934"/>
            <a:ext cx="2571768" cy="57150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8" name="直接箭头连接符 7"/>
          <p:cNvCxnSpPr/>
          <p:nvPr/>
        </p:nvCxnSpPr>
        <p:spPr>
          <a:xfrm>
            <a:off x="2357422" y="3000372"/>
            <a:ext cx="2643206" cy="135732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10" name="直接箭头连接符 9"/>
          <p:cNvCxnSpPr/>
          <p:nvPr/>
        </p:nvCxnSpPr>
        <p:spPr>
          <a:xfrm rot="5400000" flipH="1" flipV="1">
            <a:off x="2786050" y="1785926"/>
            <a:ext cx="2357454" cy="192882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2" name="直接箭头连接符 11"/>
          <p:cNvCxnSpPr/>
          <p:nvPr/>
        </p:nvCxnSpPr>
        <p:spPr>
          <a:xfrm flipV="1">
            <a:off x="3071802" y="2643182"/>
            <a:ext cx="1928826" cy="142876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内容占位符 5"/>
          <p:cNvGraphicFramePr>
            <a:graphicFrameLocks noGrp="1"/>
          </p:cNvGraphicFramePr>
          <p:nvPr>
            <p:ph sz="quarter" idx="1"/>
          </p:nvPr>
        </p:nvGraphicFramePr>
        <p:xfrm>
          <a:off x="428596" y="1285860"/>
          <a:ext cx="8229600" cy="1854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71600"/>
                <a:gridCol w="1371600"/>
                <a:gridCol w="1371600"/>
                <a:gridCol w="1371600"/>
                <a:gridCol w="1371600"/>
                <a:gridCol w="1371600"/>
              </a:tblGrid>
              <a:tr h="370840">
                <a:tc>
                  <a:txBody>
                    <a:bodyPr/>
                    <a:lstStyle/>
                    <a:p>
                      <a:endParaRPr lang="zh-CN" altLang="en-US" dirty="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dirty="0" smtClean="0">
                          <a:latin typeface="天天汉语" pitchFamily="49" charset="-122"/>
                          <a:ea typeface="天天汉语" pitchFamily="49" charset="-122"/>
                        </a:rPr>
                        <a:t>a</a:t>
                      </a:r>
                      <a:endParaRPr lang="zh-CN" altLang="en-US" dirty="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dirty="0" err="1" smtClean="0">
                          <a:latin typeface="天天汉语" pitchFamily="49" charset="-122"/>
                          <a:ea typeface="天天汉语" pitchFamily="49" charset="-122"/>
                        </a:rPr>
                        <a:t>ai</a:t>
                      </a:r>
                      <a:endParaRPr lang="zh-CN" altLang="en-US" dirty="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dirty="0" err="1" smtClean="0">
                          <a:latin typeface="天天汉语" pitchFamily="49" charset="-122"/>
                          <a:ea typeface="天天汉语" pitchFamily="49" charset="-122"/>
                        </a:rPr>
                        <a:t>ao</a:t>
                      </a:r>
                      <a:endParaRPr lang="zh-CN" altLang="en-US" dirty="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dirty="0" smtClean="0">
                          <a:latin typeface="天天汉语" pitchFamily="49" charset="-122"/>
                          <a:ea typeface="天天汉语" pitchFamily="49" charset="-122"/>
                        </a:rPr>
                        <a:t>an</a:t>
                      </a:r>
                      <a:endParaRPr lang="zh-CN" altLang="en-US" dirty="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dirty="0" err="1" smtClean="0">
                          <a:latin typeface="天天汉语" pitchFamily="49" charset="-122"/>
                          <a:ea typeface="天天汉语" pitchFamily="49" charset="-122"/>
                        </a:rPr>
                        <a:t>ang</a:t>
                      </a:r>
                      <a:endParaRPr lang="zh-CN" altLang="en-US" dirty="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altLang="zh-CN" dirty="0" smtClean="0">
                          <a:latin typeface="天天汉语" pitchFamily="49" charset="-122"/>
                          <a:ea typeface="天天汉语" pitchFamily="49" charset="-122"/>
                        </a:rPr>
                        <a:t>b</a:t>
                      </a:r>
                      <a:endParaRPr lang="zh-CN" altLang="en-US" dirty="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dirty="0" err="1" smtClean="0">
                          <a:latin typeface="天天汉语" pitchFamily="49" charset="-122"/>
                          <a:ea typeface="天天汉语" pitchFamily="49" charset="-122"/>
                        </a:rPr>
                        <a:t>ba</a:t>
                      </a:r>
                      <a:endParaRPr lang="zh-CN" altLang="en-US" dirty="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dirty="0" err="1" smtClean="0">
                          <a:latin typeface="天天汉语" pitchFamily="49" charset="-122"/>
                          <a:ea typeface="天天汉语" pitchFamily="49" charset="-122"/>
                        </a:rPr>
                        <a:t>bai</a:t>
                      </a:r>
                      <a:endParaRPr lang="zh-CN" altLang="en-US" dirty="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dirty="0" err="1" smtClean="0">
                          <a:latin typeface="天天汉语" pitchFamily="49" charset="-122"/>
                          <a:ea typeface="天天汉语" pitchFamily="49" charset="-122"/>
                        </a:rPr>
                        <a:t>bao</a:t>
                      </a:r>
                      <a:endParaRPr lang="zh-CN" altLang="en-US" dirty="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dirty="0" smtClean="0">
                          <a:latin typeface="天天汉语" pitchFamily="49" charset="-122"/>
                          <a:ea typeface="天天汉语" pitchFamily="49" charset="-122"/>
                        </a:rPr>
                        <a:t>ban</a:t>
                      </a:r>
                      <a:endParaRPr lang="zh-CN" altLang="en-US" dirty="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dirty="0" smtClean="0">
                          <a:latin typeface="天天汉语" pitchFamily="49" charset="-122"/>
                          <a:ea typeface="天天汉语" pitchFamily="49" charset="-122"/>
                        </a:rPr>
                        <a:t>bang</a:t>
                      </a:r>
                      <a:endParaRPr lang="zh-CN" altLang="en-US" dirty="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altLang="zh-CN" dirty="0" smtClean="0">
                          <a:latin typeface="天天汉语" pitchFamily="49" charset="-122"/>
                          <a:ea typeface="天天汉语" pitchFamily="49" charset="-122"/>
                        </a:rPr>
                        <a:t>p</a:t>
                      </a:r>
                      <a:endParaRPr lang="zh-CN" altLang="en-US" dirty="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dirty="0" smtClean="0">
                          <a:latin typeface="天天汉语" pitchFamily="49" charset="-122"/>
                          <a:ea typeface="天天汉语" pitchFamily="49" charset="-122"/>
                        </a:rPr>
                        <a:t>pa</a:t>
                      </a:r>
                      <a:endParaRPr lang="zh-CN" altLang="en-US" dirty="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dirty="0" err="1" smtClean="0">
                          <a:latin typeface="天天汉语" pitchFamily="49" charset="-122"/>
                          <a:ea typeface="天天汉语" pitchFamily="49" charset="-122"/>
                        </a:rPr>
                        <a:t>pai</a:t>
                      </a:r>
                      <a:endParaRPr lang="zh-CN" altLang="en-US" dirty="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dirty="0" err="1" smtClean="0">
                          <a:latin typeface="天天汉语" pitchFamily="49" charset="-122"/>
                          <a:ea typeface="天天汉语" pitchFamily="49" charset="-122"/>
                        </a:rPr>
                        <a:t>pao</a:t>
                      </a:r>
                      <a:endParaRPr lang="zh-CN" altLang="en-US" dirty="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dirty="0" smtClean="0">
                          <a:latin typeface="天天汉语" pitchFamily="49" charset="-122"/>
                          <a:ea typeface="天天汉语" pitchFamily="49" charset="-122"/>
                        </a:rPr>
                        <a:t>pan</a:t>
                      </a:r>
                      <a:endParaRPr lang="zh-CN" altLang="en-US" dirty="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dirty="0" smtClean="0">
                          <a:latin typeface="天天汉语" pitchFamily="49" charset="-122"/>
                          <a:ea typeface="天天汉语" pitchFamily="49" charset="-122"/>
                        </a:rPr>
                        <a:t>pang</a:t>
                      </a:r>
                      <a:endParaRPr lang="zh-CN" altLang="en-US" dirty="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altLang="zh-CN" dirty="0" smtClean="0">
                          <a:latin typeface="天天汉语" pitchFamily="49" charset="-122"/>
                          <a:ea typeface="天天汉语" pitchFamily="49" charset="-122"/>
                        </a:rPr>
                        <a:t>m</a:t>
                      </a:r>
                      <a:endParaRPr lang="zh-CN" altLang="en-US" dirty="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dirty="0" smtClean="0">
                          <a:latin typeface="天天汉语" pitchFamily="49" charset="-122"/>
                          <a:ea typeface="天天汉语" pitchFamily="49" charset="-122"/>
                        </a:rPr>
                        <a:t>ma</a:t>
                      </a:r>
                      <a:endParaRPr lang="zh-CN" altLang="en-US" dirty="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dirty="0" err="1" smtClean="0">
                          <a:latin typeface="天天汉语" pitchFamily="49" charset="-122"/>
                          <a:ea typeface="天天汉语" pitchFamily="49" charset="-122"/>
                        </a:rPr>
                        <a:t>mai</a:t>
                      </a:r>
                      <a:endParaRPr lang="zh-CN" altLang="en-US" dirty="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dirty="0" err="1" smtClean="0">
                          <a:latin typeface="天天汉语" pitchFamily="49" charset="-122"/>
                          <a:ea typeface="天天汉语" pitchFamily="49" charset="-122"/>
                        </a:rPr>
                        <a:t>mao</a:t>
                      </a:r>
                      <a:endParaRPr lang="zh-CN" altLang="en-US" dirty="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dirty="0" smtClean="0">
                          <a:latin typeface="天天汉语" pitchFamily="49" charset="-122"/>
                          <a:ea typeface="天天汉语" pitchFamily="49" charset="-122"/>
                        </a:rPr>
                        <a:t>man</a:t>
                      </a:r>
                      <a:endParaRPr lang="zh-CN" altLang="en-US" dirty="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dirty="0" err="1" smtClean="0">
                          <a:latin typeface="天天汉语" pitchFamily="49" charset="-122"/>
                          <a:ea typeface="天天汉语" pitchFamily="49" charset="-122"/>
                        </a:rPr>
                        <a:t>mang</a:t>
                      </a:r>
                      <a:endParaRPr lang="zh-CN" altLang="en-US" dirty="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altLang="zh-CN" dirty="0" smtClean="0">
                          <a:latin typeface="天天汉语" pitchFamily="49" charset="-122"/>
                          <a:ea typeface="天天汉语" pitchFamily="49" charset="-122"/>
                        </a:rPr>
                        <a:t>f</a:t>
                      </a:r>
                      <a:endParaRPr lang="zh-CN" altLang="en-US" dirty="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dirty="0" err="1" smtClean="0">
                          <a:latin typeface="天天汉语" pitchFamily="49" charset="-122"/>
                          <a:ea typeface="天天汉语" pitchFamily="49" charset="-122"/>
                        </a:rPr>
                        <a:t>fa</a:t>
                      </a:r>
                      <a:endParaRPr lang="zh-CN" altLang="en-US" dirty="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zh-CN" altLang="en-US" dirty="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zh-CN" altLang="en-US" dirty="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dirty="0" smtClean="0">
                          <a:latin typeface="天天汉语" pitchFamily="49" charset="-122"/>
                          <a:ea typeface="天天汉语" pitchFamily="49" charset="-122"/>
                        </a:rPr>
                        <a:t>fan</a:t>
                      </a:r>
                      <a:endParaRPr lang="zh-CN" altLang="en-US" dirty="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dirty="0" smtClean="0">
                          <a:latin typeface="天天汉语" pitchFamily="49" charset="-122"/>
                          <a:ea typeface="天天汉语" pitchFamily="49" charset="-122"/>
                        </a:rPr>
                        <a:t>fang</a:t>
                      </a:r>
                      <a:endParaRPr lang="zh-CN" altLang="en-US" dirty="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8" name="表格 7"/>
          <p:cNvGraphicFramePr>
            <a:graphicFrameLocks noGrp="1"/>
          </p:cNvGraphicFramePr>
          <p:nvPr/>
        </p:nvGraphicFramePr>
        <p:xfrm>
          <a:off x="428596" y="3714752"/>
          <a:ext cx="8215370" cy="1854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63419"/>
                <a:gridCol w="1163419"/>
                <a:gridCol w="1163419"/>
                <a:gridCol w="1163419"/>
                <a:gridCol w="1163419"/>
                <a:gridCol w="1163419"/>
                <a:gridCol w="1234856"/>
              </a:tblGrid>
              <a:tr h="370840">
                <a:tc>
                  <a:txBody>
                    <a:bodyPr/>
                    <a:lstStyle/>
                    <a:p>
                      <a:endParaRPr lang="zh-CN" altLang="en-US" dirty="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dirty="0" smtClean="0">
                          <a:latin typeface="天天汉语" pitchFamily="49" charset="-122"/>
                          <a:ea typeface="天天汉语" pitchFamily="49" charset="-122"/>
                        </a:rPr>
                        <a:t>o</a:t>
                      </a:r>
                      <a:endParaRPr lang="zh-CN" altLang="en-US" dirty="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dirty="0" err="1" smtClean="0">
                          <a:latin typeface="天天汉语" pitchFamily="49" charset="-122"/>
                          <a:ea typeface="天天汉语" pitchFamily="49" charset="-122"/>
                        </a:rPr>
                        <a:t>ou</a:t>
                      </a:r>
                      <a:endParaRPr lang="zh-CN" altLang="en-US" dirty="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dirty="0" smtClean="0">
                          <a:latin typeface="天天汉语" pitchFamily="49" charset="-122"/>
                          <a:ea typeface="天天汉语" pitchFamily="49" charset="-122"/>
                        </a:rPr>
                        <a:t>e</a:t>
                      </a:r>
                      <a:endParaRPr lang="zh-CN" altLang="en-US" dirty="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dirty="0" err="1" smtClean="0">
                          <a:latin typeface="天天汉语" pitchFamily="49" charset="-122"/>
                          <a:ea typeface="天天汉语" pitchFamily="49" charset="-122"/>
                        </a:rPr>
                        <a:t>ei</a:t>
                      </a:r>
                      <a:endParaRPr lang="zh-CN" altLang="en-US" dirty="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dirty="0" smtClean="0">
                          <a:latin typeface="天天汉语" pitchFamily="49" charset="-122"/>
                          <a:ea typeface="天天汉语" pitchFamily="49" charset="-122"/>
                        </a:rPr>
                        <a:t>en</a:t>
                      </a:r>
                      <a:endParaRPr lang="zh-CN" altLang="en-US" dirty="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dirty="0" smtClean="0">
                          <a:latin typeface="天天汉语" pitchFamily="49" charset="-122"/>
                          <a:ea typeface="天天汉语" pitchFamily="49" charset="-122"/>
                        </a:rPr>
                        <a:t>eng</a:t>
                      </a:r>
                      <a:endParaRPr lang="zh-CN" altLang="en-US" dirty="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altLang="zh-CN" dirty="0" smtClean="0">
                          <a:latin typeface="天天汉语" pitchFamily="49" charset="-122"/>
                          <a:ea typeface="天天汉语" pitchFamily="49" charset="-122"/>
                        </a:rPr>
                        <a:t>b</a:t>
                      </a:r>
                      <a:endParaRPr lang="zh-CN" altLang="en-US" dirty="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dirty="0" err="1" smtClean="0">
                          <a:latin typeface="天天汉语" pitchFamily="49" charset="-122"/>
                          <a:ea typeface="天天汉语" pitchFamily="49" charset="-122"/>
                        </a:rPr>
                        <a:t>bo</a:t>
                      </a:r>
                      <a:endParaRPr lang="zh-CN" altLang="en-US" dirty="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zh-CN" altLang="en-US" dirty="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zh-CN" altLang="en-US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dirty="0" err="1" smtClean="0">
                          <a:latin typeface="天天汉语" pitchFamily="49" charset="-122"/>
                          <a:ea typeface="天天汉语" pitchFamily="49" charset="-122"/>
                        </a:rPr>
                        <a:t>bei</a:t>
                      </a:r>
                      <a:endParaRPr lang="zh-CN" altLang="en-US" dirty="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dirty="0" err="1" smtClean="0">
                          <a:latin typeface="天天汉语" pitchFamily="49" charset="-122"/>
                          <a:ea typeface="天天汉语" pitchFamily="49" charset="-122"/>
                        </a:rPr>
                        <a:t>ben</a:t>
                      </a:r>
                      <a:endParaRPr lang="zh-CN" altLang="en-US" dirty="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dirty="0" err="1" smtClean="0">
                          <a:latin typeface="天天汉语" pitchFamily="49" charset="-122"/>
                          <a:ea typeface="天天汉语" pitchFamily="49" charset="-122"/>
                        </a:rPr>
                        <a:t>beng</a:t>
                      </a:r>
                      <a:endParaRPr lang="zh-CN" altLang="en-US" dirty="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altLang="zh-CN" dirty="0" smtClean="0">
                          <a:latin typeface="天天汉语" pitchFamily="49" charset="-122"/>
                          <a:ea typeface="天天汉语" pitchFamily="49" charset="-122"/>
                        </a:rPr>
                        <a:t>P</a:t>
                      </a:r>
                      <a:endParaRPr lang="zh-CN" altLang="en-US" dirty="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dirty="0" err="1" smtClean="0">
                          <a:latin typeface="天天汉语" pitchFamily="49" charset="-122"/>
                          <a:ea typeface="天天汉语" pitchFamily="49" charset="-122"/>
                        </a:rPr>
                        <a:t>po</a:t>
                      </a:r>
                      <a:endParaRPr lang="zh-CN" altLang="en-US" dirty="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dirty="0" err="1" smtClean="0">
                          <a:latin typeface="天天汉语" pitchFamily="49" charset="-122"/>
                          <a:ea typeface="天天汉语" pitchFamily="49" charset="-122"/>
                        </a:rPr>
                        <a:t>pou</a:t>
                      </a:r>
                      <a:endParaRPr lang="zh-CN" altLang="en-US" dirty="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zh-CN" altLang="en-US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dirty="0" err="1" smtClean="0">
                          <a:latin typeface="天天汉语" pitchFamily="49" charset="-122"/>
                          <a:ea typeface="天天汉语" pitchFamily="49" charset="-122"/>
                        </a:rPr>
                        <a:t>pei</a:t>
                      </a:r>
                      <a:endParaRPr lang="zh-CN" altLang="en-US" dirty="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dirty="0" smtClean="0">
                          <a:latin typeface="天天汉语" pitchFamily="49" charset="-122"/>
                          <a:ea typeface="天天汉语" pitchFamily="49" charset="-122"/>
                        </a:rPr>
                        <a:t>pen</a:t>
                      </a:r>
                      <a:endParaRPr lang="zh-CN" altLang="en-US" dirty="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dirty="0" err="1" smtClean="0">
                          <a:latin typeface="天天汉语" pitchFamily="49" charset="-122"/>
                          <a:ea typeface="天天汉语" pitchFamily="49" charset="-122"/>
                        </a:rPr>
                        <a:t>peng</a:t>
                      </a:r>
                      <a:endParaRPr lang="zh-CN" altLang="en-US" dirty="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altLang="zh-CN" dirty="0" smtClean="0">
                          <a:latin typeface="天天汉语" pitchFamily="49" charset="-122"/>
                          <a:ea typeface="天天汉语" pitchFamily="49" charset="-122"/>
                        </a:rPr>
                        <a:t>m</a:t>
                      </a:r>
                      <a:endParaRPr lang="zh-CN" altLang="en-US" dirty="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dirty="0" smtClean="0">
                          <a:latin typeface="天天汉语" pitchFamily="49" charset="-122"/>
                          <a:ea typeface="天天汉语" pitchFamily="49" charset="-122"/>
                        </a:rPr>
                        <a:t>mo</a:t>
                      </a:r>
                      <a:endParaRPr lang="zh-CN" altLang="en-US" dirty="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dirty="0" err="1" smtClean="0">
                          <a:latin typeface="天天汉语" pitchFamily="49" charset="-122"/>
                          <a:ea typeface="天天汉语" pitchFamily="49" charset="-122"/>
                        </a:rPr>
                        <a:t>mou</a:t>
                      </a:r>
                      <a:endParaRPr lang="zh-CN" altLang="en-US" dirty="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dirty="0" smtClean="0">
                          <a:latin typeface="天天汉语" pitchFamily="49" charset="-122"/>
                          <a:ea typeface="天天汉语" pitchFamily="49" charset="-122"/>
                        </a:rPr>
                        <a:t>me</a:t>
                      </a:r>
                      <a:endParaRPr lang="zh-CN" altLang="en-US" dirty="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dirty="0" err="1" smtClean="0">
                          <a:latin typeface="天天汉语" pitchFamily="49" charset="-122"/>
                          <a:ea typeface="天天汉语" pitchFamily="49" charset="-122"/>
                        </a:rPr>
                        <a:t>mei</a:t>
                      </a:r>
                      <a:endParaRPr lang="zh-CN" altLang="en-US" dirty="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dirty="0" smtClean="0">
                          <a:latin typeface="天天汉语" pitchFamily="49" charset="-122"/>
                          <a:ea typeface="天天汉语" pitchFamily="49" charset="-122"/>
                        </a:rPr>
                        <a:t>men</a:t>
                      </a:r>
                      <a:endParaRPr lang="zh-CN" altLang="en-US" dirty="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dirty="0" err="1" smtClean="0">
                          <a:latin typeface="天天汉语" pitchFamily="49" charset="-122"/>
                          <a:ea typeface="天天汉语" pitchFamily="49" charset="-122"/>
                        </a:rPr>
                        <a:t>meng</a:t>
                      </a:r>
                      <a:endParaRPr lang="zh-CN" altLang="en-US" dirty="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altLang="zh-CN" dirty="0" smtClean="0">
                          <a:latin typeface="天天汉语" pitchFamily="49" charset="-122"/>
                          <a:ea typeface="天天汉语" pitchFamily="49" charset="-122"/>
                        </a:rPr>
                        <a:t>f</a:t>
                      </a:r>
                      <a:endParaRPr lang="zh-CN" altLang="en-US" dirty="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dirty="0" smtClean="0">
                          <a:latin typeface="天天汉语" pitchFamily="49" charset="-122"/>
                          <a:ea typeface="天天汉语" pitchFamily="49" charset="-122"/>
                        </a:rPr>
                        <a:t>mo</a:t>
                      </a:r>
                      <a:endParaRPr lang="zh-CN" altLang="en-US" dirty="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dirty="0" err="1" smtClean="0">
                          <a:latin typeface="天天汉语" pitchFamily="49" charset="-122"/>
                          <a:ea typeface="天天汉语" pitchFamily="49" charset="-122"/>
                        </a:rPr>
                        <a:t>fou</a:t>
                      </a:r>
                      <a:endParaRPr lang="zh-CN" altLang="en-US" dirty="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zh-CN" altLang="en-US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dirty="0" err="1" smtClean="0">
                          <a:latin typeface="天天汉语" pitchFamily="49" charset="-122"/>
                          <a:ea typeface="天天汉语" pitchFamily="49" charset="-122"/>
                        </a:rPr>
                        <a:t>fei</a:t>
                      </a:r>
                      <a:endParaRPr lang="zh-CN" altLang="en-US" dirty="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dirty="0" smtClean="0">
                          <a:latin typeface="天天汉语" pitchFamily="49" charset="-122"/>
                          <a:ea typeface="天天汉语" pitchFamily="49" charset="-122"/>
                        </a:rPr>
                        <a:t>fen</a:t>
                      </a:r>
                      <a:endParaRPr lang="zh-CN" altLang="en-US" dirty="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dirty="0" err="1" smtClean="0">
                          <a:latin typeface="天天汉语" pitchFamily="49" charset="-122"/>
                          <a:ea typeface="天天汉语" pitchFamily="49" charset="-122"/>
                        </a:rPr>
                        <a:t>feng</a:t>
                      </a:r>
                      <a:endParaRPr lang="zh-CN" altLang="en-US" dirty="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med">
    <p:random/>
  </p:transition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14348" y="2143116"/>
            <a:ext cx="7772400" cy="1857380"/>
          </a:xfrm>
        </p:spPr>
        <p:txBody>
          <a:bodyPr>
            <a:normAutofit fontScale="90000"/>
          </a:bodyPr>
          <a:lstStyle/>
          <a:p>
            <a:pPr algn="ctr"/>
            <a:r>
              <a:rPr lang="en-US" altLang="zh-CN" b="1" dirty="0" err="1" smtClean="0">
                <a:solidFill>
                  <a:schemeClr val="tx1"/>
                </a:solidFill>
              </a:rPr>
              <a:t>dì</a:t>
            </a:r>
            <a:r>
              <a:rPr lang="en-US" altLang="zh-CN" b="1" dirty="0" smtClean="0">
                <a:solidFill>
                  <a:schemeClr val="tx1"/>
                </a:solidFill>
              </a:rPr>
              <a:t> </a:t>
            </a:r>
            <a:r>
              <a:rPr lang="en-US" altLang="zh-CN" b="1" dirty="0" err="1" smtClean="0">
                <a:solidFill>
                  <a:schemeClr val="tx1"/>
                </a:solidFill>
              </a:rPr>
              <a:t>sān</a:t>
            </a:r>
            <a:r>
              <a:rPr lang="en-US" altLang="zh-CN" b="1" dirty="0" smtClean="0">
                <a:solidFill>
                  <a:schemeClr val="tx1"/>
                </a:solidFill>
              </a:rPr>
              <a:t> </a:t>
            </a:r>
            <a:r>
              <a:rPr lang="en-US" altLang="zh-CN" b="1" dirty="0" err="1" smtClean="0">
                <a:solidFill>
                  <a:schemeClr val="tx1"/>
                </a:solidFill>
              </a:rPr>
              <a:t>kè</a:t>
            </a:r>
            <a:r>
              <a:rPr lang="en-US" altLang="zh-CN" b="1" dirty="0" smtClean="0">
                <a:solidFill>
                  <a:schemeClr val="tx1"/>
                </a:solidFill>
              </a:rPr>
              <a:t>   </a:t>
            </a:r>
            <a:r>
              <a:rPr lang="en-US" altLang="zh-CN" b="1" dirty="0" err="1" smtClean="0">
                <a:solidFill>
                  <a:schemeClr val="tx1"/>
                </a:solidFill>
              </a:rPr>
              <a:t>wǒ</a:t>
            </a:r>
            <a:r>
              <a:rPr lang="en-US" altLang="zh-CN" b="1" dirty="0" smtClean="0">
                <a:solidFill>
                  <a:schemeClr val="tx1"/>
                </a:solidFill>
              </a:rPr>
              <a:t> </a:t>
            </a:r>
            <a:r>
              <a:rPr lang="en-US" altLang="zh-CN" b="1" dirty="0" err="1" smtClean="0">
                <a:solidFill>
                  <a:schemeClr val="tx1"/>
                </a:solidFill>
              </a:rPr>
              <a:t>shì</a:t>
            </a:r>
            <a:r>
              <a:rPr lang="en-US" altLang="zh-CN" b="1" dirty="0" smtClean="0">
                <a:solidFill>
                  <a:schemeClr val="tx1"/>
                </a:solidFill>
              </a:rPr>
              <a:t> </a:t>
            </a:r>
            <a:r>
              <a:rPr lang="en-US" altLang="zh-CN" b="1" dirty="0" err="1" smtClean="0">
                <a:solidFill>
                  <a:schemeClr val="tx1"/>
                </a:solidFill>
              </a:rPr>
              <a:t>wánɡ</a:t>
            </a:r>
            <a:r>
              <a:rPr lang="en-US" altLang="zh-CN" b="1" dirty="0" smtClean="0">
                <a:solidFill>
                  <a:schemeClr val="tx1"/>
                </a:solidFill>
              </a:rPr>
              <a:t> </a:t>
            </a:r>
            <a:r>
              <a:rPr lang="en-US" altLang="zh-CN" b="1" dirty="0" err="1" smtClean="0">
                <a:solidFill>
                  <a:schemeClr val="tx1"/>
                </a:solidFill>
              </a:rPr>
              <a:t>jiā</a:t>
            </a:r>
            <a:r>
              <a:rPr lang="zh-CN" altLang="en-US" b="1" dirty="0" smtClean="0">
                <a:solidFill>
                  <a:schemeClr val="tx1"/>
                </a:solidFill>
              </a:rPr>
              <a:t> </a:t>
            </a:r>
            <a:r>
              <a:rPr lang="en-US" altLang="zh-CN" b="1" dirty="0" err="1" smtClean="0">
                <a:solidFill>
                  <a:schemeClr val="tx1"/>
                </a:solidFill>
              </a:rPr>
              <a:t>mínɡ</a:t>
            </a:r>
            <a:r>
              <a:rPr lang="en-US" altLang="zh-CN" b="1" dirty="0" smtClean="0">
                <a:solidFill>
                  <a:schemeClr val="tx1"/>
                </a:solidFill>
              </a:rPr>
              <a:t> </a:t>
            </a:r>
            <a:br>
              <a:rPr lang="en-US" altLang="zh-CN" b="1" dirty="0" smtClean="0">
                <a:solidFill>
                  <a:schemeClr val="tx1"/>
                </a:solidFill>
              </a:rPr>
            </a:br>
            <a:r>
              <a:rPr lang="zh-CN" altLang="en-US" b="1" dirty="0" smtClean="0">
                <a:solidFill>
                  <a:schemeClr val="tx1"/>
                </a:solidFill>
              </a:rPr>
              <a:t>第 三  课   我 是  王   家  明   </a:t>
            </a:r>
            <a:r>
              <a:rPr lang="zh-CN" altLang="en-US" dirty="0" smtClean="0"/>
              <a:t/>
            </a:r>
            <a:br>
              <a:rPr lang="zh-CN" altLang="en-US" dirty="0" smtClean="0"/>
            </a:br>
            <a:endParaRPr lang="zh-CN" altLang="en-US" dirty="0"/>
          </a:p>
        </p:txBody>
      </p:sp>
    </p:spTree>
  </p:cSld>
  <p:clrMapOvr>
    <a:masterClrMapping/>
  </p:clrMapOvr>
  <p:transition spd="med">
    <p:random/>
  </p:transition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内容占位符 2"/>
          <p:cNvSpPr>
            <a:spLocks noGrp="1"/>
          </p:cNvSpPr>
          <p:nvPr>
            <p:ph sz="quarter" idx="1"/>
          </p:nvPr>
        </p:nvSpPr>
        <p:spPr>
          <a:xfrm>
            <a:off x="500034" y="357166"/>
            <a:ext cx="8215370" cy="5929354"/>
          </a:xfrm>
        </p:spPr>
        <p:txBody>
          <a:bodyPr>
            <a:noAutofit/>
          </a:bodyPr>
          <a:lstStyle/>
          <a:p>
            <a:pPr algn="ctr">
              <a:buNone/>
            </a:pPr>
            <a:r>
              <a:rPr lang="en-US" altLang="zh-CN" sz="6600" dirty="0" err="1" smtClean="0"/>
              <a:t>shì</a:t>
            </a:r>
            <a:r>
              <a:rPr lang="en-US" altLang="zh-CN" sz="6600" dirty="0" smtClean="0"/>
              <a:t> </a:t>
            </a:r>
            <a:endParaRPr lang="zh-CN" altLang="en-US" sz="6600" dirty="0" smtClean="0"/>
          </a:p>
          <a:p>
            <a:pPr algn="ctr">
              <a:buNone/>
            </a:pPr>
            <a:r>
              <a:rPr lang="zh-CN" altLang="en-US" sz="6600" dirty="0" smtClean="0"/>
              <a:t>是 </a:t>
            </a:r>
            <a:endParaRPr lang="en-US" altLang="zh-CN" sz="6600" dirty="0" smtClean="0"/>
          </a:p>
          <a:p>
            <a:pPr algn="ctr">
              <a:buNone/>
            </a:pPr>
            <a:r>
              <a:rPr lang="en-US" altLang="zh-CN" sz="6600" dirty="0" smtClean="0"/>
              <a:t>(v.)be(am\is\are)</a:t>
            </a:r>
          </a:p>
          <a:p>
            <a:pPr algn="ctr">
              <a:buNone/>
            </a:pPr>
            <a:endParaRPr lang="en-US" altLang="zh-CN" sz="6600" dirty="0" smtClean="0"/>
          </a:p>
          <a:p>
            <a:pPr>
              <a:buNone/>
            </a:pPr>
            <a:r>
              <a:rPr lang="en-US" altLang="zh-CN" sz="4400" dirty="0" err="1" smtClean="0"/>
              <a:t>wǒ</a:t>
            </a:r>
            <a:r>
              <a:rPr lang="zh-CN" altLang="en-US" sz="4400" dirty="0" smtClean="0"/>
              <a:t> </a:t>
            </a:r>
            <a:r>
              <a:rPr lang="en-US" altLang="zh-CN" sz="4400" dirty="0" err="1" smtClean="0"/>
              <a:t>shì</a:t>
            </a:r>
            <a:r>
              <a:rPr lang="en-US" altLang="zh-CN" sz="4400" dirty="0" smtClean="0"/>
              <a:t> </a:t>
            </a:r>
            <a:r>
              <a:rPr lang="en-US" altLang="zh-CN" sz="4400" dirty="0" err="1" smtClean="0"/>
              <a:t>zhānɡ</a:t>
            </a:r>
            <a:r>
              <a:rPr lang="en-US" altLang="zh-CN" sz="4400" dirty="0" smtClean="0"/>
              <a:t> </a:t>
            </a:r>
            <a:r>
              <a:rPr lang="en-US" altLang="zh-CN" sz="4400" dirty="0" err="1" smtClean="0"/>
              <a:t>lǎo</a:t>
            </a:r>
            <a:r>
              <a:rPr lang="en-US" altLang="zh-CN" sz="4400" dirty="0" smtClean="0"/>
              <a:t> </a:t>
            </a:r>
            <a:r>
              <a:rPr lang="en-US" altLang="zh-CN" sz="4400" dirty="0" err="1" smtClean="0"/>
              <a:t>shī</a:t>
            </a:r>
            <a:r>
              <a:rPr lang="zh-CN" altLang="en-US" sz="4400" dirty="0" smtClean="0"/>
              <a:t> </a:t>
            </a:r>
            <a:r>
              <a:rPr lang="en-US" altLang="zh-CN" sz="4400" dirty="0" smtClean="0"/>
              <a:t>.</a:t>
            </a:r>
            <a:endParaRPr lang="zh-CN" altLang="en-US" sz="4400" dirty="0" smtClean="0"/>
          </a:p>
          <a:p>
            <a:pPr>
              <a:buNone/>
            </a:pPr>
            <a:r>
              <a:rPr lang="zh-CN" altLang="en-US" sz="4400" dirty="0" smtClean="0"/>
              <a:t>我 是  张    老  师 </a:t>
            </a:r>
            <a:r>
              <a:rPr lang="en-US" altLang="zh-CN" sz="4400" dirty="0" smtClean="0"/>
              <a:t>.</a:t>
            </a:r>
            <a:endParaRPr lang="zh-CN" altLang="en-US" sz="4400" dirty="0"/>
          </a:p>
        </p:txBody>
      </p:sp>
    </p:spTree>
  </p:cSld>
  <p:clrMapOvr>
    <a:masterClrMapping/>
  </p:clrMapOvr>
  <p:transition spd="med">
    <p:random/>
  </p:transition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571472" y="785794"/>
            <a:ext cx="3435236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5400" dirty="0" err="1" smtClean="0"/>
              <a:t>tā</a:t>
            </a:r>
            <a:r>
              <a:rPr lang="zh-CN" altLang="en-US" sz="5400" dirty="0" smtClean="0"/>
              <a:t> </a:t>
            </a:r>
          </a:p>
          <a:p>
            <a:r>
              <a:rPr lang="zh-CN" altLang="en-US" sz="5400" dirty="0" smtClean="0"/>
              <a:t>他</a:t>
            </a:r>
            <a:r>
              <a:rPr lang="en-US" altLang="zh-CN" sz="5400" dirty="0" smtClean="0"/>
              <a:t>(pron.) he</a:t>
            </a:r>
            <a:endParaRPr lang="zh-CN" altLang="en-US" sz="5400" dirty="0"/>
          </a:p>
        </p:txBody>
      </p:sp>
      <p:pic>
        <p:nvPicPr>
          <p:cNvPr id="5" name="图片 4" descr="图片9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000108"/>
            <a:ext cx="2287489" cy="476966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500034" y="3714752"/>
            <a:ext cx="1749197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4800" dirty="0" err="1" smtClean="0"/>
              <a:t>tā</a:t>
            </a:r>
            <a:r>
              <a:rPr lang="zh-CN" altLang="en-US" sz="4800" dirty="0" smtClean="0"/>
              <a:t> </a:t>
            </a:r>
            <a:r>
              <a:rPr lang="en-US" altLang="zh-CN" sz="4800" dirty="0" smtClean="0"/>
              <a:t>men</a:t>
            </a:r>
            <a:endParaRPr lang="zh-CN" altLang="en-US" sz="4800" dirty="0" smtClean="0"/>
          </a:p>
          <a:p>
            <a:r>
              <a:rPr lang="zh-CN" altLang="en-US" sz="4800" dirty="0" smtClean="0"/>
              <a:t>他 们</a:t>
            </a:r>
            <a:endParaRPr lang="zh-CN" altLang="en-US" sz="4800" dirty="0"/>
          </a:p>
        </p:txBody>
      </p:sp>
    </p:spTree>
  </p:cSld>
  <p:clrMapOvr>
    <a:masterClrMapping/>
  </p:clrMapOvr>
  <p:transition spd="med">
    <p:random/>
  </p:transition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285852" y="928670"/>
            <a:ext cx="3266022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4800" dirty="0" err="1" smtClean="0"/>
              <a:t>tā</a:t>
            </a:r>
            <a:r>
              <a:rPr lang="zh-CN" altLang="en-US" sz="4800" dirty="0" smtClean="0"/>
              <a:t> </a:t>
            </a:r>
          </a:p>
          <a:p>
            <a:r>
              <a:rPr lang="zh-CN" altLang="en-US" sz="4800" dirty="0" smtClean="0"/>
              <a:t>她</a:t>
            </a:r>
            <a:r>
              <a:rPr lang="en-US" altLang="zh-CN" sz="4800" dirty="0" smtClean="0"/>
              <a:t>(pron.) she</a:t>
            </a:r>
            <a:endParaRPr lang="zh-CN" altLang="en-US" sz="4800" dirty="0"/>
          </a:p>
        </p:txBody>
      </p:sp>
      <p:pic>
        <p:nvPicPr>
          <p:cNvPr id="5" name="图片 4" descr="图片4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132" y="285728"/>
            <a:ext cx="2547519" cy="579780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857224" y="3786190"/>
            <a:ext cx="1887055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4800" dirty="0" err="1" smtClean="0"/>
              <a:t>tā</a:t>
            </a:r>
            <a:r>
              <a:rPr lang="zh-CN" altLang="en-US" sz="4800" dirty="0" smtClean="0"/>
              <a:t> </a:t>
            </a:r>
            <a:r>
              <a:rPr lang="en-US" altLang="zh-CN" sz="4800" dirty="0" smtClean="0"/>
              <a:t>men </a:t>
            </a:r>
            <a:endParaRPr lang="zh-CN" altLang="en-US" sz="4800" dirty="0" smtClean="0"/>
          </a:p>
          <a:p>
            <a:r>
              <a:rPr lang="zh-CN" altLang="en-US" sz="4800" dirty="0" smtClean="0"/>
              <a:t>她 们</a:t>
            </a:r>
            <a:endParaRPr lang="zh-CN" altLang="en-US" sz="4800" dirty="0"/>
          </a:p>
        </p:txBody>
      </p:sp>
    </p:spTree>
  </p:cSld>
  <p:clrMapOvr>
    <a:masterClrMapping/>
  </p:clrMapOvr>
  <p:transition spd="med">
    <p:random/>
  </p:transition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571472" y="2071678"/>
            <a:ext cx="7910884" cy="21236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6600" dirty="0" err="1" smtClean="0"/>
              <a:t>nǐ</a:t>
            </a:r>
            <a:r>
              <a:rPr lang="zh-CN" altLang="en-US" sz="6600" dirty="0" smtClean="0"/>
              <a:t> </a:t>
            </a:r>
            <a:r>
              <a:rPr lang="en-US" altLang="zh-CN" sz="6600" dirty="0" smtClean="0"/>
              <a:t>men </a:t>
            </a:r>
            <a:endParaRPr lang="zh-CN" altLang="en-US" sz="6600" dirty="0" smtClean="0"/>
          </a:p>
          <a:p>
            <a:r>
              <a:rPr lang="zh-CN" altLang="en-US" sz="6600" dirty="0" smtClean="0"/>
              <a:t>你 们</a:t>
            </a:r>
            <a:r>
              <a:rPr lang="en-US" altLang="zh-CN" sz="6600" dirty="0" smtClean="0"/>
              <a:t>(pron.) you(plural)</a:t>
            </a:r>
            <a:endParaRPr lang="zh-CN" altLang="en-US" sz="6600" dirty="0"/>
          </a:p>
        </p:txBody>
      </p:sp>
    </p:spTree>
  </p:cSld>
  <p:clrMapOvr>
    <a:masterClrMapping/>
  </p:clrMapOvr>
  <p:transition spd="med">
    <p:random/>
  </p:transition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矩形 3"/>
          <p:cNvSpPr/>
          <p:nvPr/>
        </p:nvSpPr>
        <p:spPr>
          <a:xfrm>
            <a:off x="1000100" y="1500174"/>
            <a:ext cx="6858048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6600" dirty="0" err="1" smtClean="0"/>
              <a:t>qǐnɡ</a:t>
            </a:r>
            <a:r>
              <a:rPr lang="en-US" altLang="zh-CN" sz="6600" dirty="0" smtClean="0"/>
              <a:t> </a:t>
            </a:r>
            <a:r>
              <a:rPr lang="en-US" altLang="zh-CN" sz="6600" dirty="0" err="1" smtClean="0"/>
              <a:t>ɡēn</a:t>
            </a:r>
            <a:r>
              <a:rPr lang="en-US" altLang="zh-CN" sz="6600" dirty="0" smtClean="0"/>
              <a:t> </a:t>
            </a:r>
            <a:r>
              <a:rPr lang="en-US" altLang="zh-CN" sz="6600" dirty="0" err="1" smtClean="0"/>
              <a:t>wǒ</a:t>
            </a:r>
            <a:r>
              <a:rPr lang="zh-CN" altLang="en-US" sz="6600" dirty="0" smtClean="0"/>
              <a:t> </a:t>
            </a:r>
            <a:r>
              <a:rPr lang="en-US" altLang="zh-CN" sz="6600" dirty="0" err="1" smtClean="0"/>
              <a:t>shuō</a:t>
            </a:r>
            <a:r>
              <a:rPr lang="zh-CN" altLang="en-US" sz="6600" dirty="0" smtClean="0"/>
              <a:t> </a:t>
            </a:r>
          </a:p>
          <a:p>
            <a:r>
              <a:rPr lang="zh-CN" altLang="en-US" sz="6600" dirty="0" smtClean="0"/>
              <a:t>  请   跟    我  说 </a:t>
            </a:r>
            <a:endParaRPr lang="en-US" altLang="zh-CN" sz="6600" dirty="0" smtClean="0"/>
          </a:p>
          <a:p>
            <a:r>
              <a:rPr lang="en-US" altLang="zh-CN" sz="6600" dirty="0" smtClean="0"/>
              <a:t>Please say it after me</a:t>
            </a:r>
            <a:endParaRPr lang="zh-CN" altLang="en-US" sz="6600" dirty="0"/>
          </a:p>
        </p:txBody>
      </p:sp>
    </p:spTree>
  </p:cSld>
  <p:clrMapOvr>
    <a:masterClrMapping/>
  </p:clrMapOvr>
  <p:transition spd="med">
    <p:random/>
  </p:transition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内容占位符 2"/>
          <p:cNvSpPr>
            <a:spLocks noGrp="1"/>
          </p:cNvSpPr>
          <p:nvPr>
            <p:ph sz="quarter" idx="1"/>
          </p:nvPr>
        </p:nvSpPr>
        <p:spPr>
          <a:xfrm>
            <a:off x="357158" y="428604"/>
            <a:ext cx="8329642" cy="5591196"/>
          </a:xfrm>
        </p:spPr>
        <p:txBody>
          <a:bodyPr/>
          <a:lstStyle/>
          <a:p>
            <a:r>
              <a:rPr lang="en-US" altLang="zh-CN" sz="4400" dirty="0" err="1" smtClean="0"/>
              <a:t>jiā</a:t>
            </a:r>
            <a:r>
              <a:rPr lang="zh-CN" altLang="en-US" sz="4400" dirty="0" smtClean="0"/>
              <a:t> </a:t>
            </a:r>
            <a:r>
              <a:rPr lang="en-US" altLang="zh-CN" sz="4400" dirty="0" err="1" smtClean="0"/>
              <a:t>mínɡ</a:t>
            </a:r>
            <a:r>
              <a:rPr lang="en-US" altLang="zh-CN" sz="4400" dirty="0" smtClean="0"/>
              <a:t> </a:t>
            </a:r>
            <a:r>
              <a:rPr lang="zh-CN" altLang="en-US" sz="4400" dirty="0" smtClean="0"/>
              <a:t>： </a:t>
            </a:r>
            <a:r>
              <a:rPr lang="en-US" altLang="zh-CN" sz="4400" dirty="0" err="1" smtClean="0"/>
              <a:t>zhānɡ</a:t>
            </a:r>
            <a:r>
              <a:rPr lang="en-US" altLang="zh-CN" sz="4400" dirty="0" smtClean="0"/>
              <a:t> </a:t>
            </a:r>
            <a:r>
              <a:rPr lang="en-US" altLang="zh-CN" sz="4400" dirty="0" err="1" smtClean="0"/>
              <a:t>lǎo</a:t>
            </a:r>
            <a:r>
              <a:rPr lang="en-US" altLang="zh-CN" sz="4400" dirty="0" smtClean="0"/>
              <a:t> </a:t>
            </a:r>
            <a:r>
              <a:rPr lang="en-US" altLang="zh-CN" sz="4400" dirty="0" err="1" smtClean="0"/>
              <a:t>shī</a:t>
            </a:r>
            <a:r>
              <a:rPr lang="zh-CN" altLang="en-US" sz="4400" dirty="0" smtClean="0"/>
              <a:t> </a:t>
            </a:r>
            <a:r>
              <a:rPr lang="en-US" altLang="zh-CN" sz="4400" dirty="0" err="1" smtClean="0"/>
              <a:t>hǎo</a:t>
            </a:r>
            <a:r>
              <a:rPr lang="en-US" altLang="zh-CN" sz="4400" dirty="0" smtClean="0"/>
              <a:t> </a:t>
            </a:r>
            <a:r>
              <a:rPr lang="zh-CN" altLang="en-US" sz="4400" dirty="0" smtClean="0"/>
              <a:t>！ </a:t>
            </a:r>
          </a:p>
          <a:p>
            <a:r>
              <a:rPr lang="zh-CN" altLang="en-US" sz="4400" dirty="0" smtClean="0"/>
              <a:t>家  明   ：   张    老  师  好  ！ </a:t>
            </a:r>
          </a:p>
          <a:p>
            <a:r>
              <a:rPr lang="zh-CN" altLang="en-US" sz="4400" dirty="0" smtClean="0"/>
              <a:t>                    </a:t>
            </a:r>
            <a:r>
              <a:rPr lang="en-US" altLang="zh-CN" sz="4400" dirty="0" err="1" smtClean="0"/>
              <a:t>wǒ</a:t>
            </a:r>
            <a:r>
              <a:rPr lang="zh-CN" altLang="en-US" sz="4400" dirty="0" smtClean="0"/>
              <a:t> </a:t>
            </a:r>
            <a:r>
              <a:rPr lang="en-US" altLang="zh-CN" sz="4400" dirty="0" err="1" smtClean="0"/>
              <a:t>shì</a:t>
            </a:r>
            <a:r>
              <a:rPr lang="en-US" altLang="zh-CN" sz="4400" dirty="0" smtClean="0"/>
              <a:t> </a:t>
            </a:r>
            <a:r>
              <a:rPr lang="en-US" altLang="zh-CN" sz="4400" dirty="0" err="1" smtClean="0"/>
              <a:t>wánɡ</a:t>
            </a:r>
            <a:r>
              <a:rPr lang="en-US" altLang="zh-CN" sz="4400" dirty="0" smtClean="0"/>
              <a:t> </a:t>
            </a:r>
            <a:r>
              <a:rPr lang="en-US" altLang="zh-CN" sz="4400" dirty="0" err="1" smtClean="0"/>
              <a:t>jiā</a:t>
            </a:r>
            <a:r>
              <a:rPr lang="zh-CN" altLang="en-US" sz="4400" dirty="0" smtClean="0"/>
              <a:t> </a:t>
            </a:r>
            <a:r>
              <a:rPr lang="en-US" altLang="zh-CN" sz="4400" dirty="0" err="1" smtClean="0"/>
              <a:t>mínɡ</a:t>
            </a:r>
            <a:r>
              <a:rPr lang="en-US" altLang="zh-CN" sz="4400" dirty="0" smtClean="0"/>
              <a:t> </a:t>
            </a:r>
            <a:r>
              <a:rPr lang="zh-CN" altLang="en-US" sz="4400" dirty="0" smtClean="0"/>
              <a:t>。 </a:t>
            </a:r>
          </a:p>
          <a:p>
            <a:r>
              <a:rPr lang="zh-CN" altLang="en-US" sz="4400" dirty="0" smtClean="0"/>
              <a:t>                    我 是  王   家  明   。 </a:t>
            </a:r>
            <a:endParaRPr lang="en-US" altLang="zh-CN" sz="4400" dirty="0" smtClean="0"/>
          </a:p>
          <a:p>
            <a:endParaRPr lang="zh-CN" altLang="en-US" sz="4400" dirty="0" smtClean="0"/>
          </a:p>
          <a:p>
            <a:r>
              <a:rPr lang="en-US" altLang="zh-CN" sz="4400" dirty="0" err="1" smtClean="0"/>
              <a:t>zhānɡ</a:t>
            </a:r>
            <a:r>
              <a:rPr lang="en-US" altLang="zh-CN" sz="4400" dirty="0" smtClean="0"/>
              <a:t> </a:t>
            </a:r>
            <a:r>
              <a:rPr lang="en-US" altLang="zh-CN" sz="4400" dirty="0" err="1" smtClean="0"/>
              <a:t>lǎo</a:t>
            </a:r>
            <a:r>
              <a:rPr lang="en-US" altLang="zh-CN" sz="4400" dirty="0" smtClean="0"/>
              <a:t> </a:t>
            </a:r>
            <a:r>
              <a:rPr lang="en-US" altLang="zh-CN" sz="4400" dirty="0" err="1" smtClean="0"/>
              <a:t>shī</a:t>
            </a:r>
            <a:r>
              <a:rPr lang="zh-CN" altLang="en-US" sz="4400" dirty="0" smtClean="0"/>
              <a:t> ： </a:t>
            </a:r>
            <a:r>
              <a:rPr lang="en-US" altLang="zh-CN" sz="4400" dirty="0" err="1" smtClean="0"/>
              <a:t>nǐ</a:t>
            </a:r>
            <a:r>
              <a:rPr lang="zh-CN" altLang="en-US" sz="4400" dirty="0" smtClean="0"/>
              <a:t> </a:t>
            </a:r>
            <a:r>
              <a:rPr lang="en-US" altLang="zh-CN" sz="4400" dirty="0" err="1" smtClean="0"/>
              <a:t>hǎo</a:t>
            </a:r>
            <a:r>
              <a:rPr lang="en-US" altLang="zh-CN" sz="4400" dirty="0" smtClean="0"/>
              <a:t> </a:t>
            </a:r>
            <a:r>
              <a:rPr lang="zh-CN" altLang="en-US" sz="4400" dirty="0" smtClean="0"/>
              <a:t>！ </a:t>
            </a:r>
          </a:p>
          <a:p>
            <a:r>
              <a:rPr lang="zh-CN" altLang="en-US" sz="4400" dirty="0" smtClean="0"/>
              <a:t>张    老  师  ： 你 好  ！ </a:t>
            </a:r>
          </a:p>
          <a:p>
            <a:endParaRPr lang="zh-CN" altLang="en-US" dirty="0" smtClean="0"/>
          </a:p>
          <a:p>
            <a:endParaRPr lang="zh-CN" altLang="en-US" dirty="0" smtClean="0"/>
          </a:p>
          <a:p>
            <a:endParaRPr lang="zh-CN" altLang="en-US" dirty="0" smtClean="0"/>
          </a:p>
          <a:p>
            <a:endParaRPr lang="zh-CN" altLang="en-US" dirty="0" smtClean="0"/>
          </a:p>
          <a:p>
            <a:endParaRPr lang="zh-CN" altLang="en-US" dirty="0" smtClean="0"/>
          </a:p>
          <a:p>
            <a:endParaRPr lang="zh-CN" altLang="en-US" dirty="0" smtClean="0"/>
          </a:p>
          <a:p>
            <a:endParaRPr lang="zh-CN" altLang="en-US" dirty="0" smtClean="0"/>
          </a:p>
          <a:p>
            <a:endParaRPr lang="zh-CN" altLang="en-US" dirty="0" smtClean="0"/>
          </a:p>
          <a:p>
            <a:endParaRPr lang="zh-CN" altLang="en-US" dirty="0" smtClean="0"/>
          </a:p>
          <a:p>
            <a:endParaRPr lang="zh-CN" altLang="en-US" dirty="0" smtClean="0"/>
          </a:p>
          <a:p>
            <a:endParaRPr lang="zh-CN" altLang="en-US" dirty="0" smtClean="0"/>
          </a:p>
          <a:p>
            <a:endParaRPr lang="zh-CN" altLang="en-US" dirty="0"/>
          </a:p>
        </p:txBody>
      </p:sp>
    </p:spTree>
  </p:cSld>
  <p:clrMapOvr>
    <a:masterClrMapping/>
  </p:clrMapOvr>
  <p:transition spd="med">
    <p:random/>
  </p:transition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内容占位符 2"/>
          <p:cNvSpPr>
            <a:spLocks noGrp="1"/>
          </p:cNvSpPr>
          <p:nvPr>
            <p:ph sz="quarter" idx="1"/>
          </p:nvPr>
        </p:nvSpPr>
        <p:spPr>
          <a:xfrm>
            <a:off x="571472" y="785794"/>
            <a:ext cx="8115328" cy="5662634"/>
          </a:xfrm>
        </p:spPr>
        <p:txBody>
          <a:bodyPr/>
          <a:lstStyle/>
          <a:p>
            <a:r>
              <a:rPr lang="en-US" altLang="zh-CN" sz="3200" dirty="0" err="1" smtClean="0"/>
              <a:t>zhānɡ</a:t>
            </a:r>
            <a:r>
              <a:rPr lang="en-US" altLang="zh-CN" sz="3200" dirty="0" smtClean="0"/>
              <a:t> </a:t>
            </a:r>
            <a:r>
              <a:rPr lang="en-US" altLang="zh-CN" sz="3200" dirty="0" err="1" smtClean="0"/>
              <a:t>lǎo</a:t>
            </a:r>
            <a:r>
              <a:rPr lang="en-US" altLang="zh-CN" sz="3200" dirty="0" smtClean="0"/>
              <a:t> </a:t>
            </a:r>
            <a:r>
              <a:rPr lang="en-US" altLang="zh-CN" sz="3200" dirty="0" err="1" smtClean="0"/>
              <a:t>shī</a:t>
            </a:r>
            <a:r>
              <a:rPr lang="zh-CN" altLang="en-US" sz="3200" dirty="0" smtClean="0"/>
              <a:t> ： </a:t>
            </a:r>
            <a:r>
              <a:rPr lang="en-US" altLang="zh-CN" sz="3200" dirty="0" err="1" smtClean="0"/>
              <a:t>tā</a:t>
            </a:r>
            <a:r>
              <a:rPr lang="zh-CN" altLang="en-US" sz="3200" dirty="0" smtClean="0"/>
              <a:t> </a:t>
            </a:r>
            <a:r>
              <a:rPr lang="en-US" altLang="zh-CN" sz="3200" dirty="0" err="1" smtClean="0"/>
              <a:t>shì</a:t>
            </a:r>
            <a:r>
              <a:rPr lang="en-US" altLang="zh-CN" sz="3200" dirty="0" smtClean="0"/>
              <a:t> </a:t>
            </a:r>
            <a:r>
              <a:rPr lang="en-US" altLang="zh-CN" sz="3200" dirty="0" err="1" smtClean="0"/>
              <a:t>méi</a:t>
            </a:r>
            <a:r>
              <a:rPr lang="en-US" altLang="zh-CN" sz="3200" dirty="0" smtClean="0"/>
              <a:t> </a:t>
            </a:r>
            <a:r>
              <a:rPr lang="en-US" altLang="zh-CN" sz="3200" dirty="0" err="1" smtClean="0"/>
              <a:t>lì</a:t>
            </a:r>
            <a:r>
              <a:rPr lang="en-US" altLang="zh-CN" sz="3200" dirty="0" smtClean="0"/>
              <a:t> </a:t>
            </a:r>
            <a:r>
              <a:rPr lang="zh-CN" altLang="en-US" sz="3200" dirty="0" smtClean="0"/>
              <a:t>， </a:t>
            </a:r>
            <a:r>
              <a:rPr lang="en-US" altLang="zh-CN" sz="3200" dirty="0" err="1" smtClean="0"/>
              <a:t>tā</a:t>
            </a:r>
            <a:r>
              <a:rPr lang="zh-CN" altLang="en-US" sz="3200" dirty="0" smtClean="0"/>
              <a:t> </a:t>
            </a:r>
            <a:r>
              <a:rPr lang="en-US" altLang="zh-CN" sz="3200" dirty="0" err="1" smtClean="0"/>
              <a:t>shì</a:t>
            </a:r>
            <a:r>
              <a:rPr lang="en-US" altLang="zh-CN" sz="3200" dirty="0" smtClean="0"/>
              <a:t> </a:t>
            </a:r>
            <a:r>
              <a:rPr lang="en-US" altLang="zh-CN" sz="3200" dirty="0" err="1" smtClean="0"/>
              <a:t>zuǒ</a:t>
            </a:r>
            <a:r>
              <a:rPr lang="en-US" altLang="zh-CN" sz="3200" dirty="0" smtClean="0"/>
              <a:t> </a:t>
            </a:r>
            <a:r>
              <a:rPr lang="en-US" altLang="zh-CN" sz="3200" dirty="0" err="1" smtClean="0"/>
              <a:t>tōnɡ</a:t>
            </a:r>
            <a:r>
              <a:rPr lang="en-US" altLang="zh-CN" sz="3200" dirty="0" smtClean="0"/>
              <a:t> </a:t>
            </a:r>
            <a:r>
              <a:rPr lang="zh-CN" altLang="en-US" sz="3200" dirty="0" smtClean="0"/>
              <a:t>。 </a:t>
            </a:r>
          </a:p>
          <a:p>
            <a:r>
              <a:rPr lang="zh-CN" altLang="en-US" sz="3200" dirty="0" smtClean="0"/>
              <a:t>张    老  师  ： 她 是  梅  丽 ， 他 是  佐  通   。</a:t>
            </a:r>
            <a:endParaRPr lang="en-US" altLang="zh-CN" sz="3200" dirty="0" smtClean="0"/>
          </a:p>
          <a:p>
            <a:pPr>
              <a:buNone/>
            </a:pPr>
            <a:endParaRPr lang="zh-CN" altLang="en-US" sz="3200" dirty="0" smtClean="0"/>
          </a:p>
          <a:p>
            <a:r>
              <a:rPr lang="en-US" altLang="zh-CN" sz="3200" dirty="0" err="1" smtClean="0"/>
              <a:t>jiā</a:t>
            </a:r>
            <a:r>
              <a:rPr lang="zh-CN" altLang="en-US" sz="3200" dirty="0" smtClean="0"/>
              <a:t> </a:t>
            </a:r>
            <a:r>
              <a:rPr lang="en-US" altLang="zh-CN" sz="3200" dirty="0" err="1" smtClean="0"/>
              <a:t>mínɡ</a:t>
            </a:r>
            <a:r>
              <a:rPr lang="en-US" altLang="zh-CN" sz="3200" dirty="0" smtClean="0"/>
              <a:t> </a:t>
            </a:r>
            <a:r>
              <a:rPr lang="zh-CN" altLang="en-US" sz="3200" dirty="0" smtClean="0"/>
              <a:t>： </a:t>
            </a:r>
            <a:r>
              <a:rPr lang="en-US" altLang="zh-CN" sz="3200" dirty="0" err="1" smtClean="0"/>
              <a:t>nǐ</a:t>
            </a:r>
            <a:r>
              <a:rPr lang="zh-CN" altLang="en-US" sz="3200" dirty="0" smtClean="0"/>
              <a:t> </a:t>
            </a:r>
            <a:r>
              <a:rPr lang="en-US" altLang="zh-CN" sz="3200" dirty="0" smtClean="0"/>
              <a:t>men </a:t>
            </a:r>
            <a:r>
              <a:rPr lang="en-US" altLang="zh-CN" sz="3200" dirty="0" err="1" smtClean="0"/>
              <a:t>hǎo</a:t>
            </a:r>
            <a:r>
              <a:rPr lang="en-US" altLang="zh-CN" sz="3200" dirty="0" smtClean="0"/>
              <a:t> </a:t>
            </a:r>
            <a:r>
              <a:rPr lang="zh-CN" altLang="en-US" sz="3200" dirty="0" smtClean="0"/>
              <a:t>！ </a:t>
            </a:r>
          </a:p>
          <a:p>
            <a:r>
              <a:rPr lang="zh-CN" altLang="en-US" sz="3200" dirty="0" smtClean="0"/>
              <a:t>家  明   ： 你 们  好  ！ </a:t>
            </a:r>
            <a:endParaRPr lang="en-US" altLang="zh-CN" sz="3200" dirty="0" smtClean="0"/>
          </a:p>
          <a:p>
            <a:endParaRPr lang="zh-CN" altLang="en-US" sz="3200" dirty="0" smtClean="0"/>
          </a:p>
          <a:p>
            <a:r>
              <a:rPr lang="en-US" altLang="zh-CN" sz="3200" dirty="0" err="1" smtClean="0"/>
              <a:t>méi</a:t>
            </a:r>
            <a:r>
              <a:rPr lang="en-US" altLang="zh-CN" sz="3200" dirty="0" smtClean="0"/>
              <a:t> </a:t>
            </a:r>
            <a:r>
              <a:rPr lang="en-US" altLang="zh-CN" sz="3200" dirty="0" err="1" smtClean="0"/>
              <a:t>lì</a:t>
            </a:r>
            <a:r>
              <a:rPr lang="en-US" altLang="zh-CN" sz="3200" dirty="0" smtClean="0"/>
              <a:t> </a:t>
            </a:r>
            <a:r>
              <a:rPr lang="zh-CN" altLang="en-US" sz="3200" dirty="0" smtClean="0"/>
              <a:t>、 </a:t>
            </a:r>
            <a:r>
              <a:rPr lang="en-US" altLang="zh-CN" sz="3200" dirty="0" err="1" smtClean="0"/>
              <a:t>zuǒ</a:t>
            </a:r>
            <a:r>
              <a:rPr lang="zh-CN" altLang="en-US" sz="3200" dirty="0" smtClean="0"/>
              <a:t> </a:t>
            </a:r>
            <a:r>
              <a:rPr lang="en-US" altLang="zh-CN" sz="3200" dirty="0" err="1" smtClean="0"/>
              <a:t>tōnɡ</a:t>
            </a:r>
            <a:r>
              <a:rPr lang="en-US" altLang="zh-CN" sz="3200" dirty="0" smtClean="0"/>
              <a:t> </a:t>
            </a:r>
            <a:r>
              <a:rPr lang="zh-CN" altLang="en-US" sz="3200" dirty="0" smtClean="0"/>
              <a:t>： </a:t>
            </a:r>
            <a:r>
              <a:rPr lang="en-US" altLang="zh-CN" sz="3200" dirty="0" err="1" smtClean="0"/>
              <a:t>nǐ</a:t>
            </a:r>
            <a:r>
              <a:rPr lang="zh-CN" altLang="en-US" sz="3200" dirty="0" smtClean="0"/>
              <a:t> </a:t>
            </a:r>
            <a:r>
              <a:rPr lang="en-US" altLang="zh-CN" sz="3200" dirty="0" err="1" smtClean="0"/>
              <a:t>hǎo</a:t>
            </a:r>
            <a:r>
              <a:rPr lang="en-US" altLang="zh-CN" sz="3200" dirty="0" smtClean="0"/>
              <a:t> </a:t>
            </a:r>
            <a:r>
              <a:rPr lang="zh-CN" altLang="en-US" sz="3200" dirty="0" smtClean="0"/>
              <a:t>！ </a:t>
            </a:r>
          </a:p>
          <a:p>
            <a:r>
              <a:rPr lang="zh-CN" altLang="en-US" sz="3200" dirty="0" smtClean="0"/>
              <a:t>梅  丽 、 佐  通   ： 你 好  ！ </a:t>
            </a:r>
          </a:p>
          <a:p>
            <a:endParaRPr lang="zh-CN" altLang="en-US" dirty="0" smtClean="0"/>
          </a:p>
          <a:p>
            <a:endParaRPr lang="zh-CN" altLang="en-US" dirty="0" smtClean="0"/>
          </a:p>
          <a:p>
            <a:endParaRPr lang="zh-CN" altLang="en-US" dirty="0" smtClean="0"/>
          </a:p>
          <a:p>
            <a:endParaRPr lang="zh-CN" altLang="en-US" dirty="0" smtClean="0"/>
          </a:p>
          <a:p>
            <a:endParaRPr lang="zh-CN" altLang="en-US" dirty="0" smtClean="0"/>
          </a:p>
          <a:p>
            <a:endParaRPr lang="zh-CN" altLang="en-US" dirty="0" smtClean="0"/>
          </a:p>
          <a:p>
            <a:endParaRPr lang="zh-CN" altLang="en-US" dirty="0" smtClean="0"/>
          </a:p>
          <a:p>
            <a:endParaRPr lang="zh-CN" altLang="en-US" dirty="0" smtClean="0"/>
          </a:p>
          <a:p>
            <a:endParaRPr lang="zh-CN" altLang="en-US" dirty="0" smtClean="0"/>
          </a:p>
          <a:p>
            <a:endParaRPr lang="zh-CN" altLang="en-US" dirty="0" smtClean="0"/>
          </a:p>
          <a:p>
            <a:endParaRPr lang="zh-CN" altLang="en-US" dirty="0" smtClean="0"/>
          </a:p>
          <a:p>
            <a:endParaRPr lang="zh-CN" altLang="en-US" dirty="0" smtClean="0"/>
          </a:p>
          <a:p>
            <a:endParaRPr lang="zh-CN" altLang="en-US" dirty="0" smtClean="0"/>
          </a:p>
          <a:p>
            <a:endParaRPr lang="zh-CN" altLang="en-US" dirty="0"/>
          </a:p>
        </p:txBody>
      </p:sp>
    </p:spTree>
  </p:cSld>
  <p:clrMapOvr>
    <a:masterClrMapping/>
  </p:clrMapOvr>
  <p:transition spd="med">
    <p:random/>
  </p:transition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内容占位符 3"/>
          <p:cNvGraphicFramePr>
            <a:graphicFrameLocks noGrp="1"/>
          </p:cNvGraphicFramePr>
          <p:nvPr>
            <p:ph sz="quarter" idx="1"/>
          </p:nvPr>
        </p:nvGraphicFramePr>
        <p:xfrm>
          <a:off x="914400" y="1447800"/>
          <a:ext cx="7872440" cy="3409960"/>
        </p:xfrm>
        <a:graphic>
          <a:graphicData uri="http://schemas.openxmlformats.org/drawingml/2006/table">
            <a:tbl>
              <a:tblPr firstRow="1" bandRow="1">
                <a:tableStyleId>{ED083AE6-46FA-4A59-8FB0-9F97EB10719F}</a:tableStyleId>
              </a:tblPr>
              <a:tblGrid>
                <a:gridCol w="984055"/>
                <a:gridCol w="984055"/>
                <a:gridCol w="984055"/>
                <a:gridCol w="984055"/>
                <a:gridCol w="984055"/>
                <a:gridCol w="984055"/>
                <a:gridCol w="984055"/>
                <a:gridCol w="984055"/>
              </a:tblGrid>
              <a:tr h="681992">
                <a:tc>
                  <a:txBody>
                    <a:bodyPr/>
                    <a:lstStyle/>
                    <a:p>
                      <a:endParaRPr lang="zh-CN" altLang="en-US" sz="2800" dirty="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sz="2800" dirty="0" err="1" smtClean="0">
                          <a:latin typeface="天天汉语" pitchFamily="49" charset="-122"/>
                          <a:ea typeface="天天汉语" pitchFamily="49" charset="-122"/>
                        </a:rPr>
                        <a:t>i</a:t>
                      </a:r>
                      <a:endParaRPr lang="zh-CN" altLang="en-US" sz="2800" dirty="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sz="2800" dirty="0" err="1" smtClean="0">
                          <a:latin typeface="天天汉语" pitchFamily="49" charset="-122"/>
                          <a:ea typeface="天天汉语" pitchFamily="49" charset="-122"/>
                        </a:rPr>
                        <a:t>ie</a:t>
                      </a:r>
                      <a:endParaRPr lang="zh-CN" altLang="en-US" sz="2800" dirty="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sz="2800" dirty="0" err="1" smtClean="0">
                          <a:latin typeface="天天汉语" pitchFamily="49" charset="-122"/>
                          <a:ea typeface="天天汉语" pitchFamily="49" charset="-122"/>
                        </a:rPr>
                        <a:t>iao</a:t>
                      </a:r>
                      <a:endParaRPr lang="zh-CN" altLang="en-US" sz="2800" dirty="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sz="2800" dirty="0" err="1" smtClean="0">
                          <a:latin typeface="天天汉语" pitchFamily="49" charset="-122"/>
                          <a:ea typeface="天天汉语" pitchFamily="49" charset="-122"/>
                        </a:rPr>
                        <a:t>ian</a:t>
                      </a:r>
                      <a:endParaRPr lang="zh-CN" altLang="en-US" sz="2800" dirty="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sz="2800" dirty="0" smtClean="0">
                          <a:latin typeface="天天汉语" pitchFamily="49" charset="-122"/>
                          <a:ea typeface="天天汉语" pitchFamily="49" charset="-122"/>
                        </a:rPr>
                        <a:t>in</a:t>
                      </a:r>
                      <a:endParaRPr lang="zh-CN" altLang="en-US" sz="2800" dirty="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sz="2800" dirty="0" err="1" smtClean="0">
                          <a:latin typeface="天天汉语" pitchFamily="49" charset="-122"/>
                          <a:ea typeface="天天汉语" pitchFamily="49" charset="-122"/>
                        </a:rPr>
                        <a:t>ing</a:t>
                      </a:r>
                      <a:endParaRPr lang="zh-CN" altLang="en-US" sz="2800" dirty="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sz="2800" dirty="0" smtClean="0">
                          <a:latin typeface="天天汉语" pitchFamily="49" charset="-122"/>
                          <a:ea typeface="天天汉语" pitchFamily="49" charset="-122"/>
                        </a:rPr>
                        <a:t>u</a:t>
                      </a:r>
                      <a:endParaRPr lang="zh-CN" altLang="en-US" sz="2800" dirty="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</a:tr>
              <a:tr h="681992">
                <a:tc>
                  <a:txBody>
                    <a:bodyPr/>
                    <a:lstStyle/>
                    <a:p>
                      <a:r>
                        <a:rPr lang="en-US" altLang="zh-CN" sz="2800" dirty="0" smtClean="0">
                          <a:latin typeface="天天汉语" pitchFamily="49" charset="-122"/>
                          <a:ea typeface="天天汉语" pitchFamily="49" charset="-122"/>
                        </a:rPr>
                        <a:t>b</a:t>
                      </a:r>
                      <a:endParaRPr lang="zh-CN" altLang="en-US" sz="2800" dirty="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sz="2800" dirty="0" smtClean="0">
                          <a:latin typeface="天天汉语" pitchFamily="49" charset="-122"/>
                          <a:ea typeface="天天汉语" pitchFamily="49" charset="-122"/>
                        </a:rPr>
                        <a:t>bi</a:t>
                      </a:r>
                      <a:endParaRPr lang="zh-CN" altLang="en-US" sz="2800" dirty="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sz="2800" dirty="0" err="1" smtClean="0">
                          <a:latin typeface="天天汉语" pitchFamily="49" charset="-122"/>
                          <a:ea typeface="天天汉语" pitchFamily="49" charset="-122"/>
                        </a:rPr>
                        <a:t>bie</a:t>
                      </a:r>
                      <a:endParaRPr lang="zh-CN" altLang="en-US" sz="2800" dirty="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sz="2800" dirty="0" err="1" smtClean="0">
                          <a:latin typeface="天天汉语" pitchFamily="49" charset="-122"/>
                          <a:ea typeface="天天汉语" pitchFamily="49" charset="-122"/>
                        </a:rPr>
                        <a:t>biao</a:t>
                      </a:r>
                      <a:endParaRPr lang="zh-CN" altLang="en-US" sz="2800" dirty="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sz="2800" dirty="0" err="1" smtClean="0">
                          <a:latin typeface="天天汉语" pitchFamily="49" charset="-122"/>
                          <a:ea typeface="天天汉语" pitchFamily="49" charset="-122"/>
                        </a:rPr>
                        <a:t>bian</a:t>
                      </a:r>
                      <a:endParaRPr lang="zh-CN" altLang="en-US" sz="2800" dirty="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sz="2800" dirty="0" smtClean="0">
                          <a:latin typeface="天天汉语" pitchFamily="49" charset="-122"/>
                          <a:ea typeface="天天汉语" pitchFamily="49" charset="-122"/>
                        </a:rPr>
                        <a:t>bin</a:t>
                      </a:r>
                      <a:endParaRPr lang="zh-CN" altLang="en-US" sz="2800" dirty="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sz="2800" dirty="0" err="1" smtClean="0">
                          <a:latin typeface="天天汉语" pitchFamily="49" charset="-122"/>
                          <a:ea typeface="天天汉语" pitchFamily="49" charset="-122"/>
                        </a:rPr>
                        <a:t>bing</a:t>
                      </a:r>
                      <a:endParaRPr lang="zh-CN" altLang="en-US" sz="2800" dirty="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sz="2800" dirty="0" err="1" smtClean="0">
                          <a:latin typeface="天天汉语" pitchFamily="49" charset="-122"/>
                          <a:ea typeface="天天汉语" pitchFamily="49" charset="-122"/>
                        </a:rPr>
                        <a:t>bu</a:t>
                      </a:r>
                      <a:endParaRPr lang="zh-CN" altLang="en-US" sz="2800" dirty="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</a:tr>
              <a:tr h="681992">
                <a:tc>
                  <a:txBody>
                    <a:bodyPr/>
                    <a:lstStyle/>
                    <a:p>
                      <a:r>
                        <a:rPr lang="en-US" altLang="zh-CN" sz="2800" dirty="0" smtClean="0">
                          <a:latin typeface="天天汉语" pitchFamily="49" charset="-122"/>
                          <a:ea typeface="天天汉语" pitchFamily="49" charset="-122"/>
                        </a:rPr>
                        <a:t>p</a:t>
                      </a:r>
                      <a:endParaRPr lang="zh-CN" altLang="en-US" sz="2800" dirty="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sz="2800" dirty="0" smtClean="0">
                          <a:latin typeface="天天汉语" pitchFamily="49" charset="-122"/>
                          <a:ea typeface="天天汉语" pitchFamily="49" charset="-122"/>
                        </a:rPr>
                        <a:t>Pi</a:t>
                      </a:r>
                      <a:endParaRPr lang="zh-CN" altLang="en-US" sz="2800" dirty="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sz="2800" dirty="0" smtClean="0">
                          <a:latin typeface="天天汉语" pitchFamily="49" charset="-122"/>
                          <a:ea typeface="天天汉语" pitchFamily="49" charset="-122"/>
                        </a:rPr>
                        <a:t>pie</a:t>
                      </a:r>
                      <a:endParaRPr lang="zh-CN" altLang="en-US" sz="2800" dirty="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sz="2800" dirty="0" err="1" smtClean="0">
                          <a:latin typeface="天天汉语" pitchFamily="49" charset="-122"/>
                          <a:ea typeface="天天汉语" pitchFamily="49" charset="-122"/>
                        </a:rPr>
                        <a:t>piao</a:t>
                      </a:r>
                      <a:endParaRPr lang="zh-CN" altLang="en-US" sz="2800" dirty="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sz="2800" dirty="0" err="1" smtClean="0">
                          <a:latin typeface="天天汉语" pitchFamily="49" charset="-122"/>
                          <a:ea typeface="天天汉语" pitchFamily="49" charset="-122"/>
                        </a:rPr>
                        <a:t>pian</a:t>
                      </a:r>
                      <a:endParaRPr lang="zh-CN" altLang="en-US" sz="2800" dirty="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sz="2800" dirty="0" smtClean="0">
                          <a:latin typeface="天天汉语" pitchFamily="49" charset="-122"/>
                          <a:ea typeface="天天汉语" pitchFamily="49" charset="-122"/>
                        </a:rPr>
                        <a:t>pin</a:t>
                      </a:r>
                      <a:endParaRPr lang="zh-CN" altLang="en-US" sz="2800" dirty="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sz="2800" dirty="0" smtClean="0">
                          <a:latin typeface="天天汉语" pitchFamily="49" charset="-122"/>
                          <a:ea typeface="天天汉语" pitchFamily="49" charset="-122"/>
                        </a:rPr>
                        <a:t>ping</a:t>
                      </a:r>
                      <a:endParaRPr lang="zh-CN" altLang="en-US" sz="2800" dirty="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sz="2800" dirty="0" err="1" smtClean="0">
                          <a:latin typeface="天天汉语" pitchFamily="49" charset="-122"/>
                          <a:ea typeface="天天汉语" pitchFamily="49" charset="-122"/>
                        </a:rPr>
                        <a:t>pu</a:t>
                      </a:r>
                      <a:endParaRPr lang="zh-CN" altLang="en-US" sz="2800" dirty="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</a:tr>
              <a:tr h="681992">
                <a:tc>
                  <a:txBody>
                    <a:bodyPr/>
                    <a:lstStyle/>
                    <a:p>
                      <a:r>
                        <a:rPr lang="en-US" altLang="zh-CN" sz="2800" dirty="0" smtClean="0">
                          <a:latin typeface="天天汉语" pitchFamily="49" charset="-122"/>
                          <a:ea typeface="天天汉语" pitchFamily="49" charset="-122"/>
                        </a:rPr>
                        <a:t>m</a:t>
                      </a:r>
                      <a:endParaRPr lang="zh-CN" altLang="en-US" sz="2800" dirty="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sz="2800" dirty="0" smtClean="0">
                          <a:latin typeface="天天汉语" pitchFamily="49" charset="-122"/>
                          <a:ea typeface="天天汉语" pitchFamily="49" charset="-122"/>
                        </a:rPr>
                        <a:t>mi</a:t>
                      </a:r>
                      <a:endParaRPr lang="zh-CN" altLang="en-US" sz="2800" dirty="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sz="2800" dirty="0" err="1" smtClean="0">
                          <a:latin typeface="天天汉语" pitchFamily="49" charset="-122"/>
                          <a:ea typeface="天天汉语" pitchFamily="49" charset="-122"/>
                        </a:rPr>
                        <a:t>mie</a:t>
                      </a:r>
                      <a:endParaRPr lang="zh-CN" altLang="en-US" sz="2800" dirty="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sz="2800" dirty="0" err="1" smtClean="0">
                          <a:latin typeface="天天汉语" pitchFamily="49" charset="-122"/>
                          <a:ea typeface="天天汉语" pitchFamily="49" charset="-122"/>
                        </a:rPr>
                        <a:t>miao</a:t>
                      </a:r>
                      <a:endParaRPr lang="zh-CN" altLang="en-US" sz="2800" dirty="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sz="2800" dirty="0" err="1" smtClean="0">
                          <a:latin typeface="天天汉语" pitchFamily="49" charset="-122"/>
                          <a:ea typeface="天天汉语" pitchFamily="49" charset="-122"/>
                        </a:rPr>
                        <a:t>mian</a:t>
                      </a:r>
                      <a:endParaRPr lang="zh-CN" altLang="en-US" sz="2800" dirty="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sz="2800" dirty="0" smtClean="0">
                          <a:latin typeface="天天汉语" pitchFamily="49" charset="-122"/>
                          <a:ea typeface="天天汉语" pitchFamily="49" charset="-122"/>
                        </a:rPr>
                        <a:t>min</a:t>
                      </a:r>
                      <a:endParaRPr lang="zh-CN" altLang="en-US" sz="2800" dirty="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sz="2800" dirty="0" err="1" smtClean="0">
                          <a:latin typeface="天天汉语" pitchFamily="49" charset="-122"/>
                          <a:ea typeface="天天汉语" pitchFamily="49" charset="-122"/>
                        </a:rPr>
                        <a:t>ming</a:t>
                      </a:r>
                      <a:endParaRPr lang="zh-CN" altLang="en-US" sz="2800" dirty="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sz="2800" dirty="0" smtClean="0">
                          <a:latin typeface="天天汉语" pitchFamily="49" charset="-122"/>
                          <a:ea typeface="天天汉语" pitchFamily="49" charset="-122"/>
                        </a:rPr>
                        <a:t>mu</a:t>
                      </a:r>
                      <a:endParaRPr lang="zh-CN" altLang="en-US" sz="2800" dirty="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</a:tr>
              <a:tr h="681992">
                <a:tc>
                  <a:txBody>
                    <a:bodyPr/>
                    <a:lstStyle/>
                    <a:p>
                      <a:r>
                        <a:rPr lang="en-US" altLang="zh-CN" sz="2800" dirty="0" smtClean="0">
                          <a:latin typeface="天天汉语" pitchFamily="49" charset="-122"/>
                          <a:ea typeface="天天汉语" pitchFamily="49" charset="-122"/>
                        </a:rPr>
                        <a:t>f</a:t>
                      </a:r>
                      <a:endParaRPr lang="zh-CN" altLang="en-US" sz="2800" dirty="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zh-CN" altLang="en-US" sz="280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zh-CN" altLang="en-US" sz="280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zh-CN" altLang="en-US" sz="280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zh-CN" altLang="en-US" sz="280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zh-CN" altLang="en-US" sz="280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zh-CN" altLang="en-US" sz="280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sz="2800" dirty="0" smtClean="0">
                          <a:latin typeface="天天汉语" pitchFamily="49" charset="-122"/>
                          <a:ea typeface="天天汉语" pitchFamily="49" charset="-122"/>
                        </a:rPr>
                        <a:t>fu</a:t>
                      </a:r>
                      <a:endParaRPr lang="zh-CN" altLang="en-US" sz="2800" dirty="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med">
    <p:random/>
  </p:transition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57224" y="2786058"/>
            <a:ext cx="77724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it-IT" altLang="zh-CN" b="1" dirty="0" smtClean="0">
                <a:solidFill>
                  <a:schemeClr val="tx1"/>
                </a:solidFill>
              </a:rPr>
              <a:t>dì sì kè   xiè xie </a:t>
            </a:r>
            <a:r>
              <a:rPr lang="zh-CN" altLang="en-US" b="1" dirty="0" smtClean="0">
                <a:solidFill>
                  <a:schemeClr val="tx1"/>
                </a:solidFill>
              </a:rPr>
              <a:t/>
            </a:r>
            <a:br>
              <a:rPr lang="zh-CN" altLang="en-US" b="1" dirty="0" smtClean="0">
                <a:solidFill>
                  <a:schemeClr val="tx1"/>
                </a:solidFill>
              </a:rPr>
            </a:br>
            <a:r>
              <a:rPr lang="zh-CN" altLang="en-US" b="1" dirty="0" smtClean="0">
                <a:solidFill>
                  <a:schemeClr val="tx1"/>
                </a:solidFill>
              </a:rPr>
              <a:t>第 四 课   谢  谢 </a:t>
            </a:r>
            <a:endParaRPr lang="zh-CN" altLang="en-US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>
    <p:random/>
  </p:transition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928794" y="571480"/>
            <a:ext cx="535785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5400" dirty="0" err="1" smtClean="0"/>
              <a:t>xiè</a:t>
            </a:r>
            <a:r>
              <a:rPr lang="en-US" altLang="zh-CN" sz="5400" dirty="0" smtClean="0"/>
              <a:t> </a:t>
            </a:r>
            <a:r>
              <a:rPr lang="en-US" altLang="zh-CN" sz="5400" dirty="0" err="1" smtClean="0"/>
              <a:t>xie</a:t>
            </a:r>
            <a:r>
              <a:rPr lang="en-US" altLang="zh-CN" sz="5400" dirty="0" smtClean="0"/>
              <a:t> </a:t>
            </a:r>
            <a:endParaRPr lang="zh-CN" altLang="en-US" sz="5400" dirty="0" smtClean="0"/>
          </a:p>
          <a:p>
            <a:r>
              <a:rPr lang="zh-CN" altLang="en-US" sz="5400" dirty="0" smtClean="0"/>
              <a:t>谢  谢</a:t>
            </a:r>
            <a:r>
              <a:rPr lang="en-US" altLang="zh-CN" sz="5400" dirty="0" smtClean="0"/>
              <a:t>(v.)        thank</a:t>
            </a:r>
            <a:endParaRPr lang="zh-CN" altLang="en-US" sz="5400" dirty="0"/>
          </a:p>
        </p:txBody>
      </p:sp>
      <p:sp>
        <p:nvSpPr>
          <p:cNvPr id="5" name="TextBox 4"/>
          <p:cNvSpPr txBox="1"/>
          <p:nvPr/>
        </p:nvSpPr>
        <p:spPr>
          <a:xfrm>
            <a:off x="2285984" y="3571876"/>
            <a:ext cx="3474028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4800" dirty="0" err="1" smtClean="0"/>
              <a:t>xiè</a:t>
            </a:r>
            <a:r>
              <a:rPr lang="en-US" altLang="zh-CN" sz="4800" dirty="0" smtClean="0"/>
              <a:t> </a:t>
            </a:r>
            <a:r>
              <a:rPr lang="en-US" altLang="zh-CN" sz="4800" dirty="0" err="1" smtClean="0"/>
              <a:t>xiè</a:t>
            </a:r>
            <a:r>
              <a:rPr lang="en-US" altLang="zh-CN" sz="4800" dirty="0" smtClean="0"/>
              <a:t> </a:t>
            </a:r>
            <a:r>
              <a:rPr lang="en-US" altLang="zh-CN" sz="4800" dirty="0" err="1" smtClean="0"/>
              <a:t>nǐ</a:t>
            </a:r>
            <a:r>
              <a:rPr lang="zh-CN" altLang="en-US" sz="4800" dirty="0" smtClean="0"/>
              <a:t> 。 </a:t>
            </a:r>
          </a:p>
          <a:p>
            <a:r>
              <a:rPr lang="zh-CN" altLang="en-US" sz="4800" dirty="0" smtClean="0"/>
              <a:t>谢  谢  你 。 </a:t>
            </a:r>
            <a:endParaRPr lang="zh-CN" altLang="en-US" sz="4800" dirty="0"/>
          </a:p>
        </p:txBody>
      </p:sp>
    </p:spTree>
  </p:cSld>
  <p:clrMapOvr>
    <a:masterClrMapping/>
  </p:clrMapOvr>
  <p:transition spd="med">
    <p:random/>
  </p:transition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内容占位符 2"/>
          <p:cNvSpPr>
            <a:spLocks noGrp="1"/>
          </p:cNvSpPr>
          <p:nvPr>
            <p:ph sz="quarter" idx="1"/>
          </p:nvPr>
        </p:nvSpPr>
        <p:spPr>
          <a:xfrm>
            <a:off x="1857356" y="1428736"/>
            <a:ext cx="5500726" cy="4214842"/>
          </a:xfrm>
        </p:spPr>
        <p:txBody>
          <a:bodyPr>
            <a:noAutofit/>
          </a:bodyPr>
          <a:lstStyle/>
          <a:p>
            <a:pPr algn="ctr">
              <a:buNone/>
            </a:pPr>
            <a:r>
              <a:rPr lang="en-US" altLang="zh-CN" sz="5400" dirty="0" err="1" smtClean="0"/>
              <a:t>bú</a:t>
            </a:r>
            <a:r>
              <a:rPr lang="en-US" altLang="zh-CN" sz="5400" dirty="0" smtClean="0"/>
              <a:t>  </a:t>
            </a:r>
            <a:r>
              <a:rPr lang="en-US" altLang="zh-CN" sz="5400" dirty="0" err="1" smtClean="0"/>
              <a:t>kè</a:t>
            </a:r>
            <a:r>
              <a:rPr lang="en-US" altLang="zh-CN" sz="5400" dirty="0" smtClean="0"/>
              <a:t>  </a:t>
            </a:r>
            <a:r>
              <a:rPr lang="en-US" altLang="zh-CN" sz="5400" dirty="0" err="1" smtClean="0"/>
              <a:t>qi</a:t>
            </a:r>
            <a:r>
              <a:rPr lang="en-US" altLang="zh-CN" sz="5400" dirty="0" smtClean="0"/>
              <a:t> </a:t>
            </a:r>
            <a:endParaRPr lang="zh-CN" altLang="en-US" sz="5400" dirty="0" smtClean="0"/>
          </a:p>
          <a:p>
            <a:pPr algn="ctr">
              <a:buNone/>
            </a:pPr>
            <a:r>
              <a:rPr lang="zh-CN" altLang="en-US" sz="5400" dirty="0" smtClean="0"/>
              <a:t>不 客 气</a:t>
            </a:r>
            <a:endParaRPr lang="en-US" altLang="zh-CN" sz="5400" dirty="0" smtClean="0"/>
          </a:p>
          <a:p>
            <a:pPr algn="ctr">
              <a:buNone/>
            </a:pPr>
            <a:r>
              <a:rPr lang="en-US" altLang="zh-CN" sz="5400" dirty="0" smtClean="0"/>
              <a:t>You are welcome</a:t>
            </a:r>
            <a:endParaRPr lang="zh-CN" altLang="en-US" sz="5400" dirty="0"/>
          </a:p>
        </p:txBody>
      </p:sp>
    </p:spTree>
  </p:cSld>
  <p:clrMapOvr>
    <a:masterClrMapping/>
  </p:clrMapOvr>
  <p:transition spd="med">
    <p:random/>
  </p:transition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786050" y="1714488"/>
            <a:ext cx="3216906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altLang="zh-CN" sz="5400" dirty="0" err="1" smtClean="0"/>
              <a:t>shén</a:t>
            </a:r>
            <a:r>
              <a:rPr lang="en-US" altLang="zh-CN" sz="5400" dirty="0" smtClean="0"/>
              <a:t>  me </a:t>
            </a:r>
            <a:endParaRPr lang="zh-CN" altLang="en-US" sz="5400" dirty="0" smtClean="0"/>
          </a:p>
          <a:p>
            <a:pPr algn="ctr"/>
            <a:r>
              <a:rPr lang="zh-CN" altLang="en-US" sz="5400" dirty="0" smtClean="0"/>
              <a:t> 什   么</a:t>
            </a:r>
            <a:endParaRPr lang="en-US" altLang="zh-CN" sz="5400" dirty="0" smtClean="0"/>
          </a:p>
          <a:p>
            <a:pPr algn="ctr"/>
            <a:r>
              <a:rPr lang="en-US" altLang="zh-CN" sz="5400" dirty="0" smtClean="0"/>
              <a:t>(pron.)what</a:t>
            </a:r>
            <a:endParaRPr lang="zh-CN" altLang="en-US" sz="5400" dirty="0"/>
          </a:p>
        </p:txBody>
      </p:sp>
    </p:spTree>
  </p:cSld>
  <p:clrMapOvr>
    <a:masterClrMapping/>
  </p:clrMapOvr>
  <p:transition spd="med">
    <p:random/>
  </p:transition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071802" y="1571612"/>
            <a:ext cx="2741456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altLang="zh-CN" sz="6000" dirty="0" err="1" smtClean="0"/>
              <a:t>mínɡ</a:t>
            </a:r>
            <a:r>
              <a:rPr lang="en-US" altLang="zh-CN" sz="6000" dirty="0" smtClean="0"/>
              <a:t> </a:t>
            </a:r>
            <a:r>
              <a:rPr lang="en-US" altLang="zh-CN" sz="6000" dirty="0" err="1" smtClean="0"/>
              <a:t>zi</a:t>
            </a:r>
            <a:r>
              <a:rPr lang="en-US" altLang="zh-CN" sz="6000" dirty="0" smtClean="0"/>
              <a:t> </a:t>
            </a:r>
            <a:endParaRPr lang="zh-CN" altLang="en-US" sz="6000" dirty="0" smtClean="0"/>
          </a:p>
          <a:p>
            <a:pPr algn="ctr"/>
            <a:r>
              <a:rPr lang="zh-CN" altLang="en-US" sz="6000" dirty="0" smtClean="0"/>
              <a:t>名   字</a:t>
            </a:r>
            <a:endParaRPr lang="en-US" altLang="zh-CN" sz="6000" dirty="0" smtClean="0"/>
          </a:p>
          <a:p>
            <a:pPr algn="ctr"/>
            <a:r>
              <a:rPr lang="en-US" altLang="zh-CN" sz="6000" dirty="0" smtClean="0"/>
              <a:t>(n.)name</a:t>
            </a:r>
            <a:endParaRPr lang="zh-CN" altLang="en-US" sz="6000" dirty="0"/>
          </a:p>
        </p:txBody>
      </p:sp>
    </p:spTree>
  </p:cSld>
  <p:clrMapOvr>
    <a:masterClrMapping/>
  </p:clrMapOvr>
  <p:transition spd="med">
    <p:random/>
  </p:transition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/>
          <p:cNvSpPr/>
          <p:nvPr/>
        </p:nvSpPr>
        <p:spPr>
          <a:xfrm>
            <a:off x="1000100" y="285728"/>
            <a:ext cx="7072362" cy="60016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4800" dirty="0" err="1" smtClean="0"/>
              <a:t>nǐ</a:t>
            </a:r>
            <a:r>
              <a:rPr lang="zh-CN" altLang="en-US" sz="4800" dirty="0" smtClean="0"/>
              <a:t> </a:t>
            </a:r>
            <a:r>
              <a:rPr lang="en-US" altLang="zh-CN" sz="4800" dirty="0" err="1" smtClean="0"/>
              <a:t>jiào</a:t>
            </a:r>
            <a:r>
              <a:rPr lang="en-US" altLang="zh-CN" sz="4800" dirty="0" smtClean="0"/>
              <a:t> </a:t>
            </a:r>
            <a:r>
              <a:rPr lang="en-US" altLang="zh-CN" sz="4800" dirty="0" err="1" smtClean="0"/>
              <a:t>shén</a:t>
            </a:r>
            <a:r>
              <a:rPr lang="en-US" altLang="zh-CN" sz="4800" dirty="0" smtClean="0"/>
              <a:t> me </a:t>
            </a:r>
            <a:r>
              <a:rPr lang="en-US" altLang="zh-CN" sz="4800" dirty="0" err="1" smtClean="0"/>
              <a:t>mínɡ</a:t>
            </a:r>
            <a:r>
              <a:rPr lang="en-US" altLang="zh-CN" sz="4800" dirty="0" smtClean="0"/>
              <a:t> </a:t>
            </a:r>
            <a:r>
              <a:rPr lang="en-US" altLang="zh-CN" sz="4800" dirty="0" err="1" smtClean="0"/>
              <a:t>zi</a:t>
            </a:r>
            <a:r>
              <a:rPr lang="en-US" altLang="zh-CN" sz="4800" dirty="0" smtClean="0"/>
              <a:t> </a:t>
            </a:r>
            <a:r>
              <a:rPr lang="zh-CN" altLang="en-US" sz="4800" dirty="0" smtClean="0"/>
              <a:t>？</a:t>
            </a:r>
            <a:endParaRPr lang="en-US" altLang="zh-CN" sz="4800" dirty="0" smtClean="0"/>
          </a:p>
          <a:p>
            <a:r>
              <a:rPr lang="zh-CN" altLang="en-US" sz="4800" dirty="0" smtClean="0"/>
              <a:t> </a:t>
            </a:r>
          </a:p>
          <a:p>
            <a:r>
              <a:rPr lang="zh-CN" altLang="en-US" sz="4800" dirty="0" smtClean="0"/>
              <a:t>你 叫   什   么 名   字 ？</a:t>
            </a:r>
            <a:endParaRPr lang="en-US" altLang="zh-CN" sz="4800" dirty="0" smtClean="0"/>
          </a:p>
          <a:p>
            <a:endParaRPr lang="en-US" altLang="zh-CN" sz="4800" dirty="0" smtClean="0"/>
          </a:p>
          <a:p>
            <a:r>
              <a:rPr lang="en-US" altLang="zh-CN" sz="4800" dirty="0" smtClean="0"/>
              <a:t>What is your name?</a:t>
            </a:r>
            <a:r>
              <a:rPr lang="zh-CN" altLang="en-US" sz="4800" dirty="0" smtClean="0"/>
              <a:t> </a:t>
            </a:r>
            <a:endParaRPr lang="en-US" altLang="zh-CN" sz="4800" dirty="0" smtClean="0"/>
          </a:p>
          <a:p>
            <a:endParaRPr lang="en-US" altLang="zh-CN" sz="4800" dirty="0" smtClean="0"/>
          </a:p>
          <a:p>
            <a:r>
              <a:rPr lang="en-US" altLang="zh-CN" sz="4800" dirty="0" err="1" smtClean="0"/>
              <a:t>wǒ</a:t>
            </a:r>
            <a:r>
              <a:rPr lang="zh-CN" altLang="en-US" sz="4800" dirty="0" smtClean="0"/>
              <a:t> </a:t>
            </a:r>
            <a:r>
              <a:rPr lang="en-US" altLang="zh-CN" sz="4800" dirty="0" err="1" smtClean="0"/>
              <a:t>jiào</a:t>
            </a:r>
            <a:r>
              <a:rPr lang="en-US" altLang="zh-CN" sz="4800" dirty="0" smtClean="0"/>
              <a:t> </a:t>
            </a:r>
            <a:endParaRPr lang="zh-CN" altLang="en-US" sz="4800" dirty="0" smtClean="0"/>
          </a:p>
          <a:p>
            <a:r>
              <a:rPr lang="zh-CN" altLang="en-US" sz="4800" dirty="0" smtClean="0"/>
              <a:t>我 叫 </a:t>
            </a:r>
            <a:r>
              <a:rPr lang="en-US" altLang="zh-CN" sz="4800" u="sng" dirty="0" smtClean="0"/>
              <a:t>__________</a:t>
            </a:r>
            <a:r>
              <a:rPr lang="zh-CN" altLang="en-US" sz="4800" dirty="0" smtClean="0"/>
              <a:t>。</a:t>
            </a:r>
            <a:endParaRPr lang="zh-CN" altLang="en-US" sz="4800" dirty="0"/>
          </a:p>
        </p:txBody>
      </p:sp>
    </p:spTree>
  </p:cSld>
  <p:clrMapOvr>
    <a:masterClrMapping/>
  </p:clrMapOvr>
  <p:transition spd="med">
    <p:random/>
  </p:transition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/>
          <p:cNvSpPr/>
          <p:nvPr/>
        </p:nvSpPr>
        <p:spPr>
          <a:xfrm>
            <a:off x="1357290" y="2000240"/>
            <a:ext cx="7072362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zh-CN" sz="4800" dirty="0" err="1" smtClean="0"/>
              <a:t>qǐnɡ</a:t>
            </a:r>
            <a:r>
              <a:rPr lang="en-US" altLang="zh-CN" sz="4800" dirty="0" smtClean="0"/>
              <a:t> </a:t>
            </a:r>
            <a:r>
              <a:rPr lang="en-US" altLang="zh-CN" sz="4800" dirty="0" err="1" smtClean="0"/>
              <a:t>kàn</a:t>
            </a:r>
            <a:r>
              <a:rPr lang="en-US" altLang="zh-CN" sz="4800" dirty="0" smtClean="0"/>
              <a:t> </a:t>
            </a:r>
            <a:r>
              <a:rPr lang="en-US" altLang="zh-CN" sz="4800" dirty="0" err="1" smtClean="0"/>
              <a:t>hēi</a:t>
            </a:r>
            <a:r>
              <a:rPr lang="en-US" altLang="zh-CN" sz="4800" dirty="0" smtClean="0"/>
              <a:t> </a:t>
            </a:r>
            <a:r>
              <a:rPr lang="en-US" altLang="zh-CN" sz="4800" dirty="0" err="1" smtClean="0"/>
              <a:t>bǎn</a:t>
            </a:r>
            <a:r>
              <a:rPr lang="en-US" altLang="zh-CN" sz="4800" dirty="0" smtClean="0"/>
              <a:t> </a:t>
            </a:r>
            <a:r>
              <a:rPr lang="zh-CN" altLang="en-US" sz="4800" dirty="0" smtClean="0"/>
              <a:t>。 </a:t>
            </a:r>
          </a:p>
          <a:p>
            <a:pPr algn="ctr"/>
            <a:r>
              <a:rPr lang="zh-CN" altLang="en-US" sz="4800" dirty="0" smtClean="0"/>
              <a:t>请   看  黑  板  。</a:t>
            </a:r>
            <a:endParaRPr lang="en-US" altLang="zh-CN" sz="4800" dirty="0" smtClean="0"/>
          </a:p>
          <a:p>
            <a:pPr algn="ctr"/>
            <a:r>
              <a:rPr lang="en-US" altLang="zh-CN" sz="4800" dirty="0" smtClean="0"/>
              <a:t>Please look at the blackboard.</a:t>
            </a:r>
            <a:r>
              <a:rPr lang="zh-CN" altLang="en-US" sz="4800" dirty="0" smtClean="0"/>
              <a:t> </a:t>
            </a:r>
          </a:p>
        </p:txBody>
      </p:sp>
    </p:spTree>
  </p:cSld>
  <p:clrMapOvr>
    <a:masterClrMapping/>
  </p:clrMapOvr>
  <p:transition spd="med">
    <p:random/>
  </p:transition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/>
          <p:cNvSpPr/>
          <p:nvPr/>
        </p:nvSpPr>
        <p:spPr>
          <a:xfrm>
            <a:off x="714348" y="1428736"/>
            <a:ext cx="7858180" cy="34778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4400" dirty="0" err="1" smtClean="0"/>
              <a:t>lǎo</a:t>
            </a:r>
            <a:r>
              <a:rPr lang="en-US" altLang="zh-CN" sz="4400" dirty="0" smtClean="0"/>
              <a:t> </a:t>
            </a:r>
            <a:r>
              <a:rPr lang="en-US" altLang="zh-CN" sz="4400" dirty="0" err="1" smtClean="0"/>
              <a:t>shī</a:t>
            </a:r>
            <a:r>
              <a:rPr lang="zh-CN" altLang="en-US" sz="4400" dirty="0" smtClean="0"/>
              <a:t> ： </a:t>
            </a:r>
            <a:r>
              <a:rPr lang="en-US" altLang="zh-CN" sz="4400" dirty="0" err="1" smtClean="0"/>
              <a:t>xiè</a:t>
            </a:r>
            <a:r>
              <a:rPr lang="en-US" altLang="zh-CN" sz="4400" dirty="0" smtClean="0"/>
              <a:t> </a:t>
            </a:r>
            <a:r>
              <a:rPr lang="en-US" altLang="zh-CN" sz="4400" dirty="0" err="1" smtClean="0"/>
              <a:t>xiè</a:t>
            </a:r>
            <a:r>
              <a:rPr lang="en-US" altLang="zh-CN" sz="4400" dirty="0" smtClean="0"/>
              <a:t> </a:t>
            </a:r>
            <a:r>
              <a:rPr lang="en-US" altLang="zh-CN" sz="4400" dirty="0" err="1" smtClean="0"/>
              <a:t>nǐ</a:t>
            </a:r>
            <a:r>
              <a:rPr lang="zh-CN" altLang="en-US" sz="4400" dirty="0" smtClean="0"/>
              <a:t> ！ </a:t>
            </a:r>
          </a:p>
          <a:p>
            <a:r>
              <a:rPr lang="zh-CN" altLang="en-US" sz="4400" dirty="0" smtClean="0"/>
              <a:t>老  师  ： 谢  谢  你 ！</a:t>
            </a:r>
            <a:endParaRPr lang="en-US" altLang="zh-CN" sz="4400" dirty="0" smtClean="0"/>
          </a:p>
          <a:p>
            <a:r>
              <a:rPr lang="zh-CN" altLang="en-US" sz="4400" dirty="0" smtClean="0"/>
              <a:t> </a:t>
            </a:r>
          </a:p>
          <a:p>
            <a:r>
              <a:rPr lang="en-US" altLang="zh-CN" sz="4400" dirty="0" err="1" smtClean="0"/>
              <a:t>jiā</a:t>
            </a:r>
            <a:r>
              <a:rPr lang="zh-CN" altLang="en-US" sz="4400" dirty="0" smtClean="0"/>
              <a:t> </a:t>
            </a:r>
            <a:r>
              <a:rPr lang="en-US" altLang="zh-CN" sz="4400" dirty="0" err="1" smtClean="0"/>
              <a:t>mínɡ</a:t>
            </a:r>
            <a:r>
              <a:rPr lang="en-US" altLang="zh-CN" sz="4400" dirty="0" smtClean="0"/>
              <a:t> </a:t>
            </a:r>
            <a:r>
              <a:rPr lang="zh-CN" altLang="en-US" sz="4400" dirty="0" smtClean="0"/>
              <a:t>： </a:t>
            </a:r>
            <a:r>
              <a:rPr lang="en-US" altLang="zh-CN" sz="4400" dirty="0" err="1" smtClean="0"/>
              <a:t>bú</a:t>
            </a:r>
            <a:r>
              <a:rPr lang="en-US" altLang="zh-CN" sz="4400" dirty="0" smtClean="0"/>
              <a:t> </a:t>
            </a:r>
            <a:r>
              <a:rPr lang="en-US" altLang="zh-CN" sz="4400" dirty="0" err="1" smtClean="0"/>
              <a:t>kè</a:t>
            </a:r>
            <a:r>
              <a:rPr lang="en-US" altLang="zh-CN" sz="4400" dirty="0" smtClean="0"/>
              <a:t> </a:t>
            </a:r>
            <a:r>
              <a:rPr lang="en-US" altLang="zh-CN" sz="4400" dirty="0" err="1" smtClean="0"/>
              <a:t>qi</a:t>
            </a:r>
            <a:r>
              <a:rPr lang="en-US" altLang="zh-CN" sz="4400" dirty="0" smtClean="0"/>
              <a:t> </a:t>
            </a:r>
            <a:r>
              <a:rPr lang="zh-CN" altLang="en-US" sz="4400" dirty="0" smtClean="0"/>
              <a:t>。 </a:t>
            </a:r>
          </a:p>
          <a:p>
            <a:r>
              <a:rPr lang="zh-CN" altLang="en-US" sz="4400" dirty="0" smtClean="0"/>
              <a:t>家  明   ： 不 客 气 。</a:t>
            </a:r>
            <a:endParaRPr lang="zh-CN" altLang="en-US" sz="4400" dirty="0"/>
          </a:p>
        </p:txBody>
      </p:sp>
    </p:spTree>
  </p:cSld>
  <p:clrMapOvr>
    <a:masterClrMapping/>
  </p:clrMapOvr>
  <p:transition spd="med">
    <p:random/>
  </p:transition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/>
          <p:cNvSpPr/>
          <p:nvPr/>
        </p:nvSpPr>
        <p:spPr>
          <a:xfrm>
            <a:off x="714348" y="1643050"/>
            <a:ext cx="7572428" cy="34778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4400" dirty="0" err="1" smtClean="0"/>
              <a:t>lǎo</a:t>
            </a:r>
            <a:r>
              <a:rPr lang="en-US" altLang="zh-CN" sz="4400" dirty="0" smtClean="0"/>
              <a:t> </a:t>
            </a:r>
            <a:r>
              <a:rPr lang="en-US" altLang="zh-CN" sz="4400" dirty="0" err="1" smtClean="0"/>
              <a:t>shī</a:t>
            </a:r>
            <a:r>
              <a:rPr lang="zh-CN" altLang="en-US" sz="4400" dirty="0" smtClean="0"/>
              <a:t> ： </a:t>
            </a:r>
            <a:r>
              <a:rPr lang="en-US" altLang="zh-CN" sz="4400" dirty="0" err="1" smtClean="0"/>
              <a:t>nǐ</a:t>
            </a:r>
            <a:r>
              <a:rPr lang="zh-CN" altLang="en-US" sz="4400" dirty="0" smtClean="0"/>
              <a:t> </a:t>
            </a:r>
            <a:r>
              <a:rPr lang="en-US" altLang="zh-CN" sz="4400" dirty="0" err="1" smtClean="0"/>
              <a:t>jiào</a:t>
            </a:r>
            <a:r>
              <a:rPr lang="en-US" altLang="zh-CN" sz="4400" dirty="0" smtClean="0"/>
              <a:t> </a:t>
            </a:r>
            <a:r>
              <a:rPr lang="en-US" altLang="zh-CN" sz="4400" dirty="0" err="1" smtClean="0"/>
              <a:t>shén</a:t>
            </a:r>
            <a:r>
              <a:rPr lang="en-US" altLang="zh-CN" sz="4400" dirty="0" smtClean="0"/>
              <a:t> me </a:t>
            </a:r>
            <a:r>
              <a:rPr lang="en-US" altLang="zh-CN" sz="4400" dirty="0" err="1" smtClean="0"/>
              <a:t>mínɡ</a:t>
            </a:r>
            <a:r>
              <a:rPr lang="en-US" altLang="zh-CN" sz="4400" dirty="0" smtClean="0"/>
              <a:t> </a:t>
            </a:r>
            <a:r>
              <a:rPr lang="en-US" altLang="zh-CN" sz="4400" dirty="0" err="1" smtClean="0"/>
              <a:t>zi</a:t>
            </a:r>
            <a:r>
              <a:rPr lang="en-US" altLang="zh-CN" sz="4400" dirty="0" smtClean="0"/>
              <a:t> </a:t>
            </a:r>
            <a:r>
              <a:rPr lang="zh-CN" altLang="en-US" sz="4400" dirty="0" smtClean="0"/>
              <a:t>？ </a:t>
            </a:r>
          </a:p>
          <a:p>
            <a:r>
              <a:rPr lang="zh-CN" altLang="en-US" sz="4400" dirty="0" smtClean="0"/>
              <a:t>老  师  ： 你 叫   什   么 名   字 ？</a:t>
            </a:r>
            <a:endParaRPr lang="en-US" altLang="zh-CN" sz="4400" dirty="0" smtClean="0"/>
          </a:p>
          <a:p>
            <a:r>
              <a:rPr lang="zh-CN" altLang="en-US" sz="4400" dirty="0" smtClean="0"/>
              <a:t> </a:t>
            </a:r>
          </a:p>
          <a:p>
            <a:r>
              <a:rPr lang="en-US" altLang="zh-CN" sz="4400" dirty="0" err="1" smtClean="0"/>
              <a:t>jiā</a:t>
            </a:r>
            <a:r>
              <a:rPr lang="zh-CN" altLang="en-US" sz="4400" dirty="0" smtClean="0"/>
              <a:t> </a:t>
            </a:r>
            <a:r>
              <a:rPr lang="en-US" altLang="zh-CN" sz="4400" dirty="0" err="1" smtClean="0"/>
              <a:t>mínɡ</a:t>
            </a:r>
            <a:r>
              <a:rPr lang="en-US" altLang="zh-CN" sz="4400" dirty="0" smtClean="0"/>
              <a:t> </a:t>
            </a:r>
            <a:r>
              <a:rPr lang="zh-CN" altLang="en-US" sz="4400" dirty="0" smtClean="0"/>
              <a:t>： </a:t>
            </a:r>
            <a:r>
              <a:rPr lang="en-US" altLang="zh-CN" sz="4400" dirty="0" err="1" smtClean="0"/>
              <a:t>wǒ</a:t>
            </a:r>
            <a:r>
              <a:rPr lang="zh-CN" altLang="en-US" sz="4400" dirty="0" smtClean="0"/>
              <a:t> </a:t>
            </a:r>
            <a:r>
              <a:rPr lang="en-US" altLang="zh-CN" sz="4400" dirty="0" err="1" smtClean="0"/>
              <a:t>jiào</a:t>
            </a:r>
            <a:r>
              <a:rPr lang="en-US" altLang="zh-CN" sz="4400" dirty="0" smtClean="0"/>
              <a:t> </a:t>
            </a:r>
            <a:r>
              <a:rPr lang="en-US" altLang="zh-CN" sz="4400" dirty="0" err="1" smtClean="0"/>
              <a:t>wánɡ</a:t>
            </a:r>
            <a:r>
              <a:rPr lang="en-US" altLang="zh-CN" sz="4400" dirty="0" smtClean="0"/>
              <a:t> </a:t>
            </a:r>
            <a:r>
              <a:rPr lang="en-US" altLang="zh-CN" sz="4400" dirty="0" err="1" smtClean="0"/>
              <a:t>jiā</a:t>
            </a:r>
            <a:r>
              <a:rPr lang="zh-CN" altLang="en-US" sz="4400" dirty="0" smtClean="0"/>
              <a:t> </a:t>
            </a:r>
            <a:r>
              <a:rPr lang="en-US" altLang="zh-CN" sz="4400" dirty="0" err="1" smtClean="0"/>
              <a:t>mínɡ</a:t>
            </a:r>
            <a:r>
              <a:rPr lang="en-US" altLang="zh-CN" sz="4400" dirty="0" smtClean="0"/>
              <a:t> </a:t>
            </a:r>
            <a:r>
              <a:rPr lang="zh-CN" altLang="en-US" sz="4400" dirty="0" smtClean="0"/>
              <a:t>。 </a:t>
            </a:r>
          </a:p>
          <a:p>
            <a:r>
              <a:rPr lang="zh-CN" altLang="en-US" sz="4400" dirty="0" smtClean="0"/>
              <a:t>家  明   ： 我 叫   王   家  明   。</a:t>
            </a:r>
            <a:endParaRPr lang="zh-CN" altLang="en-US" sz="4400" dirty="0"/>
          </a:p>
        </p:txBody>
      </p:sp>
    </p:spTree>
  </p:cSld>
  <p:clrMapOvr>
    <a:masterClrMapping/>
  </p:clrMapOvr>
  <p:transition spd="med">
    <p:random/>
  </p:transition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/>
          <p:cNvSpPr/>
          <p:nvPr/>
        </p:nvSpPr>
        <p:spPr>
          <a:xfrm>
            <a:off x="857224" y="1500174"/>
            <a:ext cx="6572280" cy="31700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4000" dirty="0" err="1" smtClean="0"/>
              <a:t>lǎo</a:t>
            </a:r>
            <a:r>
              <a:rPr lang="en-US" altLang="zh-CN" sz="4000" dirty="0" smtClean="0"/>
              <a:t> </a:t>
            </a:r>
            <a:r>
              <a:rPr lang="en-US" altLang="zh-CN" sz="4000" dirty="0" err="1" smtClean="0"/>
              <a:t>shī</a:t>
            </a:r>
            <a:r>
              <a:rPr lang="zh-CN" altLang="en-US" sz="4000" dirty="0" smtClean="0"/>
              <a:t> ： </a:t>
            </a:r>
            <a:r>
              <a:rPr lang="en-US" altLang="zh-CN" sz="4000" dirty="0" err="1" smtClean="0"/>
              <a:t>lǎo</a:t>
            </a:r>
            <a:r>
              <a:rPr lang="en-US" altLang="zh-CN" sz="4000" dirty="0" smtClean="0"/>
              <a:t> </a:t>
            </a:r>
            <a:r>
              <a:rPr lang="en-US" altLang="zh-CN" sz="4000" dirty="0" err="1" smtClean="0"/>
              <a:t>shī</a:t>
            </a:r>
            <a:r>
              <a:rPr lang="zh-CN" altLang="en-US" sz="4000" dirty="0" smtClean="0"/>
              <a:t> </a:t>
            </a:r>
            <a:r>
              <a:rPr lang="en-US" altLang="zh-CN" sz="4000" dirty="0" err="1" smtClean="0"/>
              <a:t>zài</a:t>
            </a:r>
            <a:r>
              <a:rPr lang="en-US" altLang="zh-CN" sz="4000" dirty="0" smtClean="0"/>
              <a:t> </a:t>
            </a:r>
            <a:r>
              <a:rPr lang="en-US" altLang="zh-CN" sz="4000" dirty="0" err="1" smtClean="0"/>
              <a:t>jiàn</a:t>
            </a:r>
            <a:r>
              <a:rPr lang="en-US" altLang="zh-CN" sz="4000" dirty="0" smtClean="0"/>
              <a:t> </a:t>
            </a:r>
            <a:r>
              <a:rPr lang="zh-CN" altLang="en-US" sz="4000" dirty="0" smtClean="0"/>
              <a:t>。 </a:t>
            </a:r>
          </a:p>
          <a:p>
            <a:r>
              <a:rPr lang="zh-CN" altLang="en-US" sz="4000" dirty="0" smtClean="0"/>
              <a:t>老  师  ： 老  师  再  见   。</a:t>
            </a:r>
            <a:endParaRPr lang="en-US" altLang="zh-CN" sz="4000" dirty="0" smtClean="0"/>
          </a:p>
          <a:p>
            <a:r>
              <a:rPr lang="zh-CN" altLang="en-US" sz="4000" dirty="0" smtClean="0"/>
              <a:t> </a:t>
            </a:r>
          </a:p>
          <a:p>
            <a:r>
              <a:rPr lang="en-US" altLang="zh-CN" sz="4000" dirty="0" err="1" smtClean="0"/>
              <a:t>jiā</a:t>
            </a:r>
            <a:r>
              <a:rPr lang="zh-CN" altLang="en-US" sz="4000" dirty="0" smtClean="0"/>
              <a:t> </a:t>
            </a:r>
            <a:r>
              <a:rPr lang="en-US" altLang="zh-CN" sz="4000" dirty="0" err="1" smtClean="0"/>
              <a:t>mínɡ</a:t>
            </a:r>
            <a:r>
              <a:rPr lang="en-US" altLang="zh-CN" sz="4000" dirty="0" smtClean="0"/>
              <a:t> </a:t>
            </a:r>
            <a:r>
              <a:rPr lang="zh-CN" altLang="en-US" sz="4000" dirty="0" smtClean="0"/>
              <a:t>： </a:t>
            </a:r>
            <a:r>
              <a:rPr lang="en-US" altLang="zh-CN" sz="4000" dirty="0" err="1" smtClean="0"/>
              <a:t>zài</a:t>
            </a:r>
            <a:r>
              <a:rPr lang="en-US" altLang="zh-CN" sz="4000" dirty="0" smtClean="0"/>
              <a:t> </a:t>
            </a:r>
            <a:r>
              <a:rPr lang="en-US" altLang="zh-CN" sz="4000" dirty="0" err="1" smtClean="0"/>
              <a:t>jiàn</a:t>
            </a:r>
            <a:r>
              <a:rPr lang="en-US" altLang="zh-CN" sz="4000" dirty="0" smtClean="0"/>
              <a:t> </a:t>
            </a:r>
            <a:r>
              <a:rPr lang="zh-CN" altLang="en-US" sz="4000" dirty="0" smtClean="0"/>
              <a:t>。 </a:t>
            </a:r>
          </a:p>
          <a:p>
            <a:r>
              <a:rPr lang="zh-CN" altLang="en-US" sz="4000" dirty="0" smtClean="0"/>
              <a:t>家  明   ： 再  见   。 </a:t>
            </a:r>
            <a:endParaRPr lang="zh-CN" altLang="en-US" sz="4000" dirty="0"/>
          </a:p>
        </p:txBody>
      </p:sp>
    </p:spTree>
  </p:cSld>
  <p:clrMapOvr>
    <a:masterClrMapping/>
  </p:clrMapOvr>
  <p:transition spd="med">
    <p:random/>
  </p:transition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表格 2"/>
          <p:cNvGraphicFramePr>
            <a:graphicFrameLocks noGrp="1"/>
          </p:cNvGraphicFramePr>
          <p:nvPr/>
        </p:nvGraphicFramePr>
        <p:xfrm>
          <a:off x="928662" y="500042"/>
          <a:ext cx="7358112" cy="271464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26352"/>
                <a:gridCol w="1226352"/>
                <a:gridCol w="1226352"/>
                <a:gridCol w="1226352"/>
                <a:gridCol w="1226352"/>
                <a:gridCol w="1226352"/>
              </a:tblGrid>
              <a:tr h="542929">
                <a:tc>
                  <a:txBody>
                    <a:bodyPr/>
                    <a:lstStyle/>
                    <a:p>
                      <a:endParaRPr lang="zh-CN" altLang="en-US" sz="2800" dirty="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sz="2800" dirty="0" smtClean="0">
                          <a:latin typeface="天天汉语" pitchFamily="49" charset="-122"/>
                          <a:ea typeface="天天汉语" pitchFamily="49" charset="-122"/>
                        </a:rPr>
                        <a:t>a</a:t>
                      </a:r>
                      <a:endParaRPr lang="zh-CN" altLang="en-US" sz="2800" dirty="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sz="2800" dirty="0" err="1" smtClean="0">
                          <a:latin typeface="天天汉语" pitchFamily="49" charset="-122"/>
                          <a:ea typeface="天天汉语" pitchFamily="49" charset="-122"/>
                        </a:rPr>
                        <a:t>ai</a:t>
                      </a:r>
                      <a:endParaRPr lang="zh-CN" altLang="en-US" sz="2800" dirty="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sz="2800" dirty="0" err="1" smtClean="0">
                          <a:latin typeface="天天汉语" pitchFamily="49" charset="-122"/>
                          <a:ea typeface="天天汉语" pitchFamily="49" charset="-122"/>
                        </a:rPr>
                        <a:t>ao</a:t>
                      </a:r>
                      <a:endParaRPr lang="zh-CN" altLang="en-US" sz="2800" dirty="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sz="2800" dirty="0" smtClean="0">
                          <a:latin typeface="天天汉语" pitchFamily="49" charset="-122"/>
                          <a:ea typeface="天天汉语" pitchFamily="49" charset="-122"/>
                        </a:rPr>
                        <a:t>an</a:t>
                      </a:r>
                      <a:endParaRPr lang="zh-CN" altLang="en-US" sz="2800" dirty="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sz="2800" dirty="0" err="1" smtClean="0">
                          <a:latin typeface="天天汉语" pitchFamily="49" charset="-122"/>
                          <a:ea typeface="天天汉语" pitchFamily="49" charset="-122"/>
                        </a:rPr>
                        <a:t>ang</a:t>
                      </a:r>
                      <a:endParaRPr lang="zh-CN" altLang="en-US" sz="2800" dirty="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</a:tr>
              <a:tr h="542929">
                <a:tc>
                  <a:txBody>
                    <a:bodyPr/>
                    <a:lstStyle/>
                    <a:p>
                      <a:r>
                        <a:rPr lang="en-US" altLang="zh-CN" sz="2800" dirty="0" smtClean="0">
                          <a:latin typeface="天天汉语" pitchFamily="49" charset="-122"/>
                          <a:ea typeface="天天汉语" pitchFamily="49" charset="-122"/>
                        </a:rPr>
                        <a:t>d</a:t>
                      </a:r>
                      <a:endParaRPr lang="zh-CN" altLang="en-US" sz="2800" dirty="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sz="2800" dirty="0" err="1" smtClean="0">
                          <a:latin typeface="天天汉语" pitchFamily="49" charset="-122"/>
                          <a:ea typeface="天天汉语" pitchFamily="49" charset="-122"/>
                        </a:rPr>
                        <a:t>da</a:t>
                      </a:r>
                      <a:endParaRPr lang="zh-CN" altLang="en-US" sz="2800" dirty="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sz="2800" dirty="0" err="1" smtClean="0">
                          <a:latin typeface="天天汉语" pitchFamily="49" charset="-122"/>
                          <a:ea typeface="天天汉语" pitchFamily="49" charset="-122"/>
                        </a:rPr>
                        <a:t>dai</a:t>
                      </a:r>
                      <a:endParaRPr lang="zh-CN" altLang="en-US" sz="2800" dirty="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sz="2800" dirty="0" err="1" smtClean="0">
                          <a:latin typeface="天天汉语" pitchFamily="49" charset="-122"/>
                          <a:ea typeface="天天汉语" pitchFamily="49" charset="-122"/>
                        </a:rPr>
                        <a:t>dao</a:t>
                      </a:r>
                      <a:endParaRPr lang="zh-CN" altLang="en-US" sz="2800" dirty="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sz="2800" dirty="0" err="1" smtClean="0">
                          <a:latin typeface="天天汉语" pitchFamily="49" charset="-122"/>
                          <a:ea typeface="天天汉语" pitchFamily="49" charset="-122"/>
                        </a:rPr>
                        <a:t>dan</a:t>
                      </a:r>
                      <a:endParaRPr lang="zh-CN" altLang="en-US" sz="2800" dirty="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sz="2800" dirty="0" smtClean="0">
                          <a:latin typeface="天天汉语" pitchFamily="49" charset="-122"/>
                          <a:ea typeface="天天汉语" pitchFamily="49" charset="-122"/>
                        </a:rPr>
                        <a:t>dang</a:t>
                      </a:r>
                      <a:endParaRPr lang="zh-CN" altLang="en-US" sz="2800" dirty="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</a:tr>
              <a:tr h="542929">
                <a:tc>
                  <a:txBody>
                    <a:bodyPr/>
                    <a:lstStyle/>
                    <a:p>
                      <a:r>
                        <a:rPr lang="en-US" altLang="zh-CN" sz="2800" dirty="0" smtClean="0">
                          <a:latin typeface="天天汉语" pitchFamily="49" charset="-122"/>
                          <a:ea typeface="天天汉语" pitchFamily="49" charset="-122"/>
                        </a:rPr>
                        <a:t>t</a:t>
                      </a:r>
                      <a:endParaRPr lang="zh-CN" altLang="en-US" sz="2800" dirty="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sz="2800" dirty="0" err="1" smtClean="0">
                          <a:latin typeface="天天汉语" pitchFamily="49" charset="-122"/>
                          <a:ea typeface="天天汉语" pitchFamily="49" charset="-122"/>
                        </a:rPr>
                        <a:t>ta</a:t>
                      </a:r>
                      <a:endParaRPr lang="zh-CN" altLang="en-US" sz="2800" dirty="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sz="2800" dirty="0" smtClean="0">
                          <a:latin typeface="天天汉语" pitchFamily="49" charset="-122"/>
                          <a:ea typeface="天天汉语" pitchFamily="49" charset="-122"/>
                        </a:rPr>
                        <a:t>tai</a:t>
                      </a:r>
                      <a:endParaRPr lang="zh-CN" altLang="en-US" sz="2800" dirty="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sz="2800" dirty="0" err="1" smtClean="0">
                          <a:latin typeface="天天汉语" pitchFamily="49" charset="-122"/>
                          <a:ea typeface="天天汉语" pitchFamily="49" charset="-122"/>
                        </a:rPr>
                        <a:t>tao</a:t>
                      </a:r>
                      <a:endParaRPr lang="zh-CN" altLang="en-US" sz="2800" dirty="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sz="2800" dirty="0" smtClean="0">
                          <a:latin typeface="天天汉语" pitchFamily="49" charset="-122"/>
                          <a:ea typeface="天天汉语" pitchFamily="49" charset="-122"/>
                        </a:rPr>
                        <a:t>tan</a:t>
                      </a:r>
                      <a:endParaRPr lang="zh-CN" altLang="en-US" sz="2800" dirty="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sz="2800" dirty="0" smtClean="0">
                          <a:latin typeface="天天汉语" pitchFamily="49" charset="-122"/>
                          <a:ea typeface="天天汉语" pitchFamily="49" charset="-122"/>
                        </a:rPr>
                        <a:t>tang</a:t>
                      </a:r>
                      <a:endParaRPr lang="zh-CN" altLang="en-US" sz="2800" dirty="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</a:tr>
              <a:tr h="542929">
                <a:tc>
                  <a:txBody>
                    <a:bodyPr/>
                    <a:lstStyle/>
                    <a:p>
                      <a:r>
                        <a:rPr lang="en-US" altLang="zh-CN" sz="2800" dirty="0" smtClean="0">
                          <a:latin typeface="天天汉语" pitchFamily="49" charset="-122"/>
                          <a:ea typeface="天天汉语" pitchFamily="49" charset="-122"/>
                        </a:rPr>
                        <a:t>n</a:t>
                      </a:r>
                      <a:endParaRPr lang="zh-CN" altLang="en-US" sz="2800" dirty="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sz="2800" dirty="0" err="1" smtClean="0">
                          <a:latin typeface="天天汉语" pitchFamily="49" charset="-122"/>
                          <a:ea typeface="天天汉语" pitchFamily="49" charset="-122"/>
                        </a:rPr>
                        <a:t>na</a:t>
                      </a:r>
                      <a:endParaRPr lang="zh-CN" altLang="en-US" sz="2800" dirty="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sz="2800" dirty="0" err="1" smtClean="0">
                          <a:latin typeface="天天汉语" pitchFamily="49" charset="-122"/>
                          <a:ea typeface="天天汉语" pitchFamily="49" charset="-122"/>
                        </a:rPr>
                        <a:t>nai</a:t>
                      </a:r>
                      <a:endParaRPr lang="zh-CN" altLang="en-US" sz="2800" dirty="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sz="2800" dirty="0" err="1" smtClean="0">
                          <a:latin typeface="天天汉语" pitchFamily="49" charset="-122"/>
                          <a:ea typeface="天天汉语" pitchFamily="49" charset="-122"/>
                        </a:rPr>
                        <a:t>nao</a:t>
                      </a:r>
                      <a:endParaRPr lang="zh-CN" altLang="en-US" sz="2800" dirty="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sz="2800" dirty="0" err="1" smtClean="0">
                          <a:latin typeface="天天汉语" pitchFamily="49" charset="-122"/>
                          <a:ea typeface="天天汉语" pitchFamily="49" charset="-122"/>
                        </a:rPr>
                        <a:t>nan</a:t>
                      </a:r>
                      <a:endParaRPr lang="zh-CN" altLang="en-US" sz="2800" dirty="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sz="2800" dirty="0" err="1" smtClean="0">
                          <a:latin typeface="天天汉语" pitchFamily="49" charset="-122"/>
                          <a:ea typeface="天天汉语" pitchFamily="49" charset="-122"/>
                        </a:rPr>
                        <a:t>nang</a:t>
                      </a:r>
                      <a:endParaRPr lang="zh-CN" altLang="en-US" sz="2800" dirty="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</a:tr>
              <a:tr h="542929">
                <a:tc>
                  <a:txBody>
                    <a:bodyPr/>
                    <a:lstStyle/>
                    <a:p>
                      <a:r>
                        <a:rPr lang="en-US" altLang="zh-CN" sz="2800" dirty="0" smtClean="0">
                          <a:latin typeface="天天汉语" pitchFamily="49" charset="-122"/>
                          <a:ea typeface="天天汉语" pitchFamily="49" charset="-122"/>
                        </a:rPr>
                        <a:t>l</a:t>
                      </a:r>
                      <a:endParaRPr lang="zh-CN" altLang="en-US" sz="2800" dirty="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sz="2800" dirty="0" smtClean="0">
                          <a:latin typeface="天天汉语" pitchFamily="49" charset="-122"/>
                          <a:ea typeface="天天汉语" pitchFamily="49" charset="-122"/>
                        </a:rPr>
                        <a:t>la</a:t>
                      </a:r>
                      <a:endParaRPr lang="zh-CN" altLang="en-US" sz="2800" dirty="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sz="2800" dirty="0" err="1" smtClean="0">
                          <a:latin typeface="天天汉语" pitchFamily="49" charset="-122"/>
                          <a:ea typeface="天天汉语" pitchFamily="49" charset="-122"/>
                        </a:rPr>
                        <a:t>lai</a:t>
                      </a:r>
                      <a:endParaRPr lang="zh-CN" altLang="en-US" sz="2800" dirty="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sz="2800" dirty="0" err="1" smtClean="0">
                          <a:latin typeface="天天汉语" pitchFamily="49" charset="-122"/>
                          <a:ea typeface="天天汉语" pitchFamily="49" charset="-122"/>
                        </a:rPr>
                        <a:t>lao</a:t>
                      </a:r>
                      <a:endParaRPr lang="zh-CN" altLang="en-US" sz="2800" dirty="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sz="2800" dirty="0" err="1" smtClean="0">
                          <a:latin typeface="天天汉语" pitchFamily="49" charset="-122"/>
                          <a:ea typeface="天天汉语" pitchFamily="49" charset="-122"/>
                        </a:rPr>
                        <a:t>lan</a:t>
                      </a:r>
                      <a:endParaRPr lang="zh-CN" altLang="en-US" sz="2800" dirty="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sz="2800" dirty="0" err="1" smtClean="0">
                          <a:latin typeface="天天汉语" pitchFamily="49" charset="-122"/>
                          <a:ea typeface="天天汉语" pitchFamily="49" charset="-122"/>
                        </a:rPr>
                        <a:t>lang</a:t>
                      </a:r>
                      <a:endParaRPr lang="zh-CN" altLang="en-US" sz="2800" dirty="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4" name="表格 3"/>
          <p:cNvGraphicFramePr>
            <a:graphicFrameLocks noGrp="1"/>
          </p:cNvGraphicFramePr>
          <p:nvPr/>
        </p:nvGraphicFramePr>
        <p:xfrm>
          <a:off x="928662" y="3429000"/>
          <a:ext cx="7500990" cy="300039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71570"/>
                <a:gridCol w="1071570"/>
                <a:gridCol w="1071570"/>
                <a:gridCol w="1071570"/>
                <a:gridCol w="1071570"/>
                <a:gridCol w="1071570"/>
                <a:gridCol w="1071570"/>
              </a:tblGrid>
              <a:tr h="600079">
                <a:tc>
                  <a:txBody>
                    <a:bodyPr/>
                    <a:lstStyle/>
                    <a:p>
                      <a:endParaRPr lang="zh-CN" altLang="en-US" sz="2800" dirty="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sz="2800" dirty="0" err="1" smtClean="0">
                          <a:latin typeface="天天汉语" pitchFamily="49" charset="-122"/>
                          <a:ea typeface="天天汉语" pitchFamily="49" charset="-122"/>
                        </a:rPr>
                        <a:t>ou</a:t>
                      </a:r>
                      <a:endParaRPr lang="zh-CN" altLang="en-US" sz="2800" dirty="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sz="2800" dirty="0" err="1" smtClean="0">
                          <a:latin typeface="天天汉语" pitchFamily="49" charset="-122"/>
                          <a:ea typeface="天天汉语" pitchFamily="49" charset="-122"/>
                        </a:rPr>
                        <a:t>ong</a:t>
                      </a:r>
                      <a:endParaRPr lang="zh-CN" altLang="en-US" sz="2800" dirty="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sz="2800" dirty="0" smtClean="0">
                          <a:latin typeface="天天汉语" pitchFamily="49" charset="-122"/>
                          <a:ea typeface="天天汉语" pitchFamily="49" charset="-122"/>
                        </a:rPr>
                        <a:t>e</a:t>
                      </a:r>
                      <a:endParaRPr lang="zh-CN" altLang="en-US" sz="2800" dirty="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sz="2800" dirty="0" err="1" smtClean="0">
                          <a:latin typeface="天天汉语" pitchFamily="49" charset="-122"/>
                          <a:ea typeface="天天汉语" pitchFamily="49" charset="-122"/>
                        </a:rPr>
                        <a:t>ei</a:t>
                      </a:r>
                      <a:endParaRPr lang="zh-CN" altLang="en-US" sz="2800" dirty="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sz="2800" dirty="0" smtClean="0">
                          <a:latin typeface="天天汉语" pitchFamily="49" charset="-122"/>
                          <a:ea typeface="天天汉语" pitchFamily="49" charset="-122"/>
                        </a:rPr>
                        <a:t>en</a:t>
                      </a:r>
                      <a:endParaRPr lang="zh-CN" altLang="en-US" sz="2800" dirty="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sz="2800" dirty="0" smtClean="0">
                          <a:latin typeface="天天汉语" pitchFamily="49" charset="-122"/>
                          <a:ea typeface="天天汉语" pitchFamily="49" charset="-122"/>
                        </a:rPr>
                        <a:t>eng</a:t>
                      </a:r>
                      <a:endParaRPr lang="zh-CN" altLang="en-US" sz="2800" dirty="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</a:tr>
              <a:tr h="600079">
                <a:tc>
                  <a:txBody>
                    <a:bodyPr/>
                    <a:lstStyle/>
                    <a:p>
                      <a:r>
                        <a:rPr lang="en-US" altLang="zh-CN" sz="2800" dirty="0" smtClean="0">
                          <a:latin typeface="天天汉语" pitchFamily="49" charset="-122"/>
                          <a:ea typeface="天天汉语" pitchFamily="49" charset="-122"/>
                        </a:rPr>
                        <a:t>d</a:t>
                      </a:r>
                      <a:endParaRPr lang="zh-CN" altLang="en-US" sz="2800" dirty="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sz="2800" dirty="0" err="1" smtClean="0">
                          <a:latin typeface="天天汉语" pitchFamily="49" charset="-122"/>
                          <a:ea typeface="天天汉语" pitchFamily="49" charset="-122"/>
                        </a:rPr>
                        <a:t>dou</a:t>
                      </a:r>
                      <a:endParaRPr lang="zh-CN" altLang="en-US" sz="2800" dirty="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sz="2800" dirty="0" smtClean="0">
                          <a:latin typeface="天天汉语" pitchFamily="49" charset="-122"/>
                          <a:ea typeface="天天汉语" pitchFamily="49" charset="-122"/>
                        </a:rPr>
                        <a:t>dong</a:t>
                      </a:r>
                      <a:endParaRPr lang="zh-CN" altLang="en-US" sz="2800" dirty="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sz="2800" dirty="0" smtClean="0">
                          <a:latin typeface="天天汉语" pitchFamily="49" charset="-122"/>
                          <a:ea typeface="天天汉语" pitchFamily="49" charset="-122"/>
                        </a:rPr>
                        <a:t>de</a:t>
                      </a:r>
                      <a:endParaRPr lang="zh-CN" altLang="en-US" sz="2800" dirty="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sz="2800" dirty="0" err="1" smtClean="0">
                          <a:latin typeface="天天汉语" pitchFamily="49" charset="-122"/>
                          <a:ea typeface="天天汉语" pitchFamily="49" charset="-122"/>
                        </a:rPr>
                        <a:t>dei</a:t>
                      </a:r>
                      <a:endParaRPr lang="zh-CN" altLang="en-US" sz="2800" dirty="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sz="2800" dirty="0" smtClean="0">
                          <a:latin typeface="天天汉语" pitchFamily="49" charset="-122"/>
                          <a:ea typeface="天天汉语" pitchFamily="49" charset="-122"/>
                        </a:rPr>
                        <a:t>den</a:t>
                      </a:r>
                      <a:endParaRPr lang="zh-CN" altLang="en-US" sz="2800" dirty="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sz="2800" dirty="0" err="1" smtClean="0">
                          <a:latin typeface="天天汉语" pitchFamily="49" charset="-122"/>
                          <a:ea typeface="天天汉语" pitchFamily="49" charset="-122"/>
                        </a:rPr>
                        <a:t>deng</a:t>
                      </a:r>
                      <a:endParaRPr lang="zh-CN" altLang="en-US" sz="2800" dirty="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</a:tr>
              <a:tr h="600079">
                <a:tc>
                  <a:txBody>
                    <a:bodyPr/>
                    <a:lstStyle/>
                    <a:p>
                      <a:r>
                        <a:rPr lang="en-US" altLang="zh-CN" sz="2800" dirty="0" smtClean="0">
                          <a:latin typeface="天天汉语" pitchFamily="49" charset="-122"/>
                          <a:ea typeface="天天汉语" pitchFamily="49" charset="-122"/>
                        </a:rPr>
                        <a:t>t</a:t>
                      </a:r>
                      <a:endParaRPr lang="zh-CN" altLang="en-US" sz="2800" dirty="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sz="2800" dirty="0" err="1" smtClean="0">
                          <a:latin typeface="天天汉语" pitchFamily="49" charset="-122"/>
                          <a:ea typeface="天天汉语" pitchFamily="49" charset="-122"/>
                        </a:rPr>
                        <a:t>dou</a:t>
                      </a:r>
                      <a:endParaRPr lang="zh-CN" altLang="en-US" sz="2800" dirty="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sz="2800" dirty="0" smtClean="0">
                          <a:latin typeface="天天汉语" pitchFamily="49" charset="-122"/>
                          <a:ea typeface="天天汉语" pitchFamily="49" charset="-122"/>
                        </a:rPr>
                        <a:t>tong</a:t>
                      </a:r>
                      <a:endParaRPr lang="zh-CN" altLang="en-US" sz="2800" dirty="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sz="2800" dirty="0" err="1" smtClean="0">
                          <a:latin typeface="天天汉语" pitchFamily="49" charset="-122"/>
                          <a:ea typeface="天天汉语" pitchFamily="49" charset="-122"/>
                        </a:rPr>
                        <a:t>te</a:t>
                      </a:r>
                      <a:endParaRPr lang="zh-CN" altLang="en-US" sz="2800" dirty="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zh-CN" altLang="en-US" sz="2800" dirty="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zh-CN" altLang="en-US" sz="2800" dirty="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sz="2800" dirty="0" err="1" smtClean="0">
                          <a:latin typeface="天天汉语" pitchFamily="49" charset="-122"/>
                          <a:ea typeface="天天汉语" pitchFamily="49" charset="-122"/>
                        </a:rPr>
                        <a:t>teng</a:t>
                      </a:r>
                      <a:endParaRPr lang="zh-CN" altLang="en-US" sz="2800" dirty="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</a:tr>
              <a:tr h="600079">
                <a:tc>
                  <a:txBody>
                    <a:bodyPr/>
                    <a:lstStyle/>
                    <a:p>
                      <a:r>
                        <a:rPr lang="en-US" altLang="zh-CN" sz="2800" dirty="0" smtClean="0">
                          <a:latin typeface="天天汉语" pitchFamily="49" charset="-122"/>
                          <a:ea typeface="天天汉语" pitchFamily="49" charset="-122"/>
                        </a:rPr>
                        <a:t>n</a:t>
                      </a:r>
                      <a:endParaRPr lang="zh-CN" altLang="en-US" sz="2800" dirty="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sz="2800" dirty="0" err="1" smtClean="0">
                          <a:latin typeface="天天汉语" pitchFamily="49" charset="-122"/>
                          <a:ea typeface="天天汉语" pitchFamily="49" charset="-122"/>
                        </a:rPr>
                        <a:t>nou</a:t>
                      </a:r>
                      <a:endParaRPr lang="zh-CN" altLang="en-US" sz="2800" dirty="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sz="2800" dirty="0" err="1" smtClean="0">
                          <a:latin typeface="天天汉语" pitchFamily="49" charset="-122"/>
                          <a:ea typeface="天天汉语" pitchFamily="49" charset="-122"/>
                        </a:rPr>
                        <a:t>nong</a:t>
                      </a:r>
                      <a:endParaRPr lang="zh-CN" altLang="en-US" sz="2800" dirty="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sz="2800" dirty="0" smtClean="0">
                          <a:latin typeface="天天汉语" pitchFamily="49" charset="-122"/>
                          <a:ea typeface="天天汉语" pitchFamily="49" charset="-122"/>
                        </a:rPr>
                        <a:t>ne</a:t>
                      </a:r>
                      <a:endParaRPr lang="zh-CN" altLang="en-US" sz="2800" dirty="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sz="2800" dirty="0" err="1" smtClean="0">
                          <a:latin typeface="天天汉语" pitchFamily="49" charset="-122"/>
                          <a:ea typeface="天天汉语" pitchFamily="49" charset="-122"/>
                        </a:rPr>
                        <a:t>nei</a:t>
                      </a:r>
                      <a:endParaRPr lang="zh-CN" altLang="en-US" sz="2800" dirty="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sz="2800" dirty="0" err="1" smtClean="0">
                          <a:latin typeface="天天汉语" pitchFamily="49" charset="-122"/>
                          <a:ea typeface="天天汉语" pitchFamily="49" charset="-122"/>
                        </a:rPr>
                        <a:t>nen</a:t>
                      </a:r>
                      <a:endParaRPr lang="zh-CN" altLang="en-US" sz="2800" dirty="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sz="2800" dirty="0" err="1" smtClean="0">
                          <a:latin typeface="天天汉语" pitchFamily="49" charset="-122"/>
                          <a:ea typeface="天天汉语" pitchFamily="49" charset="-122"/>
                        </a:rPr>
                        <a:t>neng</a:t>
                      </a:r>
                      <a:endParaRPr lang="zh-CN" altLang="en-US" sz="2800" dirty="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</a:tr>
              <a:tr h="600079">
                <a:tc>
                  <a:txBody>
                    <a:bodyPr/>
                    <a:lstStyle/>
                    <a:p>
                      <a:r>
                        <a:rPr lang="en-US" altLang="zh-CN" sz="2800" dirty="0" smtClean="0">
                          <a:latin typeface="天天汉语" pitchFamily="49" charset="-122"/>
                          <a:ea typeface="天天汉语" pitchFamily="49" charset="-122"/>
                        </a:rPr>
                        <a:t>l</a:t>
                      </a:r>
                      <a:endParaRPr lang="zh-CN" altLang="en-US" sz="2800" dirty="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sz="2800" dirty="0" err="1" smtClean="0">
                          <a:latin typeface="天天汉语" pitchFamily="49" charset="-122"/>
                          <a:ea typeface="天天汉语" pitchFamily="49" charset="-122"/>
                        </a:rPr>
                        <a:t>lou</a:t>
                      </a:r>
                      <a:endParaRPr lang="zh-CN" altLang="en-US" sz="2800" dirty="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sz="2800" dirty="0" smtClean="0">
                          <a:latin typeface="天天汉语" pitchFamily="49" charset="-122"/>
                          <a:ea typeface="天天汉语" pitchFamily="49" charset="-122"/>
                        </a:rPr>
                        <a:t>long</a:t>
                      </a:r>
                      <a:endParaRPr lang="zh-CN" altLang="en-US" sz="2800" dirty="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sz="2800" dirty="0" smtClean="0">
                          <a:latin typeface="天天汉语" pitchFamily="49" charset="-122"/>
                          <a:ea typeface="天天汉语" pitchFamily="49" charset="-122"/>
                        </a:rPr>
                        <a:t>le</a:t>
                      </a:r>
                      <a:endParaRPr lang="zh-CN" altLang="en-US" sz="2800" dirty="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sz="2800" dirty="0" smtClean="0">
                          <a:latin typeface="天天汉语" pitchFamily="49" charset="-122"/>
                          <a:ea typeface="天天汉语" pitchFamily="49" charset="-122"/>
                        </a:rPr>
                        <a:t>lei</a:t>
                      </a:r>
                      <a:endParaRPr lang="zh-CN" altLang="en-US" sz="2800" dirty="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zh-CN" altLang="en-US" sz="280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sz="2800" dirty="0" err="1" smtClean="0">
                          <a:latin typeface="天天汉语" pitchFamily="49" charset="-122"/>
                          <a:ea typeface="天天汉语" pitchFamily="49" charset="-122"/>
                        </a:rPr>
                        <a:t>leng</a:t>
                      </a:r>
                      <a:endParaRPr lang="zh-CN" altLang="en-US" sz="2800" dirty="0">
                        <a:latin typeface="天天汉语" pitchFamily="49" charset="-122"/>
                        <a:ea typeface="天天汉语" pitchFamily="49" charset="-122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med">
    <p:random/>
  </p:transition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143371" y="500042"/>
            <a:ext cx="1772813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8800" dirty="0" smtClean="0"/>
              <a:t>不</a:t>
            </a:r>
            <a:endParaRPr lang="zh-CN" altLang="en-US" sz="8800" dirty="0"/>
          </a:p>
        </p:txBody>
      </p:sp>
      <p:sp>
        <p:nvSpPr>
          <p:cNvPr id="3" name="矩形 2"/>
          <p:cNvSpPr/>
          <p:nvPr/>
        </p:nvSpPr>
        <p:spPr>
          <a:xfrm>
            <a:off x="1571604" y="2071678"/>
            <a:ext cx="1928826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4800" dirty="0" err="1" smtClean="0"/>
              <a:t>bù</a:t>
            </a:r>
            <a:r>
              <a:rPr lang="en-US" altLang="zh-CN" sz="4800" dirty="0" smtClean="0"/>
              <a:t> </a:t>
            </a:r>
            <a:r>
              <a:rPr lang="en-US" altLang="zh-CN" sz="4800" dirty="0" err="1" smtClean="0"/>
              <a:t>ān</a:t>
            </a:r>
            <a:r>
              <a:rPr lang="en-US" altLang="zh-CN" sz="4800" dirty="0" smtClean="0"/>
              <a:t> </a:t>
            </a:r>
            <a:endParaRPr lang="zh-CN" altLang="en-US" sz="4800" dirty="0" smtClean="0"/>
          </a:p>
          <a:p>
            <a:r>
              <a:rPr lang="zh-CN" altLang="en-US" sz="4800" dirty="0" smtClean="0"/>
              <a:t>不 安 </a:t>
            </a:r>
            <a:endParaRPr lang="zh-CN" altLang="en-US" sz="4800" dirty="0"/>
          </a:p>
        </p:txBody>
      </p:sp>
      <p:sp>
        <p:nvSpPr>
          <p:cNvPr id="4" name="矩形 3"/>
          <p:cNvSpPr/>
          <p:nvPr/>
        </p:nvSpPr>
        <p:spPr>
          <a:xfrm>
            <a:off x="5286380" y="2000240"/>
            <a:ext cx="2025268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4800" dirty="0" err="1" smtClean="0"/>
              <a:t>bù</a:t>
            </a:r>
            <a:r>
              <a:rPr lang="en-US" altLang="zh-CN" sz="4800" dirty="0" smtClean="0"/>
              <a:t> </a:t>
            </a:r>
            <a:r>
              <a:rPr lang="en-US" altLang="zh-CN" sz="4800" dirty="0" err="1" smtClean="0"/>
              <a:t>lái</a:t>
            </a:r>
            <a:r>
              <a:rPr lang="en-US" altLang="zh-CN" sz="4800" dirty="0" smtClean="0"/>
              <a:t> </a:t>
            </a:r>
            <a:endParaRPr lang="zh-CN" altLang="en-US" sz="4800" dirty="0" smtClean="0"/>
          </a:p>
          <a:p>
            <a:r>
              <a:rPr lang="zh-CN" altLang="en-US" sz="4800" dirty="0" smtClean="0"/>
              <a:t>不 来 </a:t>
            </a:r>
            <a:endParaRPr lang="zh-CN" altLang="en-US" sz="4800" dirty="0"/>
          </a:p>
        </p:txBody>
      </p:sp>
      <p:sp>
        <p:nvSpPr>
          <p:cNvPr id="5" name="矩形 4"/>
          <p:cNvSpPr/>
          <p:nvPr/>
        </p:nvSpPr>
        <p:spPr>
          <a:xfrm>
            <a:off x="1714479" y="4000504"/>
            <a:ext cx="2603923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4400" dirty="0" err="1" smtClean="0"/>
              <a:t>bù</a:t>
            </a:r>
            <a:r>
              <a:rPr lang="en-US" altLang="zh-CN" sz="4400" dirty="0" smtClean="0"/>
              <a:t> </a:t>
            </a:r>
            <a:r>
              <a:rPr lang="en-US" altLang="zh-CN" sz="4400" dirty="0" err="1" smtClean="0"/>
              <a:t>děnɡ</a:t>
            </a:r>
            <a:r>
              <a:rPr lang="en-US" altLang="zh-CN" sz="4400" dirty="0" smtClean="0"/>
              <a:t> </a:t>
            </a:r>
            <a:endParaRPr lang="zh-CN" altLang="en-US" sz="4400" dirty="0" smtClean="0"/>
          </a:p>
          <a:p>
            <a:r>
              <a:rPr lang="zh-CN" altLang="en-US" sz="4400" dirty="0" smtClean="0"/>
              <a:t>不 等 </a:t>
            </a:r>
            <a:endParaRPr lang="zh-CN" altLang="en-US" sz="4400" dirty="0"/>
          </a:p>
        </p:txBody>
      </p:sp>
      <p:sp>
        <p:nvSpPr>
          <p:cNvPr id="6" name="矩形 5"/>
          <p:cNvSpPr/>
          <p:nvPr/>
        </p:nvSpPr>
        <p:spPr>
          <a:xfrm>
            <a:off x="5357818" y="3929066"/>
            <a:ext cx="1928826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4400" dirty="0" err="1" smtClean="0"/>
              <a:t>bú</a:t>
            </a:r>
            <a:r>
              <a:rPr lang="en-US" altLang="zh-CN" sz="4400" dirty="0" smtClean="0"/>
              <a:t> </a:t>
            </a:r>
            <a:r>
              <a:rPr lang="en-US" altLang="zh-CN" sz="4400" dirty="0" err="1" smtClean="0"/>
              <a:t>yào</a:t>
            </a:r>
            <a:r>
              <a:rPr lang="en-US" altLang="zh-CN" sz="4400" dirty="0" smtClean="0"/>
              <a:t> </a:t>
            </a:r>
            <a:endParaRPr lang="zh-CN" altLang="en-US" sz="4400" dirty="0" smtClean="0"/>
          </a:p>
          <a:p>
            <a:r>
              <a:rPr lang="zh-CN" altLang="en-US" sz="4400" dirty="0" smtClean="0"/>
              <a:t>不 要 </a:t>
            </a:r>
            <a:endParaRPr lang="zh-CN" altLang="en-US" sz="4400" dirty="0"/>
          </a:p>
        </p:txBody>
      </p:sp>
    </p:spTree>
  </p:cSld>
  <p:clrMapOvr>
    <a:masterClrMapping/>
  </p:clrMapOvr>
  <p:transition spd="med">
    <p:random/>
  </p:transition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/>
          <p:cNvSpPr/>
          <p:nvPr/>
        </p:nvSpPr>
        <p:spPr>
          <a:xfrm>
            <a:off x="1214414" y="2357430"/>
            <a:ext cx="707236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3600" b="1" dirty="0" err="1" smtClean="0"/>
              <a:t>dì</a:t>
            </a:r>
            <a:r>
              <a:rPr lang="en-US" altLang="zh-CN" sz="3600" b="1" dirty="0" smtClean="0"/>
              <a:t> </a:t>
            </a:r>
            <a:r>
              <a:rPr lang="en-US" altLang="zh-CN" sz="3600" b="1" dirty="0" err="1" smtClean="0"/>
              <a:t>wǔ</a:t>
            </a:r>
            <a:r>
              <a:rPr lang="zh-CN" altLang="en-US" sz="3600" b="1" dirty="0" smtClean="0"/>
              <a:t> </a:t>
            </a:r>
            <a:r>
              <a:rPr lang="en-US" altLang="zh-CN" sz="3600" b="1" dirty="0" err="1" smtClean="0"/>
              <a:t>kè</a:t>
            </a:r>
            <a:r>
              <a:rPr lang="en-US" altLang="zh-CN" sz="3600" b="1" dirty="0" smtClean="0"/>
              <a:t>   </a:t>
            </a:r>
            <a:r>
              <a:rPr lang="en-US" altLang="zh-CN" sz="3600" b="1" dirty="0" err="1" smtClean="0"/>
              <a:t>tā</a:t>
            </a:r>
            <a:r>
              <a:rPr lang="zh-CN" altLang="en-US" sz="3600" b="1" dirty="0" smtClean="0"/>
              <a:t> </a:t>
            </a:r>
            <a:r>
              <a:rPr lang="en-US" altLang="zh-CN" sz="3600" b="1" dirty="0" smtClean="0"/>
              <a:t>men </a:t>
            </a:r>
            <a:r>
              <a:rPr lang="en-US" altLang="zh-CN" sz="3600" b="1" dirty="0" err="1" smtClean="0"/>
              <a:t>shì</a:t>
            </a:r>
            <a:r>
              <a:rPr lang="en-US" altLang="zh-CN" sz="3600" b="1" dirty="0" smtClean="0"/>
              <a:t> </a:t>
            </a:r>
            <a:r>
              <a:rPr lang="en-US" altLang="zh-CN" sz="3600" b="1" dirty="0" err="1" smtClean="0"/>
              <a:t>xué</a:t>
            </a:r>
            <a:r>
              <a:rPr lang="en-US" altLang="zh-CN" sz="3600" b="1" dirty="0" smtClean="0"/>
              <a:t> </a:t>
            </a:r>
            <a:r>
              <a:rPr lang="en-US" altLang="zh-CN" sz="3600" b="1" dirty="0" err="1" smtClean="0"/>
              <a:t>shenɡ</a:t>
            </a:r>
            <a:r>
              <a:rPr lang="en-US" altLang="zh-CN" sz="3600" b="1" dirty="0" smtClean="0"/>
              <a:t> </a:t>
            </a:r>
            <a:r>
              <a:rPr lang="en-US" altLang="zh-CN" sz="3600" b="1" dirty="0" err="1" smtClean="0"/>
              <a:t>mɑ</a:t>
            </a:r>
            <a:r>
              <a:rPr lang="en-US" altLang="zh-CN" sz="3600" b="1" dirty="0" smtClean="0"/>
              <a:t> </a:t>
            </a:r>
            <a:endParaRPr lang="zh-CN" altLang="en-US" sz="3600" b="1" dirty="0" smtClean="0"/>
          </a:p>
          <a:p>
            <a:r>
              <a:rPr lang="zh-CN" altLang="en-US" sz="3600" b="1" dirty="0" smtClean="0"/>
              <a:t>第 五 课     她 们    是    学  生     吗 </a:t>
            </a:r>
            <a:endParaRPr lang="zh-CN" altLang="en-US" sz="3600" b="1" dirty="0"/>
          </a:p>
        </p:txBody>
      </p:sp>
    </p:spTree>
  </p:cSld>
  <p:clrMapOvr>
    <a:masterClrMapping/>
  </p:clrMapOvr>
  <p:transition spd="med">
    <p:random/>
  </p:transition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/>
          <p:cNvSpPr/>
          <p:nvPr/>
        </p:nvSpPr>
        <p:spPr>
          <a:xfrm>
            <a:off x="3857620" y="1428736"/>
            <a:ext cx="2286016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4800" b="1" dirty="0" err="1" smtClean="0"/>
              <a:t>tā</a:t>
            </a:r>
            <a:r>
              <a:rPr lang="zh-CN" altLang="en-US" sz="4800" b="1" dirty="0" smtClean="0"/>
              <a:t> </a:t>
            </a:r>
            <a:r>
              <a:rPr lang="en-US" altLang="zh-CN" sz="4800" b="1" dirty="0" smtClean="0"/>
              <a:t>men  </a:t>
            </a:r>
            <a:endParaRPr lang="zh-CN" altLang="en-US" sz="4800" b="1" dirty="0" smtClean="0"/>
          </a:p>
          <a:p>
            <a:r>
              <a:rPr lang="zh-CN" altLang="en-US" sz="4800" b="1" dirty="0" smtClean="0"/>
              <a:t>她 们 </a:t>
            </a:r>
            <a:endParaRPr lang="zh-CN" altLang="en-US" sz="4800" b="1" dirty="0"/>
          </a:p>
        </p:txBody>
      </p:sp>
      <p:sp>
        <p:nvSpPr>
          <p:cNvPr id="4" name="TextBox 3"/>
          <p:cNvSpPr txBox="1"/>
          <p:nvPr/>
        </p:nvSpPr>
        <p:spPr>
          <a:xfrm>
            <a:off x="0" y="4000504"/>
            <a:ext cx="938603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4800" b="1" dirty="0" smtClean="0"/>
              <a:t>（</a:t>
            </a:r>
            <a:r>
              <a:rPr lang="en-US" altLang="zh-CN" sz="4800" b="1" dirty="0" smtClean="0"/>
              <a:t>Pron.</a:t>
            </a:r>
            <a:r>
              <a:rPr lang="zh-CN" altLang="en-US" sz="4800" b="1" dirty="0" smtClean="0"/>
              <a:t>）</a:t>
            </a:r>
            <a:r>
              <a:rPr lang="en-US" altLang="zh-CN" sz="4800" b="1" dirty="0" smtClean="0"/>
              <a:t>  They </a:t>
            </a:r>
            <a:r>
              <a:rPr lang="zh-CN" altLang="en-US" sz="4800" b="1" dirty="0" smtClean="0"/>
              <a:t>；</a:t>
            </a:r>
            <a:r>
              <a:rPr lang="en-US" altLang="zh-CN" sz="4800" b="1" dirty="0" smtClean="0"/>
              <a:t>them</a:t>
            </a:r>
            <a:r>
              <a:rPr lang="zh-CN" altLang="en-US" sz="4800" b="1" dirty="0" smtClean="0"/>
              <a:t>（</a:t>
            </a:r>
            <a:r>
              <a:rPr lang="en-US" altLang="zh-CN" sz="4800" b="1" dirty="0" smtClean="0"/>
              <a:t>female</a:t>
            </a:r>
            <a:r>
              <a:rPr lang="zh-CN" altLang="en-US" sz="4800" b="1" dirty="0" smtClean="0"/>
              <a:t>）</a:t>
            </a:r>
            <a:endParaRPr lang="zh-CN" altLang="en-US" sz="4800" b="1" dirty="0"/>
          </a:p>
        </p:txBody>
      </p:sp>
    </p:spTree>
  </p:cSld>
  <p:clrMapOvr>
    <a:masterClrMapping/>
  </p:clrMapOvr>
  <p:transition spd="med">
    <p:random/>
  </p:transition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/>
          <p:cNvSpPr/>
          <p:nvPr/>
        </p:nvSpPr>
        <p:spPr>
          <a:xfrm>
            <a:off x="3143240" y="2000240"/>
            <a:ext cx="3143256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4800" b="1" dirty="0" err="1" smtClean="0"/>
              <a:t>xué</a:t>
            </a:r>
            <a:r>
              <a:rPr lang="en-US" altLang="zh-CN" sz="4800" b="1" dirty="0" smtClean="0"/>
              <a:t> </a:t>
            </a:r>
            <a:r>
              <a:rPr lang="en-US" altLang="zh-CN" sz="4800" b="1" dirty="0" err="1" smtClean="0"/>
              <a:t>shenɡ</a:t>
            </a:r>
            <a:r>
              <a:rPr lang="en-US" altLang="zh-CN" sz="4800" b="1" dirty="0" smtClean="0"/>
              <a:t> </a:t>
            </a:r>
            <a:endParaRPr lang="zh-CN" altLang="en-US" sz="4800" b="1" dirty="0" smtClean="0"/>
          </a:p>
          <a:p>
            <a:r>
              <a:rPr lang="zh-CN" altLang="en-US" sz="4800" b="1" dirty="0" smtClean="0"/>
              <a:t>   学   生</a:t>
            </a:r>
            <a:endParaRPr lang="zh-CN" altLang="en-US" sz="48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1643042" y="4071942"/>
            <a:ext cx="483978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6000" b="1" dirty="0" smtClean="0"/>
              <a:t>（</a:t>
            </a:r>
            <a:r>
              <a:rPr lang="en-US" altLang="zh-CN" sz="6000" b="1" dirty="0" smtClean="0"/>
              <a:t>n.</a:t>
            </a:r>
            <a:r>
              <a:rPr lang="zh-CN" altLang="en-US" sz="6000" b="1" dirty="0" smtClean="0"/>
              <a:t>）</a:t>
            </a:r>
            <a:r>
              <a:rPr lang="en-US" altLang="zh-CN" sz="6000" b="1" dirty="0" smtClean="0"/>
              <a:t>student</a:t>
            </a:r>
            <a:endParaRPr lang="zh-CN" altLang="en-US" sz="6000" b="1" dirty="0"/>
          </a:p>
        </p:txBody>
      </p:sp>
    </p:spTree>
  </p:cSld>
  <p:clrMapOvr>
    <a:masterClrMapping/>
  </p:clrMapOvr>
  <p:transition spd="med">
    <p:random/>
  </p:transition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/>
          <p:cNvSpPr/>
          <p:nvPr/>
        </p:nvSpPr>
        <p:spPr>
          <a:xfrm>
            <a:off x="3929058" y="214290"/>
            <a:ext cx="1714496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5400" b="1" dirty="0" err="1" smtClean="0"/>
              <a:t>mɑ</a:t>
            </a:r>
            <a:r>
              <a:rPr lang="en-US" altLang="zh-CN" sz="5400" b="1" dirty="0" smtClean="0"/>
              <a:t> </a:t>
            </a:r>
            <a:endParaRPr lang="zh-CN" altLang="en-US" sz="5400" b="1" dirty="0" smtClean="0"/>
          </a:p>
          <a:p>
            <a:r>
              <a:rPr lang="zh-CN" altLang="en-US" sz="5400" b="1" dirty="0" smtClean="0"/>
              <a:t>吗</a:t>
            </a:r>
            <a:endParaRPr lang="zh-CN" altLang="en-US" sz="54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1714480" y="2000240"/>
            <a:ext cx="526118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4400" b="1" dirty="0" smtClean="0"/>
              <a:t>（</a:t>
            </a:r>
            <a:r>
              <a:rPr lang="en-US" altLang="zh-CN" sz="4400" b="1" dirty="0" smtClean="0"/>
              <a:t>pt.</a:t>
            </a:r>
            <a:r>
              <a:rPr lang="zh-CN" altLang="en-US" sz="4400" b="1" dirty="0" smtClean="0"/>
              <a:t>）</a:t>
            </a:r>
            <a:r>
              <a:rPr lang="en-US" altLang="zh-CN" sz="4400" b="1" dirty="0" smtClean="0"/>
              <a:t>particle word</a:t>
            </a:r>
            <a:endParaRPr lang="zh-CN" altLang="en-US" sz="4400" b="1" dirty="0"/>
          </a:p>
        </p:txBody>
      </p:sp>
      <p:sp>
        <p:nvSpPr>
          <p:cNvPr id="4" name="TextBox 3"/>
          <p:cNvSpPr txBox="1"/>
          <p:nvPr/>
        </p:nvSpPr>
        <p:spPr>
          <a:xfrm>
            <a:off x="571472" y="3071810"/>
            <a:ext cx="5309467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4000" b="1" dirty="0" err="1" smtClean="0"/>
              <a:t>nǐ</a:t>
            </a:r>
            <a:r>
              <a:rPr lang="zh-CN" altLang="en-US" sz="4000" b="1" dirty="0" smtClean="0"/>
              <a:t> </a:t>
            </a:r>
            <a:r>
              <a:rPr lang="en-US" altLang="zh-CN" sz="4000" b="1" dirty="0" err="1" smtClean="0"/>
              <a:t>shì</a:t>
            </a:r>
            <a:r>
              <a:rPr lang="en-US" altLang="zh-CN" sz="4000" b="1" dirty="0" smtClean="0"/>
              <a:t> </a:t>
            </a:r>
            <a:r>
              <a:rPr lang="en-US" altLang="zh-CN" sz="4000" b="1" dirty="0" err="1" smtClean="0"/>
              <a:t>xué</a:t>
            </a:r>
            <a:r>
              <a:rPr lang="en-US" altLang="zh-CN" sz="4000" b="1" dirty="0" smtClean="0"/>
              <a:t> </a:t>
            </a:r>
            <a:r>
              <a:rPr lang="en-US" altLang="zh-CN" sz="4000" b="1" dirty="0" err="1" smtClean="0"/>
              <a:t>shenɡ</a:t>
            </a:r>
            <a:r>
              <a:rPr lang="en-US" altLang="zh-CN" sz="4000" b="1" dirty="0" smtClean="0"/>
              <a:t> </a:t>
            </a:r>
            <a:r>
              <a:rPr lang="en-US" altLang="zh-CN" sz="4000" b="1" dirty="0" err="1" smtClean="0"/>
              <a:t>mɑ</a:t>
            </a:r>
            <a:r>
              <a:rPr lang="en-US" altLang="zh-CN" sz="4000" b="1" dirty="0" smtClean="0"/>
              <a:t> </a:t>
            </a:r>
            <a:r>
              <a:rPr lang="zh-CN" altLang="en-US" sz="4000" b="1" dirty="0" smtClean="0"/>
              <a:t>？ </a:t>
            </a:r>
          </a:p>
          <a:p>
            <a:r>
              <a:rPr lang="zh-CN" altLang="en-US" sz="4000" b="1" dirty="0" smtClean="0"/>
              <a:t>你  是     学  生    吗 ？</a:t>
            </a:r>
            <a:endParaRPr lang="zh-CN" altLang="en-US" sz="4000" b="1" dirty="0"/>
          </a:p>
        </p:txBody>
      </p:sp>
      <p:sp>
        <p:nvSpPr>
          <p:cNvPr id="5" name="TextBox 4"/>
          <p:cNvSpPr txBox="1"/>
          <p:nvPr/>
        </p:nvSpPr>
        <p:spPr>
          <a:xfrm>
            <a:off x="571472" y="4572008"/>
            <a:ext cx="4847802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4400" b="1" dirty="0" err="1" smtClean="0"/>
              <a:t>tā</a:t>
            </a:r>
            <a:r>
              <a:rPr lang="zh-CN" altLang="en-US" sz="4400" b="1" dirty="0" smtClean="0"/>
              <a:t> </a:t>
            </a:r>
            <a:r>
              <a:rPr lang="en-US" altLang="zh-CN" sz="4400" b="1" dirty="0" err="1" smtClean="0"/>
              <a:t>shì</a:t>
            </a:r>
            <a:r>
              <a:rPr lang="en-US" altLang="zh-CN" sz="4400" b="1" dirty="0" smtClean="0"/>
              <a:t> </a:t>
            </a:r>
            <a:r>
              <a:rPr lang="en-US" altLang="zh-CN" sz="4400" b="1" dirty="0" err="1" smtClean="0"/>
              <a:t>lǎo</a:t>
            </a:r>
            <a:r>
              <a:rPr lang="en-US" altLang="zh-CN" sz="4400" b="1" dirty="0" smtClean="0"/>
              <a:t> </a:t>
            </a:r>
            <a:r>
              <a:rPr lang="en-US" altLang="zh-CN" sz="4400" b="1" dirty="0" err="1" smtClean="0"/>
              <a:t>shī</a:t>
            </a:r>
            <a:r>
              <a:rPr lang="zh-CN" altLang="en-US" sz="4400" b="1" dirty="0" smtClean="0"/>
              <a:t> </a:t>
            </a:r>
            <a:r>
              <a:rPr lang="en-US" altLang="zh-CN" sz="4400" b="1" dirty="0" err="1" smtClean="0"/>
              <a:t>mɑ</a:t>
            </a:r>
            <a:r>
              <a:rPr lang="en-US" altLang="zh-CN" sz="4400" b="1" dirty="0" smtClean="0"/>
              <a:t> </a:t>
            </a:r>
            <a:r>
              <a:rPr lang="zh-CN" altLang="en-US" sz="4400" b="1" dirty="0" smtClean="0"/>
              <a:t>？ </a:t>
            </a:r>
          </a:p>
          <a:p>
            <a:r>
              <a:rPr lang="zh-CN" altLang="en-US" sz="4400" b="1" dirty="0" smtClean="0"/>
              <a:t>他 是  老  师  吗 ？</a:t>
            </a:r>
            <a:endParaRPr lang="zh-CN" altLang="en-US" sz="4400" b="1" dirty="0"/>
          </a:p>
        </p:txBody>
      </p:sp>
    </p:spTree>
  </p:cSld>
  <p:clrMapOvr>
    <a:masterClrMapping/>
  </p:clrMapOvr>
  <p:transition spd="med">
    <p:random/>
  </p:transition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/>
          <p:cNvSpPr/>
          <p:nvPr/>
        </p:nvSpPr>
        <p:spPr>
          <a:xfrm>
            <a:off x="2857488" y="714356"/>
            <a:ext cx="3214710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4400" b="1" dirty="0" err="1" smtClean="0"/>
              <a:t>xiào</a:t>
            </a:r>
            <a:r>
              <a:rPr lang="en-US" altLang="zh-CN" sz="4400" b="1" dirty="0" smtClean="0"/>
              <a:t> </a:t>
            </a:r>
            <a:r>
              <a:rPr lang="en-US" altLang="zh-CN" sz="4400" b="1" dirty="0" err="1" smtClean="0"/>
              <a:t>zhǎnɡ</a:t>
            </a:r>
            <a:r>
              <a:rPr lang="en-US" altLang="zh-CN" sz="4400" b="1" dirty="0" smtClean="0"/>
              <a:t> </a:t>
            </a:r>
            <a:endParaRPr lang="zh-CN" altLang="en-US" sz="4400" b="1" dirty="0" smtClean="0"/>
          </a:p>
          <a:p>
            <a:r>
              <a:rPr lang="zh-CN" altLang="en-US" sz="4400" b="1" dirty="0" smtClean="0"/>
              <a:t>   校   长</a:t>
            </a:r>
            <a:endParaRPr lang="zh-CN" altLang="en-US" sz="44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1000100" y="2428868"/>
            <a:ext cx="7363811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4400" dirty="0" smtClean="0"/>
              <a:t>（</a:t>
            </a:r>
            <a:r>
              <a:rPr lang="en-US" altLang="zh-CN" sz="4400" dirty="0" smtClean="0"/>
              <a:t>n.</a:t>
            </a:r>
            <a:r>
              <a:rPr lang="zh-CN" altLang="en-US" sz="4400" dirty="0" smtClean="0"/>
              <a:t>）</a:t>
            </a:r>
            <a:r>
              <a:rPr lang="en-US" altLang="zh-CN" sz="4400" dirty="0" smtClean="0"/>
              <a:t>headmaster</a:t>
            </a:r>
            <a:r>
              <a:rPr lang="zh-CN" altLang="en-US" sz="4400" dirty="0" smtClean="0"/>
              <a:t>；</a:t>
            </a:r>
            <a:r>
              <a:rPr lang="en-US" altLang="zh-CN" sz="4400" dirty="0" smtClean="0"/>
              <a:t>principle</a:t>
            </a:r>
            <a:r>
              <a:rPr lang="zh-CN" altLang="en-US" sz="4400" dirty="0" smtClean="0"/>
              <a:t>；</a:t>
            </a:r>
            <a:endParaRPr lang="en-US" altLang="zh-CN" sz="4400" dirty="0" smtClean="0"/>
          </a:p>
          <a:p>
            <a:r>
              <a:rPr lang="zh-CN" altLang="en-US" sz="4400" dirty="0" smtClean="0"/>
              <a:t>（</a:t>
            </a:r>
            <a:r>
              <a:rPr lang="en-US" altLang="zh-CN" sz="4400" dirty="0" smtClean="0"/>
              <a:t>university or college</a:t>
            </a:r>
            <a:r>
              <a:rPr lang="zh-CN" altLang="en-US" sz="4400" dirty="0" smtClean="0"/>
              <a:t>）</a:t>
            </a:r>
            <a:r>
              <a:rPr lang="en-US" altLang="zh-CN" sz="4400" dirty="0" smtClean="0"/>
              <a:t>president</a:t>
            </a:r>
            <a:endParaRPr lang="zh-CN" altLang="en-US" sz="4400" dirty="0"/>
          </a:p>
        </p:txBody>
      </p:sp>
      <p:sp>
        <p:nvSpPr>
          <p:cNvPr id="4" name="矩形 3"/>
          <p:cNvSpPr/>
          <p:nvPr/>
        </p:nvSpPr>
        <p:spPr>
          <a:xfrm>
            <a:off x="1071538" y="4286256"/>
            <a:ext cx="7429552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4400" b="1" dirty="0" err="1" smtClean="0"/>
              <a:t>tā</a:t>
            </a:r>
            <a:r>
              <a:rPr lang="zh-CN" altLang="en-US" sz="4400" b="1" dirty="0" smtClean="0"/>
              <a:t> </a:t>
            </a:r>
            <a:r>
              <a:rPr lang="en-US" altLang="zh-CN" sz="4400" b="1" dirty="0" err="1" smtClean="0"/>
              <a:t>shì</a:t>
            </a:r>
            <a:r>
              <a:rPr lang="en-US" altLang="zh-CN" sz="4400" b="1" dirty="0" smtClean="0"/>
              <a:t> </a:t>
            </a:r>
            <a:r>
              <a:rPr lang="en-US" altLang="zh-CN" sz="4400" b="1" dirty="0" err="1" smtClean="0"/>
              <a:t>xiào</a:t>
            </a:r>
            <a:r>
              <a:rPr lang="en-US" altLang="zh-CN" sz="4400" b="1" dirty="0" smtClean="0"/>
              <a:t> </a:t>
            </a:r>
            <a:r>
              <a:rPr lang="en-US" altLang="zh-CN" sz="4400" b="1" dirty="0" err="1" smtClean="0"/>
              <a:t>zhǎnɡ</a:t>
            </a:r>
            <a:r>
              <a:rPr lang="en-US" altLang="zh-CN" sz="4400" b="1" dirty="0" smtClean="0"/>
              <a:t> </a:t>
            </a:r>
            <a:r>
              <a:rPr lang="en-US" altLang="zh-CN" sz="4400" b="1" dirty="0" err="1" smtClean="0"/>
              <a:t>mɑ</a:t>
            </a:r>
            <a:r>
              <a:rPr lang="en-US" altLang="zh-CN" sz="4400" b="1" dirty="0" smtClean="0"/>
              <a:t> </a:t>
            </a:r>
            <a:r>
              <a:rPr lang="zh-CN" altLang="en-US" sz="4400" b="1" dirty="0" smtClean="0"/>
              <a:t>？ </a:t>
            </a:r>
          </a:p>
          <a:p>
            <a:r>
              <a:rPr lang="zh-CN" altLang="en-US" sz="4400" b="1" dirty="0" smtClean="0"/>
              <a:t>他 是  校   长    吗 ？</a:t>
            </a:r>
            <a:endParaRPr lang="zh-CN" altLang="en-US" sz="4400" b="1" dirty="0"/>
          </a:p>
        </p:txBody>
      </p:sp>
    </p:spTree>
  </p:cSld>
  <p:clrMapOvr>
    <a:masterClrMapping/>
  </p:clrMapOvr>
  <p:transition spd="med">
    <p:random/>
  </p:transition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/>
          <p:cNvSpPr/>
          <p:nvPr/>
        </p:nvSpPr>
        <p:spPr>
          <a:xfrm>
            <a:off x="2071670" y="1785926"/>
            <a:ext cx="4572000" cy="144655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altLang="zh-CN" sz="4400" b="1" dirty="0" err="1" smtClean="0"/>
              <a:t>qǐnɡ</a:t>
            </a:r>
            <a:r>
              <a:rPr lang="en-US" altLang="zh-CN" sz="4400" b="1" dirty="0" smtClean="0"/>
              <a:t> </a:t>
            </a:r>
            <a:r>
              <a:rPr lang="en-US" altLang="zh-CN" sz="4400" b="1" dirty="0" err="1" smtClean="0"/>
              <a:t>dǎ</a:t>
            </a:r>
            <a:r>
              <a:rPr lang="en-US" altLang="zh-CN" sz="4400" b="1" dirty="0" smtClean="0"/>
              <a:t> </a:t>
            </a:r>
            <a:r>
              <a:rPr lang="en-US" altLang="zh-CN" sz="4400" b="1" dirty="0" err="1" smtClean="0"/>
              <a:t>kāi</a:t>
            </a:r>
            <a:r>
              <a:rPr lang="en-US" altLang="zh-CN" sz="4400" b="1" dirty="0" smtClean="0"/>
              <a:t> </a:t>
            </a:r>
            <a:r>
              <a:rPr lang="en-US" altLang="zh-CN" sz="4400" b="1" dirty="0" err="1" smtClean="0"/>
              <a:t>shū</a:t>
            </a:r>
            <a:r>
              <a:rPr lang="zh-CN" altLang="en-US" sz="4400" b="1" dirty="0" smtClean="0"/>
              <a:t> 。 </a:t>
            </a:r>
          </a:p>
          <a:p>
            <a:r>
              <a:rPr lang="zh-CN" altLang="en-US" sz="4400" b="1" dirty="0" smtClean="0"/>
              <a:t>   请   打  开  书  。 </a:t>
            </a:r>
            <a:endParaRPr lang="zh-CN" altLang="en-US" sz="4400" b="1" dirty="0"/>
          </a:p>
        </p:txBody>
      </p:sp>
      <p:sp>
        <p:nvSpPr>
          <p:cNvPr id="4" name="TextBox 3"/>
          <p:cNvSpPr txBox="1"/>
          <p:nvPr/>
        </p:nvSpPr>
        <p:spPr>
          <a:xfrm>
            <a:off x="1714480" y="3786190"/>
            <a:ext cx="555876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4800" dirty="0" smtClean="0"/>
              <a:t>Please open your books.</a:t>
            </a:r>
            <a:endParaRPr lang="zh-CN" altLang="en-US" sz="4800" dirty="0"/>
          </a:p>
        </p:txBody>
      </p:sp>
    </p:spTree>
  </p:cSld>
  <p:clrMapOvr>
    <a:masterClrMapping/>
  </p:clrMapOvr>
  <p:transition spd="med">
    <p:random/>
  </p:transition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/>
          <p:cNvSpPr/>
          <p:nvPr/>
        </p:nvSpPr>
        <p:spPr>
          <a:xfrm>
            <a:off x="285720" y="642918"/>
            <a:ext cx="8858280" cy="55707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3200" dirty="0" err="1" smtClean="0"/>
              <a:t>jiā</a:t>
            </a:r>
            <a:r>
              <a:rPr lang="zh-CN" altLang="en-US" sz="3200" dirty="0" smtClean="0"/>
              <a:t> </a:t>
            </a:r>
            <a:r>
              <a:rPr lang="en-US" altLang="zh-CN" sz="3200" dirty="0" err="1" smtClean="0"/>
              <a:t>mínɡ</a:t>
            </a:r>
            <a:r>
              <a:rPr lang="en-US" altLang="zh-CN" sz="3200" dirty="0" smtClean="0"/>
              <a:t> </a:t>
            </a:r>
            <a:r>
              <a:rPr lang="zh-CN" altLang="en-US" sz="3200" dirty="0" smtClean="0"/>
              <a:t>： </a:t>
            </a:r>
            <a:r>
              <a:rPr lang="en-US" altLang="zh-CN" sz="3200" dirty="0" err="1" smtClean="0"/>
              <a:t>tā</a:t>
            </a:r>
            <a:r>
              <a:rPr lang="zh-CN" altLang="en-US" sz="3200" dirty="0" smtClean="0"/>
              <a:t> </a:t>
            </a:r>
            <a:r>
              <a:rPr lang="en-US" altLang="zh-CN" sz="3200" dirty="0" smtClean="0"/>
              <a:t>men </a:t>
            </a:r>
            <a:r>
              <a:rPr lang="en-US" altLang="zh-CN" sz="3200" dirty="0" err="1" smtClean="0"/>
              <a:t>shì</a:t>
            </a:r>
            <a:r>
              <a:rPr lang="en-US" altLang="zh-CN" sz="3200" dirty="0" smtClean="0"/>
              <a:t> </a:t>
            </a:r>
            <a:r>
              <a:rPr lang="en-US" altLang="zh-CN" sz="3200" dirty="0" err="1" smtClean="0"/>
              <a:t>xué</a:t>
            </a:r>
            <a:r>
              <a:rPr lang="en-US" altLang="zh-CN" sz="3200" dirty="0" smtClean="0"/>
              <a:t> </a:t>
            </a:r>
            <a:r>
              <a:rPr lang="en-US" altLang="zh-CN" sz="3200" dirty="0" err="1" smtClean="0"/>
              <a:t>shenɡ</a:t>
            </a:r>
            <a:r>
              <a:rPr lang="en-US" altLang="zh-CN" sz="3200" dirty="0" smtClean="0"/>
              <a:t> </a:t>
            </a:r>
            <a:r>
              <a:rPr lang="en-US" altLang="zh-CN" sz="3200" dirty="0" err="1" smtClean="0"/>
              <a:t>mɑ</a:t>
            </a:r>
            <a:r>
              <a:rPr lang="en-US" altLang="zh-CN" sz="3200" dirty="0" smtClean="0"/>
              <a:t> </a:t>
            </a:r>
            <a:r>
              <a:rPr lang="zh-CN" altLang="en-US" sz="3200" dirty="0" smtClean="0"/>
              <a:t>？ </a:t>
            </a:r>
          </a:p>
          <a:p>
            <a:r>
              <a:rPr lang="zh-CN" altLang="en-US" sz="3200" dirty="0" smtClean="0"/>
              <a:t>家  明   ： 她 们  是  学  生    吗 ？ </a:t>
            </a:r>
            <a:endParaRPr lang="en-US" altLang="zh-CN" sz="3200" dirty="0" smtClean="0"/>
          </a:p>
          <a:p>
            <a:endParaRPr lang="zh-CN" altLang="en-US" sz="3200" dirty="0" smtClean="0"/>
          </a:p>
          <a:p>
            <a:r>
              <a:rPr lang="en-US" altLang="zh-CN" sz="3200" dirty="0" err="1" smtClean="0"/>
              <a:t>zuǒ</a:t>
            </a:r>
            <a:r>
              <a:rPr lang="zh-CN" altLang="en-US" sz="3200" dirty="0" smtClean="0"/>
              <a:t> </a:t>
            </a:r>
            <a:r>
              <a:rPr lang="en-US" altLang="zh-CN" sz="3200" dirty="0" err="1" smtClean="0"/>
              <a:t>tōnɡ</a:t>
            </a:r>
            <a:r>
              <a:rPr lang="en-US" altLang="zh-CN" sz="3200" dirty="0" smtClean="0"/>
              <a:t> </a:t>
            </a:r>
            <a:r>
              <a:rPr lang="zh-CN" altLang="en-US" sz="3200" dirty="0" smtClean="0"/>
              <a:t>： </a:t>
            </a:r>
            <a:r>
              <a:rPr lang="en-US" altLang="zh-CN" sz="3200" dirty="0" err="1" smtClean="0"/>
              <a:t>shì</a:t>
            </a:r>
            <a:r>
              <a:rPr lang="en-US" altLang="zh-CN" sz="3200" dirty="0" smtClean="0"/>
              <a:t> </a:t>
            </a:r>
            <a:r>
              <a:rPr lang="zh-CN" altLang="en-US" sz="3200" dirty="0" smtClean="0"/>
              <a:t>， </a:t>
            </a:r>
            <a:r>
              <a:rPr lang="en-US" altLang="zh-CN" sz="3200" dirty="0" err="1" smtClean="0"/>
              <a:t>tā</a:t>
            </a:r>
            <a:r>
              <a:rPr lang="zh-CN" altLang="en-US" sz="3200" dirty="0" smtClean="0"/>
              <a:t> </a:t>
            </a:r>
            <a:r>
              <a:rPr lang="en-US" altLang="zh-CN" sz="3200" dirty="0" smtClean="0"/>
              <a:t>men </a:t>
            </a:r>
            <a:r>
              <a:rPr lang="en-US" altLang="zh-CN" sz="3200" dirty="0" err="1" smtClean="0"/>
              <a:t>shì</a:t>
            </a:r>
            <a:r>
              <a:rPr lang="en-US" altLang="zh-CN" sz="3200" dirty="0" smtClean="0"/>
              <a:t> </a:t>
            </a:r>
            <a:r>
              <a:rPr lang="en-US" altLang="zh-CN" sz="3200" dirty="0" err="1" smtClean="0"/>
              <a:t>xué</a:t>
            </a:r>
            <a:r>
              <a:rPr lang="en-US" altLang="zh-CN" sz="3200" dirty="0" smtClean="0"/>
              <a:t> </a:t>
            </a:r>
            <a:r>
              <a:rPr lang="en-US" altLang="zh-CN" sz="3200" dirty="0" err="1" smtClean="0"/>
              <a:t>shenɡ</a:t>
            </a:r>
            <a:r>
              <a:rPr lang="en-US" altLang="zh-CN" sz="3200" dirty="0" smtClean="0"/>
              <a:t> </a:t>
            </a:r>
            <a:r>
              <a:rPr lang="zh-CN" altLang="en-US" sz="3200" dirty="0" smtClean="0"/>
              <a:t>。 </a:t>
            </a:r>
          </a:p>
          <a:p>
            <a:r>
              <a:rPr lang="zh-CN" altLang="en-US" sz="3200" dirty="0" smtClean="0"/>
              <a:t>佐  通   ： 是  ， 她 们  是  学  生    。 </a:t>
            </a:r>
            <a:endParaRPr lang="en-US" altLang="zh-CN" sz="3200" dirty="0" smtClean="0"/>
          </a:p>
          <a:p>
            <a:endParaRPr lang="zh-CN" altLang="en-US" sz="3200" dirty="0" smtClean="0"/>
          </a:p>
          <a:p>
            <a:r>
              <a:rPr lang="en-US" altLang="zh-CN" sz="3200" dirty="0" err="1" smtClean="0"/>
              <a:t>jiā</a:t>
            </a:r>
            <a:r>
              <a:rPr lang="zh-CN" altLang="en-US" sz="3200" dirty="0" smtClean="0"/>
              <a:t> </a:t>
            </a:r>
            <a:r>
              <a:rPr lang="en-US" altLang="zh-CN" sz="3200" dirty="0" err="1" smtClean="0"/>
              <a:t>mínɡ</a:t>
            </a:r>
            <a:r>
              <a:rPr lang="en-US" altLang="zh-CN" sz="3200" dirty="0" smtClean="0"/>
              <a:t> </a:t>
            </a:r>
            <a:r>
              <a:rPr lang="zh-CN" altLang="en-US" sz="3200" dirty="0" smtClean="0"/>
              <a:t>： </a:t>
            </a:r>
            <a:r>
              <a:rPr lang="en-US" altLang="zh-CN" sz="3200" dirty="0" err="1" smtClean="0"/>
              <a:t>tā</a:t>
            </a:r>
            <a:r>
              <a:rPr lang="zh-CN" altLang="en-US" sz="3200" dirty="0" smtClean="0"/>
              <a:t> </a:t>
            </a:r>
            <a:r>
              <a:rPr lang="en-US" altLang="zh-CN" sz="3200" dirty="0" err="1" smtClean="0"/>
              <a:t>shì</a:t>
            </a:r>
            <a:r>
              <a:rPr lang="en-US" altLang="zh-CN" sz="3200" dirty="0" smtClean="0"/>
              <a:t> </a:t>
            </a:r>
            <a:r>
              <a:rPr lang="en-US" altLang="zh-CN" sz="3200" dirty="0" err="1" smtClean="0"/>
              <a:t>lǎo</a:t>
            </a:r>
            <a:r>
              <a:rPr lang="en-US" altLang="zh-CN" sz="3200" dirty="0" smtClean="0"/>
              <a:t> </a:t>
            </a:r>
            <a:r>
              <a:rPr lang="en-US" altLang="zh-CN" sz="3200" dirty="0" err="1" smtClean="0"/>
              <a:t>shī</a:t>
            </a:r>
            <a:r>
              <a:rPr lang="zh-CN" altLang="en-US" sz="3200" dirty="0" smtClean="0"/>
              <a:t> </a:t>
            </a:r>
            <a:r>
              <a:rPr lang="en-US" altLang="zh-CN" sz="3200" dirty="0" err="1" smtClean="0"/>
              <a:t>mɑ</a:t>
            </a:r>
            <a:r>
              <a:rPr lang="en-US" altLang="zh-CN" sz="3200" dirty="0" smtClean="0"/>
              <a:t> </a:t>
            </a:r>
            <a:r>
              <a:rPr lang="zh-CN" altLang="en-US" sz="3200" dirty="0" smtClean="0"/>
              <a:t>？ </a:t>
            </a:r>
          </a:p>
          <a:p>
            <a:r>
              <a:rPr lang="zh-CN" altLang="en-US" sz="3200" dirty="0" smtClean="0"/>
              <a:t>家  明   ： 他 是  老  师  吗 ？ </a:t>
            </a:r>
            <a:endParaRPr lang="en-US" altLang="zh-CN" sz="3200" dirty="0" smtClean="0"/>
          </a:p>
          <a:p>
            <a:endParaRPr lang="zh-CN" altLang="en-US" sz="3200" dirty="0" smtClean="0"/>
          </a:p>
          <a:p>
            <a:r>
              <a:rPr lang="en-US" altLang="zh-CN" sz="3200" dirty="0" err="1" smtClean="0"/>
              <a:t>zuǒ</a:t>
            </a:r>
            <a:r>
              <a:rPr lang="zh-CN" altLang="en-US" sz="3200" dirty="0" smtClean="0"/>
              <a:t> </a:t>
            </a:r>
            <a:r>
              <a:rPr lang="en-US" altLang="zh-CN" sz="3200" dirty="0" err="1" smtClean="0"/>
              <a:t>tōnɡ</a:t>
            </a:r>
            <a:r>
              <a:rPr lang="en-US" altLang="zh-CN" sz="3200" dirty="0" smtClean="0"/>
              <a:t> </a:t>
            </a:r>
            <a:r>
              <a:rPr lang="zh-CN" altLang="en-US" sz="3200" dirty="0" smtClean="0"/>
              <a:t>： </a:t>
            </a:r>
            <a:r>
              <a:rPr lang="en-US" altLang="zh-CN" sz="3200" dirty="0" err="1" smtClean="0"/>
              <a:t>bú</a:t>
            </a:r>
            <a:r>
              <a:rPr lang="en-US" altLang="zh-CN" sz="3200" dirty="0" smtClean="0"/>
              <a:t> </a:t>
            </a:r>
            <a:r>
              <a:rPr lang="zh-CN" altLang="en-US" sz="3200" dirty="0" smtClean="0"/>
              <a:t>， </a:t>
            </a:r>
            <a:r>
              <a:rPr lang="en-US" altLang="zh-CN" sz="3200" dirty="0" err="1" smtClean="0"/>
              <a:t>tā</a:t>
            </a:r>
            <a:r>
              <a:rPr lang="zh-CN" altLang="en-US" sz="3200" dirty="0" smtClean="0"/>
              <a:t> </a:t>
            </a:r>
            <a:r>
              <a:rPr lang="en-US" altLang="zh-CN" sz="3200" dirty="0" err="1" smtClean="0"/>
              <a:t>bú</a:t>
            </a:r>
            <a:r>
              <a:rPr lang="zh-CN" altLang="en-US" sz="3200" dirty="0" smtClean="0"/>
              <a:t> </a:t>
            </a:r>
            <a:r>
              <a:rPr lang="en-US" altLang="zh-CN" sz="3200" dirty="0" err="1" smtClean="0"/>
              <a:t>shì</a:t>
            </a:r>
            <a:r>
              <a:rPr lang="en-US" altLang="zh-CN" sz="3200" dirty="0" smtClean="0"/>
              <a:t> </a:t>
            </a:r>
            <a:r>
              <a:rPr lang="en-US" altLang="zh-CN" sz="3200" dirty="0" err="1" smtClean="0"/>
              <a:t>lǎo</a:t>
            </a:r>
            <a:r>
              <a:rPr lang="en-US" altLang="zh-CN" sz="3200" dirty="0" smtClean="0"/>
              <a:t> </a:t>
            </a:r>
            <a:r>
              <a:rPr lang="en-US" altLang="zh-CN" sz="3200" dirty="0" err="1" smtClean="0"/>
              <a:t>shī</a:t>
            </a:r>
            <a:r>
              <a:rPr lang="zh-CN" altLang="en-US" sz="3200" dirty="0" smtClean="0"/>
              <a:t> ， </a:t>
            </a:r>
            <a:r>
              <a:rPr lang="en-US" altLang="zh-CN" sz="3200" dirty="0" err="1" smtClean="0"/>
              <a:t>tā</a:t>
            </a:r>
            <a:r>
              <a:rPr lang="zh-CN" altLang="en-US" sz="3200" dirty="0" smtClean="0"/>
              <a:t> </a:t>
            </a:r>
            <a:r>
              <a:rPr lang="en-US" altLang="zh-CN" sz="3200" dirty="0" err="1" smtClean="0"/>
              <a:t>shì</a:t>
            </a:r>
            <a:r>
              <a:rPr lang="en-US" altLang="zh-CN" sz="3200" dirty="0" smtClean="0"/>
              <a:t> </a:t>
            </a:r>
            <a:r>
              <a:rPr lang="en-US" altLang="zh-CN" sz="3200" dirty="0" err="1" smtClean="0"/>
              <a:t>xiào</a:t>
            </a:r>
            <a:r>
              <a:rPr lang="en-US" altLang="zh-CN" sz="3200" dirty="0" smtClean="0"/>
              <a:t> </a:t>
            </a:r>
            <a:r>
              <a:rPr lang="en-US" altLang="zh-CN" sz="3200" dirty="0" err="1" smtClean="0"/>
              <a:t>zhǎnɡ</a:t>
            </a:r>
            <a:r>
              <a:rPr lang="en-US" altLang="zh-CN" sz="3200" dirty="0" smtClean="0"/>
              <a:t> </a:t>
            </a:r>
            <a:r>
              <a:rPr lang="zh-CN" altLang="en-US" sz="3200" dirty="0" smtClean="0"/>
              <a:t>。 </a:t>
            </a:r>
          </a:p>
          <a:p>
            <a:r>
              <a:rPr lang="zh-CN" altLang="en-US" sz="3200" dirty="0" smtClean="0"/>
              <a:t>佐  通   ： 不 ， 他 不 是  老  师  ， 他 是  校   长    </a:t>
            </a:r>
            <a:r>
              <a:rPr lang="zh-CN" altLang="en-US" sz="3600" dirty="0" smtClean="0"/>
              <a:t>。</a:t>
            </a:r>
            <a:endParaRPr lang="zh-CN" altLang="en-US" sz="3600" dirty="0"/>
          </a:p>
        </p:txBody>
      </p:sp>
    </p:spTree>
  </p:cSld>
  <p:clrMapOvr>
    <a:masterClrMapping/>
  </p:clrMapOvr>
  <p:transition spd="med">
    <p:random/>
  </p:transition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/>
          <p:cNvSpPr/>
          <p:nvPr/>
        </p:nvSpPr>
        <p:spPr>
          <a:xfrm>
            <a:off x="500034" y="2428868"/>
            <a:ext cx="8143932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4000" b="1" dirty="0" err="1" smtClean="0"/>
              <a:t>dì</a:t>
            </a:r>
            <a:r>
              <a:rPr lang="en-US" altLang="zh-CN" sz="4000" b="1" dirty="0" smtClean="0"/>
              <a:t> </a:t>
            </a:r>
            <a:r>
              <a:rPr lang="en-US" altLang="zh-CN" sz="4000" b="1" dirty="0" err="1" smtClean="0"/>
              <a:t>liù</a:t>
            </a:r>
            <a:r>
              <a:rPr lang="en-US" altLang="zh-CN" sz="4000" b="1" dirty="0" smtClean="0"/>
              <a:t> </a:t>
            </a:r>
            <a:r>
              <a:rPr lang="en-US" altLang="zh-CN" sz="4000" b="1" dirty="0" err="1" smtClean="0"/>
              <a:t>kè</a:t>
            </a:r>
            <a:r>
              <a:rPr lang="en-US" altLang="zh-CN" sz="4000" b="1" dirty="0" smtClean="0"/>
              <a:t>   </a:t>
            </a:r>
            <a:r>
              <a:rPr lang="en-US" altLang="zh-CN" sz="4000" b="1" dirty="0" err="1" smtClean="0"/>
              <a:t>tā</a:t>
            </a:r>
            <a:r>
              <a:rPr lang="zh-CN" altLang="en-US" sz="4000" b="1" dirty="0" smtClean="0"/>
              <a:t> </a:t>
            </a:r>
            <a:r>
              <a:rPr lang="en-US" altLang="zh-CN" sz="4000" b="1" dirty="0" smtClean="0"/>
              <a:t>men </a:t>
            </a:r>
            <a:r>
              <a:rPr lang="en-US" altLang="zh-CN" sz="4000" b="1" dirty="0" err="1" smtClean="0"/>
              <a:t>shì</a:t>
            </a:r>
            <a:r>
              <a:rPr lang="en-US" altLang="zh-CN" sz="4000" b="1" dirty="0" smtClean="0"/>
              <a:t> </a:t>
            </a:r>
            <a:r>
              <a:rPr lang="en-US" altLang="zh-CN" sz="4000" b="1" dirty="0" err="1" smtClean="0"/>
              <a:t>wǒ</a:t>
            </a:r>
            <a:r>
              <a:rPr lang="en-US" altLang="zh-CN" sz="4000" b="1" dirty="0" smtClean="0"/>
              <a:t> de </a:t>
            </a:r>
            <a:r>
              <a:rPr lang="en-US" altLang="zh-CN" sz="4000" b="1" dirty="0" err="1" smtClean="0"/>
              <a:t>pénɡ</a:t>
            </a:r>
            <a:r>
              <a:rPr lang="en-US" altLang="zh-CN" sz="4000" b="1" dirty="0" smtClean="0"/>
              <a:t> you </a:t>
            </a:r>
            <a:endParaRPr lang="zh-CN" altLang="en-US" sz="4000" b="1" dirty="0" smtClean="0"/>
          </a:p>
          <a:p>
            <a:r>
              <a:rPr lang="zh-CN" altLang="en-US" sz="4000" b="1" dirty="0" smtClean="0"/>
              <a:t> 第 六  课   他 们   是   我 的    朋   友 </a:t>
            </a:r>
            <a:endParaRPr lang="zh-CN" altLang="en-US" sz="4000" b="1" dirty="0"/>
          </a:p>
        </p:txBody>
      </p:sp>
    </p:spTree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214678" y="785794"/>
            <a:ext cx="2417650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6000" b="1" dirty="0" err="1" smtClean="0"/>
              <a:t>tā</a:t>
            </a:r>
            <a:r>
              <a:rPr lang="zh-CN" altLang="en-US" sz="6000" b="1" dirty="0" smtClean="0"/>
              <a:t> </a:t>
            </a:r>
            <a:r>
              <a:rPr lang="en-US" altLang="zh-CN" sz="6000" b="1" dirty="0" smtClean="0"/>
              <a:t>men</a:t>
            </a:r>
            <a:endParaRPr lang="zh-CN" altLang="en-US" sz="6000" b="1" dirty="0" smtClean="0"/>
          </a:p>
          <a:p>
            <a:r>
              <a:rPr lang="zh-CN" altLang="en-US" sz="6000" b="1" dirty="0" smtClean="0"/>
              <a:t> 他 们</a:t>
            </a:r>
            <a:endParaRPr lang="zh-CN" altLang="en-US" sz="60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0" y="3286124"/>
            <a:ext cx="890513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4800" b="1" dirty="0" smtClean="0"/>
              <a:t>（</a:t>
            </a:r>
            <a:r>
              <a:rPr lang="en-US" altLang="zh-CN" sz="4800" b="1" dirty="0" smtClean="0"/>
              <a:t>Pron.</a:t>
            </a:r>
            <a:r>
              <a:rPr lang="zh-CN" altLang="en-US" sz="4800" b="1" dirty="0" smtClean="0"/>
              <a:t>）</a:t>
            </a:r>
            <a:r>
              <a:rPr lang="en-US" altLang="zh-CN" sz="4800" b="1" dirty="0" smtClean="0"/>
              <a:t>  They </a:t>
            </a:r>
            <a:r>
              <a:rPr lang="zh-CN" altLang="en-US" sz="4800" b="1" dirty="0" smtClean="0"/>
              <a:t>；</a:t>
            </a:r>
            <a:r>
              <a:rPr lang="en-US" altLang="zh-CN" sz="4800" b="1" dirty="0" smtClean="0"/>
              <a:t>them</a:t>
            </a:r>
            <a:r>
              <a:rPr lang="zh-CN" altLang="en-US" sz="4800" b="1" dirty="0" smtClean="0"/>
              <a:t>（</a:t>
            </a:r>
            <a:r>
              <a:rPr lang="en-US" altLang="zh-CN" sz="4800" b="1" dirty="0" smtClean="0"/>
              <a:t>male</a:t>
            </a:r>
            <a:r>
              <a:rPr lang="zh-CN" altLang="en-US" sz="4800" b="1" dirty="0" smtClean="0"/>
              <a:t>）</a:t>
            </a:r>
            <a:endParaRPr lang="zh-CN" altLang="en-US" sz="4800" b="1" dirty="0"/>
          </a:p>
        </p:txBody>
      </p:sp>
      <p:sp>
        <p:nvSpPr>
          <p:cNvPr id="4" name="TextBox 3"/>
          <p:cNvSpPr txBox="1"/>
          <p:nvPr/>
        </p:nvSpPr>
        <p:spPr>
          <a:xfrm>
            <a:off x="500034" y="4714884"/>
            <a:ext cx="727823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4400" b="1" dirty="0" err="1" smtClean="0"/>
              <a:t>tā</a:t>
            </a:r>
            <a:r>
              <a:rPr lang="zh-CN" altLang="en-US" sz="4400" b="1" dirty="0" smtClean="0"/>
              <a:t> </a:t>
            </a:r>
            <a:r>
              <a:rPr lang="en-US" altLang="zh-CN" sz="4400" b="1" dirty="0" smtClean="0"/>
              <a:t>men </a:t>
            </a:r>
            <a:r>
              <a:rPr lang="en-US" altLang="zh-CN" sz="4400" b="1" dirty="0" err="1" smtClean="0"/>
              <a:t>shì</a:t>
            </a:r>
            <a:r>
              <a:rPr lang="en-US" altLang="zh-CN" sz="4400" b="1" dirty="0" smtClean="0"/>
              <a:t> </a:t>
            </a:r>
            <a:r>
              <a:rPr lang="en-US" altLang="zh-CN" sz="4400" b="1" dirty="0" err="1" smtClean="0"/>
              <a:t>xué</a:t>
            </a:r>
            <a:r>
              <a:rPr lang="en-US" altLang="zh-CN" sz="4400" b="1" dirty="0" smtClean="0"/>
              <a:t> </a:t>
            </a:r>
            <a:r>
              <a:rPr lang="en-US" altLang="zh-CN" sz="4400" b="1" dirty="0" err="1" smtClean="0"/>
              <a:t>shenɡ</a:t>
            </a:r>
            <a:r>
              <a:rPr lang="en-US" altLang="zh-CN" sz="4400" b="1" dirty="0" smtClean="0"/>
              <a:t> </a:t>
            </a:r>
            <a:r>
              <a:rPr lang="zh-CN" altLang="en-US" sz="4400" b="1" dirty="0" smtClean="0"/>
              <a:t>。 </a:t>
            </a:r>
          </a:p>
          <a:p>
            <a:r>
              <a:rPr lang="zh-CN" altLang="en-US" sz="4400" b="1" dirty="0" smtClean="0"/>
              <a:t>他 们  是  学  生    。</a:t>
            </a:r>
            <a:endParaRPr lang="zh-CN" altLang="en-US" sz="4400" b="1" dirty="0"/>
          </a:p>
        </p:txBody>
      </p:sp>
    </p:spTree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/>
          <p:cNvSpPr/>
          <p:nvPr/>
        </p:nvSpPr>
        <p:spPr>
          <a:xfrm>
            <a:off x="3929058" y="285728"/>
            <a:ext cx="1071554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4800" b="1" dirty="0" smtClean="0"/>
              <a:t>de </a:t>
            </a:r>
            <a:endParaRPr lang="zh-CN" altLang="en-US" sz="4800" b="1" dirty="0" smtClean="0"/>
          </a:p>
          <a:p>
            <a:r>
              <a:rPr lang="zh-CN" altLang="en-US" sz="4800" b="1" dirty="0" smtClean="0"/>
              <a:t>的 </a:t>
            </a:r>
            <a:endParaRPr lang="zh-CN" altLang="en-US" sz="48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1928794" y="1785926"/>
            <a:ext cx="526118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4400" b="1" dirty="0" smtClean="0"/>
              <a:t>（</a:t>
            </a:r>
            <a:r>
              <a:rPr lang="en-US" altLang="zh-CN" sz="4400" b="1" dirty="0" smtClean="0"/>
              <a:t>pt.</a:t>
            </a:r>
            <a:r>
              <a:rPr lang="zh-CN" altLang="en-US" sz="4400" b="1" dirty="0" smtClean="0"/>
              <a:t>）</a:t>
            </a:r>
            <a:r>
              <a:rPr lang="en-US" altLang="zh-CN" sz="4400" b="1" dirty="0" smtClean="0"/>
              <a:t>particle word</a:t>
            </a:r>
            <a:endParaRPr lang="zh-CN" altLang="en-US" sz="4400" b="1" dirty="0"/>
          </a:p>
        </p:txBody>
      </p:sp>
      <p:sp>
        <p:nvSpPr>
          <p:cNvPr id="4" name="矩形 3"/>
          <p:cNvSpPr/>
          <p:nvPr/>
        </p:nvSpPr>
        <p:spPr>
          <a:xfrm>
            <a:off x="285720" y="2857496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altLang="zh-CN" sz="3600" b="1" dirty="0" err="1" smtClean="0"/>
              <a:t>tā</a:t>
            </a:r>
            <a:r>
              <a:rPr lang="zh-CN" altLang="en-US" sz="3600" b="1" dirty="0" smtClean="0"/>
              <a:t> </a:t>
            </a:r>
            <a:r>
              <a:rPr lang="en-US" altLang="zh-CN" sz="3600" b="1" dirty="0" err="1" smtClean="0"/>
              <a:t>shì</a:t>
            </a:r>
            <a:r>
              <a:rPr lang="en-US" altLang="zh-CN" sz="3600" b="1" dirty="0" smtClean="0"/>
              <a:t> </a:t>
            </a:r>
            <a:r>
              <a:rPr lang="en-US" altLang="zh-CN" sz="3600" b="1" dirty="0" err="1" smtClean="0"/>
              <a:t>wǒ</a:t>
            </a:r>
            <a:r>
              <a:rPr lang="en-US" altLang="zh-CN" sz="3600" b="1" dirty="0" smtClean="0"/>
              <a:t> de </a:t>
            </a:r>
            <a:r>
              <a:rPr lang="en-US" altLang="zh-CN" sz="3600" b="1" dirty="0" err="1" smtClean="0"/>
              <a:t>lǎo</a:t>
            </a:r>
            <a:r>
              <a:rPr lang="en-US" altLang="zh-CN" sz="3600" b="1" dirty="0" smtClean="0"/>
              <a:t> </a:t>
            </a:r>
            <a:r>
              <a:rPr lang="en-US" altLang="zh-CN" sz="3600" b="1" dirty="0" err="1" smtClean="0"/>
              <a:t>shī</a:t>
            </a:r>
            <a:r>
              <a:rPr lang="zh-CN" altLang="en-US" sz="3600" b="1" dirty="0" smtClean="0"/>
              <a:t> 。 </a:t>
            </a:r>
          </a:p>
          <a:p>
            <a:r>
              <a:rPr lang="zh-CN" altLang="en-US" sz="3600" b="1" dirty="0" smtClean="0"/>
              <a:t>他 是  我 的 老  师  。</a:t>
            </a:r>
            <a:endParaRPr lang="zh-CN" altLang="en-US" sz="3600" b="1" dirty="0"/>
          </a:p>
        </p:txBody>
      </p:sp>
      <p:sp>
        <p:nvSpPr>
          <p:cNvPr id="5" name="TextBox 4"/>
          <p:cNvSpPr txBox="1"/>
          <p:nvPr/>
        </p:nvSpPr>
        <p:spPr>
          <a:xfrm>
            <a:off x="285720" y="4429132"/>
            <a:ext cx="526137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3600" b="1" dirty="0" err="1" smtClean="0"/>
              <a:t>tā</a:t>
            </a:r>
            <a:r>
              <a:rPr lang="zh-CN" altLang="en-US" sz="3600" b="1" dirty="0" smtClean="0"/>
              <a:t> </a:t>
            </a:r>
            <a:r>
              <a:rPr lang="en-US" altLang="zh-CN" sz="3600" b="1" dirty="0" err="1" smtClean="0"/>
              <a:t>shì</a:t>
            </a:r>
            <a:r>
              <a:rPr lang="en-US" altLang="zh-CN" sz="3600" b="1" dirty="0" smtClean="0"/>
              <a:t> </a:t>
            </a:r>
            <a:r>
              <a:rPr lang="en-US" altLang="zh-CN" sz="3600" b="1" dirty="0" err="1" smtClean="0"/>
              <a:t>wǒ</a:t>
            </a:r>
            <a:r>
              <a:rPr lang="en-US" altLang="zh-CN" sz="3600" b="1" dirty="0" smtClean="0"/>
              <a:t> de </a:t>
            </a:r>
            <a:r>
              <a:rPr lang="en-US" altLang="zh-CN" sz="3600" b="1" dirty="0" err="1" smtClean="0"/>
              <a:t>xué</a:t>
            </a:r>
            <a:r>
              <a:rPr lang="en-US" altLang="zh-CN" sz="3600" b="1" dirty="0" smtClean="0"/>
              <a:t> </a:t>
            </a:r>
            <a:r>
              <a:rPr lang="en-US" altLang="zh-CN" sz="3600" b="1" dirty="0" err="1" smtClean="0"/>
              <a:t>shenɡ</a:t>
            </a:r>
            <a:r>
              <a:rPr lang="en-US" altLang="zh-CN" sz="3600" b="1" dirty="0" smtClean="0"/>
              <a:t> </a:t>
            </a:r>
            <a:r>
              <a:rPr lang="zh-CN" altLang="en-US" sz="3600" b="1" dirty="0" smtClean="0"/>
              <a:t>。 </a:t>
            </a:r>
          </a:p>
          <a:p>
            <a:r>
              <a:rPr lang="zh-CN" altLang="en-US" sz="3600" b="1" dirty="0" smtClean="0"/>
              <a:t>他 是  我 的 学  生    。</a:t>
            </a:r>
            <a:endParaRPr lang="zh-CN" altLang="en-US" sz="3600" b="1" dirty="0"/>
          </a:p>
        </p:txBody>
      </p:sp>
    </p:spTree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/>
          <p:cNvSpPr/>
          <p:nvPr/>
        </p:nvSpPr>
        <p:spPr>
          <a:xfrm>
            <a:off x="857224" y="500042"/>
            <a:ext cx="2571752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4400" b="1" dirty="0" err="1" smtClean="0"/>
              <a:t>pénɡ</a:t>
            </a:r>
            <a:r>
              <a:rPr lang="en-US" altLang="zh-CN" sz="4400" b="1" dirty="0" smtClean="0"/>
              <a:t> you </a:t>
            </a:r>
            <a:endParaRPr lang="zh-CN" altLang="en-US" sz="4400" b="1" dirty="0" smtClean="0"/>
          </a:p>
          <a:p>
            <a:r>
              <a:rPr lang="zh-CN" altLang="en-US" sz="4400" b="1" dirty="0" smtClean="0"/>
              <a:t>   朋   友 </a:t>
            </a:r>
            <a:endParaRPr lang="zh-CN" altLang="en-US" sz="44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3857620" y="1000108"/>
            <a:ext cx="355045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4800" b="1" dirty="0" smtClean="0"/>
              <a:t>（</a:t>
            </a:r>
            <a:r>
              <a:rPr lang="en-US" altLang="zh-CN" sz="4800" b="1" dirty="0" smtClean="0"/>
              <a:t>n.</a:t>
            </a:r>
            <a:r>
              <a:rPr lang="zh-CN" altLang="en-US" sz="4800" b="1" dirty="0" smtClean="0"/>
              <a:t>）</a:t>
            </a:r>
            <a:r>
              <a:rPr lang="en-US" altLang="zh-CN" sz="4800" b="1" dirty="0" smtClean="0"/>
              <a:t>friend</a:t>
            </a:r>
            <a:endParaRPr lang="zh-CN" altLang="en-US" sz="4800" b="1" dirty="0"/>
          </a:p>
        </p:txBody>
      </p:sp>
      <p:sp>
        <p:nvSpPr>
          <p:cNvPr id="4" name="矩形 3"/>
          <p:cNvSpPr/>
          <p:nvPr/>
        </p:nvSpPr>
        <p:spPr>
          <a:xfrm>
            <a:off x="642910" y="2214554"/>
            <a:ext cx="600077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3600" b="1" dirty="0" err="1" smtClean="0"/>
              <a:t>tā</a:t>
            </a:r>
            <a:r>
              <a:rPr lang="zh-CN" altLang="en-US" sz="3600" b="1" dirty="0" smtClean="0"/>
              <a:t> </a:t>
            </a:r>
            <a:r>
              <a:rPr lang="en-US" altLang="zh-CN" sz="3600" b="1" dirty="0" err="1" smtClean="0"/>
              <a:t>shì</a:t>
            </a:r>
            <a:r>
              <a:rPr lang="en-US" altLang="zh-CN" sz="3600" b="1" dirty="0" smtClean="0"/>
              <a:t> </a:t>
            </a:r>
            <a:r>
              <a:rPr lang="en-US" altLang="zh-CN" sz="3600" b="1" dirty="0" err="1" smtClean="0"/>
              <a:t>nǐ</a:t>
            </a:r>
            <a:r>
              <a:rPr lang="en-US" altLang="zh-CN" sz="3600" b="1" dirty="0" smtClean="0"/>
              <a:t> de </a:t>
            </a:r>
            <a:r>
              <a:rPr lang="en-US" altLang="zh-CN" sz="3600" b="1" dirty="0" err="1" smtClean="0"/>
              <a:t>pénɡ</a:t>
            </a:r>
            <a:r>
              <a:rPr lang="en-US" altLang="zh-CN" sz="3600" b="1" dirty="0" smtClean="0"/>
              <a:t> you </a:t>
            </a:r>
            <a:r>
              <a:rPr lang="en-US" altLang="zh-CN" sz="3600" b="1" dirty="0" err="1" smtClean="0"/>
              <a:t>mɑ</a:t>
            </a:r>
            <a:r>
              <a:rPr lang="en-US" altLang="zh-CN" sz="3600" b="1" dirty="0" smtClean="0"/>
              <a:t> </a:t>
            </a:r>
            <a:r>
              <a:rPr lang="zh-CN" altLang="en-US" sz="3600" b="1" dirty="0" smtClean="0"/>
              <a:t>？ </a:t>
            </a:r>
          </a:p>
          <a:p>
            <a:r>
              <a:rPr lang="zh-CN" altLang="en-US" sz="3600" b="1" dirty="0" smtClean="0"/>
              <a:t>他 是  你 的 朋   友  吗 ？ </a:t>
            </a:r>
            <a:endParaRPr lang="zh-CN" altLang="en-US" sz="3600" b="1" dirty="0"/>
          </a:p>
        </p:txBody>
      </p:sp>
      <p:sp>
        <p:nvSpPr>
          <p:cNvPr id="5" name="矩形 4"/>
          <p:cNvSpPr/>
          <p:nvPr/>
        </p:nvSpPr>
        <p:spPr>
          <a:xfrm>
            <a:off x="642910" y="4143380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altLang="zh-CN" sz="3600" b="1" dirty="0" err="1" smtClean="0"/>
              <a:t>tā</a:t>
            </a:r>
            <a:r>
              <a:rPr lang="zh-CN" altLang="en-US" sz="3600" b="1" dirty="0" smtClean="0"/>
              <a:t> </a:t>
            </a:r>
            <a:r>
              <a:rPr lang="fr-FR" altLang="zh-CN" sz="3600" b="1" dirty="0" smtClean="0"/>
              <a:t>shì wǒ de pénɡ you </a:t>
            </a:r>
            <a:r>
              <a:rPr lang="zh-CN" altLang="en-US" sz="3600" b="1" dirty="0" smtClean="0"/>
              <a:t>。 </a:t>
            </a:r>
          </a:p>
          <a:p>
            <a:r>
              <a:rPr lang="zh-CN" altLang="en-US" sz="3600" b="1" dirty="0" smtClean="0"/>
              <a:t>他 是  我 的 朋   友  。</a:t>
            </a:r>
            <a:endParaRPr lang="zh-CN" altLang="en-US" sz="3600" b="1" dirty="0"/>
          </a:p>
        </p:txBody>
      </p:sp>
    </p:spTree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/>
          <p:cNvSpPr/>
          <p:nvPr/>
        </p:nvSpPr>
        <p:spPr>
          <a:xfrm>
            <a:off x="1142976" y="500042"/>
            <a:ext cx="2000248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4000" b="1" dirty="0" err="1" smtClean="0"/>
              <a:t>wǒ</a:t>
            </a:r>
            <a:r>
              <a:rPr lang="zh-CN" altLang="en-US" sz="4000" b="1" dirty="0" smtClean="0"/>
              <a:t> </a:t>
            </a:r>
            <a:r>
              <a:rPr lang="en-US" altLang="zh-CN" sz="4000" b="1" dirty="0" smtClean="0"/>
              <a:t>men </a:t>
            </a:r>
            <a:endParaRPr lang="zh-CN" altLang="en-US" sz="4000" b="1" dirty="0" smtClean="0"/>
          </a:p>
          <a:p>
            <a:r>
              <a:rPr lang="zh-CN" altLang="en-US" sz="4000" b="1" dirty="0" smtClean="0"/>
              <a:t>我   们</a:t>
            </a:r>
            <a:endParaRPr lang="zh-CN" altLang="en-US" sz="40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4071934" y="928670"/>
            <a:ext cx="440460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4400" b="1" dirty="0" smtClean="0"/>
              <a:t>（</a:t>
            </a:r>
            <a:r>
              <a:rPr lang="en-US" altLang="zh-CN" sz="4400" b="1" dirty="0" smtClean="0"/>
              <a:t>pron.</a:t>
            </a:r>
            <a:r>
              <a:rPr lang="zh-CN" altLang="en-US" sz="4400" b="1" dirty="0" smtClean="0"/>
              <a:t>）</a:t>
            </a:r>
            <a:r>
              <a:rPr lang="en-US" altLang="zh-CN" sz="4400" b="1" dirty="0" smtClean="0"/>
              <a:t>we</a:t>
            </a:r>
            <a:r>
              <a:rPr lang="zh-CN" altLang="en-US" sz="4400" b="1" dirty="0" smtClean="0"/>
              <a:t>；</a:t>
            </a:r>
            <a:r>
              <a:rPr lang="en-US" altLang="zh-CN" sz="4400" b="1" dirty="0" smtClean="0"/>
              <a:t>us</a:t>
            </a:r>
            <a:endParaRPr lang="zh-CN" altLang="en-US" sz="4400" b="1" dirty="0"/>
          </a:p>
        </p:txBody>
      </p:sp>
      <p:sp>
        <p:nvSpPr>
          <p:cNvPr id="4" name="矩形 3"/>
          <p:cNvSpPr/>
          <p:nvPr/>
        </p:nvSpPr>
        <p:spPr>
          <a:xfrm>
            <a:off x="500034" y="2285992"/>
            <a:ext cx="6858000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4000" b="1" dirty="0" err="1" smtClean="0"/>
              <a:t>wǒ</a:t>
            </a:r>
            <a:r>
              <a:rPr lang="zh-CN" altLang="en-US" sz="4000" b="1" dirty="0" smtClean="0"/>
              <a:t> </a:t>
            </a:r>
            <a:r>
              <a:rPr lang="en-US" altLang="zh-CN" sz="4000" b="1" dirty="0" smtClean="0"/>
              <a:t>men </a:t>
            </a:r>
            <a:r>
              <a:rPr lang="en-US" altLang="zh-CN" sz="4000" b="1" dirty="0" err="1" smtClean="0"/>
              <a:t>shì</a:t>
            </a:r>
            <a:r>
              <a:rPr lang="en-US" altLang="zh-CN" sz="4000" b="1" dirty="0" smtClean="0"/>
              <a:t> </a:t>
            </a:r>
            <a:r>
              <a:rPr lang="en-US" altLang="zh-CN" sz="4000" b="1" dirty="0" err="1" smtClean="0"/>
              <a:t>xué</a:t>
            </a:r>
            <a:r>
              <a:rPr lang="en-US" altLang="zh-CN" sz="4000" b="1" dirty="0" smtClean="0"/>
              <a:t> </a:t>
            </a:r>
            <a:r>
              <a:rPr lang="en-US" altLang="zh-CN" sz="4000" b="1" dirty="0" err="1" smtClean="0"/>
              <a:t>shenɡ</a:t>
            </a:r>
            <a:r>
              <a:rPr lang="en-US" altLang="zh-CN" sz="4000" b="1" dirty="0" smtClean="0"/>
              <a:t> </a:t>
            </a:r>
            <a:r>
              <a:rPr lang="zh-CN" altLang="en-US" sz="4000" b="1" dirty="0" smtClean="0"/>
              <a:t>。 </a:t>
            </a:r>
          </a:p>
          <a:p>
            <a:r>
              <a:rPr lang="zh-CN" altLang="en-US" sz="4000" b="1" dirty="0" smtClean="0"/>
              <a:t>   我 们     是   学   生    。 </a:t>
            </a:r>
            <a:endParaRPr lang="zh-CN" altLang="en-US" sz="4000" b="1" dirty="0"/>
          </a:p>
        </p:txBody>
      </p:sp>
      <p:sp>
        <p:nvSpPr>
          <p:cNvPr id="5" name="矩形 4"/>
          <p:cNvSpPr/>
          <p:nvPr/>
        </p:nvSpPr>
        <p:spPr>
          <a:xfrm>
            <a:off x="571472" y="4000504"/>
            <a:ext cx="5643602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4000" b="1" dirty="0" err="1" smtClean="0"/>
              <a:t>tā</a:t>
            </a:r>
            <a:r>
              <a:rPr lang="zh-CN" altLang="en-US" sz="4000" b="1" dirty="0" smtClean="0"/>
              <a:t> </a:t>
            </a:r>
            <a:r>
              <a:rPr lang="en-US" altLang="zh-CN" sz="4000" b="1" dirty="0" err="1" smtClean="0"/>
              <a:t>shì</a:t>
            </a:r>
            <a:r>
              <a:rPr lang="en-US" altLang="zh-CN" sz="4000" b="1" dirty="0" smtClean="0"/>
              <a:t> </a:t>
            </a:r>
            <a:r>
              <a:rPr lang="en-US" altLang="zh-CN" sz="4000" b="1" dirty="0" err="1" smtClean="0"/>
              <a:t>wǒ</a:t>
            </a:r>
            <a:r>
              <a:rPr lang="en-US" altLang="zh-CN" sz="4000" b="1" dirty="0" smtClean="0"/>
              <a:t> men de </a:t>
            </a:r>
            <a:r>
              <a:rPr lang="en-US" altLang="zh-CN" sz="4000" b="1" dirty="0" err="1" smtClean="0"/>
              <a:t>lǎo</a:t>
            </a:r>
            <a:r>
              <a:rPr lang="en-US" altLang="zh-CN" sz="4000" b="1" dirty="0" smtClean="0"/>
              <a:t> </a:t>
            </a:r>
            <a:r>
              <a:rPr lang="en-US" altLang="zh-CN" sz="4000" b="1" dirty="0" err="1" smtClean="0"/>
              <a:t>shī</a:t>
            </a:r>
            <a:r>
              <a:rPr lang="zh-CN" altLang="en-US" sz="4000" b="1" dirty="0" smtClean="0"/>
              <a:t> 。 </a:t>
            </a:r>
          </a:p>
          <a:p>
            <a:r>
              <a:rPr lang="zh-CN" altLang="en-US" sz="4000" b="1" dirty="0" smtClean="0"/>
              <a:t>他 是  我  们    的  老  师  。 </a:t>
            </a:r>
            <a:endParaRPr lang="zh-CN" altLang="en-US" sz="4000" b="1" dirty="0"/>
          </a:p>
        </p:txBody>
      </p:sp>
    </p:spTree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/>
          <p:cNvSpPr/>
          <p:nvPr/>
        </p:nvSpPr>
        <p:spPr>
          <a:xfrm>
            <a:off x="2214546" y="500042"/>
            <a:ext cx="4572000" cy="132343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altLang="zh-CN" sz="4000" b="1" dirty="0" err="1" smtClean="0"/>
              <a:t>zhōnɡ</a:t>
            </a:r>
            <a:r>
              <a:rPr lang="en-US" altLang="zh-CN" sz="4000" b="1" dirty="0" smtClean="0"/>
              <a:t> </a:t>
            </a:r>
            <a:r>
              <a:rPr lang="en-US" altLang="zh-CN" sz="4000" b="1" dirty="0" err="1" smtClean="0"/>
              <a:t>xué</a:t>
            </a:r>
            <a:r>
              <a:rPr lang="en-US" altLang="zh-CN" sz="4000" b="1" dirty="0" smtClean="0"/>
              <a:t> </a:t>
            </a:r>
            <a:r>
              <a:rPr lang="en-US" altLang="zh-CN" sz="4000" b="1" dirty="0" err="1" smtClean="0"/>
              <a:t>shenɡ</a:t>
            </a:r>
            <a:r>
              <a:rPr lang="en-US" altLang="zh-CN" sz="4000" b="1" dirty="0" smtClean="0"/>
              <a:t> </a:t>
            </a:r>
            <a:endParaRPr lang="zh-CN" altLang="en-US" sz="4000" b="1" dirty="0" smtClean="0"/>
          </a:p>
          <a:p>
            <a:r>
              <a:rPr lang="zh-CN" altLang="en-US" sz="4000" b="1" dirty="0" smtClean="0"/>
              <a:t>   中      学     生 </a:t>
            </a:r>
            <a:endParaRPr lang="zh-CN" altLang="en-US" sz="40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1500166" y="1928802"/>
            <a:ext cx="516583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4000" dirty="0" smtClean="0"/>
              <a:t>（</a:t>
            </a:r>
            <a:r>
              <a:rPr lang="en-US" altLang="zh-CN" sz="4000" dirty="0" smtClean="0"/>
              <a:t>n.</a:t>
            </a:r>
            <a:r>
              <a:rPr lang="zh-CN" altLang="en-US" sz="4000" dirty="0" smtClean="0"/>
              <a:t>）</a:t>
            </a:r>
            <a:r>
              <a:rPr lang="en-US" altLang="zh-CN" sz="4000" dirty="0" smtClean="0"/>
              <a:t>high school student</a:t>
            </a:r>
            <a:endParaRPr lang="zh-CN" altLang="en-US" sz="4000" dirty="0"/>
          </a:p>
        </p:txBody>
      </p:sp>
      <p:sp>
        <p:nvSpPr>
          <p:cNvPr id="4" name="矩形 3"/>
          <p:cNvSpPr/>
          <p:nvPr/>
        </p:nvSpPr>
        <p:spPr>
          <a:xfrm>
            <a:off x="428596" y="4000504"/>
            <a:ext cx="371477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3600" b="1" dirty="0" err="1" smtClean="0"/>
              <a:t>xiǎo</a:t>
            </a:r>
            <a:r>
              <a:rPr lang="en-US" altLang="zh-CN" sz="3600" b="1" dirty="0" smtClean="0"/>
              <a:t> </a:t>
            </a:r>
            <a:r>
              <a:rPr lang="en-US" altLang="zh-CN" sz="3600" b="1" dirty="0" err="1" smtClean="0"/>
              <a:t>xué</a:t>
            </a:r>
            <a:r>
              <a:rPr lang="zh-CN" altLang="en-US" sz="3600" b="1" dirty="0" smtClean="0"/>
              <a:t> </a:t>
            </a:r>
            <a:r>
              <a:rPr lang="en-US" altLang="zh-CN" sz="3600" b="1" dirty="0" err="1" smtClean="0"/>
              <a:t>shenɡ</a:t>
            </a:r>
            <a:r>
              <a:rPr lang="en-US" altLang="zh-CN" sz="3600" b="1" dirty="0" smtClean="0"/>
              <a:t> </a:t>
            </a:r>
            <a:endParaRPr lang="zh-CN" altLang="en-US" sz="3600" b="1" dirty="0" smtClean="0"/>
          </a:p>
          <a:p>
            <a:r>
              <a:rPr lang="zh-CN" altLang="en-US" sz="3600" b="1" dirty="0" smtClean="0"/>
              <a:t> 小   学     生 </a:t>
            </a:r>
            <a:endParaRPr lang="zh-CN" altLang="en-US" sz="3600" b="1" dirty="0"/>
          </a:p>
        </p:txBody>
      </p:sp>
      <p:sp>
        <p:nvSpPr>
          <p:cNvPr id="6" name="矩形 5"/>
          <p:cNvSpPr/>
          <p:nvPr/>
        </p:nvSpPr>
        <p:spPr>
          <a:xfrm>
            <a:off x="5500694" y="3929066"/>
            <a:ext cx="3429024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4000" b="1" dirty="0" err="1" smtClean="0"/>
              <a:t>dà</a:t>
            </a:r>
            <a:r>
              <a:rPr lang="en-US" altLang="zh-CN" sz="4000" b="1" dirty="0" smtClean="0"/>
              <a:t> </a:t>
            </a:r>
            <a:r>
              <a:rPr lang="en-US" altLang="zh-CN" sz="4000" b="1" dirty="0" err="1" smtClean="0"/>
              <a:t>xué</a:t>
            </a:r>
            <a:r>
              <a:rPr lang="en-US" altLang="zh-CN" sz="4000" b="1" dirty="0" smtClean="0"/>
              <a:t> </a:t>
            </a:r>
            <a:r>
              <a:rPr lang="en-US" altLang="zh-CN" sz="4000" b="1" dirty="0" err="1" smtClean="0"/>
              <a:t>shenɡ</a:t>
            </a:r>
            <a:r>
              <a:rPr lang="en-US" altLang="zh-CN" sz="4000" b="1" dirty="0" smtClean="0"/>
              <a:t> </a:t>
            </a:r>
            <a:endParaRPr lang="zh-CN" altLang="en-US" sz="4000" b="1" dirty="0" smtClean="0"/>
          </a:p>
          <a:p>
            <a:r>
              <a:rPr lang="zh-CN" altLang="en-US" sz="4000" b="1" dirty="0" smtClean="0"/>
              <a:t>大   学   生</a:t>
            </a:r>
            <a:endParaRPr lang="zh-CN" altLang="en-US" sz="4000" b="1" dirty="0"/>
          </a:p>
        </p:txBody>
      </p:sp>
      <p:sp>
        <p:nvSpPr>
          <p:cNvPr id="7" name="矩形 6"/>
          <p:cNvSpPr/>
          <p:nvPr/>
        </p:nvSpPr>
        <p:spPr>
          <a:xfrm>
            <a:off x="3428992" y="4429132"/>
            <a:ext cx="1140056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sz="3600" dirty="0" smtClean="0"/>
              <a:t>pupil </a:t>
            </a:r>
            <a:endParaRPr lang="zh-CN" altLang="en-US" sz="3600" dirty="0"/>
          </a:p>
        </p:txBody>
      </p:sp>
    </p:spTree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/>
          <p:cNvSpPr/>
          <p:nvPr/>
        </p:nvSpPr>
        <p:spPr>
          <a:xfrm>
            <a:off x="571472" y="285728"/>
            <a:ext cx="8143900" cy="62478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4000" b="1" dirty="0" err="1" smtClean="0"/>
              <a:t>nǐ</a:t>
            </a:r>
            <a:r>
              <a:rPr lang="zh-CN" altLang="en-US" sz="4000" b="1" dirty="0" smtClean="0"/>
              <a:t> </a:t>
            </a:r>
            <a:r>
              <a:rPr lang="en-US" altLang="zh-CN" sz="4000" b="1" dirty="0" err="1" smtClean="0"/>
              <a:t>hǎo</a:t>
            </a:r>
            <a:r>
              <a:rPr lang="en-US" altLang="zh-CN" sz="4000" b="1" dirty="0" smtClean="0"/>
              <a:t> </a:t>
            </a:r>
            <a:r>
              <a:rPr lang="zh-CN" altLang="en-US" sz="4000" b="1" dirty="0" smtClean="0"/>
              <a:t>， </a:t>
            </a:r>
            <a:r>
              <a:rPr lang="en-US" altLang="zh-CN" sz="4000" b="1" dirty="0" err="1" smtClean="0"/>
              <a:t>wǒ</a:t>
            </a:r>
            <a:r>
              <a:rPr lang="zh-CN" altLang="en-US" sz="4000" b="1" dirty="0" smtClean="0"/>
              <a:t> </a:t>
            </a:r>
            <a:r>
              <a:rPr lang="en-US" altLang="zh-CN" sz="4000" b="1" dirty="0" err="1" smtClean="0"/>
              <a:t>jiào</a:t>
            </a:r>
            <a:r>
              <a:rPr lang="en-US" altLang="zh-CN" sz="4000" b="1" dirty="0" smtClean="0"/>
              <a:t> </a:t>
            </a:r>
            <a:r>
              <a:rPr lang="en-US" altLang="zh-CN" sz="4000" b="1" dirty="0" err="1" smtClean="0"/>
              <a:t>zuǒ</a:t>
            </a:r>
            <a:r>
              <a:rPr lang="en-US" altLang="zh-CN" sz="4000" b="1" dirty="0" smtClean="0"/>
              <a:t> </a:t>
            </a:r>
            <a:r>
              <a:rPr lang="en-US" altLang="zh-CN" sz="4000" b="1" dirty="0" err="1" smtClean="0"/>
              <a:t>tōnɡ</a:t>
            </a:r>
            <a:r>
              <a:rPr lang="en-US" altLang="zh-CN" sz="4000" b="1" dirty="0" smtClean="0"/>
              <a:t> </a:t>
            </a:r>
            <a:r>
              <a:rPr lang="zh-CN" altLang="en-US" sz="4000" b="1" dirty="0" smtClean="0"/>
              <a:t>。 </a:t>
            </a:r>
          </a:p>
          <a:p>
            <a:r>
              <a:rPr lang="zh-CN" altLang="en-US" sz="4000" b="1" dirty="0" smtClean="0"/>
              <a:t>你 好  ， 我 叫   佐  通   。 </a:t>
            </a:r>
          </a:p>
          <a:p>
            <a:r>
              <a:rPr lang="en-US" altLang="zh-CN" sz="4000" b="1" dirty="0" err="1" smtClean="0"/>
              <a:t>tā</a:t>
            </a:r>
            <a:r>
              <a:rPr lang="zh-CN" altLang="en-US" sz="4000" b="1" dirty="0" smtClean="0"/>
              <a:t> </a:t>
            </a:r>
            <a:r>
              <a:rPr lang="en-US" altLang="zh-CN" sz="4000" b="1" dirty="0" smtClean="0"/>
              <a:t>men </a:t>
            </a:r>
            <a:r>
              <a:rPr lang="en-US" altLang="zh-CN" sz="4000" b="1" dirty="0" err="1" smtClean="0"/>
              <a:t>shì</a:t>
            </a:r>
            <a:r>
              <a:rPr lang="en-US" altLang="zh-CN" sz="4000" b="1" dirty="0" smtClean="0"/>
              <a:t> </a:t>
            </a:r>
            <a:r>
              <a:rPr lang="en-US" altLang="zh-CN" sz="4000" b="1" dirty="0" err="1" smtClean="0"/>
              <a:t>wǒ</a:t>
            </a:r>
            <a:r>
              <a:rPr lang="en-US" altLang="zh-CN" sz="4000" b="1" dirty="0" smtClean="0"/>
              <a:t> de </a:t>
            </a:r>
            <a:r>
              <a:rPr lang="en-US" altLang="zh-CN" sz="4000" b="1" dirty="0" err="1" smtClean="0"/>
              <a:t>pénɡ</a:t>
            </a:r>
            <a:r>
              <a:rPr lang="en-US" altLang="zh-CN" sz="4000" b="1" dirty="0" smtClean="0"/>
              <a:t> you </a:t>
            </a:r>
            <a:r>
              <a:rPr lang="zh-CN" altLang="en-US" sz="4000" b="1" dirty="0" smtClean="0"/>
              <a:t>， </a:t>
            </a:r>
          </a:p>
          <a:p>
            <a:r>
              <a:rPr lang="zh-CN" altLang="en-US" sz="4000" b="1" dirty="0" smtClean="0"/>
              <a:t>他 们  是  我 的 朋   友  ， </a:t>
            </a:r>
          </a:p>
          <a:p>
            <a:r>
              <a:rPr lang="en-US" altLang="zh-CN" sz="4000" b="1" dirty="0" err="1" smtClean="0"/>
              <a:t>tā</a:t>
            </a:r>
            <a:r>
              <a:rPr lang="zh-CN" altLang="en-US" sz="4000" b="1" dirty="0" smtClean="0"/>
              <a:t> </a:t>
            </a:r>
            <a:r>
              <a:rPr lang="en-US" altLang="zh-CN" sz="4000" b="1" dirty="0" err="1" smtClean="0"/>
              <a:t>jiào</a:t>
            </a:r>
            <a:r>
              <a:rPr lang="en-US" altLang="zh-CN" sz="4000" b="1" dirty="0" smtClean="0"/>
              <a:t> </a:t>
            </a:r>
            <a:r>
              <a:rPr lang="en-US" altLang="zh-CN" sz="4000" b="1" dirty="0" err="1" smtClean="0"/>
              <a:t>wánɡ</a:t>
            </a:r>
            <a:r>
              <a:rPr lang="en-US" altLang="zh-CN" sz="4000" b="1" dirty="0" smtClean="0"/>
              <a:t> </a:t>
            </a:r>
            <a:r>
              <a:rPr lang="en-US" altLang="zh-CN" sz="4000" b="1" dirty="0" err="1" smtClean="0"/>
              <a:t>jiā</a:t>
            </a:r>
            <a:r>
              <a:rPr lang="zh-CN" altLang="en-US" sz="4000" b="1" dirty="0" smtClean="0"/>
              <a:t> </a:t>
            </a:r>
            <a:r>
              <a:rPr lang="en-US" altLang="zh-CN" sz="4000" b="1" dirty="0" err="1" smtClean="0"/>
              <a:t>mínɡ</a:t>
            </a:r>
            <a:r>
              <a:rPr lang="en-US" altLang="zh-CN" sz="4000" b="1" dirty="0" smtClean="0"/>
              <a:t> </a:t>
            </a:r>
            <a:r>
              <a:rPr lang="zh-CN" altLang="en-US" sz="4000" b="1" dirty="0" smtClean="0"/>
              <a:t>， </a:t>
            </a:r>
          </a:p>
          <a:p>
            <a:r>
              <a:rPr lang="zh-CN" altLang="en-US" sz="4000" b="1" dirty="0" smtClean="0"/>
              <a:t>他 叫   王   家  明   ， </a:t>
            </a:r>
          </a:p>
          <a:p>
            <a:r>
              <a:rPr lang="en-US" altLang="zh-CN" sz="4000" b="1" dirty="0" err="1" smtClean="0"/>
              <a:t>tā</a:t>
            </a:r>
            <a:r>
              <a:rPr lang="zh-CN" altLang="en-US" sz="4000" b="1" dirty="0" smtClean="0"/>
              <a:t> </a:t>
            </a:r>
            <a:r>
              <a:rPr lang="en-US" altLang="zh-CN" sz="4000" b="1" dirty="0" err="1" smtClean="0"/>
              <a:t>jiào</a:t>
            </a:r>
            <a:r>
              <a:rPr lang="en-US" altLang="zh-CN" sz="4000" b="1" dirty="0" smtClean="0"/>
              <a:t> </a:t>
            </a:r>
            <a:r>
              <a:rPr lang="en-US" altLang="zh-CN" sz="4000" b="1" dirty="0" err="1" smtClean="0"/>
              <a:t>méi</a:t>
            </a:r>
            <a:r>
              <a:rPr lang="en-US" altLang="zh-CN" sz="4000" b="1" dirty="0" smtClean="0"/>
              <a:t> </a:t>
            </a:r>
            <a:r>
              <a:rPr lang="en-US" altLang="zh-CN" sz="4000" b="1" dirty="0" err="1" smtClean="0"/>
              <a:t>lì</a:t>
            </a:r>
            <a:r>
              <a:rPr lang="en-US" altLang="zh-CN" sz="4000" b="1" dirty="0" smtClean="0"/>
              <a:t> </a:t>
            </a:r>
            <a:r>
              <a:rPr lang="zh-CN" altLang="en-US" sz="4000" b="1" dirty="0" smtClean="0"/>
              <a:t>。 </a:t>
            </a:r>
          </a:p>
          <a:p>
            <a:r>
              <a:rPr lang="zh-CN" altLang="en-US" sz="4000" b="1" dirty="0" smtClean="0"/>
              <a:t>她 叫   梅  丽 。 </a:t>
            </a:r>
          </a:p>
          <a:p>
            <a:r>
              <a:rPr lang="en-US" altLang="zh-CN" sz="4000" b="1" dirty="0" err="1" smtClean="0"/>
              <a:t>wǒ</a:t>
            </a:r>
            <a:r>
              <a:rPr lang="zh-CN" altLang="en-US" sz="4000" b="1" dirty="0" smtClean="0"/>
              <a:t> </a:t>
            </a:r>
            <a:r>
              <a:rPr lang="en-US" altLang="zh-CN" sz="4000" b="1" dirty="0" smtClean="0"/>
              <a:t>men </a:t>
            </a:r>
            <a:r>
              <a:rPr lang="en-US" altLang="zh-CN" sz="4000" b="1" dirty="0" err="1" smtClean="0"/>
              <a:t>shì</a:t>
            </a:r>
            <a:r>
              <a:rPr lang="en-US" altLang="zh-CN" sz="4000" b="1" dirty="0" smtClean="0"/>
              <a:t> </a:t>
            </a:r>
            <a:r>
              <a:rPr lang="en-US" altLang="zh-CN" sz="4000" b="1" dirty="0" err="1" smtClean="0"/>
              <a:t>zhōnɡ</a:t>
            </a:r>
            <a:r>
              <a:rPr lang="en-US" altLang="zh-CN" sz="4000" b="1" dirty="0" smtClean="0"/>
              <a:t> </a:t>
            </a:r>
            <a:r>
              <a:rPr lang="en-US" altLang="zh-CN" sz="4000" b="1" dirty="0" err="1" smtClean="0"/>
              <a:t>xué</a:t>
            </a:r>
            <a:r>
              <a:rPr lang="en-US" altLang="zh-CN" sz="4000" b="1" dirty="0" smtClean="0"/>
              <a:t> </a:t>
            </a:r>
            <a:r>
              <a:rPr lang="en-US" altLang="zh-CN" sz="4000" b="1" dirty="0" err="1" smtClean="0"/>
              <a:t>shenɡ</a:t>
            </a:r>
            <a:r>
              <a:rPr lang="en-US" altLang="zh-CN" sz="4000" b="1" dirty="0" smtClean="0"/>
              <a:t> </a:t>
            </a:r>
            <a:r>
              <a:rPr lang="zh-CN" altLang="en-US" sz="4000" b="1" dirty="0" smtClean="0"/>
              <a:t>。 </a:t>
            </a:r>
          </a:p>
          <a:p>
            <a:r>
              <a:rPr lang="zh-CN" altLang="en-US" sz="4000" b="1" dirty="0" smtClean="0"/>
              <a:t>我 们  是  中    学  生    。 </a:t>
            </a:r>
            <a:endParaRPr lang="zh-CN" altLang="en-US" sz="4000" b="1" dirty="0"/>
          </a:p>
        </p:txBody>
      </p:sp>
    </p:spTree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429124" y="2285992"/>
            <a:ext cx="2582758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4800" dirty="0" err="1" smtClean="0"/>
              <a:t>tā</a:t>
            </a:r>
            <a:r>
              <a:rPr lang="zh-CN" altLang="en-US" sz="4800" dirty="0" smtClean="0"/>
              <a:t> </a:t>
            </a:r>
            <a:r>
              <a:rPr lang="en-US" altLang="zh-CN" sz="4800" dirty="0" err="1" smtClean="0"/>
              <a:t>shì</a:t>
            </a:r>
            <a:r>
              <a:rPr lang="en-US" altLang="zh-CN" sz="4800" dirty="0" smtClean="0"/>
              <a:t> </a:t>
            </a:r>
            <a:r>
              <a:rPr lang="en-US" altLang="zh-CN" sz="4800" dirty="0" err="1" smtClean="0"/>
              <a:t>shuí</a:t>
            </a:r>
            <a:r>
              <a:rPr lang="en-US" altLang="zh-CN" sz="4800" dirty="0" smtClean="0"/>
              <a:t> </a:t>
            </a:r>
            <a:endParaRPr lang="zh-CN" altLang="en-US" sz="4800" dirty="0" smtClean="0"/>
          </a:p>
          <a:p>
            <a:r>
              <a:rPr lang="zh-CN" altLang="en-US" sz="4800" dirty="0" smtClean="0"/>
              <a:t>他 是  谁 </a:t>
            </a:r>
            <a:endParaRPr lang="zh-CN" altLang="en-US" sz="4800" dirty="0"/>
          </a:p>
        </p:txBody>
      </p:sp>
      <p:sp>
        <p:nvSpPr>
          <p:cNvPr id="4" name="TextBox 3"/>
          <p:cNvSpPr txBox="1"/>
          <p:nvPr/>
        </p:nvSpPr>
        <p:spPr>
          <a:xfrm>
            <a:off x="1571604" y="2285992"/>
            <a:ext cx="2444900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4800" dirty="0" err="1" smtClean="0"/>
              <a:t>dì</a:t>
            </a:r>
            <a:r>
              <a:rPr lang="en-US" altLang="zh-CN" sz="4800" dirty="0" smtClean="0"/>
              <a:t> </a:t>
            </a:r>
            <a:r>
              <a:rPr lang="en-US" altLang="zh-CN" sz="4800" dirty="0" err="1" smtClean="0"/>
              <a:t>qí</a:t>
            </a:r>
            <a:r>
              <a:rPr lang="en-US" altLang="zh-CN" sz="4800" dirty="0" smtClean="0"/>
              <a:t> </a:t>
            </a:r>
            <a:r>
              <a:rPr lang="en-US" altLang="zh-CN" sz="4800" dirty="0" err="1" smtClean="0"/>
              <a:t>kè</a:t>
            </a:r>
            <a:r>
              <a:rPr lang="en-US" altLang="zh-CN" sz="4800" dirty="0" smtClean="0"/>
              <a:t> </a:t>
            </a:r>
            <a:endParaRPr lang="zh-CN" altLang="en-US" sz="4800" dirty="0" smtClean="0"/>
          </a:p>
          <a:p>
            <a:r>
              <a:rPr lang="zh-CN" altLang="en-US" sz="4800" dirty="0" smtClean="0"/>
              <a:t>第 七 课 </a:t>
            </a:r>
            <a:endParaRPr lang="zh-CN" altLang="en-US" sz="4800" dirty="0"/>
          </a:p>
        </p:txBody>
      </p:sp>
    </p:spTree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357290" y="571480"/>
            <a:ext cx="1317990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4400" b="1" dirty="0" err="1" smtClean="0"/>
              <a:t>shuí</a:t>
            </a:r>
            <a:r>
              <a:rPr lang="en-US" altLang="zh-CN" sz="4400" b="1" dirty="0" smtClean="0"/>
              <a:t> </a:t>
            </a:r>
            <a:endParaRPr lang="zh-CN" altLang="en-US" sz="4400" b="1" dirty="0" smtClean="0"/>
          </a:p>
          <a:p>
            <a:r>
              <a:rPr lang="zh-CN" altLang="en-US" sz="4400" b="1" dirty="0" smtClean="0"/>
              <a:t>  谁 </a:t>
            </a:r>
            <a:endParaRPr lang="zh-CN" altLang="en-US" sz="44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3929058" y="1142984"/>
            <a:ext cx="332264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4400" dirty="0" smtClean="0"/>
              <a:t>（</a:t>
            </a:r>
            <a:r>
              <a:rPr lang="en-US" altLang="zh-CN" sz="4400" dirty="0" smtClean="0"/>
              <a:t>pron</a:t>
            </a:r>
            <a:r>
              <a:rPr lang="en-US" altLang="zh-CN" sz="4400" dirty="0" smtClean="0"/>
              <a:t>.</a:t>
            </a:r>
            <a:r>
              <a:rPr lang="zh-CN" altLang="en-US" sz="4400" dirty="0" smtClean="0"/>
              <a:t>）</a:t>
            </a:r>
            <a:r>
              <a:rPr lang="en-US" altLang="zh-CN" sz="4400" dirty="0" smtClean="0"/>
              <a:t>who</a:t>
            </a:r>
            <a:endParaRPr lang="zh-CN" altLang="en-US" sz="4400" dirty="0"/>
          </a:p>
        </p:txBody>
      </p:sp>
      <p:sp>
        <p:nvSpPr>
          <p:cNvPr id="4" name="矩形 3"/>
          <p:cNvSpPr/>
          <p:nvPr/>
        </p:nvSpPr>
        <p:spPr>
          <a:xfrm>
            <a:off x="785786" y="2714620"/>
            <a:ext cx="4071966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4400" b="1" dirty="0" err="1" smtClean="0"/>
              <a:t>tā</a:t>
            </a:r>
            <a:r>
              <a:rPr lang="zh-CN" altLang="en-US" sz="4400" b="1" dirty="0" smtClean="0"/>
              <a:t> </a:t>
            </a:r>
            <a:r>
              <a:rPr lang="en-US" altLang="zh-CN" sz="4400" b="1" dirty="0" err="1" smtClean="0"/>
              <a:t>shì</a:t>
            </a:r>
            <a:r>
              <a:rPr lang="en-US" altLang="zh-CN" sz="4400" b="1" dirty="0" smtClean="0"/>
              <a:t> </a:t>
            </a:r>
            <a:r>
              <a:rPr lang="en-US" altLang="zh-CN" sz="4400" b="1" dirty="0" err="1" smtClean="0"/>
              <a:t>shuí</a:t>
            </a:r>
            <a:r>
              <a:rPr lang="en-US" altLang="zh-CN" sz="4400" b="1" dirty="0" smtClean="0"/>
              <a:t> </a:t>
            </a:r>
            <a:r>
              <a:rPr lang="zh-CN" altLang="en-US" sz="4400" b="1" dirty="0" smtClean="0"/>
              <a:t>？ </a:t>
            </a:r>
          </a:p>
          <a:p>
            <a:r>
              <a:rPr lang="zh-CN" altLang="en-US" sz="4400" b="1" dirty="0" smtClean="0"/>
              <a:t>他 是  谁   ？</a:t>
            </a:r>
            <a:endParaRPr lang="zh-CN" altLang="en-US" sz="4400" b="1" dirty="0"/>
          </a:p>
        </p:txBody>
      </p:sp>
      <p:sp>
        <p:nvSpPr>
          <p:cNvPr id="5" name="矩形 4"/>
          <p:cNvSpPr/>
          <p:nvPr/>
        </p:nvSpPr>
        <p:spPr>
          <a:xfrm>
            <a:off x="785786" y="4500570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altLang="zh-CN" sz="3600" b="1" dirty="0" err="1" smtClean="0"/>
              <a:t>zhè</a:t>
            </a:r>
            <a:r>
              <a:rPr lang="en-US" altLang="zh-CN" sz="3600" b="1" dirty="0" smtClean="0"/>
              <a:t> </a:t>
            </a:r>
            <a:r>
              <a:rPr lang="en-US" altLang="zh-CN" sz="3600" b="1" dirty="0" err="1" smtClean="0"/>
              <a:t>shì</a:t>
            </a:r>
            <a:r>
              <a:rPr lang="en-US" altLang="zh-CN" sz="3600" b="1" dirty="0" smtClean="0"/>
              <a:t> </a:t>
            </a:r>
            <a:r>
              <a:rPr lang="en-US" altLang="zh-CN" sz="3600" b="1" dirty="0" err="1" smtClean="0"/>
              <a:t>shuí</a:t>
            </a:r>
            <a:r>
              <a:rPr lang="en-US" altLang="zh-CN" sz="3600" b="1" dirty="0" smtClean="0"/>
              <a:t> de </a:t>
            </a:r>
            <a:r>
              <a:rPr lang="en-US" altLang="zh-CN" sz="3600" b="1" dirty="0" err="1" smtClean="0"/>
              <a:t>shū</a:t>
            </a:r>
            <a:r>
              <a:rPr lang="zh-CN" altLang="en-US" sz="3600" b="1" dirty="0" smtClean="0"/>
              <a:t> ？ </a:t>
            </a:r>
          </a:p>
          <a:p>
            <a:r>
              <a:rPr lang="zh-CN" altLang="en-US" sz="3600" b="1" dirty="0" smtClean="0"/>
              <a:t>这  是  谁   的 书  ？</a:t>
            </a:r>
            <a:endParaRPr lang="zh-CN" altLang="en-US" sz="3600" b="1" dirty="0"/>
          </a:p>
        </p:txBody>
      </p:sp>
    </p:spTree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/>
          <p:cNvSpPr/>
          <p:nvPr/>
        </p:nvSpPr>
        <p:spPr>
          <a:xfrm>
            <a:off x="1643042" y="428604"/>
            <a:ext cx="1142992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5400" b="1" dirty="0" err="1" smtClean="0"/>
              <a:t>yě</a:t>
            </a:r>
            <a:r>
              <a:rPr lang="zh-CN" altLang="en-US" sz="5400" b="1" dirty="0" smtClean="0"/>
              <a:t> </a:t>
            </a:r>
          </a:p>
          <a:p>
            <a:r>
              <a:rPr lang="zh-CN" altLang="en-US" sz="5400" b="1" dirty="0" smtClean="0"/>
              <a:t>也</a:t>
            </a:r>
            <a:endParaRPr lang="zh-CN" altLang="en-US" sz="54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3357554" y="1071546"/>
            <a:ext cx="464018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4400" b="1" dirty="0" smtClean="0"/>
              <a:t>（</a:t>
            </a:r>
            <a:r>
              <a:rPr lang="en-US" altLang="zh-CN" sz="4400" b="1" dirty="0" smtClean="0"/>
              <a:t>Adv.</a:t>
            </a:r>
            <a:r>
              <a:rPr lang="zh-CN" altLang="en-US" sz="4400" b="1" dirty="0" smtClean="0"/>
              <a:t>）</a:t>
            </a:r>
            <a:r>
              <a:rPr lang="en-US" altLang="zh-CN" sz="4400" b="1" dirty="0" smtClean="0"/>
              <a:t>also    too</a:t>
            </a:r>
            <a:endParaRPr lang="zh-CN" altLang="en-US" sz="4400" b="1" dirty="0"/>
          </a:p>
        </p:txBody>
      </p:sp>
      <p:sp>
        <p:nvSpPr>
          <p:cNvPr id="4" name="矩形 3"/>
          <p:cNvSpPr/>
          <p:nvPr/>
        </p:nvSpPr>
        <p:spPr>
          <a:xfrm>
            <a:off x="571472" y="2714620"/>
            <a:ext cx="785818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3600" b="1" dirty="0" err="1" smtClean="0"/>
              <a:t>wǒ</a:t>
            </a:r>
            <a:r>
              <a:rPr lang="zh-CN" altLang="en-US" sz="3600" b="1" dirty="0" smtClean="0"/>
              <a:t> </a:t>
            </a:r>
            <a:r>
              <a:rPr lang="en-US" altLang="zh-CN" sz="3600" b="1" dirty="0" err="1" smtClean="0"/>
              <a:t>xué</a:t>
            </a:r>
            <a:r>
              <a:rPr lang="zh-CN" altLang="en-US" sz="3600" b="1" dirty="0" smtClean="0"/>
              <a:t> </a:t>
            </a:r>
            <a:r>
              <a:rPr lang="en-US" altLang="zh-CN" sz="3600" b="1" dirty="0" err="1" smtClean="0"/>
              <a:t>hàn</a:t>
            </a:r>
            <a:r>
              <a:rPr lang="en-US" altLang="zh-CN" sz="3600" b="1" dirty="0" smtClean="0"/>
              <a:t> </a:t>
            </a:r>
            <a:r>
              <a:rPr lang="en-US" altLang="zh-CN" sz="3600" b="1" dirty="0" err="1" smtClean="0"/>
              <a:t>yǔ</a:t>
            </a:r>
            <a:r>
              <a:rPr lang="en-US" altLang="zh-CN" sz="3600" b="1" dirty="0" smtClean="0"/>
              <a:t> </a:t>
            </a:r>
            <a:r>
              <a:rPr lang="zh-CN" altLang="en-US" sz="3600" b="1" dirty="0" smtClean="0"/>
              <a:t>， </a:t>
            </a:r>
            <a:r>
              <a:rPr lang="en-US" altLang="zh-CN" sz="3600" b="1" dirty="0" err="1" smtClean="0"/>
              <a:t>tā</a:t>
            </a:r>
            <a:r>
              <a:rPr lang="zh-CN" altLang="en-US" sz="3600" b="1" dirty="0" smtClean="0"/>
              <a:t> </a:t>
            </a:r>
            <a:r>
              <a:rPr lang="en-US" altLang="zh-CN" sz="3600" b="1" dirty="0" err="1" smtClean="0"/>
              <a:t>yě</a:t>
            </a:r>
            <a:r>
              <a:rPr lang="zh-CN" altLang="en-US" sz="3600" b="1" dirty="0" smtClean="0"/>
              <a:t> </a:t>
            </a:r>
            <a:r>
              <a:rPr lang="en-US" altLang="zh-CN" sz="3600" b="1" dirty="0" err="1" smtClean="0"/>
              <a:t>xué</a:t>
            </a:r>
            <a:r>
              <a:rPr lang="zh-CN" altLang="en-US" sz="3600" b="1" dirty="0" smtClean="0"/>
              <a:t> </a:t>
            </a:r>
            <a:r>
              <a:rPr lang="en-US" altLang="zh-CN" sz="3600" b="1" dirty="0" err="1" smtClean="0"/>
              <a:t>hàn</a:t>
            </a:r>
            <a:r>
              <a:rPr lang="en-US" altLang="zh-CN" sz="3600" b="1" dirty="0" smtClean="0"/>
              <a:t> </a:t>
            </a:r>
            <a:r>
              <a:rPr lang="en-US" altLang="zh-CN" sz="3600" b="1" dirty="0" err="1" smtClean="0"/>
              <a:t>yǔ</a:t>
            </a:r>
            <a:r>
              <a:rPr lang="en-US" altLang="zh-CN" sz="3600" b="1" dirty="0" smtClean="0"/>
              <a:t> </a:t>
            </a:r>
            <a:r>
              <a:rPr lang="zh-CN" altLang="en-US" sz="3600" b="1" dirty="0" smtClean="0"/>
              <a:t>。 </a:t>
            </a:r>
          </a:p>
          <a:p>
            <a:r>
              <a:rPr lang="zh-CN" altLang="en-US" sz="3600" b="1" dirty="0" smtClean="0"/>
              <a:t>我 学  汉  语 ， 他 也 学  汉  语 。</a:t>
            </a:r>
            <a:endParaRPr lang="zh-CN" altLang="en-US" sz="3600" b="1" dirty="0"/>
          </a:p>
        </p:txBody>
      </p:sp>
      <p:sp>
        <p:nvSpPr>
          <p:cNvPr id="5" name="TextBox 4"/>
          <p:cNvSpPr txBox="1"/>
          <p:nvPr/>
        </p:nvSpPr>
        <p:spPr>
          <a:xfrm>
            <a:off x="214282" y="4429132"/>
            <a:ext cx="892971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b="1" dirty="0" err="1" smtClean="0"/>
              <a:t>zuǒ</a:t>
            </a:r>
            <a:r>
              <a:rPr lang="zh-CN" altLang="en-US" sz="2800" b="1" dirty="0" smtClean="0"/>
              <a:t> </a:t>
            </a:r>
            <a:r>
              <a:rPr lang="en-US" altLang="zh-CN" sz="2800" b="1" dirty="0" err="1" smtClean="0"/>
              <a:t>tōnɡ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shì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wǒ</a:t>
            </a:r>
            <a:r>
              <a:rPr lang="en-US" altLang="zh-CN" sz="2800" b="1" dirty="0" smtClean="0"/>
              <a:t> de </a:t>
            </a:r>
            <a:r>
              <a:rPr lang="en-US" altLang="zh-CN" sz="2800" b="1" dirty="0" err="1" smtClean="0"/>
              <a:t>pénɡ</a:t>
            </a:r>
            <a:r>
              <a:rPr lang="en-US" altLang="zh-CN" sz="2800" b="1" dirty="0" smtClean="0"/>
              <a:t> you </a:t>
            </a:r>
            <a:r>
              <a:rPr lang="zh-CN" altLang="en-US" sz="2800" b="1" dirty="0" smtClean="0"/>
              <a:t>， </a:t>
            </a:r>
            <a:r>
              <a:rPr lang="en-US" altLang="zh-CN" sz="2800" b="1" dirty="0" err="1" smtClean="0"/>
              <a:t>yě</a:t>
            </a:r>
            <a:r>
              <a:rPr lang="zh-CN" altLang="en-US" sz="2800" b="1" dirty="0" smtClean="0"/>
              <a:t> </a:t>
            </a:r>
            <a:r>
              <a:rPr lang="en-US" altLang="zh-CN" sz="2800" b="1" dirty="0" err="1" smtClean="0"/>
              <a:t>shì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tā</a:t>
            </a:r>
            <a:r>
              <a:rPr lang="zh-CN" altLang="en-US" sz="2800" b="1" dirty="0" smtClean="0"/>
              <a:t> </a:t>
            </a:r>
            <a:r>
              <a:rPr lang="en-US" altLang="zh-CN" sz="2800" b="1" dirty="0" smtClean="0"/>
              <a:t>de </a:t>
            </a:r>
            <a:r>
              <a:rPr lang="en-US" altLang="zh-CN" sz="2800" b="1" dirty="0" err="1" smtClean="0"/>
              <a:t>pénɡ</a:t>
            </a:r>
            <a:r>
              <a:rPr lang="en-US" altLang="zh-CN" sz="2800" b="1" dirty="0" smtClean="0"/>
              <a:t> you </a:t>
            </a:r>
            <a:r>
              <a:rPr lang="zh-CN" altLang="en-US" sz="2800" b="1" dirty="0" smtClean="0"/>
              <a:t>。 </a:t>
            </a:r>
          </a:p>
          <a:p>
            <a:r>
              <a:rPr lang="zh-CN" altLang="en-US" sz="3200" b="1" dirty="0" smtClean="0"/>
              <a:t>佐  通   是  我 的 朋   友  ， 也 是  他 的 朋   友  。 </a:t>
            </a:r>
            <a:endParaRPr lang="zh-CN" altLang="en-US" sz="3200" b="1" dirty="0"/>
          </a:p>
        </p:txBody>
      </p:sp>
    </p:spTree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/>
          <p:cNvSpPr/>
          <p:nvPr/>
        </p:nvSpPr>
        <p:spPr>
          <a:xfrm>
            <a:off x="2143108" y="642918"/>
            <a:ext cx="4572000" cy="132343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altLang="zh-CN" sz="4000" b="1" dirty="0" err="1" smtClean="0"/>
              <a:t>zú</a:t>
            </a:r>
            <a:r>
              <a:rPr lang="en-US" altLang="zh-CN" sz="4000" b="1" dirty="0" smtClean="0"/>
              <a:t> </a:t>
            </a:r>
            <a:r>
              <a:rPr lang="en-US" altLang="zh-CN" sz="4000" b="1" dirty="0" err="1" smtClean="0"/>
              <a:t>qiú</a:t>
            </a:r>
            <a:r>
              <a:rPr lang="en-US" altLang="zh-CN" sz="4000" b="1" dirty="0" smtClean="0"/>
              <a:t> </a:t>
            </a:r>
            <a:endParaRPr lang="zh-CN" altLang="en-US" sz="4000" b="1" dirty="0" smtClean="0"/>
          </a:p>
          <a:p>
            <a:r>
              <a:rPr lang="zh-CN" altLang="en-US" sz="4000" b="1" dirty="0" smtClean="0"/>
              <a:t>足 </a:t>
            </a:r>
            <a:r>
              <a:rPr lang="zh-CN" altLang="en-US" sz="4000" b="1" dirty="0" smtClean="0"/>
              <a:t>球      </a:t>
            </a:r>
            <a:r>
              <a:rPr lang="en-US" altLang="zh-CN" sz="4000" b="1" dirty="0" smtClean="0"/>
              <a:t>football</a:t>
            </a:r>
            <a:endParaRPr lang="zh-CN" altLang="en-US" sz="4000" b="1" dirty="0"/>
          </a:p>
        </p:txBody>
      </p:sp>
      <p:pic>
        <p:nvPicPr>
          <p:cNvPr id="3" name="图片 2" descr="2531170_122008212576_2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4282" y="3000372"/>
            <a:ext cx="4571999" cy="3049488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5500694" y="3357562"/>
            <a:ext cx="2884123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5400" b="1" dirty="0" err="1" smtClean="0"/>
              <a:t>tī</a:t>
            </a:r>
            <a:r>
              <a:rPr lang="zh-CN" altLang="en-US" sz="5400" b="1" dirty="0" smtClean="0"/>
              <a:t> </a:t>
            </a:r>
            <a:r>
              <a:rPr lang="en-US" altLang="zh-CN" sz="5400" b="1" dirty="0" err="1" smtClean="0"/>
              <a:t>zú</a:t>
            </a:r>
            <a:r>
              <a:rPr lang="zh-CN" altLang="en-US" sz="5400" b="1" dirty="0" smtClean="0"/>
              <a:t> </a:t>
            </a:r>
            <a:r>
              <a:rPr lang="en-US" altLang="zh-CN" sz="5400" b="1" dirty="0" err="1" smtClean="0"/>
              <a:t>qiú</a:t>
            </a:r>
            <a:r>
              <a:rPr lang="zh-CN" altLang="en-US" sz="5400" b="1" dirty="0" smtClean="0"/>
              <a:t> </a:t>
            </a:r>
          </a:p>
          <a:p>
            <a:r>
              <a:rPr lang="zh-CN" altLang="en-US" sz="5400" b="1" dirty="0" smtClean="0"/>
              <a:t>踢 足 球  </a:t>
            </a:r>
          </a:p>
          <a:p>
            <a:endParaRPr lang="zh-CN" altLang="en-US" dirty="0"/>
          </a:p>
        </p:txBody>
      </p:sp>
    </p:spTree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/>
          <p:cNvSpPr/>
          <p:nvPr/>
        </p:nvSpPr>
        <p:spPr>
          <a:xfrm>
            <a:off x="1071538" y="500042"/>
            <a:ext cx="4572000" cy="132343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altLang="zh-CN" sz="4000" b="1" dirty="0" err="1" smtClean="0"/>
              <a:t>lán</a:t>
            </a:r>
            <a:r>
              <a:rPr lang="en-US" altLang="zh-CN" sz="4000" b="1" dirty="0" smtClean="0"/>
              <a:t> </a:t>
            </a:r>
            <a:r>
              <a:rPr lang="en-US" altLang="zh-CN" sz="4000" b="1" dirty="0" err="1" smtClean="0"/>
              <a:t>qiú</a:t>
            </a:r>
            <a:r>
              <a:rPr lang="en-US" altLang="zh-CN" sz="4000" b="1" dirty="0" smtClean="0"/>
              <a:t> </a:t>
            </a:r>
            <a:endParaRPr lang="zh-CN" altLang="en-US" sz="4000" b="1" dirty="0" smtClean="0"/>
          </a:p>
          <a:p>
            <a:r>
              <a:rPr lang="zh-CN" altLang="en-US" sz="4000" b="1" dirty="0" smtClean="0"/>
              <a:t>篮  球 </a:t>
            </a:r>
            <a:r>
              <a:rPr lang="zh-CN" altLang="en-US" sz="4000" b="1" dirty="0" smtClean="0"/>
              <a:t>   </a:t>
            </a:r>
            <a:r>
              <a:rPr lang="en-US" altLang="zh-CN" sz="4000" b="1" dirty="0" smtClean="0"/>
              <a:t>basketball</a:t>
            </a:r>
            <a:endParaRPr lang="zh-CN" altLang="en-US" sz="4000" b="1" dirty="0"/>
          </a:p>
        </p:txBody>
      </p:sp>
      <p:pic>
        <p:nvPicPr>
          <p:cNvPr id="3" name="图片 2" descr="172_G_1255045246114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2910" y="2214554"/>
            <a:ext cx="4357718" cy="4357718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5429256" y="2643182"/>
            <a:ext cx="2486578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4000" b="1" dirty="0" err="1" smtClean="0"/>
              <a:t>dǎ</a:t>
            </a:r>
            <a:r>
              <a:rPr lang="zh-CN" altLang="en-US" sz="4000" b="1" dirty="0" smtClean="0"/>
              <a:t> </a:t>
            </a:r>
            <a:r>
              <a:rPr lang="en-US" altLang="zh-CN" sz="4000" b="1" dirty="0" err="1" smtClean="0"/>
              <a:t>lán</a:t>
            </a:r>
            <a:r>
              <a:rPr lang="en-US" altLang="zh-CN" sz="4000" b="1" dirty="0" smtClean="0"/>
              <a:t> </a:t>
            </a:r>
            <a:r>
              <a:rPr lang="en-US" altLang="zh-CN" sz="4000" b="1" dirty="0" err="1" smtClean="0"/>
              <a:t>qiú</a:t>
            </a:r>
            <a:r>
              <a:rPr lang="zh-CN" altLang="en-US" sz="4000" b="1" dirty="0" smtClean="0"/>
              <a:t> </a:t>
            </a:r>
          </a:p>
          <a:p>
            <a:r>
              <a:rPr lang="zh-CN" altLang="en-US" sz="4000" b="1" dirty="0" smtClean="0"/>
              <a:t>打 篮  球</a:t>
            </a:r>
            <a:endParaRPr lang="zh-CN" altLang="en-US" sz="4000" b="1" dirty="0"/>
          </a:p>
        </p:txBody>
      </p:sp>
    </p:spTree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/>
          <p:cNvSpPr/>
          <p:nvPr/>
        </p:nvSpPr>
        <p:spPr>
          <a:xfrm>
            <a:off x="1857356" y="571480"/>
            <a:ext cx="4572000" cy="144655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altLang="zh-CN" sz="4400" dirty="0" err="1" smtClean="0"/>
              <a:t>dǎ</a:t>
            </a:r>
            <a:r>
              <a:rPr lang="zh-CN" altLang="en-US" sz="4400" dirty="0" smtClean="0"/>
              <a:t> </a:t>
            </a:r>
            <a:r>
              <a:rPr lang="en-US" altLang="zh-CN" sz="4400" dirty="0" err="1" smtClean="0"/>
              <a:t>wǎnɡ</a:t>
            </a:r>
            <a:r>
              <a:rPr lang="en-US" altLang="zh-CN" sz="4400" dirty="0" smtClean="0"/>
              <a:t> </a:t>
            </a:r>
            <a:r>
              <a:rPr lang="en-US" altLang="zh-CN" sz="4400" dirty="0" err="1" smtClean="0"/>
              <a:t>qiú</a:t>
            </a:r>
            <a:r>
              <a:rPr lang="en-US" altLang="zh-CN" sz="4400" dirty="0" smtClean="0"/>
              <a:t> </a:t>
            </a:r>
            <a:endParaRPr lang="zh-CN" altLang="en-US" sz="4400" dirty="0" smtClean="0"/>
          </a:p>
          <a:p>
            <a:r>
              <a:rPr lang="zh-CN" altLang="en-US" sz="4400" dirty="0" smtClean="0"/>
              <a:t>打 网   </a:t>
            </a:r>
            <a:r>
              <a:rPr lang="zh-CN" altLang="en-US" sz="4400" dirty="0" smtClean="0"/>
              <a:t>球     </a:t>
            </a:r>
            <a:r>
              <a:rPr lang="en-US" sz="4400" dirty="0" smtClean="0"/>
              <a:t>tennis</a:t>
            </a:r>
            <a:r>
              <a:rPr lang="zh-CN" altLang="en-US" sz="4400" dirty="0" smtClean="0"/>
              <a:t> </a:t>
            </a:r>
            <a:endParaRPr lang="zh-CN" altLang="en-US" sz="4400" dirty="0"/>
          </a:p>
        </p:txBody>
      </p:sp>
      <p:pic>
        <p:nvPicPr>
          <p:cNvPr id="3" name="Content Placeholder 3" descr="tennis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1785918" y="2428868"/>
            <a:ext cx="4929222" cy="3877135"/>
          </a:xfrm>
          <a:prstGeom prst="rect">
            <a:avLst/>
          </a:prstGeom>
        </p:spPr>
      </p:pic>
    </p:spTree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285852" y="642918"/>
            <a:ext cx="5737468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4000" b="1" dirty="0" err="1" smtClean="0"/>
              <a:t>dǎ</a:t>
            </a:r>
            <a:r>
              <a:rPr lang="zh-CN" altLang="en-US" sz="4000" b="1" dirty="0" smtClean="0"/>
              <a:t> </a:t>
            </a:r>
            <a:r>
              <a:rPr lang="en-US" altLang="zh-CN" sz="4000" b="1" dirty="0" err="1" smtClean="0"/>
              <a:t>yǔ</a:t>
            </a:r>
            <a:r>
              <a:rPr lang="zh-CN" altLang="en-US" sz="4000" b="1" dirty="0" smtClean="0"/>
              <a:t> </a:t>
            </a:r>
            <a:r>
              <a:rPr lang="en-US" altLang="zh-CN" sz="4000" b="1" dirty="0" err="1" smtClean="0"/>
              <a:t>máo</a:t>
            </a:r>
            <a:r>
              <a:rPr lang="en-US" altLang="zh-CN" sz="4000" b="1" dirty="0" smtClean="0"/>
              <a:t> </a:t>
            </a:r>
            <a:r>
              <a:rPr lang="en-US" altLang="zh-CN" sz="4000" b="1" dirty="0" err="1" smtClean="0"/>
              <a:t>qiú</a:t>
            </a:r>
            <a:r>
              <a:rPr lang="zh-CN" altLang="en-US" sz="4000" b="1" dirty="0" smtClean="0"/>
              <a:t> </a:t>
            </a:r>
          </a:p>
          <a:p>
            <a:r>
              <a:rPr lang="zh-CN" altLang="en-US" sz="4000" b="1" dirty="0" smtClean="0"/>
              <a:t>打 </a:t>
            </a:r>
            <a:r>
              <a:rPr lang="zh-CN" altLang="en-US" sz="4000" b="1" dirty="0" smtClean="0"/>
              <a:t>羽   </a:t>
            </a:r>
            <a:r>
              <a:rPr lang="zh-CN" altLang="en-US" sz="4000" b="1" dirty="0" smtClean="0"/>
              <a:t>毛  </a:t>
            </a:r>
            <a:r>
              <a:rPr lang="zh-CN" altLang="en-US" sz="4000" b="1" dirty="0" smtClean="0"/>
              <a:t>球       </a:t>
            </a:r>
            <a:r>
              <a:rPr lang="en-US" sz="4000" dirty="0" smtClean="0"/>
              <a:t>badminton</a:t>
            </a:r>
            <a:endParaRPr lang="zh-CN" altLang="en-US" sz="4000" b="1" dirty="0"/>
          </a:p>
        </p:txBody>
      </p:sp>
      <p:pic>
        <p:nvPicPr>
          <p:cNvPr id="3" name="Picture 5" descr="badminton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57356" y="2214554"/>
            <a:ext cx="4429156" cy="42153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/>
          <p:cNvSpPr/>
          <p:nvPr/>
        </p:nvSpPr>
        <p:spPr>
          <a:xfrm>
            <a:off x="2786050" y="500042"/>
            <a:ext cx="3143256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4000" b="1" dirty="0" err="1" smtClean="0"/>
              <a:t>dǎ</a:t>
            </a:r>
            <a:r>
              <a:rPr lang="zh-CN" altLang="en-US" sz="4000" b="1" dirty="0" smtClean="0"/>
              <a:t> </a:t>
            </a:r>
            <a:r>
              <a:rPr lang="en-US" altLang="zh-CN" sz="4000" b="1" dirty="0" err="1" smtClean="0"/>
              <a:t>bīnɡ</a:t>
            </a:r>
            <a:r>
              <a:rPr lang="en-US" altLang="zh-CN" sz="4000" b="1" dirty="0" smtClean="0"/>
              <a:t> </a:t>
            </a:r>
            <a:r>
              <a:rPr lang="en-US" altLang="zh-CN" sz="4000" b="1" dirty="0" err="1" smtClean="0"/>
              <a:t>qiú</a:t>
            </a:r>
            <a:r>
              <a:rPr lang="en-US" altLang="zh-CN" sz="4000" b="1" dirty="0" smtClean="0"/>
              <a:t> </a:t>
            </a:r>
            <a:endParaRPr lang="zh-CN" altLang="en-US" sz="4000" b="1" dirty="0" smtClean="0"/>
          </a:p>
          <a:p>
            <a:r>
              <a:rPr lang="zh-CN" altLang="en-US" sz="4000" b="1" dirty="0" smtClean="0"/>
              <a:t>打 </a:t>
            </a:r>
            <a:r>
              <a:rPr lang="zh-CN" altLang="en-US" sz="4000" b="1" dirty="0" smtClean="0"/>
              <a:t>  冰   </a:t>
            </a:r>
            <a:r>
              <a:rPr lang="zh-CN" altLang="en-US" sz="4000" b="1" dirty="0" smtClean="0"/>
              <a:t>球 </a:t>
            </a:r>
            <a:endParaRPr lang="zh-CN" altLang="en-US" sz="4000" b="1" dirty="0"/>
          </a:p>
        </p:txBody>
      </p:sp>
      <p:pic>
        <p:nvPicPr>
          <p:cNvPr id="3" name="Picture 5" descr="Ice hockey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00166" y="1857363"/>
            <a:ext cx="4357718" cy="46780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/>
          <p:cNvSpPr/>
          <p:nvPr/>
        </p:nvSpPr>
        <p:spPr>
          <a:xfrm>
            <a:off x="3214678" y="428604"/>
            <a:ext cx="471490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3600" b="1" dirty="0" err="1" smtClean="0"/>
              <a:t>dǎ</a:t>
            </a:r>
            <a:r>
              <a:rPr lang="zh-CN" altLang="en-US" sz="3600" b="1" dirty="0" smtClean="0"/>
              <a:t> </a:t>
            </a:r>
            <a:r>
              <a:rPr lang="en-US" altLang="zh-CN" sz="3600" b="1" dirty="0" err="1" smtClean="0"/>
              <a:t>bànɡ</a:t>
            </a:r>
            <a:r>
              <a:rPr lang="en-US" altLang="zh-CN" sz="3600" b="1" dirty="0" smtClean="0"/>
              <a:t> </a:t>
            </a:r>
            <a:r>
              <a:rPr lang="en-US" altLang="zh-CN" sz="3600" b="1" dirty="0" err="1" smtClean="0"/>
              <a:t>qiú</a:t>
            </a:r>
            <a:r>
              <a:rPr lang="en-US" altLang="zh-CN" sz="3600" b="1" dirty="0" smtClean="0"/>
              <a:t> </a:t>
            </a:r>
            <a:endParaRPr lang="zh-CN" altLang="en-US" sz="3600" b="1" dirty="0" smtClean="0"/>
          </a:p>
          <a:p>
            <a:r>
              <a:rPr lang="zh-CN" altLang="en-US" sz="3600" b="1" dirty="0" smtClean="0"/>
              <a:t>打 </a:t>
            </a:r>
            <a:r>
              <a:rPr lang="zh-CN" altLang="en-US" sz="3600" b="1" dirty="0" smtClean="0"/>
              <a:t>  棒   球       </a:t>
            </a:r>
            <a:r>
              <a:rPr lang="en-US" sz="3600" dirty="0" smtClean="0"/>
              <a:t>baseball</a:t>
            </a:r>
            <a:r>
              <a:rPr lang="zh-CN" altLang="en-US" sz="3600" b="1" dirty="0" smtClean="0"/>
              <a:t> </a:t>
            </a:r>
            <a:endParaRPr lang="zh-CN" altLang="en-US" sz="3600" b="1" dirty="0"/>
          </a:p>
        </p:txBody>
      </p:sp>
      <p:pic>
        <p:nvPicPr>
          <p:cNvPr id="3" name="Picture 3" descr="baseball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7158" y="1714488"/>
            <a:ext cx="4422378" cy="44223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Picture 4" descr="baseball.jpgl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000628" y="2143116"/>
            <a:ext cx="3571922" cy="3957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/>
          <p:cNvSpPr/>
          <p:nvPr/>
        </p:nvSpPr>
        <p:spPr>
          <a:xfrm>
            <a:off x="714348" y="500042"/>
            <a:ext cx="6715172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4000" b="1" dirty="0" err="1" smtClean="0"/>
              <a:t>dǎ</a:t>
            </a:r>
            <a:r>
              <a:rPr lang="zh-CN" altLang="en-US" sz="4000" b="1" dirty="0" smtClean="0"/>
              <a:t> </a:t>
            </a:r>
            <a:r>
              <a:rPr lang="en-US" altLang="zh-CN" sz="4000" b="1" dirty="0" err="1" smtClean="0"/>
              <a:t>pīnɡ</a:t>
            </a:r>
            <a:r>
              <a:rPr lang="en-US" altLang="zh-CN" sz="4000" b="1" dirty="0" smtClean="0"/>
              <a:t> </a:t>
            </a:r>
            <a:r>
              <a:rPr lang="en-US" altLang="zh-CN" sz="4000" b="1" dirty="0" err="1" smtClean="0"/>
              <a:t>pānɡ</a:t>
            </a:r>
            <a:r>
              <a:rPr lang="en-US" altLang="zh-CN" sz="4000" b="1" dirty="0" smtClean="0"/>
              <a:t> </a:t>
            </a:r>
            <a:r>
              <a:rPr lang="en-US" altLang="zh-CN" sz="4000" b="1" dirty="0" err="1" smtClean="0"/>
              <a:t>qiú</a:t>
            </a:r>
            <a:r>
              <a:rPr lang="en-US" altLang="zh-CN" sz="4000" b="1" dirty="0" smtClean="0"/>
              <a:t> </a:t>
            </a:r>
            <a:endParaRPr lang="zh-CN" altLang="en-US" sz="4000" b="1" dirty="0" smtClean="0"/>
          </a:p>
          <a:p>
            <a:r>
              <a:rPr lang="zh-CN" altLang="en-US" sz="4000" b="1" dirty="0" smtClean="0"/>
              <a:t>打 </a:t>
            </a:r>
            <a:r>
              <a:rPr lang="zh-CN" altLang="en-US" sz="4000" b="1" dirty="0" smtClean="0"/>
              <a:t>   乒    </a:t>
            </a:r>
            <a:r>
              <a:rPr lang="zh-CN" altLang="en-US" sz="4000" b="1" dirty="0" smtClean="0"/>
              <a:t>乓 </a:t>
            </a:r>
            <a:r>
              <a:rPr lang="zh-CN" altLang="en-US" sz="4000" b="1" dirty="0" smtClean="0"/>
              <a:t>   </a:t>
            </a:r>
            <a:r>
              <a:rPr lang="zh-CN" altLang="en-US" sz="4000" b="1" dirty="0" smtClean="0"/>
              <a:t>球 </a:t>
            </a:r>
            <a:r>
              <a:rPr lang="en-US" altLang="zh-CN" sz="4000" dirty="0" smtClean="0"/>
              <a:t>Table tennis</a:t>
            </a:r>
          </a:p>
          <a:p>
            <a:endParaRPr lang="zh-CN" altLang="en-US" sz="4000" b="1" dirty="0"/>
          </a:p>
        </p:txBody>
      </p:sp>
      <p:pic>
        <p:nvPicPr>
          <p:cNvPr id="4" name="图片 3" descr="20543775278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928794" y="2285992"/>
            <a:ext cx="5072098" cy="4057678"/>
          </a:xfrm>
          <a:prstGeom prst="rect">
            <a:avLst/>
          </a:prstGeom>
        </p:spPr>
      </p:pic>
    </p:spTree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/>
          <p:cNvSpPr/>
          <p:nvPr/>
        </p:nvSpPr>
        <p:spPr>
          <a:xfrm>
            <a:off x="785786" y="571480"/>
            <a:ext cx="5572164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4000" b="1" dirty="0" err="1" smtClean="0"/>
              <a:t>dǎ</a:t>
            </a:r>
            <a:r>
              <a:rPr lang="zh-CN" altLang="en-US" sz="4000" b="1" dirty="0" smtClean="0"/>
              <a:t> </a:t>
            </a:r>
            <a:r>
              <a:rPr lang="en-US" altLang="zh-CN" sz="4000" b="1" dirty="0" err="1" smtClean="0"/>
              <a:t>pái</a:t>
            </a:r>
            <a:r>
              <a:rPr lang="en-US" altLang="zh-CN" sz="4000" b="1" dirty="0" smtClean="0"/>
              <a:t> </a:t>
            </a:r>
            <a:r>
              <a:rPr lang="en-US" altLang="zh-CN" sz="4000" b="1" dirty="0" err="1" smtClean="0"/>
              <a:t>qiú</a:t>
            </a:r>
            <a:r>
              <a:rPr lang="zh-CN" altLang="en-US" sz="4000" b="1" dirty="0" smtClean="0"/>
              <a:t> </a:t>
            </a:r>
          </a:p>
          <a:p>
            <a:r>
              <a:rPr lang="zh-CN" altLang="en-US" sz="4000" b="1" dirty="0" smtClean="0"/>
              <a:t>打 </a:t>
            </a:r>
            <a:r>
              <a:rPr lang="zh-CN" altLang="en-US" sz="4000" b="1" dirty="0" smtClean="0"/>
              <a:t> 排  球      </a:t>
            </a:r>
            <a:r>
              <a:rPr lang="en-US" altLang="zh-CN" sz="4000" dirty="0" smtClean="0"/>
              <a:t>volleyball</a:t>
            </a:r>
            <a:endParaRPr lang="en-US" altLang="zh-CN" sz="4000" dirty="0" smtClean="0"/>
          </a:p>
          <a:p>
            <a:r>
              <a:rPr lang="zh-CN" altLang="en-US" sz="4000" b="1" dirty="0" smtClean="0"/>
              <a:t> </a:t>
            </a:r>
            <a:endParaRPr lang="zh-CN" altLang="en-US" sz="4000" b="1" dirty="0"/>
          </a:p>
        </p:txBody>
      </p:sp>
      <p:pic>
        <p:nvPicPr>
          <p:cNvPr id="3" name="图片 2" descr="1226287457646_1226287457646_r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612" y="2000240"/>
            <a:ext cx="3857652" cy="4438721"/>
          </a:xfrm>
          <a:prstGeom prst="rect">
            <a:avLst/>
          </a:prstGeom>
        </p:spPr>
      </p:pic>
    </p:spTree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/>
          <p:cNvSpPr/>
          <p:nvPr/>
        </p:nvSpPr>
        <p:spPr>
          <a:xfrm>
            <a:off x="428596" y="1357298"/>
            <a:ext cx="8286808" cy="41549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4400" b="1" dirty="0" err="1" smtClean="0"/>
              <a:t>qǐnɡ</a:t>
            </a:r>
            <a:r>
              <a:rPr lang="en-US" altLang="zh-CN" sz="4400" b="1" dirty="0" smtClean="0"/>
              <a:t> </a:t>
            </a:r>
            <a:r>
              <a:rPr lang="en-US" altLang="zh-CN" sz="4400" b="1" dirty="0" err="1" smtClean="0"/>
              <a:t>jìn</a:t>
            </a:r>
            <a:r>
              <a:rPr lang="en-US" altLang="zh-CN" sz="4400" b="1" dirty="0" smtClean="0"/>
              <a:t> </a:t>
            </a:r>
            <a:r>
              <a:rPr lang="zh-CN" altLang="en-US" sz="4400" b="1" dirty="0" smtClean="0"/>
              <a:t>。 </a:t>
            </a:r>
          </a:p>
          <a:p>
            <a:r>
              <a:rPr lang="zh-CN" altLang="en-US" sz="4400" b="1" dirty="0" smtClean="0"/>
              <a:t>请   进  。 </a:t>
            </a:r>
            <a:r>
              <a:rPr lang="zh-CN" altLang="en-US" sz="4400" b="1" dirty="0" smtClean="0"/>
              <a:t>  </a:t>
            </a:r>
            <a:r>
              <a:rPr lang="en-US" altLang="zh-CN" sz="4400" b="1" dirty="0" smtClean="0"/>
              <a:t>Please come in.</a:t>
            </a:r>
            <a:endParaRPr lang="zh-CN" altLang="en-US" sz="4400" b="1" dirty="0" smtClean="0"/>
          </a:p>
          <a:p>
            <a:r>
              <a:rPr lang="en-US" altLang="zh-CN" sz="4400" b="1" dirty="0" err="1" smtClean="0"/>
              <a:t>qǐnɡ</a:t>
            </a:r>
            <a:r>
              <a:rPr lang="en-US" altLang="zh-CN" sz="4400" b="1" dirty="0" smtClean="0"/>
              <a:t> </a:t>
            </a:r>
            <a:r>
              <a:rPr lang="en-US" altLang="zh-CN" sz="4400" b="1" dirty="0" err="1" smtClean="0"/>
              <a:t>zuò</a:t>
            </a:r>
            <a:r>
              <a:rPr lang="en-US" altLang="zh-CN" sz="4400" b="1" dirty="0" smtClean="0"/>
              <a:t> </a:t>
            </a:r>
            <a:r>
              <a:rPr lang="zh-CN" altLang="en-US" sz="4400" b="1" dirty="0" smtClean="0"/>
              <a:t>。 </a:t>
            </a:r>
          </a:p>
          <a:p>
            <a:r>
              <a:rPr lang="zh-CN" altLang="en-US" sz="4400" b="1" dirty="0" smtClean="0"/>
              <a:t>请   坐  。 </a:t>
            </a:r>
            <a:r>
              <a:rPr lang="zh-CN" altLang="en-US" sz="4400" b="1" dirty="0" smtClean="0"/>
              <a:t> </a:t>
            </a:r>
            <a:r>
              <a:rPr lang="en-US" altLang="zh-CN" sz="4400" b="1" dirty="0" smtClean="0"/>
              <a:t>Please  take a seat</a:t>
            </a:r>
            <a:endParaRPr lang="zh-CN" altLang="en-US" sz="4400" b="1" dirty="0" smtClean="0"/>
          </a:p>
          <a:p>
            <a:r>
              <a:rPr lang="en-US" altLang="zh-CN" sz="4400" b="1" dirty="0" err="1" smtClean="0"/>
              <a:t>qǐnɡ</a:t>
            </a:r>
            <a:r>
              <a:rPr lang="en-US" altLang="zh-CN" sz="4400" b="1" dirty="0" smtClean="0"/>
              <a:t> </a:t>
            </a:r>
            <a:r>
              <a:rPr lang="en-US" altLang="zh-CN" sz="4400" b="1" dirty="0" err="1" smtClean="0"/>
              <a:t>hē</a:t>
            </a:r>
            <a:r>
              <a:rPr lang="zh-CN" altLang="en-US" sz="4400" b="1" dirty="0" smtClean="0"/>
              <a:t> </a:t>
            </a:r>
            <a:r>
              <a:rPr lang="en-US" altLang="zh-CN" sz="4400" b="1" dirty="0" err="1" smtClean="0"/>
              <a:t>chá</a:t>
            </a:r>
            <a:r>
              <a:rPr lang="en-US" altLang="zh-CN" sz="4400" b="1" dirty="0" smtClean="0"/>
              <a:t> </a:t>
            </a:r>
            <a:r>
              <a:rPr lang="zh-CN" altLang="en-US" sz="4400" b="1" dirty="0" smtClean="0"/>
              <a:t>。 </a:t>
            </a:r>
          </a:p>
          <a:p>
            <a:r>
              <a:rPr lang="zh-CN" altLang="en-US" sz="4400" b="1" dirty="0" smtClean="0"/>
              <a:t>请   喝 </a:t>
            </a:r>
            <a:r>
              <a:rPr lang="zh-CN" altLang="en-US" sz="4400" b="1" dirty="0" smtClean="0"/>
              <a:t>茶  。</a:t>
            </a:r>
            <a:r>
              <a:rPr lang="en-US" altLang="zh-CN" sz="4400" b="1" dirty="0" smtClean="0"/>
              <a:t>Please  have  some tea.</a:t>
            </a:r>
            <a:r>
              <a:rPr lang="zh-CN" altLang="en-US" sz="4400" b="1" dirty="0" smtClean="0"/>
              <a:t> </a:t>
            </a:r>
            <a:endParaRPr lang="zh-CN" altLang="en-US" sz="4400" b="1" dirty="0"/>
          </a:p>
        </p:txBody>
      </p:sp>
    </p:spTree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/>
          <p:cNvSpPr/>
          <p:nvPr/>
        </p:nvSpPr>
        <p:spPr>
          <a:xfrm>
            <a:off x="285720" y="357166"/>
            <a:ext cx="8572560" cy="59400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3600" b="1" dirty="0" err="1" smtClean="0"/>
              <a:t>jiào</a:t>
            </a:r>
            <a:r>
              <a:rPr lang="en-US" altLang="zh-CN" sz="3600" b="1" dirty="0" smtClean="0"/>
              <a:t> </a:t>
            </a:r>
            <a:r>
              <a:rPr lang="en-US" altLang="zh-CN" sz="3600" b="1" dirty="0" err="1" smtClean="0"/>
              <a:t>liàn</a:t>
            </a:r>
            <a:r>
              <a:rPr lang="en-US" altLang="zh-CN" sz="3600" b="1" dirty="0" smtClean="0"/>
              <a:t> </a:t>
            </a:r>
            <a:r>
              <a:rPr lang="zh-CN" altLang="en-US" sz="3600" b="1" dirty="0" smtClean="0"/>
              <a:t>： </a:t>
            </a:r>
            <a:r>
              <a:rPr lang="en-US" altLang="zh-CN" sz="3600" b="1" dirty="0" err="1" smtClean="0"/>
              <a:t>tā</a:t>
            </a:r>
            <a:r>
              <a:rPr lang="zh-CN" altLang="en-US" sz="3600" b="1" dirty="0" smtClean="0"/>
              <a:t> </a:t>
            </a:r>
            <a:r>
              <a:rPr lang="en-US" altLang="zh-CN" sz="3600" b="1" dirty="0" err="1" smtClean="0"/>
              <a:t>shì</a:t>
            </a:r>
            <a:r>
              <a:rPr lang="en-US" altLang="zh-CN" sz="3600" b="1" dirty="0" smtClean="0"/>
              <a:t> </a:t>
            </a:r>
            <a:r>
              <a:rPr lang="en-US" altLang="zh-CN" sz="3600" b="1" dirty="0" err="1" smtClean="0"/>
              <a:t>shuí</a:t>
            </a:r>
            <a:r>
              <a:rPr lang="en-US" altLang="zh-CN" sz="3600" b="1" dirty="0" smtClean="0"/>
              <a:t> </a:t>
            </a:r>
            <a:r>
              <a:rPr lang="zh-CN" altLang="en-US" sz="3600" b="1" dirty="0" smtClean="0"/>
              <a:t>？ </a:t>
            </a:r>
          </a:p>
          <a:p>
            <a:r>
              <a:rPr lang="zh-CN" altLang="en-US" sz="3600" b="1" dirty="0" smtClean="0"/>
              <a:t>教   练   ： 他 是  谁   ？ </a:t>
            </a:r>
            <a:endParaRPr lang="en-US" altLang="zh-CN" sz="3600" b="1" dirty="0" smtClean="0"/>
          </a:p>
          <a:p>
            <a:endParaRPr lang="zh-CN" altLang="en-US" sz="3600" b="1" dirty="0" smtClean="0"/>
          </a:p>
          <a:p>
            <a:r>
              <a:rPr lang="en-US" altLang="zh-CN" sz="2800" b="1" dirty="0" err="1" smtClean="0"/>
              <a:t>dēnɡ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mínɡ</a:t>
            </a:r>
            <a:r>
              <a:rPr lang="en-US" altLang="zh-CN" sz="2800" b="1" dirty="0" smtClean="0"/>
              <a:t> </a:t>
            </a:r>
            <a:r>
              <a:rPr lang="zh-CN" altLang="en-US" sz="2800" b="1" dirty="0" smtClean="0"/>
              <a:t>： </a:t>
            </a:r>
            <a:r>
              <a:rPr lang="en-US" altLang="zh-CN" sz="2800" b="1" dirty="0" err="1" smtClean="0"/>
              <a:t>tā</a:t>
            </a:r>
            <a:r>
              <a:rPr lang="zh-CN" altLang="en-US" sz="2800" b="1" dirty="0" smtClean="0"/>
              <a:t> </a:t>
            </a:r>
            <a:r>
              <a:rPr lang="en-US" altLang="zh-CN" sz="2800" b="1" dirty="0" err="1" smtClean="0"/>
              <a:t>shì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wǒ</a:t>
            </a:r>
            <a:r>
              <a:rPr lang="en-US" altLang="zh-CN" sz="2800" b="1" dirty="0" smtClean="0"/>
              <a:t> de </a:t>
            </a:r>
            <a:r>
              <a:rPr lang="en-US" altLang="zh-CN" sz="2800" b="1" dirty="0" err="1" smtClean="0"/>
              <a:t>pénɡ</a:t>
            </a:r>
            <a:r>
              <a:rPr lang="en-US" altLang="zh-CN" sz="2800" b="1" dirty="0" smtClean="0"/>
              <a:t> you </a:t>
            </a:r>
            <a:r>
              <a:rPr lang="en-US" altLang="zh-CN" sz="2800" b="1" dirty="0" err="1" smtClean="0"/>
              <a:t>wánɡ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jiā</a:t>
            </a:r>
            <a:r>
              <a:rPr lang="zh-CN" altLang="en-US" sz="2800" b="1" dirty="0" smtClean="0"/>
              <a:t> </a:t>
            </a:r>
            <a:r>
              <a:rPr lang="en-US" altLang="zh-CN" sz="2800" b="1" dirty="0" err="1" smtClean="0"/>
              <a:t>mínɡ</a:t>
            </a:r>
            <a:r>
              <a:rPr lang="en-US" altLang="zh-CN" sz="2800" b="1" dirty="0" smtClean="0"/>
              <a:t> </a:t>
            </a:r>
            <a:r>
              <a:rPr lang="zh-CN" altLang="en-US" sz="2800" b="1" dirty="0" smtClean="0"/>
              <a:t>。 </a:t>
            </a:r>
          </a:p>
          <a:p>
            <a:r>
              <a:rPr lang="zh-CN" altLang="en-US" sz="3600" b="1" dirty="0" smtClean="0"/>
              <a:t>登   明   ： 他 是  我 的 朋   友  王   家  明   </a:t>
            </a:r>
            <a:r>
              <a:rPr lang="zh-CN" altLang="en-US" sz="3600" b="1" dirty="0" smtClean="0"/>
              <a:t>。</a:t>
            </a:r>
            <a:endParaRPr lang="en-US" altLang="zh-CN" sz="3600" b="1" dirty="0" smtClean="0"/>
          </a:p>
          <a:p>
            <a:r>
              <a:rPr lang="zh-CN" altLang="en-US" sz="3600" b="1" dirty="0" smtClean="0"/>
              <a:t> </a:t>
            </a:r>
            <a:endParaRPr lang="zh-CN" altLang="en-US" sz="3600" b="1" dirty="0" smtClean="0"/>
          </a:p>
          <a:p>
            <a:r>
              <a:rPr lang="en-US" altLang="zh-CN" sz="3600" b="1" dirty="0" err="1" smtClean="0"/>
              <a:t>jiào</a:t>
            </a:r>
            <a:r>
              <a:rPr lang="en-US" altLang="zh-CN" sz="3600" b="1" dirty="0" smtClean="0"/>
              <a:t> </a:t>
            </a:r>
            <a:r>
              <a:rPr lang="en-US" altLang="zh-CN" sz="3600" b="1" dirty="0" err="1" smtClean="0"/>
              <a:t>liàn</a:t>
            </a:r>
            <a:r>
              <a:rPr lang="en-US" altLang="zh-CN" sz="3600" b="1" dirty="0" smtClean="0"/>
              <a:t> </a:t>
            </a:r>
            <a:r>
              <a:rPr lang="zh-CN" altLang="en-US" sz="3600" b="1" dirty="0" smtClean="0"/>
              <a:t>： </a:t>
            </a:r>
            <a:r>
              <a:rPr lang="en-US" altLang="zh-CN" sz="3600" b="1" dirty="0" err="1" smtClean="0"/>
              <a:t>tā</a:t>
            </a:r>
            <a:r>
              <a:rPr lang="zh-CN" altLang="en-US" sz="3600" b="1" dirty="0" smtClean="0"/>
              <a:t> </a:t>
            </a:r>
            <a:r>
              <a:rPr lang="en-US" altLang="zh-CN" sz="3600" b="1" dirty="0" err="1" smtClean="0"/>
              <a:t>yě</a:t>
            </a:r>
            <a:r>
              <a:rPr lang="zh-CN" altLang="en-US" sz="3600" b="1" dirty="0" smtClean="0"/>
              <a:t> </a:t>
            </a:r>
            <a:r>
              <a:rPr lang="en-US" altLang="zh-CN" sz="3600" b="1" dirty="0" err="1" smtClean="0"/>
              <a:t>tī</a:t>
            </a:r>
            <a:r>
              <a:rPr lang="zh-CN" altLang="en-US" sz="3600" b="1" dirty="0" smtClean="0"/>
              <a:t> </a:t>
            </a:r>
            <a:r>
              <a:rPr lang="en-US" altLang="zh-CN" sz="3600" b="1" dirty="0" err="1" smtClean="0"/>
              <a:t>zú</a:t>
            </a:r>
            <a:r>
              <a:rPr lang="zh-CN" altLang="en-US" sz="3600" b="1" dirty="0" smtClean="0"/>
              <a:t> </a:t>
            </a:r>
            <a:r>
              <a:rPr lang="en-US" altLang="zh-CN" sz="3600" b="1" dirty="0" err="1" smtClean="0"/>
              <a:t>qiú</a:t>
            </a:r>
            <a:r>
              <a:rPr lang="zh-CN" altLang="en-US" sz="3600" b="1" dirty="0" smtClean="0"/>
              <a:t> </a:t>
            </a:r>
            <a:r>
              <a:rPr lang="en-US" altLang="zh-CN" sz="3600" b="1" dirty="0" err="1" smtClean="0"/>
              <a:t>mɑ</a:t>
            </a:r>
            <a:r>
              <a:rPr lang="en-US" altLang="zh-CN" sz="3600" b="1" dirty="0" smtClean="0"/>
              <a:t> </a:t>
            </a:r>
            <a:r>
              <a:rPr lang="zh-CN" altLang="en-US" sz="3600" b="1" dirty="0" smtClean="0"/>
              <a:t>？ </a:t>
            </a:r>
          </a:p>
          <a:p>
            <a:r>
              <a:rPr lang="zh-CN" altLang="en-US" sz="3600" b="1" dirty="0" smtClean="0"/>
              <a:t>教   练   ： 他 也 踢 足 球  吗 ？ </a:t>
            </a:r>
            <a:endParaRPr lang="en-US" altLang="zh-CN" sz="3600" b="1" dirty="0" smtClean="0"/>
          </a:p>
          <a:p>
            <a:endParaRPr lang="zh-CN" altLang="en-US" sz="3600" b="1" dirty="0" smtClean="0"/>
          </a:p>
          <a:p>
            <a:r>
              <a:rPr lang="en-US" altLang="zh-CN" sz="2800" b="1" dirty="0" err="1" smtClean="0"/>
              <a:t>dēnɡ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mínɡ</a:t>
            </a:r>
            <a:r>
              <a:rPr lang="en-US" altLang="zh-CN" sz="2800" b="1" dirty="0" smtClean="0"/>
              <a:t> </a:t>
            </a:r>
            <a:r>
              <a:rPr lang="zh-CN" altLang="en-US" sz="2800" b="1" dirty="0" smtClean="0"/>
              <a:t>： </a:t>
            </a:r>
            <a:r>
              <a:rPr lang="en-US" altLang="zh-CN" sz="2800" b="1" dirty="0" err="1" smtClean="0"/>
              <a:t>bú</a:t>
            </a:r>
            <a:r>
              <a:rPr lang="en-US" altLang="zh-CN" sz="2800" b="1" dirty="0" smtClean="0"/>
              <a:t> </a:t>
            </a:r>
            <a:r>
              <a:rPr lang="zh-CN" altLang="en-US" sz="2800" b="1" dirty="0" smtClean="0"/>
              <a:t>， </a:t>
            </a:r>
            <a:r>
              <a:rPr lang="en-US" altLang="zh-CN" sz="2800" b="1" dirty="0" err="1" smtClean="0"/>
              <a:t>tā</a:t>
            </a:r>
            <a:r>
              <a:rPr lang="zh-CN" altLang="en-US" sz="2800" b="1" dirty="0" smtClean="0"/>
              <a:t> </a:t>
            </a:r>
            <a:r>
              <a:rPr lang="en-US" altLang="zh-CN" sz="2800" b="1" dirty="0" err="1" smtClean="0"/>
              <a:t>bù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tī</a:t>
            </a:r>
            <a:r>
              <a:rPr lang="zh-CN" altLang="en-US" sz="2800" b="1" dirty="0" smtClean="0"/>
              <a:t> </a:t>
            </a:r>
            <a:r>
              <a:rPr lang="en-US" altLang="zh-CN" sz="2800" b="1" dirty="0" err="1" smtClean="0"/>
              <a:t>zú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qiú</a:t>
            </a:r>
            <a:r>
              <a:rPr lang="en-US" altLang="zh-CN" sz="2800" b="1" dirty="0" smtClean="0"/>
              <a:t> </a:t>
            </a:r>
            <a:r>
              <a:rPr lang="zh-CN" altLang="en-US" sz="2800" b="1" dirty="0" smtClean="0"/>
              <a:t>， </a:t>
            </a:r>
            <a:r>
              <a:rPr lang="en-US" altLang="zh-CN" sz="2800" b="1" dirty="0" err="1" smtClean="0"/>
              <a:t>tā</a:t>
            </a:r>
            <a:r>
              <a:rPr lang="zh-CN" altLang="en-US" sz="2800" b="1" dirty="0" smtClean="0"/>
              <a:t> </a:t>
            </a:r>
            <a:r>
              <a:rPr lang="en-US" altLang="zh-CN" sz="2800" b="1" dirty="0" err="1" smtClean="0"/>
              <a:t>dǎ</a:t>
            </a:r>
            <a:r>
              <a:rPr lang="zh-CN" altLang="en-US" sz="2800" b="1" dirty="0" smtClean="0"/>
              <a:t> </a:t>
            </a:r>
            <a:r>
              <a:rPr lang="en-US" altLang="zh-CN" sz="2800" b="1" dirty="0" err="1" smtClean="0"/>
              <a:t>lán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qiú</a:t>
            </a:r>
            <a:r>
              <a:rPr lang="zh-CN" altLang="en-US" sz="2800" b="1" dirty="0" smtClean="0"/>
              <a:t> 。 </a:t>
            </a:r>
          </a:p>
          <a:p>
            <a:r>
              <a:rPr lang="zh-CN" altLang="en-US" sz="3600" b="1" dirty="0" smtClean="0"/>
              <a:t>登   明   ： 不 </a:t>
            </a:r>
            <a:r>
              <a:rPr lang="zh-CN" altLang="en-US" sz="3600" b="1" dirty="0" smtClean="0"/>
              <a:t>，他 </a:t>
            </a:r>
            <a:r>
              <a:rPr lang="zh-CN" altLang="en-US" sz="3600" b="1" dirty="0" smtClean="0"/>
              <a:t>不 踢 足 球  </a:t>
            </a:r>
            <a:r>
              <a:rPr lang="zh-CN" altLang="en-US" sz="3600" b="1" dirty="0" smtClean="0"/>
              <a:t>他 打篮 球  </a:t>
            </a:r>
            <a:r>
              <a:rPr lang="zh-CN" altLang="en-US" sz="3200" dirty="0" smtClean="0"/>
              <a:t>。</a:t>
            </a:r>
            <a:endParaRPr lang="zh-CN" altLang="en-US" sz="3200" dirty="0"/>
          </a:p>
        </p:txBody>
      </p:sp>
    </p:spTree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/>
          <p:cNvSpPr/>
          <p:nvPr/>
        </p:nvSpPr>
        <p:spPr>
          <a:xfrm>
            <a:off x="1142976" y="1643050"/>
            <a:ext cx="6643734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4000" b="1" dirty="0" err="1" smtClean="0"/>
              <a:t>dì</a:t>
            </a:r>
            <a:r>
              <a:rPr lang="en-US" altLang="zh-CN" sz="4000" b="1" dirty="0" smtClean="0"/>
              <a:t> </a:t>
            </a:r>
            <a:r>
              <a:rPr lang="en-US" altLang="zh-CN" sz="4000" b="1" dirty="0" err="1" smtClean="0"/>
              <a:t>bá</a:t>
            </a:r>
            <a:r>
              <a:rPr lang="en-US" altLang="zh-CN" sz="4000" b="1" dirty="0" smtClean="0"/>
              <a:t> </a:t>
            </a:r>
            <a:r>
              <a:rPr lang="en-US" altLang="zh-CN" sz="4000" b="1" dirty="0" err="1" smtClean="0"/>
              <a:t>kè</a:t>
            </a:r>
            <a:r>
              <a:rPr lang="en-US" altLang="zh-CN" sz="4000" b="1" dirty="0" smtClean="0"/>
              <a:t>  </a:t>
            </a:r>
            <a:endParaRPr lang="zh-CN" altLang="en-US" sz="4000" b="1" dirty="0" smtClean="0"/>
          </a:p>
          <a:p>
            <a:r>
              <a:rPr lang="zh-CN" altLang="en-US" sz="4000" b="1" dirty="0" smtClean="0"/>
              <a:t>第 八 课  </a:t>
            </a:r>
          </a:p>
          <a:p>
            <a:r>
              <a:rPr lang="en-US" altLang="zh-CN" sz="4000" b="1" dirty="0" err="1" smtClean="0"/>
              <a:t>shuí</a:t>
            </a:r>
            <a:r>
              <a:rPr lang="en-US" altLang="zh-CN" sz="4000" b="1" dirty="0" smtClean="0"/>
              <a:t> </a:t>
            </a:r>
            <a:r>
              <a:rPr lang="en-US" altLang="zh-CN" sz="4000" b="1" dirty="0" err="1" smtClean="0"/>
              <a:t>shì</a:t>
            </a:r>
            <a:r>
              <a:rPr lang="en-US" altLang="zh-CN" sz="4000" b="1" dirty="0" smtClean="0"/>
              <a:t> </a:t>
            </a:r>
            <a:r>
              <a:rPr lang="en-US" altLang="zh-CN" sz="4000" b="1" dirty="0" err="1" smtClean="0"/>
              <a:t>nǐ</a:t>
            </a:r>
            <a:r>
              <a:rPr lang="zh-CN" altLang="en-US" sz="4000" b="1" dirty="0" smtClean="0"/>
              <a:t> </a:t>
            </a:r>
            <a:r>
              <a:rPr lang="en-US" altLang="zh-CN" sz="4000" b="1" dirty="0" smtClean="0"/>
              <a:t>de </a:t>
            </a:r>
            <a:r>
              <a:rPr lang="en-US" altLang="zh-CN" sz="4000" b="1" dirty="0" err="1" smtClean="0"/>
              <a:t>hǎo</a:t>
            </a:r>
            <a:r>
              <a:rPr lang="en-US" altLang="zh-CN" sz="4000" b="1" dirty="0" smtClean="0"/>
              <a:t> </a:t>
            </a:r>
            <a:r>
              <a:rPr lang="en-US" altLang="zh-CN" sz="4000" b="1" dirty="0" err="1" smtClean="0"/>
              <a:t>pénɡ</a:t>
            </a:r>
            <a:r>
              <a:rPr lang="en-US" altLang="zh-CN" sz="4000" b="1" dirty="0" smtClean="0"/>
              <a:t> you </a:t>
            </a:r>
            <a:endParaRPr lang="zh-CN" altLang="en-US" sz="4000" b="1" dirty="0" smtClean="0"/>
          </a:p>
          <a:p>
            <a:r>
              <a:rPr lang="zh-CN" altLang="en-US" sz="4000" b="1" dirty="0" smtClean="0"/>
              <a:t> 谁    是  你 </a:t>
            </a:r>
            <a:r>
              <a:rPr lang="zh-CN" altLang="en-US" sz="4000" b="1" dirty="0" smtClean="0"/>
              <a:t>的 </a:t>
            </a:r>
            <a:r>
              <a:rPr lang="zh-CN" altLang="en-US" sz="4000" b="1" dirty="0" smtClean="0"/>
              <a:t> 好      朋   </a:t>
            </a:r>
            <a:r>
              <a:rPr lang="zh-CN" altLang="en-US" sz="4000" b="1" dirty="0" smtClean="0"/>
              <a:t>友 </a:t>
            </a:r>
            <a:endParaRPr lang="zh-CN" altLang="en-US" sz="4000" b="1" dirty="0"/>
          </a:p>
        </p:txBody>
      </p:sp>
    </p:spTree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/>
          <p:cNvSpPr/>
          <p:nvPr/>
        </p:nvSpPr>
        <p:spPr>
          <a:xfrm>
            <a:off x="2571736" y="357166"/>
            <a:ext cx="3929074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4000" b="1" dirty="0" err="1" smtClean="0"/>
              <a:t>yǒu</a:t>
            </a:r>
            <a:r>
              <a:rPr lang="en-US" altLang="zh-CN" sz="4000" b="1" dirty="0" smtClean="0"/>
              <a:t> </a:t>
            </a:r>
            <a:endParaRPr lang="zh-CN" altLang="en-US" sz="4000" b="1" dirty="0" smtClean="0"/>
          </a:p>
          <a:p>
            <a:r>
              <a:rPr lang="zh-CN" altLang="en-US" sz="4000" b="1" dirty="0" smtClean="0"/>
              <a:t>有  </a:t>
            </a:r>
            <a:r>
              <a:rPr lang="zh-CN" altLang="en-US" sz="4000" b="1" dirty="0" smtClean="0"/>
              <a:t> （</a:t>
            </a:r>
            <a:r>
              <a:rPr lang="en-US" altLang="zh-CN" sz="4000" b="1" dirty="0" smtClean="0"/>
              <a:t>v.</a:t>
            </a:r>
            <a:r>
              <a:rPr lang="zh-CN" altLang="en-US" sz="4000" b="1" dirty="0" smtClean="0"/>
              <a:t>） </a:t>
            </a:r>
            <a:r>
              <a:rPr lang="en-US" altLang="zh-CN" sz="4000" b="1" dirty="0" smtClean="0"/>
              <a:t>have</a:t>
            </a:r>
            <a:endParaRPr lang="zh-CN" altLang="en-US" sz="4000" b="1" dirty="0" smtClean="0"/>
          </a:p>
        </p:txBody>
      </p:sp>
      <p:sp>
        <p:nvSpPr>
          <p:cNvPr id="3" name="矩形 2"/>
          <p:cNvSpPr/>
          <p:nvPr/>
        </p:nvSpPr>
        <p:spPr>
          <a:xfrm>
            <a:off x="500034" y="2786058"/>
            <a:ext cx="6286528" cy="31700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4000" b="1" dirty="0" err="1" smtClean="0"/>
              <a:t>nǐ</a:t>
            </a:r>
            <a:r>
              <a:rPr lang="zh-CN" altLang="en-US" sz="4000" b="1" dirty="0" smtClean="0"/>
              <a:t> </a:t>
            </a:r>
            <a:r>
              <a:rPr lang="en-US" altLang="zh-CN" sz="4000" b="1" dirty="0" err="1" smtClean="0"/>
              <a:t>yǒu</a:t>
            </a:r>
            <a:r>
              <a:rPr lang="en-US" altLang="zh-CN" sz="4000" b="1" dirty="0" smtClean="0"/>
              <a:t> </a:t>
            </a:r>
            <a:r>
              <a:rPr lang="en-US" altLang="zh-CN" sz="4000" b="1" dirty="0" err="1" smtClean="0"/>
              <a:t>hǎo</a:t>
            </a:r>
            <a:r>
              <a:rPr lang="en-US" altLang="zh-CN" sz="4000" b="1" dirty="0" smtClean="0"/>
              <a:t> </a:t>
            </a:r>
            <a:r>
              <a:rPr lang="en-US" altLang="zh-CN" sz="4000" b="1" dirty="0" err="1" smtClean="0"/>
              <a:t>pénɡ</a:t>
            </a:r>
            <a:r>
              <a:rPr lang="en-US" altLang="zh-CN" sz="4000" b="1" dirty="0" smtClean="0"/>
              <a:t> you </a:t>
            </a:r>
            <a:r>
              <a:rPr lang="en-US" altLang="zh-CN" sz="4000" b="1" dirty="0" err="1" smtClean="0"/>
              <a:t>mɑ</a:t>
            </a:r>
            <a:r>
              <a:rPr lang="en-US" altLang="zh-CN" sz="4000" b="1" dirty="0" smtClean="0"/>
              <a:t> </a:t>
            </a:r>
            <a:r>
              <a:rPr lang="zh-CN" altLang="en-US" sz="4000" b="1" dirty="0" smtClean="0"/>
              <a:t>？ </a:t>
            </a:r>
          </a:p>
          <a:p>
            <a:r>
              <a:rPr lang="zh-CN" altLang="en-US" sz="4000" b="1" dirty="0" smtClean="0"/>
              <a:t>你 有  好  朋   友  吗 ？ </a:t>
            </a:r>
            <a:endParaRPr lang="en-US" altLang="zh-CN" sz="4000" b="1" dirty="0" smtClean="0"/>
          </a:p>
          <a:p>
            <a:endParaRPr lang="zh-CN" altLang="en-US" sz="4000" b="1" dirty="0" smtClean="0"/>
          </a:p>
          <a:p>
            <a:r>
              <a:rPr lang="en-US" altLang="zh-CN" sz="4000" b="1" dirty="0" err="1" smtClean="0"/>
              <a:t>nǐ</a:t>
            </a:r>
            <a:r>
              <a:rPr lang="zh-CN" altLang="en-US" sz="4000" b="1" dirty="0" smtClean="0"/>
              <a:t> </a:t>
            </a:r>
            <a:r>
              <a:rPr lang="en-US" altLang="zh-CN" sz="4000" b="1" dirty="0" err="1" smtClean="0"/>
              <a:t>yǒu</a:t>
            </a:r>
            <a:r>
              <a:rPr lang="en-US" altLang="zh-CN" sz="4000" b="1" dirty="0" smtClean="0"/>
              <a:t> </a:t>
            </a:r>
            <a:r>
              <a:rPr lang="en-US" altLang="zh-CN" sz="4000" b="1" dirty="0" err="1" smtClean="0"/>
              <a:t>mèi</a:t>
            </a:r>
            <a:r>
              <a:rPr lang="en-US" altLang="zh-CN" sz="4000" b="1" dirty="0" smtClean="0"/>
              <a:t> </a:t>
            </a:r>
            <a:r>
              <a:rPr lang="en-US" altLang="zh-CN" sz="4000" b="1" dirty="0" err="1" smtClean="0"/>
              <a:t>mei</a:t>
            </a:r>
            <a:r>
              <a:rPr lang="en-US" altLang="zh-CN" sz="4000" b="1" dirty="0" smtClean="0"/>
              <a:t> </a:t>
            </a:r>
            <a:r>
              <a:rPr lang="en-US" altLang="zh-CN" sz="4000" b="1" dirty="0" err="1" smtClean="0"/>
              <a:t>mɑ</a:t>
            </a:r>
            <a:r>
              <a:rPr lang="en-US" altLang="zh-CN" sz="4000" b="1" dirty="0" smtClean="0"/>
              <a:t> </a:t>
            </a:r>
            <a:r>
              <a:rPr lang="zh-CN" altLang="en-US" sz="4000" b="1" dirty="0" smtClean="0"/>
              <a:t>？ </a:t>
            </a:r>
          </a:p>
          <a:p>
            <a:r>
              <a:rPr lang="zh-CN" altLang="en-US" sz="4000" b="1" dirty="0" smtClean="0"/>
              <a:t>你 有  妹  妹  吗 ？ </a:t>
            </a:r>
            <a:endParaRPr lang="zh-CN" altLang="en-US" sz="4000" b="1" dirty="0"/>
          </a:p>
        </p:txBody>
      </p:sp>
    </p:spTree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/>
          <p:cNvSpPr/>
          <p:nvPr/>
        </p:nvSpPr>
        <p:spPr>
          <a:xfrm>
            <a:off x="1571604" y="571480"/>
            <a:ext cx="6500842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4000" b="1" dirty="0" smtClean="0"/>
              <a:t>ā</a:t>
            </a:r>
            <a:r>
              <a:rPr lang="zh-CN" altLang="en-US" sz="4000" b="1" dirty="0" smtClean="0"/>
              <a:t>  </a:t>
            </a:r>
          </a:p>
          <a:p>
            <a:r>
              <a:rPr lang="zh-CN" altLang="en-US" sz="4000" b="1" dirty="0" smtClean="0"/>
              <a:t>啊 </a:t>
            </a:r>
            <a:r>
              <a:rPr lang="zh-CN" altLang="en-US" sz="4000" b="1" dirty="0" smtClean="0"/>
              <a:t>  （</a:t>
            </a:r>
            <a:r>
              <a:rPr lang="en-US" altLang="zh-CN" sz="4000" b="1" dirty="0" smtClean="0"/>
              <a:t>pt.</a:t>
            </a:r>
            <a:r>
              <a:rPr lang="zh-CN" altLang="en-US" sz="4000" b="1" dirty="0" smtClean="0"/>
              <a:t>）</a:t>
            </a:r>
            <a:r>
              <a:rPr lang="en-US" altLang="zh-CN" sz="4000" b="1" dirty="0" smtClean="0"/>
              <a:t>particle word</a:t>
            </a:r>
            <a:endParaRPr lang="zh-CN" altLang="en-US" sz="4000" b="1" dirty="0"/>
          </a:p>
        </p:txBody>
      </p:sp>
      <p:sp>
        <p:nvSpPr>
          <p:cNvPr id="3" name="矩形 2"/>
          <p:cNvSpPr/>
          <p:nvPr/>
        </p:nvSpPr>
        <p:spPr>
          <a:xfrm>
            <a:off x="928662" y="2857496"/>
            <a:ext cx="5429272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3600" b="1" dirty="0" smtClean="0"/>
              <a:t>       </a:t>
            </a:r>
            <a:r>
              <a:rPr lang="en-US" altLang="zh-CN" sz="3600" b="1" dirty="0" err="1" smtClean="0"/>
              <a:t>nǐ</a:t>
            </a:r>
            <a:r>
              <a:rPr lang="zh-CN" altLang="en-US" sz="3600" b="1" dirty="0" smtClean="0"/>
              <a:t> </a:t>
            </a:r>
            <a:r>
              <a:rPr lang="en-US" altLang="zh-CN" sz="3600" b="1" dirty="0" err="1" smtClean="0"/>
              <a:t>yǒu</a:t>
            </a:r>
            <a:r>
              <a:rPr lang="en-US" altLang="zh-CN" sz="3600" b="1" dirty="0" smtClean="0"/>
              <a:t> </a:t>
            </a:r>
            <a:r>
              <a:rPr lang="en-US" altLang="zh-CN" sz="3600" b="1" dirty="0" err="1" smtClean="0"/>
              <a:t>diàn</a:t>
            </a:r>
            <a:r>
              <a:rPr lang="en-US" altLang="zh-CN" sz="3600" b="1" dirty="0" smtClean="0"/>
              <a:t> </a:t>
            </a:r>
            <a:r>
              <a:rPr lang="en-US" altLang="zh-CN" sz="3600" b="1" dirty="0" err="1" smtClean="0"/>
              <a:t>nǎo</a:t>
            </a:r>
            <a:r>
              <a:rPr lang="en-US" altLang="zh-CN" sz="3600" b="1" dirty="0" smtClean="0"/>
              <a:t> </a:t>
            </a:r>
            <a:r>
              <a:rPr lang="en-US" altLang="zh-CN" sz="3600" b="1" dirty="0" err="1" smtClean="0"/>
              <a:t>mɑ</a:t>
            </a:r>
            <a:r>
              <a:rPr lang="en-US" altLang="zh-CN" sz="3600" b="1" dirty="0" smtClean="0"/>
              <a:t> </a:t>
            </a:r>
            <a:r>
              <a:rPr lang="zh-CN" altLang="en-US" sz="3600" b="1" dirty="0" smtClean="0"/>
              <a:t>？ </a:t>
            </a:r>
          </a:p>
          <a:p>
            <a:r>
              <a:rPr lang="en-US" altLang="zh-CN" sz="3600" b="1" dirty="0" smtClean="0"/>
              <a:t>A</a:t>
            </a:r>
            <a:r>
              <a:rPr lang="zh-CN" altLang="en-US" sz="3600" b="1" dirty="0" smtClean="0"/>
              <a:t>：你 </a:t>
            </a:r>
            <a:r>
              <a:rPr lang="zh-CN" altLang="en-US" sz="3600" b="1" dirty="0" smtClean="0"/>
              <a:t>有  电   脑  吗 </a:t>
            </a:r>
            <a:r>
              <a:rPr lang="zh-CN" altLang="en-US" sz="3600" b="1" dirty="0" smtClean="0"/>
              <a:t>？</a:t>
            </a:r>
            <a:endParaRPr lang="en-US" altLang="zh-CN" sz="3600" b="1" dirty="0" smtClean="0"/>
          </a:p>
          <a:p>
            <a:r>
              <a:rPr lang="en-US" altLang="zh-CN" sz="3600" b="1" dirty="0" smtClean="0"/>
              <a:t>        </a:t>
            </a:r>
            <a:r>
              <a:rPr lang="en-US" altLang="zh-CN" sz="3600" b="1" dirty="0" err="1" smtClean="0"/>
              <a:t>yǒu</a:t>
            </a:r>
            <a:r>
              <a:rPr lang="en-US" altLang="zh-CN" sz="3600" b="1" dirty="0" smtClean="0"/>
              <a:t> </a:t>
            </a:r>
            <a:r>
              <a:rPr lang="en-US" altLang="zh-CN" sz="3600" b="1" dirty="0" smtClean="0"/>
              <a:t>ā</a:t>
            </a:r>
            <a:r>
              <a:rPr lang="zh-CN" altLang="en-US" sz="3600" b="1" dirty="0" smtClean="0"/>
              <a:t> </a:t>
            </a:r>
            <a:r>
              <a:rPr lang="zh-CN" altLang="en-US" sz="3600" b="1" dirty="0" smtClean="0"/>
              <a:t>！ </a:t>
            </a:r>
            <a:endParaRPr lang="zh-CN" altLang="en-US" sz="3600" b="1" dirty="0" smtClean="0"/>
          </a:p>
          <a:p>
            <a:r>
              <a:rPr lang="en-US" altLang="zh-CN" sz="3600" b="1" dirty="0" smtClean="0"/>
              <a:t>B</a:t>
            </a:r>
            <a:r>
              <a:rPr lang="zh-CN" altLang="en-US" sz="3600" b="1" dirty="0" smtClean="0"/>
              <a:t>：有  啊！  </a:t>
            </a:r>
            <a:endParaRPr lang="zh-CN" altLang="en-US" sz="3600" b="1" dirty="0"/>
          </a:p>
        </p:txBody>
      </p:sp>
    </p:spTree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/>
          <p:cNvSpPr/>
          <p:nvPr/>
        </p:nvSpPr>
        <p:spPr>
          <a:xfrm>
            <a:off x="1928794" y="642918"/>
            <a:ext cx="4572000" cy="156966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altLang="zh-CN" sz="4800" b="1" dirty="0" err="1" smtClean="0"/>
              <a:t>xué</a:t>
            </a:r>
            <a:r>
              <a:rPr lang="en-US" altLang="zh-CN" sz="4800" b="1" dirty="0" smtClean="0"/>
              <a:t> </a:t>
            </a:r>
            <a:endParaRPr lang="zh-CN" altLang="en-US" sz="4800" b="1" dirty="0" smtClean="0"/>
          </a:p>
          <a:p>
            <a:r>
              <a:rPr lang="zh-CN" altLang="en-US" sz="4800" b="1" dirty="0" smtClean="0"/>
              <a:t>学   </a:t>
            </a:r>
            <a:r>
              <a:rPr lang="en-US" altLang="zh-CN" sz="4800" b="1" dirty="0" smtClean="0"/>
              <a:t>learn  study</a:t>
            </a:r>
            <a:r>
              <a:rPr lang="zh-CN" altLang="en-US" sz="4800" b="1" dirty="0" smtClean="0"/>
              <a:t> </a:t>
            </a:r>
            <a:endParaRPr lang="zh-CN" altLang="en-US" sz="48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714348" y="2786058"/>
            <a:ext cx="6072230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4400" b="1" dirty="0" err="1" smtClean="0"/>
              <a:t>xué</a:t>
            </a:r>
            <a:r>
              <a:rPr lang="en-US" altLang="zh-CN" sz="4400" b="1" dirty="0" smtClean="0"/>
              <a:t> </a:t>
            </a:r>
            <a:r>
              <a:rPr lang="en-US" altLang="zh-CN" sz="4400" b="1" dirty="0" err="1" smtClean="0"/>
              <a:t>hàn</a:t>
            </a:r>
            <a:r>
              <a:rPr lang="en-US" altLang="zh-CN" sz="4400" b="1" dirty="0" smtClean="0"/>
              <a:t> </a:t>
            </a:r>
            <a:r>
              <a:rPr lang="en-US" altLang="zh-CN" sz="4400" b="1" dirty="0" err="1" smtClean="0"/>
              <a:t>yǔ</a:t>
            </a:r>
            <a:r>
              <a:rPr lang="zh-CN" altLang="en-US" sz="4400" b="1" dirty="0" smtClean="0"/>
              <a:t> </a:t>
            </a:r>
          </a:p>
          <a:p>
            <a:r>
              <a:rPr lang="zh-CN" altLang="en-US" sz="4400" b="1" dirty="0" smtClean="0"/>
              <a:t> 学  </a:t>
            </a:r>
            <a:r>
              <a:rPr lang="zh-CN" altLang="en-US" sz="4400" b="1" dirty="0" smtClean="0"/>
              <a:t>汉  语 </a:t>
            </a:r>
          </a:p>
          <a:p>
            <a:r>
              <a:rPr lang="en-US" altLang="zh-CN" sz="4400" b="1" dirty="0" err="1" smtClean="0"/>
              <a:t>xué</a:t>
            </a:r>
            <a:r>
              <a:rPr lang="en-US" altLang="zh-CN" sz="4400" b="1" dirty="0" smtClean="0"/>
              <a:t> </a:t>
            </a:r>
            <a:r>
              <a:rPr lang="en-US" altLang="zh-CN" sz="4400" b="1" dirty="0" err="1" smtClean="0"/>
              <a:t>fá</a:t>
            </a:r>
            <a:r>
              <a:rPr lang="en-US" altLang="zh-CN" sz="4400" b="1" dirty="0" smtClean="0"/>
              <a:t> </a:t>
            </a:r>
            <a:r>
              <a:rPr lang="en-US" altLang="zh-CN" sz="4400" b="1" dirty="0" err="1" smtClean="0"/>
              <a:t>yǔ</a:t>
            </a:r>
            <a:r>
              <a:rPr lang="zh-CN" altLang="en-US" sz="4400" b="1" dirty="0" smtClean="0"/>
              <a:t> </a:t>
            </a:r>
          </a:p>
          <a:p>
            <a:r>
              <a:rPr lang="zh-CN" altLang="en-US" sz="4400" b="1" dirty="0" smtClean="0"/>
              <a:t> 学  </a:t>
            </a:r>
            <a:r>
              <a:rPr lang="zh-CN" altLang="en-US" sz="4400" b="1" dirty="0" smtClean="0"/>
              <a:t>法 语 </a:t>
            </a:r>
            <a:endParaRPr lang="zh-CN" altLang="en-US" sz="4400" b="1" dirty="0"/>
          </a:p>
        </p:txBody>
      </p:sp>
    </p:spTree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/>
          <p:cNvSpPr/>
          <p:nvPr/>
        </p:nvSpPr>
        <p:spPr>
          <a:xfrm>
            <a:off x="2071670" y="500042"/>
            <a:ext cx="4572000" cy="132343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altLang="zh-CN" sz="4000" b="1" dirty="0" err="1" smtClean="0"/>
              <a:t>dōu</a:t>
            </a:r>
            <a:r>
              <a:rPr lang="en-US" altLang="zh-CN" sz="4000" b="1" dirty="0" smtClean="0"/>
              <a:t> </a:t>
            </a:r>
            <a:endParaRPr lang="zh-CN" altLang="en-US" sz="4000" b="1" dirty="0" smtClean="0"/>
          </a:p>
          <a:p>
            <a:r>
              <a:rPr lang="zh-CN" altLang="en-US" sz="4000" b="1" dirty="0" smtClean="0"/>
              <a:t>都   </a:t>
            </a:r>
            <a:r>
              <a:rPr lang="en-US" altLang="zh-CN" sz="4000" b="1" dirty="0" smtClean="0"/>
              <a:t>both  all</a:t>
            </a:r>
            <a:endParaRPr lang="zh-CN" altLang="en-US" sz="4000" b="1" dirty="0"/>
          </a:p>
        </p:txBody>
      </p:sp>
      <p:sp>
        <p:nvSpPr>
          <p:cNvPr id="3" name="矩形 2"/>
          <p:cNvSpPr/>
          <p:nvPr/>
        </p:nvSpPr>
        <p:spPr>
          <a:xfrm>
            <a:off x="785786" y="2214554"/>
            <a:ext cx="557214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3600" b="1" dirty="0" err="1" smtClean="0"/>
              <a:t>wǒ</a:t>
            </a:r>
            <a:r>
              <a:rPr lang="zh-CN" altLang="en-US" sz="3600" b="1" dirty="0" smtClean="0"/>
              <a:t> </a:t>
            </a:r>
            <a:r>
              <a:rPr lang="en-US" altLang="zh-CN" sz="3600" b="1" dirty="0" smtClean="0"/>
              <a:t>men </a:t>
            </a:r>
            <a:r>
              <a:rPr lang="en-US" altLang="zh-CN" sz="3600" b="1" dirty="0" err="1" smtClean="0"/>
              <a:t>dōu</a:t>
            </a:r>
            <a:r>
              <a:rPr lang="en-US" altLang="zh-CN" sz="3600" b="1" dirty="0" smtClean="0"/>
              <a:t> </a:t>
            </a:r>
            <a:r>
              <a:rPr lang="en-US" altLang="zh-CN" sz="3600" b="1" dirty="0" err="1" smtClean="0"/>
              <a:t>xué</a:t>
            </a:r>
            <a:r>
              <a:rPr lang="zh-CN" altLang="en-US" sz="3600" b="1" dirty="0" smtClean="0"/>
              <a:t> </a:t>
            </a:r>
            <a:r>
              <a:rPr lang="en-US" altLang="zh-CN" sz="3600" b="1" dirty="0" err="1" smtClean="0"/>
              <a:t>hàn</a:t>
            </a:r>
            <a:r>
              <a:rPr lang="en-US" altLang="zh-CN" sz="3600" b="1" dirty="0" smtClean="0"/>
              <a:t> </a:t>
            </a:r>
            <a:r>
              <a:rPr lang="en-US" altLang="zh-CN" sz="3600" b="1" dirty="0" err="1" smtClean="0"/>
              <a:t>yǔ</a:t>
            </a:r>
            <a:r>
              <a:rPr lang="en-US" altLang="zh-CN" sz="3600" b="1" dirty="0" smtClean="0"/>
              <a:t> </a:t>
            </a:r>
            <a:r>
              <a:rPr lang="zh-CN" altLang="en-US" sz="3600" b="1" dirty="0" smtClean="0"/>
              <a:t>。 </a:t>
            </a:r>
          </a:p>
          <a:p>
            <a:r>
              <a:rPr lang="zh-CN" altLang="en-US" sz="3600" b="1" dirty="0" smtClean="0"/>
              <a:t>我 </a:t>
            </a:r>
            <a:r>
              <a:rPr lang="zh-CN" altLang="en-US" sz="3600" b="1" dirty="0" smtClean="0"/>
              <a:t> 们      都      学  </a:t>
            </a:r>
            <a:r>
              <a:rPr lang="zh-CN" altLang="en-US" sz="3600" b="1" dirty="0" smtClean="0"/>
              <a:t>汉  语 。 </a:t>
            </a:r>
            <a:endParaRPr lang="zh-CN" altLang="en-US" sz="3600" b="1" dirty="0"/>
          </a:p>
        </p:txBody>
      </p:sp>
      <p:sp>
        <p:nvSpPr>
          <p:cNvPr id="4" name="TextBox 3"/>
          <p:cNvSpPr txBox="1"/>
          <p:nvPr/>
        </p:nvSpPr>
        <p:spPr>
          <a:xfrm>
            <a:off x="642910" y="4071942"/>
            <a:ext cx="6635150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4000" b="1" dirty="0" err="1" smtClean="0"/>
              <a:t>wǒ</a:t>
            </a:r>
            <a:r>
              <a:rPr lang="zh-CN" altLang="en-US" sz="4000" b="1" dirty="0" smtClean="0"/>
              <a:t> </a:t>
            </a:r>
            <a:r>
              <a:rPr lang="en-US" altLang="zh-CN" sz="4000" b="1" dirty="0" smtClean="0"/>
              <a:t>men </a:t>
            </a:r>
            <a:r>
              <a:rPr lang="en-US" altLang="zh-CN" sz="4000" b="1" dirty="0" err="1" smtClean="0"/>
              <a:t>dōu</a:t>
            </a:r>
            <a:r>
              <a:rPr lang="en-US" altLang="zh-CN" sz="4000" b="1" dirty="0" smtClean="0"/>
              <a:t> </a:t>
            </a:r>
            <a:r>
              <a:rPr lang="en-US" altLang="zh-CN" sz="4000" b="1" dirty="0" err="1" smtClean="0"/>
              <a:t>shì</a:t>
            </a:r>
            <a:r>
              <a:rPr lang="en-US" altLang="zh-CN" sz="4000" b="1" dirty="0" smtClean="0"/>
              <a:t> </a:t>
            </a:r>
            <a:r>
              <a:rPr lang="en-US" altLang="zh-CN" sz="4000" b="1" dirty="0" err="1" smtClean="0"/>
              <a:t>xué</a:t>
            </a:r>
            <a:r>
              <a:rPr lang="en-US" altLang="zh-CN" sz="4000" b="1" dirty="0" smtClean="0"/>
              <a:t> </a:t>
            </a:r>
            <a:r>
              <a:rPr lang="en-US" altLang="zh-CN" sz="4000" b="1" dirty="0" err="1" smtClean="0"/>
              <a:t>shenɡ</a:t>
            </a:r>
            <a:r>
              <a:rPr lang="en-US" altLang="zh-CN" sz="4000" b="1" dirty="0" smtClean="0"/>
              <a:t> </a:t>
            </a:r>
            <a:r>
              <a:rPr lang="zh-CN" altLang="en-US" sz="4000" b="1" dirty="0" smtClean="0"/>
              <a:t>。 </a:t>
            </a:r>
          </a:p>
          <a:p>
            <a:r>
              <a:rPr lang="zh-CN" altLang="en-US" sz="4000" b="1" dirty="0" smtClean="0"/>
              <a:t>我   </a:t>
            </a:r>
            <a:r>
              <a:rPr lang="zh-CN" altLang="en-US" sz="4000" b="1" dirty="0" smtClean="0"/>
              <a:t>们  </a:t>
            </a:r>
            <a:r>
              <a:rPr lang="zh-CN" altLang="en-US" sz="4000" b="1" dirty="0" smtClean="0"/>
              <a:t>     都    是   学  </a:t>
            </a:r>
            <a:r>
              <a:rPr lang="zh-CN" altLang="en-US" sz="4000" b="1" dirty="0" smtClean="0"/>
              <a:t>生    。 </a:t>
            </a:r>
            <a:endParaRPr lang="zh-CN" altLang="en-US" sz="4000" b="1" dirty="0"/>
          </a:p>
        </p:txBody>
      </p:sp>
    </p:spTree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/>
          <p:cNvSpPr/>
          <p:nvPr/>
        </p:nvSpPr>
        <p:spPr>
          <a:xfrm>
            <a:off x="2428860" y="928670"/>
            <a:ext cx="3357570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4400" dirty="0" err="1" smtClean="0"/>
              <a:t>qǐnɡ</a:t>
            </a:r>
            <a:r>
              <a:rPr lang="en-US" altLang="zh-CN" sz="4400" dirty="0" smtClean="0"/>
              <a:t> </a:t>
            </a:r>
            <a:r>
              <a:rPr lang="en-US" altLang="zh-CN" sz="4400" dirty="0" err="1" smtClean="0"/>
              <a:t>ān</a:t>
            </a:r>
            <a:r>
              <a:rPr lang="en-US" altLang="zh-CN" sz="4400" dirty="0" smtClean="0"/>
              <a:t> </a:t>
            </a:r>
            <a:r>
              <a:rPr lang="en-US" altLang="zh-CN" sz="4400" dirty="0" err="1" smtClean="0"/>
              <a:t>jìnɡ</a:t>
            </a:r>
            <a:r>
              <a:rPr lang="en-US" altLang="zh-CN" sz="4400" dirty="0" smtClean="0"/>
              <a:t> </a:t>
            </a:r>
            <a:endParaRPr lang="zh-CN" altLang="en-US" sz="4400" dirty="0" smtClean="0"/>
          </a:p>
          <a:p>
            <a:r>
              <a:rPr lang="zh-CN" altLang="en-US" sz="4400" dirty="0" smtClean="0"/>
              <a:t>  请   </a:t>
            </a:r>
            <a:r>
              <a:rPr lang="zh-CN" altLang="en-US" sz="4400" dirty="0" smtClean="0"/>
              <a:t>安 静 </a:t>
            </a:r>
            <a:endParaRPr lang="zh-CN" altLang="en-US" sz="4400" dirty="0"/>
          </a:p>
        </p:txBody>
      </p:sp>
      <p:sp>
        <p:nvSpPr>
          <p:cNvPr id="3" name="TextBox 2"/>
          <p:cNvSpPr txBox="1"/>
          <p:nvPr/>
        </p:nvSpPr>
        <p:spPr>
          <a:xfrm>
            <a:off x="1785918" y="3500438"/>
            <a:ext cx="4915128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6600" dirty="0" smtClean="0"/>
              <a:t>Please  be quiet</a:t>
            </a:r>
            <a:endParaRPr lang="zh-CN" altLang="en-US" sz="6600" dirty="0"/>
          </a:p>
        </p:txBody>
      </p:sp>
    </p:spTree>
  </p:cSld>
  <p:clrMapOvr>
    <a:masterClrMapping/>
  </p:clrMapOvr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/>
          <p:cNvSpPr/>
          <p:nvPr/>
        </p:nvSpPr>
        <p:spPr>
          <a:xfrm>
            <a:off x="2214546" y="1071546"/>
            <a:ext cx="4572000" cy="132343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altLang="zh-CN" sz="4000" dirty="0" err="1" smtClean="0"/>
              <a:t>qǐnɡ</a:t>
            </a:r>
            <a:r>
              <a:rPr lang="en-US" altLang="zh-CN" sz="4000" dirty="0" smtClean="0"/>
              <a:t> </a:t>
            </a:r>
            <a:r>
              <a:rPr lang="en-US" altLang="zh-CN" sz="4000" dirty="0" err="1" smtClean="0"/>
              <a:t>tīnɡ</a:t>
            </a:r>
            <a:r>
              <a:rPr lang="en-US" altLang="zh-CN" sz="4000" dirty="0" smtClean="0"/>
              <a:t> </a:t>
            </a:r>
            <a:r>
              <a:rPr lang="en-US" altLang="zh-CN" sz="4000" dirty="0" err="1" smtClean="0"/>
              <a:t>wǒ</a:t>
            </a:r>
            <a:r>
              <a:rPr lang="en-US" altLang="zh-CN" sz="4000" dirty="0" smtClean="0"/>
              <a:t> </a:t>
            </a:r>
            <a:r>
              <a:rPr lang="en-US" altLang="zh-CN" sz="4000" dirty="0" err="1" smtClean="0"/>
              <a:t>shuō</a:t>
            </a:r>
            <a:r>
              <a:rPr lang="zh-CN" altLang="en-US" sz="4000" dirty="0" smtClean="0"/>
              <a:t> </a:t>
            </a:r>
          </a:p>
          <a:p>
            <a:r>
              <a:rPr lang="zh-CN" altLang="en-US" sz="4000" dirty="0" smtClean="0"/>
              <a:t>  请     听   </a:t>
            </a:r>
            <a:r>
              <a:rPr lang="zh-CN" altLang="en-US" sz="4000" dirty="0" smtClean="0"/>
              <a:t>我 说 </a:t>
            </a:r>
            <a:endParaRPr lang="zh-CN" altLang="en-US" sz="4000" dirty="0"/>
          </a:p>
        </p:txBody>
      </p:sp>
      <p:sp>
        <p:nvSpPr>
          <p:cNvPr id="3" name="TextBox 2"/>
          <p:cNvSpPr txBox="1"/>
          <p:nvPr/>
        </p:nvSpPr>
        <p:spPr>
          <a:xfrm>
            <a:off x="1785918" y="3286124"/>
            <a:ext cx="535274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6000" dirty="0" smtClean="0"/>
              <a:t>Please listen to </a:t>
            </a:r>
            <a:r>
              <a:rPr lang="en-US" altLang="zh-CN" sz="6000" dirty="0" smtClean="0"/>
              <a:t>me</a:t>
            </a:r>
            <a:endParaRPr lang="en-US" altLang="zh-CN" sz="6000" dirty="0" smtClean="0"/>
          </a:p>
        </p:txBody>
      </p:sp>
    </p:spTree>
  </p:cSld>
  <p:clrMapOvr>
    <a:masterClrMapping/>
  </p:clrMapOvr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/>
          <p:cNvSpPr/>
          <p:nvPr/>
        </p:nvSpPr>
        <p:spPr>
          <a:xfrm>
            <a:off x="214282" y="214290"/>
            <a:ext cx="8929718" cy="61247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2800" dirty="0" err="1" smtClean="0"/>
              <a:t>bà</a:t>
            </a:r>
            <a:r>
              <a:rPr lang="en-US" altLang="zh-CN" sz="2800" dirty="0" smtClean="0"/>
              <a:t> </a:t>
            </a:r>
            <a:r>
              <a:rPr lang="en-US" altLang="zh-CN" sz="2800" dirty="0" err="1" smtClean="0"/>
              <a:t>bɑ</a:t>
            </a:r>
            <a:r>
              <a:rPr lang="en-US" altLang="zh-CN" sz="2800" dirty="0" smtClean="0"/>
              <a:t> </a:t>
            </a:r>
            <a:r>
              <a:rPr lang="zh-CN" altLang="en-US" sz="2800" dirty="0" smtClean="0"/>
              <a:t>： </a:t>
            </a:r>
            <a:r>
              <a:rPr lang="en-US" altLang="zh-CN" sz="2800" dirty="0" err="1" smtClean="0"/>
              <a:t>jiā</a:t>
            </a:r>
            <a:r>
              <a:rPr lang="zh-CN" altLang="en-US" sz="2800" dirty="0" smtClean="0"/>
              <a:t> </a:t>
            </a:r>
            <a:r>
              <a:rPr lang="en-US" altLang="zh-CN" sz="2800" dirty="0" err="1" smtClean="0"/>
              <a:t>mínɡ</a:t>
            </a:r>
            <a:r>
              <a:rPr lang="en-US" altLang="zh-CN" sz="2800" dirty="0" smtClean="0"/>
              <a:t> </a:t>
            </a:r>
            <a:r>
              <a:rPr lang="zh-CN" altLang="en-US" sz="2800" dirty="0" smtClean="0"/>
              <a:t>， </a:t>
            </a:r>
            <a:r>
              <a:rPr lang="en-US" altLang="zh-CN" sz="2800" dirty="0" err="1" smtClean="0"/>
              <a:t>nǐ</a:t>
            </a:r>
            <a:r>
              <a:rPr lang="zh-CN" altLang="en-US" sz="2800" dirty="0" smtClean="0"/>
              <a:t> </a:t>
            </a:r>
            <a:r>
              <a:rPr lang="en-US" altLang="zh-CN" sz="2800" dirty="0" err="1" smtClean="0"/>
              <a:t>yǒu</a:t>
            </a:r>
            <a:r>
              <a:rPr lang="en-US" altLang="zh-CN" sz="2800" dirty="0" smtClean="0"/>
              <a:t> </a:t>
            </a:r>
            <a:r>
              <a:rPr lang="en-US" altLang="zh-CN" sz="2800" dirty="0" err="1" smtClean="0"/>
              <a:t>hǎo</a:t>
            </a:r>
            <a:r>
              <a:rPr lang="en-US" altLang="zh-CN" sz="2800" dirty="0" smtClean="0"/>
              <a:t> </a:t>
            </a:r>
            <a:r>
              <a:rPr lang="en-US" altLang="zh-CN" sz="2800" dirty="0" err="1" smtClean="0"/>
              <a:t>pénɡ</a:t>
            </a:r>
            <a:r>
              <a:rPr lang="en-US" altLang="zh-CN" sz="2800" dirty="0" smtClean="0"/>
              <a:t> you </a:t>
            </a:r>
            <a:r>
              <a:rPr lang="en-US" altLang="zh-CN" sz="2800" dirty="0" err="1" smtClean="0"/>
              <a:t>mɑ</a:t>
            </a:r>
            <a:r>
              <a:rPr lang="en-US" altLang="zh-CN" sz="2800" dirty="0" smtClean="0"/>
              <a:t> </a:t>
            </a:r>
            <a:r>
              <a:rPr lang="zh-CN" altLang="en-US" sz="2800" dirty="0" smtClean="0"/>
              <a:t>？ </a:t>
            </a:r>
          </a:p>
          <a:p>
            <a:r>
              <a:rPr lang="zh-CN" altLang="en-US" sz="2800" dirty="0" smtClean="0"/>
              <a:t>爸 爸 ： 家  明   ， 你 有  好  朋   友  吗 ？ </a:t>
            </a:r>
          </a:p>
          <a:p>
            <a:r>
              <a:rPr lang="en-US" altLang="zh-CN" sz="2800" dirty="0" err="1" smtClean="0"/>
              <a:t>jiā</a:t>
            </a:r>
            <a:r>
              <a:rPr lang="zh-CN" altLang="en-US" sz="2800" dirty="0" smtClean="0"/>
              <a:t> </a:t>
            </a:r>
            <a:r>
              <a:rPr lang="en-US" altLang="zh-CN" sz="2800" dirty="0" err="1" smtClean="0"/>
              <a:t>mínɡ</a:t>
            </a:r>
            <a:r>
              <a:rPr lang="en-US" altLang="zh-CN" sz="2800" dirty="0" smtClean="0"/>
              <a:t> </a:t>
            </a:r>
            <a:r>
              <a:rPr lang="zh-CN" altLang="en-US" sz="2800" dirty="0" smtClean="0"/>
              <a:t>： </a:t>
            </a:r>
            <a:r>
              <a:rPr lang="en-US" altLang="zh-CN" sz="2800" dirty="0" err="1" smtClean="0"/>
              <a:t>yǒu</a:t>
            </a:r>
            <a:r>
              <a:rPr lang="en-US" altLang="zh-CN" sz="2800" dirty="0" smtClean="0"/>
              <a:t> ā</a:t>
            </a:r>
            <a:r>
              <a:rPr lang="zh-CN" altLang="en-US" sz="2800" dirty="0" smtClean="0"/>
              <a:t>  。 </a:t>
            </a:r>
          </a:p>
          <a:p>
            <a:r>
              <a:rPr lang="zh-CN" altLang="en-US" sz="2800" dirty="0" smtClean="0"/>
              <a:t>家  明   ： 有  啊 。 </a:t>
            </a:r>
          </a:p>
          <a:p>
            <a:r>
              <a:rPr lang="en-US" altLang="zh-CN" sz="2800" dirty="0" err="1" smtClean="0"/>
              <a:t>bà</a:t>
            </a:r>
            <a:r>
              <a:rPr lang="en-US" altLang="zh-CN" sz="2800" dirty="0" smtClean="0"/>
              <a:t> </a:t>
            </a:r>
            <a:r>
              <a:rPr lang="en-US" altLang="zh-CN" sz="2800" dirty="0" err="1" smtClean="0"/>
              <a:t>bɑ</a:t>
            </a:r>
            <a:r>
              <a:rPr lang="en-US" altLang="zh-CN" sz="2800" dirty="0" smtClean="0"/>
              <a:t> </a:t>
            </a:r>
            <a:r>
              <a:rPr lang="zh-CN" altLang="en-US" sz="2800" dirty="0" smtClean="0"/>
              <a:t>： </a:t>
            </a:r>
            <a:r>
              <a:rPr lang="en-US" altLang="zh-CN" sz="2800" dirty="0" err="1" smtClean="0"/>
              <a:t>shuí</a:t>
            </a:r>
            <a:r>
              <a:rPr lang="en-US" altLang="zh-CN" sz="2800" dirty="0" smtClean="0"/>
              <a:t> </a:t>
            </a:r>
            <a:r>
              <a:rPr lang="en-US" altLang="zh-CN" sz="2800" dirty="0" err="1" smtClean="0"/>
              <a:t>shì</a:t>
            </a:r>
            <a:r>
              <a:rPr lang="en-US" altLang="zh-CN" sz="2800" dirty="0" smtClean="0"/>
              <a:t> </a:t>
            </a:r>
            <a:r>
              <a:rPr lang="en-US" altLang="zh-CN" sz="2800" dirty="0" err="1" smtClean="0"/>
              <a:t>nǐ</a:t>
            </a:r>
            <a:r>
              <a:rPr lang="zh-CN" altLang="en-US" sz="2800" dirty="0" smtClean="0"/>
              <a:t> </a:t>
            </a:r>
            <a:r>
              <a:rPr lang="en-US" altLang="zh-CN" sz="2800" dirty="0" smtClean="0"/>
              <a:t>de </a:t>
            </a:r>
            <a:r>
              <a:rPr lang="en-US" altLang="zh-CN" sz="2800" dirty="0" err="1" smtClean="0"/>
              <a:t>hǎo</a:t>
            </a:r>
            <a:r>
              <a:rPr lang="en-US" altLang="zh-CN" sz="2800" dirty="0" smtClean="0"/>
              <a:t> </a:t>
            </a:r>
            <a:r>
              <a:rPr lang="en-US" altLang="zh-CN" sz="2800" dirty="0" err="1" smtClean="0"/>
              <a:t>pénɡ</a:t>
            </a:r>
            <a:r>
              <a:rPr lang="en-US" altLang="zh-CN" sz="2800" dirty="0" smtClean="0"/>
              <a:t> you </a:t>
            </a:r>
            <a:r>
              <a:rPr lang="zh-CN" altLang="en-US" sz="2800" dirty="0" smtClean="0"/>
              <a:t>？ </a:t>
            </a:r>
          </a:p>
          <a:p>
            <a:r>
              <a:rPr lang="zh-CN" altLang="en-US" sz="2800" dirty="0" smtClean="0"/>
              <a:t>爸 爸 ： 谁   是  你 的 好  朋   友  ？ </a:t>
            </a:r>
          </a:p>
          <a:p>
            <a:r>
              <a:rPr lang="en-US" altLang="zh-CN" sz="2800" dirty="0" err="1" smtClean="0"/>
              <a:t>jiā</a:t>
            </a:r>
            <a:r>
              <a:rPr lang="zh-CN" altLang="en-US" sz="2800" dirty="0" smtClean="0"/>
              <a:t> </a:t>
            </a:r>
            <a:r>
              <a:rPr lang="en-US" altLang="zh-CN" sz="2800" dirty="0" err="1" smtClean="0"/>
              <a:t>mínɡ</a:t>
            </a:r>
            <a:r>
              <a:rPr lang="en-US" altLang="zh-CN" sz="2800" dirty="0" smtClean="0"/>
              <a:t> </a:t>
            </a:r>
            <a:r>
              <a:rPr lang="zh-CN" altLang="en-US" sz="2800" dirty="0" smtClean="0"/>
              <a:t>： </a:t>
            </a:r>
            <a:r>
              <a:rPr lang="en-US" altLang="zh-CN" sz="2800" dirty="0" err="1" smtClean="0"/>
              <a:t>dēnɡ</a:t>
            </a:r>
            <a:r>
              <a:rPr lang="en-US" altLang="zh-CN" sz="2800" dirty="0" smtClean="0"/>
              <a:t> </a:t>
            </a:r>
            <a:r>
              <a:rPr lang="en-US" altLang="zh-CN" sz="2800" dirty="0" err="1" smtClean="0"/>
              <a:t>mínɡ</a:t>
            </a:r>
            <a:r>
              <a:rPr lang="en-US" altLang="zh-CN" sz="2800" dirty="0" smtClean="0"/>
              <a:t> </a:t>
            </a:r>
            <a:r>
              <a:rPr lang="en-US" altLang="zh-CN" sz="2800" dirty="0" err="1" smtClean="0"/>
              <a:t>shì</a:t>
            </a:r>
            <a:r>
              <a:rPr lang="en-US" altLang="zh-CN" sz="2800" dirty="0" smtClean="0"/>
              <a:t> </a:t>
            </a:r>
            <a:r>
              <a:rPr lang="en-US" altLang="zh-CN" sz="2800" dirty="0" err="1" smtClean="0"/>
              <a:t>wǒ</a:t>
            </a:r>
            <a:r>
              <a:rPr lang="en-US" altLang="zh-CN" sz="2800" dirty="0" smtClean="0"/>
              <a:t> de </a:t>
            </a:r>
            <a:r>
              <a:rPr lang="en-US" altLang="zh-CN" sz="2800" dirty="0" err="1" smtClean="0"/>
              <a:t>hǎo</a:t>
            </a:r>
            <a:r>
              <a:rPr lang="en-US" altLang="zh-CN" sz="2800" dirty="0" smtClean="0"/>
              <a:t> </a:t>
            </a:r>
            <a:r>
              <a:rPr lang="en-US" altLang="zh-CN" sz="2800" dirty="0" err="1" smtClean="0"/>
              <a:t>pénɡ</a:t>
            </a:r>
            <a:r>
              <a:rPr lang="en-US" altLang="zh-CN" sz="2800" dirty="0" smtClean="0"/>
              <a:t> you </a:t>
            </a:r>
            <a:r>
              <a:rPr lang="zh-CN" altLang="en-US" sz="2800" dirty="0" smtClean="0"/>
              <a:t>， </a:t>
            </a:r>
            <a:r>
              <a:rPr lang="en-US" altLang="zh-CN" sz="2800" dirty="0" err="1" smtClean="0"/>
              <a:t>méi</a:t>
            </a:r>
            <a:r>
              <a:rPr lang="en-US" altLang="zh-CN" sz="2800" dirty="0" smtClean="0"/>
              <a:t> </a:t>
            </a:r>
            <a:r>
              <a:rPr lang="en-US" altLang="zh-CN" sz="2800" dirty="0" err="1" smtClean="0"/>
              <a:t>lì</a:t>
            </a:r>
            <a:r>
              <a:rPr lang="en-US" altLang="zh-CN" sz="2800" dirty="0" smtClean="0"/>
              <a:t> </a:t>
            </a:r>
            <a:r>
              <a:rPr lang="en-US" altLang="zh-CN" sz="2800" dirty="0" err="1" smtClean="0"/>
              <a:t>hé</a:t>
            </a:r>
            <a:r>
              <a:rPr lang="en-US" altLang="zh-CN" sz="2800" dirty="0" smtClean="0"/>
              <a:t> </a:t>
            </a:r>
            <a:r>
              <a:rPr lang="en-US" altLang="zh-CN" sz="2800" dirty="0" err="1" smtClean="0"/>
              <a:t>sū</a:t>
            </a:r>
            <a:r>
              <a:rPr lang="zh-CN" altLang="en-US" sz="2800" dirty="0" smtClean="0"/>
              <a:t> </a:t>
            </a:r>
            <a:r>
              <a:rPr lang="en-US" altLang="zh-CN" sz="2800" dirty="0" err="1" smtClean="0"/>
              <a:t>sù</a:t>
            </a:r>
            <a:r>
              <a:rPr lang="en-US" altLang="zh-CN" sz="2800" dirty="0" smtClean="0"/>
              <a:t> </a:t>
            </a:r>
            <a:r>
              <a:rPr lang="en-US" altLang="zh-CN" sz="2800" dirty="0" err="1" smtClean="0"/>
              <a:t>yě</a:t>
            </a:r>
            <a:r>
              <a:rPr lang="zh-CN" altLang="en-US" sz="2800" dirty="0" smtClean="0"/>
              <a:t> </a:t>
            </a:r>
            <a:r>
              <a:rPr lang="en-US" altLang="zh-CN" sz="2800" dirty="0" err="1" smtClean="0"/>
              <a:t>shì</a:t>
            </a:r>
            <a:r>
              <a:rPr lang="en-US" altLang="zh-CN" sz="2800" dirty="0" smtClean="0"/>
              <a:t> </a:t>
            </a:r>
            <a:r>
              <a:rPr lang="en-US" altLang="zh-CN" sz="2800" dirty="0" err="1" smtClean="0"/>
              <a:t>wǒ</a:t>
            </a:r>
            <a:r>
              <a:rPr lang="en-US" altLang="zh-CN" sz="2800" dirty="0" smtClean="0"/>
              <a:t> de </a:t>
            </a:r>
            <a:r>
              <a:rPr lang="en-US" altLang="zh-CN" sz="2800" dirty="0" err="1" smtClean="0"/>
              <a:t>hǎo</a:t>
            </a:r>
            <a:r>
              <a:rPr lang="en-US" altLang="zh-CN" sz="2800" dirty="0" smtClean="0"/>
              <a:t> </a:t>
            </a:r>
            <a:r>
              <a:rPr lang="en-US" altLang="zh-CN" sz="2800" dirty="0" err="1" smtClean="0"/>
              <a:t>pénɡ</a:t>
            </a:r>
            <a:r>
              <a:rPr lang="en-US" altLang="zh-CN" sz="2800" dirty="0" smtClean="0"/>
              <a:t> you </a:t>
            </a:r>
            <a:r>
              <a:rPr lang="zh-CN" altLang="en-US" sz="2800" dirty="0" smtClean="0"/>
              <a:t>。 </a:t>
            </a:r>
          </a:p>
          <a:p>
            <a:r>
              <a:rPr lang="zh-CN" altLang="en-US" sz="2800" dirty="0" smtClean="0"/>
              <a:t>家  明   ： 登   明   是  我 的 好  朋   友  ， 梅  丽 和 苏 素 也 是  我 的 好  朋   友  。 </a:t>
            </a:r>
          </a:p>
          <a:p>
            <a:r>
              <a:rPr lang="en-US" altLang="zh-CN" sz="2800" dirty="0" err="1" smtClean="0"/>
              <a:t>bà</a:t>
            </a:r>
            <a:r>
              <a:rPr lang="en-US" altLang="zh-CN" sz="2800" dirty="0" smtClean="0"/>
              <a:t> </a:t>
            </a:r>
            <a:r>
              <a:rPr lang="en-US" altLang="zh-CN" sz="2800" dirty="0" err="1" smtClean="0"/>
              <a:t>bɑ</a:t>
            </a:r>
            <a:r>
              <a:rPr lang="en-US" altLang="zh-CN" sz="2800" dirty="0" smtClean="0"/>
              <a:t> </a:t>
            </a:r>
            <a:r>
              <a:rPr lang="zh-CN" altLang="en-US" sz="2800" dirty="0" smtClean="0"/>
              <a:t>： </a:t>
            </a:r>
            <a:r>
              <a:rPr lang="en-US" altLang="zh-CN" sz="2800" dirty="0" err="1" smtClean="0"/>
              <a:t>tā</a:t>
            </a:r>
            <a:r>
              <a:rPr lang="zh-CN" altLang="en-US" sz="2800" dirty="0" smtClean="0"/>
              <a:t> </a:t>
            </a:r>
            <a:r>
              <a:rPr lang="en-US" altLang="zh-CN" sz="2800" dirty="0" smtClean="0"/>
              <a:t>men </a:t>
            </a:r>
            <a:r>
              <a:rPr lang="en-US" altLang="zh-CN" sz="2800" dirty="0" err="1" smtClean="0"/>
              <a:t>dōu</a:t>
            </a:r>
            <a:r>
              <a:rPr lang="en-US" altLang="zh-CN" sz="2800" dirty="0" smtClean="0"/>
              <a:t> </a:t>
            </a:r>
            <a:r>
              <a:rPr lang="en-US" altLang="zh-CN" sz="2800" dirty="0" err="1" smtClean="0"/>
              <a:t>xué</a:t>
            </a:r>
            <a:r>
              <a:rPr lang="zh-CN" altLang="en-US" sz="2800" dirty="0" smtClean="0"/>
              <a:t> </a:t>
            </a:r>
            <a:r>
              <a:rPr lang="en-US" altLang="zh-CN" sz="2800" dirty="0" err="1" smtClean="0"/>
              <a:t>hàn</a:t>
            </a:r>
            <a:r>
              <a:rPr lang="en-US" altLang="zh-CN" sz="2800" dirty="0" smtClean="0"/>
              <a:t> </a:t>
            </a:r>
            <a:r>
              <a:rPr lang="en-US" altLang="zh-CN" sz="2800" dirty="0" err="1" smtClean="0"/>
              <a:t>yǔ</a:t>
            </a:r>
            <a:r>
              <a:rPr lang="en-US" altLang="zh-CN" sz="2800" dirty="0" smtClean="0"/>
              <a:t> </a:t>
            </a:r>
            <a:r>
              <a:rPr lang="en-US" altLang="zh-CN" sz="2800" dirty="0" err="1" smtClean="0"/>
              <a:t>mɑ</a:t>
            </a:r>
            <a:r>
              <a:rPr lang="en-US" altLang="zh-CN" sz="2800" dirty="0" smtClean="0"/>
              <a:t> </a:t>
            </a:r>
            <a:r>
              <a:rPr lang="zh-CN" altLang="en-US" sz="2800" dirty="0" smtClean="0"/>
              <a:t>？ </a:t>
            </a:r>
          </a:p>
          <a:p>
            <a:r>
              <a:rPr lang="zh-CN" altLang="en-US" sz="2800" dirty="0" smtClean="0"/>
              <a:t>爸 爸 ： 他 们  都  学  汉  语 吗 ？ </a:t>
            </a:r>
          </a:p>
          <a:p>
            <a:r>
              <a:rPr lang="en-US" altLang="zh-CN" sz="2800" dirty="0" err="1" smtClean="0"/>
              <a:t>jiā</a:t>
            </a:r>
            <a:r>
              <a:rPr lang="zh-CN" altLang="en-US" sz="2800" dirty="0" smtClean="0"/>
              <a:t> </a:t>
            </a:r>
            <a:r>
              <a:rPr lang="en-US" altLang="zh-CN" sz="2800" dirty="0" err="1" smtClean="0"/>
              <a:t>mínɡ</a:t>
            </a:r>
            <a:r>
              <a:rPr lang="en-US" altLang="zh-CN" sz="2800" dirty="0" smtClean="0"/>
              <a:t> </a:t>
            </a:r>
            <a:r>
              <a:rPr lang="zh-CN" altLang="en-US" sz="2800" dirty="0" smtClean="0"/>
              <a:t>： </a:t>
            </a:r>
            <a:r>
              <a:rPr lang="en-US" altLang="zh-CN" sz="2800" dirty="0" err="1" smtClean="0"/>
              <a:t>bú</a:t>
            </a:r>
            <a:r>
              <a:rPr lang="en-US" altLang="zh-CN" sz="2800" dirty="0" smtClean="0"/>
              <a:t> </a:t>
            </a:r>
            <a:r>
              <a:rPr lang="zh-CN" altLang="en-US" sz="2800" dirty="0" smtClean="0"/>
              <a:t>， </a:t>
            </a:r>
            <a:r>
              <a:rPr lang="en-US" altLang="zh-CN" sz="2800" dirty="0" err="1" smtClean="0"/>
              <a:t>sū</a:t>
            </a:r>
            <a:r>
              <a:rPr lang="zh-CN" altLang="en-US" sz="2800" dirty="0" smtClean="0"/>
              <a:t> </a:t>
            </a:r>
            <a:r>
              <a:rPr lang="en-US" altLang="zh-CN" sz="2800" dirty="0" err="1" smtClean="0"/>
              <a:t>sù</a:t>
            </a:r>
            <a:r>
              <a:rPr lang="en-US" altLang="zh-CN" sz="2800" dirty="0" smtClean="0"/>
              <a:t> </a:t>
            </a:r>
            <a:r>
              <a:rPr lang="en-US" altLang="zh-CN" sz="2800" dirty="0" err="1" smtClean="0"/>
              <a:t>bù</a:t>
            </a:r>
            <a:r>
              <a:rPr lang="en-US" altLang="zh-CN" sz="2800" dirty="0" smtClean="0"/>
              <a:t> </a:t>
            </a:r>
            <a:r>
              <a:rPr lang="en-US" altLang="zh-CN" sz="2800" dirty="0" err="1" smtClean="0"/>
              <a:t>xué</a:t>
            </a:r>
            <a:r>
              <a:rPr lang="en-US" altLang="zh-CN" sz="2800" dirty="0" smtClean="0"/>
              <a:t> </a:t>
            </a:r>
            <a:r>
              <a:rPr lang="en-US" altLang="zh-CN" sz="2800" dirty="0" err="1" smtClean="0"/>
              <a:t>hàn</a:t>
            </a:r>
            <a:r>
              <a:rPr lang="en-US" altLang="zh-CN" sz="2800" dirty="0" smtClean="0"/>
              <a:t> </a:t>
            </a:r>
            <a:r>
              <a:rPr lang="en-US" altLang="zh-CN" sz="2800" dirty="0" err="1" smtClean="0"/>
              <a:t>yǔ</a:t>
            </a:r>
            <a:r>
              <a:rPr lang="en-US" altLang="zh-CN" sz="2800" dirty="0" smtClean="0"/>
              <a:t> </a:t>
            </a:r>
            <a:r>
              <a:rPr lang="zh-CN" altLang="en-US" sz="2800" dirty="0" smtClean="0"/>
              <a:t>， </a:t>
            </a:r>
            <a:r>
              <a:rPr lang="en-US" altLang="zh-CN" sz="2800" dirty="0" err="1" smtClean="0"/>
              <a:t>tā</a:t>
            </a:r>
            <a:r>
              <a:rPr lang="zh-CN" altLang="en-US" sz="2800" dirty="0" smtClean="0"/>
              <a:t> </a:t>
            </a:r>
            <a:r>
              <a:rPr lang="en-US" altLang="zh-CN" sz="2800" dirty="0" err="1" smtClean="0"/>
              <a:t>xué</a:t>
            </a:r>
            <a:r>
              <a:rPr lang="zh-CN" altLang="en-US" sz="2800" dirty="0" smtClean="0"/>
              <a:t> </a:t>
            </a:r>
            <a:r>
              <a:rPr lang="en-US" altLang="zh-CN" sz="2800" dirty="0" err="1" smtClean="0"/>
              <a:t>fá</a:t>
            </a:r>
            <a:r>
              <a:rPr lang="zh-CN" altLang="en-US" sz="2800" dirty="0" smtClean="0"/>
              <a:t> </a:t>
            </a:r>
            <a:r>
              <a:rPr lang="en-US" altLang="zh-CN" sz="2800" dirty="0" err="1" smtClean="0"/>
              <a:t>yǔ</a:t>
            </a:r>
            <a:r>
              <a:rPr lang="zh-CN" altLang="en-US" sz="2800" dirty="0" smtClean="0"/>
              <a:t> 。 </a:t>
            </a:r>
          </a:p>
          <a:p>
            <a:r>
              <a:rPr lang="zh-CN" altLang="en-US" sz="2800" dirty="0" smtClean="0"/>
              <a:t>家  明   ： 不 ， 苏 素 不 学  汉  语 ， 她 学  法 语 。 </a:t>
            </a:r>
            <a:endParaRPr lang="zh-CN" altLang="en-US" sz="2800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平衡">
  <a:themeElements>
    <a:clrScheme name="平衡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平衡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平衡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513</TotalTime>
  <Words>2026</Words>
  <PresentationFormat>全屏显示(4:3)</PresentationFormat>
  <Paragraphs>522</Paragraphs>
  <Slides>79</Slides>
  <Notes>0</Notes>
  <HiddenSlides>0</HiddenSlides>
  <MMClips>0</MMClips>
  <ScaleCrop>false</ScaleCrop>
  <HeadingPairs>
    <vt:vector size="4" baseType="variant">
      <vt:variant>
        <vt:lpstr>主题</vt:lpstr>
      </vt:variant>
      <vt:variant>
        <vt:i4>1</vt:i4>
      </vt:variant>
      <vt:variant>
        <vt:lpstr>幻灯片标题</vt:lpstr>
      </vt:variant>
      <vt:variant>
        <vt:i4>79</vt:i4>
      </vt:variant>
    </vt:vector>
  </HeadingPairs>
  <TitlesOfParts>
    <vt:vector size="80" baseType="lpstr">
      <vt:lpstr>平衡</vt:lpstr>
      <vt:lpstr>  ɡēn wǒ xué hàn yǔ  跟  我 学  汉  语   </vt:lpstr>
      <vt:lpstr>幻灯片 2</vt:lpstr>
      <vt:lpstr>dì yí kè  第 一 课     nǐ hǎo    你 好</vt:lpstr>
      <vt:lpstr>幻灯片 4</vt:lpstr>
      <vt:lpstr>幻灯片 5</vt:lpstr>
      <vt:lpstr>幻灯片 6</vt:lpstr>
      <vt:lpstr>幻灯片 7</vt:lpstr>
      <vt:lpstr>幻灯片 8</vt:lpstr>
      <vt:lpstr>幻灯片 9</vt:lpstr>
      <vt:lpstr>幻灯片 10</vt:lpstr>
      <vt:lpstr>dì èr kè  第 二 课   zài jiàn  再  见 </vt:lpstr>
      <vt:lpstr>幻灯片 12</vt:lpstr>
      <vt:lpstr>幻灯片 13</vt:lpstr>
      <vt:lpstr>幻灯片 14</vt:lpstr>
      <vt:lpstr>幻灯片 15</vt:lpstr>
      <vt:lpstr>幻灯片 16</vt:lpstr>
      <vt:lpstr>幻灯片 17</vt:lpstr>
      <vt:lpstr>幻灯片 18</vt:lpstr>
      <vt:lpstr>幻灯片 19</vt:lpstr>
      <vt:lpstr>幻灯片 20</vt:lpstr>
      <vt:lpstr>幻灯片 21</vt:lpstr>
      <vt:lpstr>幻灯片 22</vt:lpstr>
      <vt:lpstr>幻灯片 23</vt:lpstr>
      <vt:lpstr>dì sān kè   wǒ shì wánɡ jiā mínɡ  第 三  课   我 是  王   家  明    </vt:lpstr>
      <vt:lpstr>幻灯片 25</vt:lpstr>
      <vt:lpstr>幻灯片 26</vt:lpstr>
      <vt:lpstr>幻灯片 27</vt:lpstr>
      <vt:lpstr>幻灯片 28</vt:lpstr>
      <vt:lpstr>幻灯片 29</vt:lpstr>
      <vt:lpstr>幻灯片 30</vt:lpstr>
      <vt:lpstr>幻灯片 31</vt:lpstr>
      <vt:lpstr>幻灯片 32</vt:lpstr>
      <vt:lpstr>dì sì kè   xiè xie  第 四 课   谢  谢 </vt:lpstr>
      <vt:lpstr>幻灯片 34</vt:lpstr>
      <vt:lpstr>幻灯片 35</vt:lpstr>
      <vt:lpstr>幻灯片 36</vt:lpstr>
      <vt:lpstr>幻灯片 37</vt:lpstr>
      <vt:lpstr>幻灯片 38</vt:lpstr>
      <vt:lpstr>幻灯片 39</vt:lpstr>
      <vt:lpstr>幻灯片 40</vt:lpstr>
      <vt:lpstr>幻灯片 41</vt:lpstr>
      <vt:lpstr>幻灯片 42</vt:lpstr>
      <vt:lpstr>幻灯片 43</vt:lpstr>
      <vt:lpstr>幻灯片 44</vt:lpstr>
      <vt:lpstr>幻灯片 45</vt:lpstr>
      <vt:lpstr>幻灯片 46</vt:lpstr>
      <vt:lpstr>幻灯片 47</vt:lpstr>
      <vt:lpstr>幻灯片 48</vt:lpstr>
      <vt:lpstr>幻灯片 49</vt:lpstr>
      <vt:lpstr>幻灯片 50</vt:lpstr>
      <vt:lpstr>幻灯片 51</vt:lpstr>
      <vt:lpstr>幻灯片 52</vt:lpstr>
      <vt:lpstr>幻灯片 53</vt:lpstr>
      <vt:lpstr>幻灯片 54</vt:lpstr>
      <vt:lpstr>幻灯片 55</vt:lpstr>
      <vt:lpstr>幻灯片 56</vt:lpstr>
      <vt:lpstr>幻灯片 57</vt:lpstr>
      <vt:lpstr>幻灯片 58</vt:lpstr>
      <vt:lpstr>幻灯片 59</vt:lpstr>
      <vt:lpstr>幻灯片 60</vt:lpstr>
      <vt:lpstr>幻灯片 61</vt:lpstr>
      <vt:lpstr>幻灯片 62</vt:lpstr>
      <vt:lpstr>幻灯片 63</vt:lpstr>
      <vt:lpstr>幻灯片 64</vt:lpstr>
      <vt:lpstr>幻灯片 65</vt:lpstr>
      <vt:lpstr>幻灯片 66</vt:lpstr>
      <vt:lpstr>幻灯片 67</vt:lpstr>
      <vt:lpstr>幻灯片 68</vt:lpstr>
      <vt:lpstr>幻灯片 69</vt:lpstr>
      <vt:lpstr>幻灯片 70</vt:lpstr>
      <vt:lpstr>幻灯片 71</vt:lpstr>
      <vt:lpstr>幻灯片 72</vt:lpstr>
      <vt:lpstr>幻灯片 73</vt:lpstr>
      <vt:lpstr>幻灯片 74</vt:lpstr>
      <vt:lpstr>幻灯片 75</vt:lpstr>
      <vt:lpstr>幻灯片 76</vt:lpstr>
      <vt:lpstr>幻灯片 77</vt:lpstr>
      <vt:lpstr>幻灯片 78</vt:lpstr>
      <vt:lpstr>幻灯片 79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幻灯片 1</dc:title>
  <dc:creator>MATT</dc:creator>
  <cp:lastModifiedBy>ICE</cp:lastModifiedBy>
  <cp:revision>171</cp:revision>
  <dcterms:created xsi:type="dcterms:W3CDTF">2012-03-08T04:11:40Z</dcterms:created>
  <dcterms:modified xsi:type="dcterms:W3CDTF">2012-03-24T11:53:35Z</dcterms:modified>
</cp:coreProperties>
</file>