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7" r:id="rId2"/>
    <p:sldId id="258" r:id="rId3"/>
    <p:sldId id="282" r:id="rId4"/>
    <p:sldId id="277" r:id="rId5"/>
    <p:sldId id="278" r:id="rId6"/>
    <p:sldId id="268" r:id="rId7"/>
    <p:sldId id="271" r:id="rId8"/>
    <p:sldId id="266" r:id="rId9"/>
    <p:sldId id="260" r:id="rId10"/>
    <p:sldId id="274" r:id="rId11"/>
    <p:sldId id="276" r:id="rId12"/>
    <p:sldId id="264" r:id="rId13"/>
    <p:sldId id="270" r:id="rId14"/>
    <p:sldId id="265" r:id="rId15"/>
    <p:sldId id="279" r:id="rId16"/>
    <p:sldId id="280" r:id="rId17"/>
    <p:sldId id="283" r:id="rId18"/>
    <p:sldId id="272" r:id="rId19"/>
    <p:sldId id="259" r:id="rId20"/>
    <p:sldId id="263" r:id="rId21"/>
    <p:sldId id="273" r:id="rId22"/>
    <p:sldId id="281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84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A98CB6-62A4-3A4F-8B07-57C544ADB9AD}" type="datetimeFigureOut">
              <a:rPr lang="en-US" smtClean="0"/>
              <a:t>6/26/2018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50BEFA-82F4-3B4D-98CE-9E22F5C5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915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481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7274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i="0" dirty="0"/>
          </a:p>
          <a:p>
            <a:endParaRPr lang="en-US" i="0" dirty="0"/>
          </a:p>
          <a:p>
            <a:endParaRPr lang="en-US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86529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9173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1206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3334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8249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5492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6936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8557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9727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6974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742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Ym</a:t>
            </a:r>
            <a:r>
              <a:rPr lang="en-US" dirty="0"/>
              <a:t> 1986 </a:t>
            </a:r>
            <a:r>
              <a:rPr lang="en-US" dirty="0" err="1"/>
              <a:t>daeth</a:t>
            </a:r>
            <a:r>
              <a:rPr lang="en-US" dirty="0"/>
              <a:t> </a:t>
            </a:r>
            <a:r>
              <a:rPr lang="en-US" dirty="0" err="1"/>
              <a:t>Llywodraeth</a:t>
            </a:r>
            <a:r>
              <a:rPr lang="en-US" dirty="0"/>
              <a:t> Lesotho a </a:t>
            </a:r>
            <a:r>
              <a:rPr lang="en-US" dirty="0" err="1"/>
              <a:t>Llywodraeth</a:t>
            </a:r>
            <a:r>
              <a:rPr lang="en-US" dirty="0"/>
              <a:t> De </a:t>
            </a:r>
            <a:r>
              <a:rPr lang="en-US" dirty="0" err="1"/>
              <a:t>Affrica</a:t>
            </a:r>
            <a:r>
              <a:rPr lang="en-US" baseline="0" dirty="0"/>
              <a:t> I </a:t>
            </a:r>
            <a:r>
              <a:rPr lang="en-US" baseline="0" dirty="0" err="1"/>
              <a:t>gytundeb</a:t>
            </a:r>
            <a:r>
              <a:rPr lang="en-US" baseline="0" dirty="0"/>
              <a:t>.</a:t>
            </a:r>
          </a:p>
          <a:p>
            <a:endParaRPr lang="en-US" baseline="0" dirty="0"/>
          </a:p>
          <a:p>
            <a:r>
              <a:rPr lang="en-US" baseline="0" dirty="0" err="1"/>
              <a:t>Cytunon</a:t>
            </a:r>
            <a:r>
              <a:rPr lang="en-US" baseline="0" dirty="0"/>
              <a:t> </a:t>
            </a:r>
            <a:r>
              <a:rPr lang="en-US" baseline="0" dirty="0" err="1"/>
              <a:t>nhw</a:t>
            </a:r>
            <a:r>
              <a:rPr lang="en-US" baseline="0" dirty="0"/>
              <a:t> y </a:t>
            </a:r>
            <a:r>
              <a:rPr lang="en-US" baseline="0" dirty="0" err="1"/>
              <a:t>byddai</a:t>
            </a:r>
            <a:r>
              <a:rPr lang="en-US" baseline="0" dirty="0"/>
              <a:t> </a:t>
            </a:r>
            <a:r>
              <a:rPr lang="en-US" baseline="0" dirty="0" err="1"/>
              <a:t>argaeau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cael</a:t>
            </a:r>
            <a:r>
              <a:rPr lang="en-US" baseline="0" dirty="0"/>
              <a:t> </a:t>
            </a:r>
            <a:r>
              <a:rPr lang="en-US" baseline="0" dirty="0" err="1"/>
              <a:t>eu</a:t>
            </a:r>
            <a:r>
              <a:rPr lang="en-US" baseline="0" dirty="0"/>
              <a:t> </a:t>
            </a:r>
            <a:r>
              <a:rPr lang="en-US" baseline="0" dirty="0" err="1"/>
              <a:t>codi</a:t>
            </a:r>
            <a:r>
              <a:rPr lang="en-US" baseline="0" dirty="0"/>
              <a:t> </a:t>
            </a:r>
            <a:r>
              <a:rPr lang="en-US" baseline="0" dirty="0" err="1"/>
              <a:t>er</a:t>
            </a:r>
            <a:r>
              <a:rPr lang="en-US" baseline="0" dirty="0"/>
              <a:t> </a:t>
            </a:r>
            <a:r>
              <a:rPr lang="en-US" baseline="0" dirty="0" err="1"/>
              <a:t>mwyn</a:t>
            </a:r>
            <a:r>
              <a:rPr lang="en-US" baseline="0" dirty="0"/>
              <a:t> </a:t>
            </a:r>
            <a:r>
              <a:rPr lang="en-US" baseline="0" dirty="0" err="1"/>
              <a:t>darparu</a:t>
            </a:r>
            <a:r>
              <a:rPr lang="en-US" baseline="0" dirty="0"/>
              <a:t> </a:t>
            </a:r>
            <a:r>
              <a:rPr lang="en-US" b="0" baseline="0" dirty="0" err="1"/>
              <a:t>d</a:t>
            </a:r>
            <a:r>
              <a:rPr lang="en-US" b="0" i="0" dirty="0" err="1">
                <a:latin typeface="Lucida Grande"/>
                <a:ea typeface="Lucida Grande"/>
                <a:cs typeface="Lucida Grande"/>
              </a:rPr>
              <a:t>ŵr</a:t>
            </a:r>
            <a:r>
              <a:rPr lang="en-US" b="0" i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dirty="0" err="1">
                <a:latin typeface="Lucida Grande"/>
                <a:ea typeface="Lucida Grande"/>
                <a:cs typeface="Lucida Grande"/>
              </a:rPr>
              <a:t>ar</a:t>
            </a:r>
            <a:r>
              <a:rPr lang="en-US" b="0" i="0" baseline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baseline="0" dirty="0" err="1">
                <a:latin typeface="Lucida Grande"/>
                <a:ea typeface="Lucida Grande"/>
                <a:cs typeface="Lucida Grande"/>
              </a:rPr>
              <a:t>gyfer</a:t>
            </a:r>
            <a:r>
              <a:rPr lang="en-US" b="0" i="0" baseline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baseline="0" dirty="0" err="1">
                <a:latin typeface="Lucida Grande"/>
                <a:ea typeface="Lucida Grande"/>
                <a:cs typeface="Lucida Grande"/>
              </a:rPr>
              <a:t>pobl</a:t>
            </a:r>
            <a:r>
              <a:rPr lang="en-US" b="0" i="0" baseline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baseline="0" dirty="0" err="1">
                <a:latin typeface="Lucida Grande"/>
                <a:ea typeface="Lucida Grande"/>
                <a:cs typeface="Lucida Grande"/>
              </a:rPr>
              <a:t>yn</a:t>
            </a:r>
            <a:r>
              <a:rPr lang="en-US" b="0" i="0" baseline="0" dirty="0">
                <a:latin typeface="Lucida Grande"/>
                <a:ea typeface="Lucida Grande"/>
                <a:cs typeface="Lucida Grande"/>
              </a:rPr>
              <a:t> Ne </a:t>
            </a:r>
            <a:r>
              <a:rPr lang="en-US" b="0" i="0" baseline="0" dirty="0" err="1">
                <a:latin typeface="Lucida Grande"/>
                <a:ea typeface="Lucida Grande"/>
                <a:cs typeface="Lucida Grande"/>
              </a:rPr>
              <a:t>Affrica</a:t>
            </a:r>
            <a:r>
              <a:rPr lang="en-US" b="0" i="0" baseline="0" dirty="0">
                <a:latin typeface="Lucida Grande"/>
                <a:ea typeface="Lucida Grande"/>
                <a:cs typeface="Lucida Grande"/>
              </a:rPr>
              <a:t>.</a:t>
            </a:r>
          </a:p>
          <a:p>
            <a:endParaRPr lang="en-US" b="0" i="0" baseline="0" dirty="0">
              <a:latin typeface="Lucida Grande"/>
              <a:ea typeface="Lucida Grande"/>
              <a:cs typeface="Lucida Grande"/>
            </a:endParaRPr>
          </a:p>
          <a:p>
            <a:r>
              <a:rPr lang="en-US" b="0" i="0" baseline="0" dirty="0">
                <a:latin typeface="Lucida Grande"/>
                <a:ea typeface="Lucida Grande"/>
                <a:cs typeface="Lucida Grande"/>
              </a:rPr>
              <a:t>Mae </a:t>
            </a:r>
            <a:r>
              <a:rPr lang="en-US" b="0" i="0" baseline="0" dirty="0" err="1">
                <a:latin typeface="Lucida Grande"/>
                <a:ea typeface="Lucida Grande"/>
                <a:cs typeface="Lucida Grande"/>
              </a:rPr>
              <a:t>dau</a:t>
            </a:r>
            <a:r>
              <a:rPr lang="en-US" b="0" i="0" baseline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baseline="0" dirty="0" err="1">
                <a:latin typeface="Lucida Grande"/>
                <a:ea typeface="Lucida Grande"/>
                <a:cs typeface="Lucida Grande"/>
              </a:rPr>
              <a:t>argae</a:t>
            </a:r>
            <a:r>
              <a:rPr lang="en-US" b="0" i="0" baseline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baseline="0" dirty="0" err="1">
                <a:latin typeface="Lucida Grande"/>
                <a:ea typeface="Lucida Grande"/>
                <a:cs typeface="Lucida Grande"/>
              </a:rPr>
              <a:t>wedi</a:t>
            </a:r>
            <a:r>
              <a:rPr lang="en-US" b="0" i="0" baseline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baseline="0" dirty="0" err="1">
                <a:latin typeface="Lucida Grande"/>
                <a:ea typeface="Lucida Grande"/>
                <a:cs typeface="Lucida Grande"/>
              </a:rPr>
              <a:t>eu</a:t>
            </a:r>
            <a:r>
              <a:rPr lang="en-US" b="0" i="0" baseline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baseline="0" dirty="0" err="1">
                <a:latin typeface="Lucida Grande"/>
                <a:ea typeface="Lucida Grande"/>
                <a:cs typeface="Lucida Grande"/>
              </a:rPr>
              <a:t>codi</a:t>
            </a:r>
            <a:r>
              <a:rPr lang="en-US" b="0" i="0" baseline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baseline="0" dirty="0" err="1">
                <a:latin typeface="Lucida Grande"/>
                <a:ea typeface="Lucida Grande"/>
                <a:cs typeface="Lucida Grande"/>
              </a:rPr>
              <a:t>yn</a:t>
            </a:r>
            <a:r>
              <a:rPr lang="en-US" b="0" i="0" baseline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baseline="0" dirty="0" err="1">
                <a:latin typeface="Lucida Grande"/>
                <a:ea typeface="Lucida Grande"/>
                <a:cs typeface="Lucida Grande"/>
              </a:rPr>
              <a:t>barod</a:t>
            </a:r>
            <a:r>
              <a:rPr lang="en-US" b="0" i="0" baseline="0" dirty="0">
                <a:latin typeface="Lucida Grande"/>
                <a:ea typeface="Lucida Grande"/>
                <a:cs typeface="Lucida Grande"/>
              </a:rPr>
              <a:t>. Y </a:t>
            </a:r>
            <a:r>
              <a:rPr lang="en-US" b="0" i="0" baseline="0" dirty="0" err="1">
                <a:latin typeface="Lucida Grande"/>
                <a:ea typeface="Lucida Grande"/>
                <a:cs typeface="Lucida Grande"/>
              </a:rPr>
              <a:t>rhain</a:t>
            </a:r>
            <a:r>
              <a:rPr lang="en-US" b="0" i="0" baseline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baseline="0" dirty="0" err="1">
                <a:latin typeface="Lucida Grande"/>
                <a:ea typeface="Lucida Grande"/>
                <a:cs typeface="Lucida Grande"/>
              </a:rPr>
              <a:t>yw</a:t>
            </a:r>
            <a:r>
              <a:rPr lang="en-US" b="0" i="0" baseline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baseline="0" dirty="0" err="1">
                <a:latin typeface="Lucida Grande"/>
                <a:ea typeface="Lucida Grande"/>
                <a:cs typeface="Lucida Grande"/>
              </a:rPr>
              <a:t>Argae</a:t>
            </a:r>
            <a:r>
              <a:rPr lang="en-US" b="0" i="0" baseline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baseline="0" dirty="0" err="1">
                <a:latin typeface="Lucida Grande"/>
                <a:ea typeface="Lucida Grande"/>
                <a:cs typeface="Lucida Grande"/>
              </a:rPr>
              <a:t>Katse</a:t>
            </a:r>
            <a:r>
              <a:rPr lang="en-US" b="0" i="0" baseline="0" dirty="0">
                <a:latin typeface="Lucida Grande"/>
                <a:ea typeface="Lucida Grande"/>
                <a:cs typeface="Lucida Grande"/>
              </a:rPr>
              <a:t> ac </a:t>
            </a:r>
            <a:r>
              <a:rPr lang="en-US" b="0" i="0" baseline="0" dirty="0" err="1">
                <a:latin typeface="Lucida Grande"/>
                <a:ea typeface="Lucida Grande"/>
                <a:cs typeface="Lucida Grande"/>
              </a:rPr>
              <a:t>Argae</a:t>
            </a:r>
            <a:r>
              <a:rPr lang="en-US" b="0" i="0" baseline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baseline="0" dirty="0" err="1">
                <a:latin typeface="Lucida Grande"/>
                <a:ea typeface="Lucida Grande"/>
                <a:cs typeface="Lucida Grande"/>
              </a:rPr>
              <a:t>Mohale</a:t>
            </a:r>
            <a:r>
              <a:rPr lang="en-US" b="0" i="0" baseline="0" dirty="0">
                <a:latin typeface="Lucida Grande"/>
                <a:ea typeface="Lucida Grande"/>
                <a:cs typeface="Lucida Grande"/>
              </a:rPr>
              <a:t>.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09491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732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68123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1211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7240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5518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34645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50BEFA-82F4-3B4D-98CE-9E22F5C5F0DD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3506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03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068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49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580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641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763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332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150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063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43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514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CBB75D-E4FE-490D-BCDE-2526B33D1936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0000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915816" y="1772816"/>
            <a:ext cx="30243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/>
              <a:t>Lesotho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050130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548680"/>
            <a:ext cx="806489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/>
              <a:t>Gwlad</a:t>
            </a:r>
            <a:r>
              <a:rPr lang="en-US" sz="2800" dirty="0"/>
              <a:t> </a:t>
            </a:r>
            <a:r>
              <a:rPr lang="en-US" sz="2800" dirty="0" err="1"/>
              <a:t>dirgaeëdig</a:t>
            </a:r>
            <a:r>
              <a:rPr lang="en-US" sz="2800" dirty="0"/>
              <a:t> </a:t>
            </a:r>
            <a:r>
              <a:rPr lang="en-US" sz="2800" dirty="0" err="1"/>
              <a:t>fach</a:t>
            </a:r>
            <a:r>
              <a:rPr lang="en-US" sz="2800" dirty="0"/>
              <a:t> </a:t>
            </a:r>
            <a:r>
              <a:rPr lang="en-US" sz="2800" dirty="0" err="1"/>
              <a:t>wedi</a:t>
            </a:r>
            <a:r>
              <a:rPr lang="en-US" sz="2800" dirty="0"/>
              <a:t> </a:t>
            </a:r>
            <a:r>
              <a:rPr lang="en-US" sz="2800" dirty="0" err="1"/>
              <a:t>ei</a:t>
            </a:r>
            <a:r>
              <a:rPr lang="en-US" sz="2800" dirty="0"/>
              <a:t> </a:t>
            </a:r>
            <a:r>
              <a:rPr lang="en-US" sz="2800" dirty="0" err="1"/>
              <a:t>hamgylchynu</a:t>
            </a:r>
            <a:r>
              <a:rPr lang="en-US" sz="2800" dirty="0"/>
              <a:t> </a:t>
            </a:r>
            <a:r>
              <a:rPr lang="en-US" sz="2800" dirty="0" err="1"/>
              <a:t>gan</a:t>
            </a:r>
            <a:endParaRPr lang="en-US" sz="2800" dirty="0"/>
          </a:p>
          <a:p>
            <a:pPr algn="ctr"/>
            <a:r>
              <a:rPr lang="en-US" sz="2800" dirty="0" err="1"/>
              <a:t>Dde</a:t>
            </a:r>
            <a:r>
              <a:rPr lang="en-US" sz="2800" dirty="0"/>
              <a:t> </a:t>
            </a:r>
            <a:r>
              <a:rPr lang="en-US" sz="2800" dirty="0" err="1"/>
              <a:t>Affrica</a:t>
            </a:r>
            <a:r>
              <a:rPr lang="en-US" sz="2800" dirty="0"/>
              <a:t> </a:t>
            </a:r>
            <a:r>
              <a:rPr lang="en-US" sz="2800" dirty="0" err="1"/>
              <a:t>yw</a:t>
            </a:r>
            <a:r>
              <a:rPr lang="en-US" sz="2800" dirty="0"/>
              <a:t> Lesotho.</a:t>
            </a:r>
          </a:p>
          <a:p>
            <a:pPr algn="ctr"/>
            <a:r>
              <a:rPr lang="en-US" sz="2800" dirty="0" err="1"/>
              <a:t>Mae’n</a:t>
            </a:r>
            <a:r>
              <a:rPr lang="en-US" sz="2800" dirty="0"/>
              <a:t> </a:t>
            </a:r>
            <a:r>
              <a:rPr lang="en-US" sz="2800" dirty="0" err="1"/>
              <a:t>wlad</a:t>
            </a:r>
            <a:r>
              <a:rPr lang="en-US" sz="2800" dirty="0"/>
              <a:t> </a:t>
            </a:r>
            <a:r>
              <a:rPr lang="en-US" sz="2800" dirty="0" err="1"/>
              <a:t>sy’n</a:t>
            </a:r>
            <a:r>
              <a:rPr lang="en-US" sz="2800" dirty="0"/>
              <a:t> </a:t>
            </a:r>
            <a:r>
              <a:rPr lang="en-US" sz="2800" dirty="0" err="1"/>
              <a:t>llawn</a:t>
            </a:r>
            <a:r>
              <a:rPr lang="en-US" sz="2800" dirty="0"/>
              <a:t> </a:t>
            </a:r>
            <a:r>
              <a:rPr lang="en-US" sz="2800" dirty="0" err="1"/>
              <a:t>mynyddoedd</a:t>
            </a:r>
            <a:r>
              <a:rPr lang="en-US" sz="2800" dirty="0"/>
              <a:t> a </a:t>
            </a:r>
            <a:r>
              <a:rPr lang="en-US" sz="2800" dirty="0" err="1"/>
              <a:t>dyffrynnoedd</a:t>
            </a:r>
            <a:r>
              <a:rPr lang="en-US" sz="2800" dirty="0"/>
              <a:t>.</a:t>
            </a:r>
          </a:p>
          <a:p>
            <a:pPr algn="ctr"/>
            <a:r>
              <a:rPr lang="en-GB" sz="2800" dirty="0"/>
              <a:t>.</a:t>
            </a:r>
          </a:p>
        </p:txBody>
      </p:sp>
      <p:pic>
        <p:nvPicPr>
          <p:cNvPr id="3" name="Picture 4" descr="C:\Users\graham\Documents\Lesotho 2014\04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359" y="2132856"/>
            <a:ext cx="6855297" cy="4573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003385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76056" y="548680"/>
            <a:ext cx="32403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Mae </a:t>
            </a:r>
            <a:r>
              <a:rPr lang="en-US" sz="2800" dirty="0" err="1"/>
              <a:t>rhai</a:t>
            </a:r>
            <a:r>
              <a:rPr lang="en-US" sz="2800" dirty="0"/>
              <a:t> </a:t>
            </a:r>
            <a:r>
              <a:rPr lang="en-US" sz="2800" dirty="0" err="1"/>
              <a:t>pobl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byw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</a:t>
            </a:r>
            <a:r>
              <a:rPr lang="en-US" sz="2800" dirty="0" err="1"/>
              <a:t>brifddinas</a:t>
            </a:r>
            <a:r>
              <a:rPr lang="en-US" sz="2800" dirty="0"/>
              <a:t>, Maseru.</a:t>
            </a:r>
            <a:endParaRPr lang="en-GB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420888"/>
            <a:ext cx="5616624" cy="42135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01" y="151506"/>
            <a:ext cx="4650341" cy="3493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06882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1" descr="..\Lesotho 2014\22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61" y="404664"/>
            <a:ext cx="4317725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1034" descr="..\..\Pictures\Disg Les 2 08\IMG_084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01008"/>
            <a:ext cx="3914910" cy="2938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004048" y="404664"/>
            <a:ext cx="362687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pentrefi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mynyddoedd</a:t>
            </a:r>
            <a:r>
              <a:rPr lang="en-US" sz="2400" dirty="0"/>
              <a:t>, </a:t>
            </a:r>
            <a:r>
              <a:rPr lang="en-US" sz="2400" dirty="0" err="1"/>
              <a:t>mae</a:t>
            </a:r>
            <a:r>
              <a:rPr lang="en-US" sz="2400" dirty="0"/>
              <a:t> </a:t>
            </a:r>
            <a:r>
              <a:rPr lang="en-US" sz="2400" dirty="0" err="1"/>
              <a:t>rhai</a:t>
            </a:r>
            <a:r>
              <a:rPr lang="en-US" sz="2400" dirty="0"/>
              <a:t> </a:t>
            </a:r>
            <a:r>
              <a:rPr lang="en-US" sz="2400" dirty="0" err="1"/>
              <a:t>pobl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byw</a:t>
            </a:r>
            <a:r>
              <a:rPr lang="en-US" sz="2400" dirty="0"/>
              <a:t> </a:t>
            </a:r>
            <a:r>
              <a:rPr lang="en-US" sz="2400" dirty="0" err="1"/>
              <a:t>mewn</a:t>
            </a:r>
            <a:r>
              <a:rPr lang="en-US" sz="2400" dirty="0"/>
              <a:t> tai </a:t>
            </a:r>
            <a:r>
              <a:rPr lang="en-US" sz="2400" dirty="0" err="1"/>
              <a:t>fel</a:t>
            </a:r>
            <a:r>
              <a:rPr lang="en-US" sz="2400" dirty="0"/>
              <a:t> y </a:t>
            </a:r>
            <a:r>
              <a:rPr lang="en-US" sz="2400" dirty="0" err="1"/>
              <a:t>rhain</a:t>
            </a:r>
            <a:r>
              <a:rPr lang="en-US" sz="2400" dirty="0"/>
              <a:t> </a:t>
            </a:r>
            <a:r>
              <a:rPr lang="en-US" sz="2400" dirty="0" err="1"/>
              <a:t>o’r</a:t>
            </a:r>
            <a:r>
              <a:rPr lang="en-US" sz="2400" dirty="0"/>
              <a:t> </a:t>
            </a:r>
            <a:r>
              <a:rPr lang="en-US" sz="2400" dirty="0" err="1"/>
              <a:t>enw</a:t>
            </a:r>
            <a:r>
              <a:rPr lang="en-US" sz="2400" dirty="0"/>
              <a:t> </a:t>
            </a:r>
            <a:r>
              <a:rPr lang="en-US" sz="2400" i="1" dirty="0" err="1"/>
              <a:t>rondavel</a:t>
            </a:r>
            <a:r>
              <a:rPr lang="en-US" sz="2400" i="1" dirty="0"/>
              <a:t>.</a:t>
            </a:r>
            <a:r>
              <a:rPr lang="en-US" sz="2400" dirty="0"/>
              <a:t> </a:t>
            </a:r>
          </a:p>
          <a:p>
            <a:endParaRPr lang="en-US" sz="2400" dirty="0"/>
          </a:p>
          <a:p>
            <a:r>
              <a:rPr lang="en-US" sz="2400" dirty="0" err="1"/>
              <a:t>Dyma</a:t>
            </a:r>
            <a:r>
              <a:rPr lang="en-US" sz="2400" dirty="0"/>
              <a:t> </a:t>
            </a:r>
            <a:r>
              <a:rPr lang="en-US" sz="2400" dirty="0" err="1"/>
              <a:t>ardal</a:t>
            </a:r>
            <a:r>
              <a:rPr lang="en-US" sz="2400" dirty="0"/>
              <a:t> </a:t>
            </a:r>
            <a:r>
              <a:rPr lang="en-US" sz="2400" dirty="0" err="1"/>
              <a:t>Mokhotlong</a:t>
            </a:r>
            <a:r>
              <a:rPr lang="en-US" sz="2400" dirty="0"/>
              <a:t>.</a:t>
            </a:r>
          </a:p>
          <a:p>
            <a:endParaRPr lang="en-US" sz="2400" dirty="0"/>
          </a:p>
          <a:p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2450609" y="4638878"/>
            <a:ext cx="23042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/>
              <a:t>Mae </a:t>
            </a:r>
            <a:r>
              <a:rPr lang="en-US" sz="2400" dirty="0" err="1"/>
              <a:t>pobl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byw</a:t>
            </a:r>
            <a:r>
              <a:rPr lang="en-US" sz="2400" dirty="0"/>
              <a:t> </a:t>
            </a:r>
            <a:r>
              <a:rPr lang="en-US" sz="2400" dirty="0" err="1"/>
              <a:t>mewn</a:t>
            </a:r>
            <a:r>
              <a:rPr lang="en-US" sz="2400" dirty="0"/>
              <a:t> tai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/>
              <a:t>eu</a:t>
            </a:r>
            <a:r>
              <a:rPr lang="en-US" sz="2400" dirty="0"/>
              <a:t> </a:t>
            </a:r>
            <a:r>
              <a:rPr lang="en-US" sz="2400" dirty="0" err="1"/>
              <a:t>gwneud</a:t>
            </a:r>
            <a:r>
              <a:rPr lang="en-US" sz="2400" dirty="0"/>
              <a:t>  o </a:t>
            </a:r>
            <a:r>
              <a:rPr lang="en-US" sz="2400" dirty="0" err="1"/>
              <a:t>gerrig</a:t>
            </a:r>
            <a:r>
              <a:rPr lang="en-US" sz="2400" dirty="0"/>
              <a:t> a </a:t>
            </a:r>
            <a:r>
              <a:rPr lang="en-US" sz="2400" dirty="0" err="1"/>
              <a:t>thun</a:t>
            </a:r>
            <a:r>
              <a:rPr lang="en-US" sz="2400" dirty="0"/>
              <a:t> </a:t>
            </a:r>
            <a:r>
              <a:rPr lang="en-US" sz="2400" dirty="0" err="1"/>
              <a:t>hefyd</a:t>
            </a:r>
            <a:r>
              <a:rPr lang="en-US" sz="2400" dirty="0"/>
              <a:t>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6060" y="3501008"/>
            <a:ext cx="347385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Maent</a:t>
            </a:r>
            <a:r>
              <a:rPr lang="en-US" sz="2400" dirty="0"/>
              <a:t>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/>
              <a:t>eu</a:t>
            </a:r>
            <a:r>
              <a:rPr lang="en-US" sz="2400" dirty="0"/>
              <a:t> </a:t>
            </a:r>
            <a:r>
              <a:rPr lang="en-US" sz="2400" dirty="0" err="1"/>
              <a:t>gwneud</a:t>
            </a:r>
            <a:r>
              <a:rPr lang="en-US" sz="2400" dirty="0"/>
              <a:t> o </a:t>
            </a:r>
            <a:r>
              <a:rPr lang="en-US" sz="2400" dirty="0" err="1"/>
              <a:t>gerrig</a:t>
            </a:r>
            <a:r>
              <a:rPr lang="en-US" sz="2400" dirty="0"/>
              <a:t> â </a:t>
            </a:r>
            <a:r>
              <a:rPr lang="en-US" sz="2400" dirty="0" err="1"/>
              <a:t>thoeau</a:t>
            </a:r>
            <a:r>
              <a:rPr lang="en-US" sz="2400" dirty="0"/>
              <a:t> </a:t>
            </a:r>
            <a:r>
              <a:rPr lang="en-US" sz="2400" dirty="0" err="1"/>
              <a:t>gwellt</a:t>
            </a:r>
            <a:r>
              <a:rPr lang="en-US" sz="2400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41756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40" descr="..\Lesotho 2014\15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447" y="1325650"/>
            <a:ext cx="4122974" cy="2751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81000" y="476672"/>
            <a:ext cx="8223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Mae bob </a:t>
            </a:r>
            <a:r>
              <a:rPr lang="en-US" sz="2800" dirty="0" err="1"/>
              <a:t>amser</a:t>
            </a:r>
            <a:r>
              <a:rPr lang="en-US" sz="2800" dirty="0"/>
              <a:t> </a:t>
            </a:r>
            <a:r>
              <a:rPr lang="en-US" sz="2800" dirty="0" err="1"/>
              <a:t>llawer</a:t>
            </a:r>
            <a:r>
              <a:rPr lang="en-US" sz="2800" dirty="0"/>
              <a:t> o </a:t>
            </a:r>
            <a:r>
              <a:rPr lang="en-US" sz="2800" dirty="0" err="1"/>
              <a:t>waith</a:t>
            </a:r>
            <a:r>
              <a:rPr lang="en-US" sz="2800" dirty="0"/>
              <a:t> </a:t>
            </a:r>
            <a:r>
              <a:rPr lang="en-US" sz="2800" dirty="0" err="1"/>
              <a:t>i’w</a:t>
            </a:r>
            <a:r>
              <a:rPr lang="en-US" sz="2800" dirty="0"/>
              <a:t> </a:t>
            </a:r>
            <a:r>
              <a:rPr lang="en-US" sz="2800" dirty="0" err="1"/>
              <a:t>wneud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</a:t>
            </a:r>
            <a:r>
              <a:rPr lang="en-US" sz="2800" dirty="0" err="1"/>
              <a:t>pentrefi</a:t>
            </a:r>
            <a:r>
              <a:rPr lang="en-US" sz="2800" dirty="0"/>
              <a:t>.</a:t>
            </a:r>
          </a:p>
        </p:txBody>
      </p:sp>
      <p:pic>
        <p:nvPicPr>
          <p:cNvPr id="4" name="Picture 1029" descr="..\..\Pictures\02 Lesotho 2009\IMG_071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106" y="1325650"/>
            <a:ext cx="3668563" cy="27514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908548" y="4509120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Golchi</a:t>
            </a:r>
            <a:r>
              <a:rPr lang="en-GB" sz="2800" dirty="0"/>
              <a:t> </a:t>
            </a:r>
            <a:r>
              <a:rPr lang="en-GB" sz="2800" dirty="0" err="1"/>
              <a:t>dillad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394808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38" descr="..\Lesotho 2014\29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7" y="4363218"/>
            <a:ext cx="3427062" cy="22869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08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" y="228600"/>
            <a:ext cx="4837115" cy="6440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 descr="18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28600"/>
            <a:ext cx="3403104" cy="29573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5436096" y="3573016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Medi</a:t>
            </a:r>
            <a:r>
              <a:rPr lang="en-GB" sz="2800" dirty="0"/>
              <a:t> indrawn</a:t>
            </a:r>
          </a:p>
        </p:txBody>
      </p:sp>
    </p:spTree>
    <p:extLst>
      <p:ext uri="{BB962C8B-B14F-4D97-AF65-F5344CB8AC3E}">
        <p14:creationId xmlns:p14="http://schemas.microsoft.com/office/powerpoint/2010/main" val="17412354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3" descr="..\..\Pictures\Blodau Lesotho 14\10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667000"/>
            <a:ext cx="5141168" cy="3855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14" descr="..\..\Pictures\LESOTHO 2013\16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3371974" cy="24842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995936" y="332656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Aredig</a:t>
            </a:r>
            <a:endParaRPr lang="en-US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5994939"/>
            <a:ext cx="29461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800" dirty="0" err="1"/>
              <a:t>Godro</a:t>
            </a:r>
            <a:r>
              <a:rPr lang="en-GB" sz="2800" dirty="0"/>
              <a:t> da</a:t>
            </a:r>
          </a:p>
        </p:txBody>
      </p:sp>
    </p:spTree>
    <p:extLst>
      <p:ext uri="{BB962C8B-B14F-4D97-AF65-F5344CB8AC3E}">
        <p14:creationId xmlns:p14="http://schemas.microsoft.com/office/powerpoint/2010/main" val="570618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31" descr="09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260648"/>
            <a:ext cx="8740080" cy="63103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11560" y="5805264"/>
            <a:ext cx="2448272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800" dirty="0" err="1"/>
              <a:t>Cario</a:t>
            </a:r>
            <a:r>
              <a:rPr lang="en-US" sz="2800" dirty="0"/>
              <a:t> </a:t>
            </a:r>
            <a:r>
              <a:rPr lang="en-US" sz="2800" dirty="0" err="1"/>
              <a:t>defaid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7412354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..\..\Pictures\Disg Les 2 08\IMG_093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75" y="381000"/>
            <a:ext cx="4330700" cy="586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6" descr="07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3924" y="381000"/>
            <a:ext cx="3788307" cy="44889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913924" y="5229200"/>
            <a:ext cx="32584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Mae </a:t>
            </a:r>
            <a:r>
              <a:rPr lang="en-US" sz="2800" dirty="0" err="1"/>
              <a:t>llawer</a:t>
            </a:r>
            <a:r>
              <a:rPr lang="en-US" sz="2800" dirty="0"/>
              <a:t> o </a:t>
            </a:r>
            <a:r>
              <a:rPr lang="en-US" sz="2800" dirty="0" err="1"/>
              <a:t>blant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byw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</a:t>
            </a:r>
            <a:r>
              <a:rPr lang="en-US" sz="2800" dirty="0" err="1"/>
              <a:t>pentrefi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003385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96" descr="C:\Users\graham\Pictures\Disg Les 2 08\IMG_105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3121" y="571662"/>
            <a:ext cx="2245566" cy="3073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893" descr="C:\Users\graham\Pictures\Disg Les 2 08\IMG_080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48680"/>
            <a:ext cx="4128459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897" descr="C:\Users\graham\Pictures\02 Lesotho 2009\IMG_076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8680"/>
            <a:ext cx="1512168" cy="3678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106200" y="3861048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Maen</a:t>
            </a:r>
            <a:r>
              <a:rPr lang="en-US" sz="2800" dirty="0"/>
              <a:t> </a:t>
            </a:r>
            <a:r>
              <a:rPr lang="en-US" sz="2800" dirty="0" err="1"/>
              <a:t>nhw’n</a:t>
            </a:r>
            <a:r>
              <a:rPr lang="en-US" sz="2800" dirty="0"/>
              <a:t> </a:t>
            </a:r>
            <a:r>
              <a:rPr lang="en-US" sz="2800" dirty="0" err="1"/>
              <a:t>chwarae</a:t>
            </a:r>
            <a:r>
              <a:rPr lang="en-US" sz="2800" dirty="0"/>
              <a:t> </a:t>
            </a:r>
            <a:r>
              <a:rPr lang="en-US" sz="2800" dirty="0" err="1"/>
              <a:t>gemau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0498093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Documents and Settings\Meleri Sion\My Documents\My Pictures\Lesotho Meleri 2007\Lesotho Meleri 200704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28600"/>
            <a:ext cx="8458200" cy="634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267744" y="5908520"/>
            <a:ext cx="6336704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800" dirty="0" err="1"/>
              <a:t>Maen</a:t>
            </a:r>
            <a:r>
              <a:rPr lang="en-US" sz="2800" dirty="0"/>
              <a:t> </a:t>
            </a:r>
            <a:r>
              <a:rPr lang="en-US" sz="2800" dirty="0" err="1"/>
              <a:t>nhw’n</a:t>
            </a:r>
            <a:r>
              <a:rPr lang="en-US" sz="2800" dirty="0"/>
              <a:t> </a:t>
            </a:r>
            <a:r>
              <a:rPr lang="en-US" sz="2800" dirty="0" err="1"/>
              <a:t>gweithio’n</a:t>
            </a:r>
            <a:r>
              <a:rPr lang="en-US" sz="2800" dirty="0"/>
              <a:t> </a:t>
            </a:r>
            <a:r>
              <a:rPr lang="en-US" sz="2800" dirty="0" err="1"/>
              <a:t>galed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ysgol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0498093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28" descr="C:\Users\graham\Pictures\Disg Les 2 08\IMG_095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28600"/>
            <a:ext cx="8458200" cy="622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987824" y="23648"/>
            <a:ext cx="5851376" cy="160043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US" sz="2450" dirty="0" err="1"/>
              <a:t>Maen</a:t>
            </a:r>
            <a:r>
              <a:rPr lang="en-US" sz="2450" dirty="0"/>
              <a:t> </a:t>
            </a:r>
            <a:r>
              <a:rPr lang="en-US" sz="2450" dirty="0" err="1"/>
              <a:t>nhw’n</a:t>
            </a:r>
            <a:r>
              <a:rPr lang="en-US" sz="2450" dirty="0"/>
              <a:t> </a:t>
            </a:r>
            <a:r>
              <a:rPr lang="en-US" sz="2450" dirty="0" err="1"/>
              <a:t>mwynhau</a:t>
            </a:r>
            <a:r>
              <a:rPr lang="en-US" sz="2450" dirty="0"/>
              <a:t> </a:t>
            </a:r>
            <a:r>
              <a:rPr lang="en-US" sz="2450" dirty="0" err="1"/>
              <a:t>bwyta</a:t>
            </a:r>
            <a:r>
              <a:rPr lang="en-US" sz="2450" dirty="0"/>
              <a:t> </a:t>
            </a:r>
            <a:r>
              <a:rPr lang="en-US" sz="2450" dirty="0" err="1"/>
              <a:t>losin</a:t>
            </a:r>
            <a:r>
              <a:rPr lang="en-US" sz="2450" dirty="0"/>
              <a:t>.</a:t>
            </a:r>
          </a:p>
          <a:p>
            <a:pPr algn="r"/>
            <a:r>
              <a:rPr lang="en-US" sz="2450" dirty="0" err="1"/>
              <a:t>Mae’r</a:t>
            </a:r>
            <a:r>
              <a:rPr lang="en-US" sz="2450" dirty="0"/>
              <a:t> plant </a:t>
            </a:r>
            <a:r>
              <a:rPr lang="en-US" sz="2450" dirty="0" err="1"/>
              <a:t>hyn</a:t>
            </a:r>
            <a:r>
              <a:rPr lang="en-US" sz="2450" dirty="0"/>
              <a:t> </a:t>
            </a:r>
            <a:r>
              <a:rPr lang="en-US" sz="2450" dirty="0" err="1"/>
              <a:t>yn</a:t>
            </a:r>
            <a:r>
              <a:rPr lang="en-US" sz="2450" dirty="0"/>
              <a:t> </a:t>
            </a:r>
            <a:r>
              <a:rPr lang="en-US" sz="2450" dirty="0" err="1"/>
              <a:t>gwisgo</a:t>
            </a:r>
            <a:r>
              <a:rPr lang="en-US" sz="2450" dirty="0"/>
              <a:t> </a:t>
            </a:r>
            <a:r>
              <a:rPr lang="en-US" sz="2450" dirty="0" err="1"/>
              <a:t>carthenni</a:t>
            </a:r>
            <a:r>
              <a:rPr lang="en-US" sz="2450" dirty="0"/>
              <a:t> </a:t>
            </a:r>
            <a:r>
              <a:rPr lang="en-US" sz="2450" dirty="0" err="1"/>
              <a:t>traddodiadol</a:t>
            </a:r>
            <a:r>
              <a:rPr lang="en-US" sz="2450" dirty="0"/>
              <a:t> Lesotho.</a:t>
            </a:r>
          </a:p>
          <a:p>
            <a:pPr algn="r"/>
            <a:r>
              <a:rPr lang="en-US" sz="2450" dirty="0"/>
              <a:t>Mae </a:t>
            </a:r>
            <a:r>
              <a:rPr lang="en-US" sz="2450" dirty="0" err="1"/>
              <a:t>gan</a:t>
            </a:r>
            <a:r>
              <a:rPr lang="en-US" sz="2450" dirty="0"/>
              <a:t> bob </a:t>
            </a:r>
            <a:r>
              <a:rPr lang="en-US" sz="2450" dirty="0" err="1"/>
              <a:t>llwyth</a:t>
            </a:r>
            <a:r>
              <a:rPr lang="en-US" sz="2450" dirty="0"/>
              <a:t> </a:t>
            </a:r>
            <a:r>
              <a:rPr lang="en-US" sz="2450" dirty="0" err="1"/>
              <a:t>eu</a:t>
            </a:r>
            <a:r>
              <a:rPr lang="en-US" sz="2450" dirty="0"/>
              <a:t> </a:t>
            </a:r>
            <a:r>
              <a:rPr lang="en-US" sz="2450" dirty="0" err="1"/>
              <a:t>patrymau</a:t>
            </a:r>
            <a:r>
              <a:rPr lang="en-US" sz="2450" dirty="0"/>
              <a:t> </a:t>
            </a:r>
            <a:r>
              <a:rPr lang="en-US" sz="2450" dirty="0" err="1"/>
              <a:t>eu</a:t>
            </a:r>
            <a:r>
              <a:rPr lang="en-US" sz="2450" dirty="0"/>
              <a:t> </a:t>
            </a:r>
            <a:r>
              <a:rPr lang="en-US" sz="2450" dirty="0" err="1"/>
              <a:t>hunain</a:t>
            </a:r>
            <a:r>
              <a:rPr lang="en-US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003385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graham\Pictures\01 Lesotho 2008\1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7003504" cy="6258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95536" y="5565156"/>
            <a:ext cx="4536504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800" dirty="0"/>
              <a:t>Mae </a:t>
            </a:r>
            <a:r>
              <a:rPr lang="en-US" sz="2800" dirty="0" err="1"/>
              <a:t>rhai</a:t>
            </a:r>
            <a:r>
              <a:rPr lang="en-US" sz="2800" dirty="0"/>
              <a:t> plant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fugeiliaid</a:t>
            </a:r>
            <a:r>
              <a:rPr lang="en-US" sz="2800" dirty="0"/>
              <a:t> </a:t>
            </a:r>
            <a:r>
              <a:rPr lang="en-US" sz="2800" dirty="0" err="1"/>
              <a:t>sy’n</a:t>
            </a:r>
            <a:r>
              <a:rPr lang="en-US" sz="2800" dirty="0"/>
              <a:t> </a:t>
            </a:r>
            <a:r>
              <a:rPr lang="en-US" sz="2800" dirty="0" err="1"/>
              <a:t>gofalu</a:t>
            </a:r>
            <a:r>
              <a:rPr lang="en-US" sz="2800" dirty="0"/>
              <a:t> am y </a:t>
            </a:r>
            <a:r>
              <a:rPr lang="en-US" sz="2800" dirty="0" err="1"/>
              <a:t>defaid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0425134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28" descr="C:\Users\graham\Pictures\LESOTHO 2013\08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2399"/>
            <a:ext cx="8740080" cy="6557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28054" y="5801781"/>
            <a:ext cx="5616624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800" dirty="0"/>
              <a:t>Mae </a:t>
            </a:r>
            <a:r>
              <a:rPr lang="en-US" sz="2800" dirty="0" err="1"/>
              <a:t>nifer</a:t>
            </a:r>
            <a:r>
              <a:rPr lang="en-US" sz="2800" dirty="0"/>
              <a:t> o </a:t>
            </a:r>
            <a:r>
              <a:rPr lang="en-US" sz="2800" dirty="0" err="1"/>
              <a:t>afonydd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Lesotho. </a:t>
            </a:r>
            <a:r>
              <a:rPr lang="en-US" sz="2800" dirty="0" err="1"/>
              <a:t>Dyma</a:t>
            </a:r>
            <a:r>
              <a:rPr lang="en-US" sz="2800" dirty="0"/>
              <a:t> </a:t>
            </a:r>
            <a:r>
              <a:rPr lang="en-US" sz="2800" dirty="0" err="1"/>
              <a:t>bont</a:t>
            </a:r>
            <a:r>
              <a:rPr lang="en-US" sz="2800" dirty="0"/>
              <a:t> </a:t>
            </a:r>
            <a:r>
              <a:rPr lang="en-US" sz="2800" dirty="0" err="1"/>
              <a:t>dros</a:t>
            </a:r>
            <a:r>
              <a:rPr lang="en-US" sz="2800" dirty="0"/>
              <a:t> </a:t>
            </a:r>
            <a:r>
              <a:rPr lang="en-US" sz="2800" dirty="0" err="1"/>
              <a:t>Afon</a:t>
            </a:r>
            <a:r>
              <a:rPr lang="en-US" sz="2800" dirty="0"/>
              <a:t> </a:t>
            </a:r>
            <a:r>
              <a:rPr lang="en-US" sz="2800" dirty="0" err="1"/>
              <a:t>Senqu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2290978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91680" y="1340768"/>
            <a:ext cx="590465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Ym</a:t>
            </a:r>
            <a:r>
              <a:rPr lang="en-US" sz="2800" dirty="0"/>
              <a:t> 1986 </a:t>
            </a:r>
            <a:r>
              <a:rPr lang="en-US" sz="2800" dirty="0" err="1"/>
              <a:t>daeth</a:t>
            </a:r>
            <a:r>
              <a:rPr lang="en-US" sz="2800" dirty="0"/>
              <a:t> </a:t>
            </a:r>
            <a:r>
              <a:rPr lang="en-US" sz="2800" dirty="0" err="1"/>
              <a:t>Llywodraeth</a:t>
            </a:r>
            <a:r>
              <a:rPr lang="en-US" sz="2800" dirty="0"/>
              <a:t> Lesotho a </a:t>
            </a:r>
            <a:r>
              <a:rPr lang="en-US" sz="2800" dirty="0" err="1"/>
              <a:t>Llywodraeth</a:t>
            </a:r>
            <a:r>
              <a:rPr lang="en-US" sz="2800" dirty="0"/>
              <a:t> De </a:t>
            </a:r>
            <a:r>
              <a:rPr lang="en-US" sz="2800" dirty="0" err="1"/>
              <a:t>Affrica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gytundeb</a:t>
            </a:r>
            <a:r>
              <a:rPr lang="en-US" sz="2800" dirty="0"/>
              <a:t>.</a:t>
            </a:r>
          </a:p>
          <a:p>
            <a:endParaRPr lang="en-US" sz="2800" dirty="0"/>
          </a:p>
          <a:p>
            <a:r>
              <a:rPr lang="en-US" sz="2800" dirty="0" err="1"/>
              <a:t>Cytunon</a:t>
            </a:r>
            <a:r>
              <a:rPr lang="en-US" sz="2800" dirty="0"/>
              <a:t> </a:t>
            </a:r>
            <a:r>
              <a:rPr lang="en-US" sz="2800" dirty="0" err="1"/>
              <a:t>nhw</a:t>
            </a:r>
            <a:r>
              <a:rPr lang="en-US" sz="2800" dirty="0"/>
              <a:t> y </a:t>
            </a:r>
            <a:r>
              <a:rPr lang="en-US" sz="2800" dirty="0" err="1"/>
              <a:t>byddai</a:t>
            </a:r>
            <a:r>
              <a:rPr lang="en-US" sz="2800" dirty="0"/>
              <a:t> </a:t>
            </a:r>
            <a:r>
              <a:rPr lang="en-US" sz="2800" dirty="0" err="1"/>
              <a:t>argaeau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cael</a:t>
            </a:r>
            <a:r>
              <a:rPr lang="en-US" sz="2800" dirty="0"/>
              <a:t> </a:t>
            </a:r>
            <a:r>
              <a:rPr lang="en-US" sz="2800" dirty="0" err="1"/>
              <a:t>eu</a:t>
            </a:r>
            <a:r>
              <a:rPr lang="en-US" sz="2800" dirty="0"/>
              <a:t> </a:t>
            </a:r>
            <a:r>
              <a:rPr lang="en-US" sz="2800" dirty="0" err="1"/>
              <a:t>codi</a:t>
            </a:r>
            <a:r>
              <a:rPr lang="en-US" sz="2800" dirty="0"/>
              <a:t> </a:t>
            </a:r>
            <a:r>
              <a:rPr lang="en-US" sz="2800" dirty="0" err="1"/>
              <a:t>er</a:t>
            </a:r>
            <a:r>
              <a:rPr lang="en-US" sz="2800" dirty="0"/>
              <a:t> </a:t>
            </a:r>
            <a:r>
              <a:rPr lang="en-US" sz="2800" dirty="0" err="1"/>
              <a:t>mwyn</a:t>
            </a:r>
            <a:r>
              <a:rPr lang="en-US" sz="2800" dirty="0"/>
              <a:t> </a:t>
            </a:r>
            <a:r>
              <a:rPr lang="en-US" sz="2800" dirty="0" err="1"/>
              <a:t>darparu</a:t>
            </a:r>
            <a:r>
              <a:rPr lang="en-US" sz="2800" dirty="0"/>
              <a:t> </a:t>
            </a:r>
            <a:r>
              <a:rPr lang="en-US" sz="2800" dirty="0" err="1"/>
              <a:t>d</a:t>
            </a:r>
            <a:r>
              <a:rPr lang="en-US" sz="2800" dirty="0" err="1">
                <a:ea typeface="Lucida Grande"/>
                <a:cs typeface="Lucida Grande"/>
              </a:rPr>
              <a:t>ŵr</a:t>
            </a:r>
            <a:r>
              <a:rPr lang="en-US" sz="2800" dirty="0">
                <a:ea typeface="Lucida Grande"/>
                <a:cs typeface="Lucida Grande"/>
              </a:rPr>
              <a:t> </a:t>
            </a:r>
            <a:r>
              <a:rPr lang="en-US" sz="2800" dirty="0" err="1">
                <a:ea typeface="Lucida Grande"/>
                <a:cs typeface="Lucida Grande"/>
              </a:rPr>
              <a:t>ar</a:t>
            </a:r>
            <a:r>
              <a:rPr lang="en-US" sz="2800" dirty="0">
                <a:ea typeface="Lucida Grande"/>
                <a:cs typeface="Lucida Grande"/>
              </a:rPr>
              <a:t> </a:t>
            </a:r>
            <a:r>
              <a:rPr lang="en-US" sz="2800" dirty="0" err="1">
                <a:ea typeface="Lucida Grande"/>
                <a:cs typeface="Lucida Grande"/>
              </a:rPr>
              <a:t>gyfer</a:t>
            </a:r>
            <a:r>
              <a:rPr lang="en-US" sz="2800" dirty="0">
                <a:ea typeface="Lucida Grande"/>
                <a:cs typeface="Lucida Grande"/>
              </a:rPr>
              <a:t> </a:t>
            </a:r>
            <a:r>
              <a:rPr lang="en-US" sz="2800" dirty="0" err="1">
                <a:ea typeface="Lucida Grande"/>
                <a:cs typeface="Lucida Grande"/>
              </a:rPr>
              <a:t>pobl</a:t>
            </a:r>
            <a:r>
              <a:rPr lang="en-US" sz="2800" dirty="0">
                <a:ea typeface="Lucida Grande"/>
                <a:cs typeface="Lucida Grande"/>
              </a:rPr>
              <a:t> </a:t>
            </a:r>
            <a:r>
              <a:rPr lang="en-US" sz="2800" dirty="0" err="1">
                <a:ea typeface="Lucida Grande"/>
                <a:cs typeface="Lucida Grande"/>
              </a:rPr>
              <a:t>yn</a:t>
            </a:r>
            <a:r>
              <a:rPr lang="en-US" sz="2800" dirty="0">
                <a:ea typeface="Lucida Grande"/>
                <a:cs typeface="Lucida Grande"/>
              </a:rPr>
              <a:t> Ne </a:t>
            </a:r>
            <a:r>
              <a:rPr lang="en-US" sz="2800" dirty="0" err="1">
                <a:ea typeface="Lucida Grande"/>
                <a:cs typeface="Lucida Grande"/>
              </a:rPr>
              <a:t>Affrica</a:t>
            </a:r>
            <a:r>
              <a:rPr lang="en-US" sz="2800" dirty="0">
                <a:ea typeface="Lucida Grande"/>
                <a:cs typeface="Lucida Grande"/>
              </a:rPr>
              <a:t>.</a:t>
            </a:r>
          </a:p>
          <a:p>
            <a:endParaRPr lang="en-US" sz="2800" dirty="0">
              <a:ea typeface="Lucida Grande"/>
              <a:cs typeface="Lucida Grande"/>
            </a:endParaRPr>
          </a:p>
          <a:p>
            <a:r>
              <a:rPr lang="en-US" sz="2800" dirty="0">
                <a:ea typeface="Lucida Grande"/>
                <a:cs typeface="Lucida Grande"/>
              </a:rPr>
              <a:t>Mae </a:t>
            </a:r>
            <a:r>
              <a:rPr lang="en-US" sz="2800" dirty="0" err="1">
                <a:ea typeface="Lucida Grande"/>
                <a:cs typeface="Lucida Grande"/>
              </a:rPr>
              <a:t>dau</a:t>
            </a:r>
            <a:r>
              <a:rPr lang="en-US" sz="2800" dirty="0">
                <a:ea typeface="Lucida Grande"/>
                <a:cs typeface="Lucida Grande"/>
              </a:rPr>
              <a:t> </a:t>
            </a:r>
            <a:r>
              <a:rPr lang="en-US" sz="2800" dirty="0" err="1">
                <a:ea typeface="Lucida Grande"/>
                <a:cs typeface="Lucida Grande"/>
              </a:rPr>
              <a:t>argae</a:t>
            </a:r>
            <a:r>
              <a:rPr lang="en-US" sz="2800" dirty="0">
                <a:ea typeface="Lucida Grande"/>
                <a:cs typeface="Lucida Grande"/>
              </a:rPr>
              <a:t> </a:t>
            </a:r>
            <a:r>
              <a:rPr lang="en-US" sz="2800" dirty="0" err="1">
                <a:ea typeface="Lucida Grande"/>
                <a:cs typeface="Lucida Grande"/>
              </a:rPr>
              <a:t>wedi</a:t>
            </a:r>
            <a:r>
              <a:rPr lang="en-US" sz="2800" dirty="0">
                <a:ea typeface="Lucida Grande"/>
                <a:cs typeface="Lucida Grande"/>
              </a:rPr>
              <a:t> </a:t>
            </a:r>
            <a:r>
              <a:rPr lang="en-US" sz="2800" dirty="0" err="1">
                <a:ea typeface="Lucida Grande"/>
                <a:cs typeface="Lucida Grande"/>
              </a:rPr>
              <a:t>eu</a:t>
            </a:r>
            <a:r>
              <a:rPr lang="en-US" sz="2800" dirty="0">
                <a:ea typeface="Lucida Grande"/>
                <a:cs typeface="Lucida Grande"/>
              </a:rPr>
              <a:t> </a:t>
            </a:r>
            <a:r>
              <a:rPr lang="en-US" sz="2800" dirty="0" err="1">
                <a:ea typeface="Lucida Grande"/>
                <a:cs typeface="Lucida Grande"/>
              </a:rPr>
              <a:t>codi</a:t>
            </a:r>
            <a:r>
              <a:rPr lang="en-US" sz="2800" dirty="0">
                <a:ea typeface="Lucida Grande"/>
                <a:cs typeface="Lucida Grande"/>
              </a:rPr>
              <a:t> </a:t>
            </a:r>
            <a:r>
              <a:rPr lang="en-US" sz="2800" dirty="0" err="1">
                <a:ea typeface="Lucida Grande"/>
                <a:cs typeface="Lucida Grande"/>
              </a:rPr>
              <a:t>yn</a:t>
            </a:r>
            <a:r>
              <a:rPr lang="en-US" sz="2800" dirty="0">
                <a:ea typeface="Lucida Grande"/>
                <a:cs typeface="Lucida Grande"/>
              </a:rPr>
              <a:t> </a:t>
            </a:r>
            <a:r>
              <a:rPr lang="en-US" sz="2800" dirty="0" err="1">
                <a:ea typeface="Lucida Grande"/>
                <a:cs typeface="Lucida Grande"/>
              </a:rPr>
              <a:t>barod</a:t>
            </a:r>
            <a:r>
              <a:rPr lang="en-US" sz="2800" dirty="0">
                <a:ea typeface="Lucida Grande"/>
                <a:cs typeface="Lucida Grande"/>
              </a:rPr>
              <a:t>. Y </a:t>
            </a:r>
            <a:r>
              <a:rPr lang="en-US" sz="2800" dirty="0" err="1">
                <a:ea typeface="Lucida Grande"/>
                <a:cs typeface="Lucida Grande"/>
              </a:rPr>
              <a:t>rhain</a:t>
            </a:r>
            <a:r>
              <a:rPr lang="en-US" sz="2800" dirty="0">
                <a:ea typeface="Lucida Grande"/>
                <a:cs typeface="Lucida Grande"/>
              </a:rPr>
              <a:t> </a:t>
            </a:r>
            <a:r>
              <a:rPr lang="en-US" sz="2800" dirty="0" err="1">
                <a:ea typeface="Lucida Grande"/>
                <a:cs typeface="Lucida Grande"/>
              </a:rPr>
              <a:t>yw</a:t>
            </a:r>
            <a:r>
              <a:rPr lang="en-US" sz="2800" dirty="0">
                <a:ea typeface="Lucida Grande"/>
                <a:cs typeface="Lucida Grande"/>
              </a:rPr>
              <a:t> </a:t>
            </a:r>
            <a:r>
              <a:rPr lang="en-US" sz="2800" dirty="0" err="1">
                <a:ea typeface="Lucida Grande"/>
                <a:cs typeface="Lucida Grande"/>
              </a:rPr>
              <a:t>Argae</a:t>
            </a:r>
            <a:r>
              <a:rPr lang="en-US" sz="2800" dirty="0">
                <a:ea typeface="Lucida Grande"/>
                <a:cs typeface="Lucida Grande"/>
              </a:rPr>
              <a:t> </a:t>
            </a:r>
            <a:r>
              <a:rPr lang="en-US" sz="2800" dirty="0" err="1">
                <a:ea typeface="Lucida Grande"/>
                <a:cs typeface="Lucida Grande"/>
              </a:rPr>
              <a:t>Katse</a:t>
            </a:r>
            <a:r>
              <a:rPr lang="en-US" sz="2800" dirty="0">
                <a:ea typeface="Lucida Grande"/>
                <a:cs typeface="Lucida Grande"/>
              </a:rPr>
              <a:t> ac </a:t>
            </a:r>
            <a:r>
              <a:rPr lang="en-US" sz="2800" dirty="0" err="1">
                <a:ea typeface="Lucida Grande"/>
                <a:cs typeface="Lucida Grande"/>
              </a:rPr>
              <a:t>Argae</a:t>
            </a:r>
            <a:r>
              <a:rPr lang="en-US" sz="2800" dirty="0">
                <a:ea typeface="Lucida Grande"/>
                <a:cs typeface="Lucida Grande"/>
              </a:rPr>
              <a:t> </a:t>
            </a:r>
            <a:r>
              <a:rPr lang="en-US" sz="2800" dirty="0" err="1">
                <a:ea typeface="Lucida Grande"/>
                <a:cs typeface="Lucida Grande"/>
              </a:rPr>
              <a:t>Mohale</a:t>
            </a:r>
            <a:r>
              <a:rPr lang="en-US" sz="2800" dirty="0">
                <a:ea typeface="Lucida Grande"/>
                <a:cs typeface="Lucida Grande"/>
              </a:rPr>
              <a:t>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6741888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599" y="201115"/>
            <a:ext cx="5899569" cy="332342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7337" y="2954767"/>
            <a:ext cx="7408796" cy="387727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44208" y="1484784"/>
            <a:ext cx="19442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Dyma</a:t>
            </a:r>
            <a:r>
              <a:rPr lang="en-US" sz="2800" dirty="0"/>
              <a:t> </a:t>
            </a:r>
            <a:r>
              <a:rPr lang="en-US" sz="2800" dirty="0" err="1"/>
              <a:t>Argae</a:t>
            </a:r>
            <a:r>
              <a:rPr lang="en-US" sz="2800" dirty="0"/>
              <a:t> </a:t>
            </a:r>
            <a:r>
              <a:rPr lang="en-US" sz="2800" dirty="0" err="1"/>
              <a:t>Katse</a:t>
            </a:r>
            <a:endParaRPr lang="en-US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672712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newsletter-590px-kobon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7970513" cy="53285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445277" y="5805264"/>
            <a:ext cx="797445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/>
              <a:t>Yn</a:t>
            </a:r>
            <a:r>
              <a:rPr lang="en-US" sz="2800" dirty="0"/>
              <a:t> 2019, </a:t>
            </a:r>
            <a:r>
              <a:rPr lang="en-US" sz="2800" dirty="0" err="1"/>
              <a:t>bydd</a:t>
            </a:r>
            <a:r>
              <a:rPr lang="en-US" sz="2800" dirty="0"/>
              <a:t> y </a:t>
            </a:r>
            <a:r>
              <a:rPr lang="en-US" sz="2800" dirty="0" err="1"/>
              <a:t>gwaith</a:t>
            </a:r>
            <a:r>
              <a:rPr lang="en-US" sz="2800" dirty="0"/>
              <a:t> o </a:t>
            </a:r>
            <a:r>
              <a:rPr lang="en-US" sz="2800" dirty="0" err="1"/>
              <a:t>godi</a:t>
            </a:r>
            <a:r>
              <a:rPr lang="en-US" sz="2800" dirty="0"/>
              <a:t> </a:t>
            </a:r>
            <a:r>
              <a:rPr lang="en-US" sz="2800" dirty="0" err="1"/>
              <a:t>argae</a:t>
            </a:r>
            <a:r>
              <a:rPr lang="en-US" sz="2800" dirty="0"/>
              <a:t> </a:t>
            </a:r>
            <a:r>
              <a:rPr lang="en-US" sz="2800" dirty="0" err="1"/>
              <a:t>Polihali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dechrau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ardal</a:t>
            </a:r>
            <a:r>
              <a:rPr lang="en-US" sz="2800" dirty="0"/>
              <a:t> </a:t>
            </a:r>
            <a:r>
              <a:rPr lang="en-US" sz="2800" dirty="0" err="1"/>
              <a:t>Mokhotlong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1257714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..\Lesotho 2014\32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228600"/>
            <a:ext cx="8792306" cy="5864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4528" y="5877272"/>
            <a:ext cx="9117114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/>
              <a:t>Mae’r</a:t>
            </a:r>
            <a:r>
              <a:rPr lang="en-US" sz="2800" dirty="0"/>
              <a:t> </a:t>
            </a:r>
            <a:r>
              <a:rPr lang="en-US" sz="2800" dirty="0" err="1"/>
              <a:t>bobl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cwrdd</a:t>
            </a:r>
            <a:r>
              <a:rPr lang="en-US" sz="2800" dirty="0"/>
              <a:t> </a:t>
            </a:r>
            <a:r>
              <a:rPr lang="en-US" sz="2800" dirty="0" err="1"/>
              <a:t>er</a:t>
            </a:r>
            <a:r>
              <a:rPr lang="en-US" sz="2800" dirty="0"/>
              <a:t> </a:t>
            </a:r>
            <a:r>
              <a:rPr lang="en-US" sz="2800" dirty="0" err="1"/>
              <a:t>mwyn</a:t>
            </a:r>
            <a:r>
              <a:rPr lang="en-US" sz="2800" dirty="0"/>
              <a:t> </a:t>
            </a:r>
            <a:r>
              <a:rPr lang="en-US" sz="2800" dirty="0" err="1"/>
              <a:t>trafod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argae</a:t>
            </a:r>
            <a:r>
              <a:rPr lang="en-US" sz="2800" dirty="0"/>
              <a:t> </a:t>
            </a:r>
            <a:r>
              <a:rPr lang="en-US" sz="2800" dirty="0" err="1"/>
              <a:t>newydd</a:t>
            </a:r>
            <a:r>
              <a:rPr lang="en-US" sz="2800" dirty="0"/>
              <a:t> a </a:t>
            </a:r>
            <a:r>
              <a:rPr lang="en-US" sz="2800" dirty="0" err="1"/>
              <a:t>fydd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cael</a:t>
            </a:r>
            <a:r>
              <a:rPr lang="en-US" sz="2800" dirty="0"/>
              <a:t> </a:t>
            </a:r>
            <a:r>
              <a:rPr lang="en-US" sz="2800" dirty="0" err="1"/>
              <a:t>ei</a:t>
            </a:r>
            <a:r>
              <a:rPr lang="en-US" sz="2800" dirty="0"/>
              <a:t> </a:t>
            </a:r>
            <a:r>
              <a:rPr lang="en-US" sz="2800" dirty="0" err="1"/>
              <a:t>godi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ardal</a:t>
            </a:r>
            <a:r>
              <a:rPr lang="en-US" sz="2800" dirty="0"/>
              <a:t> </a:t>
            </a:r>
            <a:r>
              <a:rPr lang="en-US" sz="2800" dirty="0" err="1"/>
              <a:t>Mokhotlong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5934395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..\Lesotho 2014\31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42899"/>
            <a:ext cx="9186713" cy="67842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593355" y="5157192"/>
            <a:ext cx="4390583" cy="138499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800" dirty="0" err="1"/>
              <a:t>Bydd</a:t>
            </a:r>
            <a:r>
              <a:rPr lang="en-US" sz="2800" dirty="0"/>
              <a:t> </a:t>
            </a:r>
            <a:r>
              <a:rPr lang="en-US" sz="2800" dirty="0" err="1"/>
              <a:t>e’n</a:t>
            </a:r>
            <a:r>
              <a:rPr lang="en-US" sz="2800" dirty="0"/>
              <a:t> </a:t>
            </a:r>
            <a:r>
              <a:rPr lang="en-US" sz="2800" dirty="0" err="1"/>
              <a:t>cael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enw</a:t>
            </a:r>
            <a:r>
              <a:rPr lang="en-US" sz="2800" dirty="0"/>
              <a:t> </a:t>
            </a:r>
            <a:r>
              <a:rPr lang="en-US" sz="2800" dirty="0" err="1"/>
              <a:t>Argae</a:t>
            </a:r>
            <a:r>
              <a:rPr lang="en-US" sz="2800" dirty="0"/>
              <a:t> </a:t>
            </a:r>
            <a:r>
              <a:rPr lang="en-US" sz="2800" dirty="0" err="1"/>
              <a:t>Polihali</a:t>
            </a:r>
            <a:r>
              <a:rPr lang="en-US" sz="2800" dirty="0"/>
              <a:t>. </a:t>
            </a:r>
            <a:r>
              <a:rPr lang="en-US" sz="2800" dirty="0" err="1"/>
              <a:t>Bydd</a:t>
            </a:r>
            <a:r>
              <a:rPr lang="en-US" sz="2800" dirty="0"/>
              <a:t> </a:t>
            </a:r>
            <a:r>
              <a:rPr lang="en-US" sz="2800" dirty="0" err="1"/>
              <a:t>Argae</a:t>
            </a:r>
            <a:r>
              <a:rPr lang="en-US" sz="2800" dirty="0"/>
              <a:t> </a:t>
            </a:r>
            <a:r>
              <a:rPr lang="en-US" sz="2800" dirty="0" err="1"/>
              <a:t>Polihali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boddi’r</a:t>
            </a:r>
            <a:r>
              <a:rPr lang="en-US" sz="2800" dirty="0"/>
              <a:t> cwm </a:t>
            </a:r>
            <a:r>
              <a:rPr lang="en-US" sz="2800" dirty="0" err="1"/>
              <a:t>hwn</a:t>
            </a:r>
            <a:r>
              <a:rPr lang="en-US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003385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:\Users\graham\Pictures\LESOTHO 2013\08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19957"/>
            <a:ext cx="4868094" cy="6485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95536" y="836712"/>
            <a:ext cx="31683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Bydd</a:t>
            </a:r>
            <a:r>
              <a:rPr lang="en-US" sz="2800" dirty="0"/>
              <a:t> y </a:t>
            </a:r>
            <a:r>
              <a:rPr lang="en-US" sz="2800" dirty="0" err="1"/>
              <a:t>rhan</a:t>
            </a:r>
            <a:r>
              <a:rPr lang="en-US" sz="2800" dirty="0"/>
              <a:t> hon </a:t>
            </a:r>
            <a:r>
              <a:rPr lang="en-US" sz="2800" dirty="0" err="1"/>
              <a:t>o’r</a:t>
            </a:r>
            <a:r>
              <a:rPr lang="en-US" sz="2800" dirty="0"/>
              <a:t> cwm o </a:t>
            </a:r>
            <a:r>
              <a:rPr lang="en-US" sz="2800" dirty="0" err="1"/>
              <a:t>dan</a:t>
            </a:r>
            <a:r>
              <a:rPr lang="en-US" sz="2800" dirty="0"/>
              <a:t> y </a:t>
            </a:r>
            <a:r>
              <a:rPr lang="en-US" sz="2800" dirty="0" err="1"/>
              <a:t>d</a:t>
            </a:r>
            <a:r>
              <a:rPr lang="en-US" sz="2800" dirty="0" err="1">
                <a:latin typeface="Lucida Grande"/>
                <a:ea typeface="Lucida Grande"/>
                <a:cs typeface="Lucida Grande"/>
              </a:rPr>
              <a:t>ŵr</a:t>
            </a:r>
            <a:r>
              <a:rPr lang="en-US" sz="280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sz="2800" dirty="0" err="1">
                <a:latin typeface="Lucida Grande"/>
                <a:ea typeface="Lucida Grande"/>
                <a:cs typeface="Lucida Grande"/>
              </a:rPr>
              <a:t>hefyd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003385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3" descr="12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799" y="476672"/>
            <a:ext cx="4615603" cy="30809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2" descr="..\..\Pictures\LESOTHO 2013\06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960948"/>
            <a:ext cx="4674840" cy="3506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220072" y="474373"/>
            <a:ext cx="34990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Bydd</a:t>
            </a:r>
            <a:r>
              <a:rPr lang="en-US" sz="2800" dirty="0"/>
              <a:t> tai a </a:t>
            </a:r>
            <a:r>
              <a:rPr lang="en-US" sz="2800" dirty="0" err="1"/>
              <a:t>chaeau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cael</a:t>
            </a:r>
            <a:r>
              <a:rPr lang="en-US" sz="2800" dirty="0"/>
              <a:t> </a:t>
            </a:r>
            <a:r>
              <a:rPr lang="en-US" sz="2800" dirty="0" err="1"/>
              <a:t>eu</a:t>
            </a:r>
            <a:r>
              <a:rPr lang="en-US" sz="2800" dirty="0"/>
              <a:t> </a:t>
            </a:r>
            <a:r>
              <a:rPr lang="en-US" sz="2800" dirty="0" err="1"/>
              <a:t>boddi</a:t>
            </a:r>
            <a:endParaRPr lang="en-US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288625" y="5229200"/>
            <a:ext cx="37444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800" dirty="0" err="1"/>
              <a:t>Bydd</a:t>
            </a:r>
            <a:r>
              <a:rPr lang="en-US" sz="2800" dirty="0"/>
              <a:t> </a:t>
            </a:r>
            <a:r>
              <a:rPr lang="en-US" sz="2800" dirty="0" err="1"/>
              <a:t>rhaid</a:t>
            </a:r>
            <a:r>
              <a:rPr lang="en-US" sz="2800" dirty="0"/>
              <a:t> </a:t>
            </a:r>
            <a:r>
              <a:rPr lang="en-US" sz="2800" dirty="0" err="1"/>
              <a:t>i’r</a:t>
            </a:r>
            <a:r>
              <a:rPr lang="en-US" sz="2800" dirty="0"/>
              <a:t> </a:t>
            </a:r>
            <a:r>
              <a:rPr lang="en-US" sz="2800" dirty="0" err="1"/>
              <a:t>bobl</a:t>
            </a:r>
            <a:r>
              <a:rPr lang="en-US" sz="2800" dirty="0"/>
              <a:t> </a:t>
            </a:r>
            <a:r>
              <a:rPr lang="en-US" sz="2800" dirty="0" err="1"/>
              <a:t>adael</a:t>
            </a:r>
            <a:r>
              <a:rPr lang="en-US" sz="2800" dirty="0"/>
              <a:t> </a:t>
            </a:r>
            <a:r>
              <a:rPr lang="en-US" sz="2800" dirty="0" err="1"/>
              <a:t>eu</a:t>
            </a:r>
            <a:r>
              <a:rPr lang="en-US" sz="2800" dirty="0"/>
              <a:t> </a:t>
            </a:r>
            <a:r>
              <a:rPr lang="en-US" sz="2800" dirty="0" err="1"/>
              <a:t>pentrefi</a:t>
            </a:r>
            <a:r>
              <a:rPr lang="en-US" sz="2800" dirty="0"/>
              <a:t> a </a:t>
            </a:r>
            <a:r>
              <a:rPr lang="en-US" sz="2800" dirty="0" err="1"/>
              <a:t>symud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gartrefi</a:t>
            </a:r>
            <a:r>
              <a:rPr lang="en-US" sz="2800" dirty="0"/>
              <a:t> </a:t>
            </a:r>
            <a:r>
              <a:rPr lang="en-US" sz="2800" dirty="0" err="1"/>
              <a:t>newydd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0498093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1556792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/>
              <a:t>Pe</a:t>
            </a:r>
            <a:r>
              <a:rPr lang="en-US" sz="2800" dirty="0"/>
              <a:t> </a:t>
            </a:r>
            <a:r>
              <a:rPr lang="en-US" sz="2800" dirty="0" err="1"/>
              <a:t>baech</a:t>
            </a:r>
            <a:r>
              <a:rPr lang="en-US" sz="2800" dirty="0"/>
              <a:t> </a:t>
            </a:r>
            <a:r>
              <a:rPr lang="en-US" sz="2800" dirty="0" err="1"/>
              <a:t>chi’n</a:t>
            </a:r>
            <a:r>
              <a:rPr lang="en-US" sz="2800" dirty="0"/>
              <a:t> </a:t>
            </a:r>
            <a:r>
              <a:rPr lang="en-US" sz="2800" dirty="0" err="1"/>
              <a:t>byw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Mokhotlong</a:t>
            </a:r>
            <a:r>
              <a:rPr lang="en-US" sz="2800" dirty="0"/>
              <a:t>, a </a:t>
            </a:r>
            <a:r>
              <a:rPr lang="en-US" sz="2800" dirty="0" err="1"/>
              <a:t>fyddech</a:t>
            </a:r>
            <a:r>
              <a:rPr lang="en-US" sz="2800" dirty="0"/>
              <a:t> </a:t>
            </a:r>
            <a:r>
              <a:rPr lang="en-US" sz="2800" dirty="0" err="1"/>
              <a:t>chi’n</a:t>
            </a:r>
            <a:r>
              <a:rPr lang="en-US" sz="2800" dirty="0"/>
              <a:t> </a:t>
            </a:r>
            <a:r>
              <a:rPr lang="en-US" sz="2800" dirty="0" err="1"/>
              <a:t>falch</a:t>
            </a:r>
            <a:r>
              <a:rPr lang="en-US" sz="2800" dirty="0"/>
              <a:t> </a:t>
            </a:r>
            <a:r>
              <a:rPr lang="en-US" sz="2800" dirty="0" err="1"/>
              <a:t>neu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ofidus</a:t>
            </a:r>
            <a:r>
              <a:rPr lang="en-US" sz="2800" dirty="0"/>
              <a:t> </a:t>
            </a:r>
            <a:r>
              <a:rPr lang="en-US" sz="2800" dirty="0" err="1"/>
              <a:t>yngl</a:t>
            </a:r>
            <a:r>
              <a:rPr lang="en-US" sz="2800" dirty="0" err="1">
                <a:ea typeface="Lucida Grande"/>
                <a:cs typeface="Lucida Grande"/>
              </a:rPr>
              <a:t>ŷn</a:t>
            </a:r>
            <a:r>
              <a:rPr lang="en-US" sz="2800" dirty="0">
                <a:ea typeface="Lucida Grande"/>
                <a:cs typeface="Lucida Grande"/>
              </a:rPr>
              <a:t> </a:t>
            </a:r>
            <a:r>
              <a:rPr lang="en-US" sz="2800" dirty="0" err="1">
                <a:ea typeface="Lucida Grande"/>
                <a:cs typeface="Lucida Grande"/>
              </a:rPr>
              <a:t>â’r</a:t>
            </a:r>
            <a:r>
              <a:rPr lang="en-US" sz="2800" dirty="0">
                <a:ea typeface="Lucida Grande"/>
                <a:cs typeface="Lucida Grande"/>
              </a:rPr>
              <a:t> </a:t>
            </a:r>
            <a:r>
              <a:rPr lang="en-US" sz="2800" dirty="0" err="1">
                <a:ea typeface="Lucida Grande"/>
                <a:cs typeface="Lucida Grande"/>
              </a:rPr>
              <a:t>argae</a:t>
            </a:r>
            <a:r>
              <a:rPr lang="en-US" sz="2800" dirty="0">
                <a:ea typeface="Lucida Grande"/>
                <a:cs typeface="Lucida Grande"/>
              </a:rPr>
              <a:t> </a:t>
            </a:r>
            <a:r>
              <a:rPr lang="en-US" sz="2800" dirty="0" err="1">
                <a:ea typeface="Lucida Grande"/>
                <a:cs typeface="Lucida Grande"/>
              </a:rPr>
              <a:t>newydd</a:t>
            </a:r>
            <a:r>
              <a:rPr lang="en-US" sz="2800" dirty="0">
                <a:ea typeface="Lucida Grande"/>
                <a:cs typeface="Lucida Grande"/>
              </a:rPr>
              <a:t>?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8961382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3172</TotalTime>
  <Words>395</Words>
  <Application>Microsoft Office PowerPoint</Application>
  <PresentationFormat>On-screen Show (4:3)</PresentationFormat>
  <Paragraphs>65</Paragraphs>
  <Slides>22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Lucida Grande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Janie</dc:creator>
  <cp:lastModifiedBy>Polly Seton</cp:lastModifiedBy>
  <cp:revision>47</cp:revision>
  <dcterms:created xsi:type="dcterms:W3CDTF">2016-03-01T08:36:59Z</dcterms:created>
  <dcterms:modified xsi:type="dcterms:W3CDTF">2018-06-26T08:54:32Z</dcterms:modified>
</cp:coreProperties>
</file>