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9"/>
  </p:notesMasterIdLst>
  <p:sldIdLst>
    <p:sldId id="332" r:id="rId2"/>
    <p:sldId id="334" r:id="rId3"/>
    <p:sldId id="339" r:id="rId4"/>
    <p:sldId id="335" r:id="rId5"/>
    <p:sldId id="336" r:id="rId6"/>
    <p:sldId id="337" r:id="rId7"/>
    <p:sldId id="338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63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43C20-FA6D-4091-958E-FB7B14038B06}" v="877" dt="2020-10-18T09:15:45.729"/>
    <p1510:client id="{92DC6F70-6C87-B6BF-09DE-6A0C29A441CC}" v="11621" dt="2020-10-18T14:13:52.448"/>
    <p1510:client id="{9FC4C88A-33CF-116C-A62F-C411E8DFF643}" v="4655" dt="2020-10-18T09:54:39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66" y="222"/>
      </p:cViewPr>
      <p:guideLst>
        <p:guide pos="3863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43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863A8E-E033-4841-8E1B-F51ABDA3876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FD3636-505B-405F-812B-39E03207934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 Check in</a:t>
          </a:r>
        </a:p>
        <a:p>
          <a:endParaRPr lang="en-US" b="1" dirty="0">
            <a:solidFill>
              <a:schemeClr val="tx1"/>
            </a:solidFill>
          </a:endParaRPr>
        </a:p>
      </dgm:t>
    </dgm:pt>
    <dgm:pt modelId="{DCCB7CFF-FAFC-43ED-AEA5-251CDD717BF5}" type="parTrans" cxnId="{053FA46C-3E94-4D83-814C-DA02C34055E0}">
      <dgm:prSet/>
      <dgm:spPr/>
      <dgm:t>
        <a:bodyPr/>
        <a:lstStyle/>
        <a:p>
          <a:endParaRPr lang="en-US"/>
        </a:p>
      </dgm:t>
    </dgm:pt>
    <dgm:pt modelId="{5A74E043-ABFF-4F43-91FB-B74B1DBD4FEF}" type="sibTrans" cxnId="{053FA46C-3E94-4D83-814C-DA02C34055E0}">
      <dgm:prSet/>
      <dgm:spPr/>
      <dgm:t>
        <a:bodyPr/>
        <a:lstStyle/>
        <a:p>
          <a:endParaRPr lang="en-US"/>
        </a:p>
      </dgm:t>
    </dgm:pt>
    <dgm:pt modelId="{CC018135-280D-4291-8331-EED4648A815F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Reflective Activity – Postcards </a:t>
          </a:r>
          <a:endParaRPr lang="en-US" b="0" dirty="0" smtClean="0">
            <a:solidFill>
              <a:schemeClr val="tx1"/>
            </a:solidFill>
          </a:endParaRPr>
        </a:p>
      </dgm:t>
    </dgm:pt>
    <dgm:pt modelId="{9B3A640A-1E59-427C-B288-644B542ED29F}" type="parTrans" cxnId="{20AE7311-551B-4B4C-8975-E2DFD4F57C2B}">
      <dgm:prSet/>
      <dgm:spPr/>
      <dgm:t>
        <a:bodyPr/>
        <a:lstStyle/>
        <a:p>
          <a:endParaRPr lang="en-US"/>
        </a:p>
      </dgm:t>
    </dgm:pt>
    <dgm:pt modelId="{427A8F22-3630-462C-9A42-F49C43618DD2}" type="sibTrans" cxnId="{20AE7311-551B-4B4C-8975-E2DFD4F57C2B}">
      <dgm:prSet/>
      <dgm:spPr/>
      <dgm:t>
        <a:bodyPr/>
        <a:lstStyle/>
        <a:p>
          <a:endParaRPr lang="en-US"/>
        </a:p>
      </dgm:t>
    </dgm:pt>
    <dgm:pt modelId="{CF51A465-3C28-491E-A3E8-C26126F0FB01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Moving Forward: </a:t>
          </a:r>
          <a:endParaRPr lang="en-US" b="1" dirty="0" smtClean="0">
            <a:solidFill>
              <a:schemeClr val="tx1"/>
            </a:solidFill>
          </a:endParaRPr>
        </a:p>
        <a:p>
          <a:r>
            <a:rPr lang="en-US" b="1" dirty="0" smtClean="0">
              <a:solidFill>
                <a:schemeClr val="tx1"/>
              </a:solidFill>
            </a:rPr>
            <a:t>Group Discussion 4-5pm</a:t>
          </a:r>
          <a:endParaRPr lang="en-US" b="1" dirty="0" smtClean="0">
            <a:solidFill>
              <a:schemeClr val="tx1"/>
            </a:solidFill>
          </a:endParaRPr>
        </a:p>
      </dgm:t>
    </dgm:pt>
    <dgm:pt modelId="{EFD3C56F-C678-46AF-B00A-11B442C9EEFE}" type="parTrans" cxnId="{1982871E-7716-45FE-B685-C50A5947364C}">
      <dgm:prSet/>
      <dgm:spPr/>
      <dgm:t>
        <a:bodyPr/>
        <a:lstStyle/>
        <a:p>
          <a:endParaRPr lang="en-US"/>
        </a:p>
      </dgm:t>
    </dgm:pt>
    <dgm:pt modelId="{C76A24E3-C88E-4BF3-86EF-1140A7D3056D}" type="sibTrans" cxnId="{1982871E-7716-45FE-B685-C50A5947364C}">
      <dgm:prSet/>
      <dgm:spPr/>
      <dgm:t>
        <a:bodyPr/>
        <a:lstStyle/>
        <a:p>
          <a:endParaRPr lang="en-US"/>
        </a:p>
      </dgm:t>
    </dgm:pt>
    <dgm:pt modelId="{DC06F284-AAC9-4DA8-BF3B-F210F0767BB3}" type="pres">
      <dgm:prSet presAssocID="{63863A8E-E033-4841-8E1B-F51ABDA3876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764CC8-6E3C-4C3B-8F0D-FE174FB439B6}" type="pres">
      <dgm:prSet presAssocID="{D4FD3636-505B-405F-812B-39E03207934E}" presName="comp" presStyleCnt="0"/>
      <dgm:spPr/>
    </dgm:pt>
    <dgm:pt modelId="{F27A21F2-A03E-4CEA-95BF-F9229653E182}" type="pres">
      <dgm:prSet presAssocID="{D4FD3636-505B-405F-812B-39E03207934E}" presName="box" presStyleLbl="node1" presStyleIdx="0" presStyleCnt="3"/>
      <dgm:spPr/>
      <dgm:t>
        <a:bodyPr/>
        <a:lstStyle/>
        <a:p>
          <a:endParaRPr lang="en-US"/>
        </a:p>
      </dgm:t>
    </dgm:pt>
    <dgm:pt modelId="{7BDFAF70-67BC-4FDB-9DB1-47F21B98026B}" type="pres">
      <dgm:prSet presAssocID="{D4FD3636-505B-405F-812B-39E03207934E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5676772-5571-40DF-81E9-3D33432C2E71}" type="pres">
      <dgm:prSet presAssocID="{D4FD3636-505B-405F-812B-39E0320793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C262BD-F3C0-4161-B354-4856CFE79F86}" type="pres">
      <dgm:prSet presAssocID="{5A74E043-ABFF-4F43-91FB-B74B1DBD4FEF}" presName="spacer" presStyleCnt="0"/>
      <dgm:spPr/>
    </dgm:pt>
    <dgm:pt modelId="{CA42AB57-1E09-45A7-868E-66435E93163E}" type="pres">
      <dgm:prSet presAssocID="{CC018135-280D-4291-8331-EED4648A815F}" presName="comp" presStyleCnt="0"/>
      <dgm:spPr/>
    </dgm:pt>
    <dgm:pt modelId="{B8182AA6-A3C2-477F-AC43-02A149B80D45}" type="pres">
      <dgm:prSet presAssocID="{CC018135-280D-4291-8331-EED4648A815F}" presName="box" presStyleLbl="node1" presStyleIdx="1" presStyleCnt="3" custLinFactNeighborY="1187"/>
      <dgm:spPr/>
      <dgm:t>
        <a:bodyPr/>
        <a:lstStyle/>
        <a:p>
          <a:endParaRPr lang="en-US"/>
        </a:p>
      </dgm:t>
    </dgm:pt>
    <dgm:pt modelId="{A8F8FAC7-18C4-4096-B12D-3DD3ADB94E0D}" type="pres">
      <dgm:prSet presAssocID="{CC018135-280D-4291-8331-EED4648A815F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AB83156-4040-4A28-90BF-CC364E347FD9}" type="pres">
      <dgm:prSet presAssocID="{CC018135-280D-4291-8331-EED4648A815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1FD1CB-C339-47AA-A943-7CCB1790139E}" type="pres">
      <dgm:prSet presAssocID="{427A8F22-3630-462C-9A42-F49C43618DD2}" presName="spacer" presStyleCnt="0"/>
      <dgm:spPr/>
    </dgm:pt>
    <dgm:pt modelId="{6DA01512-5E18-4840-B56B-8E17EE6FD3C9}" type="pres">
      <dgm:prSet presAssocID="{CF51A465-3C28-491E-A3E8-C26126F0FB01}" presName="comp" presStyleCnt="0"/>
      <dgm:spPr/>
    </dgm:pt>
    <dgm:pt modelId="{0A62A003-D454-4112-8F39-1F91803111E0}" type="pres">
      <dgm:prSet presAssocID="{CF51A465-3C28-491E-A3E8-C26126F0FB01}" presName="box" presStyleLbl="node1" presStyleIdx="2" presStyleCnt="3" custLinFactNeighborX="-572" custLinFactNeighborY="3956"/>
      <dgm:spPr/>
      <dgm:t>
        <a:bodyPr/>
        <a:lstStyle/>
        <a:p>
          <a:endParaRPr lang="en-US"/>
        </a:p>
      </dgm:t>
    </dgm:pt>
    <dgm:pt modelId="{C8BFDD3A-5E02-4DF7-BCF3-AD308823F071}" type="pres">
      <dgm:prSet presAssocID="{CF51A465-3C28-491E-A3E8-C26126F0FB01}" presName="img" presStyleLbl="fgImgPlace1" presStyleIdx="2" presStyleCnt="3" custLinFactNeighborX="4574" custLinFactNeighborY="-395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</dgm:spPr>
      <dgm:t>
        <a:bodyPr/>
        <a:lstStyle/>
        <a:p>
          <a:endParaRPr lang="en-US"/>
        </a:p>
      </dgm:t>
    </dgm:pt>
    <dgm:pt modelId="{A14EACCA-710F-41FC-9880-CC0AAA745996}" type="pres">
      <dgm:prSet presAssocID="{CF51A465-3C28-491E-A3E8-C26126F0FB0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A95E82-F6F8-4AE2-A510-22D7CB5A9FCF}" type="presOf" srcId="{D4FD3636-505B-405F-812B-39E03207934E}" destId="{F27A21F2-A03E-4CEA-95BF-F9229653E182}" srcOrd="0" destOrd="0" presId="urn:microsoft.com/office/officeart/2005/8/layout/vList4"/>
    <dgm:cxn modelId="{4432C32F-4C65-46B0-9603-E25073036FFD}" type="presOf" srcId="{63863A8E-E033-4841-8E1B-F51ABDA3876D}" destId="{DC06F284-AAC9-4DA8-BF3B-F210F0767BB3}" srcOrd="0" destOrd="0" presId="urn:microsoft.com/office/officeart/2005/8/layout/vList4"/>
    <dgm:cxn modelId="{20AE7311-551B-4B4C-8975-E2DFD4F57C2B}" srcId="{63863A8E-E033-4841-8E1B-F51ABDA3876D}" destId="{CC018135-280D-4291-8331-EED4648A815F}" srcOrd="1" destOrd="0" parTransId="{9B3A640A-1E59-427C-B288-644B542ED29F}" sibTransId="{427A8F22-3630-462C-9A42-F49C43618DD2}"/>
    <dgm:cxn modelId="{23CDC5AA-A84E-44D1-800E-97814169A0C8}" type="presOf" srcId="{CF51A465-3C28-491E-A3E8-C26126F0FB01}" destId="{A14EACCA-710F-41FC-9880-CC0AAA745996}" srcOrd="1" destOrd="0" presId="urn:microsoft.com/office/officeart/2005/8/layout/vList4"/>
    <dgm:cxn modelId="{3ADE3201-5645-4EE8-A0CE-559E21A66521}" type="presOf" srcId="{CC018135-280D-4291-8331-EED4648A815F}" destId="{3AB83156-4040-4A28-90BF-CC364E347FD9}" srcOrd="1" destOrd="0" presId="urn:microsoft.com/office/officeart/2005/8/layout/vList4"/>
    <dgm:cxn modelId="{42C6429B-5239-4503-8C07-56603460F0DA}" type="presOf" srcId="{D4FD3636-505B-405F-812B-39E03207934E}" destId="{25676772-5571-40DF-81E9-3D33432C2E71}" srcOrd="1" destOrd="0" presId="urn:microsoft.com/office/officeart/2005/8/layout/vList4"/>
    <dgm:cxn modelId="{73B88202-B1AC-4FD0-88A1-B81FA3735FCB}" type="presOf" srcId="{CF51A465-3C28-491E-A3E8-C26126F0FB01}" destId="{0A62A003-D454-4112-8F39-1F91803111E0}" srcOrd="0" destOrd="0" presId="urn:microsoft.com/office/officeart/2005/8/layout/vList4"/>
    <dgm:cxn modelId="{053FA46C-3E94-4D83-814C-DA02C34055E0}" srcId="{63863A8E-E033-4841-8E1B-F51ABDA3876D}" destId="{D4FD3636-505B-405F-812B-39E03207934E}" srcOrd="0" destOrd="0" parTransId="{DCCB7CFF-FAFC-43ED-AEA5-251CDD717BF5}" sibTransId="{5A74E043-ABFF-4F43-91FB-B74B1DBD4FEF}"/>
    <dgm:cxn modelId="{1982871E-7716-45FE-B685-C50A5947364C}" srcId="{63863A8E-E033-4841-8E1B-F51ABDA3876D}" destId="{CF51A465-3C28-491E-A3E8-C26126F0FB01}" srcOrd="2" destOrd="0" parTransId="{EFD3C56F-C678-46AF-B00A-11B442C9EEFE}" sibTransId="{C76A24E3-C88E-4BF3-86EF-1140A7D3056D}"/>
    <dgm:cxn modelId="{8E757B31-B7AA-4021-8C52-7943573BC9B2}" type="presOf" srcId="{CC018135-280D-4291-8331-EED4648A815F}" destId="{B8182AA6-A3C2-477F-AC43-02A149B80D45}" srcOrd="0" destOrd="0" presId="urn:microsoft.com/office/officeart/2005/8/layout/vList4"/>
    <dgm:cxn modelId="{0DD053E7-4749-49DF-9CBB-5C61BB3F5010}" type="presParOf" srcId="{DC06F284-AAC9-4DA8-BF3B-F210F0767BB3}" destId="{38764CC8-6E3C-4C3B-8F0D-FE174FB439B6}" srcOrd="0" destOrd="0" presId="urn:microsoft.com/office/officeart/2005/8/layout/vList4"/>
    <dgm:cxn modelId="{3C00531D-DC53-4512-B8A0-330DCF2D0B72}" type="presParOf" srcId="{38764CC8-6E3C-4C3B-8F0D-FE174FB439B6}" destId="{F27A21F2-A03E-4CEA-95BF-F9229653E182}" srcOrd="0" destOrd="0" presId="urn:microsoft.com/office/officeart/2005/8/layout/vList4"/>
    <dgm:cxn modelId="{E5BD24BB-16A4-4532-A52E-6878BFC41306}" type="presParOf" srcId="{38764CC8-6E3C-4C3B-8F0D-FE174FB439B6}" destId="{7BDFAF70-67BC-4FDB-9DB1-47F21B98026B}" srcOrd="1" destOrd="0" presId="urn:microsoft.com/office/officeart/2005/8/layout/vList4"/>
    <dgm:cxn modelId="{63BC27DB-2140-44F6-86A3-7834C64F3C2F}" type="presParOf" srcId="{38764CC8-6E3C-4C3B-8F0D-FE174FB439B6}" destId="{25676772-5571-40DF-81E9-3D33432C2E71}" srcOrd="2" destOrd="0" presId="urn:microsoft.com/office/officeart/2005/8/layout/vList4"/>
    <dgm:cxn modelId="{DEC6A90C-41E3-4DB0-AB0D-1415B6F511FD}" type="presParOf" srcId="{DC06F284-AAC9-4DA8-BF3B-F210F0767BB3}" destId="{A0C262BD-F3C0-4161-B354-4856CFE79F86}" srcOrd="1" destOrd="0" presId="urn:microsoft.com/office/officeart/2005/8/layout/vList4"/>
    <dgm:cxn modelId="{A240E409-81BB-492B-A0DD-6BD896C83A7E}" type="presParOf" srcId="{DC06F284-AAC9-4DA8-BF3B-F210F0767BB3}" destId="{CA42AB57-1E09-45A7-868E-66435E93163E}" srcOrd="2" destOrd="0" presId="urn:microsoft.com/office/officeart/2005/8/layout/vList4"/>
    <dgm:cxn modelId="{31104088-D748-4C98-8745-E0CDFF7DA358}" type="presParOf" srcId="{CA42AB57-1E09-45A7-868E-66435E93163E}" destId="{B8182AA6-A3C2-477F-AC43-02A149B80D45}" srcOrd="0" destOrd="0" presId="urn:microsoft.com/office/officeart/2005/8/layout/vList4"/>
    <dgm:cxn modelId="{6A683FC5-132A-4DE4-9D10-F05EE0E3506F}" type="presParOf" srcId="{CA42AB57-1E09-45A7-868E-66435E93163E}" destId="{A8F8FAC7-18C4-4096-B12D-3DD3ADB94E0D}" srcOrd="1" destOrd="0" presId="urn:microsoft.com/office/officeart/2005/8/layout/vList4"/>
    <dgm:cxn modelId="{316C3B90-14D4-4018-B575-D7222711DC56}" type="presParOf" srcId="{CA42AB57-1E09-45A7-868E-66435E93163E}" destId="{3AB83156-4040-4A28-90BF-CC364E347FD9}" srcOrd="2" destOrd="0" presId="urn:microsoft.com/office/officeart/2005/8/layout/vList4"/>
    <dgm:cxn modelId="{8CABAD33-31B3-4F06-83CD-1217CFB4F2A6}" type="presParOf" srcId="{DC06F284-AAC9-4DA8-BF3B-F210F0767BB3}" destId="{AE1FD1CB-C339-47AA-A943-7CCB1790139E}" srcOrd="3" destOrd="0" presId="urn:microsoft.com/office/officeart/2005/8/layout/vList4"/>
    <dgm:cxn modelId="{1E8AADF1-93DF-4707-8033-8844E08BE05A}" type="presParOf" srcId="{DC06F284-AAC9-4DA8-BF3B-F210F0767BB3}" destId="{6DA01512-5E18-4840-B56B-8E17EE6FD3C9}" srcOrd="4" destOrd="0" presId="urn:microsoft.com/office/officeart/2005/8/layout/vList4"/>
    <dgm:cxn modelId="{BF755FA3-2358-47D3-93E3-4944843DA634}" type="presParOf" srcId="{6DA01512-5E18-4840-B56B-8E17EE6FD3C9}" destId="{0A62A003-D454-4112-8F39-1F91803111E0}" srcOrd="0" destOrd="0" presId="urn:microsoft.com/office/officeart/2005/8/layout/vList4"/>
    <dgm:cxn modelId="{9B4DF20A-722B-4F52-9205-449C5C76F46E}" type="presParOf" srcId="{6DA01512-5E18-4840-B56B-8E17EE6FD3C9}" destId="{C8BFDD3A-5E02-4DF7-BCF3-AD308823F071}" srcOrd="1" destOrd="0" presId="urn:microsoft.com/office/officeart/2005/8/layout/vList4"/>
    <dgm:cxn modelId="{0A648353-12D0-4D1B-B68C-305AD3B7E577}" type="presParOf" srcId="{6DA01512-5E18-4840-B56B-8E17EE6FD3C9}" destId="{A14EACCA-710F-41FC-9880-CC0AAA74599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A21F2-A03E-4CEA-95BF-F9229653E182}">
      <dsp:nvSpPr>
        <dsp:cNvPr id="0" name=""/>
        <dsp:cNvSpPr/>
      </dsp:nvSpPr>
      <dsp:spPr>
        <a:xfrm>
          <a:off x="0" y="0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b="1" kern="1200" dirty="0" smtClean="0">
              <a:solidFill>
                <a:schemeClr val="tx1"/>
              </a:solidFill>
            </a:rPr>
            <a:t> Check in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700" b="1" kern="1200" dirty="0">
            <a:solidFill>
              <a:schemeClr val="tx1"/>
            </a:solidFill>
          </a:endParaRPr>
        </a:p>
      </dsp:txBody>
      <dsp:txXfrm>
        <a:off x="2157071" y="0"/>
        <a:ext cx="7901328" cy="1453910"/>
      </dsp:txXfrm>
    </dsp:sp>
    <dsp:sp modelId="{7BDFAF70-67BC-4FDB-9DB1-47F21B98026B}">
      <dsp:nvSpPr>
        <dsp:cNvPr id="0" name=""/>
        <dsp:cNvSpPr/>
      </dsp:nvSpPr>
      <dsp:spPr>
        <a:xfrm>
          <a:off x="145391" y="145391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82AA6-A3C2-477F-AC43-02A149B80D45}">
      <dsp:nvSpPr>
        <dsp:cNvPr id="0" name=""/>
        <dsp:cNvSpPr/>
      </dsp:nvSpPr>
      <dsp:spPr>
        <a:xfrm>
          <a:off x="0" y="1616559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b="1" kern="1200" dirty="0" smtClean="0">
              <a:solidFill>
                <a:schemeClr val="tx1"/>
              </a:solidFill>
            </a:rPr>
            <a:t>Reflective Activity – Postcards </a:t>
          </a:r>
          <a:endParaRPr lang="en-US" sz="3700" b="0" kern="1200" dirty="0" smtClean="0">
            <a:solidFill>
              <a:schemeClr val="tx1"/>
            </a:solidFill>
          </a:endParaRPr>
        </a:p>
      </dsp:txBody>
      <dsp:txXfrm>
        <a:off x="2157071" y="1616559"/>
        <a:ext cx="7901328" cy="1453910"/>
      </dsp:txXfrm>
    </dsp:sp>
    <dsp:sp modelId="{A8F8FAC7-18C4-4096-B12D-3DD3ADB94E0D}">
      <dsp:nvSpPr>
        <dsp:cNvPr id="0" name=""/>
        <dsp:cNvSpPr/>
      </dsp:nvSpPr>
      <dsp:spPr>
        <a:xfrm>
          <a:off x="145391" y="1744692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2A003-D454-4112-8F39-1F91803111E0}">
      <dsp:nvSpPr>
        <dsp:cNvPr id="0" name=""/>
        <dsp:cNvSpPr/>
      </dsp:nvSpPr>
      <dsp:spPr>
        <a:xfrm>
          <a:off x="0" y="3198602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b="1" kern="1200" dirty="0" smtClean="0">
              <a:solidFill>
                <a:schemeClr val="tx1"/>
              </a:solidFill>
            </a:rPr>
            <a:t>Moving Forward: </a:t>
          </a:r>
          <a:endParaRPr lang="en-US" sz="3700" b="1" kern="1200" dirty="0" smtClean="0">
            <a:solidFill>
              <a:schemeClr val="tx1"/>
            </a:solidFill>
          </a:endParaRP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b="1" kern="1200" dirty="0" smtClean="0">
              <a:solidFill>
                <a:schemeClr val="tx1"/>
              </a:solidFill>
            </a:rPr>
            <a:t>Group Discussion 4-5pm</a:t>
          </a:r>
          <a:endParaRPr lang="en-US" sz="3700" b="1" kern="1200" dirty="0" smtClean="0">
            <a:solidFill>
              <a:schemeClr val="tx1"/>
            </a:solidFill>
          </a:endParaRPr>
        </a:p>
      </dsp:txBody>
      <dsp:txXfrm>
        <a:off x="2157071" y="3198602"/>
        <a:ext cx="7901328" cy="1453910"/>
      </dsp:txXfrm>
    </dsp:sp>
    <dsp:sp modelId="{C8BFDD3A-5E02-4DF7-BCF3-AD308823F071}">
      <dsp:nvSpPr>
        <dsp:cNvPr id="0" name=""/>
        <dsp:cNvSpPr/>
      </dsp:nvSpPr>
      <dsp:spPr>
        <a:xfrm>
          <a:off x="237405" y="3297980"/>
          <a:ext cx="2011680" cy="116312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29/11/2020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11/29/2020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11/29/2020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691" y="1305232"/>
            <a:ext cx="3714750" cy="268605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477250" y="638010"/>
            <a:ext cx="3144774" cy="164592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FF00"/>
                </a:solidFill>
              </a:rPr>
              <a:t>Reflective – Reflexive Practice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864691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b="1" dirty="0" smtClean="0"/>
              <a:t>Week 9</a:t>
            </a:r>
          </a:p>
          <a:p>
            <a:r>
              <a:rPr lang="en-GB" sz="2800" b="1" dirty="0" smtClean="0"/>
              <a:t>The Counselling Reflexive Practitioner </a:t>
            </a:r>
            <a:endParaRPr lang="en-GB" sz="2800" b="1" dirty="0"/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" r="264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Aims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68599"/>
              </p:ext>
            </p:extLst>
          </p:nvPr>
        </p:nvGraphicFramePr>
        <p:xfrm>
          <a:off x="1066800" y="1742536"/>
          <a:ext cx="10058400" cy="465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20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Reflective Activity:  Postcards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>
                <a:solidFill>
                  <a:srgbClr val="FFFF00"/>
                </a:solidFill>
              </a:rPr>
              <a:t>Choose one postcard that reflects your NOW.</a:t>
            </a:r>
          </a:p>
          <a:p>
            <a:pPr marL="0" indent="0">
              <a:buNone/>
            </a:pPr>
            <a:r>
              <a:rPr lang="en-GB" sz="3600" dirty="0" smtClean="0">
                <a:solidFill>
                  <a:srgbClr val="FFFF00"/>
                </a:solidFill>
              </a:rPr>
              <a:t>Choose one postcard that reflects HOPE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 smtClean="0">
                <a:solidFill>
                  <a:srgbClr val="FFFF00"/>
                </a:solidFill>
              </a:rPr>
              <a:t>10 minutes of reflective writing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 smtClean="0">
                <a:solidFill>
                  <a:srgbClr val="FFFF00"/>
                </a:solidFill>
              </a:rPr>
              <a:t>Sharing </a:t>
            </a:r>
          </a:p>
          <a:p>
            <a:pPr marL="0" indent="0">
              <a:buNone/>
            </a:pPr>
            <a:endParaRPr lang="en-GB" sz="3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3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156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543" y="235790"/>
            <a:ext cx="5779699" cy="31418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4242" y="235790"/>
            <a:ext cx="5785448" cy="32189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542" y="3377615"/>
            <a:ext cx="5867971" cy="32244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014" y="3429001"/>
            <a:ext cx="5832676" cy="317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51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042" y="218536"/>
            <a:ext cx="5808453" cy="32104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1494" y="218536"/>
            <a:ext cx="5877463" cy="32104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42" y="3375803"/>
            <a:ext cx="5879471" cy="330104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1496" y="3375803"/>
            <a:ext cx="5879470" cy="3301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8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543" y="235790"/>
            <a:ext cx="5842960" cy="3283788"/>
          </a:xfrm>
          <a:prstGeom prst="rect">
            <a:avLst/>
          </a:prstGeom>
        </p:spPr>
      </p:pic>
      <p:pic>
        <p:nvPicPr>
          <p:cNvPr id="1026" name="Picture 2" descr="Cliff, Ocean, Waves, Sea, Water, Coast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245" y="178280"/>
            <a:ext cx="5860212" cy="334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512" y="3577088"/>
            <a:ext cx="5835201" cy="29559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43" y="3519577"/>
            <a:ext cx="5867969" cy="3117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823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038" y="247290"/>
            <a:ext cx="6228271" cy="35598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2740325" cy="13716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Chameleon, Green, Exotic, Reptile, Ey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115" y="247291"/>
            <a:ext cx="5557838" cy="355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38" y="3490823"/>
            <a:ext cx="6128079" cy="31572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116" y="3490822"/>
            <a:ext cx="5644103" cy="315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2139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4950</TotalTime>
  <Words>49</Words>
  <Application>Microsoft Office PowerPoint</Application>
  <PresentationFormat>Widescreen</PresentationFormat>
  <Paragraphs>15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Garamond</vt:lpstr>
      <vt:lpstr>Gill Sans MT</vt:lpstr>
      <vt:lpstr>Wingdings</vt:lpstr>
      <vt:lpstr>SavonVTI</vt:lpstr>
      <vt:lpstr> Reflective – Reflexive Practice </vt:lpstr>
      <vt:lpstr>Aims</vt:lpstr>
      <vt:lpstr>Reflective Activity:  Postcards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1273</cp:revision>
  <dcterms:created xsi:type="dcterms:W3CDTF">2020-10-18T09:07:00Z</dcterms:created>
  <dcterms:modified xsi:type="dcterms:W3CDTF">2020-11-29T15:50:09Z</dcterms:modified>
</cp:coreProperties>
</file>