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3" r:id="rId4"/>
  </p:sldMasterIdLst>
  <p:notesMasterIdLst>
    <p:notesMasterId r:id="rId21"/>
  </p:notesMasterIdLst>
  <p:handoutMasterIdLst>
    <p:handoutMasterId r:id="rId22"/>
  </p:handoutMasterIdLst>
  <p:sldIdLst>
    <p:sldId id="2561" r:id="rId5"/>
    <p:sldId id="2562" r:id="rId6"/>
    <p:sldId id="2563" r:id="rId7"/>
    <p:sldId id="2564" r:id="rId8"/>
    <p:sldId id="2565" r:id="rId9"/>
    <p:sldId id="2566" r:id="rId10"/>
    <p:sldId id="2567" r:id="rId11"/>
    <p:sldId id="2568" r:id="rId12"/>
    <p:sldId id="2573" r:id="rId13"/>
    <p:sldId id="2574" r:id="rId14"/>
    <p:sldId id="2575" r:id="rId15"/>
    <p:sldId id="2570" r:id="rId16"/>
    <p:sldId id="2571" r:id="rId17"/>
    <p:sldId id="2572" r:id="rId18"/>
    <p:sldId id="2576" r:id="rId19"/>
    <p:sldId id="2577"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Week 1: Working in an Inclusive World" id="{74F3C8F3-E15D-4F9B-9129-8BDE4F2D4330}">
          <p14:sldIdLst>
            <p14:sldId id="2561"/>
          </p14:sldIdLst>
        </p14:section>
        <p14:section name="Introduction and Welcome" id="{53527CF4-0C8F-4A57-ADA8-D5CD8445FEE1}">
          <p14:sldIdLst>
            <p14:sldId id="2562"/>
            <p14:sldId id="2563"/>
          </p14:sldIdLst>
        </p14:section>
        <p14:section name="Module Overview and Learning Outcomes" id="{78443F2C-CD22-4D9D-91D4-7DFC44F29629}">
          <p14:sldIdLst>
            <p14:sldId id="2564"/>
            <p14:sldId id="2565"/>
            <p14:sldId id="2566"/>
          </p14:sldIdLst>
        </p14:section>
        <p14:section name="Core Concepts and Group Activities" id="{76ED3CB5-74B8-4CF5-B96C-D386F2731972}">
          <p14:sldIdLst>
            <p14:sldId id="2567"/>
            <p14:sldId id="2568"/>
            <p14:sldId id="2573"/>
            <p14:sldId id="2574"/>
            <p14:sldId id="2575"/>
          </p14:sldIdLst>
        </p14:section>
        <p14:section name="Assessment and Moodle Orientation" id="{0005C382-7779-44FE-9E14-4B1351A2669D}">
          <p14:sldIdLst>
            <p14:sldId id="2570"/>
            <p14:sldId id="2571"/>
            <p14:sldId id="2572"/>
            <p14:sldId id="2576"/>
            <p14:sldId id="2577"/>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10E4221-6F06-64E5-5214-772388C857B5}" name="Elizabeth Feldbruegge (ALLEGIS GROUP HOLDINGS INC)" initials="EF(GHI" userId="S::v-felizabeth@microsoft.com::ba5aea11-28e4-484d-8e49-c15efb1bd2e9"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DACFC"/>
    <a:srgbClr val="000000"/>
    <a:srgbClr val="FFFFFF"/>
    <a:srgbClr val="37FFF1"/>
    <a:srgbClr val="0B0C12"/>
    <a:srgbClr val="0E0F17"/>
    <a:srgbClr val="020621"/>
    <a:srgbClr val="13131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4F91978-5BC7-4251-B824-2B03A6EA9187}" v="15" dt="2026-01-19T12:39:37.380"/>
    <p1510:client id="{CDFCA326-7F6C-8DB2-56A2-84D033EF4852}" v="85" dt="2026-01-19T13:39:14.76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756" y="9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 Id="rId27"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4092E33C-8E56-15D7-91D9-0C9D51898F3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AF84E5C4-3075-2128-3C95-66CDB0C1F39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A2C14BC-9E0B-417D-A4B6-D3A52302FEC1}" type="datetimeFigureOut">
              <a:rPr lang="en-US" smtClean="0"/>
              <a:t>1/19/2026</a:t>
            </a:fld>
            <a:endParaRPr lang="en-US"/>
          </a:p>
        </p:txBody>
      </p:sp>
      <p:sp>
        <p:nvSpPr>
          <p:cNvPr id="4" name="Footer Placeholder 3">
            <a:extLst>
              <a:ext uri="{FF2B5EF4-FFF2-40B4-BE49-F238E27FC236}">
                <a16:creationId xmlns:a16="http://schemas.microsoft.com/office/drawing/2014/main" id="{10EDE216-B0E2-6179-F0CB-DA746C5A105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EDE76486-0E2A-27D1-56AC-57AF7869110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AD3A4AD-A02B-4727-AB32-0630F343D8AA}" type="slidenum">
              <a:rPr lang="en-US" smtClean="0"/>
              <a:t>‹#›</a:t>
            </a:fld>
            <a:endParaRPr lang="en-US"/>
          </a:p>
        </p:txBody>
      </p:sp>
    </p:spTree>
    <p:extLst>
      <p:ext uri="{BB962C8B-B14F-4D97-AF65-F5344CB8AC3E}">
        <p14:creationId xmlns:p14="http://schemas.microsoft.com/office/powerpoint/2010/main" val="270832485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7FB986-3F20-4AE6-9D44-118BB6C2AE02}" type="datetimeFigureOut">
              <a:rPr lang="en-US" smtClean="0"/>
              <a:t>1/19/2026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E59575-30D1-4661-8D21-5CF1396340F1}" type="slidenum">
              <a:rPr lang="en-US" smtClean="0"/>
              <a:t>‹#›</a:t>
            </a:fld>
            <a:endParaRPr lang="en-US"/>
          </a:p>
        </p:txBody>
      </p:sp>
    </p:spTree>
    <p:extLst>
      <p:ext uri="{BB962C8B-B14F-4D97-AF65-F5344CB8AC3E}">
        <p14:creationId xmlns:p14="http://schemas.microsoft.com/office/powerpoint/2010/main" val="26919565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AI-generated content may be incorrect.
---
</a:t>
            </a:r>
          </a:p>
        </p:txBody>
      </p:sp>
      <p:sp>
        <p:nvSpPr>
          <p:cNvPr id="4" name="Slide Number Placeholder 3"/>
          <p:cNvSpPr>
            <a:spLocks noGrp="1"/>
          </p:cNvSpPr>
          <p:nvPr>
            <p:ph type="sldNum" sz="quarter" idx="5"/>
          </p:nvPr>
        </p:nvSpPr>
        <p:spPr/>
        <p:txBody>
          <a:bodyPr/>
          <a:lstStyle/>
          <a:p>
            <a:fld id="{17E59575-30D1-4661-8D21-5CF1396340F1}" type="slidenum">
              <a:rPr lang="en-US" smtClean="0"/>
              <a:t>1</a:t>
            </a:fld>
            <a:endParaRPr lang="en-US"/>
          </a:p>
        </p:txBody>
      </p:sp>
    </p:spTree>
    <p:extLst>
      <p:ext uri="{BB962C8B-B14F-4D97-AF65-F5344CB8AC3E}">
        <p14:creationId xmlns:p14="http://schemas.microsoft.com/office/powerpoint/2010/main" val="3204672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https://uowtsd-my.sharepoint.com/personal/laura_james_uwtsd_ac_uk/Documents/Microsoft%20Copilot%20Chat%20Files/10%20WEEK%20PLAN.docx
Welcome to Working in an Inclusive World
</a:t>
            </a:r>
          </a:p>
        </p:txBody>
      </p:sp>
      <p:sp>
        <p:nvSpPr>
          <p:cNvPr id="4" name="Slide Number Placeholder 3"/>
          <p:cNvSpPr>
            <a:spLocks noGrp="1"/>
          </p:cNvSpPr>
          <p:nvPr>
            <p:ph type="sldNum" sz="quarter" idx="5"/>
          </p:nvPr>
        </p:nvSpPr>
        <p:spPr/>
        <p:txBody>
          <a:bodyPr/>
          <a:lstStyle/>
          <a:p>
            <a:fld id="{17E59575-30D1-4661-8D21-5CF1396340F1}" type="slidenum">
              <a:rPr lang="en-US" smtClean="0"/>
              <a:t>2</a:t>
            </a:fld>
            <a:endParaRPr lang="en-US"/>
          </a:p>
        </p:txBody>
      </p:sp>
    </p:spTree>
    <p:extLst>
      <p:ext uri="{BB962C8B-B14F-4D97-AF65-F5344CB8AC3E}">
        <p14:creationId xmlns:p14="http://schemas.microsoft.com/office/powerpoint/2010/main" val="5708836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https://uowtsd-my.sharepoint.com/personal/laura_james_uwtsd_ac_uk/Documents/Microsoft%20Copilot%20Chat%20Files/10%20WEEK%20PLAN.docx
This opening section sets the tone for the module and introduces students to its purpose and structure. Begin by welcoming students warmly and explaining the significance of the module in their academic and professional development. Highlight that the module focuses on understanding inclusion within contemporary workplaces and why this is critical in a globalized economy. Share a brief introduction about yourself as the lecturer, including your background and interest in workplace inclusivity. Outline what students can expect during the semester, emphasizing interactive learning, group activities, and critical discussions. Explain that the module will explore cultural, socio-political, and environmental contexts that shape workplaces, and how diversity and inclusivity contribute to organizational success. This introduction should also reassure students about the support available through Moodle and encourage active participation from the start.
</a:t>
            </a:r>
          </a:p>
        </p:txBody>
      </p:sp>
      <p:sp>
        <p:nvSpPr>
          <p:cNvPr id="4" name="Slide Number Placeholder 3"/>
          <p:cNvSpPr>
            <a:spLocks noGrp="1"/>
          </p:cNvSpPr>
          <p:nvPr>
            <p:ph type="sldNum" sz="quarter" idx="5"/>
          </p:nvPr>
        </p:nvSpPr>
        <p:spPr/>
        <p:txBody>
          <a:bodyPr/>
          <a:lstStyle/>
          <a:p>
            <a:fld id="{17E59575-30D1-4661-8D21-5CF1396340F1}" type="slidenum">
              <a:rPr lang="en-US" smtClean="0"/>
              <a:t>3</a:t>
            </a:fld>
            <a:endParaRPr lang="en-US"/>
          </a:p>
        </p:txBody>
      </p:sp>
    </p:spTree>
    <p:extLst>
      <p:ext uri="{BB962C8B-B14F-4D97-AF65-F5344CB8AC3E}">
        <p14:creationId xmlns:p14="http://schemas.microsoft.com/office/powerpoint/2010/main" val="28082887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https://uowtsd-my.sharepoint.com/personal/laura_james_uwtsd_ac_uk/Documents/Microsoft%20Copilot%20Chat%20Files/10%20WEEK%20PLAN.docx
Module Overview, Learning Outcomes
</a:t>
            </a:r>
          </a:p>
        </p:txBody>
      </p:sp>
      <p:sp>
        <p:nvSpPr>
          <p:cNvPr id="4" name="Slide Number Placeholder 3"/>
          <p:cNvSpPr>
            <a:spLocks noGrp="1"/>
          </p:cNvSpPr>
          <p:nvPr>
            <p:ph type="sldNum" sz="quarter" idx="5"/>
          </p:nvPr>
        </p:nvSpPr>
        <p:spPr/>
        <p:txBody>
          <a:bodyPr/>
          <a:lstStyle/>
          <a:p>
            <a:fld id="{17E59575-30D1-4661-8D21-5CF1396340F1}" type="slidenum">
              <a:rPr lang="en-US" smtClean="0"/>
              <a:t>4</a:t>
            </a:fld>
            <a:endParaRPr lang="en-US"/>
          </a:p>
        </p:txBody>
      </p:sp>
    </p:spTree>
    <p:extLst>
      <p:ext uri="{BB962C8B-B14F-4D97-AF65-F5344CB8AC3E}">
        <p14:creationId xmlns:p14="http://schemas.microsoft.com/office/powerpoint/2010/main" val="16959696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https://uowtsd-my.sharepoint.com/personal/laura_james_uwtsd_ac_uk/Documents/Microsoft%20Copilot%20Chat%20Files/10%20WEEK%20PLAN.docx
Provide a clear summary of the module structure, referencing the 10-week plan. Explain how each week builds on the previous one to develop a comprehensive understanding of inclusivity in workplaces. Highlight key themes such as flexibility, interculturality, neurodiversity, and sustainability. Connect these themes to real-world challenges and opportunities in modern organizations. Emphasize that the module is designed to equip students with critical thinking skills and practical strategies for fostering inclusive environments. Discuss how the module aligns with industry expectations and prepares students for diverse professional contexts. This overview should also introduce the assessments, explaining their purpose and how they integrate with weekly learning activities.
</a:t>
            </a:r>
          </a:p>
        </p:txBody>
      </p:sp>
      <p:sp>
        <p:nvSpPr>
          <p:cNvPr id="4" name="Slide Number Placeholder 3"/>
          <p:cNvSpPr>
            <a:spLocks noGrp="1"/>
          </p:cNvSpPr>
          <p:nvPr>
            <p:ph type="sldNum" sz="quarter" idx="5"/>
          </p:nvPr>
        </p:nvSpPr>
        <p:spPr/>
        <p:txBody>
          <a:bodyPr/>
          <a:lstStyle/>
          <a:p>
            <a:fld id="{17E59575-30D1-4661-8D21-5CF1396340F1}" type="slidenum">
              <a:rPr lang="en-US" smtClean="0"/>
              <a:t>5</a:t>
            </a:fld>
            <a:endParaRPr lang="en-US"/>
          </a:p>
        </p:txBody>
      </p:sp>
    </p:spTree>
    <p:extLst>
      <p:ext uri="{BB962C8B-B14F-4D97-AF65-F5344CB8AC3E}">
        <p14:creationId xmlns:p14="http://schemas.microsoft.com/office/powerpoint/2010/main" val="41564364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https://uowtsd-my.sharepoint.com/personal/laura_james_uwtsd_ac_uk/Documents/Microsoft%20Copilot%20Chat%20Files/10%20WEEK%20PLAN.docx
Clarify the learning outcomes so students understand what they are expected to achieve by the end of the module. The first outcome focuses on critically assessing workplaces within broader cultural, socio-political, and environmental contexts, both locally and globally. This means students will learn to analyze how external factors influence organizational practices and employee experiences. The second outcome emphasizes demonstrating a critical understanding of diversity, inclusivity, and intercultural connectivity within contemporary workplaces. Students should be able to evaluate policies, practices, and behaviors that promote or hinder inclusivity. Explain that these outcomes will guide classroom discussions, activities, and assessments, ensuring that students develop both theoretical knowledge and practical insights.
</a:t>
            </a:r>
          </a:p>
        </p:txBody>
      </p:sp>
      <p:sp>
        <p:nvSpPr>
          <p:cNvPr id="4" name="Slide Number Placeholder 3"/>
          <p:cNvSpPr>
            <a:spLocks noGrp="1"/>
          </p:cNvSpPr>
          <p:nvPr>
            <p:ph type="sldNum" sz="quarter" idx="5"/>
          </p:nvPr>
        </p:nvSpPr>
        <p:spPr/>
        <p:txBody>
          <a:bodyPr/>
          <a:lstStyle/>
          <a:p>
            <a:fld id="{17E59575-30D1-4661-8D21-5CF1396340F1}" type="slidenum">
              <a:rPr lang="en-US" smtClean="0"/>
              <a:t>6</a:t>
            </a:fld>
            <a:endParaRPr lang="en-US"/>
          </a:p>
        </p:txBody>
      </p:sp>
    </p:spTree>
    <p:extLst>
      <p:ext uri="{BB962C8B-B14F-4D97-AF65-F5344CB8AC3E}">
        <p14:creationId xmlns:p14="http://schemas.microsoft.com/office/powerpoint/2010/main" val="398392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https://uowtsd-my.sharepoint.com/personal/laura_james_uwtsd_ac_uk/Documents/Microsoft%20Copilot%20Chat%20Files/10%20WEEK%20PLAN.docx
Key Concepts for Week 1, Interactive Group Activities
</a:t>
            </a:r>
          </a:p>
        </p:txBody>
      </p:sp>
      <p:sp>
        <p:nvSpPr>
          <p:cNvPr id="4" name="Slide Number Placeholder 3"/>
          <p:cNvSpPr>
            <a:spLocks noGrp="1"/>
          </p:cNvSpPr>
          <p:nvPr>
            <p:ph type="sldNum" sz="quarter" idx="5"/>
          </p:nvPr>
        </p:nvSpPr>
        <p:spPr/>
        <p:txBody>
          <a:bodyPr/>
          <a:lstStyle/>
          <a:p>
            <a:fld id="{17E59575-30D1-4661-8D21-5CF1396340F1}" type="slidenum">
              <a:rPr lang="en-US" smtClean="0"/>
              <a:t>7</a:t>
            </a:fld>
            <a:endParaRPr lang="en-US"/>
          </a:p>
        </p:txBody>
      </p:sp>
    </p:spTree>
    <p:extLst>
      <p:ext uri="{BB962C8B-B14F-4D97-AF65-F5344CB8AC3E}">
        <p14:creationId xmlns:p14="http://schemas.microsoft.com/office/powerpoint/2010/main" val="20177401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https://uowtsd-my.sharepoint.com/personal/laura_james_uwtsd_ac_uk/Documents/Microsoft%20Copilot%20Chat%20Files/10%20WEEK%20PLAN.docx
Introduce foundational concepts that will frame the rest of the module. Define inclusion and explain its relevance in contemporary workplaces. Discuss what constitutes a modern workplace, considering factors such as globalization, technological advancements, and evolving workforce demographics. Explore why inclusion matters in a global context, highlighting benefits such as improved collaboration, innovation, and employee well-being. Use examples of inclusive and non-inclusive practices to illustrate these points. Encourage students to think critically about how inclusion impacts organizational culture and performance. This section should set the stage for interactive activities that allow students to apply these concepts in practical scenarios.
</a:t>
            </a:r>
          </a:p>
        </p:txBody>
      </p:sp>
      <p:sp>
        <p:nvSpPr>
          <p:cNvPr id="4" name="Slide Number Placeholder 3"/>
          <p:cNvSpPr>
            <a:spLocks noGrp="1"/>
          </p:cNvSpPr>
          <p:nvPr>
            <p:ph type="sldNum" sz="quarter" idx="5"/>
          </p:nvPr>
        </p:nvSpPr>
        <p:spPr/>
        <p:txBody>
          <a:bodyPr/>
          <a:lstStyle/>
          <a:p>
            <a:fld id="{17E59575-30D1-4661-8D21-5CF1396340F1}" type="slidenum">
              <a:rPr lang="en-US" smtClean="0"/>
              <a:t>8</a:t>
            </a:fld>
            <a:endParaRPr lang="en-US"/>
          </a:p>
        </p:txBody>
      </p:sp>
    </p:spTree>
    <p:extLst>
      <p:ext uri="{BB962C8B-B14F-4D97-AF65-F5344CB8AC3E}">
        <p14:creationId xmlns:p14="http://schemas.microsoft.com/office/powerpoint/2010/main" val="37363108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https://uowtsd-my.sharepoint.com/personal/laura_james_uwtsd_ac_uk/Documents/Microsoft%20Copilot%20Chat%20Files/AS2%20BMSP5020.docx,https://uowtsd-my.sharepoint.com/personal/laura_james_uwtsd_ac_uk/Documents/Microsoft%20Copilot%20Chat%20Files/AS%201%20BMSP5020.docx
Assessment Overview, Moodle Orientation and Closing Reflection
</a:t>
            </a:r>
          </a:p>
        </p:txBody>
      </p:sp>
      <p:sp>
        <p:nvSpPr>
          <p:cNvPr id="4" name="Slide Number Placeholder 3"/>
          <p:cNvSpPr>
            <a:spLocks noGrp="1"/>
          </p:cNvSpPr>
          <p:nvPr>
            <p:ph type="sldNum" sz="quarter" idx="5"/>
          </p:nvPr>
        </p:nvSpPr>
        <p:spPr/>
        <p:txBody>
          <a:bodyPr/>
          <a:lstStyle/>
          <a:p>
            <a:fld id="{17E59575-30D1-4661-8D21-5CF1396340F1}" type="slidenum">
              <a:rPr lang="en-US" smtClean="0"/>
              <a:t>12</a:t>
            </a:fld>
            <a:endParaRPr lang="en-US"/>
          </a:p>
        </p:txBody>
      </p:sp>
    </p:spTree>
    <p:extLst>
      <p:ext uri="{BB962C8B-B14F-4D97-AF65-F5344CB8AC3E}">
        <p14:creationId xmlns:p14="http://schemas.microsoft.com/office/powerpoint/2010/main" val="33554722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https://uowtsd-my.sharepoint.com/personal/laura_james_uwtsd_ac_uk/Documents/Microsoft%20Copilot%20Chat%20Files/AS2%20BMSP5020.docx,https://uowtsd-my.sharepoint.com/personal/laura_james_uwtsd_ac_uk/Documents/Microsoft%20Copilot%20Chat%20Files/AS%201%20BMSP5020.docx
Explain the two main assessments for the module. Assessment 1 is a 3000-word case study report analyzing diversity and inclusivity in a chosen workplace, contributing 60% to the final grade. Assessment 2 is a 10-minute individual presentation on creating and fostering a diverse and inclusive workplace, worth 40%. Provide details on submission deadlines, expectations for academic honesty, and referencing requirements. Emphasize how these assessments align with the learning outcomes and weekly topics. Offer guidance on using scholarly sources, applying theoretical frameworks, and demonstrating critical analysis. Encourage students to start thinking about potential case study organizations and presentation themes early in the module.
</a:t>
            </a:r>
          </a:p>
        </p:txBody>
      </p:sp>
      <p:sp>
        <p:nvSpPr>
          <p:cNvPr id="4" name="Slide Number Placeholder 3"/>
          <p:cNvSpPr>
            <a:spLocks noGrp="1"/>
          </p:cNvSpPr>
          <p:nvPr>
            <p:ph type="sldNum" sz="quarter" idx="5"/>
          </p:nvPr>
        </p:nvSpPr>
        <p:spPr/>
        <p:txBody>
          <a:bodyPr/>
          <a:lstStyle/>
          <a:p>
            <a:fld id="{17E59575-30D1-4661-8D21-5CF1396340F1}" type="slidenum">
              <a:rPr lang="en-US" smtClean="0"/>
              <a:t>13</a:t>
            </a:fld>
            <a:endParaRPr lang="en-US"/>
          </a:p>
        </p:txBody>
      </p:sp>
    </p:spTree>
    <p:extLst>
      <p:ext uri="{BB962C8B-B14F-4D97-AF65-F5344CB8AC3E}">
        <p14:creationId xmlns:p14="http://schemas.microsoft.com/office/powerpoint/2010/main" val="29644223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
This slide references information from the following file: https://uowtsd-my.sharepoint.com/personal/laura_james_uwtsd_ac_uk/Documents/Microsoft%20Copilot%20Chat%20Files/AS2%20BMSP5020.docx,https://uowtsd-my.sharepoint.com/personal/laura_james_uwtsd_ac_uk/Documents/Microsoft%20Copilot%20Chat%20Files/AS%201%20BMSP5020.docx
Guide students through Moodle to ensure they can access all necessary resources. Show where to find weekly tasks, readings, and activity sheets. Explain expectations for completing pre-session activities before each lecture. Highlight additional support materials such as assessment guidelines and discussion forums. Conclude the session with a reflective exercise where students share one new insight gained and identify areas they want to explore further. This closing activity reinforces learning, encourages self-awareness, and sets the stage for active engagement throughout the module.
</a:t>
            </a:r>
          </a:p>
        </p:txBody>
      </p:sp>
      <p:sp>
        <p:nvSpPr>
          <p:cNvPr id="4" name="Slide Number Placeholder 3"/>
          <p:cNvSpPr>
            <a:spLocks noGrp="1"/>
          </p:cNvSpPr>
          <p:nvPr>
            <p:ph type="sldNum" sz="quarter" idx="5"/>
          </p:nvPr>
        </p:nvSpPr>
        <p:spPr/>
        <p:txBody>
          <a:bodyPr/>
          <a:lstStyle/>
          <a:p>
            <a:fld id="{17E59575-30D1-4661-8D21-5CF1396340F1}" type="slidenum">
              <a:rPr lang="en-US" smtClean="0"/>
              <a:t>14</a:t>
            </a:fld>
            <a:endParaRPr lang="en-US"/>
          </a:p>
        </p:txBody>
      </p:sp>
    </p:spTree>
    <p:extLst>
      <p:ext uri="{BB962C8B-B14F-4D97-AF65-F5344CB8AC3E}">
        <p14:creationId xmlns:p14="http://schemas.microsoft.com/office/powerpoint/2010/main" val="263436693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with Picture">
    <p:bg>
      <p:bgPr>
        <a:solidFill>
          <a:schemeClr val="bg2"/>
        </a:soli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37C87932-7DAB-7F93-5E51-7AEEA5AC7FEA}"/>
              </a:ext>
            </a:extLst>
          </p:cNvPr>
          <p:cNvSpPr>
            <a:spLocks noGrp="1"/>
          </p:cNvSpPr>
          <p:nvPr>
            <p:ph type="pic" sz="quarter" idx="13" hasCustomPrompt="1"/>
          </p:nvPr>
        </p:nvSpPr>
        <p:spPr>
          <a:xfrm>
            <a:off x="6789" y="-1"/>
            <a:ext cx="12192001" cy="6858000"/>
          </a:xfrm>
          <a:blipFill>
            <a:blip r:embed="rId2">
              <a:alphaModFix amt="70000"/>
            </a:blip>
            <a:stretch>
              <a:fillRect/>
            </a:stretch>
          </a:blipFill>
        </p:spPr>
        <p:txBody>
          <a:bodyPr/>
          <a:lstStyle>
            <a:lvl1pPr>
              <a:defRPr/>
            </a:lvl1pPr>
          </a:lstStyle>
          <a:p>
            <a:r>
              <a:rPr lang="en-US"/>
              <a:t>   </a:t>
            </a:r>
          </a:p>
        </p:txBody>
      </p:sp>
      <p:sp>
        <p:nvSpPr>
          <p:cNvPr id="6" name="Title 5">
            <a:extLst>
              <a:ext uri="{FF2B5EF4-FFF2-40B4-BE49-F238E27FC236}">
                <a16:creationId xmlns:a16="http://schemas.microsoft.com/office/drawing/2014/main" id="{F7DA815B-BFAB-3E8D-D7E1-E7F9DE0A7703}"/>
              </a:ext>
            </a:extLst>
          </p:cNvPr>
          <p:cNvSpPr>
            <a:spLocks noGrp="1"/>
          </p:cNvSpPr>
          <p:nvPr>
            <p:ph type="title"/>
          </p:nvPr>
        </p:nvSpPr>
        <p:spPr>
          <a:xfrm>
            <a:off x="0" y="-1"/>
            <a:ext cx="6096000" cy="6857999"/>
          </a:xfrm>
          <a:gradFill>
            <a:gsLst>
              <a:gs pos="86000">
                <a:schemeClr val="accent4">
                  <a:lumMod val="50000"/>
                  <a:alpha val="95000"/>
                </a:schemeClr>
              </a:gs>
              <a:gs pos="100000">
                <a:schemeClr val="bg2">
                  <a:alpha val="90000"/>
                </a:schemeClr>
              </a:gs>
              <a:gs pos="42000">
                <a:srgbClr val="161824">
                  <a:alpha val="20000"/>
                </a:srgbClr>
              </a:gs>
              <a:gs pos="18000">
                <a:schemeClr val="bg2">
                  <a:lumMod val="90000"/>
                  <a:lumOff val="10000"/>
                  <a:alpha val="0"/>
                </a:schemeClr>
              </a:gs>
            </a:gsLst>
            <a:lin ang="11400000" scaled="0"/>
          </a:gradFill>
        </p:spPr>
        <p:txBody>
          <a:bodyPr lIns="365760" tIns="822960" rIns="914400" bIns="2286000" anchor="t"/>
          <a:lstStyle>
            <a:lvl1pPr>
              <a:defRPr sz="5000"/>
            </a:lvl1pPr>
          </a:lstStyle>
          <a:p>
            <a:r>
              <a:rPr lang="en-US"/>
              <a:t>Click to edit Master title style</a:t>
            </a:r>
          </a:p>
        </p:txBody>
      </p:sp>
      <p:sp>
        <p:nvSpPr>
          <p:cNvPr id="15" name="Subtitle 2">
            <a:extLst>
              <a:ext uri="{FF2B5EF4-FFF2-40B4-BE49-F238E27FC236}">
                <a16:creationId xmlns:a16="http://schemas.microsoft.com/office/drawing/2014/main" id="{57758407-B9B8-FC90-BBF1-B9013F196E21}"/>
              </a:ext>
            </a:extLst>
          </p:cNvPr>
          <p:cNvSpPr>
            <a:spLocks noGrp="1"/>
          </p:cNvSpPr>
          <p:nvPr>
            <p:ph type="subTitle" idx="1"/>
          </p:nvPr>
        </p:nvSpPr>
        <p:spPr>
          <a:xfrm>
            <a:off x="0" y="2401889"/>
            <a:ext cx="6096000" cy="4456112"/>
          </a:xfrm>
          <a:gradFill>
            <a:gsLst>
              <a:gs pos="35000">
                <a:schemeClr val="bg2">
                  <a:alpha val="32000"/>
                </a:schemeClr>
              </a:gs>
              <a:gs pos="56000">
                <a:schemeClr val="accent6">
                  <a:alpha val="0"/>
                </a:schemeClr>
              </a:gs>
              <a:gs pos="8000">
                <a:schemeClr val="bg2"/>
              </a:gs>
              <a:gs pos="22000">
                <a:schemeClr val="bg2">
                  <a:alpha val="67000"/>
                </a:schemeClr>
              </a:gs>
            </a:gsLst>
            <a:path path="circle">
              <a:fillToRect t="100000" r="100000"/>
            </a:path>
          </a:gradFill>
        </p:spPr>
        <p:txBody>
          <a:bodyPr vert="horz" lIns="393192" tIns="457200" rIns="274320" bIns="731520" rtlCol="0" anchor="b">
            <a:normAutofit/>
          </a:bodyPr>
          <a:lstStyle>
            <a:lvl1pPr marL="0" indent="0">
              <a:buNone/>
              <a:defRPr lang="en-US" sz="1400" dirty="0"/>
            </a:lvl1pPr>
          </a:lstStyle>
          <a:p>
            <a:pPr lvl="0"/>
            <a:r>
              <a:rPr lang="en-US"/>
              <a:t>Click to edit Master subtitle style</a:t>
            </a:r>
          </a:p>
        </p:txBody>
      </p:sp>
      <p:sp>
        <p:nvSpPr>
          <p:cNvPr id="11" name="Date Placeholder 10">
            <a:extLst>
              <a:ext uri="{FF2B5EF4-FFF2-40B4-BE49-F238E27FC236}">
                <a16:creationId xmlns:a16="http://schemas.microsoft.com/office/drawing/2014/main" id="{A03BE6F4-76AC-1913-6858-8449FC30A22C}"/>
              </a:ext>
            </a:extLst>
          </p:cNvPr>
          <p:cNvSpPr>
            <a:spLocks noGrp="1"/>
          </p:cNvSpPr>
          <p:nvPr>
            <p:ph type="dt" sz="half" idx="14"/>
          </p:nvPr>
        </p:nvSpPr>
        <p:spPr/>
        <p:txBody>
          <a:bodyPr/>
          <a:lstStyle/>
          <a:p>
            <a:fld id="{7DA2CEDE-2AB4-4FB8-9551-E0AA4222B1A3}" type="datetime1">
              <a:rPr lang="en-US" smtClean="0"/>
              <a:t>1/19/2026</a:t>
            </a:fld>
            <a:endParaRPr lang="en-US"/>
          </a:p>
        </p:txBody>
      </p:sp>
      <p:sp>
        <p:nvSpPr>
          <p:cNvPr id="12" name="Footer Placeholder 11">
            <a:extLst>
              <a:ext uri="{FF2B5EF4-FFF2-40B4-BE49-F238E27FC236}">
                <a16:creationId xmlns:a16="http://schemas.microsoft.com/office/drawing/2014/main" id="{3A959F0E-1234-A029-DD14-0642D1457559}"/>
              </a:ext>
            </a:extLst>
          </p:cNvPr>
          <p:cNvSpPr>
            <a:spLocks noGrp="1"/>
          </p:cNvSpPr>
          <p:nvPr>
            <p:ph type="ftr" sz="quarter" idx="15"/>
          </p:nvPr>
        </p:nvSpPr>
        <p:spPr/>
        <p:txBody>
          <a:bodyPr/>
          <a:lstStyle/>
          <a:p>
            <a:r>
              <a:rPr lang="en-US"/>
              <a:t>Sample Footer Text</a:t>
            </a:r>
          </a:p>
        </p:txBody>
      </p:sp>
      <p:sp>
        <p:nvSpPr>
          <p:cNvPr id="14" name="Slide Number Placeholder 13">
            <a:extLst>
              <a:ext uri="{FF2B5EF4-FFF2-40B4-BE49-F238E27FC236}">
                <a16:creationId xmlns:a16="http://schemas.microsoft.com/office/drawing/2014/main" id="{42107F04-5566-3CCB-8B23-B8B3ECBA5457}"/>
              </a:ext>
            </a:extLst>
          </p:cNvPr>
          <p:cNvSpPr>
            <a:spLocks noGrp="1"/>
          </p:cNvSpPr>
          <p:nvPr>
            <p:ph type="sldNum" sz="quarter" idx="16"/>
          </p:nvPr>
        </p:nvSpPr>
        <p:spPr/>
        <p:txBody>
          <a:bodyPr/>
          <a:lstStyle/>
          <a:p>
            <a:fld id="{5E0677F5-4A8A-4BF1-96BE-3BAE8FBAFE2E}" type="slidenum">
              <a:rPr lang="en-US" smtClean="0"/>
              <a:pPr/>
              <a:t>‹#›</a:t>
            </a:fld>
            <a:endParaRPr lang="en-US"/>
          </a:p>
        </p:txBody>
      </p:sp>
    </p:spTree>
    <p:extLst>
      <p:ext uri="{BB962C8B-B14F-4D97-AF65-F5344CB8AC3E}">
        <p14:creationId xmlns:p14="http://schemas.microsoft.com/office/powerpoint/2010/main" val="3127488414"/>
      </p:ext>
    </p:extLst>
  </p:cSld>
  <p:clrMapOvr>
    <a:masterClrMapping/>
  </p:clrMapOvr>
  <p:extLst>
    <p:ext uri="{DCECCB84-F9BA-43D5-87BE-67443E8EF086}">
      <p15:sldGuideLst xmlns:p15="http://schemas.microsoft.com/office/powerpoint/2012/main">
        <p15:guide id="6"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2" y="722282"/>
            <a:ext cx="9830017" cy="731520"/>
          </a:xfrm>
        </p:spPr>
        <p:txBody>
          <a:bodyPr anchor="b">
            <a:normAutofit/>
          </a:bodyPr>
          <a:lstStyle>
            <a:lvl1pPr>
              <a:defRPr sz="2800">
                <a:solidFill>
                  <a:schemeClr val="tx1"/>
                </a:solidFill>
              </a:defRPr>
            </a:lvl1pPr>
          </a:lstStyle>
          <a:p>
            <a:r>
              <a:rPr lang="en-US"/>
              <a:t>Click to edit Master title style</a:t>
            </a:r>
          </a:p>
        </p:txBody>
      </p:sp>
      <p:sp>
        <p:nvSpPr>
          <p:cNvPr id="3" name="Date Placeholder 2">
            <a:extLst>
              <a:ext uri="{FF2B5EF4-FFF2-40B4-BE49-F238E27FC236}">
                <a16:creationId xmlns:a16="http://schemas.microsoft.com/office/drawing/2014/main" id="{45602332-ECCE-37C9-0CA1-1743D107C8E3}"/>
              </a:ext>
            </a:extLst>
          </p:cNvPr>
          <p:cNvSpPr>
            <a:spLocks noGrp="1"/>
          </p:cNvSpPr>
          <p:nvPr>
            <p:ph type="dt" sz="half" idx="14"/>
          </p:nvPr>
        </p:nvSpPr>
        <p:spPr/>
        <p:txBody>
          <a:bodyPr/>
          <a:lstStyle/>
          <a:p>
            <a:fld id="{80EE6BAA-0080-49BB-A5F6-D96B22DFE410}" type="datetime1">
              <a:rPr lang="en-US" smtClean="0"/>
              <a:t>1/19/2026</a:t>
            </a:fld>
            <a:endParaRPr lang="en-US"/>
          </a:p>
        </p:txBody>
      </p:sp>
      <p:sp>
        <p:nvSpPr>
          <p:cNvPr id="7" name="Footer Placeholder 6">
            <a:extLst>
              <a:ext uri="{FF2B5EF4-FFF2-40B4-BE49-F238E27FC236}">
                <a16:creationId xmlns:a16="http://schemas.microsoft.com/office/drawing/2014/main" id="{CA8E192A-D6F1-1585-7133-0041C85402EF}"/>
              </a:ext>
            </a:extLst>
          </p:cNvPr>
          <p:cNvSpPr>
            <a:spLocks noGrp="1"/>
          </p:cNvSpPr>
          <p:nvPr>
            <p:ph type="ftr" sz="quarter" idx="15"/>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8437B541-595D-1700-6A76-9AF7590B1866}"/>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301752" y="2011680"/>
            <a:ext cx="11402568" cy="438912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4" name="Straight Connector 3">
            <a:extLst>
              <a:ext uri="{FF2B5EF4-FFF2-40B4-BE49-F238E27FC236}">
                <a16:creationId xmlns:a16="http://schemas.microsoft.com/office/drawing/2014/main" id="{F14132CA-3777-075A-ECC4-B9DEFA9B3CEB}"/>
              </a:ext>
            </a:extLst>
          </p:cNvPr>
          <p:cNvCxnSpPr>
            <a:cxnSpLocks/>
          </p:cNvCxnSpPr>
          <p:nvPr/>
        </p:nvCxnSpPr>
        <p:spPr>
          <a:xfrm flipH="1">
            <a:off x="394716" y="1704836"/>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78718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le with Picture 2">
    <p:bg>
      <p:bgPr>
        <a:solidFill>
          <a:schemeClr val="bg2"/>
        </a:soli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37C87932-7DAB-7F93-5E51-7AEEA5AC7FEA}"/>
              </a:ext>
            </a:extLst>
          </p:cNvPr>
          <p:cNvSpPr>
            <a:spLocks noGrp="1"/>
          </p:cNvSpPr>
          <p:nvPr>
            <p:ph type="pic" sz="quarter" idx="13" hasCustomPrompt="1"/>
          </p:nvPr>
        </p:nvSpPr>
        <p:spPr>
          <a:xfrm>
            <a:off x="0" y="0"/>
            <a:ext cx="12188952" cy="6858000"/>
          </a:xfrm>
          <a:blipFill>
            <a:blip r:embed="rId2">
              <a:alphaModFix amt="70000"/>
            </a:blip>
            <a:stretch>
              <a:fillRect l="1" r="-18789"/>
            </a:stretch>
          </a:blipFill>
        </p:spPr>
        <p:txBody>
          <a:bodyPr/>
          <a:lstStyle>
            <a:lvl1pPr>
              <a:defRPr/>
            </a:lvl1pPr>
          </a:lstStyle>
          <a:p>
            <a:r>
              <a:rPr lang="en-US"/>
              <a:t>   </a:t>
            </a:r>
          </a:p>
        </p:txBody>
      </p:sp>
      <p:sp>
        <p:nvSpPr>
          <p:cNvPr id="5" name="Title 4">
            <a:extLst>
              <a:ext uri="{FF2B5EF4-FFF2-40B4-BE49-F238E27FC236}">
                <a16:creationId xmlns:a16="http://schemas.microsoft.com/office/drawing/2014/main" id="{DD95CC36-AD95-97AF-0B3C-4CA25FF5420C}"/>
              </a:ext>
            </a:extLst>
          </p:cNvPr>
          <p:cNvSpPr>
            <a:spLocks noGrp="1"/>
          </p:cNvSpPr>
          <p:nvPr>
            <p:ph type="title"/>
          </p:nvPr>
        </p:nvSpPr>
        <p:spPr>
          <a:xfrm>
            <a:off x="0" y="3671046"/>
            <a:ext cx="12188952" cy="3186953"/>
          </a:xfrm>
          <a:gradFill>
            <a:gsLst>
              <a:gs pos="56000">
                <a:schemeClr val="bg2">
                  <a:alpha val="71000"/>
                </a:schemeClr>
              </a:gs>
              <a:gs pos="82000">
                <a:schemeClr val="bg2"/>
              </a:gs>
              <a:gs pos="16000">
                <a:schemeClr val="accent4">
                  <a:alpha val="0"/>
                </a:schemeClr>
              </a:gs>
            </a:gsLst>
            <a:lin ang="5400000" scaled="0"/>
          </a:gradFill>
        </p:spPr>
        <p:txBody>
          <a:bodyPr lIns="365760" tIns="91440" rIns="457200" bIns="1005840"/>
          <a:lstStyle>
            <a:lvl1pPr>
              <a:defRPr sz="5000"/>
            </a:lvl1pPr>
          </a:lstStyle>
          <a:p>
            <a:r>
              <a:rPr lang="en-US"/>
              <a:t>Click to edit Master title style</a:t>
            </a:r>
          </a:p>
        </p:txBody>
      </p:sp>
      <p:sp>
        <p:nvSpPr>
          <p:cNvPr id="14" name="Subtitle 2">
            <a:extLst>
              <a:ext uri="{FF2B5EF4-FFF2-40B4-BE49-F238E27FC236}">
                <a16:creationId xmlns:a16="http://schemas.microsoft.com/office/drawing/2014/main" id="{E3BCE92C-E876-D640-79C7-9E2EE54A7517}"/>
              </a:ext>
            </a:extLst>
          </p:cNvPr>
          <p:cNvSpPr>
            <a:spLocks noGrp="1"/>
          </p:cNvSpPr>
          <p:nvPr>
            <p:ph type="subTitle" idx="1"/>
          </p:nvPr>
        </p:nvSpPr>
        <p:spPr>
          <a:xfrm>
            <a:off x="0" y="5770529"/>
            <a:ext cx="12192000" cy="1087471"/>
          </a:xfrm>
          <a:gradFill>
            <a:gsLst>
              <a:gs pos="29000">
                <a:schemeClr val="bg2">
                  <a:alpha val="0"/>
                </a:schemeClr>
              </a:gs>
              <a:gs pos="47000">
                <a:schemeClr val="accent4">
                  <a:lumMod val="50000"/>
                  <a:alpha val="0"/>
                </a:schemeClr>
              </a:gs>
              <a:gs pos="100000">
                <a:schemeClr val="accent3">
                  <a:lumMod val="60000"/>
                  <a:lumOff val="40000"/>
                </a:schemeClr>
              </a:gs>
            </a:gsLst>
            <a:lin ang="5160000" scaled="0"/>
          </a:gradFill>
        </p:spPr>
        <p:txBody>
          <a:bodyPr vert="horz" lIns="393192" tIns="457200" rIns="274320" bIns="731520" rtlCol="0" anchor="b">
            <a:noAutofit/>
          </a:bodyPr>
          <a:lstStyle>
            <a:lvl1pPr marL="0" indent="0">
              <a:buNone/>
              <a:defRPr lang="en-US" sz="1400" dirty="0"/>
            </a:lvl1pPr>
          </a:lstStyle>
          <a:p>
            <a:pPr lvl="0"/>
            <a:r>
              <a:rPr lang="en-US"/>
              <a:t>Click to edit Master subtitle style</a:t>
            </a:r>
          </a:p>
        </p:txBody>
      </p:sp>
      <p:sp>
        <p:nvSpPr>
          <p:cNvPr id="7" name="Date Placeholder 6">
            <a:extLst>
              <a:ext uri="{FF2B5EF4-FFF2-40B4-BE49-F238E27FC236}">
                <a16:creationId xmlns:a16="http://schemas.microsoft.com/office/drawing/2014/main" id="{0F001462-21CF-5988-0554-7DB1C494B04E}"/>
              </a:ext>
            </a:extLst>
          </p:cNvPr>
          <p:cNvSpPr>
            <a:spLocks noGrp="1"/>
          </p:cNvSpPr>
          <p:nvPr>
            <p:ph type="dt" sz="half" idx="14"/>
          </p:nvPr>
        </p:nvSpPr>
        <p:spPr>
          <a:xfrm>
            <a:off x="301752" y="210312"/>
            <a:ext cx="3447355" cy="365760"/>
          </a:xfrm>
        </p:spPr>
        <p:txBody>
          <a:bodyPr/>
          <a:lstStyle/>
          <a:p>
            <a:fld id="{21560963-1EEA-4BDE-8FF9-3FEE13B5D43C}" type="datetime1">
              <a:rPr lang="en-US" smtClean="0"/>
              <a:t>1/19/2026</a:t>
            </a:fld>
            <a:endParaRPr lang="en-US"/>
          </a:p>
        </p:txBody>
      </p:sp>
      <p:sp>
        <p:nvSpPr>
          <p:cNvPr id="8" name="Footer Placeholder 7">
            <a:extLst>
              <a:ext uri="{FF2B5EF4-FFF2-40B4-BE49-F238E27FC236}">
                <a16:creationId xmlns:a16="http://schemas.microsoft.com/office/drawing/2014/main" id="{E972D5EE-6935-237E-C4A2-C61261249F33}"/>
              </a:ext>
            </a:extLst>
          </p:cNvPr>
          <p:cNvSpPr>
            <a:spLocks noGrp="1"/>
          </p:cNvSpPr>
          <p:nvPr>
            <p:ph type="ftr" sz="quarter" idx="15"/>
          </p:nvPr>
        </p:nvSpPr>
        <p:spPr>
          <a:xfrm>
            <a:off x="9093201" y="210312"/>
            <a:ext cx="2181351" cy="365760"/>
          </a:xfrm>
        </p:spPr>
        <p:txBody>
          <a:bodyPr/>
          <a:lstStyle/>
          <a:p>
            <a:r>
              <a:rPr lang="en-US"/>
              <a:t>Sample Footer Text</a:t>
            </a:r>
          </a:p>
        </p:txBody>
      </p:sp>
      <p:sp>
        <p:nvSpPr>
          <p:cNvPr id="13" name="Slide Number Placeholder 12">
            <a:extLst>
              <a:ext uri="{FF2B5EF4-FFF2-40B4-BE49-F238E27FC236}">
                <a16:creationId xmlns:a16="http://schemas.microsoft.com/office/drawing/2014/main" id="{C81CEA4D-A8A1-D4D2-8F28-C83469372446}"/>
              </a:ext>
            </a:extLst>
          </p:cNvPr>
          <p:cNvSpPr>
            <a:spLocks noGrp="1"/>
          </p:cNvSpPr>
          <p:nvPr>
            <p:ph type="sldNum" sz="quarter" idx="16"/>
          </p:nvPr>
        </p:nvSpPr>
        <p:spPr>
          <a:xfrm>
            <a:off x="11448687" y="210312"/>
            <a:ext cx="448805" cy="365760"/>
          </a:xfrm>
        </p:spPr>
        <p:txBody>
          <a:bodyPr/>
          <a:lstStyle/>
          <a:p>
            <a:fld id="{5E0677F5-4A8A-4BF1-96BE-3BAE8FBAFE2E}" type="slidenum">
              <a:rPr lang="en-US" smtClean="0"/>
              <a:t>‹#›</a:t>
            </a:fld>
            <a:endParaRPr lang="en-US"/>
          </a:p>
        </p:txBody>
      </p:sp>
    </p:spTree>
    <p:extLst>
      <p:ext uri="{BB962C8B-B14F-4D97-AF65-F5344CB8AC3E}">
        <p14:creationId xmlns:p14="http://schemas.microsoft.com/office/powerpoint/2010/main" val="948820445"/>
      </p:ext>
    </p:extLst>
  </p:cSld>
  <p:clrMapOvr>
    <a:masterClrMapping/>
  </p:clrMapOvr>
  <p:extLst>
    <p:ext uri="{DCECCB84-F9BA-43D5-87BE-67443E8EF086}">
      <p15:sldGuideLst xmlns:p15="http://schemas.microsoft.com/office/powerpoint/2012/main">
        <p15:guide id="6"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itle with Picture 3">
    <p:bg>
      <p:bgPr>
        <a:solidFill>
          <a:schemeClr val="bg2"/>
        </a:solidFill>
        <a:effectLst/>
      </p:bgPr>
    </p:bg>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37C87932-7DAB-7F93-5E51-7AEEA5AC7FEA}"/>
              </a:ext>
            </a:extLst>
          </p:cNvPr>
          <p:cNvSpPr>
            <a:spLocks noGrp="1"/>
          </p:cNvSpPr>
          <p:nvPr>
            <p:ph type="pic" sz="quarter" idx="13" hasCustomPrompt="1"/>
          </p:nvPr>
        </p:nvSpPr>
        <p:spPr>
          <a:xfrm>
            <a:off x="0" y="0"/>
            <a:ext cx="12192000" cy="6858000"/>
          </a:xfrm>
          <a:blipFill>
            <a:blip r:embed="rId2">
              <a:alphaModFix amt="70000"/>
            </a:blip>
            <a:stretch>
              <a:fillRect l="-2" t="-1" b="-19091"/>
            </a:stretch>
          </a:blipFill>
        </p:spPr>
        <p:txBody>
          <a:bodyPr/>
          <a:lstStyle>
            <a:lvl1pPr>
              <a:defRPr/>
            </a:lvl1pPr>
          </a:lstStyle>
          <a:p>
            <a:r>
              <a:rPr lang="en-US"/>
              <a:t>   </a:t>
            </a:r>
          </a:p>
        </p:txBody>
      </p:sp>
      <p:sp>
        <p:nvSpPr>
          <p:cNvPr id="10" name="Title 9">
            <a:extLst>
              <a:ext uri="{FF2B5EF4-FFF2-40B4-BE49-F238E27FC236}">
                <a16:creationId xmlns:a16="http://schemas.microsoft.com/office/drawing/2014/main" id="{D35AE1E4-9BA4-415B-370F-31BCBBC952D7}"/>
              </a:ext>
            </a:extLst>
          </p:cNvPr>
          <p:cNvSpPr>
            <a:spLocks noGrp="1"/>
          </p:cNvSpPr>
          <p:nvPr>
            <p:ph type="title"/>
          </p:nvPr>
        </p:nvSpPr>
        <p:spPr>
          <a:xfrm>
            <a:off x="6096000" y="-1"/>
            <a:ext cx="6096000" cy="6857999"/>
          </a:xfrm>
          <a:gradFill>
            <a:gsLst>
              <a:gs pos="100000">
                <a:schemeClr val="bg2">
                  <a:alpha val="90000"/>
                </a:schemeClr>
              </a:gs>
              <a:gs pos="34000">
                <a:srgbClr val="061F7B">
                  <a:alpha val="5000"/>
                  <a:lumMod val="74000"/>
                </a:srgbClr>
              </a:gs>
              <a:gs pos="15000">
                <a:schemeClr val="accent1">
                  <a:lumMod val="75000"/>
                  <a:alpha val="0"/>
                </a:schemeClr>
              </a:gs>
            </a:gsLst>
            <a:lin ang="600000" scaled="0"/>
          </a:gradFill>
          <a:ln>
            <a:solidFill>
              <a:schemeClr val="tx1"/>
            </a:solidFill>
          </a:ln>
        </p:spPr>
        <p:txBody>
          <a:bodyPr lIns="1600200" tIns="822960" rIns="274320" bIns="457200" anchor="t"/>
          <a:lstStyle>
            <a:lvl1pPr>
              <a:defRPr sz="4200"/>
            </a:lvl1pPr>
          </a:lstStyle>
          <a:p>
            <a:r>
              <a:rPr lang="en-US"/>
              <a:t>Click to edit Master title style</a:t>
            </a:r>
          </a:p>
        </p:txBody>
      </p:sp>
      <p:sp>
        <p:nvSpPr>
          <p:cNvPr id="5" name="Subtitle 2">
            <a:extLst>
              <a:ext uri="{FF2B5EF4-FFF2-40B4-BE49-F238E27FC236}">
                <a16:creationId xmlns:a16="http://schemas.microsoft.com/office/drawing/2014/main" id="{D54B625A-114F-C2DE-F195-EF26EC052662}"/>
              </a:ext>
            </a:extLst>
          </p:cNvPr>
          <p:cNvSpPr>
            <a:spLocks noGrp="1"/>
          </p:cNvSpPr>
          <p:nvPr>
            <p:ph type="subTitle" idx="1"/>
          </p:nvPr>
        </p:nvSpPr>
        <p:spPr>
          <a:xfrm>
            <a:off x="5002306" y="4231338"/>
            <a:ext cx="7189694" cy="2626661"/>
          </a:xfrm>
          <a:gradFill>
            <a:gsLst>
              <a:gs pos="63000">
                <a:schemeClr val="accent5">
                  <a:lumMod val="75000"/>
                  <a:alpha val="0"/>
                </a:schemeClr>
              </a:gs>
              <a:gs pos="100000">
                <a:schemeClr val="accent3">
                  <a:lumMod val="60000"/>
                  <a:lumOff val="40000"/>
                  <a:alpha val="69000"/>
                </a:schemeClr>
              </a:gs>
              <a:gs pos="13000">
                <a:schemeClr val="bg2">
                  <a:alpha val="0"/>
                </a:schemeClr>
              </a:gs>
            </a:gsLst>
            <a:lin ang="4200000" scaled="0"/>
          </a:gradFill>
        </p:spPr>
        <p:txBody>
          <a:bodyPr vert="horz" lIns="2743200" tIns="640080" rIns="457200" bIns="731520" rtlCol="0" anchor="b">
            <a:normAutofit/>
          </a:bodyPr>
          <a:lstStyle>
            <a:lvl1pPr marL="0" indent="0">
              <a:buNone/>
              <a:defRPr lang="en-US" sz="1400" dirty="0"/>
            </a:lvl1pPr>
          </a:lstStyle>
          <a:p>
            <a:pPr lvl="0"/>
            <a:r>
              <a:rPr lang="en-US"/>
              <a:t>Click to edit Master subtitle style</a:t>
            </a:r>
          </a:p>
        </p:txBody>
      </p:sp>
      <p:sp>
        <p:nvSpPr>
          <p:cNvPr id="7" name="Date Placeholder 6">
            <a:extLst>
              <a:ext uri="{FF2B5EF4-FFF2-40B4-BE49-F238E27FC236}">
                <a16:creationId xmlns:a16="http://schemas.microsoft.com/office/drawing/2014/main" id="{0F001462-21CF-5988-0554-7DB1C494B04E}"/>
              </a:ext>
            </a:extLst>
          </p:cNvPr>
          <p:cNvSpPr>
            <a:spLocks noGrp="1"/>
          </p:cNvSpPr>
          <p:nvPr>
            <p:ph type="dt" sz="half" idx="14"/>
          </p:nvPr>
        </p:nvSpPr>
        <p:spPr>
          <a:xfrm>
            <a:off x="7620000" y="210312"/>
            <a:ext cx="1473201" cy="365760"/>
          </a:xfrm>
        </p:spPr>
        <p:txBody>
          <a:bodyPr/>
          <a:lstStyle/>
          <a:p>
            <a:fld id="{21560963-1EEA-4BDE-8FF9-3FEE13B5D43C}" type="datetime1">
              <a:rPr lang="en-US" smtClean="0"/>
              <a:t>1/19/2026</a:t>
            </a:fld>
            <a:endParaRPr lang="en-US"/>
          </a:p>
        </p:txBody>
      </p:sp>
      <p:sp>
        <p:nvSpPr>
          <p:cNvPr id="8" name="Footer Placeholder 7">
            <a:extLst>
              <a:ext uri="{FF2B5EF4-FFF2-40B4-BE49-F238E27FC236}">
                <a16:creationId xmlns:a16="http://schemas.microsoft.com/office/drawing/2014/main" id="{E972D5EE-6935-237E-C4A2-C61261249F33}"/>
              </a:ext>
            </a:extLst>
          </p:cNvPr>
          <p:cNvSpPr>
            <a:spLocks noGrp="1"/>
          </p:cNvSpPr>
          <p:nvPr>
            <p:ph type="ftr" sz="quarter" idx="15"/>
          </p:nvPr>
        </p:nvSpPr>
        <p:spPr>
          <a:xfrm>
            <a:off x="9164921" y="210312"/>
            <a:ext cx="2181351" cy="365760"/>
          </a:xfrm>
        </p:spPr>
        <p:txBody>
          <a:bodyPr/>
          <a:lstStyle/>
          <a:p>
            <a:r>
              <a:rPr lang="en-US"/>
              <a:t>Sample Footer Text</a:t>
            </a:r>
          </a:p>
        </p:txBody>
      </p:sp>
      <p:sp>
        <p:nvSpPr>
          <p:cNvPr id="13" name="Slide Number Placeholder 12">
            <a:extLst>
              <a:ext uri="{FF2B5EF4-FFF2-40B4-BE49-F238E27FC236}">
                <a16:creationId xmlns:a16="http://schemas.microsoft.com/office/drawing/2014/main" id="{C81CEA4D-A8A1-D4D2-8F28-C83469372446}"/>
              </a:ext>
            </a:extLst>
          </p:cNvPr>
          <p:cNvSpPr>
            <a:spLocks noGrp="1"/>
          </p:cNvSpPr>
          <p:nvPr>
            <p:ph type="sldNum" sz="quarter" idx="16"/>
          </p:nvPr>
        </p:nvSpPr>
        <p:spPr>
          <a:xfrm>
            <a:off x="11447711" y="210312"/>
            <a:ext cx="448805" cy="365760"/>
          </a:xfrm>
        </p:spPr>
        <p:txBody>
          <a:bodyPr/>
          <a:lstStyle/>
          <a:p>
            <a:fld id="{5E0677F5-4A8A-4BF1-96BE-3BAE8FBAFE2E}" type="slidenum">
              <a:rPr lang="en-US" smtClean="0"/>
              <a:t>‹#›</a:t>
            </a:fld>
            <a:endParaRPr lang="en-US"/>
          </a:p>
        </p:txBody>
      </p:sp>
    </p:spTree>
    <p:extLst>
      <p:ext uri="{BB962C8B-B14F-4D97-AF65-F5344CB8AC3E}">
        <p14:creationId xmlns:p14="http://schemas.microsoft.com/office/powerpoint/2010/main" val="4232864187"/>
      </p:ext>
    </p:extLst>
  </p:cSld>
  <p:clrMapOvr>
    <a:masterClrMapping/>
  </p:clrMapOvr>
  <p:extLst>
    <p:ext uri="{DCECCB84-F9BA-43D5-87BE-67443E8EF086}">
      <p15:sldGuideLst xmlns:p15="http://schemas.microsoft.com/office/powerpoint/2012/main">
        <p15:guide id="6"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Title with Picture 4">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69146C6-F597-C006-1822-297853281771}"/>
              </a:ext>
            </a:extLst>
          </p:cNvPr>
          <p:cNvSpPr/>
          <p:nvPr/>
        </p:nvSpPr>
        <p:spPr>
          <a:xfrm rot="16200000" flipH="1">
            <a:off x="1300007" y="3732960"/>
            <a:ext cx="1825034" cy="4425045"/>
          </a:xfrm>
          <a:prstGeom prst="rect">
            <a:avLst/>
          </a:prstGeom>
          <a:gradFill flip="none" rotWithShape="1">
            <a:gsLst>
              <a:gs pos="56000">
                <a:schemeClr val="bg1">
                  <a:alpha val="0"/>
                </a:schemeClr>
              </a:gs>
              <a:gs pos="100000">
                <a:schemeClr val="accent6">
                  <a:alpha val="70000"/>
                </a:schemeClr>
              </a:gs>
            </a:gsLst>
            <a:lin ang="20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B08893D-F42F-F8AC-E751-618878BDB5EE}"/>
              </a:ext>
            </a:extLst>
          </p:cNvPr>
          <p:cNvSpPr/>
          <p:nvPr/>
        </p:nvSpPr>
        <p:spPr>
          <a:xfrm rot="10800000">
            <a:off x="0" y="-4"/>
            <a:ext cx="4572000" cy="1825033"/>
          </a:xfrm>
          <a:prstGeom prst="rect">
            <a:avLst/>
          </a:prstGeom>
          <a:gradFill>
            <a:gsLst>
              <a:gs pos="61000">
                <a:schemeClr val="bg2">
                  <a:alpha val="0"/>
                </a:schemeClr>
              </a:gs>
              <a:gs pos="100000">
                <a:schemeClr val="accent1">
                  <a:lumMod val="75000"/>
                  <a:alpha val="8500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7">
            <a:extLst>
              <a:ext uri="{FF2B5EF4-FFF2-40B4-BE49-F238E27FC236}">
                <a16:creationId xmlns:a16="http://schemas.microsoft.com/office/drawing/2014/main" id="{7268A13E-E2FC-935E-9D1B-2CA406D562F9}"/>
              </a:ext>
            </a:extLst>
          </p:cNvPr>
          <p:cNvSpPr>
            <a:spLocks noGrp="1"/>
          </p:cNvSpPr>
          <p:nvPr>
            <p:ph type="title"/>
          </p:nvPr>
        </p:nvSpPr>
        <p:spPr>
          <a:xfrm>
            <a:off x="268722" y="906109"/>
            <a:ext cx="3620078" cy="3445173"/>
          </a:xfrm>
        </p:spPr>
        <p:txBody>
          <a:bodyPr anchor="t">
            <a:normAutofit/>
          </a:bodyPr>
          <a:lstStyle>
            <a:lvl1pPr>
              <a:defRPr sz="3600"/>
            </a:lvl1pPr>
          </a:lstStyle>
          <a:p>
            <a:r>
              <a:rPr lang="en-US"/>
              <a:t>Click to edit Master title style</a:t>
            </a:r>
          </a:p>
        </p:txBody>
      </p:sp>
      <p:sp>
        <p:nvSpPr>
          <p:cNvPr id="10" name="Subtitle 2">
            <a:extLst>
              <a:ext uri="{FF2B5EF4-FFF2-40B4-BE49-F238E27FC236}">
                <a16:creationId xmlns:a16="http://schemas.microsoft.com/office/drawing/2014/main" id="{51C95713-168A-6692-3C97-A85B41C1AAE4}"/>
              </a:ext>
            </a:extLst>
          </p:cNvPr>
          <p:cNvSpPr>
            <a:spLocks noGrp="1"/>
          </p:cNvSpPr>
          <p:nvPr>
            <p:ph type="subTitle" idx="1"/>
          </p:nvPr>
        </p:nvSpPr>
        <p:spPr>
          <a:xfrm>
            <a:off x="268722" y="5473037"/>
            <a:ext cx="3521018" cy="880873"/>
          </a:xfrm>
          <a:noFill/>
        </p:spPr>
        <p:txBody>
          <a:bodyPr vert="horz" lIns="91440" tIns="45720" rIns="91440" bIns="45720" rtlCol="0" anchor="b">
            <a:noAutofit/>
          </a:bodyPr>
          <a:lstStyle>
            <a:lvl1pPr marL="0" indent="0">
              <a:buNone/>
              <a:defRPr lang="en-US" sz="1600" dirty="0"/>
            </a:lvl1pPr>
          </a:lstStyle>
          <a:p>
            <a:pPr lvl="0"/>
            <a:r>
              <a:rPr lang="en-US"/>
              <a:t>Click to edit Master subtitle style</a:t>
            </a:r>
          </a:p>
        </p:txBody>
      </p:sp>
      <p:sp>
        <p:nvSpPr>
          <p:cNvPr id="5" name="Footer Placeholder 4">
            <a:extLst>
              <a:ext uri="{FF2B5EF4-FFF2-40B4-BE49-F238E27FC236}">
                <a16:creationId xmlns:a16="http://schemas.microsoft.com/office/drawing/2014/main" id="{6B30B7E9-D8D3-BC56-A758-6C86B58C0AC5}"/>
              </a:ext>
            </a:extLst>
          </p:cNvPr>
          <p:cNvSpPr>
            <a:spLocks noGrp="1"/>
          </p:cNvSpPr>
          <p:nvPr>
            <p:ph type="ftr" sz="quarter" idx="15"/>
          </p:nvPr>
        </p:nvSpPr>
        <p:spPr>
          <a:xfrm>
            <a:off x="268722" y="210114"/>
            <a:ext cx="2360128" cy="365760"/>
          </a:xfrm>
        </p:spPr>
        <p:txBody>
          <a:bodyPr/>
          <a:lstStyle/>
          <a:p>
            <a:r>
              <a:rPr lang="en-US"/>
              <a:t>Sample Footer Text</a:t>
            </a:r>
          </a:p>
        </p:txBody>
      </p:sp>
      <p:sp>
        <p:nvSpPr>
          <p:cNvPr id="4" name="Date Placeholder 3">
            <a:extLst>
              <a:ext uri="{FF2B5EF4-FFF2-40B4-BE49-F238E27FC236}">
                <a16:creationId xmlns:a16="http://schemas.microsoft.com/office/drawing/2014/main" id="{3D4FF974-138E-88CF-9001-1A07C67D1DFD}"/>
              </a:ext>
            </a:extLst>
          </p:cNvPr>
          <p:cNvSpPr>
            <a:spLocks noGrp="1"/>
          </p:cNvSpPr>
          <p:nvPr>
            <p:ph type="dt" sz="half" idx="14"/>
          </p:nvPr>
        </p:nvSpPr>
        <p:spPr>
          <a:xfrm>
            <a:off x="2645216" y="210114"/>
            <a:ext cx="1005840" cy="365760"/>
          </a:xfrm>
        </p:spPr>
        <p:txBody>
          <a:bodyPr/>
          <a:lstStyle/>
          <a:p>
            <a:fld id="{BCA7961A-B010-49E0-A3F6-1ED7ACF29013}" type="datetime1">
              <a:rPr lang="en-US" smtClean="0"/>
              <a:t>1/19/2026</a:t>
            </a:fld>
            <a:endParaRPr lang="en-US"/>
          </a:p>
        </p:txBody>
      </p:sp>
      <p:sp>
        <p:nvSpPr>
          <p:cNvPr id="6" name="Slide Number Placeholder 5">
            <a:extLst>
              <a:ext uri="{FF2B5EF4-FFF2-40B4-BE49-F238E27FC236}">
                <a16:creationId xmlns:a16="http://schemas.microsoft.com/office/drawing/2014/main" id="{E1DA7CD4-7B92-1CD1-A9F0-94B053972CA3}"/>
              </a:ext>
            </a:extLst>
          </p:cNvPr>
          <p:cNvSpPr>
            <a:spLocks noGrp="1"/>
          </p:cNvSpPr>
          <p:nvPr>
            <p:ph type="sldNum" sz="quarter" idx="16"/>
          </p:nvPr>
        </p:nvSpPr>
        <p:spPr>
          <a:xfrm>
            <a:off x="3760180" y="210114"/>
            <a:ext cx="495299" cy="365760"/>
          </a:xfrm>
        </p:spPr>
        <p:txBody>
          <a:bodyPr/>
          <a:lstStyle/>
          <a:p>
            <a:fld id="{5E0677F5-4A8A-4BF1-96BE-3BAE8FBAFE2E}" type="slidenum">
              <a:rPr lang="en-US" smtClean="0"/>
              <a:t>‹#›</a:t>
            </a:fld>
            <a:endParaRPr lang="en-US"/>
          </a:p>
        </p:txBody>
      </p:sp>
      <p:sp>
        <p:nvSpPr>
          <p:cNvPr id="9" name="Picture Placeholder 8">
            <a:extLst>
              <a:ext uri="{FF2B5EF4-FFF2-40B4-BE49-F238E27FC236}">
                <a16:creationId xmlns:a16="http://schemas.microsoft.com/office/drawing/2014/main" id="{37C87932-7DAB-7F93-5E51-7AEEA5AC7FEA}"/>
              </a:ext>
            </a:extLst>
          </p:cNvPr>
          <p:cNvSpPr>
            <a:spLocks noGrp="1"/>
          </p:cNvSpPr>
          <p:nvPr>
            <p:ph type="pic" sz="quarter" idx="13" hasCustomPrompt="1"/>
          </p:nvPr>
        </p:nvSpPr>
        <p:spPr>
          <a:xfrm>
            <a:off x="4572000" y="0"/>
            <a:ext cx="7620000" cy="6858000"/>
          </a:xfrm>
          <a:blipFill>
            <a:blip r:embed="rId2">
              <a:alphaModFix amt="70000"/>
            </a:blip>
            <a:stretch>
              <a:fillRect/>
            </a:stretch>
          </a:blipFill>
        </p:spPr>
        <p:txBody>
          <a:bodyPr/>
          <a:lstStyle>
            <a:lvl1pPr>
              <a:defRPr/>
            </a:lvl1pPr>
          </a:lstStyle>
          <a:p>
            <a:r>
              <a:rPr lang="en-US"/>
              <a:t>   </a:t>
            </a:r>
          </a:p>
        </p:txBody>
      </p:sp>
    </p:spTree>
    <p:extLst>
      <p:ext uri="{BB962C8B-B14F-4D97-AF65-F5344CB8AC3E}">
        <p14:creationId xmlns:p14="http://schemas.microsoft.com/office/powerpoint/2010/main" val="226156815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Title with Picture 5">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6A8D131-CBCA-5C49-BC11-F46A79A7B14C}"/>
              </a:ext>
            </a:extLst>
          </p:cNvPr>
          <p:cNvSpPr/>
          <p:nvPr/>
        </p:nvSpPr>
        <p:spPr>
          <a:xfrm rot="16200000" flipH="1">
            <a:off x="376872" y="-386654"/>
            <a:ext cx="6858000" cy="7631304"/>
          </a:xfrm>
          <a:prstGeom prst="rect">
            <a:avLst/>
          </a:prstGeom>
          <a:gradFill flip="none" rotWithShape="1">
            <a:gsLst>
              <a:gs pos="0">
                <a:schemeClr val="accent1">
                  <a:lumMod val="75000"/>
                </a:schemeClr>
              </a:gs>
              <a:gs pos="35000">
                <a:schemeClr val="accent5">
                  <a:alpha val="0"/>
                </a:schemeClr>
              </a:gs>
            </a:gsLst>
            <a:lin ang="21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5" name="Rectangle 4">
            <a:extLst>
              <a:ext uri="{FF2B5EF4-FFF2-40B4-BE49-F238E27FC236}">
                <a16:creationId xmlns:a16="http://schemas.microsoft.com/office/drawing/2014/main" id="{D64BBC73-2B54-D426-37D1-91554AB6280D}"/>
              </a:ext>
            </a:extLst>
          </p:cNvPr>
          <p:cNvSpPr/>
          <p:nvPr/>
        </p:nvSpPr>
        <p:spPr>
          <a:xfrm rot="5400000">
            <a:off x="4174854" y="-1144323"/>
            <a:ext cx="3842298" cy="12191994"/>
          </a:xfrm>
          <a:prstGeom prst="rect">
            <a:avLst/>
          </a:prstGeom>
          <a:gradFill>
            <a:gsLst>
              <a:gs pos="0">
                <a:schemeClr val="accent3">
                  <a:lumMod val="50000"/>
                </a:schemeClr>
              </a:gs>
              <a:gs pos="48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6" name="Rectangle 5">
            <a:extLst>
              <a:ext uri="{FF2B5EF4-FFF2-40B4-BE49-F238E27FC236}">
                <a16:creationId xmlns:a16="http://schemas.microsoft.com/office/drawing/2014/main" id="{E2267C95-ECBD-88E5-88AE-67841646FC78}"/>
              </a:ext>
              <a:ext uri="{C183D7F6-B498-43B3-948B-1728B52AA6E4}">
                <adec:decorative xmlns:adec="http://schemas.microsoft.com/office/drawing/2017/decorative" val="1"/>
              </a:ext>
            </a:extLst>
          </p:cNvPr>
          <p:cNvSpPr/>
          <p:nvPr/>
        </p:nvSpPr>
        <p:spPr>
          <a:xfrm flipH="1">
            <a:off x="2756015" y="0"/>
            <a:ext cx="4875297" cy="6850173"/>
          </a:xfrm>
          <a:prstGeom prst="rect">
            <a:avLst/>
          </a:prstGeom>
          <a:gradFill flip="none" rotWithShape="1">
            <a:gsLst>
              <a:gs pos="19000">
                <a:schemeClr val="bg2"/>
              </a:gs>
              <a:gs pos="49000">
                <a:schemeClr val="accent6">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3" name="Title 12">
            <a:extLst>
              <a:ext uri="{FF2B5EF4-FFF2-40B4-BE49-F238E27FC236}">
                <a16:creationId xmlns:a16="http://schemas.microsoft.com/office/drawing/2014/main" id="{AC3C9A42-36FA-B347-AD02-B9A12C8D9EAF}"/>
              </a:ext>
            </a:extLst>
          </p:cNvPr>
          <p:cNvSpPr>
            <a:spLocks noGrp="1"/>
          </p:cNvSpPr>
          <p:nvPr>
            <p:ph type="title"/>
          </p:nvPr>
        </p:nvSpPr>
        <p:spPr>
          <a:xfrm>
            <a:off x="272779" y="1135378"/>
            <a:ext cx="5676921" cy="2163626"/>
          </a:xfrm>
        </p:spPr>
        <p:txBody>
          <a:bodyPr anchor="t"/>
          <a:lstStyle>
            <a:lvl1pPr>
              <a:defRPr sz="5000"/>
            </a:lvl1pPr>
          </a:lstStyle>
          <a:p>
            <a:r>
              <a:rPr lang="en-US"/>
              <a:t>Click to edit Master title style</a:t>
            </a:r>
          </a:p>
        </p:txBody>
      </p:sp>
      <p:sp>
        <p:nvSpPr>
          <p:cNvPr id="15" name="Subtitle 2">
            <a:extLst>
              <a:ext uri="{FF2B5EF4-FFF2-40B4-BE49-F238E27FC236}">
                <a16:creationId xmlns:a16="http://schemas.microsoft.com/office/drawing/2014/main" id="{E1DB729E-19D6-E1D5-DB31-89E9DF5D4004}"/>
              </a:ext>
            </a:extLst>
          </p:cNvPr>
          <p:cNvSpPr>
            <a:spLocks noGrp="1"/>
          </p:cNvSpPr>
          <p:nvPr>
            <p:ph type="subTitle" idx="1"/>
          </p:nvPr>
        </p:nvSpPr>
        <p:spPr>
          <a:xfrm>
            <a:off x="301752" y="4774541"/>
            <a:ext cx="4875296" cy="1591058"/>
          </a:xfrm>
          <a:noFill/>
        </p:spPr>
        <p:txBody>
          <a:bodyPr vert="horz" lIns="91440" tIns="45720" rIns="91440" bIns="45720" rtlCol="0" anchor="b">
            <a:noAutofit/>
          </a:bodyPr>
          <a:lstStyle>
            <a:lvl1pPr marL="0" indent="0">
              <a:buNone/>
              <a:defRPr lang="en-US" sz="1600" dirty="0"/>
            </a:lvl1pPr>
          </a:lstStyle>
          <a:p>
            <a:pPr lvl="0"/>
            <a:r>
              <a:rPr lang="en-US"/>
              <a:t>Click to edit Master subtitle style</a:t>
            </a:r>
          </a:p>
        </p:txBody>
      </p:sp>
      <p:sp>
        <p:nvSpPr>
          <p:cNvPr id="11" name="Footer Placeholder 10">
            <a:extLst>
              <a:ext uri="{FF2B5EF4-FFF2-40B4-BE49-F238E27FC236}">
                <a16:creationId xmlns:a16="http://schemas.microsoft.com/office/drawing/2014/main" id="{F98245A6-7E39-43E3-BB93-77F622756065}"/>
              </a:ext>
            </a:extLst>
          </p:cNvPr>
          <p:cNvSpPr>
            <a:spLocks noGrp="1"/>
          </p:cNvSpPr>
          <p:nvPr>
            <p:ph type="ftr" sz="quarter" idx="15"/>
          </p:nvPr>
        </p:nvSpPr>
        <p:spPr>
          <a:xfrm>
            <a:off x="301752" y="210114"/>
            <a:ext cx="2509284" cy="365760"/>
          </a:xfrm>
        </p:spPr>
        <p:txBody>
          <a:bodyPr/>
          <a:lstStyle/>
          <a:p>
            <a:r>
              <a:rPr lang="en-US"/>
              <a:t>Sample Footer Text</a:t>
            </a:r>
          </a:p>
        </p:txBody>
      </p:sp>
      <p:sp>
        <p:nvSpPr>
          <p:cNvPr id="10" name="Date Placeholder 9">
            <a:extLst>
              <a:ext uri="{FF2B5EF4-FFF2-40B4-BE49-F238E27FC236}">
                <a16:creationId xmlns:a16="http://schemas.microsoft.com/office/drawing/2014/main" id="{00431E1F-9861-6E9A-6FDA-9450A0A9109C}"/>
              </a:ext>
            </a:extLst>
          </p:cNvPr>
          <p:cNvSpPr>
            <a:spLocks noGrp="1"/>
          </p:cNvSpPr>
          <p:nvPr>
            <p:ph type="dt" sz="half" idx="14"/>
          </p:nvPr>
        </p:nvSpPr>
        <p:spPr>
          <a:xfrm>
            <a:off x="4617720" y="210114"/>
            <a:ext cx="2153412" cy="365760"/>
          </a:xfrm>
        </p:spPr>
        <p:txBody>
          <a:bodyPr/>
          <a:lstStyle/>
          <a:p>
            <a:fld id="{9458DF63-6CB9-404F-8464-DF813E7A7B12}" type="datetime1">
              <a:rPr lang="en-US" smtClean="0"/>
              <a:t>1/19/2026</a:t>
            </a:fld>
            <a:endParaRPr lang="en-US"/>
          </a:p>
        </p:txBody>
      </p:sp>
      <p:sp>
        <p:nvSpPr>
          <p:cNvPr id="12" name="Slide Number Placeholder 11">
            <a:extLst>
              <a:ext uri="{FF2B5EF4-FFF2-40B4-BE49-F238E27FC236}">
                <a16:creationId xmlns:a16="http://schemas.microsoft.com/office/drawing/2014/main" id="{43C4D8A9-0078-62DC-A293-9B6083ED649D}"/>
              </a:ext>
            </a:extLst>
          </p:cNvPr>
          <p:cNvSpPr>
            <a:spLocks noGrp="1"/>
          </p:cNvSpPr>
          <p:nvPr>
            <p:ph type="sldNum" sz="quarter" idx="16"/>
          </p:nvPr>
        </p:nvSpPr>
        <p:spPr>
          <a:xfrm>
            <a:off x="6688836" y="210114"/>
            <a:ext cx="493776" cy="365760"/>
          </a:xfrm>
        </p:spPr>
        <p:txBody>
          <a:bodyPr/>
          <a:lstStyle/>
          <a:p>
            <a:fld id="{5E0677F5-4A8A-4BF1-96BE-3BAE8FBAFE2E}" type="slidenum">
              <a:rPr lang="en-US" smtClean="0"/>
              <a:t>‹#›</a:t>
            </a:fld>
            <a:endParaRPr lang="en-US"/>
          </a:p>
        </p:txBody>
      </p:sp>
      <p:sp>
        <p:nvSpPr>
          <p:cNvPr id="9" name="Picture Placeholder 8">
            <a:extLst>
              <a:ext uri="{FF2B5EF4-FFF2-40B4-BE49-F238E27FC236}">
                <a16:creationId xmlns:a16="http://schemas.microsoft.com/office/drawing/2014/main" id="{37C87932-7DAB-7F93-5E51-7AEEA5AC7FEA}"/>
              </a:ext>
            </a:extLst>
          </p:cNvPr>
          <p:cNvSpPr>
            <a:spLocks noGrp="1"/>
          </p:cNvSpPr>
          <p:nvPr>
            <p:ph type="pic" sz="quarter" idx="13" hasCustomPrompt="1"/>
          </p:nvPr>
        </p:nvSpPr>
        <p:spPr>
          <a:xfrm>
            <a:off x="7621524" y="0"/>
            <a:ext cx="4570476" cy="6858000"/>
          </a:xfrm>
          <a:blipFill>
            <a:blip r:embed="rId2">
              <a:alphaModFix amt="70000"/>
            </a:blip>
            <a:stretch>
              <a:fillRect/>
            </a:stretch>
          </a:blipFill>
        </p:spPr>
        <p:txBody>
          <a:bodyPr/>
          <a:lstStyle>
            <a:lvl1pPr>
              <a:defRPr/>
            </a:lvl1pPr>
          </a:lstStyle>
          <a:p>
            <a:r>
              <a:rPr lang="en-US"/>
              <a:t>   </a:t>
            </a:r>
          </a:p>
        </p:txBody>
      </p:sp>
      <p:cxnSp>
        <p:nvCxnSpPr>
          <p:cNvPr id="7" name="Straight Connector 6">
            <a:extLst>
              <a:ext uri="{FF2B5EF4-FFF2-40B4-BE49-F238E27FC236}">
                <a16:creationId xmlns:a16="http://schemas.microsoft.com/office/drawing/2014/main" id="{3B3541FD-375E-9F25-9D6E-2C93D6A17135}"/>
              </a:ext>
            </a:extLst>
          </p:cNvPr>
          <p:cNvCxnSpPr>
            <a:cxnSpLocks/>
          </p:cNvCxnSpPr>
          <p:nvPr userDrawn="1"/>
        </p:nvCxnSpPr>
        <p:spPr>
          <a:xfrm flipH="1">
            <a:off x="398166" y="762000"/>
            <a:ext cx="669969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947980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itle with Picture 6">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66C36F6-3968-40FA-37EA-155D2BE42AD1}"/>
              </a:ext>
            </a:extLst>
          </p:cNvPr>
          <p:cNvSpPr/>
          <p:nvPr/>
        </p:nvSpPr>
        <p:spPr>
          <a:xfrm>
            <a:off x="-2754" y="5254619"/>
            <a:ext cx="12188952" cy="1603381"/>
          </a:xfrm>
          <a:prstGeom prst="rect">
            <a:avLst/>
          </a:prstGeom>
          <a:gradFill>
            <a:gsLst>
              <a:gs pos="62000">
                <a:schemeClr val="accent6">
                  <a:lumMod val="50000"/>
                  <a:alpha val="0"/>
                </a:schemeClr>
              </a:gs>
              <a:gs pos="100000">
                <a:schemeClr val="accent4">
                  <a:alpha val="80000"/>
                </a:schemeClr>
              </a:gs>
            </a:gsLst>
            <a:lin ang="57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1B63A348-0551-47A0-DA50-F560E4EC6794}"/>
              </a:ext>
            </a:extLst>
          </p:cNvPr>
          <p:cNvSpPr/>
          <p:nvPr/>
        </p:nvSpPr>
        <p:spPr>
          <a:xfrm>
            <a:off x="1430867" y="4492679"/>
            <a:ext cx="10758085" cy="2365320"/>
          </a:xfrm>
          <a:prstGeom prst="rect">
            <a:avLst/>
          </a:prstGeom>
          <a:gradFill>
            <a:gsLst>
              <a:gs pos="71000">
                <a:schemeClr val="accent1">
                  <a:lumMod val="50000"/>
                  <a:alpha val="0"/>
                </a:schemeClr>
              </a:gs>
              <a:gs pos="99000">
                <a:schemeClr val="accent3">
                  <a:lumMod val="60000"/>
                  <a:lumOff val="40000"/>
                  <a:alpha val="4000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7EE9334A-B58A-1191-419B-686185B07C62}"/>
              </a:ext>
            </a:extLst>
          </p:cNvPr>
          <p:cNvSpPr>
            <a:spLocks noGrp="1"/>
          </p:cNvSpPr>
          <p:nvPr>
            <p:ph type="title"/>
          </p:nvPr>
        </p:nvSpPr>
        <p:spPr>
          <a:xfrm>
            <a:off x="274320" y="5216448"/>
            <a:ext cx="7627857" cy="1394843"/>
          </a:xfrm>
        </p:spPr>
        <p:txBody>
          <a:bodyPr>
            <a:normAutofit/>
          </a:bodyPr>
          <a:lstStyle>
            <a:lvl1pPr>
              <a:defRPr sz="3600"/>
            </a:lvl1pPr>
          </a:lstStyle>
          <a:p>
            <a:r>
              <a:rPr lang="en-US"/>
              <a:t>Click to edit Master title style</a:t>
            </a:r>
          </a:p>
        </p:txBody>
      </p:sp>
      <p:sp>
        <p:nvSpPr>
          <p:cNvPr id="12" name="Subtitle 2">
            <a:extLst>
              <a:ext uri="{FF2B5EF4-FFF2-40B4-BE49-F238E27FC236}">
                <a16:creationId xmlns:a16="http://schemas.microsoft.com/office/drawing/2014/main" id="{25AC1EE1-879A-DD62-9DEE-9EDB54468EA5}"/>
              </a:ext>
            </a:extLst>
          </p:cNvPr>
          <p:cNvSpPr>
            <a:spLocks noGrp="1"/>
          </p:cNvSpPr>
          <p:nvPr>
            <p:ph type="subTitle" idx="1"/>
          </p:nvPr>
        </p:nvSpPr>
        <p:spPr>
          <a:xfrm>
            <a:off x="9183509" y="5216447"/>
            <a:ext cx="2738340" cy="1394844"/>
          </a:xfrm>
          <a:noFill/>
        </p:spPr>
        <p:txBody>
          <a:bodyPr vert="horz" lIns="91440" tIns="45720" rIns="91440" bIns="45720" rtlCol="0" anchor="b">
            <a:noAutofit/>
          </a:bodyPr>
          <a:lstStyle>
            <a:lvl1pPr marL="0" indent="0">
              <a:buNone/>
              <a:defRPr lang="en-US" sz="1400" dirty="0"/>
            </a:lvl1pPr>
          </a:lstStyle>
          <a:p>
            <a:pPr lvl="0"/>
            <a:r>
              <a:rPr lang="en-US"/>
              <a:t>Click to edit Master subtitle style</a:t>
            </a:r>
          </a:p>
        </p:txBody>
      </p:sp>
      <p:sp>
        <p:nvSpPr>
          <p:cNvPr id="9" name="Picture Placeholder 8">
            <a:extLst>
              <a:ext uri="{FF2B5EF4-FFF2-40B4-BE49-F238E27FC236}">
                <a16:creationId xmlns:a16="http://schemas.microsoft.com/office/drawing/2014/main" id="{37C87932-7DAB-7F93-5E51-7AEEA5AC7FEA}"/>
              </a:ext>
            </a:extLst>
          </p:cNvPr>
          <p:cNvSpPr>
            <a:spLocks noGrp="1"/>
          </p:cNvSpPr>
          <p:nvPr>
            <p:ph type="pic" sz="quarter" idx="13" hasCustomPrompt="1"/>
          </p:nvPr>
        </p:nvSpPr>
        <p:spPr>
          <a:xfrm>
            <a:off x="0" y="0"/>
            <a:ext cx="12188952" cy="3936570"/>
          </a:xfrm>
          <a:blipFill>
            <a:blip r:embed="rId2">
              <a:alphaModFix amt="70000"/>
            </a:blip>
            <a:stretch>
              <a:fillRect t="-14126"/>
            </a:stretch>
          </a:blipFill>
        </p:spPr>
        <p:txBody>
          <a:bodyPr/>
          <a:lstStyle>
            <a:lvl1pPr>
              <a:defRPr/>
            </a:lvl1pPr>
          </a:lstStyle>
          <a:p>
            <a:r>
              <a:rPr lang="en-US"/>
              <a:t>   </a:t>
            </a:r>
          </a:p>
        </p:txBody>
      </p:sp>
      <p:sp>
        <p:nvSpPr>
          <p:cNvPr id="7" name="Date Placeholder 6">
            <a:extLst>
              <a:ext uri="{FF2B5EF4-FFF2-40B4-BE49-F238E27FC236}">
                <a16:creationId xmlns:a16="http://schemas.microsoft.com/office/drawing/2014/main" id="{0F001462-21CF-5988-0554-7DB1C494B04E}"/>
              </a:ext>
            </a:extLst>
          </p:cNvPr>
          <p:cNvSpPr>
            <a:spLocks noGrp="1"/>
          </p:cNvSpPr>
          <p:nvPr>
            <p:ph type="dt" sz="half" idx="14"/>
          </p:nvPr>
        </p:nvSpPr>
        <p:spPr>
          <a:xfrm>
            <a:off x="301752" y="4154963"/>
            <a:ext cx="3447355" cy="365760"/>
          </a:xfrm>
        </p:spPr>
        <p:txBody>
          <a:bodyPr/>
          <a:lstStyle/>
          <a:p>
            <a:fld id="{21560963-1EEA-4BDE-8FF9-3FEE13B5D43C}" type="datetime1">
              <a:rPr lang="en-US" smtClean="0"/>
              <a:t>1/19/2026</a:t>
            </a:fld>
            <a:endParaRPr lang="en-US"/>
          </a:p>
        </p:txBody>
      </p:sp>
      <p:sp>
        <p:nvSpPr>
          <p:cNvPr id="8" name="Footer Placeholder 7">
            <a:extLst>
              <a:ext uri="{FF2B5EF4-FFF2-40B4-BE49-F238E27FC236}">
                <a16:creationId xmlns:a16="http://schemas.microsoft.com/office/drawing/2014/main" id="{E972D5EE-6935-237E-C4A2-C61261249F33}"/>
              </a:ext>
            </a:extLst>
          </p:cNvPr>
          <p:cNvSpPr>
            <a:spLocks noGrp="1"/>
          </p:cNvSpPr>
          <p:nvPr>
            <p:ph type="ftr" sz="quarter" idx="15"/>
          </p:nvPr>
        </p:nvSpPr>
        <p:spPr>
          <a:xfrm>
            <a:off x="9093201" y="4154963"/>
            <a:ext cx="2181351" cy="365760"/>
          </a:xfrm>
        </p:spPr>
        <p:txBody>
          <a:bodyPr/>
          <a:lstStyle/>
          <a:p>
            <a:r>
              <a:rPr lang="en-US"/>
              <a:t>Sample Footer Text</a:t>
            </a:r>
          </a:p>
        </p:txBody>
      </p:sp>
      <p:sp>
        <p:nvSpPr>
          <p:cNvPr id="13" name="Slide Number Placeholder 12">
            <a:extLst>
              <a:ext uri="{FF2B5EF4-FFF2-40B4-BE49-F238E27FC236}">
                <a16:creationId xmlns:a16="http://schemas.microsoft.com/office/drawing/2014/main" id="{C81CEA4D-A8A1-D4D2-8F28-C83469372446}"/>
              </a:ext>
            </a:extLst>
          </p:cNvPr>
          <p:cNvSpPr>
            <a:spLocks noGrp="1"/>
          </p:cNvSpPr>
          <p:nvPr>
            <p:ph type="sldNum" sz="quarter" idx="16"/>
          </p:nvPr>
        </p:nvSpPr>
        <p:spPr>
          <a:xfrm>
            <a:off x="11452503" y="4154963"/>
            <a:ext cx="448805" cy="365760"/>
          </a:xfrm>
        </p:spPr>
        <p:txBody>
          <a:bodyPr/>
          <a:lstStyle/>
          <a:p>
            <a:fld id="{5E0677F5-4A8A-4BF1-96BE-3BAE8FBAFE2E}" type="slidenum">
              <a:rPr lang="en-US" smtClean="0"/>
              <a:t>‹#›</a:t>
            </a:fld>
            <a:endParaRPr lang="en-US"/>
          </a:p>
        </p:txBody>
      </p:sp>
    </p:spTree>
    <p:extLst>
      <p:ext uri="{BB962C8B-B14F-4D97-AF65-F5344CB8AC3E}">
        <p14:creationId xmlns:p14="http://schemas.microsoft.com/office/powerpoint/2010/main" val="909206682"/>
      </p:ext>
    </p:extLst>
  </p:cSld>
  <p:clrMapOvr>
    <a:masterClrMapping/>
  </p:clrMapOvr>
  <p:extLst>
    <p:ext uri="{DCECCB84-F9BA-43D5-87BE-67443E8EF086}">
      <p15:sldGuideLst xmlns:p15="http://schemas.microsoft.com/office/powerpoint/2012/main">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Titl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5C02513-E6E5-DFFD-29B1-02BE448BAD59}"/>
              </a:ext>
              <a:ext uri="{C183D7F6-B498-43B3-948B-1728B52AA6E4}">
                <adec:decorative xmlns:adec="http://schemas.microsoft.com/office/drawing/2017/decorative" val="1"/>
              </a:ext>
            </a:extLst>
          </p:cNvPr>
          <p:cNvSpPr/>
          <p:nvPr/>
        </p:nvSpPr>
        <p:spPr>
          <a:xfrm>
            <a:off x="2483189" y="0"/>
            <a:ext cx="9708811" cy="6859553"/>
          </a:xfrm>
          <a:prstGeom prst="rect">
            <a:avLst/>
          </a:prstGeom>
          <a:gradFill flip="none" rotWithShape="1">
            <a:gsLst>
              <a:gs pos="9000">
                <a:schemeClr val="accent1">
                  <a:lumMod val="75000"/>
                </a:schemeClr>
              </a:gs>
              <a:gs pos="54000">
                <a:schemeClr val="bg2">
                  <a:alpha val="0"/>
                </a:schemeClr>
              </a:gs>
            </a:gsLst>
            <a:lin ang="13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Rectangle 7">
            <a:extLst>
              <a:ext uri="{FF2B5EF4-FFF2-40B4-BE49-F238E27FC236}">
                <a16:creationId xmlns:a16="http://schemas.microsoft.com/office/drawing/2014/main" id="{4F31A197-F740-DCA2-902E-29B890C31486}"/>
              </a:ext>
              <a:ext uri="{C183D7F6-B498-43B3-948B-1728B52AA6E4}">
                <adec:decorative xmlns:adec="http://schemas.microsoft.com/office/drawing/2017/decorative" val="1"/>
              </a:ext>
            </a:extLst>
          </p:cNvPr>
          <p:cNvSpPr/>
          <p:nvPr/>
        </p:nvSpPr>
        <p:spPr>
          <a:xfrm rot="10800000">
            <a:off x="398166" y="2201332"/>
            <a:ext cx="11793834" cy="4656665"/>
          </a:xfrm>
          <a:prstGeom prst="rect">
            <a:avLst/>
          </a:prstGeom>
          <a:gradFill>
            <a:gsLst>
              <a:gs pos="0">
                <a:schemeClr val="accent2"/>
              </a:gs>
              <a:gs pos="36000">
                <a:schemeClr val="accent1">
                  <a:lumMod val="50000"/>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Rectangle 10">
            <a:extLst>
              <a:ext uri="{FF2B5EF4-FFF2-40B4-BE49-F238E27FC236}">
                <a16:creationId xmlns:a16="http://schemas.microsoft.com/office/drawing/2014/main" id="{BE6801FB-115C-F074-E428-F4A4A588BCE7}"/>
              </a:ext>
              <a:ext uri="{C183D7F6-B498-43B3-948B-1728B52AA6E4}">
                <adec:decorative xmlns:adec="http://schemas.microsoft.com/office/drawing/2017/decorative" val="1"/>
              </a:ext>
            </a:extLst>
          </p:cNvPr>
          <p:cNvSpPr/>
          <p:nvPr/>
        </p:nvSpPr>
        <p:spPr>
          <a:xfrm>
            <a:off x="0" y="3861412"/>
            <a:ext cx="12192000" cy="3010777"/>
          </a:xfrm>
          <a:prstGeom prst="rect">
            <a:avLst/>
          </a:prstGeom>
          <a:gradFill flip="none" rotWithShape="1">
            <a:gsLst>
              <a:gs pos="17000">
                <a:schemeClr val="accent3">
                  <a:lumMod val="60000"/>
                  <a:lumOff val="40000"/>
                  <a:alpha val="51000"/>
                </a:schemeClr>
              </a:gs>
              <a:gs pos="44000">
                <a:schemeClr val="bg2">
                  <a:alpha val="0"/>
                </a:schemeClr>
              </a:gs>
            </a:gsLst>
            <a:lin ang="1716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solidFill>
                <a:schemeClr val="tx1"/>
              </a:solidFill>
            </a:endParaRPr>
          </a:p>
        </p:txBody>
      </p:sp>
      <p:cxnSp>
        <p:nvCxnSpPr>
          <p:cNvPr id="14" name="Straight Connector 13">
            <a:extLst>
              <a:ext uri="{FF2B5EF4-FFF2-40B4-BE49-F238E27FC236}">
                <a16:creationId xmlns:a16="http://schemas.microsoft.com/office/drawing/2014/main" id="{3CE9BCB7-0B84-78EB-474B-9077DE024658}"/>
              </a:ext>
            </a:extLst>
          </p:cNvPr>
          <p:cNvCxnSpPr>
            <a:cxnSpLocks/>
          </p:cNvCxnSpPr>
          <p:nvPr/>
        </p:nvCxnSpPr>
        <p:spPr>
          <a:xfrm flipH="1">
            <a:off x="358140" y="5174874"/>
            <a:ext cx="11475720"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
        <p:nvSpPr>
          <p:cNvPr id="10" name="Title 9">
            <a:extLst>
              <a:ext uri="{FF2B5EF4-FFF2-40B4-BE49-F238E27FC236}">
                <a16:creationId xmlns:a16="http://schemas.microsoft.com/office/drawing/2014/main" id="{B7CA771C-C0DC-4CE5-6507-04B80A7BF2D3}"/>
              </a:ext>
            </a:extLst>
          </p:cNvPr>
          <p:cNvSpPr>
            <a:spLocks noGrp="1"/>
          </p:cNvSpPr>
          <p:nvPr>
            <p:ph type="title"/>
          </p:nvPr>
        </p:nvSpPr>
        <p:spPr>
          <a:xfrm>
            <a:off x="274320" y="388704"/>
            <a:ext cx="9509760" cy="4297679"/>
          </a:xfrm>
        </p:spPr>
        <p:txBody>
          <a:bodyPr anchor="t"/>
          <a:lstStyle>
            <a:lvl1pPr>
              <a:defRPr sz="6000"/>
            </a:lvl1pPr>
          </a:lstStyle>
          <a:p>
            <a:r>
              <a:rPr lang="en-US"/>
              <a:t>Click to edit Master title style</a:t>
            </a:r>
          </a:p>
        </p:txBody>
      </p:sp>
      <p:sp>
        <p:nvSpPr>
          <p:cNvPr id="17" name="Subtitle 2">
            <a:extLst>
              <a:ext uri="{FF2B5EF4-FFF2-40B4-BE49-F238E27FC236}">
                <a16:creationId xmlns:a16="http://schemas.microsoft.com/office/drawing/2014/main" id="{1CA59141-B447-02B6-2167-E19939B6D502}"/>
              </a:ext>
            </a:extLst>
          </p:cNvPr>
          <p:cNvSpPr>
            <a:spLocks noGrp="1"/>
          </p:cNvSpPr>
          <p:nvPr>
            <p:ph type="subTitle" idx="1"/>
          </p:nvPr>
        </p:nvSpPr>
        <p:spPr>
          <a:xfrm>
            <a:off x="301751" y="5486399"/>
            <a:ext cx="6951553" cy="726128"/>
          </a:xfrm>
          <a:noFill/>
        </p:spPr>
        <p:txBody>
          <a:bodyPr vert="horz" lIns="91440" tIns="45720" rIns="91440" bIns="45720" rtlCol="0" anchor="t">
            <a:noAutofit/>
          </a:bodyPr>
          <a:lstStyle>
            <a:lvl1pPr marL="0" indent="0">
              <a:buNone/>
              <a:defRPr lang="en-US" sz="1800" dirty="0"/>
            </a:lvl1pPr>
          </a:lstStyle>
          <a:p>
            <a:pPr lvl="0"/>
            <a:r>
              <a:rPr lang="en-US"/>
              <a:t>Click to edit Master subtitle style</a:t>
            </a:r>
          </a:p>
        </p:txBody>
      </p:sp>
      <p:sp>
        <p:nvSpPr>
          <p:cNvPr id="4" name="Date Placeholder 3">
            <a:extLst>
              <a:ext uri="{FF2B5EF4-FFF2-40B4-BE49-F238E27FC236}">
                <a16:creationId xmlns:a16="http://schemas.microsoft.com/office/drawing/2014/main" id="{1F96BEF7-236A-87FA-F0D9-F4515D8135D3}"/>
              </a:ext>
            </a:extLst>
          </p:cNvPr>
          <p:cNvSpPr>
            <a:spLocks noGrp="1"/>
          </p:cNvSpPr>
          <p:nvPr>
            <p:ph type="dt" sz="half" idx="10"/>
          </p:nvPr>
        </p:nvSpPr>
        <p:spPr>
          <a:xfrm>
            <a:off x="301752" y="6304985"/>
            <a:ext cx="2218156" cy="365760"/>
          </a:xfrm>
        </p:spPr>
        <p:txBody>
          <a:bodyPr/>
          <a:lstStyle>
            <a:lvl1pPr>
              <a:defRPr>
                <a:solidFill>
                  <a:schemeClr val="tx1"/>
                </a:solidFill>
              </a:defRPr>
            </a:lvl1pPr>
          </a:lstStyle>
          <a:p>
            <a:fld id="{082FB242-E4A2-4711-B168-6D02C45DBE61}" type="datetime1">
              <a:rPr lang="en-US" smtClean="0"/>
              <a:t>1/19/2026</a:t>
            </a:fld>
            <a:endParaRPr lang="en-US"/>
          </a:p>
        </p:txBody>
      </p:sp>
      <p:sp>
        <p:nvSpPr>
          <p:cNvPr id="5" name="Footer Placeholder 4">
            <a:extLst>
              <a:ext uri="{FF2B5EF4-FFF2-40B4-BE49-F238E27FC236}">
                <a16:creationId xmlns:a16="http://schemas.microsoft.com/office/drawing/2014/main" id="{B2B0F5B7-78E6-2702-0F8C-122F4D21C908}"/>
              </a:ext>
            </a:extLst>
          </p:cNvPr>
          <p:cNvSpPr>
            <a:spLocks noGrp="1"/>
          </p:cNvSpPr>
          <p:nvPr>
            <p:ph type="ftr" sz="quarter" idx="11"/>
          </p:nvPr>
        </p:nvSpPr>
        <p:spPr>
          <a:xfrm>
            <a:off x="7622485" y="6304985"/>
            <a:ext cx="2509284" cy="365760"/>
          </a:xfrm>
        </p:spPr>
        <p:txBody>
          <a:bodyPr/>
          <a:lstStyle>
            <a:lvl1pPr>
              <a:defRPr>
                <a:solidFill>
                  <a:schemeClr val="tx1"/>
                </a:solidFill>
              </a:defRPr>
            </a:lvl1pPr>
          </a:lstStyle>
          <a:p>
            <a:r>
              <a:rPr lang="en-US"/>
              <a:t>Sample Footer Text</a:t>
            </a:r>
          </a:p>
        </p:txBody>
      </p:sp>
      <p:sp>
        <p:nvSpPr>
          <p:cNvPr id="6" name="Slide Number Placeholder 5">
            <a:extLst>
              <a:ext uri="{FF2B5EF4-FFF2-40B4-BE49-F238E27FC236}">
                <a16:creationId xmlns:a16="http://schemas.microsoft.com/office/drawing/2014/main" id="{4929C8F0-DE20-1DBB-6A42-CBFFAE15D7E6}"/>
              </a:ext>
            </a:extLst>
          </p:cNvPr>
          <p:cNvSpPr>
            <a:spLocks noGrp="1"/>
          </p:cNvSpPr>
          <p:nvPr>
            <p:ph type="sldNum" sz="quarter" idx="12"/>
          </p:nvPr>
        </p:nvSpPr>
        <p:spPr>
          <a:xfrm>
            <a:off x="11407526" y="6304985"/>
            <a:ext cx="493776" cy="365760"/>
          </a:xfrm>
        </p:spPr>
        <p:txBody>
          <a:bodyPr/>
          <a:lstStyle>
            <a:lvl1pPr>
              <a:defRPr>
                <a:solidFill>
                  <a:schemeClr val="tx1"/>
                </a:solidFill>
              </a:defRPr>
            </a:lvl1pPr>
          </a:lstStyle>
          <a:p>
            <a:fld id="{5E0677F5-4A8A-4BF1-96BE-3BAE8FBAFE2E}" type="slidenum">
              <a:rPr lang="en-US" smtClean="0"/>
              <a:pPr/>
              <a:t>‹#›</a:t>
            </a:fld>
            <a:endParaRPr lang="en-US"/>
          </a:p>
        </p:txBody>
      </p:sp>
    </p:spTree>
    <p:extLst>
      <p:ext uri="{BB962C8B-B14F-4D97-AF65-F5344CB8AC3E}">
        <p14:creationId xmlns:p14="http://schemas.microsoft.com/office/powerpoint/2010/main" val="3658552899"/>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2">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06A70A2D-6A6F-D8FD-B860-1F184E1B5E94}"/>
              </a:ext>
            </a:extLst>
          </p:cNvPr>
          <p:cNvSpPr>
            <a:spLocks noGrp="1"/>
          </p:cNvSpPr>
          <p:nvPr>
            <p:ph type="title"/>
          </p:nvPr>
        </p:nvSpPr>
        <p:spPr>
          <a:xfrm>
            <a:off x="274320" y="1133214"/>
            <a:ext cx="11631478" cy="1825674"/>
          </a:xfrm>
        </p:spPr>
        <p:txBody>
          <a:bodyPr anchor="t"/>
          <a:lstStyle>
            <a:lvl1pPr>
              <a:defRPr sz="5000"/>
            </a:lvl1pPr>
          </a:lstStyle>
          <a:p>
            <a:r>
              <a:rPr lang="en-US"/>
              <a:t>Click to edit Master title style</a:t>
            </a:r>
          </a:p>
        </p:txBody>
      </p:sp>
      <p:sp>
        <p:nvSpPr>
          <p:cNvPr id="7" name="Subtitle 2">
            <a:extLst>
              <a:ext uri="{FF2B5EF4-FFF2-40B4-BE49-F238E27FC236}">
                <a16:creationId xmlns:a16="http://schemas.microsoft.com/office/drawing/2014/main" id="{D95EA3D9-98A4-3891-668D-DF99CC18D7AC}"/>
              </a:ext>
            </a:extLst>
          </p:cNvPr>
          <p:cNvSpPr>
            <a:spLocks noGrp="1"/>
          </p:cNvSpPr>
          <p:nvPr>
            <p:ph type="subTitle" idx="1"/>
          </p:nvPr>
        </p:nvSpPr>
        <p:spPr>
          <a:xfrm>
            <a:off x="301751" y="5351226"/>
            <a:ext cx="7235954" cy="771276"/>
          </a:xfrm>
          <a:noFill/>
        </p:spPr>
        <p:txBody>
          <a:bodyPr vert="horz" lIns="91440" tIns="45720" rIns="91440" bIns="45720" rtlCol="0" anchor="t">
            <a:noAutofit/>
          </a:bodyPr>
          <a:lstStyle>
            <a:lvl1pPr marL="0" indent="0">
              <a:buNone/>
              <a:defRPr lang="en-US" sz="1800" dirty="0"/>
            </a:lvl1pPr>
          </a:lstStyle>
          <a:p>
            <a:pPr lvl="0"/>
            <a:r>
              <a:rPr lang="en-US"/>
              <a:t>Click to edit Master subtitle style</a:t>
            </a:r>
          </a:p>
        </p:txBody>
      </p:sp>
      <p:sp>
        <p:nvSpPr>
          <p:cNvPr id="15" name="Date Placeholder 14">
            <a:extLst>
              <a:ext uri="{FF2B5EF4-FFF2-40B4-BE49-F238E27FC236}">
                <a16:creationId xmlns:a16="http://schemas.microsoft.com/office/drawing/2014/main" id="{4E1D7382-6629-2CE5-9CD1-12C42772E0D2}"/>
              </a:ext>
            </a:extLst>
          </p:cNvPr>
          <p:cNvSpPr>
            <a:spLocks noGrp="1"/>
          </p:cNvSpPr>
          <p:nvPr>
            <p:ph type="dt" sz="half" idx="10"/>
          </p:nvPr>
        </p:nvSpPr>
        <p:spPr/>
        <p:txBody>
          <a:bodyPr/>
          <a:lstStyle/>
          <a:p>
            <a:fld id="{7DA2CEDE-2AB4-4FB8-9551-E0AA4222B1A3}" type="datetime1">
              <a:rPr lang="en-US" smtClean="0"/>
              <a:t>1/19/2026</a:t>
            </a:fld>
            <a:endParaRPr lang="en-US"/>
          </a:p>
        </p:txBody>
      </p:sp>
      <p:sp>
        <p:nvSpPr>
          <p:cNvPr id="16" name="Footer Placeholder 15">
            <a:extLst>
              <a:ext uri="{FF2B5EF4-FFF2-40B4-BE49-F238E27FC236}">
                <a16:creationId xmlns:a16="http://schemas.microsoft.com/office/drawing/2014/main" id="{04D3FCD7-2C92-02D9-B65F-03119FF69156}"/>
              </a:ext>
            </a:extLst>
          </p:cNvPr>
          <p:cNvSpPr>
            <a:spLocks noGrp="1"/>
          </p:cNvSpPr>
          <p:nvPr>
            <p:ph type="ftr" sz="quarter" idx="11"/>
          </p:nvPr>
        </p:nvSpPr>
        <p:spPr/>
        <p:txBody>
          <a:bodyPr/>
          <a:lstStyle/>
          <a:p>
            <a:r>
              <a:rPr lang="en-US"/>
              <a:t>Sample Footer Text</a:t>
            </a:r>
          </a:p>
        </p:txBody>
      </p:sp>
      <p:sp>
        <p:nvSpPr>
          <p:cNvPr id="17" name="Slide Number Placeholder 16">
            <a:extLst>
              <a:ext uri="{FF2B5EF4-FFF2-40B4-BE49-F238E27FC236}">
                <a16:creationId xmlns:a16="http://schemas.microsoft.com/office/drawing/2014/main" id="{6825B394-7F27-6399-8BDB-45CADE4F48C2}"/>
              </a:ext>
            </a:extLst>
          </p:cNvPr>
          <p:cNvSpPr>
            <a:spLocks noGrp="1"/>
          </p:cNvSpPr>
          <p:nvPr>
            <p:ph type="sldNum" sz="quarter" idx="12"/>
          </p:nvPr>
        </p:nvSpPr>
        <p:spPr/>
        <p:txBody>
          <a:bodyPr/>
          <a:lstStyle/>
          <a:p>
            <a:fld id="{5E0677F5-4A8A-4BF1-96BE-3BAE8FBAFE2E}" type="slidenum">
              <a:rPr lang="en-US" smtClean="0"/>
              <a:pPr/>
              <a:t>‹#›</a:t>
            </a:fld>
            <a:endParaRPr lang="en-US"/>
          </a:p>
        </p:txBody>
      </p:sp>
      <p:sp>
        <p:nvSpPr>
          <p:cNvPr id="11" name="Rectangle 10">
            <a:extLst>
              <a:ext uri="{FF2B5EF4-FFF2-40B4-BE49-F238E27FC236}">
                <a16:creationId xmlns:a16="http://schemas.microsoft.com/office/drawing/2014/main" id="{6D514160-DA6E-9655-9294-6538F297B73D}"/>
              </a:ext>
            </a:extLst>
          </p:cNvPr>
          <p:cNvSpPr/>
          <p:nvPr/>
        </p:nvSpPr>
        <p:spPr>
          <a:xfrm rot="10800000">
            <a:off x="0" y="3432121"/>
            <a:ext cx="12192000" cy="1825033"/>
          </a:xfrm>
          <a:prstGeom prst="rect">
            <a:avLst/>
          </a:prstGeom>
          <a:gradFill>
            <a:gsLst>
              <a:gs pos="63000">
                <a:schemeClr val="bg2">
                  <a:alpha val="0"/>
                </a:schemeClr>
              </a:gs>
              <a:gs pos="100000">
                <a:schemeClr val="accent1">
                  <a:lumMod val="75000"/>
                </a:schemeClr>
              </a:gs>
            </a:gsLst>
            <a:lin ang="5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2EC29EB-3E43-F1FF-EB6B-9F5C908FFCC8}"/>
              </a:ext>
            </a:extLst>
          </p:cNvPr>
          <p:cNvSpPr/>
          <p:nvPr userDrawn="1"/>
        </p:nvSpPr>
        <p:spPr>
          <a:xfrm rot="16200000" flipH="1">
            <a:off x="5938634" y="-996853"/>
            <a:ext cx="1825034" cy="10681699"/>
          </a:xfrm>
          <a:prstGeom prst="rect">
            <a:avLst/>
          </a:prstGeom>
          <a:gradFill>
            <a:gsLst>
              <a:gs pos="56000">
                <a:schemeClr val="bg1">
                  <a:alpha val="0"/>
                </a:schemeClr>
              </a:gs>
              <a:gs pos="100000">
                <a:schemeClr val="accent6"/>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32330282"/>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3">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1A723D2-7AAD-C321-CBD6-371714EC1095}"/>
              </a:ext>
            </a:extLst>
          </p:cNvPr>
          <p:cNvSpPr/>
          <p:nvPr/>
        </p:nvSpPr>
        <p:spPr>
          <a:xfrm>
            <a:off x="0" y="-1"/>
            <a:ext cx="12192000" cy="6858000"/>
          </a:xfrm>
          <a:prstGeom prst="rect">
            <a:avLst/>
          </a:prstGeom>
          <a:gradFill flip="none" rotWithShape="1">
            <a:gsLst>
              <a:gs pos="70000">
                <a:schemeClr val="bg2"/>
              </a:gs>
              <a:gs pos="1149">
                <a:schemeClr val="accent3">
                  <a:lumMod val="50000"/>
                </a:schemeClr>
              </a:gs>
              <a:gs pos="33000">
                <a:schemeClr val="accent2">
                  <a:lumMod val="50000"/>
                </a:schemeClr>
              </a:gs>
            </a:gsLst>
            <a:path path="circle">
              <a:fillToRect t="100000" r="100000"/>
            </a:path>
            <a:tileRect l="-100000" b="-100000"/>
          </a:gradFill>
          <a:ln w="1270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Neue Haas Grotesk Text Pro"/>
              <a:ea typeface="+mn-ea"/>
              <a:cs typeface="+mn-cs"/>
            </a:endParaRPr>
          </a:p>
        </p:txBody>
      </p:sp>
      <p:sp>
        <p:nvSpPr>
          <p:cNvPr id="5" name="Rectangle 4">
            <a:extLst>
              <a:ext uri="{FF2B5EF4-FFF2-40B4-BE49-F238E27FC236}">
                <a16:creationId xmlns:a16="http://schemas.microsoft.com/office/drawing/2014/main" id="{0854A4F1-E6B3-0BD8-2214-FC728BA0524F}"/>
              </a:ext>
            </a:extLst>
          </p:cNvPr>
          <p:cNvSpPr/>
          <p:nvPr/>
        </p:nvSpPr>
        <p:spPr>
          <a:xfrm rot="5400000">
            <a:off x="4604446" y="-729554"/>
            <a:ext cx="4537587" cy="10637521"/>
          </a:xfrm>
          <a:prstGeom prst="rect">
            <a:avLst/>
          </a:prstGeom>
          <a:gradFill flip="none" rotWithShape="1">
            <a:gsLst>
              <a:gs pos="65000">
                <a:schemeClr val="tx1">
                  <a:alpha val="0"/>
                </a:schemeClr>
              </a:gs>
              <a:gs pos="0">
                <a:schemeClr val="accent3">
                  <a:lumMod val="60000"/>
                  <a:lumOff val="40000"/>
                  <a:alpha val="70000"/>
                </a:schemeClr>
              </a:gs>
              <a:gs pos="32000">
                <a:schemeClr val="accent4">
                  <a:alpha val="0"/>
                </a:schemeClr>
              </a:gs>
            </a:gsLst>
            <a:lin ang="9600000" scaled="0"/>
            <a:tileRect/>
          </a:gradFill>
          <a:ln w="12700" cap="flat" cmpd="sng" algn="ctr">
            <a:noFill/>
            <a:prstDash val="solid"/>
            <a:miter lim="800000"/>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Neue Haas Grotesk Text Pro"/>
              <a:ea typeface="+mn-ea"/>
              <a:cs typeface="+mn-cs"/>
            </a:endParaRPr>
          </a:p>
        </p:txBody>
      </p:sp>
      <p:sp>
        <p:nvSpPr>
          <p:cNvPr id="12" name="Title 11">
            <a:extLst>
              <a:ext uri="{FF2B5EF4-FFF2-40B4-BE49-F238E27FC236}">
                <a16:creationId xmlns:a16="http://schemas.microsoft.com/office/drawing/2014/main" id="{4B18168D-C992-4156-FB48-F867F260F21D}"/>
              </a:ext>
            </a:extLst>
          </p:cNvPr>
          <p:cNvSpPr>
            <a:spLocks noGrp="1"/>
          </p:cNvSpPr>
          <p:nvPr>
            <p:ph type="title"/>
          </p:nvPr>
        </p:nvSpPr>
        <p:spPr>
          <a:xfrm>
            <a:off x="270456" y="1133862"/>
            <a:ext cx="8346853" cy="3537889"/>
          </a:xfrm>
        </p:spPr>
        <p:txBody>
          <a:bodyPr anchor="t"/>
          <a:lstStyle>
            <a:lvl1pPr>
              <a:defRPr sz="5000"/>
            </a:lvl1pPr>
          </a:lstStyle>
          <a:p>
            <a:r>
              <a:rPr lang="en-US"/>
              <a:t>Click to edit Master title style</a:t>
            </a:r>
          </a:p>
        </p:txBody>
      </p:sp>
      <p:sp>
        <p:nvSpPr>
          <p:cNvPr id="14" name="Subtitle 2">
            <a:extLst>
              <a:ext uri="{FF2B5EF4-FFF2-40B4-BE49-F238E27FC236}">
                <a16:creationId xmlns:a16="http://schemas.microsoft.com/office/drawing/2014/main" id="{701A87CE-1AFE-0182-C6D3-084296E48E91}"/>
              </a:ext>
            </a:extLst>
          </p:cNvPr>
          <p:cNvSpPr>
            <a:spLocks noGrp="1"/>
          </p:cNvSpPr>
          <p:nvPr>
            <p:ph type="subTitle" idx="1"/>
          </p:nvPr>
        </p:nvSpPr>
        <p:spPr>
          <a:xfrm>
            <a:off x="301751" y="5525725"/>
            <a:ext cx="6052929" cy="884901"/>
          </a:xfrm>
          <a:noFill/>
        </p:spPr>
        <p:txBody>
          <a:bodyPr vert="horz" lIns="91440" tIns="45720" rIns="91440" bIns="45720" rtlCol="0" anchor="t">
            <a:noAutofit/>
          </a:bodyPr>
          <a:lstStyle>
            <a:lvl1pPr marL="0" indent="0">
              <a:buNone/>
              <a:defRPr lang="en-US" sz="1800" dirty="0"/>
            </a:lvl1pPr>
          </a:lstStyle>
          <a:p>
            <a:pPr lvl="0"/>
            <a:r>
              <a:rPr lang="en-US"/>
              <a:t>Click to edit Master subtitle style</a:t>
            </a:r>
          </a:p>
        </p:txBody>
      </p:sp>
      <p:sp>
        <p:nvSpPr>
          <p:cNvPr id="7" name="Date Placeholder 6">
            <a:extLst>
              <a:ext uri="{FF2B5EF4-FFF2-40B4-BE49-F238E27FC236}">
                <a16:creationId xmlns:a16="http://schemas.microsoft.com/office/drawing/2014/main" id="{5EAFA23F-C567-5858-AF7D-C37EC8657A25}"/>
              </a:ext>
            </a:extLst>
          </p:cNvPr>
          <p:cNvSpPr>
            <a:spLocks noGrp="1"/>
          </p:cNvSpPr>
          <p:nvPr>
            <p:ph type="dt" sz="half" idx="10"/>
          </p:nvPr>
        </p:nvSpPr>
        <p:spPr/>
        <p:txBody>
          <a:bodyPr/>
          <a:lstStyle/>
          <a:p>
            <a:fld id="{7DA2CEDE-2AB4-4FB8-9551-E0AA4222B1A3}" type="datetime1">
              <a:rPr lang="en-US" smtClean="0"/>
              <a:t>1/19/2026</a:t>
            </a:fld>
            <a:endParaRPr lang="en-US"/>
          </a:p>
        </p:txBody>
      </p:sp>
      <p:sp>
        <p:nvSpPr>
          <p:cNvPr id="8" name="Footer Placeholder 7">
            <a:extLst>
              <a:ext uri="{FF2B5EF4-FFF2-40B4-BE49-F238E27FC236}">
                <a16:creationId xmlns:a16="http://schemas.microsoft.com/office/drawing/2014/main" id="{8EFB4A31-4D88-6836-9F3A-5E23FC9DE7FB}"/>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E3C38715-2A76-D075-B90E-D24A263D8DA5}"/>
              </a:ext>
            </a:extLst>
          </p:cNvPr>
          <p:cNvSpPr>
            <a:spLocks noGrp="1"/>
          </p:cNvSpPr>
          <p:nvPr>
            <p:ph type="sldNum" sz="quarter" idx="12"/>
          </p:nvPr>
        </p:nvSpPr>
        <p:spPr/>
        <p:txBody>
          <a:bodyPr/>
          <a:lstStyle/>
          <a:p>
            <a:fld id="{5E0677F5-4A8A-4BF1-96BE-3BAE8FBAFE2E}" type="slidenum">
              <a:rPr lang="en-US" smtClean="0"/>
              <a:pPr/>
              <a:t>‹#›</a:t>
            </a:fld>
            <a:endParaRPr lang="en-US"/>
          </a:p>
        </p:txBody>
      </p:sp>
      <p:cxnSp>
        <p:nvCxnSpPr>
          <p:cNvPr id="6" name="Straight Connector 5">
            <a:extLst>
              <a:ext uri="{FF2B5EF4-FFF2-40B4-BE49-F238E27FC236}">
                <a16:creationId xmlns:a16="http://schemas.microsoft.com/office/drawing/2014/main" id="{3D6702AA-E129-137F-060D-8DD37BC99937}"/>
              </a:ext>
            </a:extLst>
          </p:cNvPr>
          <p:cNvCxnSpPr>
            <a:cxnSpLocks/>
          </p:cNvCxnSpPr>
          <p:nvPr/>
        </p:nvCxnSpPr>
        <p:spPr>
          <a:xfrm flipH="1">
            <a:off x="358140" y="762000"/>
            <a:ext cx="11475720" cy="0"/>
          </a:xfrm>
          <a:prstGeom prst="line">
            <a:avLst/>
          </a:prstGeom>
          <a:ln w="6350">
            <a:solidFill>
              <a:schemeClr val="tx1">
                <a:lumMod val="65000"/>
                <a:alpha val="5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D0FD9841-58FA-E828-27A6-DBFBFA5C0854}"/>
              </a:ext>
            </a:extLst>
          </p:cNvPr>
          <p:cNvCxnSpPr>
            <a:cxnSpLocks/>
          </p:cNvCxnSpPr>
          <p:nvPr/>
        </p:nvCxnSpPr>
        <p:spPr>
          <a:xfrm flipH="1">
            <a:off x="394716" y="5250426"/>
            <a:ext cx="11402568" cy="0"/>
          </a:xfrm>
          <a:prstGeom prst="line">
            <a:avLst/>
          </a:prstGeom>
          <a:ln w="6350">
            <a:solidFill>
              <a:schemeClr val="tx1">
                <a:lumMod val="75000"/>
                <a:alpha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08920745"/>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3D93006-CD9A-ACB8-4DFF-755585BD51C6}"/>
              </a:ext>
            </a:extLst>
          </p:cNvPr>
          <p:cNvSpPr/>
          <p:nvPr/>
        </p:nvSpPr>
        <p:spPr>
          <a:xfrm rot="5400000" flipH="1" flipV="1">
            <a:off x="-367222" y="367225"/>
            <a:ext cx="6866356" cy="6131909"/>
          </a:xfrm>
          <a:prstGeom prst="rect">
            <a:avLst/>
          </a:prstGeom>
          <a:gradFill>
            <a:gsLst>
              <a:gs pos="13000">
                <a:schemeClr val="accent2"/>
              </a:gs>
              <a:gs pos="60000">
                <a:schemeClr val="bg2">
                  <a:alpha val="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Rectangle 6">
            <a:extLst>
              <a:ext uri="{FF2B5EF4-FFF2-40B4-BE49-F238E27FC236}">
                <a16:creationId xmlns:a16="http://schemas.microsoft.com/office/drawing/2014/main" id="{A35B8330-0A40-6340-3205-86A38459537F}"/>
              </a:ext>
            </a:extLst>
          </p:cNvPr>
          <p:cNvSpPr/>
          <p:nvPr/>
        </p:nvSpPr>
        <p:spPr>
          <a:xfrm rot="5400000" flipV="1">
            <a:off x="-1977949" y="2307330"/>
            <a:ext cx="6528619" cy="2572719"/>
          </a:xfrm>
          <a:prstGeom prst="rect">
            <a:avLst/>
          </a:prstGeom>
          <a:gradFill>
            <a:gsLst>
              <a:gs pos="0">
                <a:schemeClr val="accent1">
                  <a:lumMod val="75000"/>
                </a:schemeClr>
              </a:gs>
              <a:gs pos="42000">
                <a:schemeClr val="bg2">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Rectangle 5">
            <a:extLst>
              <a:ext uri="{FF2B5EF4-FFF2-40B4-BE49-F238E27FC236}">
                <a16:creationId xmlns:a16="http://schemas.microsoft.com/office/drawing/2014/main" id="{72AFF5B4-F60C-7639-0259-DAA1F9833429}"/>
              </a:ext>
            </a:extLst>
          </p:cNvPr>
          <p:cNvSpPr/>
          <p:nvPr/>
        </p:nvSpPr>
        <p:spPr>
          <a:xfrm rot="10800000">
            <a:off x="1" y="4216109"/>
            <a:ext cx="8887299" cy="2644533"/>
          </a:xfrm>
          <a:prstGeom prst="rect">
            <a:avLst/>
          </a:prstGeom>
          <a:gradFill>
            <a:gsLst>
              <a:gs pos="0">
                <a:schemeClr val="accent3">
                  <a:lumMod val="60000"/>
                  <a:lumOff val="40000"/>
                </a:schemeClr>
              </a:gs>
              <a:gs pos="49000">
                <a:schemeClr val="accent4">
                  <a:lumMod val="75000"/>
                  <a:alpha val="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8892EA34-13CC-54C1-DE3D-4F1D5D55C9A7}"/>
              </a:ext>
            </a:extLst>
          </p:cNvPr>
          <p:cNvSpPr>
            <a:spLocks noGrp="1"/>
          </p:cNvSpPr>
          <p:nvPr>
            <p:ph type="title"/>
          </p:nvPr>
        </p:nvSpPr>
        <p:spPr>
          <a:xfrm>
            <a:off x="3018499" y="952500"/>
            <a:ext cx="8887299" cy="5636798"/>
          </a:xfrm>
        </p:spPr>
        <p:txBody>
          <a:bodyPr anchor="b">
            <a:normAutofit/>
          </a:bodyPr>
          <a:lstStyle>
            <a:lvl1pPr algn="r">
              <a:defRPr sz="7200">
                <a:solidFill>
                  <a:schemeClr val="tx1"/>
                </a:solidFill>
              </a:defRPr>
            </a:lvl1pPr>
          </a:lstStyle>
          <a:p>
            <a:r>
              <a:rPr lang="en-US"/>
              <a:t>Click to edit Master title style</a:t>
            </a:r>
          </a:p>
        </p:txBody>
      </p:sp>
      <p:sp>
        <p:nvSpPr>
          <p:cNvPr id="3" name="Date Placeholder 2">
            <a:extLst>
              <a:ext uri="{FF2B5EF4-FFF2-40B4-BE49-F238E27FC236}">
                <a16:creationId xmlns:a16="http://schemas.microsoft.com/office/drawing/2014/main" id="{3FCA76BF-5E58-9143-643F-6B06864B8735}"/>
              </a:ext>
            </a:extLst>
          </p:cNvPr>
          <p:cNvSpPr>
            <a:spLocks noGrp="1"/>
          </p:cNvSpPr>
          <p:nvPr>
            <p:ph type="dt" sz="half" idx="10"/>
          </p:nvPr>
        </p:nvSpPr>
        <p:spPr/>
        <p:txBody>
          <a:bodyPr/>
          <a:lstStyle/>
          <a:p>
            <a:fld id="{7DA2CEDE-2AB4-4FB8-9551-E0AA4222B1A3}" type="datetime1">
              <a:rPr lang="en-US" smtClean="0"/>
              <a:t>1/19/2026</a:t>
            </a:fld>
            <a:endParaRPr lang="en-US"/>
          </a:p>
        </p:txBody>
      </p:sp>
      <p:sp>
        <p:nvSpPr>
          <p:cNvPr id="4" name="Footer Placeholder 3">
            <a:extLst>
              <a:ext uri="{FF2B5EF4-FFF2-40B4-BE49-F238E27FC236}">
                <a16:creationId xmlns:a16="http://schemas.microsoft.com/office/drawing/2014/main" id="{006C9F8B-DAAC-4FD9-5257-842E1B079B6D}"/>
              </a:ext>
            </a:extLst>
          </p:cNvPr>
          <p:cNvSpPr>
            <a:spLocks noGrp="1"/>
          </p:cNvSpPr>
          <p:nvPr>
            <p:ph type="ftr" sz="quarter" idx="11"/>
          </p:nvPr>
        </p:nvSpPr>
        <p:spPr/>
        <p:txBody>
          <a:bodyPr/>
          <a:lstStyle/>
          <a:p>
            <a:r>
              <a:rPr lang="en-US"/>
              <a:t>Sample Footer Text</a:t>
            </a:r>
          </a:p>
        </p:txBody>
      </p:sp>
      <p:sp>
        <p:nvSpPr>
          <p:cNvPr id="8" name="Slide Number Placeholder 7">
            <a:extLst>
              <a:ext uri="{FF2B5EF4-FFF2-40B4-BE49-F238E27FC236}">
                <a16:creationId xmlns:a16="http://schemas.microsoft.com/office/drawing/2014/main" id="{DEF8E261-B260-D169-5279-F4153543A76C}"/>
              </a:ext>
            </a:extLst>
          </p:cNvPr>
          <p:cNvSpPr>
            <a:spLocks noGrp="1"/>
          </p:cNvSpPr>
          <p:nvPr>
            <p:ph type="sldNum" sz="quarter" idx="12"/>
          </p:nvPr>
        </p:nvSpPr>
        <p:spPr/>
        <p:txBody>
          <a:bodyPr/>
          <a:lstStyle/>
          <a:p>
            <a:fld id="{5E0677F5-4A8A-4BF1-96BE-3BAE8FBAFE2E}" type="slidenum">
              <a:rPr lang="en-US" smtClean="0"/>
              <a:pPr/>
              <a:t>‹#›</a:t>
            </a:fld>
            <a:endParaRPr lang="en-US"/>
          </a:p>
        </p:txBody>
      </p:sp>
    </p:spTree>
    <p:extLst>
      <p:ext uri="{BB962C8B-B14F-4D97-AF65-F5344CB8AC3E}">
        <p14:creationId xmlns:p14="http://schemas.microsoft.com/office/powerpoint/2010/main" val="40584278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Section Header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3D93006-CD9A-ACB8-4DFF-755585BD51C6}"/>
              </a:ext>
            </a:extLst>
          </p:cNvPr>
          <p:cNvSpPr/>
          <p:nvPr/>
        </p:nvSpPr>
        <p:spPr>
          <a:xfrm rot="16200000" flipH="1">
            <a:off x="-367223" y="363046"/>
            <a:ext cx="6866356" cy="6131909"/>
          </a:xfrm>
          <a:prstGeom prst="rect">
            <a:avLst/>
          </a:prstGeom>
          <a:gradFill>
            <a:gsLst>
              <a:gs pos="0">
                <a:schemeClr val="accent1">
                  <a:lumMod val="75000"/>
                </a:schemeClr>
              </a:gs>
              <a:gs pos="69000">
                <a:schemeClr val="bg2">
                  <a:alpha val="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Rectangle 6">
            <a:extLst>
              <a:ext uri="{FF2B5EF4-FFF2-40B4-BE49-F238E27FC236}">
                <a16:creationId xmlns:a16="http://schemas.microsoft.com/office/drawing/2014/main" id="{A35B8330-0A40-6340-3205-86A38459537F}"/>
              </a:ext>
            </a:extLst>
          </p:cNvPr>
          <p:cNvSpPr/>
          <p:nvPr/>
        </p:nvSpPr>
        <p:spPr>
          <a:xfrm rot="16200000">
            <a:off x="-2106733" y="2106735"/>
            <a:ext cx="6858000" cy="2644533"/>
          </a:xfrm>
          <a:prstGeom prst="rect">
            <a:avLst/>
          </a:prstGeom>
          <a:gradFill>
            <a:gsLst>
              <a:gs pos="0">
                <a:schemeClr val="accent3">
                  <a:lumMod val="60000"/>
                  <a:lumOff val="40000"/>
                  <a:alpha val="72000"/>
                </a:schemeClr>
              </a:gs>
              <a:gs pos="49000">
                <a:schemeClr val="bg2">
                  <a:alpha val="0"/>
                </a:schemeClr>
              </a:gs>
            </a:gsLst>
            <a:lin ang="588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Rectangle 5">
            <a:extLst>
              <a:ext uri="{FF2B5EF4-FFF2-40B4-BE49-F238E27FC236}">
                <a16:creationId xmlns:a16="http://schemas.microsoft.com/office/drawing/2014/main" id="{DF922070-FC98-090C-2EE5-E880AEA09D1B}"/>
              </a:ext>
            </a:extLst>
          </p:cNvPr>
          <p:cNvSpPr/>
          <p:nvPr/>
        </p:nvSpPr>
        <p:spPr>
          <a:xfrm flipH="1" flipV="1">
            <a:off x="0" y="2200164"/>
            <a:ext cx="12192000" cy="4657836"/>
          </a:xfrm>
          <a:prstGeom prst="rect">
            <a:avLst/>
          </a:prstGeom>
          <a:gradFill>
            <a:gsLst>
              <a:gs pos="0">
                <a:schemeClr val="accent2"/>
              </a:gs>
              <a:gs pos="52000">
                <a:schemeClr val="bg2">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8892EA34-13CC-54C1-DE3D-4F1D5D55C9A7}"/>
              </a:ext>
            </a:extLst>
          </p:cNvPr>
          <p:cNvSpPr>
            <a:spLocks noGrp="1"/>
          </p:cNvSpPr>
          <p:nvPr>
            <p:ph type="title"/>
          </p:nvPr>
        </p:nvSpPr>
        <p:spPr>
          <a:xfrm>
            <a:off x="274320" y="1079500"/>
            <a:ext cx="9867900" cy="5514953"/>
          </a:xfrm>
        </p:spPr>
        <p:txBody>
          <a:bodyPr anchor="b">
            <a:normAutofit/>
          </a:bodyPr>
          <a:lstStyle>
            <a:lvl1pPr>
              <a:defRPr sz="7200">
                <a:solidFill>
                  <a:schemeClr val="tx1"/>
                </a:solidFill>
              </a:defRPr>
            </a:lvl1pPr>
          </a:lstStyle>
          <a:p>
            <a:r>
              <a:rPr lang="en-US"/>
              <a:t>Click to edit Master title style</a:t>
            </a:r>
          </a:p>
        </p:txBody>
      </p:sp>
      <p:sp>
        <p:nvSpPr>
          <p:cNvPr id="3" name="Date Placeholder 2">
            <a:extLst>
              <a:ext uri="{FF2B5EF4-FFF2-40B4-BE49-F238E27FC236}">
                <a16:creationId xmlns:a16="http://schemas.microsoft.com/office/drawing/2014/main" id="{BFF27D51-28B8-B2E3-D66E-632D6F01E601}"/>
              </a:ext>
            </a:extLst>
          </p:cNvPr>
          <p:cNvSpPr>
            <a:spLocks noGrp="1"/>
          </p:cNvSpPr>
          <p:nvPr>
            <p:ph type="dt" sz="half" idx="10"/>
          </p:nvPr>
        </p:nvSpPr>
        <p:spPr/>
        <p:txBody>
          <a:bodyPr/>
          <a:lstStyle/>
          <a:p>
            <a:fld id="{7DA2CEDE-2AB4-4FB8-9551-E0AA4222B1A3}" type="datetime1">
              <a:rPr lang="en-US" smtClean="0"/>
              <a:t>1/19/2026</a:t>
            </a:fld>
            <a:endParaRPr lang="en-US"/>
          </a:p>
        </p:txBody>
      </p:sp>
      <p:sp>
        <p:nvSpPr>
          <p:cNvPr id="4" name="Footer Placeholder 3">
            <a:extLst>
              <a:ext uri="{FF2B5EF4-FFF2-40B4-BE49-F238E27FC236}">
                <a16:creationId xmlns:a16="http://schemas.microsoft.com/office/drawing/2014/main" id="{411DCFE3-286D-146F-718D-4D8F709FB8DE}"/>
              </a:ext>
            </a:extLst>
          </p:cNvPr>
          <p:cNvSpPr>
            <a:spLocks noGrp="1"/>
          </p:cNvSpPr>
          <p:nvPr>
            <p:ph type="ftr" sz="quarter" idx="11"/>
          </p:nvPr>
        </p:nvSpPr>
        <p:spPr/>
        <p:txBody>
          <a:bodyPr/>
          <a:lstStyle/>
          <a:p>
            <a:r>
              <a:rPr lang="en-US"/>
              <a:t>Sample Footer Text</a:t>
            </a:r>
          </a:p>
        </p:txBody>
      </p:sp>
      <p:sp>
        <p:nvSpPr>
          <p:cNvPr id="8" name="Slide Number Placeholder 7">
            <a:extLst>
              <a:ext uri="{FF2B5EF4-FFF2-40B4-BE49-F238E27FC236}">
                <a16:creationId xmlns:a16="http://schemas.microsoft.com/office/drawing/2014/main" id="{C65F9152-3DAD-AB36-D2B3-9A4DBF0AA786}"/>
              </a:ext>
            </a:extLst>
          </p:cNvPr>
          <p:cNvSpPr>
            <a:spLocks noGrp="1"/>
          </p:cNvSpPr>
          <p:nvPr>
            <p:ph type="sldNum" sz="quarter" idx="12"/>
          </p:nvPr>
        </p:nvSpPr>
        <p:spPr/>
        <p:txBody>
          <a:bodyPr/>
          <a:lstStyle/>
          <a:p>
            <a:fld id="{5E0677F5-4A8A-4BF1-96BE-3BAE8FBAFE2E}" type="slidenum">
              <a:rPr lang="en-US" smtClean="0"/>
              <a:pPr/>
              <a:t>‹#›</a:t>
            </a:fld>
            <a:endParaRPr lang="en-US"/>
          </a:p>
        </p:txBody>
      </p:sp>
    </p:spTree>
    <p:extLst>
      <p:ext uri="{BB962C8B-B14F-4D97-AF65-F5344CB8AC3E}">
        <p14:creationId xmlns:p14="http://schemas.microsoft.com/office/powerpoint/2010/main" val="31129448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Agenda">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31AE9B9-D0DC-50F5-FE7E-BCF950A9B60C}"/>
              </a:ext>
            </a:extLst>
          </p:cNvPr>
          <p:cNvSpPr/>
          <p:nvPr/>
        </p:nvSpPr>
        <p:spPr>
          <a:xfrm>
            <a:off x="28450" y="0"/>
            <a:ext cx="7600185" cy="6858000"/>
          </a:xfrm>
          <a:prstGeom prst="rect">
            <a:avLst/>
          </a:prstGeom>
          <a:gradFill>
            <a:gsLst>
              <a:gs pos="52000">
                <a:schemeClr val="bg2">
                  <a:alpha val="0"/>
                </a:schemeClr>
              </a:gs>
              <a:gs pos="100000">
                <a:schemeClr val="accent1">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F8F2B01-BAAD-F03E-72D9-CC472F3A5DE5}"/>
              </a:ext>
            </a:extLst>
          </p:cNvPr>
          <p:cNvSpPr/>
          <p:nvPr/>
        </p:nvSpPr>
        <p:spPr>
          <a:xfrm flipH="1" flipV="1">
            <a:off x="0" y="3409447"/>
            <a:ext cx="7609635" cy="3448553"/>
          </a:xfrm>
          <a:prstGeom prst="rect">
            <a:avLst/>
          </a:prstGeom>
          <a:gradFill>
            <a:gsLst>
              <a:gs pos="0">
                <a:schemeClr val="accent2"/>
              </a:gs>
              <a:gs pos="45000">
                <a:schemeClr val="bg2">
                  <a:alpha val="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5" name="Rectangle 4">
            <a:extLst>
              <a:ext uri="{FF2B5EF4-FFF2-40B4-BE49-F238E27FC236}">
                <a16:creationId xmlns:a16="http://schemas.microsoft.com/office/drawing/2014/main" id="{32F5B7E4-5668-20C3-5FFF-AA7F08736507}"/>
              </a:ext>
            </a:extLst>
          </p:cNvPr>
          <p:cNvSpPr/>
          <p:nvPr/>
        </p:nvSpPr>
        <p:spPr>
          <a:xfrm rot="16200000">
            <a:off x="394816" y="-375817"/>
            <a:ext cx="6858000" cy="7609635"/>
          </a:xfrm>
          <a:prstGeom prst="rect">
            <a:avLst/>
          </a:prstGeom>
          <a:gradFill>
            <a:gsLst>
              <a:gs pos="0">
                <a:schemeClr val="tx1"/>
              </a:gs>
              <a:gs pos="18000">
                <a:schemeClr val="accent3">
                  <a:lumMod val="60000"/>
                  <a:lumOff val="40000"/>
                  <a:alpha val="72000"/>
                </a:schemeClr>
              </a:gs>
              <a:gs pos="56000">
                <a:schemeClr val="accent1">
                  <a:lumMod val="50000"/>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268344FF-8882-8B2E-4777-40771425C01A}"/>
              </a:ext>
            </a:extLst>
          </p:cNvPr>
          <p:cNvSpPr/>
          <p:nvPr/>
        </p:nvSpPr>
        <p:spPr>
          <a:xfrm rot="16200000">
            <a:off x="1188613" y="417977"/>
            <a:ext cx="5518112" cy="7361933"/>
          </a:xfrm>
          <a:prstGeom prst="rect">
            <a:avLst/>
          </a:prstGeom>
          <a:gradFill flip="none" rotWithShape="1">
            <a:gsLst>
              <a:gs pos="24000">
                <a:schemeClr val="bg2">
                  <a:alpha val="0"/>
                </a:schemeClr>
              </a:gs>
              <a:gs pos="45000">
                <a:schemeClr val="bg2">
                  <a:alpha val="82000"/>
                </a:schemeClr>
              </a:gs>
              <a:gs pos="67000">
                <a:schemeClr val="bg1">
                  <a:alpha val="0"/>
                </a:schemeClr>
              </a:gs>
            </a:gsLst>
            <a:lin ang="1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8" name="Title 7">
            <a:extLst>
              <a:ext uri="{FF2B5EF4-FFF2-40B4-BE49-F238E27FC236}">
                <a16:creationId xmlns:a16="http://schemas.microsoft.com/office/drawing/2014/main" id="{5F9BCED7-6A0B-12F0-730B-5623879C9495}"/>
              </a:ext>
            </a:extLst>
          </p:cNvPr>
          <p:cNvSpPr>
            <a:spLocks noGrp="1"/>
          </p:cNvSpPr>
          <p:nvPr>
            <p:ph type="title"/>
          </p:nvPr>
        </p:nvSpPr>
        <p:spPr>
          <a:xfrm>
            <a:off x="266702" y="1714498"/>
            <a:ext cx="4960617" cy="4722876"/>
          </a:xfrm>
        </p:spPr>
        <p:txBody>
          <a:bodyPr/>
          <a:lstStyle>
            <a:lvl1pPr>
              <a:defRPr sz="5000"/>
            </a:lvl1pPr>
          </a:lstStyle>
          <a:p>
            <a:r>
              <a:rPr lang="en-US"/>
              <a:t>Click to edit Master title style</a:t>
            </a:r>
          </a:p>
        </p:txBody>
      </p:sp>
      <p:sp>
        <p:nvSpPr>
          <p:cNvPr id="13" name="Date Placeholder 12">
            <a:extLst>
              <a:ext uri="{FF2B5EF4-FFF2-40B4-BE49-F238E27FC236}">
                <a16:creationId xmlns:a16="http://schemas.microsoft.com/office/drawing/2014/main" id="{E14FBD3E-3A09-5EF4-6941-FFF3E03D5396}"/>
              </a:ext>
            </a:extLst>
          </p:cNvPr>
          <p:cNvSpPr>
            <a:spLocks noGrp="1"/>
          </p:cNvSpPr>
          <p:nvPr>
            <p:ph type="dt" sz="half" idx="14"/>
          </p:nvPr>
        </p:nvSpPr>
        <p:spPr/>
        <p:txBody>
          <a:bodyPr/>
          <a:lstStyle/>
          <a:p>
            <a:fld id="{7DA2CEDE-2AB4-4FB8-9551-E0AA4222B1A3}" type="datetime1">
              <a:rPr lang="en-US" smtClean="0"/>
              <a:t>1/19/2026</a:t>
            </a:fld>
            <a:endParaRPr lang="en-US"/>
          </a:p>
        </p:txBody>
      </p:sp>
      <p:sp>
        <p:nvSpPr>
          <p:cNvPr id="14" name="Footer Placeholder 13">
            <a:extLst>
              <a:ext uri="{FF2B5EF4-FFF2-40B4-BE49-F238E27FC236}">
                <a16:creationId xmlns:a16="http://schemas.microsoft.com/office/drawing/2014/main" id="{362D8C0B-F931-385E-61C9-0E7226053F00}"/>
              </a:ext>
            </a:extLst>
          </p:cNvPr>
          <p:cNvSpPr>
            <a:spLocks noGrp="1"/>
          </p:cNvSpPr>
          <p:nvPr>
            <p:ph type="ftr" sz="quarter" idx="15"/>
          </p:nvPr>
        </p:nvSpPr>
        <p:spPr>
          <a:xfrm>
            <a:off x="7909368" y="210114"/>
            <a:ext cx="2509284" cy="365760"/>
          </a:xfrm>
        </p:spPr>
        <p:txBody>
          <a:bodyPr/>
          <a:lstStyle/>
          <a:p>
            <a:r>
              <a:rPr lang="en-US"/>
              <a:t>Sample Footer Text</a:t>
            </a:r>
          </a:p>
        </p:txBody>
      </p:sp>
      <p:sp>
        <p:nvSpPr>
          <p:cNvPr id="15" name="Slide Number Placeholder 14">
            <a:extLst>
              <a:ext uri="{FF2B5EF4-FFF2-40B4-BE49-F238E27FC236}">
                <a16:creationId xmlns:a16="http://schemas.microsoft.com/office/drawing/2014/main" id="{07E96BDD-FAA3-3ABD-453F-3A62D97801B5}"/>
              </a:ext>
            </a:extLst>
          </p:cNvPr>
          <p:cNvSpPr>
            <a:spLocks noGrp="1"/>
          </p:cNvSpPr>
          <p:nvPr>
            <p:ph type="sldNum" sz="quarter" idx="16"/>
          </p:nvPr>
        </p:nvSpPr>
        <p:spPr/>
        <p:txBody>
          <a:bodyPr/>
          <a:lstStyle/>
          <a:p>
            <a:fld id="{5E0677F5-4A8A-4BF1-96BE-3BAE8FBAFE2E}" type="slidenum">
              <a:rPr lang="en-US" smtClean="0"/>
              <a:pPr/>
              <a:t>‹#›</a:t>
            </a:fld>
            <a:endParaRPr lang="en-US"/>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7952232" y="1246951"/>
            <a:ext cx="3404277" cy="4923185"/>
          </a:xfrm>
        </p:spPr>
        <p:txBody>
          <a:bodyPr vert="horz" lIns="91440" tIns="45720" rIns="91440" bIns="45720" rtlCol="0" anchor="t">
            <a:normAutofit/>
          </a:bodyPr>
          <a:lstStyle>
            <a:lvl1pPr marL="457200" indent="-457200">
              <a:spcBef>
                <a:spcPts val="1000"/>
              </a:spcBef>
              <a:spcAft>
                <a:spcPts val="600"/>
              </a:spcAft>
              <a:buFont typeface="+mj-lt"/>
              <a:buAutoNum type="arabicPeriod"/>
              <a:defRPr lang="en-US" sz="1600" dirty="0"/>
            </a:lvl1pPr>
            <a:lvl2pPr marL="571500" indent="-342900">
              <a:spcBef>
                <a:spcPts val="1000"/>
              </a:spcBef>
              <a:spcAft>
                <a:spcPts val="600"/>
              </a:spcAft>
              <a:buFont typeface="+mj-lt"/>
              <a:buAutoNum type="arabicPeriod"/>
              <a:defRPr lang="en-US" sz="1400" dirty="0"/>
            </a:lvl2pPr>
            <a:lvl3pPr marL="800100" indent="-342900">
              <a:spcBef>
                <a:spcPts val="1000"/>
              </a:spcBef>
              <a:spcAft>
                <a:spcPts val="600"/>
              </a:spcAft>
              <a:buFont typeface="+mj-lt"/>
              <a:buAutoNum type="arabicPeriod"/>
              <a:defRPr lang="en-US" sz="1400" dirty="0"/>
            </a:lvl3pPr>
            <a:lvl4pPr>
              <a:spcBef>
                <a:spcPts val="1000"/>
              </a:spcBef>
              <a:spcAft>
                <a:spcPts val="600"/>
              </a:spcAft>
              <a:buFont typeface="+mj-lt"/>
              <a:buAutoNum type="arabicPeriod"/>
              <a:defRPr lang="en-US" sz="1400" dirty="0"/>
            </a:lvl4pPr>
            <a:lvl5pPr>
              <a:spcBef>
                <a:spcPts val="1000"/>
              </a:spcBef>
              <a:spcAft>
                <a:spcPts val="600"/>
              </a:spcAft>
              <a:buFont typeface="+mj-lt"/>
              <a:buAutoNum type="arabicPeriod"/>
              <a:defRPr lang="en-US" sz="14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12" name="Straight Connector 11">
            <a:extLst>
              <a:ext uri="{FF2B5EF4-FFF2-40B4-BE49-F238E27FC236}">
                <a16:creationId xmlns:a16="http://schemas.microsoft.com/office/drawing/2014/main" id="{5B086C0A-2B9C-7A1D-5F77-AF7402CC1F84}"/>
              </a:ext>
            </a:extLst>
          </p:cNvPr>
          <p:cNvCxnSpPr>
            <a:cxnSpLocks/>
          </p:cNvCxnSpPr>
          <p:nvPr/>
        </p:nvCxnSpPr>
        <p:spPr>
          <a:xfrm flipH="1">
            <a:off x="8002560" y="762000"/>
            <a:ext cx="3840480" cy="0"/>
          </a:xfrm>
          <a:prstGeom prst="line">
            <a:avLst/>
          </a:prstGeom>
          <a:ln w="6350">
            <a:solidFill>
              <a:schemeClr val="tx1">
                <a:lumMod val="85000"/>
                <a:alpha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415569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genda 2">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B191826-CFE4-1D6E-85E2-32EE006A5C5D}"/>
              </a:ext>
            </a:extLst>
          </p:cNvPr>
          <p:cNvSpPr/>
          <p:nvPr/>
        </p:nvSpPr>
        <p:spPr>
          <a:xfrm flipH="1">
            <a:off x="0" y="0"/>
            <a:ext cx="12192000" cy="6857996"/>
          </a:xfrm>
          <a:prstGeom prst="rect">
            <a:avLst/>
          </a:prstGeom>
          <a:gradFill flip="none" rotWithShape="1">
            <a:gsLst>
              <a:gs pos="93000">
                <a:schemeClr val="tx2"/>
              </a:gs>
              <a:gs pos="75000">
                <a:schemeClr val="accent1">
                  <a:alpha val="94000"/>
                </a:schemeClr>
              </a:gs>
              <a:gs pos="39000">
                <a:schemeClr val="accent4">
                  <a:lumMod val="50000"/>
                  <a:alpha val="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1DDCB74-BBA4-B75C-2781-A574716A3DE4}"/>
              </a:ext>
            </a:extLst>
          </p:cNvPr>
          <p:cNvSpPr/>
          <p:nvPr/>
        </p:nvSpPr>
        <p:spPr>
          <a:xfrm>
            <a:off x="0" y="-5"/>
            <a:ext cx="7958884" cy="5425439"/>
          </a:xfrm>
          <a:prstGeom prst="rect">
            <a:avLst/>
          </a:prstGeom>
          <a:gradFill flip="none" rotWithShape="1">
            <a:gsLst>
              <a:gs pos="6000">
                <a:schemeClr val="accent4">
                  <a:lumMod val="50000"/>
                </a:schemeClr>
              </a:gs>
              <a:gs pos="51000">
                <a:schemeClr val="accent6">
                  <a:lumMod val="75000"/>
                  <a:alpha val="0"/>
                </a:schemeClr>
              </a:gs>
            </a:gsLst>
            <a:path path="circle">
              <a:fillToRect r="100000" b="100000"/>
            </a:path>
            <a:tileRect l="-100000" t="-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E4A60CA-D100-CFE6-62AC-013A201FBB9F}"/>
              </a:ext>
            </a:extLst>
          </p:cNvPr>
          <p:cNvSpPr/>
          <p:nvPr/>
        </p:nvSpPr>
        <p:spPr>
          <a:xfrm rot="5400000">
            <a:off x="1660810" y="-1660814"/>
            <a:ext cx="6858000" cy="10179620"/>
          </a:xfrm>
          <a:prstGeom prst="rect">
            <a:avLst/>
          </a:prstGeom>
          <a:gradFill flip="none" rotWithShape="1">
            <a:gsLst>
              <a:gs pos="6000">
                <a:schemeClr val="accent3">
                  <a:lumMod val="60000"/>
                  <a:lumOff val="40000"/>
                  <a:alpha val="50000"/>
                </a:schemeClr>
              </a:gs>
              <a:gs pos="72989">
                <a:schemeClr val="bg2">
                  <a:alpha val="0"/>
                </a:schemeClr>
              </a:gs>
              <a:gs pos="37000">
                <a:schemeClr val="accent2">
                  <a:lumMod val="75000"/>
                  <a:alpha val="8000"/>
                </a:schemeClr>
              </a:gs>
            </a:gsLst>
            <a:lin ang="12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5" name="Title 4">
            <a:extLst>
              <a:ext uri="{FF2B5EF4-FFF2-40B4-BE49-F238E27FC236}">
                <a16:creationId xmlns:a16="http://schemas.microsoft.com/office/drawing/2014/main" id="{22C61630-0AC6-F4D9-545E-38A32C69F3CA}"/>
              </a:ext>
            </a:extLst>
          </p:cNvPr>
          <p:cNvSpPr>
            <a:spLocks noGrp="1"/>
          </p:cNvSpPr>
          <p:nvPr>
            <p:ph type="title"/>
          </p:nvPr>
        </p:nvSpPr>
        <p:spPr>
          <a:xfrm>
            <a:off x="274320" y="1148579"/>
            <a:ext cx="4724400" cy="2811649"/>
          </a:xfrm>
        </p:spPr>
        <p:txBody>
          <a:bodyPr anchor="t"/>
          <a:lstStyle>
            <a:lvl1pPr>
              <a:defRPr sz="5000"/>
            </a:lvl1pPr>
          </a:lstStyle>
          <a:p>
            <a:r>
              <a:rPr lang="en-US"/>
              <a:t>Click to edit Master title style</a:t>
            </a:r>
          </a:p>
        </p:txBody>
      </p:sp>
      <p:sp>
        <p:nvSpPr>
          <p:cNvPr id="6" name="Date Placeholder 5">
            <a:extLst>
              <a:ext uri="{FF2B5EF4-FFF2-40B4-BE49-F238E27FC236}">
                <a16:creationId xmlns:a16="http://schemas.microsoft.com/office/drawing/2014/main" id="{C3B19A28-AC79-CF20-C703-D6B27C01698A}"/>
              </a:ext>
            </a:extLst>
          </p:cNvPr>
          <p:cNvSpPr>
            <a:spLocks noGrp="1"/>
          </p:cNvSpPr>
          <p:nvPr>
            <p:ph type="dt" sz="half" idx="14"/>
          </p:nvPr>
        </p:nvSpPr>
        <p:spPr>
          <a:xfrm>
            <a:off x="412375" y="210114"/>
            <a:ext cx="1884796" cy="365760"/>
          </a:xfrm>
        </p:spPr>
        <p:txBody>
          <a:bodyPr/>
          <a:lstStyle/>
          <a:p>
            <a:fld id="{C2A0816E-BD5C-478F-AB95-6BE098266DF3}" type="datetime1">
              <a:rPr lang="en-US" smtClean="0"/>
              <a:t>1/19/2026</a:t>
            </a:fld>
            <a:endParaRPr lang="en-US"/>
          </a:p>
        </p:txBody>
      </p:sp>
      <p:sp>
        <p:nvSpPr>
          <p:cNvPr id="8" name="Footer Placeholder 7">
            <a:extLst>
              <a:ext uri="{FF2B5EF4-FFF2-40B4-BE49-F238E27FC236}">
                <a16:creationId xmlns:a16="http://schemas.microsoft.com/office/drawing/2014/main" id="{19E554EC-D104-642A-5E42-E4CFB243523F}"/>
              </a:ext>
            </a:extLst>
          </p:cNvPr>
          <p:cNvSpPr>
            <a:spLocks noGrp="1"/>
          </p:cNvSpPr>
          <p:nvPr>
            <p:ph type="ftr" sz="quarter" idx="15"/>
          </p:nvPr>
        </p:nvSpPr>
        <p:spPr>
          <a:xfrm>
            <a:off x="6481323" y="210114"/>
            <a:ext cx="2509284" cy="365760"/>
          </a:xfrm>
        </p:spPr>
        <p:txBody>
          <a:bodyPr/>
          <a:lstStyle>
            <a:lvl1pPr>
              <a:defRPr>
                <a:solidFill>
                  <a:schemeClr val="tx1"/>
                </a:solidFill>
              </a:defRPr>
            </a:lvl1pPr>
          </a:lstStyle>
          <a:p>
            <a:r>
              <a:rPr lang="en-US"/>
              <a:t>Sample Footer Text</a:t>
            </a:r>
          </a:p>
        </p:txBody>
      </p:sp>
      <p:sp>
        <p:nvSpPr>
          <p:cNvPr id="9" name="Slide Number Placeholder 8">
            <a:extLst>
              <a:ext uri="{FF2B5EF4-FFF2-40B4-BE49-F238E27FC236}">
                <a16:creationId xmlns:a16="http://schemas.microsoft.com/office/drawing/2014/main" id="{47E23A16-5291-F71A-D460-81EE611EA8B8}"/>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481322" y="1148580"/>
            <a:ext cx="4986777" cy="4606762"/>
          </a:xfrm>
        </p:spPr>
        <p:txBody>
          <a:bodyPr vert="horz" lIns="91440" tIns="45720" rIns="91440" bIns="45720" rtlCol="0" anchor="b">
            <a:normAutofit/>
          </a:bodyPr>
          <a:lstStyle>
            <a:lvl1pPr marL="457200" indent="-457200">
              <a:spcBef>
                <a:spcPts val="1000"/>
              </a:spcBef>
              <a:spcAft>
                <a:spcPts val="600"/>
              </a:spcAft>
              <a:buFont typeface="+mj-lt"/>
              <a:buAutoNum type="arabicPeriod"/>
              <a:defRPr lang="en-US" sz="1600" dirty="0"/>
            </a:lvl1pPr>
            <a:lvl2pPr marL="571500" indent="-342900">
              <a:spcBef>
                <a:spcPts val="1000"/>
              </a:spcBef>
              <a:spcAft>
                <a:spcPts val="600"/>
              </a:spcAft>
              <a:buFont typeface="+mj-lt"/>
              <a:buAutoNum type="arabicPeriod"/>
              <a:defRPr lang="en-US" sz="1400" dirty="0"/>
            </a:lvl2pPr>
            <a:lvl3pPr marL="800100" indent="-342900">
              <a:spcBef>
                <a:spcPts val="1000"/>
              </a:spcBef>
              <a:spcAft>
                <a:spcPts val="600"/>
              </a:spcAft>
              <a:buFont typeface="+mj-lt"/>
              <a:buAutoNum type="arabicPeriod"/>
              <a:defRPr lang="en-US" sz="1400" dirty="0"/>
            </a:lvl3pPr>
            <a:lvl4pPr>
              <a:spcBef>
                <a:spcPts val="1000"/>
              </a:spcBef>
              <a:spcAft>
                <a:spcPts val="600"/>
              </a:spcAft>
              <a:buFont typeface="+mj-lt"/>
              <a:buAutoNum type="arabicPeriod"/>
              <a:defRPr lang="en-US" sz="1400" dirty="0"/>
            </a:lvl4pPr>
            <a:lvl5pPr>
              <a:spcBef>
                <a:spcPts val="1000"/>
              </a:spcBef>
              <a:spcAft>
                <a:spcPts val="600"/>
              </a:spcAft>
              <a:buFont typeface="+mj-lt"/>
              <a:buAutoNum type="arabicPeriod"/>
              <a:defRPr lang="en-US" sz="14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553263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genda with Pictur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C84410D4-C581-C48F-5E1D-E93DA884342F}"/>
              </a:ext>
            </a:extLst>
          </p:cNvPr>
          <p:cNvSpPr/>
          <p:nvPr/>
        </p:nvSpPr>
        <p:spPr>
          <a:xfrm rot="10800000">
            <a:off x="14619" y="-2"/>
            <a:ext cx="12177379" cy="4492404"/>
          </a:xfrm>
          <a:prstGeom prst="rect">
            <a:avLst/>
          </a:prstGeom>
          <a:gradFill flip="none" rotWithShape="1">
            <a:gsLst>
              <a:gs pos="33000">
                <a:schemeClr val="bg2">
                  <a:alpha val="0"/>
                </a:schemeClr>
              </a:gs>
              <a:gs pos="82000">
                <a:schemeClr val="accent1">
                  <a:lumMod val="50000"/>
                  <a:alpha val="44000"/>
                </a:schemeClr>
              </a:gs>
              <a:gs pos="100000">
                <a:schemeClr val="accent3">
                  <a:lumMod val="60000"/>
                  <a:lumOff val="40000"/>
                  <a:alpha val="90000"/>
                </a:schemeClr>
              </a:gs>
            </a:gsLst>
            <a:path path="circle">
              <a:fillToRect l="100000" t="100000"/>
            </a:path>
            <a:tileRect r="-100000" b="-10000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F8F2B01-BAAD-F03E-72D9-CC472F3A5DE5}"/>
              </a:ext>
            </a:extLst>
          </p:cNvPr>
          <p:cNvSpPr/>
          <p:nvPr/>
        </p:nvSpPr>
        <p:spPr>
          <a:xfrm flipH="1" flipV="1">
            <a:off x="723903" y="1161955"/>
            <a:ext cx="11468097" cy="3330447"/>
          </a:xfrm>
          <a:prstGeom prst="rect">
            <a:avLst/>
          </a:prstGeom>
          <a:gradFill>
            <a:gsLst>
              <a:gs pos="0">
                <a:schemeClr val="accent2">
                  <a:lumMod val="75000"/>
                </a:schemeClr>
              </a:gs>
              <a:gs pos="27000">
                <a:schemeClr val="bg2">
                  <a:alpha val="0"/>
                </a:schemeClr>
              </a:gs>
            </a:gsLst>
            <a:lin ang="5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 name="Rectangle 2">
            <a:extLst>
              <a:ext uri="{FF2B5EF4-FFF2-40B4-BE49-F238E27FC236}">
                <a16:creationId xmlns:a16="http://schemas.microsoft.com/office/drawing/2014/main" id="{D31AE9B9-D0DC-50F5-FE7E-BCF950A9B60C}"/>
              </a:ext>
            </a:extLst>
          </p:cNvPr>
          <p:cNvSpPr/>
          <p:nvPr/>
        </p:nvSpPr>
        <p:spPr>
          <a:xfrm rot="10800000">
            <a:off x="-14621" y="-7466"/>
            <a:ext cx="6110621" cy="2500409"/>
          </a:xfrm>
          <a:prstGeom prst="rect">
            <a:avLst/>
          </a:prstGeom>
          <a:gradFill flip="none" rotWithShape="1">
            <a:gsLst>
              <a:gs pos="63000">
                <a:schemeClr val="bg2">
                  <a:alpha val="0"/>
                </a:schemeClr>
              </a:gs>
              <a:gs pos="100000">
                <a:schemeClr val="accent1">
                  <a:lumMod val="5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B4D63E47-B71F-605F-2462-F6F2ED4F115C}"/>
              </a:ext>
            </a:extLst>
          </p:cNvPr>
          <p:cNvSpPr>
            <a:spLocks noGrp="1"/>
          </p:cNvSpPr>
          <p:nvPr>
            <p:ph type="title"/>
          </p:nvPr>
        </p:nvSpPr>
        <p:spPr>
          <a:xfrm>
            <a:off x="274320" y="1468924"/>
            <a:ext cx="5096176" cy="2461308"/>
          </a:xfrm>
        </p:spPr>
        <p:txBody>
          <a:bodyPr/>
          <a:lstStyle>
            <a:lvl1pPr>
              <a:defRPr sz="5000"/>
            </a:lvl1pPr>
          </a:lstStyle>
          <a:p>
            <a:r>
              <a:rPr lang="en-US"/>
              <a:t>Click to edit Master title style</a:t>
            </a:r>
          </a:p>
        </p:txBody>
      </p:sp>
      <p:sp>
        <p:nvSpPr>
          <p:cNvPr id="6" name="Date Placeholder 5">
            <a:extLst>
              <a:ext uri="{FF2B5EF4-FFF2-40B4-BE49-F238E27FC236}">
                <a16:creationId xmlns:a16="http://schemas.microsoft.com/office/drawing/2014/main" id="{C3B19A28-AC79-CF20-C703-D6B27C01698A}"/>
              </a:ext>
            </a:extLst>
          </p:cNvPr>
          <p:cNvSpPr>
            <a:spLocks noGrp="1"/>
          </p:cNvSpPr>
          <p:nvPr>
            <p:ph type="dt" sz="half" idx="14"/>
          </p:nvPr>
        </p:nvSpPr>
        <p:spPr>
          <a:xfrm>
            <a:off x="419100" y="210114"/>
            <a:ext cx="2064089" cy="365760"/>
          </a:xfrm>
        </p:spPr>
        <p:txBody>
          <a:bodyPr/>
          <a:lstStyle>
            <a:lvl1pPr>
              <a:defRPr>
                <a:solidFill>
                  <a:schemeClr val="tx1"/>
                </a:solidFill>
              </a:defRPr>
            </a:lvl1pPr>
          </a:lstStyle>
          <a:p>
            <a:fld id="{75515BC3-2A9C-497B-B82C-246EEDDDF89C}" type="datetime1">
              <a:rPr lang="en-US" smtClean="0"/>
              <a:t>1/19/2026</a:t>
            </a:fld>
            <a:endParaRPr lang="en-US"/>
          </a:p>
        </p:txBody>
      </p:sp>
      <p:sp>
        <p:nvSpPr>
          <p:cNvPr id="8" name="Footer Placeholder 7">
            <a:extLst>
              <a:ext uri="{FF2B5EF4-FFF2-40B4-BE49-F238E27FC236}">
                <a16:creationId xmlns:a16="http://schemas.microsoft.com/office/drawing/2014/main" id="{19E554EC-D104-642A-5E42-E4CFB243523F}"/>
              </a:ext>
            </a:extLst>
          </p:cNvPr>
          <p:cNvSpPr>
            <a:spLocks noGrp="1"/>
          </p:cNvSpPr>
          <p:nvPr>
            <p:ph type="ftr" sz="quarter" idx="15"/>
          </p:nvPr>
        </p:nvSpPr>
        <p:spPr>
          <a:xfrm>
            <a:off x="6477000" y="210114"/>
            <a:ext cx="3251508" cy="365760"/>
          </a:xfrm>
        </p:spPr>
        <p:txBody>
          <a:bodyPr/>
          <a:lstStyle>
            <a:lvl1pPr>
              <a:defRPr>
                <a:solidFill>
                  <a:schemeClr val="tx1"/>
                </a:solidFill>
              </a:defRPr>
            </a:lvl1pPr>
          </a:lstStyle>
          <a:p>
            <a:r>
              <a:rPr lang="en-US"/>
              <a:t>Sample Footer Text</a:t>
            </a:r>
          </a:p>
        </p:txBody>
      </p:sp>
      <p:sp>
        <p:nvSpPr>
          <p:cNvPr id="9" name="Slide Number Placeholder 8">
            <a:extLst>
              <a:ext uri="{FF2B5EF4-FFF2-40B4-BE49-F238E27FC236}">
                <a16:creationId xmlns:a16="http://schemas.microsoft.com/office/drawing/2014/main" id="{47E23A16-5291-F71A-D460-81EE611EA8B8}"/>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487383" y="1161955"/>
            <a:ext cx="4158158" cy="2768278"/>
          </a:xfrm>
        </p:spPr>
        <p:txBody>
          <a:bodyPr vert="horz" lIns="91440" tIns="45720" rIns="91440" bIns="45720" rtlCol="0" anchor="b">
            <a:normAutofit/>
          </a:bodyPr>
          <a:lstStyle>
            <a:lvl1pPr marL="457200" indent="-457200">
              <a:spcBef>
                <a:spcPts val="1000"/>
              </a:spcBef>
              <a:spcAft>
                <a:spcPts val="600"/>
              </a:spcAft>
              <a:buFont typeface="+mj-lt"/>
              <a:buAutoNum type="arabicPeriod"/>
              <a:defRPr lang="en-US" sz="1600" dirty="0"/>
            </a:lvl1pPr>
            <a:lvl2pPr marL="571500" indent="-342900">
              <a:spcBef>
                <a:spcPts val="1000"/>
              </a:spcBef>
              <a:spcAft>
                <a:spcPts val="600"/>
              </a:spcAft>
              <a:buFont typeface="+mj-lt"/>
              <a:buAutoNum type="arabicPeriod"/>
              <a:defRPr lang="en-US" sz="1400" dirty="0"/>
            </a:lvl2pPr>
            <a:lvl3pPr marL="800100" indent="-342900">
              <a:spcBef>
                <a:spcPts val="1000"/>
              </a:spcBef>
              <a:spcAft>
                <a:spcPts val="600"/>
              </a:spcAft>
              <a:buFont typeface="+mj-lt"/>
              <a:buAutoNum type="arabicPeriod"/>
              <a:defRPr lang="en-US" sz="1400" dirty="0"/>
            </a:lvl3pPr>
            <a:lvl4pPr>
              <a:spcBef>
                <a:spcPts val="1000"/>
              </a:spcBef>
              <a:spcAft>
                <a:spcPts val="600"/>
              </a:spcAft>
              <a:buFont typeface="+mj-lt"/>
              <a:buAutoNum type="arabicPeriod"/>
              <a:defRPr lang="en-US" sz="1400" dirty="0"/>
            </a:lvl4pPr>
            <a:lvl5pPr>
              <a:spcBef>
                <a:spcPts val="1000"/>
              </a:spcBef>
              <a:spcAft>
                <a:spcPts val="600"/>
              </a:spcAft>
              <a:buFont typeface="+mj-lt"/>
              <a:buAutoNum type="arabicPeriod"/>
              <a:defRPr lang="en-US" sz="14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Picture Placeholder 14">
            <a:extLst>
              <a:ext uri="{FF2B5EF4-FFF2-40B4-BE49-F238E27FC236}">
                <a16:creationId xmlns:a16="http://schemas.microsoft.com/office/drawing/2014/main" id="{C9B8CAF0-3749-D1CF-0FDA-20F4B5EE9862}"/>
              </a:ext>
            </a:extLst>
          </p:cNvPr>
          <p:cNvSpPr>
            <a:spLocks noGrp="1"/>
          </p:cNvSpPr>
          <p:nvPr>
            <p:ph type="pic" sz="quarter" idx="17" hasCustomPrompt="1"/>
          </p:nvPr>
        </p:nvSpPr>
        <p:spPr>
          <a:xfrm>
            <a:off x="0" y="4492402"/>
            <a:ext cx="12192000" cy="2365597"/>
          </a:xfrm>
          <a:blipFill>
            <a:blip r:embed="rId2">
              <a:alphaModFix amt="70000"/>
            </a:blip>
            <a:stretch>
              <a:fillRect/>
            </a:stretch>
          </a:blipFill>
        </p:spPr>
        <p:txBody>
          <a:bodyPr/>
          <a:lstStyle>
            <a:lvl1pPr>
              <a:defRPr/>
            </a:lvl1pPr>
          </a:lstStyle>
          <a:p>
            <a:r>
              <a:rPr lang="en-US"/>
              <a:t>   </a:t>
            </a:r>
          </a:p>
        </p:txBody>
      </p:sp>
    </p:spTree>
    <p:extLst>
      <p:ext uri="{BB962C8B-B14F-4D97-AF65-F5344CB8AC3E}">
        <p14:creationId xmlns:p14="http://schemas.microsoft.com/office/powerpoint/2010/main" val="34280861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p:cSld name="Content 2">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5EF5A46-889B-82F0-E6A3-B308E2DCC951}"/>
              </a:ext>
            </a:extLst>
          </p:cNvPr>
          <p:cNvSpPr/>
          <p:nvPr/>
        </p:nvSpPr>
        <p:spPr>
          <a:xfrm rot="5400000" flipH="1" flipV="1">
            <a:off x="5012872" y="-5012874"/>
            <a:ext cx="2166257" cy="12192001"/>
          </a:xfrm>
          <a:prstGeom prst="rect">
            <a:avLst/>
          </a:prstGeom>
          <a:gradFill flip="none" rotWithShape="1">
            <a:gsLst>
              <a:gs pos="0">
                <a:schemeClr val="accent3">
                  <a:lumMod val="60000"/>
                  <a:lumOff val="40000"/>
                </a:schemeClr>
              </a:gs>
              <a:gs pos="61000">
                <a:schemeClr val="bg2">
                  <a:alpha val="0"/>
                </a:schemeClr>
              </a:gs>
            </a:gsLst>
            <a:lin ang="11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5" name="Rectangle 4">
            <a:extLst>
              <a:ext uri="{FF2B5EF4-FFF2-40B4-BE49-F238E27FC236}">
                <a16:creationId xmlns:a16="http://schemas.microsoft.com/office/drawing/2014/main" id="{70E27D4F-6E85-4618-7F98-5F4B945ACFE4}"/>
              </a:ext>
            </a:extLst>
          </p:cNvPr>
          <p:cNvSpPr/>
          <p:nvPr/>
        </p:nvSpPr>
        <p:spPr>
          <a:xfrm rot="10800000" flipH="1" flipV="1">
            <a:off x="4836601" y="0"/>
            <a:ext cx="7355399" cy="6858000"/>
          </a:xfrm>
          <a:prstGeom prst="rect">
            <a:avLst/>
          </a:prstGeom>
          <a:gradFill flip="none" rotWithShape="1">
            <a:gsLst>
              <a:gs pos="44000">
                <a:schemeClr val="accent2">
                  <a:alpha val="28000"/>
                </a:schemeClr>
              </a:gs>
              <a:gs pos="0">
                <a:schemeClr val="accent1"/>
              </a:gs>
              <a:gs pos="75000">
                <a:schemeClr val="bg2">
                  <a:alpha val="0"/>
                </a:schemeClr>
              </a:gs>
            </a:gsLst>
            <a:lin ang="12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6" name="Rectangle 5">
            <a:extLst>
              <a:ext uri="{FF2B5EF4-FFF2-40B4-BE49-F238E27FC236}">
                <a16:creationId xmlns:a16="http://schemas.microsoft.com/office/drawing/2014/main" id="{70C6460E-7477-249C-CA29-89DD19B3F5CB}"/>
              </a:ext>
            </a:extLst>
          </p:cNvPr>
          <p:cNvSpPr/>
          <p:nvPr/>
        </p:nvSpPr>
        <p:spPr>
          <a:xfrm rot="10800000" flipH="1" flipV="1">
            <a:off x="6749143" y="1763485"/>
            <a:ext cx="5442857" cy="5094514"/>
          </a:xfrm>
          <a:prstGeom prst="rect">
            <a:avLst/>
          </a:prstGeom>
          <a:gradFill flip="none" rotWithShape="1">
            <a:gsLst>
              <a:gs pos="0">
                <a:schemeClr val="accent5">
                  <a:lumMod val="60000"/>
                  <a:lumOff val="40000"/>
                </a:schemeClr>
              </a:gs>
              <a:gs pos="52000">
                <a:schemeClr val="accent4">
                  <a:lumMod val="50000"/>
                  <a:alpha val="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2" y="990595"/>
            <a:ext cx="5811178" cy="3043682"/>
          </a:xfrm>
        </p:spPr>
        <p:txBody>
          <a:bodyPr anchor="b">
            <a:normAutofit/>
          </a:bodyPr>
          <a:lstStyle>
            <a:lvl1pPr>
              <a:defRPr sz="4400">
                <a:solidFill>
                  <a:schemeClr val="tx1"/>
                </a:solidFill>
              </a:defRPr>
            </a:lvl1pPr>
          </a:lstStyle>
          <a:p>
            <a:r>
              <a:rPr lang="en-US"/>
              <a:t>Click to edit Master title style</a:t>
            </a:r>
          </a:p>
        </p:txBody>
      </p:sp>
      <p:sp>
        <p:nvSpPr>
          <p:cNvPr id="3" name="Date Placeholder 2">
            <a:extLst>
              <a:ext uri="{FF2B5EF4-FFF2-40B4-BE49-F238E27FC236}">
                <a16:creationId xmlns:a16="http://schemas.microsoft.com/office/drawing/2014/main" id="{45602332-ECCE-37C9-0CA1-1743D107C8E3}"/>
              </a:ext>
            </a:extLst>
          </p:cNvPr>
          <p:cNvSpPr>
            <a:spLocks noGrp="1"/>
          </p:cNvSpPr>
          <p:nvPr>
            <p:ph type="dt" sz="half" idx="14"/>
          </p:nvPr>
        </p:nvSpPr>
        <p:spPr/>
        <p:txBody>
          <a:bodyPr/>
          <a:lstStyle/>
          <a:p>
            <a:fld id="{5CDEAC1E-5504-4723-BE4B-1DE8B305AF62}" type="datetime1">
              <a:rPr lang="en-US" smtClean="0"/>
              <a:t>1/19/2026</a:t>
            </a:fld>
            <a:endParaRPr lang="en-US"/>
          </a:p>
        </p:txBody>
      </p:sp>
      <p:sp>
        <p:nvSpPr>
          <p:cNvPr id="7" name="Footer Placeholder 6">
            <a:extLst>
              <a:ext uri="{FF2B5EF4-FFF2-40B4-BE49-F238E27FC236}">
                <a16:creationId xmlns:a16="http://schemas.microsoft.com/office/drawing/2014/main" id="{CA8E192A-D6F1-1585-7133-0041C85402EF}"/>
              </a:ext>
            </a:extLst>
          </p:cNvPr>
          <p:cNvSpPr>
            <a:spLocks noGrp="1"/>
          </p:cNvSpPr>
          <p:nvPr>
            <p:ph type="ftr" sz="quarter" idx="15"/>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8437B541-595D-1700-6A76-9AF7590B1866}"/>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301752" y="4167941"/>
            <a:ext cx="5811177" cy="1817223"/>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6243017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B637BF44-E096-ADC8-0C23-BA7E19E66787}"/>
              </a:ext>
            </a:extLst>
          </p:cNvPr>
          <p:cNvSpPr/>
          <p:nvPr/>
        </p:nvSpPr>
        <p:spPr>
          <a:xfrm rot="10800000" flipV="1">
            <a:off x="3342" y="0"/>
            <a:ext cx="5334001" cy="6858000"/>
          </a:xfrm>
          <a:prstGeom prst="rect">
            <a:avLst/>
          </a:prstGeom>
          <a:gradFill flip="none" rotWithShape="1">
            <a:gsLst>
              <a:gs pos="52000">
                <a:schemeClr val="accent2">
                  <a:alpha val="28000"/>
                </a:schemeClr>
              </a:gs>
              <a:gs pos="0">
                <a:schemeClr val="accent1"/>
              </a:gs>
              <a:gs pos="78000">
                <a:schemeClr val="bg2">
                  <a:alpha val="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5" name="Rectangle 4">
            <a:extLst>
              <a:ext uri="{FF2B5EF4-FFF2-40B4-BE49-F238E27FC236}">
                <a16:creationId xmlns:a16="http://schemas.microsoft.com/office/drawing/2014/main" id="{E503D519-17B6-1CCD-DA98-45A0B88A04E8}"/>
              </a:ext>
            </a:extLst>
          </p:cNvPr>
          <p:cNvSpPr/>
          <p:nvPr/>
        </p:nvSpPr>
        <p:spPr>
          <a:xfrm rot="10800000" flipV="1">
            <a:off x="-2" y="1448661"/>
            <a:ext cx="7828909" cy="5409338"/>
          </a:xfrm>
          <a:prstGeom prst="rect">
            <a:avLst/>
          </a:prstGeom>
          <a:gradFill flip="none" rotWithShape="1">
            <a:gsLst>
              <a:gs pos="0">
                <a:schemeClr val="accent3">
                  <a:lumMod val="60000"/>
                  <a:lumOff val="40000"/>
                </a:schemeClr>
              </a:gs>
              <a:gs pos="52000">
                <a:schemeClr val="accent4">
                  <a:lumMod val="50000"/>
                  <a:alpha val="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866900" y="1738353"/>
            <a:ext cx="2907231" cy="2501900"/>
          </a:xfrm>
        </p:spPr>
        <p:txBody>
          <a:bodyPr anchor="t">
            <a:normAutofit/>
          </a:bodyPr>
          <a:lstStyle>
            <a:lvl1pPr>
              <a:defRPr sz="2800">
                <a:solidFill>
                  <a:schemeClr val="tx1"/>
                </a:solidFill>
              </a:defRPr>
            </a:lvl1pPr>
          </a:lstStyle>
          <a:p>
            <a:r>
              <a:rPr lang="en-US"/>
              <a:t>Click to edit Master title style</a:t>
            </a:r>
          </a:p>
        </p:txBody>
      </p:sp>
      <p:sp>
        <p:nvSpPr>
          <p:cNvPr id="13" name="Date Placeholder 12">
            <a:extLst>
              <a:ext uri="{FF2B5EF4-FFF2-40B4-BE49-F238E27FC236}">
                <a16:creationId xmlns:a16="http://schemas.microsoft.com/office/drawing/2014/main" id="{36A82C16-EB1A-4294-103B-715F071E5A35}"/>
              </a:ext>
            </a:extLst>
          </p:cNvPr>
          <p:cNvSpPr>
            <a:spLocks noGrp="1"/>
          </p:cNvSpPr>
          <p:nvPr>
            <p:ph type="dt" sz="half" idx="14"/>
          </p:nvPr>
        </p:nvSpPr>
        <p:spPr/>
        <p:txBody>
          <a:bodyPr/>
          <a:lstStyle/>
          <a:p>
            <a:fld id="{8E6582D0-CC23-4B30-B5F7-0EC0E82226EA}" type="datetime1">
              <a:rPr lang="en-US" smtClean="0"/>
              <a:t>1/19/2026</a:t>
            </a:fld>
            <a:endParaRPr lang="en-US"/>
          </a:p>
        </p:txBody>
      </p:sp>
      <p:sp>
        <p:nvSpPr>
          <p:cNvPr id="14" name="Footer Placeholder 13">
            <a:extLst>
              <a:ext uri="{FF2B5EF4-FFF2-40B4-BE49-F238E27FC236}">
                <a16:creationId xmlns:a16="http://schemas.microsoft.com/office/drawing/2014/main" id="{F09CF825-511F-35F8-E0EC-636033ED43EE}"/>
              </a:ext>
            </a:extLst>
          </p:cNvPr>
          <p:cNvSpPr>
            <a:spLocks noGrp="1"/>
          </p:cNvSpPr>
          <p:nvPr>
            <p:ph type="ftr" sz="quarter" idx="15"/>
          </p:nvPr>
        </p:nvSpPr>
        <p:spPr/>
        <p:txBody>
          <a:bodyPr/>
          <a:lstStyle/>
          <a:p>
            <a:r>
              <a:rPr lang="en-US"/>
              <a:t>Sample Footer Text</a:t>
            </a:r>
          </a:p>
        </p:txBody>
      </p:sp>
      <p:sp>
        <p:nvSpPr>
          <p:cNvPr id="15" name="Slide Number Placeholder 14">
            <a:extLst>
              <a:ext uri="{FF2B5EF4-FFF2-40B4-BE49-F238E27FC236}">
                <a16:creationId xmlns:a16="http://schemas.microsoft.com/office/drawing/2014/main" id="{727EA83B-52EA-A0B8-E2E8-C9D1FE273B22}"/>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5334000" y="1738352"/>
            <a:ext cx="4797769" cy="3787377"/>
          </a:xfrm>
        </p:spPr>
        <p:txBody>
          <a:bodyPr vert="horz" lIns="91440" tIns="45720" rIns="73152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375885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p:cSld name="Content 4">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C28AA25-2696-95B5-3DD1-1DDCE335B96E}"/>
              </a:ext>
            </a:extLst>
          </p:cNvPr>
          <p:cNvSpPr/>
          <p:nvPr/>
        </p:nvSpPr>
        <p:spPr>
          <a:xfrm>
            <a:off x="0" y="0"/>
            <a:ext cx="12192000" cy="6869579"/>
          </a:xfrm>
          <a:prstGeom prst="rect">
            <a:avLst/>
          </a:prstGeom>
          <a:gradFill flip="none" rotWithShape="1">
            <a:gsLst>
              <a:gs pos="23000">
                <a:schemeClr val="bg2">
                  <a:alpha val="0"/>
                </a:schemeClr>
              </a:gs>
              <a:gs pos="61000">
                <a:schemeClr val="accent1">
                  <a:lumMod val="50000"/>
                  <a:alpha val="50000"/>
                </a:schemeClr>
              </a:gs>
              <a:gs pos="100000">
                <a:schemeClr val="accent3">
                  <a:lumMod val="60000"/>
                  <a:lumOff val="40000"/>
                </a:schemeClr>
              </a:gs>
            </a:gsLst>
            <a:lin ang="18600000" scaled="0"/>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DE6450F3-50BF-885C-FD60-BACC77C3F1E0}"/>
              </a:ext>
            </a:extLst>
          </p:cNvPr>
          <p:cNvSpPr/>
          <p:nvPr/>
        </p:nvSpPr>
        <p:spPr>
          <a:xfrm flipH="1" flipV="1">
            <a:off x="0" y="1727456"/>
            <a:ext cx="12192001" cy="5130541"/>
          </a:xfrm>
          <a:prstGeom prst="rect">
            <a:avLst/>
          </a:prstGeom>
          <a:gradFill>
            <a:gsLst>
              <a:gs pos="0">
                <a:schemeClr val="accent2">
                  <a:lumMod val="75000"/>
                </a:schemeClr>
              </a:gs>
              <a:gs pos="45000">
                <a:schemeClr val="bg2">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9" name="Rectangle 8">
            <a:extLst>
              <a:ext uri="{FF2B5EF4-FFF2-40B4-BE49-F238E27FC236}">
                <a16:creationId xmlns:a16="http://schemas.microsoft.com/office/drawing/2014/main" id="{3D53C05B-A90A-250E-CBC3-E741A87656D9}"/>
              </a:ext>
            </a:extLst>
          </p:cNvPr>
          <p:cNvSpPr/>
          <p:nvPr/>
        </p:nvSpPr>
        <p:spPr>
          <a:xfrm rot="5400000">
            <a:off x="4285048" y="-1037373"/>
            <a:ext cx="6869579" cy="8944324"/>
          </a:xfrm>
          <a:prstGeom prst="rect">
            <a:avLst/>
          </a:prstGeom>
          <a:gradFill flip="none" rotWithShape="1">
            <a:gsLst>
              <a:gs pos="60000">
                <a:schemeClr val="accent5">
                  <a:alpha val="0"/>
                </a:schemeClr>
              </a:gs>
              <a:gs pos="94000">
                <a:schemeClr val="accent3">
                  <a:lumMod val="20000"/>
                  <a:lumOff val="8000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0B1BC43-B272-D419-E8BB-6EFDB7CB6DE6}"/>
              </a:ext>
            </a:extLst>
          </p:cNvPr>
          <p:cNvSpPr/>
          <p:nvPr/>
        </p:nvSpPr>
        <p:spPr>
          <a:xfrm rot="16200000">
            <a:off x="3586718" y="-681705"/>
            <a:ext cx="6783165" cy="8296238"/>
          </a:xfrm>
          <a:prstGeom prst="rect">
            <a:avLst/>
          </a:prstGeom>
          <a:gradFill flip="none" rotWithShape="1">
            <a:gsLst>
              <a:gs pos="26000">
                <a:schemeClr val="bg2"/>
              </a:gs>
              <a:gs pos="73000">
                <a:schemeClr val="bg2">
                  <a:alpha val="0"/>
                </a:schemeClr>
              </a:gs>
            </a:gsLst>
            <a:path path="circle">
              <a:fillToRect l="50000" t="50000" r="50000" b="50000"/>
            </a:path>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cxnSp>
        <p:nvCxnSpPr>
          <p:cNvPr id="11" name="Straight Connector 10">
            <a:extLst>
              <a:ext uri="{FF2B5EF4-FFF2-40B4-BE49-F238E27FC236}">
                <a16:creationId xmlns:a16="http://schemas.microsoft.com/office/drawing/2014/main" id="{9E9B18E3-016A-6508-4AB9-C1B35F40CE8C}"/>
              </a:ext>
            </a:extLst>
          </p:cNvPr>
          <p:cNvCxnSpPr>
            <a:cxnSpLocks/>
          </p:cNvCxnSpPr>
          <p:nvPr/>
        </p:nvCxnSpPr>
        <p:spPr>
          <a:xfrm flipH="1">
            <a:off x="394716" y="6101080"/>
            <a:ext cx="11402568" cy="0"/>
          </a:xfrm>
          <a:prstGeom prst="line">
            <a:avLst/>
          </a:prstGeom>
          <a:ln w="6350">
            <a:solidFill>
              <a:schemeClr val="tx1">
                <a:lumMod val="85000"/>
                <a:alpha val="50000"/>
              </a:schemeClr>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C44A4757-EA69-EF77-262C-A183AC218312}"/>
              </a:ext>
            </a:extLst>
          </p:cNvPr>
          <p:cNvSpPr/>
          <p:nvPr/>
        </p:nvSpPr>
        <p:spPr>
          <a:xfrm rot="10800000">
            <a:off x="0" y="1"/>
            <a:ext cx="12192000" cy="5281424"/>
          </a:xfrm>
          <a:prstGeom prst="rect">
            <a:avLst/>
          </a:prstGeom>
          <a:gradFill flip="none" rotWithShape="1">
            <a:gsLst>
              <a:gs pos="52000">
                <a:schemeClr val="accent2">
                  <a:lumMod val="50000"/>
                  <a:alpha val="0"/>
                </a:schemeClr>
              </a:gs>
              <a:gs pos="100000">
                <a:schemeClr val="accent1">
                  <a:lumMod val="75000"/>
                </a:schemeClr>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1" y="914400"/>
            <a:ext cx="7498080" cy="2621280"/>
          </a:xfrm>
        </p:spPr>
        <p:txBody>
          <a:bodyPr anchor="b">
            <a:normAutofit/>
          </a:bodyPr>
          <a:lstStyle>
            <a:lvl1pPr>
              <a:defRPr sz="4800" b="0">
                <a:solidFill>
                  <a:schemeClr val="tx1"/>
                </a:solidFill>
              </a:defRPr>
            </a:lvl1pPr>
          </a:lstStyle>
          <a:p>
            <a:r>
              <a:rPr lang="en-US"/>
              <a:t>Click to edit Master title style</a:t>
            </a:r>
          </a:p>
        </p:txBody>
      </p:sp>
      <p:sp>
        <p:nvSpPr>
          <p:cNvPr id="4" name="Date Placeholder 3">
            <a:extLst>
              <a:ext uri="{FF2B5EF4-FFF2-40B4-BE49-F238E27FC236}">
                <a16:creationId xmlns:a16="http://schemas.microsoft.com/office/drawing/2014/main" id="{2BF3AD86-30C4-61DF-3300-53A4A4BB6D4D}"/>
              </a:ext>
            </a:extLst>
          </p:cNvPr>
          <p:cNvSpPr>
            <a:spLocks noGrp="1"/>
          </p:cNvSpPr>
          <p:nvPr>
            <p:ph type="dt" sz="half" idx="14"/>
          </p:nvPr>
        </p:nvSpPr>
        <p:spPr/>
        <p:txBody>
          <a:bodyPr/>
          <a:lstStyle/>
          <a:p>
            <a:fld id="{7DA2CEDE-2AB4-4FB8-9551-E0AA4222B1A3}" type="datetime1">
              <a:rPr lang="en-US" smtClean="0"/>
              <a:t>1/19/2026</a:t>
            </a:fld>
            <a:endParaRPr lang="en-US"/>
          </a:p>
        </p:txBody>
      </p:sp>
      <p:sp>
        <p:nvSpPr>
          <p:cNvPr id="5" name="Footer Placeholder 4">
            <a:extLst>
              <a:ext uri="{FF2B5EF4-FFF2-40B4-BE49-F238E27FC236}">
                <a16:creationId xmlns:a16="http://schemas.microsoft.com/office/drawing/2014/main" id="{B40ED380-F3FA-F88A-4719-014588A2E13B}"/>
              </a:ext>
            </a:extLst>
          </p:cNvPr>
          <p:cNvSpPr>
            <a:spLocks noGrp="1"/>
          </p:cNvSpPr>
          <p:nvPr>
            <p:ph type="ftr" sz="quarter" idx="15"/>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A218F7C8-EA2A-EA2C-5113-86B95AACB171}"/>
              </a:ext>
            </a:extLst>
          </p:cNvPr>
          <p:cNvSpPr>
            <a:spLocks noGrp="1"/>
          </p:cNvSpPr>
          <p:nvPr>
            <p:ph type="sldNum" sz="quarter" idx="16"/>
          </p:nvPr>
        </p:nvSpPr>
        <p:spPr/>
        <p:txBody>
          <a:bodyPr/>
          <a:lstStyle/>
          <a:p>
            <a:fld id="{5E0677F5-4A8A-4BF1-96BE-3BAE8FBAFE2E}" type="slidenum">
              <a:rPr lang="en-US" smtClean="0"/>
              <a:pPr/>
              <a:t>‹#›</a:t>
            </a:fld>
            <a:endParaRPr lang="en-US"/>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301751" y="3901440"/>
            <a:ext cx="7498080" cy="182880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956481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2" y="925286"/>
            <a:ext cx="6177587" cy="1635723"/>
          </a:xfrm>
        </p:spPr>
        <p:txBody>
          <a:bodyPr anchor="b">
            <a:normAutofit/>
          </a:bodyPr>
          <a:lstStyle>
            <a:lvl1pPr>
              <a:defRPr sz="4400">
                <a:solidFill>
                  <a:schemeClr val="tx1"/>
                </a:solidFill>
              </a:defRPr>
            </a:lvl1pPr>
          </a:lstStyle>
          <a:p>
            <a:r>
              <a:rPr lang="en-US"/>
              <a:t>Click to edit Master title style</a:t>
            </a:r>
          </a:p>
        </p:txBody>
      </p:sp>
      <p:sp>
        <p:nvSpPr>
          <p:cNvPr id="4" name="Date Placeholder 3">
            <a:extLst>
              <a:ext uri="{FF2B5EF4-FFF2-40B4-BE49-F238E27FC236}">
                <a16:creationId xmlns:a16="http://schemas.microsoft.com/office/drawing/2014/main" id="{73F7B4F8-3C61-0936-7251-8633EE5F2C1B}"/>
              </a:ext>
            </a:extLst>
          </p:cNvPr>
          <p:cNvSpPr>
            <a:spLocks noGrp="1"/>
          </p:cNvSpPr>
          <p:nvPr>
            <p:ph type="dt" sz="half" idx="14"/>
          </p:nvPr>
        </p:nvSpPr>
        <p:spPr/>
        <p:txBody>
          <a:bodyPr/>
          <a:lstStyle/>
          <a:p>
            <a:fld id="{7DA2CEDE-2AB4-4FB8-9551-E0AA4222B1A3}" type="datetime1">
              <a:rPr lang="en-US" smtClean="0"/>
              <a:t>1/19/2026</a:t>
            </a:fld>
            <a:endParaRPr lang="en-US"/>
          </a:p>
        </p:txBody>
      </p:sp>
      <p:sp>
        <p:nvSpPr>
          <p:cNvPr id="5" name="Footer Placeholder 4">
            <a:extLst>
              <a:ext uri="{FF2B5EF4-FFF2-40B4-BE49-F238E27FC236}">
                <a16:creationId xmlns:a16="http://schemas.microsoft.com/office/drawing/2014/main" id="{26DA624A-E1F8-4C9A-205B-0A6EA83A187B}"/>
              </a:ext>
            </a:extLst>
          </p:cNvPr>
          <p:cNvSpPr>
            <a:spLocks noGrp="1"/>
          </p:cNvSpPr>
          <p:nvPr>
            <p:ph type="ftr" sz="quarter" idx="15"/>
          </p:nvPr>
        </p:nvSpPr>
        <p:spPr/>
        <p:txBody>
          <a:bodyPr/>
          <a:lstStyle/>
          <a:p>
            <a:r>
              <a:rPr lang="en-US"/>
              <a:t>Sample Footer Text</a:t>
            </a:r>
          </a:p>
        </p:txBody>
      </p:sp>
      <p:sp>
        <p:nvSpPr>
          <p:cNvPr id="11" name="Slide Number Placeholder 10">
            <a:extLst>
              <a:ext uri="{FF2B5EF4-FFF2-40B4-BE49-F238E27FC236}">
                <a16:creationId xmlns:a16="http://schemas.microsoft.com/office/drawing/2014/main" id="{11848B1D-AC89-3F75-720C-6A1E8C8E7AAF}"/>
              </a:ext>
            </a:extLst>
          </p:cNvPr>
          <p:cNvSpPr>
            <a:spLocks noGrp="1"/>
          </p:cNvSpPr>
          <p:nvPr>
            <p:ph type="sldNum" sz="quarter" idx="16"/>
          </p:nvPr>
        </p:nvSpPr>
        <p:spPr/>
        <p:txBody>
          <a:bodyPr/>
          <a:lstStyle/>
          <a:p>
            <a:fld id="{5E0677F5-4A8A-4BF1-96BE-3BAE8FBAFE2E}" type="slidenum">
              <a:rPr lang="en-US" smtClean="0"/>
              <a:pPr/>
              <a:t>‹#›</a:t>
            </a:fld>
            <a:endParaRPr lang="en-US"/>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301751" y="3017520"/>
            <a:ext cx="7680960" cy="347472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5">
            <a:extLst>
              <a:ext uri="{FF2B5EF4-FFF2-40B4-BE49-F238E27FC236}">
                <a16:creationId xmlns:a16="http://schemas.microsoft.com/office/drawing/2014/main" id="{8F51E206-ED3F-B360-C610-1197186BA59A}"/>
              </a:ext>
            </a:extLst>
          </p:cNvPr>
          <p:cNvSpPr/>
          <p:nvPr/>
        </p:nvSpPr>
        <p:spPr>
          <a:xfrm rot="16200000" flipV="1">
            <a:off x="7683337" y="2349337"/>
            <a:ext cx="6858000" cy="2159326"/>
          </a:xfrm>
          <a:prstGeom prst="rect">
            <a:avLst/>
          </a:prstGeom>
          <a:gradFill>
            <a:gsLst>
              <a:gs pos="0">
                <a:schemeClr val="accent3"/>
              </a:gs>
              <a:gs pos="48000">
                <a:schemeClr val="bg2">
                  <a:alpha val="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Rectangle 9">
            <a:extLst>
              <a:ext uri="{FF2B5EF4-FFF2-40B4-BE49-F238E27FC236}">
                <a16:creationId xmlns:a16="http://schemas.microsoft.com/office/drawing/2014/main" id="{4D874C02-925E-C0AE-1F22-882A90A64E54}"/>
              </a:ext>
            </a:extLst>
          </p:cNvPr>
          <p:cNvSpPr/>
          <p:nvPr/>
        </p:nvSpPr>
        <p:spPr>
          <a:xfrm rot="10800000" flipH="1" flipV="1">
            <a:off x="7849486" y="0"/>
            <a:ext cx="4342514" cy="6858000"/>
          </a:xfrm>
          <a:prstGeom prst="rect">
            <a:avLst/>
          </a:prstGeom>
          <a:gradFill flip="none" rotWithShape="1">
            <a:gsLst>
              <a:gs pos="29000">
                <a:schemeClr val="accent2">
                  <a:alpha val="28000"/>
                </a:schemeClr>
              </a:gs>
              <a:gs pos="5000">
                <a:schemeClr val="accent1">
                  <a:alpha val="63000"/>
                </a:schemeClr>
              </a:gs>
              <a:gs pos="66000">
                <a:schemeClr val="bg2">
                  <a:alpha val="0"/>
                </a:schemeClr>
              </a:gs>
            </a:gsLst>
            <a:lin ang="12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Tree>
    <p:extLst>
      <p:ext uri="{BB962C8B-B14F-4D97-AF65-F5344CB8AC3E}">
        <p14:creationId xmlns:p14="http://schemas.microsoft.com/office/powerpoint/2010/main" val="35067437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p:cSld name="Content 6">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CB42C01-B12A-AF17-D0E9-403E14D1D1A7}"/>
              </a:ext>
            </a:extLst>
          </p:cNvPr>
          <p:cNvSpPr/>
          <p:nvPr/>
        </p:nvSpPr>
        <p:spPr>
          <a:xfrm rot="10800000" flipH="1">
            <a:off x="391802" y="773848"/>
            <a:ext cx="11800198" cy="3151902"/>
          </a:xfrm>
          <a:prstGeom prst="rect">
            <a:avLst/>
          </a:prstGeom>
          <a:gradFill>
            <a:gsLst>
              <a:gs pos="79000">
                <a:schemeClr val="bg2">
                  <a:alpha val="0"/>
                </a:schemeClr>
              </a:gs>
              <a:gs pos="100000">
                <a:schemeClr val="accent5">
                  <a:lumMod val="75000"/>
                </a:schemeClr>
              </a:gs>
            </a:gsLst>
            <a:lin ang="528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A04AA29D-41E7-06F1-DA88-95401F827C71}"/>
              </a:ext>
            </a:extLst>
          </p:cNvPr>
          <p:cNvSpPr/>
          <p:nvPr/>
        </p:nvSpPr>
        <p:spPr>
          <a:xfrm rot="10800000" flipH="1">
            <a:off x="0" y="773847"/>
            <a:ext cx="11026588" cy="1634270"/>
          </a:xfrm>
          <a:prstGeom prst="rect">
            <a:avLst/>
          </a:prstGeom>
          <a:gradFill flip="none" rotWithShape="1">
            <a:gsLst>
              <a:gs pos="575">
                <a:schemeClr val="accent2"/>
              </a:gs>
              <a:gs pos="37000">
                <a:schemeClr val="bg1">
                  <a:alpha val="0"/>
                </a:schemeClr>
              </a:gs>
            </a:gsLst>
            <a:lin ang="16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866900" y="1918144"/>
            <a:ext cx="2939186" cy="2096814"/>
          </a:xfrm>
        </p:spPr>
        <p:txBody>
          <a:bodyPr vert="horz" lIns="91440" tIns="45720" rIns="91440" bIns="45720" rtlCol="0" anchor="t">
            <a:normAutofit/>
          </a:bodyPr>
          <a:lstStyle>
            <a:lvl1pPr>
              <a:defRPr lang="en-US" dirty="0">
                <a:solidFill>
                  <a:schemeClr val="tx1"/>
                </a:solidFill>
              </a:defRPr>
            </a:lvl1pPr>
          </a:lstStyle>
          <a:p>
            <a:pPr lvl="0"/>
            <a:r>
              <a:rPr lang="en-US"/>
              <a:t>Click to edit Master title style</a:t>
            </a:r>
          </a:p>
        </p:txBody>
      </p:sp>
      <p:sp>
        <p:nvSpPr>
          <p:cNvPr id="3" name="Date Placeholder 2">
            <a:extLst>
              <a:ext uri="{FF2B5EF4-FFF2-40B4-BE49-F238E27FC236}">
                <a16:creationId xmlns:a16="http://schemas.microsoft.com/office/drawing/2014/main" id="{11C4CAAF-9048-5116-D3C8-15E595C3BC25}"/>
              </a:ext>
            </a:extLst>
          </p:cNvPr>
          <p:cNvSpPr>
            <a:spLocks noGrp="1"/>
          </p:cNvSpPr>
          <p:nvPr>
            <p:ph type="dt" sz="half" idx="14"/>
          </p:nvPr>
        </p:nvSpPr>
        <p:spPr/>
        <p:txBody>
          <a:bodyPr/>
          <a:lstStyle/>
          <a:p>
            <a:fld id="{C3E08220-0958-4EB6-84AC-FBA5654D4035}" type="datetime1">
              <a:rPr lang="en-US" smtClean="0"/>
              <a:t>1/19/2026</a:t>
            </a:fld>
            <a:endParaRPr lang="en-US"/>
          </a:p>
        </p:txBody>
      </p:sp>
      <p:sp>
        <p:nvSpPr>
          <p:cNvPr id="7" name="Footer Placeholder 6">
            <a:extLst>
              <a:ext uri="{FF2B5EF4-FFF2-40B4-BE49-F238E27FC236}">
                <a16:creationId xmlns:a16="http://schemas.microsoft.com/office/drawing/2014/main" id="{F3B715D2-E75C-A2E6-CE7A-70CE2EFA5E82}"/>
              </a:ext>
            </a:extLst>
          </p:cNvPr>
          <p:cNvSpPr>
            <a:spLocks noGrp="1"/>
          </p:cNvSpPr>
          <p:nvPr>
            <p:ph type="ftr" sz="quarter" idx="15"/>
          </p:nvPr>
        </p:nvSpPr>
        <p:spPr>
          <a:xfrm>
            <a:off x="5334000" y="210114"/>
            <a:ext cx="2939491" cy="365760"/>
          </a:xfrm>
        </p:spPr>
        <p:txBody>
          <a:bodyPr/>
          <a:lstStyle/>
          <a:p>
            <a:r>
              <a:rPr lang="en-US"/>
              <a:t>Sample Footer Text</a:t>
            </a:r>
          </a:p>
        </p:txBody>
      </p:sp>
      <p:sp>
        <p:nvSpPr>
          <p:cNvPr id="9" name="Slide Number Placeholder 8">
            <a:extLst>
              <a:ext uri="{FF2B5EF4-FFF2-40B4-BE49-F238E27FC236}">
                <a16:creationId xmlns:a16="http://schemas.microsoft.com/office/drawing/2014/main" id="{CBF8E49B-DD4C-66AF-8D2C-52110DB227F6}"/>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5334000" y="1918145"/>
            <a:ext cx="4991100" cy="4133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617984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2" y="1025717"/>
            <a:ext cx="3144282" cy="2443427"/>
          </a:xfrm>
        </p:spPr>
        <p:txBody>
          <a:bodyPr anchor="t">
            <a:normAutofit/>
          </a:bodyPr>
          <a:lstStyle>
            <a:lvl1pPr>
              <a:defRPr sz="2800">
                <a:solidFill>
                  <a:schemeClr val="tx1"/>
                </a:solidFill>
              </a:defRPr>
            </a:lvl1pPr>
          </a:lstStyle>
          <a:p>
            <a:r>
              <a:rPr lang="en-US"/>
              <a:t>Click to edit Master title style</a:t>
            </a:r>
          </a:p>
        </p:txBody>
      </p:sp>
      <p:sp>
        <p:nvSpPr>
          <p:cNvPr id="3" name="Date Placeholder 2">
            <a:extLst>
              <a:ext uri="{FF2B5EF4-FFF2-40B4-BE49-F238E27FC236}">
                <a16:creationId xmlns:a16="http://schemas.microsoft.com/office/drawing/2014/main" id="{45602332-ECCE-37C9-0CA1-1743D107C8E3}"/>
              </a:ext>
            </a:extLst>
          </p:cNvPr>
          <p:cNvSpPr>
            <a:spLocks noGrp="1"/>
          </p:cNvSpPr>
          <p:nvPr>
            <p:ph type="dt" sz="half" idx="14"/>
          </p:nvPr>
        </p:nvSpPr>
        <p:spPr/>
        <p:txBody>
          <a:bodyPr/>
          <a:lstStyle/>
          <a:p>
            <a:fld id="{38149B0F-FE5F-465D-BF44-EE1D3847CE00}" type="datetime1">
              <a:rPr lang="en-US" smtClean="0"/>
              <a:t>1/19/2026</a:t>
            </a:fld>
            <a:endParaRPr lang="en-US"/>
          </a:p>
        </p:txBody>
      </p:sp>
      <p:sp>
        <p:nvSpPr>
          <p:cNvPr id="7" name="Footer Placeholder 6">
            <a:extLst>
              <a:ext uri="{FF2B5EF4-FFF2-40B4-BE49-F238E27FC236}">
                <a16:creationId xmlns:a16="http://schemas.microsoft.com/office/drawing/2014/main" id="{CA8E192A-D6F1-1585-7133-0041C85402EF}"/>
              </a:ext>
            </a:extLst>
          </p:cNvPr>
          <p:cNvSpPr>
            <a:spLocks noGrp="1"/>
          </p:cNvSpPr>
          <p:nvPr>
            <p:ph type="ftr" sz="quarter" idx="15"/>
          </p:nvPr>
        </p:nvSpPr>
        <p:spPr>
          <a:xfrm>
            <a:off x="4470069" y="210114"/>
            <a:ext cx="2664515" cy="365760"/>
          </a:xfrm>
        </p:spPr>
        <p:txBody>
          <a:bodyPr/>
          <a:lstStyle/>
          <a:p>
            <a:r>
              <a:rPr lang="en-US"/>
              <a:t>Sample Footer Text</a:t>
            </a:r>
          </a:p>
        </p:txBody>
      </p:sp>
      <p:sp>
        <p:nvSpPr>
          <p:cNvPr id="9" name="Slide Number Placeholder 8">
            <a:extLst>
              <a:ext uri="{FF2B5EF4-FFF2-40B4-BE49-F238E27FC236}">
                <a16:creationId xmlns:a16="http://schemas.microsoft.com/office/drawing/2014/main" id="{8437B541-595D-1700-6A76-9AF7590B1866}"/>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4470070" y="1025717"/>
            <a:ext cx="6306086" cy="5335754"/>
          </a:xfrm>
        </p:spPr>
        <p:txBody>
          <a:bodyPr vert="horz" lIns="91440" tIns="45720" rIns="82296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890087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Content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2" y="722376"/>
            <a:ext cx="9875520" cy="731520"/>
          </a:xfrm>
        </p:spPr>
        <p:txBody>
          <a:bodyPr anchor="b">
            <a:normAutofit/>
          </a:bodyPr>
          <a:lstStyle>
            <a:lvl1pPr>
              <a:defRPr sz="2800">
                <a:solidFill>
                  <a:schemeClr val="tx1"/>
                </a:solidFill>
              </a:defRPr>
            </a:lvl1pPr>
          </a:lstStyle>
          <a:p>
            <a:r>
              <a:rPr lang="en-US"/>
              <a:t>Click to edit Master title style</a:t>
            </a:r>
          </a:p>
        </p:txBody>
      </p:sp>
      <p:sp>
        <p:nvSpPr>
          <p:cNvPr id="3" name="Date Placeholder 2">
            <a:extLst>
              <a:ext uri="{FF2B5EF4-FFF2-40B4-BE49-F238E27FC236}">
                <a16:creationId xmlns:a16="http://schemas.microsoft.com/office/drawing/2014/main" id="{45602332-ECCE-37C9-0CA1-1743D107C8E3}"/>
              </a:ext>
            </a:extLst>
          </p:cNvPr>
          <p:cNvSpPr>
            <a:spLocks noGrp="1"/>
          </p:cNvSpPr>
          <p:nvPr>
            <p:ph type="dt" sz="half" idx="14"/>
          </p:nvPr>
        </p:nvSpPr>
        <p:spPr/>
        <p:txBody>
          <a:bodyPr/>
          <a:lstStyle/>
          <a:p>
            <a:fld id="{37DA9862-2C49-41B4-AD0B-6F93BC6DDDF8}" type="datetime1">
              <a:rPr lang="en-US" smtClean="0"/>
              <a:t>1/19/2026</a:t>
            </a:fld>
            <a:endParaRPr lang="en-US"/>
          </a:p>
        </p:txBody>
      </p:sp>
      <p:sp>
        <p:nvSpPr>
          <p:cNvPr id="7" name="Footer Placeholder 6">
            <a:extLst>
              <a:ext uri="{FF2B5EF4-FFF2-40B4-BE49-F238E27FC236}">
                <a16:creationId xmlns:a16="http://schemas.microsoft.com/office/drawing/2014/main" id="{CA8E192A-D6F1-1585-7133-0041C85402EF}"/>
              </a:ext>
            </a:extLst>
          </p:cNvPr>
          <p:cNvSpPr>
            <a:spLocks noGrp="1"/>
          </p:cNvSpPr>
          <p:nvPr>
            <p:ph type="ftr" sz="quarter" idx="15"/>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8437B541-595D-1700-6A76-9AF7590B1866}"/>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10" name="Rectangle 9">
            <a:extLst>
              <a:ext uri="{FF2B5EF4-FFF2-40B4-BE49-F238E27FC236}">
                <a16:creationId xmlns:a16="http://schemas.microsoft.com/office/drawing/2014/main" id="{67BDEC48-6AF0-A15B-1E5D-9476B32733A4}"/>
              </a:ext>
            </a:extLst>
          </p:cNvPr>
          <p:cNvSpPr/>
          <p:nvPr/>
        </p:nvSpPr>
        <p:spPr>
          <a:xfrm rot="10800000" flipH="1">
            <a:off x="0" y="1700784"/>
            <a:ext cx="12192000" cy="2406798"/>
          </a:xfrm>
          <a:prstGeom prst="rect">
            <a:avLst/>
          </a:prstGeom>
          <a:gradFill>
            <a:gsLst>
              <a:gs pos="79000">
                <a:schemeClr val="bg2">
                  <a:alpha val="0"/>
                </a:schemeClr>
              </a:gs>
              <a:gs pos="100000">
                <a:schemeClr val="accent6">
                  <a:alpha val="66000"/>
                </a:schemeClr>
              </a:gs>
            </a:gsLst>
            <a:lin ang="564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6CCDA7C-EB2B-A59A-8F97-263F3FE42D52}"/>
              </a:ext>
            </a:extLst>
          </p:cNvPr>
          <p:cNvSpPr/>
          <p:nvPr/>
        </p:nvSpPr>
        <p:spPr>
          <a:xfrm rot="10800000">
            <a:off x="1159597" y="1700784"/>
            <a:ext cx="11032403" cy="1260888"/>
          </a:xfrm>
          <a:prstGeom prst="rect">
            <a:avLst/>
          </a:prstGeom>
          <a:gradFill flip="none" rotWithShape="1">
            <a:gsLst>
              <a:gs pos="21830">
                <a:schemeClr val="accent1">
                  <a:lumMod val="75000"/>
                  <a:alpha val="35000"/>
                </a:schemeClr>
              </a:gs>
              <a:gs pos="0">
                <a:schemeClr val="accent3">
                  <a:lumMod val="60000"/>
                  <a:lumOff val="40000"/>
                </a:schemeClr>
              </a:gs>
              <a:gs pos="57000">
                <a:schemeClr val="bg1">
                  <a:alpha val="0"/>
                </a:schemeClr>
              </a:gs>
            </a:gsLst>
            <a:lin ang="16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301751" y="2011679"/>
            <a:ext cx="11612880" cy="438912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081348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ntent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2" y="1025717"/>
            <a:ext cx="3144282" cy="2443427"/>
          </a:xfrm>
        </p:spPr>
        <p:txBody>
          <a:bodyPr anchor="t">
            <a:normAutofit/>
          </a:bodyPr>
          <a:lstStyle>
            <a:lvl1pPr>
              <a:defRPr sz="2800">
                <a:solidFill>
                  <a:schemeClr val="tx1"/>
                </a:solidFill>
              </a:defRPr>
            </a:lvl1pPr>
          </a:lstStyle>
          <a:p>
            <a:r>
              <a:rPr lang="en-US"/>
              <a:t>Click to edit Master title style</a:t>
            </a:r>
          </a:p>
        </p:txBody>
      </p:sp>
      <p:sp>
        <p:nvSpPr>
          <p:cNvPr id="3" name="Date Placeholder 2">
            <a:extLst>
              <a:ext uri="{FF2B5EF4-FFF2-40B4-BE49-F238E27FC236}">
                <a16:creationId xmlns:a16="http://schemas.microsoft.com/office/drawing/2014/main" id="{45602332-ECCE-37C9-0CA1-1743D107C8E3}"/>
              </a:ext>
            </a:extLst>
          </p:cNvPr>
          <p:cNvSpPr>
            <a:spLocks noGrp="1"/>
          </p:cNvSpPr>
          <p:nvPr>
            <p:ph type="dt" sz="half" idx="14"/>
          </p:nvPr>
        </p:nvSpPr>
        <p:spPr/>
        <p:txBody>
          <a:bodyPr/>
          <a:lstStyle/>
          <a:p>
            <a:fld id="{38149B0F-FE5F-465D-BF44-EE1D3847CE00}" type="datetime1">
              <a:rPr lang="en-US" smtClean="0"/>
              <a:t>1/19/2026</a:t>
            </a:fld>
            <a:endParaRPr lang="en-US"/>
          </a:p>
        </p:txBody>
      </p:sp>
      <p:sp>
        <p:nvSpPr>
          <p:cNvPr id="7" name="Footer Placeholder 6">
            <a:extLst>
              <a:ext uri="{FF2B5EF4-FFF2-40B4-BE49-F238E27FC236}">
                <a16:creationId xmlns:a16="http://schemas.microsoft.com/office/drawing/2014/main" id="{CA8E192A-D6F1-1585-7133-0041C85402EF}"/>
              </a:ext>
            </a:extLst>
          </p:cNvPr>
          <p:cNvSpPr>
            <a:spLocks noGrp="1"/>
          </p:cNvSpPr>
          <p:nvPr>
            <p:ph type="ftr" sz="quarter" idx="15"/>
          </p:nvPr>
        </p:nvSpPr>
        <p:spPr>
          <a:xfrm>
            <a:off x="4470069" y="210114"/>
            <a:ext cx="2664515" cy="365760"/>
          </a:xfrm>
        </p:spPr>
        <p:txBody>
          <a:bodyPr/>
          <a:lstStyle/>
          <a:p>
            <a:r>
              <a:rPr lang="en-US"/>
              <a:t>Sample Footer Text</a:t>
            </a:r>
          </a:p>
        </p:txBody>
      </p:sp>
      <p:sp>
        <p:nvSpPr>
          <p:cNvPr id="9" name="Slide Number Placeholder 8">
            <a:extLst>
              <a:ext uri="{FF2B5EF4-FFF2-40B4-BE49-F238E27FC236}">
                <a16:creationId xmlns:a16="http://schemas.microsoft.com/office/drawing/2014/main" id="{8437B541-595D-1700-6A76-9AF7590B1866}"/>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4470070" y="1025717"/>
            <a:ext cx="7420178" cy="5375082"/>
          </a:xfrm>
        </p:spPr>
        <p:txBody>
          <a:bodyPr vert="horz" lIns="91440" tIns="45720" rIns="82296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314377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952500"/>
            <a:ext cx="3332784" cy="1581912"/>
          </a:xfrm>
        </p:spPr>
        <p:txBody>
          <a:bodyPr anchor="b"/>
          <a:lstStyle/>
          <a:p>
            <a:r>
              <a:rPr lang="en-US"/>
              <a:t>Click to edit Master title style</a:t>
            </a:r>
          </a:p>
        </p:txBody>
      </p:sp>
      <p:sp>
        <p:nvSpPr>
          <p:cNvPr id="3" name="Date Placeholder 2">
            <a:extLst>
              <a:ext uri="{FF2B5EF4-FFF2-40B4-BE49-F238E27FC236}">
                <a16:creationId xmlns:a16="http://schemas.microsoft.com/office/drawing/2014/main" id="{99BE2343-B677-7565-070B-CEED0B0D5463}"/>
              </a:ext>
            </a:extLst>
          </p:cNvPr>
          <p:cNvSpPr>
            <a:spLocks noGrp="1"/>
          </p:cNvSpPr>
          <p:nvPr>
            <p:ph type="dt" sz="half" idx="16"/>
          </p:nvPr>
        </p:nvSpPr>
        <p:spPr>
          <a:xfrm>
            <a:off x="301752" y="205986"/>
            <a:ext cx="1097280" cy="365760"/>
          </a:xfrm>
        </p:spPr>
        <p:txBody>
          <a:bodyPr/>
          <a:lstStyle/>
          <a:p>
            <a:fld id="{37D881E9-FF16-48A7-B8AA-A17AAAEAD6E1}" type="datetime1">
              <a:rPr lang="en-US" smtClean="0"/>
              <a:t>1/19/2026</a:t>
            </a:fld>
            <a:endParaRPr lang="en-US"/>
          </a:p>
        </p:txBody>
      </p:sp>
      <p:sp>
        <p:nvSpPr>
          <p:cNvPr id="4" name="Footer Placeholder 3">
            <a:extLst>
              <a:ext uri="{FF2B5EF4-FFF2-40B4-BE49-F238E27FC236}">
                <a16:creationId xmlns:a16="http://schemas.microsoft.com/office/drawing/2014/main" id="{8D8C8E1E-13A9-668C-1F5C-BC271E6A05CF}"/>
              </a:ext>
            </a:extLst>
          </p:cNvPr>
          <p:cNvSpPr>
            <a:spLocks noGrp="1"/>
          </p:cNvSpPr>
          <p:nvPr>
            <p:ph type="ftr" sz="quarter" idx="17"/>
          </p:nvPr>
        </p:nvSpPr>
        <p:spPr>
          <a:xfrm>
            <a:off x="1494378" y="207291"/>
            <a:ext cx="1639372" cy="365760"/>
          </a:xfrm>
        </p:spPr>
        <p:txBody>
          <a:bodyPr/>
          <a:lstStyle/>
          <a:p>
            <a:r>
              <a:rPr lang="en-US"/>
              <a:t>Sample Footer Text</a:t>
            </a:r>
          </a:p>
        </p:txBody>
      </p:sp>
      <p:sp>
        <p:nvSpPr>
          <p:cNvPr id="9" name="Slide Number Placeholder 8">
            <a:extLst>
              <a:ext uri="{FF2B5EF4-FFF2-40B4-BE49-F238E27FC236}">
                <a16:creationId xmlns:a16="http://schemas.microsoft.com/office/drawing/2014/main" id="{394BC881-6669-50F2-64F2-57BD81A93BCE}"/>
              </a:ext>
            </a:extLst>
          </p:cNvPr>
          <p:cNvSpPr>
            <a:spLocks noGrp="1"/>
          </p:cNvSpPr>
          <p:nvPr>
            <p:ph type="sldNum" sz="quarter" idx="18"/>
          </p:nvPr>
        </p:nvSpPr>
        <p:spPr>
          <a:xfrm>
            <a:off x="3140760" y="210114"/>
            <a:ext cx="493776" cy="365760"/>
          </a:xfrm>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301752" y="3099816"/>
            <a:ext cx="3332784" cy="3054096"/>
          </a:xfrm>
        </p:spPr>
        <p:txBody>
          <a:bodyPr>
            <a:normAutofit/>
          </a:bodyPr>
          <a:lstStyle>
            <a:lvl1pPr marL="0" indent="0">
              <a:buNone/>
              <a:defRPr sz="1400"/>
            </a:lvl1pPr>
            <a:lvl2pPr marL="228600" indent="0">
              <a:buNone/>
              <a:defRPr sz="1400"/>
            </a:lvl2pPr>
            <a:lvl3pPr marL="457200" indent="0">
              <a:buNone/>
              <a:defRPr sz="1400"/>
            </a:lvl3pPr>
            <a:lvl4pPr marL="685800" indent="0">
              <a:buNone/>
              <a:defRPr sz="1400"/>
            </a:lvl4pPr>
            <a:lvl5pPr marL="914400" indent="0">
              <a:buNone/>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Picture Placeholder 9">
            <a:extLst>
              <a:ext uri="{FF2B5EF4-FFF2-40B4-BE49-F238E27FC236}">
                <a16:creationId xmlns:a16="http://schemas.microsoft.com/office/drawing/2014/main" id="{F93A3E8A-C3F5-3D0B-FDE4-68B52DFE7196}"/>
              </a:ext>
            </a:extLst>
          </p:cNvPr>
          <p:cNvSpPr>
            <a:spLocks noGrp="1"/>
          </p:cNvSpPr>
          <p:nvPr>
            <p:ph type="pic" sz="quarter" idx="15" hasCustomPrompt="1"/>
          </p:nvPr>
        </p:nvSpPr>
        <p:spPr>
          <a:xfrm>
            <a:off x="4152900" y="0"/>
            <a:ext cx="8039100" cy="6858000"/>
          </a:xfrm>
          <a:blipFill dpi="0" rotWithShape="1">
            <a:blip r:embed="rId2">
              <a:alphaModFix amt="60000"/>
            </a:blip>
            <a:srcRect/>
            <a:stretch>
              <a:fillRect/>
            </a:stretch>
          </a:blipFill>
        </p:spPr>
        <p:txBody>
          <a:bodyPr/>
          <a:lstStyle>
            <a:lvl1pPr>
              <a:defRPr/>
            </a:lvl1pPr>
          </a:lstStyle>
          <a:p>
            <a:r>
              <a:rPr lang="en-US"/>
              <a:t>   </a:t>
            </a:r>
          </a:p>
        </p:txBody>
      </p:sp>
      <p:cxnSp>
        <p:nvCxnSpPr>
          <p:cNvPr id="5" name="Straight Connector 4">
            <a:extLst>
              <a:ext uri="{FF2B5EF4-FFF2-40B4-BE49-F238E27FC236}">
                <a16:creationId xmlns:a16="http://schemas.microsoft.com/office/drawing/2014/main" id="{2A942C55-3382-C50D-76EB-793EA21DA34F}"/>
              </a:ext>
            </a:extLst>
          </p:cNvPr>
          <p:cNvCxnSpPr>
            <a:cxnSpLocks/>
          </p:cNvCxnSpPr>
          <p:nvPr/>
        </p:nvCxnSpPr>
        <p:spPr>
          <a:xfrm flipH="1">
            <a:off x="397288" y="2811277"/>
            <a:ext cx="3246138" cy="0"/>
          </a:xfrm>
          <a:prstGeom prst="line">
            <a:avLst/>
          </a:prstGeom>
          <a:ln w="6350">
            <a:solidFill>
              <a:schemeClr val="tx1">
                <a:lumMod val="75000"/>
                <a:alpha val="34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994914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159103" y="952500"/>
            <a:ext cx="3239262" cy="1582882"/>
          </a:xfrm>
        </p:spPr>
        <p:txBody>
          <a:bodyPr anchor="b"/>
          <a:lstStyle/>
          <a:p>
            <a:r>
              <a:rPr lang="en-US"/>
              <a:t>Click to edit Master title style</a:t>
            </a:r>
          </a:p>
        </p:txBody>
      </p:sp>
      <p:sp>
        <p:nvSpPr>
          <p:cNvPr id="12" name="Picture Placeholder 11">
            <a:extLst>
              <a:ext uri="{FF2B5EF4-FFF2-40B4-BE49-F238E27FC236}">
                <a16:creationId xmlns:a16="http://schemas.microsoft.com/office/drawing/2014/main" id="{F8A45037-DD9A-9287-B37A-49CD4CC3CAFB}"/>
              </a:ext>
            </a:extLst>
          </p:cNvPr>
          <p:cNvSpPr>
            <a:spLocks noGrp="1"/>
          </p:cNvSpPr>
          <p:nvPr>
            <p:ph type="pic" sz="quarter" idx="15" hasCustomPrompt="1"/>
          </p:nvPr>
        </p:nvSpPr>
        <p:spPr>
          <a:xfrm>
            <a:off x="0" y="0"/>
            <a:ext cx="7620000" cy="6858001"/>
          </a:xfrm>
          <a:blipFill>
            <a:blip r:embed="rId2">
              <a:alphaModFix amt="60000"/>
            </a:blip>
            <a:stretch>
              <a:fillRect/>
            </a:stretch>
          </a:blipFill>
        </p:spPr>
        <p:txBody>
          <a:bodyPr/>
          <a:lstStyle>
            <a:lvl1pPr>
              <a:defRPr/>
            </a:lvl1pPr>
          </a:lstStyle>
          <a:p>
            <a:r>
              <a:rPr lang="en-US"/>
              <a:t>   </a:t>
            </a:r>
          </a:p>
        </p:txBody>
      </p:sp>
      <p:sp>
        <p:nvSpPr>
          <p:cNvPr id="4" name="Date Placeholder 3">
            <a:extLst>
              <a:ext uri="{FF2B5EF4-FFF2-40B4-BE49-F238E27FC236}">
                <a16:creationId xmlns:a16="http://schemas.microsoft.com/office/drawing/2014/main" id="{1762B38A-33A6-F8AC-C9B9-FA400D29071B}"/>
              </a:ext>
            </a:extLst>
          </p:cNvPr>
          <p:cNvSpPr>
            <a:spLocks noGrp="1"/>
          </p:cNvSpPr>
          <p:nvPr>
            <p:ph type="dt" sz="half" idx="16"/>
          </p:nvPr>
        </p:nvSpPr>
        <p:spPr>
          <a:xfrm>
            <a:off x="381000" y="210114"/>
            <a:ext cx="1413537" cy="365760"/>
          </a:xfrm>
        </p:spPr>
        <p:txBody>
          <a:bodyPr/>
          <a:lstStyle/>
          <a:p>
            <a:fld id="{52D95AE2-CFB9-4B68-957C-4721356B27A9}" type="datetime1">
              <a:rPr lang="en-US" smtClean="0"/>
              <a:t>1/19/2026</a:t>
            </a:fld>
            <a:endParaRPr lang="en-US"/>
          </a:p>
        </p:txBody>
      </p:sp>
      <p:sp>
        <p:nvSpPr>
          <p:cNvPr id="11" name="Footer Placeholder 10">
            <a:extLst>
              <a:ext uri="{FF2B5EF4-FFF2-40B4-BE49-F238E27FC236}">
                <a16:creationId xmlns:a16="http://schemas.microsoft.com/office/drawing/2014/main" id="{6F5CC625-CD4F-F9C5-5E5D-05B78AE7CEE1}"/>
              </a:ext>
            </a:extLst>
          </p:cNvPr>
          <p:cNvSpPr>
            <a:spLocks noGrp="1"/>
          </p:cNvSpPr>
          <p:nvPr>
            <p:ph type="ftr" sz="quarter" idx="17"/>
          </p:nvPr>
        </p:nvSpPr>
        <p:spPr>
          <a:xfrm>
            <a:off x="8150916" y="210114"/>
            <a:ext cx="2333520" cy="365760"/>
          </a:xfrm>
        </p:spPr>
        <p:txBody>
          <a:bodyPr/>
          <a:lstStyle/>
          <a:p>
            <a:r>
              <a:rPr lang="en-US"/>
              <a:t>Sample Footer Text</a:t>
            </a:r>
          </a:p>
        </p:txBody>
      </p:sp>
      <p:sp>
        <p:nvSpPr>
          <p:cNvPr id="13" name="Slide Number Placeholder 12">
            <a:extLst>
              <a:ext uri="{FF2B5EF4-FFF2-40B4-BE49-F238E27FC236}">
                <a16:creationId xmlns:a16="http://schemas.microsoft.com/office/drawing/2014/main" id="{E5B1B358-15B5-2BEF-0B1B-0BC9F05FFA1A}"/>
              </a:ext>
            </a:extLst>
          </p:cNvPr>
          <p:cNvSpPr>
            <a:spLocks noGrp="1"/>
          </p:cNvSpPr>
          <p:nvPr>
            <p:ph type="sldNum" sz="quarter" idx="18"/>
          </p:nvPr>
        </p:nvSpPr>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159103" y="3103929"/>
            <a:ext cx="3239262" cy="3109836"/>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5" name="Straight Connector 4">
            <a:extLst>
              <a:ext uri="{FF2B5EF4-FFF2-40B4-BE49-F238E27FC236}">
                <a16:creationId xmlns:a16="http://schemas.microsoft.com/office/drawing/2014/main" id="{A2AF1B15-A912-4D71-3A1C-A97F524B9DE0}"/>
              </a:ext>
            </a:extLst>
          </p:cNvPr>
          <p:cNvCxnSpPr>
            <a:cxnSpLocks/>
          </p:cNvCxnSpPr>
          <p:nvPr/>
        </p:nvCxnSpPr>
        <p:spPr>
          <a:xfrm flipH="1">
            <a:off x="8237415" y="2811277"/>
            <a:ext cx="3246138" cy="0"/>
          </a:xfrm>
          <a:prstGeom prst="line">
            <a:avLst/>
          </a:prstGeom>
          <a:ln w="6350">
            <a:solidFill>
              <a:schemeClr val="tx1">
                <a:lumMod val="75000"/>
                <a:alpha val="34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168003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4282051"/>
            <a:ext cx="3410958" cy="1532976"/>
          </a:xfrm>
        </p:spPr>
        <p:txBody>
          <a:bodyPr anchor="t">
            <a:normAutofit/>
          </a:bodyPr>
          <a:lstStyle>
            <a:lvl1pPr>
              <a:defRPr sz="2800"/>
            </a:lvl1pPr>
          </a:lstStyle>
          <a:p>
            <a:r>
              <a:rPr lang="en-US"/>
              <a:t>Click to edit Master title style</a:t>
            </a:r>
          </a:p>
        </p:txBody>
      </p:sp>
      <p:sp>
        <p:nvSpPr>
          <p:cNvPr id="4" name="Picture Placeholder 3">
            <a:extLst>
              <a:ext uri="{FF2B5EF4-FFF2-40B4-BE49-F238E27FC236}">
                <a16:creationId xmlns:a16="http://schemas.microsoft.com/office/drawing/2014/main" id="{1C17E7B2-E2F9-D41D-D140-E89E0C3F5B96}"/>
              </a:ext>
            </a:extLst>
          </p:cNvPr>
          <p:cNvSpPr>
            <a:spLocks noGrp="1"/>
          </p:cNvSpPr>
          <p:nvPr>
            <p:ph type="pic" sz="quarter" idx="16" hasCustomPrompt="1"/>
          </p:nvPr>
        </p:nvSpPr>
        <p:spPr>
          <a:xfrm>
            <a:off x="0" y="0"/>
            <a:ext cx="12192000" cy="3864075"/>
          </a:xfrm>
          <a:blipFill dpi="0" rotWithShape="1">
            <a:blip r:embed="rId2">
              <a:alphaModFix amt="60000"/>
            </a:blip>
            <a:srcRect/>
            <a:stretch>
              <a:fillRect/>
            </a:stretch>
          </a:blipFill>
        </p:spPr>
        <p:txBody>
          <a:bodyPr/>
          <a:lstStyle>
            <a:lvl1pPr>
              <a:defRPr/>
            </a:lvl1pPr>
          </a:lstStyle>
          <a:p>
            <a:r>
              <a:rPr lang="en-US"/>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480560" y="4282051"/>
            <a:ext cx="7010399" cy="1532976"/>
          </a:xfrm>
        </p:spPr>
        <p:txBody>
          <a:bodyPr>
            <a:noAutofit/>
          </a:bodyPr>
          <a:lstStyle>
            <a:lvl1pPr marL="0" indent="0">
              <a:buFont typeface="Arial" panose="020B0604020202020204" pitchFamily="34" charset="0"/>
              <a:buNone/>
              <a:defRPr sz="1600"/>
            </a:lvl1pPr>
            <a:lvl2pPr marL="228600" indent="0">
              <a:buFont typeface="Arial" panose="020B0604020202020204" pitchFamily="34" charset="0"/>
              <a:buNone/>
              <a:defRPr sz="1400"/>
            </a:lvl2pPr>
            <a:lvl3pPr marL="457200" indent="0">
              <a:buFont typeface="Arial" panose="020B0604020202020204" pitchFamily="34" charset="0"/>
              <a:buNone/>
              <a:defRPr sz="1200"/>
            </a:lvl3pPr>
            <a:lvl4pPr marL="685800" indent="0">
              <a:buFont typeface="Arial" panose="020B0604020202020204" pitchFamily="34" charset="0"/>
              <a:buNone/>
              <a:defRPr sz="1100"/>
            </a:lvl4pPr>
            <a:lvl5pPr marL="914400" indent="0">
              <a:buFont typeface="Arial" panose="020B0604020202020204" pitchFamily="34" charset="0"/>
              <a:buNone/>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01752" y="6263640"/>
            <a:ext cx="1759288" cy="365760"/>
          </a:xfrm>
        </p:spPr>
        <p:txBody>
          <a:bodyPr/>
          <a:lstStyle/>
          <a:p>
            <a:fld id="{862C1B48-5712-40E8-928E-1136C5D12A17}" type="datetime1">
              <a:rPr lang="en-US" smtClean="0"/>
              <a:t>1/19/2026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480560" y="6263640"/>
            <a:ext cx="2509284" cy="365760"/>
          </a:xfrm>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300323" y="6263640"/>
            <a:ext cx="605475" cy="365760"/>
          </a:xfrm>
        </p:spPr>
        <p:txBody>
          <a:bodyPr/>
          <a:lstStyle/>
          <a:p>
            <a:fld id="{5E0677F5-4A8A-4BF1-96BE-3BAE8FBAFE2E}" type="slidenum">
              <a:rPr lang="en-US" smtClean="0"/>
              <a:t>‹#›</a:t>
            </a:fld>
            <a:endParaRPr lang="en-US"/>
          </a:p>
        </p:txBody>
      </p:sp>
      <p:cxnSp>
        <p:nvCxnSpPr>
          <p:cNvPr id="9" name="Straight Connector 8">
            <a:extLst>
              <a:ext uri="{FF2B5EF4-FFF2-40B4-BE49-F238E27FC236}">
                <a16:creationId xmlns:a16="http://schemas.microsoft.com/office/drawing/2014/main" id="{16192296-0A21-2685-A792-B2723855E5B3}"/>
              </a:ext>
            </a:extLst>
          </p:cNvPr>
          <p:cNvCxnSpPr>
            <a:cxnSpLocks/>
          </p:cNvCxnSpPr>
          <p:nvPr/>
        </p:nvCxnSpPr>
        <p:spPr>
          <a:xfrm flipH="1">
            <a:off x="394716" y="6095193"/>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886553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p:cSld name="Content with Picture 4">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D0E9D96-CB28-0F2C-BBB9-CE51B3EEBF53}"/>
              </a:ext>
            </a:extLst>
          </p:cNvPr>
          <p:cNvSpPr/>
          <p:nvPr/>
        </p:nvSpPr>
        <p:spPr>
          <a:xfrm flipH="1">
            <a:off x="6959599" y="5749680"/>
            <a:ext cx="5232400" cy="1108320"/>
          </a:xfrm>
          <a:prstGeom prst="rect">
            <a:avLst/>
          </a:prstGeom>
          <a:gradFill>
            <a:gsLst>
              <a:gs pos="65000">
                <a:schemeClr val="accent1">
                  <a:lumMod val="50000"/>
                  <a:alpha val="0"/>
                </a:schemeClr>
              </a:gs>
              <a:gs pos="100000">
                <a:schemeClr val="accent6">
                  <a:lumMod val="75000"/>
                </a:schemeClr>
              </a:gs>
            </a:gsLst>
            <a:lin ang="57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491984" y="955810"/>
            <a:ext cx="4114800" cy="1244051"/>
          </a:xfrm>
        </p:spPr>
        <p:txBody>
          <a:bodyPr anchor="b"/>
          <a:lstStyle/>
          <a:p>
            <a:r>
              <a:rPr lang="en-US"/>
              <a:t>Click to edit Master title style</a:t>
            </a:r>
          </a:p>
        </p:txBody>
      </p:sp>
      <p:sp>
        <p:nvSpPr>
          <p:cNvPr id="12" name="Picture Placeholder 11">
            <a:extLst>
              <a:ext uri="{FF2B5EF4-FFF2-40B4-BE49-F238E27FC236}">
                <a16:creationId xmlns:a16="http://schemas.microsoft.com/office/drawing/2014/main" id="{F8A45037-DD9A-9287-B37A-49CD4CC3CAFB}"/>
              </a:ext>
            </a:extLst>
          </p:cNvPr>
          <p:cNvSpPr>
            <a:spLocks noGrp="1"/>
          </p:cNvSpPr>
          <p:nvPr>
            <p:ph type="pic" sz="quarter" idx="15" hasCustomPrompt="1"/>
          </p:nvPr>
        </p:nvSpPr>
        <p:spPr>
          <a:xfrm>
            <a:off x="0" y="1"/>
            <a:ext cx="6959600" cy="6858000"/>
          </a:xfrm>
          <a:blipFill>
            <a:blip r:embed="rId2">
              <a:alphaModFix amt="60000"/>
            </a:blip>
            <a:stretch>
              <a:fillRect/>
            </a:stretch>
          </a:blipFill>
        </p:spPr>
        <p:txBody>
          <a:bodyPr/>
          <a:lstStyle>
            <a:lvl1pPr>
              <a:defRPr/>
            </a:lvl1pPr>
          </a:lstStyle>
          <a:p>
            <a:r>
              <a:rPr lang="en-US"/>
              <a:t>   </a:t>
            </a:r>
          </a:p>
        </p:txBody>
      </p:sp>
      <p:sp>
        <p:nvSpPr>
          <p:cNvPr id="4" name="Date Placeholder 3">
            <a:extLst>
              <a:ext uri="{FF2B5EF4-FFF2-40B4-BE49-F238E27FC236}">
                <a16:creationId xmlns:a16="http://schemas.microsoft.com/office/drawing/2014/main" id="{1762B38A-33A6-F8AC-C9B9-FA400D29071B}"/>
              </a:ext>
            </a:extLst>
          </p:cNvPr>
          <p:cNvSpPr>
            <a:spLocks noGrp="1"/>
          </p:cNvSpPr>
          <p:nvPr>
            <p:ph type="dt" sz="half" idx="16"/>
          </p:nvPr>
        </p:nvSpPr>
        <p:spPr>
          <a:xfrm>
            <a:off x="7469431" y="210114"/>
            <a:ext cx="1485900" cy="365760"/>
          </a:xfrm>
        </p:spPr>
        <p:txBody>
          <a:bodyPr/>
          <a:lstStyle/>
          <a:p>
            <a:fld id="{2BDF39F2-6977-4B14-98E3-4DFE82804B0D}" type="datetime1">
              <a:rPr lang="en-US" smtClean="0"/>
              <a:t>1/19/2026</a:t>
            </a:fld>
            <a:endParaRPr lang="en-US"/>
          </a:p>
        </p:txBody>
      </p:sp>
      <p:sp>
        <p:nvSpPr>
          <p:cNvPr id="11" name="Footer Placeholder 10">
            <a:extLst>
              <a:ext uri="{FF2B5EF4-FFF2-40B4-BE49-F238E27FC236}">
                <a16:creationId xmlns:a16="http://schemas.microsoft.com/office/drawing/2014/main" id="{6F5CC625-CD4F-F9C5-5E5D-05B78AE7CEE1}"/>
              </a:ext>
            </a:extLst>
          </p:cNvPr>
          <p:cNvSpPr>
            <a:spLocks noGrp="1"/>
          </p:cNvSpPr>
          <p:nvPr>
            <p:ph type="ftr" sz="quarter" idx="17"/>
          </p:nvPr>
        </p:nvSpPr>
        <p:spPr>
          <a:xfrm>
            <a:off x="9376096" y="210114"/>
            <a:ext cx="1860464" cy="365760"/>
          </a:xfrm>
        </p:spPr>
        <p:txBody>
          <a:bodyPr/>
          <a:lstStyle/>
          <a:p>
            <a:r>
              <a:rPr lang="en-US"/>
              <a:t>Sample Footer Text</a:t>
            </a:r>
          </a:p>
        </p:txBody>
      </p:sp>
      <p:sp>
        <p:nvSpPr>
          <p:cNvPr id="13" name="Slide Number Placeholder 12">
            <a:extLst>
              <a:ext uri="{FF2B5EF4-FFF2-40B4-BE49-F238E27FC236}">
                <a16:creationId xmlns:a16="http://schemas.microsoft.com/office/drawing/2014/main" id="{E5B1B358-15B5-2BEF-0B1B-0BC9F05FFA1A}"/>
              </a:ext>
            </a:extLst>
          </p:cNvPr>
          <p:cNvSpPr>
            <a:spLocks noGrp="1"/>
          </p:cNvSpPr>
          <p:nvPr>
            <p:ph type="sldNum" sz="quarter" idx="18"/>
          </p:nvPr>
        </p:nvSpPr>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7491984" y="2791033"/>
            <a:ext cx="4114800" cy="338328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5" name="Straight Connector 4">
            <a:extLst>
              <a:ext uri="{FF2B5EF4-FFF2-40B4-BE49-F238E27FC236}">
                <a16:creationId xmlns:a16="http://schemas.microsoft.com/office/drawing/2014/main" id="{BE9AF0A0-5001-F380-4488-B02AB3C79B31}"/>
              </a:ext>
            </a:extLst>
          </p:cNvPr>
          <p:cNvCxnSpPr>
            <a:cxnSpLocks/>
          </p:cNvCxnSpPr>
          <p:nvPr/>
        </p:nvCxnSpPr>
        <p:spPr>
          <a:xfrm flipH="1">
            <a:off x="7595441" y="2475756"/>
            <a:ext cx="4011343" cy="0"/>
          </a:xfrm>
          <a:prstGeom prst="line">
            <a:avLst/>
          </a:prstGeom>
          <a:ln w="6350">
            <a:solidFill>
              <a:schemeClr val="tx1">
                <a:lumMod val="75000"/>
                <a:alpha val="34000"/>
              </a:schemeClr>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3ED0235B-B98B-7313-28E9-8E643CDFF4A6}"/>
              </a:ext>
            </a:extLst>
          </p:cNvPr>
          <p:cNvSpPr/>
          <p:nvPr userDrawn="1"/>
        </p:nvSpPr>
        <p:spPr>
          <a:xfrm flipH="1">
            <a:off x="6959599" y="5749680"/>
            <a:ext cx="5232400" cy="1108320"/>
          </a:xfrm>
          <a:prstGeom prst="rect">
            <a:avLst/>
          </a:prstGeom>
          <a:gradFill>
            <a:gsLst>
              <a:gs pos="65000">
                <a:schemeClr val="accent1">
                  <a:lumMod val="50000"/>
                  <a:alpha val="0"/>
                </a:schemeClr>
              </a:gs>
              <a:gs pos="100000">
                <a:schemeClr val="accent6">
                  <a:lumMod val="75000"/>
                </a:schemeClr>
              </a:gs>
            </a:gsLst>
            <a:lin ang="57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6910891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p:cSld name="Content with Picture 5">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D0E9D96-CB28-0F2C-BBB9-CE51B3EEBF53}"/>
              </a:ext>
            </a:extLst>
          </p:cNvPr>
          <p:cNvSpPr/>
          <p:nvPr/>
        </p:nvSpPr>
        <p:spPr>
          <a:xfrm>
            <a:off x="0" y="5749680"/>
            <a:ext cx="5232400" cy="1108320"/>
          </a:xfrm>
          <a:prstGeom prst="rect">
            <a:avLst/>
          </a:prstGeom>
          <a:gradFill>
            <a:gsLst>
              <a:gs pos="65000">
                <a:schemeClr val="accent1">
                  <a:lumMod val="50000"/>
                  <a:alpha val="0"/>
                </a:schemeClr>
              </a:gs>
              <a:gs pos="100000">
                <a:schemeClr val="accent6">
                  <a:lumMod val="75000"/>
                </a:schemeClr>
              </a:gs>
            </a:gsLst>
            <a:lin ang="57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1" y="955810"/>
            <a:ext cx="4114799" cy="1244051"/>
          </a:xfrm>
        </p:spPr>
        <p:txBody>
          <a:bodyPr anchor="b"/>
          <a:lstStyle/>
          <a:p>
            <a:r>
              <a:rPr lang="en-US"/>
              <a:t>Click to edit Master title style</a:t>
            </a:r>
          </a:p>
        </p:txBody>
      </p:sp>
      <p:sp>
        <p:nvSpPr>
          <p:cNvPr id="4" name="Date Placeholder 3">
            <a:extLst>
              <a:ext uri="{FF2B5EF4-FFF2-40B4-BE49-F238E27FC236}">
                <a16:creationId xmlns:a16="http://schemas.microsoft.com/office/drawing/2014/main" id="{1762B38A-33A6-F8AC-C9B9-FA400D29071B}"/>
              </a:ext>
            </a:extLst>
          </p:cNvPr>
          <p:cNvSpPr>
            <a:spLocks noGrp="1"/>
          </p:cNvSpPr>
          <p:nvPr>
            <p:ph type="dt" sz="half" idx="16"/>
          </p:nvPr>
        </p:nvSpPr>
        <p:spPr>
          <a:xfrm>
            <a:off x="301752" y="210114"/>
            <a:ext cx="1485900" cy="365760"/>
          </a:xfrm>
        </p:spPr>
        <p:txBody>
          <a:bodyPr/>
          <a:lstStyle/>
          <a:p>
            <a:fld id="{2BDF39F2-6977-4B14-98E3-4DFE82804B0D}" type="datetime1">
              <a:rPr lang="en-US" smtClean="0"/>
              <a:t>1/19/2026</a:t>
            </a:fld>
            <a:endParaRPr lang="en-US"/>
          </a:p>
        </p:txBody>
      </p:sp>
      <p:sp>
        <p:nvSpPr>
          <p:cNvPr id="11" name="Footer Placeholder 10">
            <a:extLst>
              <a:ext uri="{FF2B5EF4-FFF2-40B4-BE49-F238E27FC236}">
                <a16:creationId xmlns:a16="http://schemas.microsoft.com/office/drawing/2014/main" id="{6F5CC625-CD4F-F9C5-5E5D-05B78AE7CEE1}"/>
              </a:ext>
            </a:extLst>
          </p:cNvPr>
          <p:cNvSpPr>
            <a:spLocks noGrp="1"/>
          </p:cNvSpPr>
          <p:nvPr>
            <p:ph type="ftr" sz="quarter" idx="17"/>
          </p:nvPr>
        </p:nvSpPr>
        <p:spPr>
          <a:xfrm>
            <a:off x="2268722" y="210114"/>
            <a:ext cx="1860464" cy="365760"/>
          </a:xfrm>
        </p:spPr>
        <p:txBody>
          <a:bodyPr/>
          <a:lstStyle/>
          <a:p>
            <a:r>
              <a:rPr lang="en-US"/>
              <a:t>Sample Footer Text</a:t>
            </a:r>
          </a:p>
        </p:txBody>
      </p:sp>
      <p:sp>
        <p:nvSpPr>
          <p:cNvPr id="13" name="Slide Number Placeholder 12">
            <a:extLst>
              <a:ext uri="{FF2B5EF4-FFF2-40B4-BE49-F238E27FC236}">
                <a16:creationId xmlns:a16="http://schemas.microsoft.com/office/drawing/2014/main" id="{E5B1B358-15B5-2BEF-0B1B-0BC9F05FFA1A}"/>
              </a:ext>
            </a:extLst>
          </p:cNvPr>
          <p:cNvSpPr>
            <a:spLocks noGrp="1"/>
          </p:cNvSpPr>
          <p:nvPr>
            <p:ph type="sldNum" sz="quarter" idx="18"/>
          </p:nvPr>
        </p:nvSpPr>
        <p:spPr>
          <a:xfrm>
            <a:off x="4192949" y="210114"/>
            <a:ext cx="605475" cy="365760"/>
          </a:xfrm>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301752" y="2788920"/>
            <a:ext cx="4114800" cy="338328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Picture Placeholder 11">
            <a:extLst>
              <a:ext uri="{FF2B5EF4-FFF2-40B4-BE49-F238E27FC236}">
                <a16:creationId xmlns:a16="http://schemas.microsoft.com/office/drawing/2014/main" id="{F8A45037-DD9A-9287-B37A-49CD4CC3CAFB}"/>
              </a:ext>
            </a:extLst>
          </p:cNvPr>
          <p:cNvSpPr>
            <a:spLocks noGrp="1"/>
          </p:cNvSpPr>
          <p:nvPr>
            <p:ph type="pic" sz="quarter" idx="15" hasCustomPrompt="1"/>
          </p:nvPr>
        </p:nvSpPr>
        <p:spPr>
          <a:xfrm>
            <a:off x="5232400" y="1"/>
            <a:ext cx="6959600" cy="6858000"/>
          </a:xfrm>
          <a:blipFill>
            <a:blip r:embed="rId2">
              <a:alphaModFix amt="60000"/>
            </a:blip>
            <a:stretch>
              <a:fillRect/>
            </a:stretch>
          </a:blipFill>
        </p:spPr>
        <p:txBody>
          <a:bodyPr/>
          <a:lstStyle>
            <a:lvl1pPr>
              <a:defRPr/>
            </a:lvl1pPr>
          </a:lstStyle>
          <a:p>
            <a:r>
              <a:rPr lang="en-US"/>
              <a:t>   </a:t>
            </a:r>
          </a:p>
        </p:txBody>
      </p:sp>
      <p:cxnSp>
        <p:nvCxnSpPr>
          <p:cNvPr id="5" name="Straight Connector 4">
            <a:extLst>
              <a:ext uri="{FF2B5EF4-FFF2-40B4-BE49-F238E27FC236}">
                <a16:creationId xmlns:a16="http://schemas.microsoft.com/office/drawing/2014/main" id="{F5904EB0-09B1-E4AD-6BEA-66B82835A61F}"/>
              </a:ext>
            </a:extLst>
          </p:cNvPr>
          <p:cNvCxnSpPr>
            <a:cxnSpLocks/>
          </p:cNvCxnSpPr>
          <p:nvPr/>
        </p:nvCxnSpPr>
        <p:spPr>
          <a:xfrm flipH="1">
            <a:off x="395444" y="2475756"/>
            <a:ext cx="4011343" cy="0"/>
          </a:xfrm>
          <a:prstGeom prst="line">
            <a:avLst/>
          </a:prstGeom>
          <a:ln w="6350">
            <a:solidFill>
              <a:schemeClr val="tx1">
                <a:lumMod val="75000"/>
                <a:alpha val="34000"/>
              </a:schemeClr>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DB01857F-DF9F-2A98-2C2B-889C9BE29432}"/>
              </a:ext>
            </a:extLst>
          </p:cNvPr>
          <p:cNvSpPr/>
          <p:nvPr userDrawn="1"/>
        </p:nvSpPr>
        <p:spPr>
          <a:xfrm>
            <a:off x="0" y="5749680"/>
            <a:ext cx="5232400" cy="1108320"/>
          </a:xfrm>
          <a:prstGeom prst="rect">
            <a:avLst/>
          </a:prstGeom>
          <a:gradFill>
            <a:gsLst>
              <a:gs pos="65000">
                <a:schemeClr val="accent1">
                  <a:lumMod val="50000"/>
                  <a:alpha val="0"/>
                </a:schemeClr>
              </a:gs>
              <a:gs pos="100000">
                <a:schemeClr val="accent6">
                  <a:lumMod val="75000"/>
                </a:schemeClr>
              </a:gs>
            </a:gsLst>
            <a:lin ang="57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5191340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1017686"/>
            <a:ext cx="3410958" cy="1532976"/>
          </a:xfrm>
        </p:spPr>
        <p:txBody>
          <a:bodyPr anchor="t">
            <a:normAutofit/>
          </a:bodyPr>
          <a:lstStyle>
            <a:lvl1pPr>
              <a:defRPr sz="2800"/>
            </a:lvl1pPr>
          </a:lstStyle>
          <a:p>
            <a:r>
              <a:rPr lang="en-US"/>
              <a:t>Click to edit Master title style</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862C1B48-5712-40E8-928E-1136C5D12A17}" type="datetime1">
              <a:rPr lang="en-US" smtClean="0"/>
              <a:t>1/19/2026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480560" y="210114"/>
            <a:ext cx="2509284" cy="365760"/>
          </a:xfrm>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480560" y="1017686"/>
            <a:ext cx="7010399" cy="2377440"/>
          </a:xfrm>
        </p:spPr>
        <p:txBody>
          <a:bodyPr>
            <a:noAutofit/>
          </a:bodyPr>
          <a:lstStyle>
            <a:lvl1pPr marL="0" indent="0">
              <a:buFont typeface="Arial" panose="020B0604020202020204" pitchFamily="34" charset="0"/>
              <a:buNone/>
              <a:defRPr sz="1600"/>
            </a:lvl1pPr>
            <a:lvl2pPr marL="228600" indent="0">
              <a:buFont typeface="Arial" panose="020B0604020202020204" pitchFamily="34" charset="0"/>
              <a:buNone/>
              <a:defRPr sz="1400"/>
            </a:lvl2pPr>
            <a:lvl3pPr marL="457200" indent="0">
              <a:buFont typeface="Arial" panose="020B0604020202020204" pitchFamily="34" charset="0"/>
              <a:buNone/>
              <a:defRPr sz="1200"/>
            </a:lvl3pPr>
            <a:lvl4pPr marL="685800" indent="0">
              <a:buFont typeface="Arial" panose="020B0604020202020204" pitchFamily="34" charset="0"/>
              <a:buNone/>
              <a:defRPr sz="1100"/>
            </a:lvl4pPr>
            <a:lvl5pPr marL="914400" indent="0">
              <a:buFont typeface="Arial" panose="020B0604020202020204" pitchFamily="34" charset="0"/>
              <a:buNone/>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Picture Placeholder 3">
            <a:extLst>
              <a:ext uri="{FF2B5EF4-FFF2-40B4-BE49-F238E27FC236}">
                <a16:creationId xmlns:a16="http://schemas.microsoft.com/office/drawing/2014/main" id="{1C17E7B2-E2F9-D41D-D140-E89E0C3F5B96}"/>
              </a:ext>
            </a:extLst>
          </p:cNvPr>
          <p:cNvSpPr>
            <a:spLocks noGrp="1"/>
          </p:cNvSpPr>
          <p:nvPr>
            <p:ph type="pic" sz="quarter" idx="16" hasCustomPrompt="1"/>
          </p:nvPr>
        </p:nvSpPr>
        <p:spPr>
          <a:xfrm>
            <a:off x="0" y="3837709"/>
            <a:ext cx="12192000" cy="3020291"/>
          </a:xfrm>
          <a:blipFill dpi="0" rotWithShape="1">
            <a:blip r:embed="rId2">
              <a:alphaModFix amt="60000"/>
            </a:blip>
            <a:srcRect/>
            <a:stretch>
              <a:fillRect t="-27937"/>
            </a:stretch>
          </a:blipFill>
        </p:spPr>
        <p:txBody>
          <a:bodyPr/>
          <a:lstStyle>
            <a:lvl1pPr>
              <a:defRPr/>
            </a:lvl1pPr>
          </a:lstStyle>
          <a:p>
            <a:r>
              <a:rPr lang="en-US"/>
              <a:t>   </a:t>
            </a:r>
          </a:p>
        </p:txBody>
      </p:sp>
    </p:spTree>
    <p:extLst>
      <p:ext uri="{BB962C8B-B14F-4D97-AF65-F5344CB8AC3E}">
        <p14:creationId xmlns:p14="http://schemas.microsoft.com/office/powerpoint/2010/main" val="366155215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3383280"/>
            <a:ext cx="3410958" cy="1532976"/>
          </a:xfrm>
        </p:spPr>
        <p:txBody>
          <a:bodyPr anchor="t">
            <a:normAutofit/>
          </a:bodyPr>
          <a:lstStyle>
            <a:lvl1pPr>
              <a:defRPr sz="2800"/>
            </a:lvl1pPr>
          </a:lstStyle>
          <a:p>
            <a:r>
              <a:rPr lang="en-US"/>
              <a:t>Click to edit Master title style</a:t>
            </a:r>
          </a:p>
        </p:txBody>
      </p:sp>
      <p:sp>
        <p:nvSpPr>
          <p:cNvPr id="4" name="Picture Placeholder 3">
            <a:extLst>
              <a:ext uri="{FF2B5EF4-FFF2-40B4-BE49-F238E27FC236}">
                <a16:creationId xmlns:a16="http://schemas.microsoft.com/office/drawing/2014/main" id="{1C17E7B2-E2F9-D41D-D140-E89E0C3F5B96}"/>
              </a:ext>
            </a:extLst>
          </p:cNvPr>
          <p:cNvSpPr>
            <a:spLocks noGrp="1"/>
          </p:cNvSpPr>
          <p:nvPr>
            <p:ph type="pic" sz="quarter" idx="16" hasCustomPrompt="1"/>
          </p:nvPr>
        </p:nvSpPr>
        <p:spPr>
          <a:xfrm>
            <a:off x="0" y="1"/>
            <a:ext cx="12192000" cy="3017520"/>
          </a:xfrm>
          <a:blipFill dpi="0" rotWithShape="1">
            <a:blip r:embed="rId2">
              <a:alphaModFix amt="60000"/>
            </a:blip>
            <a:srcRect/>
            <a:stretch>
              <a:fillRect b="-29122"/>
            </a:stretch>
          </a:blipFill>
        </p:spPr>
        <p:txBody>
          <a:bodyPr/>
          <a:lstStyle>
            <a:lvl1pPr>
              <a:defRPr/>
            </a:lvl1pPr>
          </a:lstStyle>
          <a:p>
            <a:r>
              <a:rPr lang="en-US"/>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480560" y="3383280"/>
            <a:ext cx="7010399" cy="2377440"/>
          </a:xfrm>
        </p:spPr>
        <p:txBody>
          <a:bodyPr>
            <a:noAutofit/>
          </a:bodyPr>
          <a:lstStyle>
            <a:lvl1pPr marL="0" indent="0">
              <a:buFont typeface="Arial" panose="020B0604020202020204" pitchFamily="34" charset="0"/>
              <a:buNone/>
              <a:defRPr sz="1600"/>
            </a:lvl1pPr>
            <a:lvl2pPr marL="228600" indent="0">
              <a:buFont typeface="Arial" panose="020B0604020202020204" pitchFamily="34" charset="0"/>
              <a:buNone/>
              <a:defRPr sz="1400"/>
            </a:lvl2pPr>
            <a:lvl3pPr marL="457200" indent="0">
              <a:buFont typeface="Arial" panose="020B0604020202020204" pitchFamily="34" charset="0"/>
              <a:buNone/>
              <a:defRPr sz="1200"/>
            </a:lvl3pPr>
            <a:lvl4pPr marL="685800" indent="0">
              <a:buFont typeface="Arial" panose="020B0604020202020204" pitchFamily="34" charset="0"/>
              <a:buNone/>
              <a:defRPr sz="1100"/>
            </a:lvl4pPr>
            <a:lvl5pPr marL="914400" indent="0">
              <a:buFont typeface="Arial" panose="020B0604020202020204" pitchFamily="34" charset="0"/>
              <a:buNone/>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01752" y="6263640"/>
            <a:ext cx="1759288" cy="365760"/>
          </a:xfrm>
        </p:spPr>
        <p:txBody>
          <a:bodyPr/>
          <a:lstStyle/>
          <a:p>
            <a:fld id="{862C1B48-5712-40E8-928E-1136C5D12A17}" type="datetime1">
              <a:rPr lang="en-US" smtClean="0"/>
              <a:t>1/19/2026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480560" y="6263640"/>
            <a:ext cx="2509284" cy="365760"/>
          </a:xfrm>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300323" y="6263640"/>
            <a:ext cx="605475" cy="365760"/>
          </a:xfrm>
        </p:spPr>
        <p:txBody>
          <a:bodyPr/>
          <a:lstStyle/>
          <a:p>
            <a:fld id="{5E0677F5-4A8A-4BF1-96BE-3BAE8FBAFE2E}" type="slidenum">
              <a:rPr lang="en-US" smtClean="0"/>
              <a:t>‹#›</a:t>
            </a:fld>
            <a:endParaRPr lang="en-US"/>
          </a:p>
        </p:txBody>
      </p:sp>
      <p:cxnSp>
        <p:nvCxnSpPr>
          <p:cNvPr id="9" name="Straight Connector 8">
            <a:extLst>
              <a:ext uri="{FF2B5EF4-FFF2-40B4-BE49-F238E27FC236}">
                <a16:creationId xmlns:a16="http://schemas.microsoft.com/office/drawing/2014/main" id="{16192296-0A21-2685-A792-B2723855E5B3}"/>
              </a:ext>
            </a:extLst>
          </p:cNvPr>
          <p:cNvCxnSpPr>
            <a:cxnSpLocks/>
          </p:cNvCxnSpPr>
          <p:nvPr/>
        </p:nvCxnSpPr>
        <p:spPr>
          <a:xfrm flipH="1">
            <a:off x="394716" y="6095193"/>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9780292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1371600"/>
            <a:ext cx="3474720" cy="2286000"/>
          </a:xfrm>
        </p:spPr>
        <p:txBody>
          <a:bodyPr anchor="t"/>
          <a:lstStyle/>
          <a:p>
            <a:r>
              <a:rPr lang="en-US"/>
              <a:t>Click to edit Master title style</a:t>
            </a:r>
          </a:p>
        </p:txBody>
      </p:sp>
      <p:sp>
        <p:nvSpPr>
          <p:cNvPr id="3" name="Date Placeholder 2">
            <a:extLst>
              <a:ext uri="{FF2B5EF4-FFF2-40B4-BE49-F238E27FC236}">
                <a16:creationId xmlns:a16="http://schemas.microsoft.com/office/drawing/2014/main" id="{FB8772B0-B493-B608-E389-35329DEF2016}"/>
              </a:ext>
            </a:extLst>
          </p:cNvPr>
          <p:cNvSpPr>
            <a:spLocks noGrp="1"/>
          </p:cNvSpPr>
          <p:nvPr>
            <p:ph type="dt" sz="half" idx="16"/>
          </p:nvPr>
        </p:nvSpPr>
        <p:spPr/>
        <p:txBody>
          <a:bodyPr/>
          <a:lstStyle/>
          <a:p>
            <a:fld id="{323EC03A-74B3-46B6-A70D-0B367EABDC7F}" type="datetime1">
              <a:rPr lang="en-US" smtClean="0"/>
              <a:t>1/19/2026</a:t>
            </a:fld>
            <a:endParaRPr lang="en-US"/>
          </a:p>
        </p:txBody>
      </p:sp>
      <p:sp>
        <p:nvSpPr>
          <p:cNvPr id="12" name="Footer Placeholder 11">
            <a:extLst>
              <a:ext uri="{FF2B5EF4-FFF2-40B4-BE49-F238E27FC236}">
                <a16:creationId xmlns:a16="http://schemas.microsoft.com/office/drawing/2014/main" id="{0BFB2EA8-AADE-E8CD-890F-EA9F9968B253}"/>
              </a:ext>
            </a:extLst>
          </p:cNvPr>
          <p:cNvSpPr>
            <a:spLocks noGrp="1"/>
          </p:cNvSpPr>
          <p:nvPr>
            <p:ph type="ftr" sz="quarter" idx="17"/>
          </p:nvPr>
        </p:nvSpPr>
        <p:spPr>
          <a:xfrm>
            <a:off x="4457700" y="210114"/>
            <a:ext cx="2859307" cy="365760"/>
          </a:xfrm>
        </p:spPr>
        <p:txBody>
          <a:bodyPr/>
          <a:lstStyle/>
          <a:p>
            <a:r>
              <a:rPr lang="en-US"/>
              <a:t>Sample Footer Text</a:t>
            </a:r>
          </a:p>
        </p:txBody>
      </p:sp>
      <p:sp>
        <p:nvSpPr>
          <p:cNvPr id="13" name="Slide Number Placeholder 12">
            <a:extLst>
              <a:ext uri="{FF2B5EF4-FFF2-40B4-BE49-F238E27FC236}">
                <a16:creationId xmlns:a16="http://schemas.microsoft.com/office/drawing/2014/main" id="{D854D38F-A697-A216-CCCB-0C1A9DCBD2FC}"/>
              </a:ext>
            </a:extLst>
          </p:cNvPr>
          <p:cNvSpPr>
            <a:spLocks noGrp="1"/>
          </p:cNvSpPr>
          <p:nvPr>
            <p:ph type="sldNum" sz="quarter" idx="18"/>
          </p:nvPr>
        </p:nvSpPr>
        <p:spPr>
          <a:xfrm>
            <a:off x="7611572" y="210114"/>
            <a:ext cx="605475" cy="365760"/>
          </a:xfrm>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4457700" y="1371600"/>
            <a:ext cx="3368778" cy="4701943"/>
          </a:xfrm>
        </p:spPr>
        <p:txBody>
          <a:bodyPr rIns="45720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Picture Placeholder 3">
            <a:extLst>
              <a:ext uri="{FF2B5EF4-FFF2-40B4-BE49-F238E27FC236}">
                <a16:creationId xmlns:a16="http://schemas.microsoft.com/office/drawing/2014/main" id="{15A7BF66-FFF1-E318-9AFE-331E011D59C1}"/>
              </a:ext>
            </a:extLst>
          </p:cNvPr>
          <p:cNvSpPr>
            <a:spLocks noGrp="1"/>
          </p:cNvSpPr>
          <p:nvPr>
            <p:ph type="pic" sz="quarter" idx="15" hasCustomPrompt="1"/>
          </p:nvPr>
        </p:nvSpPr>
        <p:spPr>
          <a:xfrm>
            <a:off x="8731045" y="0"/>
            <a:ext cx="3460955" cy="6866879"/>
          </a:xfrm>
          <a:blipFill>
            <a:blip r:embed="rId2">
              <a:alphaModFix amt="60000"/>
            </a:blip>
            <a:stretch>
              <a:fillRect/>
            </a:stretch>
          </a:blipFill>
        </p:spPr>
        <p:txBody>
          <a:bodyPr/>
          <a:lstStyle>
            <a:lvl1pPr>
              <a:defRPr/>
            </a:lvl1pPr>
          </a:lstStyle>
          <a:p>
            <a:r>
              <a:rPr lang="en-US"/>
              <a:t>   </a:t>
            </a:r>
          </a:p>
        </p:txBody>
      </p:sp>
      <p:sp>
        <p:nvSpPr>
          <p:cNvPr id="5" name="Rectangle 4">
            <a:extLst>
              <a:ext uri="{FF2B5EF4-FFF2-40B4-BE49-F238E27FC236}">
                <a16:creationId xmlns:a16="http://schemas.microsoft.com/office/drawing/2014/main" id="{6D750207-6F0E-41F2-98B5-15BCAB2BF9AD}"/>
              </a:ext>
            </a:extLst>
          </p:cNvPr>
          <p:cNvSpPr/>
          <p:nvPr/>
        </p:nvSpPr>
        <p:spPr>
          <a:xfrm flipH="1">
            <a:off x="0" y="4771072"/>
            <a:ext cx="4874661" cy="2095805"/>
          </a:xfrm>
          <a:prstGeom prst="rect">
            <a:avLst/>
          </a:prstGeom>
          <a:gradFill>
            <a:gsLst>
              <a:gs pos="67000">
                <a:schemeClr val="bg2">
                  <a:alpha val="0"/>
                </a:schemeClr>
              </a:gs>
              <a:gs pos="95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E21E79A5-CC18-0B38-C9F4-CA5690475280}"/>
              </a:ext>
            </a:extLst>
          </p:cNvPr>
          <p:cNvSpPr/>
          <p:nvPr/>
        </p:nvSpPr>
        <p:spPr>
          <a:xfrm flipH="1">
            <a:off x="-2" y="3852909"/>
            <a:ext cx="2823100" cy="3022846"/>
          </a:xfrm>
          <a:prstGeom prst="rect">
            <a:avLst/>
          </a:prstGeom>
          <a:gradFill flip="none" rotWithShape="1">
            <a:gsLst>
              <a:gs pos="0">
                <a:schemeClr val="tx2">
                  <a:alpha val="50000"/>
                </a:schemeClr>
              </a:gs>
              <a:gs pos="17000">
                <a:schemeClr val="accent6">
                  <a:lumMod val="60000"/>
                  <a:lumOff val="40000"/>
                  <a:alpha val="52000"/>
                </a:schemeClr>
              </a:gs>
              <a:gs pos="58000">
                <a:schemeClr val="bg1">
                  <a:alpha val="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7" name="Straight Connector 6">
            <a:extLst>
              <a:ext uri="{FF2B5EF4-FFF2-40B4-BE49-F238E27FC236}">
                <a16:creationId xmlns:a16="http://schemas.microsoft.com/office/drawing/2014/main" id="{B80496BC-B679-515B-9928-2CC91AD7A8A2}"/>
              </a:ext>
            </a:extLst>
          </p:cNvPr>
          <p:cNvCxnSpPr>
            <a:cxnSpLocks/>
          </p:cNvCxnSpPr>
          <p:nvPr userDrawn="1"/>
        </p:nvCxnSpPr>
        <p:spPr>
          <a:xfrm flipH="1">
            <a:off x="397002" y="751313"/>
            <a:ext cx="7726680" cy="0"/>
          </a:xfrm>
          <a:prstGeom prst="line">
            <a:avLst/>
          </a:prstGeom>
          <a:ln w="6350">
            <a:solidFill>
              <a:schemeClr val="tx1">
                <a:lumMod val="75000"/>
                <a:alpha val="34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6389476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952499"/>
            <a:ext cx="6751127" cy="1250871"/>
          </a:xfrm>
        </p:spPr>
        <p:txBody>
          <a:bodyPr anchor="b"/>
          <a:lstStyle/>
          <a:p>
            <a:r>
              <a:rPr lang="en-US"/>
              <a:t>Click to edit Master title style</a:t>
            </a:r>
          </a:p>
        </p:txBody>
      </p:sp>
      <p:sp>
        <p:nvSpPr>
          <p:cNvPr id="3" name="Date Placeholder 2">
            <a:extLst>
              <a:ext uri="{FF2B5EF4-FFF2-40B4-BE49-F238E27FC236}">
                <a16:creationId xmlns:a16="http://schemas.microsoft.com/office/drawing/2014/main" id="{3907AE70-2FE3-1872-0811-BC089F612855}"/>
              </a:ext>
            </a:extLst>
          </p:cNvPr>
          <p:cNvSpPr>
            <a:spLocks noGrp="1"/>
          </p:cNvSpPr>
          <p:nvPr>
            <p:ph type="dt" sz="half" idx="16"/>
          </p:nvPr>
        </p:nvSpPr>
        <p:spPr>
          <a:xfrm>
            <a:off x="301752" y="203862"/>
            <a:ext cx="2286000" cy="365760"/>
          </a:xfrm>
        </p:spPr>
        <p:txBody>
          <a:bodyPr/>
          <a:lstStyle/>
          <a:p>
            <a:fld id="{D6F66A7C-2450-4D43-AEC7-53AFAE9E8A03}" type="datetime1">
              <a:rPr lang="en-US" smtClean="0"/>
              <a:t>1/19/2026</a:t>
            </a:fld>
            <a:endParaRPr lang="en-US"/>
          </a:p>
        </p:txBody>
      </p:sp>
      <p:sp>
        <p:nvSpPr>
          <p:cNvPr id="4" name="Footer Placeholder 3">
            <a:extLst>
              <a:ext uri="{FF2B5EF4-FFF2-40B4-BE49-F238E27FC236}">
                <a16:creationId xmlns:a16="http://schemas.microsoft.com/office/drawing/2014/main" id="{37497486-A221-C6D1-050D-0B3DB326465B}"/>
              </a:ext>
            </a:extLst>
          </p:cNvPr>
          <p:cNvSpPr>
            <a:spLocks noGrp="1"/>
          </p:cNvSpPr>
          <p:nvPr>
            <p:ph type="ftr" sz="quarter" idx="17"/>
          </p:nvPr>
        </p:nvSpPr>
        <p:spPr>
          <a:xfrm>
            <a:off x="2590800" y="203862"/>
            <a:ext cx="2775003" cy="365760"/>
          </a:xfrm>
        </p:spPr>
        <p:txBody>
          <a:bodyPr/>
          <a:lstStyle/>
          <a:p>
            <a:r>
              <a:rPr lang="en-US"/>
              <a:t>Sample Footer Text</a:t>
            </a:r>
          </a:p>
        </p:txBody>
      </p:sp>
      <p:sp>
        <p:nvSpPr>
          <p:cNvPr id="9" name="Slide Number Placeholder 8">
            <a:extLst>
              <a:ext uri="{FF2B5EF4-FFF2-40B4-BE49-F238E27FC236}">
                <a16:creationId xmlns:a16="http://schemas.microsoft.com/office/drawing/2014/main" id="{193EE6EB-FF56-B8A3-1408-5C43C49B256E}"/>
              </a:ext>
            </a:extLst>
          </p:cNvPr>
          <p:cNvSpPr>
            <a:spLocks noGrp="1"/>
          </p:cNvSpPr>
          <p:nvPr>
            <p:ph type="sldNum" sz="quarter" idx="18"/>
          </p:nvPr>
        </p:nvSpPr>
        <p:spPr>
          <a:xfrm>
            <a:off x="6247336" y="203862"/>
            <a:ext cx="864794" cy="365760"/>
          </a:xfrm>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301752" y="2410518"/>
            <a:ext cx="6755514" cy="380740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Picture Placeholder 9">
            <a:extLst>
              <a:ext uri="{FF2B5EF4-FFF2-40B4-BE49-F238E27FC236}">
                <a16:creationId xmlns:a16="http://schemas.microsoft.com/office/drawing/2014/main" id="{EE2866F3-0262-FC88-23E2-359D75EA8A79}"/>
              </a:ext>
            </a:extLst>
          </p:cNvPr>
          <p:cNvSpPr>
            <a:spLocks noGrp="1"/>
          </p:cNvSpPr>
          <p:nvPr>
            <p:ph type="pic" sz="quarter" idx="15" hasCustomPrompt="1"/>
          </p:nvPr>
        </p:nvSpPr>
        <p:spPr>
          <a:xfrm>
            <a:off x="7620000" y="0"/>
            <a:ext cx="4572000" cy="6858000"/>
          </a:xfrm>
          <a:blipFill>
            <a:blip r:embed="rId2">
              <a:alphaModFix amt="60000"/>
            </a:blip>
            <a:stretch>
              <a:fillRect/>
            </a:stretch>
          </a:blipFill>
        </p:spPr>
        <p:txBody>
          <a:bodyPr/>
          <a:lstStyle>
            <a:lvl1pPr>
              <a:defRPr/>
            </a:lvl1pPr>
          </a:lstStyle>
          <a:p>
            <a:r>
              <a:rPr lang="en-US"/>
              <a:t>    </a:t>
            </a:r>
          </a:p>
        </p:txBody>
      </p:sp>
      <p:sp>
        <p:nvSpPr>
          <p:cNvPr id="6" name="Rectangle 5">
            <a:extLst>
              <a:ext uri="{FF2B5EF4-FFF2-40B4-BE49-F238E27FC236}">
                <a16:creationId xmlns:a16="http://schemas.microsoft.com/office/drawing/2014/main" id="{EC640749-9485-B575-4B2A-075EAA112D08}"/>
              </a:ext>
            </a:extLst>
          </p:cNvPr>
          <p:cNvSpPr/>
          <p:nvPr/>
        </p:nvSpPr>
        <p:spPr>
          <a:xfrm flipH="1">
            <a:off x="0" y="3706098"/>
            <a:ext cx="7620000" cy="3151902"/>
          </a:xfrm>
          <a:prstGeom prst="rect">
            <a:avLst/>
          </a:prstGeom>
          <a:gradFill>
            <a:gsLst>
              <a:gs pos="79000">
                <a:schemeClr val="bg2">
                  <a:alpha val="0"/>
                </a:schemeClr>
              </a:gs>
              <a:gs pos="100000">
                <a:schemeClr val="accent6">
                  <a:alpha val="66000"/>
                </a:schemeClr>
              </a:gs>
            </a:gsLst>
            <a:lin ang="528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A5E19E54-3987-D72A-629F-B4FB61FCC4E9}"/>
              </a:ext>
            </a:extLst>
          </p:cNvPr>
          <p:cNvSpPr/>
          <p:nvPr/>
        </p:nvSpPr>
        <p:spPr>
          <a:xfrm flipH="1">
            <a:off x="0" y="5597112"/>
            <a:ext cx="7620000" cy="1260888"/>
          </a:xfrm>
          <a:prstGeom prst="rect">
            <a:avLst/>
          </a:prstGeom>
          <a:gradFill flip="none" rotWithShape="1">
            <a:gsLst>
              <a:gs pos="21830">
                <a:schemeClr val="accent1">
                  <a:alpha val="29000"/>
                </a:schemeClr>
              </a:gs>
              <a:gs pos="0">
                <a:schemeClr val="accent5">
                  <a:lumMod val="60000"/>
                  <a:lumOff val="40000"/>
                  <a:alpha val="84000"/>
                </a:schemeClr>
              </a:gs>
              <a:gs pos="57000">
                <a:schemeClr val="bg1">
                  <a:alpha val="0"/>
                </a:schemeClr>
              </a:gs>
            </a:gsLst>
            <a:lin ang="16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1" name="Straight Connector 10">
            <a:extLst>
              <a:ext uri="{FF2B5EF4-FFF2-40B4-BE49-F238E27FC236}">
                <a16:creationId xmlns:a16="http://schemas.microsoft.com/office/drawing/2014/main" id="{D34DF899-11E5-3A31-4C5A-75E63BA26BC6}"/>
              </a:ext>
            </a:extLst>
          </p:cNvPr>
          <p:cNvCxnSpPr>
            <a:cxnSpLocks/>
          </p:cNvCxnSpPr>
          <p:nvPr/>
        </p:nvCxnSpPr>
        <p:spPr>
          <a:xfrm flipH="1">
            <a:off x="397002" y="751313"/>
            <a:ext cx="6620256" cy="0"/>
          </a:xfrm>
          <a:prstGeom prst="line">
            <a:avLst/>
          </a:prstGeom>
          <a:ln w="6350">
            <a:solidFill>
              <a:schemeClr val="tx1">
                <a:lumMod val="75000"/>
                <a:alpha val="34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544331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p:cSld name="Content with Picture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146341" y="1005840"/>
            <a:ext cx="5098676" cy="885847"/>
          </a:xfrm>
        </p:spPr>
        <p:txBody>
          <a:bodyPr anchor="b"/>
          <a:lstStyle/>
          <a:p>
            <a:r>
              <a:rPr lang="en-US"/>
              <a:t>Click to edit Master title style</a:t>
            </a:r>
          </a:p>
        </p:txBody>
      </p:sp>
      <p:sp>
        <p:nvSpPr>
          <p:cNvPr id="11" name="Picture Placeholder 10">
            <a:extLst>
              <a:ext uri="{FF2B5EF4-FFF2-40B4-BE49-F238E27FC236}">
                <a16:creationId xmlns:a16="http://schemas.microsoft.com/office/drawing/2014/main" id="{F96EE962-E57A-8EDB-7169-6EB04FA7539A}"/>
              </a:ext>
            </a:extLst>
          </p:cNvPr>
          <p:cNvSpPr>
            <a:spLocks noGrp="1"/>
          </p:cNvSpPr>
          <p:nvPr>
            <p:ph type="pic" sz="quarter" idx="15" hasCustomPrompt="1"/>
          </p:nvPr>
        </p:nvSpPr>
        <p:spPr>
          <a:xfrm>
            <a:off x="1" y="0"/>
            <a:ext cx="5627801" cy="6858001"/>
          </a:xfrm>
          <a:blipFill>
            <a:blip r:embed="rId2">
              <a:alphaModFix amt="60000"/>
            </a:blip>
            <a:stretch>
              <a:fillRect/>
            </a:stretch>
          </a:blipFill>
        </p:spPr>
        <p:txBody>
          <a:bodyPr/>
          <a:lstStyle>
            <a:lvl1pPr>
              <a:defRPr/>
            </a:lvl1pPr>
          </a:lstStyle>
          <a:p>
            <a:r>
              <a:rPr lang="en-US"/>
              <a:t>   </a:t>
            </a:r>
          </a:p>
        </p:txBody>
      </p:sp>
      <p:sp>
        <p:nvSpPr>
          <p:cNvPr id="3" name="Date Placeholder 2">
            <a:extLst>
              <a:ext uri="{FF2B5EF4-FFF2-40B4-BE49-F238E27FC236}">
                <a16:creationId xmlns:a16="http://schemas.microsoft.com/office/drawing/2014/main" id="{8C8F33F2-F4BB-B275-F273-C808EF0E4C3F}"/>
              </a:ext>
            </a:extLst>
          </p:cNvPr>
          <p:cNvSpPr>
            <a:spLocks noGrp="1"/>
          </p:cNvSpPr>
          <p:nvPr>
            <p:ph type="dt" sz="half" idx="16"/>
          </p:nvPr>
        </p:nvSpPr>
        <p:spPr/>
        <p:txBody>
          <a:bodyPr/>
          <a:lstStyle/>
          <a:p>
            <a:fld id="{7DA2CEDE-2AB4-4FB8-9551-E0AA4222B1A3}" type="datetime1">
              <a:rPr lang="en-US" smtClean="0"/>
              <a:t>1/19/2026</a:t>
            </a:fld>
            <a:endParaRPr lang="en-US"/>
          </a:p>
        </p:txBody>
      </p:sp>
      <p:sp>
        <p:nvSpPr>
          <p:cNvPr id="7" name="Footer Placeholder 6">
            <a:extLst>
              <a:ext uri="{FF2B5EF4-FFF2-40B4-BE49-F238E27FC236}">
                <a16:creationId xmlns:a16="http://schemas.microsoft.com/office/drawing/2014/main" id="{13F4D515-6DB5-140D-B839-CB332F27BDD7}"/>
              </a:ext>
            </a:extLst>
          </p:cNvPr>
          <p:cNvSpPr>
            <a:spLocks noGrp="1"/>
          </p:cNvSpPr>
          <p:nvPr>
            <p:ph type="ftr" sz="quarter" idx="17"/>
          </p:nvPr>
        </p:nvSpPr>
        <p:spPr>
          <a:xfrm>
            <a:off x="6146341" y="210114"/>
            <a:ext cx="2509284" cy="365760"/>
          </a:xfrm>
        </p:spPr>
        <p:txBody>
          <a:bodyPr/>
          <a:lstStyle/>
          <a:p>
            <a:r>
              <a:rPr lang="en-US"/>
              <a:t>Sample Footer Text</a:t>
            </a:r>
          </a:p>
        </p:txBody>
      </p:sp>
      <p:sp>
        <p:nvSpPr>
          <p:cNvPr id="9" name="Slide Number Placeholder 8">
            <a:extLst>
              <a:ext uri="{FF2B5EF4-FFF2-40B4-BE49-F238E27FC236}">
                <a16:creationId xmlns:a16="http://schemas.microsoft.com/office/drawing/2014/main" id="{6C24E981-2AEE-AD42-76FB-6003D79DAE8C}"/>
              </a:ext>
            </a:extLst>
          </p:cNvPr>
          <p:cNvSpPr>
            <a:spLocks noGrp="1"/>
          </p:cNvSpPr>
          <p:nvPr>
            <p:ph type="sldNum" sz="quarter" idx="18"/>
          </p:nvPr>
        </p:nvSpPr>
        <p:spPr/>
        <p:txBody>
          <a:bodyPr/>
          <a:lstStyle/>
          <a:p>
            <a:fld id="{5E0677F5-4A8A-4BF1-96BE-3BAE8FBAFE2E}" type="slidenum">
              <a:rPr lang="en-US" smtClean="0"/>
              <a:pPr/>
              <a:t>‹#›</a:t>
            </a:fld>
            <a:endParaRPr lang="en-US"/>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6155767" y="2047285"/>
            <a:ext cx="5098675" cy="4048715"/>
          </a:xfrm>
        </p:spPr>
        <p:txBody>
          <a:bodyPr rIns="45720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5" name="Straight Connector 4">
            <a:extLst>
              <a:ext uri="{FF2B5EF4-FFF2-40B4-BE49-F238E27FC236}">
                <a16:creationId xmlns:a16="http://schemas.microsoft.com/office/drawing/2014/main" id="{969FB954-0266-229D-9FE8-7EEDE4102171}"/>
              </a:ext>
            </a:extLst>
          </p:cNvPr>
          <p:cNvCxnSpPr>
            <a:cxnSpLocks/>
          </p:cNvCxnSpPr>
          <p:nvPr/>
        </p:nvCxnSpPr>
        <p:spPr>
          <a:xfrm flipH="1">
            <a:off x="6247224" y="751313"/>
            <a:ext cx="5550060" cy="0"/>
          </a:xfrm>
          <a:prstGeom prst="line">
            <a:avLst/>
          </a:prstGeom>
          <a:ln w="6350">
            <a:solidFill>
              <a:schemeClr val="tx1">
                <a:lumMod val="75000"/>
                <a:alpha val="34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086373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p:cSld name="Content with Picture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1014984"/>
            <a:ext cx="2820593" cy="2018221"/>
          </a:xfrm>
        </p:spPr>
        <p:txBody>
          <a:bodyPr anchor="t"/>
          <a:lstStyle/>
          <a:p>
            <a:r>
              <a:rPr lang="en-US"/>
              <a:t>Click to edit Master title style</a:t>
            </a:r>
          </a:p>
        </p:txBody>
      </p:sp>
      <p:sp>
        <p:nvSpPr>
          <p:cNvPr id="3" name="Date Placeholder 2">
            <a:extLst>
              <a:ext uri="{FF2B5EF4-FFF2-40B4-BE49-F238E27FC236}">
                <a16:creationId xmlns:a16="http://schemas.microsoft.com/office/drawing/2014/main" id="{FB8772B0-B493-B608-E389-35329DEF2016}"/>
              </a:ext>
            </a:extLst>
          </p:cNvPr>
          <p:cNvSpPr>
            <a:spLocks noGrp="1"/>
          </p:cNvSpPr>
          <p:nvPr>
            <p:ph type="dt" sz="half" idx="16"/>
          </p:nvPr>
        </p:nvSpPr>
        <p:spPr/>
        <p:txBody>
          <a:bodyPr/>
          <a:lstStyle/>
          <a:p>
            <a:fld id="{323EC03A-74B3-46B6-A70D-0B367EABDC7F}" type="datetime1">
              <a:rPr lang="en-US" smtClean="0"/>
              <a:t>1/19/2026</a:t>
            </a:fld>
            <a:endParaRPr lang="en-US"/>
          </a:p>
        </p:txBody>
      </p:sp>
      <p:sp>
        <p:nvSpPr>
          <p:cNvPr id="12" name="Footer Placeholder 11">
            <a:extLst>
              <a:ext uri="{FF2B5EF4-FFF2-40B4-BE49-F238E27FC236}">
                <a16:creationId xmlns:a16="http://schemas.microsoft.com/office/drawing/2014/main" id="{0BFB2EA8-AADE-E8CD-890F-EA9F9968B253}"/>
              </a:ext>
            </a:extLst>
          </p:cNvPr>
          <p:cNvSpPr>
            <a:spLocks noGrp="1"/>
          </p:cNvSpPr>
          <p:nvPr>
            <p:ph type="ftr" sz="quarter" idx="17"/>
          </p:nvPr>
        </p:nvSpPr>
        <p:spPr>
          <a:xfrm>
            <a:off x="3668134" y="210114"/>
            <a:ext cx="3302000" cy="365760"/>
          </a:xfrm>
        </p:spPr>
        <p:txBody>
          <a:bodyPr/>
          <a:lstStyle/>
          <a:p>
            <a:r>
              <a:rPr lang="en-US"/>
              <a:t>Sample Footer Text</a:t>
            </a:r>
          </a:p>
        </p:txBody>
      </p:sp>
      <p:sp>
        <p:nvSpPr>
          <p:cNvPr id="13" name="Slide Number Placeholder 12">
            <a:extLst>
              <a:ext uri="{FF2B5EF4-FFF2-40B4-BE49-F238E27FC236}">
                <a16:creationId xmlns:a16="http://schemas.microsoft.com/office/drawing/2014/main" id="{D854D38F-A697-A216-CCCB-0C1A9DCBD2FC}"/>
              </a:ext>
            </a:extLst>
          </p:cNvPr>
          <p:cNvSpPr>
            <a:spLocks noGrp="1"/>
          </p:cNvSpPr>
          <p:nvPr>
            <p:ph type="sldNum" sz="quarter" idx="18"/>
          </p:nvPr>
        </p:nvSpPr>
        <p:spPr>
          <a:xfrm>
            <a:off x="7178517" y="210114"/>
            <a:ext cx="605475" cy="365760"/>
          </a:xfrm>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3669802" y="1014984"/>
            <a:ext cx="3951867" cy="5088504"/>
          </a:xfrm>
        </p:spPr>
        <p:txBody>
          <a:bodyPr rIns="27432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Picture Placeholder 3">
            <a:extLst>
              <a:ext uri="{FF2B5EF4-FFF2-40B4-BE49-F238E27FC236}">
                <a16:creationId xmlns:a16="http://schemas.microsoft.com/office/drawing/2014/main" id="{15A7BF66-FFF1-E318-9AFE-331E011D59C1}"/>
              </a:ext>
            </a:extLst>
          </p:cNvPr>
          <p:cNvSpPr>
            <a:spLocks noGrp="1"/>
          </p:cNvSpPr>
          <p:nvPr>
            <p:ph type="pic" sz="quarter" idx="15" hasCustomPrompt="1"/>
          </p:nvPr>
        </p:nvSpPr>
        <p:spPr>
          <a:xfrm>
            <a:off x="8288976" y="0"/>
            <a:ext cx="3903023" cy="6857999"/>
          </a:xfrm>
          <a:blipFill>
            <a:blip r:embed="rId2">
              <a:alphaModFix amt="60000"/>
            </a:blip>
            <a:stretch>
              <a:fillRect/>
            </a:stretch>
          </a:blipFill>
        </p:spPr>
        <p:txBody>
          <a:bodyPr/>
          <a:lstStyle>
            <a:lvl1pPr>
              <a:defRPr/>
            </a:lvl1pPr>
          </a:lstStyle>
          <a:p>
            <a:r>
              <a:rPr lang="en-US"/>
              <a:t>   </a:t>
            </a:r>
          </a:p>
        </p:txBody>
      </p:sp>
      <p:cxnSp>
        <p:nvCxnSpPr>
          <p:cNvPr id="7" name="Straight Connector 6">
            <a:extLst>
              <a:ext uri="{FF2B5EF4-FFF2-40B4-BE49-F238E27FC236}">
                <a16:creationId xmlns:a16="http://schemas.microsoft.com/office/drawing/2014/main" id="{9A521034-7090-2D31-55C9-25FDCC8BE1D5}"/>
              </a:ext>
            </a:extLst>
          </p:cNvPr>
          <p:cNvCxnSpPr>
            <a:cxnSpLocks/>
          </p:cNvCxnSpPr>
          <p:nvPr/>
        </p:nvCxnSpPr>
        <p:spPr>
          <a:xfrm flipH="1">
            <a:off x="397002" y="751313"/>
            <a:ext cx="7297760" cy="0"/>
          </a:xfrm>
          <a:prstGeom prst="line">
            <a:avLst/>
          </a:prstGeom>
          <a:ln w="6350">
            <a:solidFill>
              <a:schemeClr val="tx1">
                <a:lumMod val="75000"/>
                <a:alpha val="34000"/>
              </a:schemeClr>
            </a:solidFill>
          </a:ln>
        </p:spPr>
        <p:style>
          <a:lnRef idx="1">
            <a:schemeClr val="accent1"/>
          </a:lnRef>
          <a:fillRef idx="0">
            <a:schemeClr val="accent1"/>
          </a:fillRef>
          <a:effectRef idx="0">
            <a:schemeClr val="accent1"/>
          </a:effectRef>
          <a:fontRef idx="minor">
            <a:schemeClr val="tx1"/>
          </a:fontRef>
        </p:style>
      </p:cxnSp>
      <p:sp>
        <p:nvSpPr>
          <p:cNvPr id="6" name="Rectangle 5">
            <a:extLst>
              <a:ext uri="{FF2B5EF4-FFF2-40B4-BE49-F238E27FC236}">
                <a16:creationId xmlns:a16="http://schemas.microsoft.com/office/drawing/2014/main" id="{BEA23E8F-F4E2-0421-02A4-4F2398C907D3}"/>
              </a:ext>
            </a:extLst>
          </p:cNvPr>
          <p:cNvSpPr/>
          <p:nvPr/>
        </p:nvSpPr>
        <p:spPr>
          <a:xfrm flipH="1">
            <a:off x="0" y="3644910"/>
            <a:ext cx="1854200" cy="3213090"/>
          </a:xfrm>
          <a:prstGeom prst="rect">
            <a:avLst/>
          </a:prstGeom>
          <a:gradFill>
            <a:gsLst>
              <a:gs pos="60000">
                <a:schemeClr val="bg2">
                  <a:alpha val="0"/>
                </a:schemeClr>
              </a:gs>
              <a:gs pos="100000">
                <a:schemeClr val="accent6"/>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8182988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p:cSld name="Content with Picture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2834639"/>
            <a:ext cx="3014382" cy="2926080"/>
          </a:xfrm>
        </p:spPr>
        <p:txBody>
          <a:bodyPr anchor="t">
            <a:normAutofit/>
          </a:bodyPr>
          <a:lstStyle>
            <a:lvl1pPr>
              <a:defRPr sz="2800"/>
            </a:lvl1pPr>
          </a:lstStyle>
          <a:p>
            <a:r>
              <a:rPr lang="en-US"/>
              <a:t>Click to edit Master title style</a:t>
            </a:r>
          </a:p>
        </p:txBody>
      </p:sp>
      <p:sp>
        <p:nvSpPr>
          <p:cNvPr id="4" name="Picture Placeholder 3">
            <a:extLst>
              <a:ext uri="{FF2B5EF4-FFF2-40B4-BE49-F238E27FC236}">
                <a16:creationId xmlns:a16="http://schemas.microsoft.com/office/drawing/2014/main" id="{3DA51E54-3166-19CA-EB55-5DFFB9426CAD}"/>
              </a:ext>
            </a:extLst>
          </p:cNvPr>
          <p:cNvSpPr>
            <a:spLocks noGrp="1"/>
          </p:cNvSpPr>
          <p:nvPr>
            <p:ph type="pic" sz="quarter" idx="19" hasCustomPrompt="1"/>
          </p:nvPr>
        </p:nvSpPr>
        <p:spPr>
          <a:xfrm>
            <a:off x="-17796" y="0"/>
            <a:ext cx="12209796" cy="2420098"/>
          </a:xfrm>
          <a:blipFill dpi="0" rotWithShape="1">
            <a:blip r:embed="rId2">
              <a:alphaModFix amt="60000"/>
            </a:blip>
            <a:srcRect/>
            <a:stretch>
              <a:fillRect/>
            </a:stretch>
          </a:blipFill>
        </p:spPr>
        <p:txBody>
          <a:bodyPr/>
          <a:lstStyle>
            <a:lvl1pPr>
              <a:defRPr/>
            </a:lvl1pPr>
          </a:lstStyle>
          <a:p>
            <a:r>
              <a:rPr lang="en-US"/>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480560" y="2834640"/>
            <a:ext cx="7200900" cy="2926080"/>
          </a:xfrm>
        </p:spPr>
        <p:txBody>
          <a:bodyPr>
            <a:noAutofit/>
          </a:bodyPr>
          <a:lstStyle>
            <a:lvl1pPr marL="285750" indent="-285750">
              <a:buFont typeface="Arial" panose="020B0604020202020204" pitchFamily="34" charset="0"/>
              <a:buNone/>
              <a:defRPr sz="1800"/>
            </a:lvl1pPr>
            <a:lvl2pPr marL="514350" indent="-285750">
              <a:buFont typeface="Arial" panose="020B0604020202020204" pitchFamily="34" charset="0"/>
              <a:buNone/>
              <a:defRPr sz="1600"/>
            </a:lvl2pPr>
            <a:lvl3pPr marL="742950" indent="-285750">
              <a:buFont typeface="Arial" panose="020B0604020202020204" pitchFamily="34" charset="0"/>
              <a:buNone/>
              <a:defRPr sz="1400"/>
            </a:lvl3pPr>
            <a:lvl4pPr marL="857250" indent="-171450">
              <a:buFont typeface="Arial" panose="020B0604020202020204" pitchFamily="34" charset="0"/>
              <a:buNone/>
              <a:defRPr sz="1200"/>
            </a:lvl4pPr>
            <a:lvl5pPr marL="1085850" indent="-171450">
              <a:buFont typeface="Arial" panose="020B0604020202020204" pitchFamily="34" charset="0"/>
              <a:buNone/>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Date Placeholder 12">
            <a:extLst>
              <a:ext uri="{FF2B5EF4-FFF2-40B4-BE49-F238E27FC236}">
                <a16:creationId xmlns:a16="http://schemas.microsoft.com/office/drawing/2014/main" id="{9AA293A1-7F80-90D9-D8FF-27238ADD7956}"/>
              </a:ext>
            </a:extLst>
          </p:cNvPr>
          <p:cNvSpPr>
            <a:spLocks noGrp="1"/>
          </p:cNvSpPr>
          <p:nvPr>
            <p:ph type="dt" sz="half" idx="16"/>
          </p:nvPr>
        </p:nvSpPr>
        <p:spPr>
          <a:xfrm>
            <a:off x="301752" y="6274033"/>
            <a:ext cx="3014382" cy="365760"/>
          </a:xfrm>
        </p:spPr>
        <p:txBody>
          <a:bodyPr/>
          <a:lstStyle/>
          <a:p>
            <a:fld id="{FBC323F5-F813-45BA-B261-A7C41DB03AE5}" type="datetime1">
              <a:rPr lang="en-US" smtClean="0"/>
              <a:t>1/19/2026</a:t>
            </a:fld>
            <a:endParaRPr lang="en-US"/>
          </a:p>
        </p:txBody>
      </p:sp>
      <p:sp>
        <p:nvSpPr>
          <p:cNvPr id="14" name="Footer Placeholder 13">
            <a:extLst>
              <a:ext uri="{FF2B5EF4-FFF2-40B4-BE49-F238E27FC236}">
                <a16:creationId xmlns:a16="http://schemas.microsoft.com/office/drawing/2014/main" id="{3BD91724-58CE-FA68-1E24-9CD57621C129}"/>
              </a:ext>
            </a:extLst>
          </p:cNvPr>
          <p:cNvSpPr>
            <a:spLocks noGrp="1"/>
          </p:cNvSpPr>
          <p:nvPr>
            <p:ph type="ftr" sz="quarter" idx="17"/>
          </p:nvPr>
        </p:nvSpPr>
        <p:spPr>
          <a:xfrm>
            <a:off x="4480560" y="6274033"/>
            <a:ext cx="3162300" cy="365760"/>
          </a:xfrm>
        </p:spPr>
        <p:txBody>
          <a:bodyPr/>
          <a:lstStyle/>
          <a:p>
            <a:r>
              <a:rPr lang="en-US"/>
              <a:t>Sample Footer Text</a:t>
            </a:r>
          </a:p>
        </p:txBody>
      </p:sp>
      <p:sp>
        <p:nvSpPr>
          <p:cNvPr id="15" name="Slide Number Placeholder 14">
            <a:extLst>
              <a:ext uri="{FF2B5EF4-FFF2-40B4-BE49-F238E27FC236}">
                <a16:creationId xmlns:a16="http://schemas.microsoft.com/office/drawing/2014/main" id="{3B9AC797-2D9B-C7AC-550D-157FEDA3800D}"/>
              </a:ext>
            </a:extLst>
          </p:cNvPr>
          <p:cNvSpPr>
            <a:spLocks noGrp="1"/>
          </p:cNvSpPr>
          <p:nvPr>
            <p:ph type="sldNum" sz="quarter" idx="18"/>
          </p:nvPr>
        </p:nvSpPr>
        <p:spPr>
          <a:xfrm>
            <a:off x="11292840" y="6274033"/>
            <a:ext cx="568917" cy="365760"/>
          </a:xfrm>
        </p:spPr>
        <p:txBody>
          <a:bodyPr/>
          <a:lstStyle/>
          <a:p>
            <a:fld id="{5E0677F5-4A8A-4BF1-96BE-3BAE8FBAFE2E}" type="slidenum">
              <a:rPr lang="en-US" smtClean="0"/>
              <a:t>‹#›</a:t>
            </a:fld>
            <a:endParaRPr lang="en-US"/>
          </a:p>
        </p:txBody>
      </p:sp>
      <p:cxnSp>
        <p:nvCxnSpPr>
          <p:cNvPr id="3" name="Straight Connector 2">
            <a:extLst>
              <a:ext uri="{FF2B5EF4-FFF2-40B4-BE49-F238E27FC236}">
                <a16:creationId xmlns:a16="http://schemas.microsoft.com/office/drawing/2014/main" id="{ABDDCA5B-BBAB-ABCD-27B8-D3CD17FD04BC}"/>
              </a:ext>
            </a:extLst>
          </p:cNvPr>
          <p:cNvCxnSpPr>
            <a:cxnSpLocks/>
          </p:cNvCxnSpPr>
          <p:nvPr/>
        </p:nvCxnSpPr>
        <p:spPr>
          <a:xfrm flipH="1">
            <a:off x="394716" y="6095193"/>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798591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1124712"/>
            <a:ext cx="6035040" cy="1188720"/>
          </a:xfrm>
        </p:spPr>
        <p:txBody>
          <a:bodyPr anchor="t"/>
          <a:lstStyle/>
          <a:p>
            <a:r>
              <a:rPr lang="en-US"/>
              <a:t>Click to edit Master title style</a:t>
            </a:r>
          </a:p>
        </p:txBody>
      </p:sp>
      <p:sp>
        <p:nvSpPr>
          <p:cNvPr id="3" name="Date Placeholder 2">
            <a:extLst>
              <a:ext uri="{FF2B5EF4-FFF2-40B4-BE49-F238E27FC236}">
                <a16:creationId xmlns:a16="http://schemas.microsoft.com/office/drawing/2014/main" id="{341B6B1A-D5A1-4BE6-F356-717BCDE641E2}"/>
              </a:ext>
            </a:extLst>
          </p:cNvPr>
          <p:cNvSpPr>
            <a:spLocks noGrp="1"/>
          </p:cNvSpPr>
          <p:nvPr>
            <p:ph type="dt" sz="half" idx="16"/>
          </p:nvPr>
        </p:nvSpPr>
        <p:spPr>
          <a:xfrm>
            <a:off x="301752" y="210114"/>
            <a:ext cx="1759288" cy="365760"/>
          </a:xfrm>
        </p:spPr>
        <p:txBody>
          <a:bodyPr/>
          <a:lstStyle/>
          <a:p>
            <a:fld id="{7DA2CEDE-2AB4-4FB8-9551-E0AA4222B1A3}" type="datetime1">
              <a:rPr lang="en-US" smtClean="0"/>
              <a:t>1/19/2026</a:t>
            </a:fld>
            <a:endParaRPr lang="en-US"/>
          </a:p>
        </p:txBody>
      </p:sp>
      <p:sp>
        <p:nvSpPr>
          <p:cNvPr id="5" name="Footer Placeholder 4">
            <a:extLst>
              <a:ext uri="{FF2B5EF4-FFF2-40B4-BE49-F238E27FC236}">
                <a16:creationId xmlns:a16="http://schemas.microsoft.com/office/drawing/2014/main" id="{EC0BF832-23A2-A613-62C4-CB5A46DFFDAE}"/>
              </a:ext>
            </a:extLst>
          </p:cNvPr>
          <p:cNvSpPr>
            <a:spLocks noGrp="1"/>
          </p:cNvSpPr>
          <p:nvPr>
            <p:ph type="ftr" sz="quarter" idx="17"/>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8840ECE9-B681-F022-60D1-1A016882C82F}"/>
              </a:ext>
            </a:extLst>
          </p:cNvPr>
          <p:cNvSpPr>
            <a:spLocks noGrp="1"/>
          </p:cNvSpPr>
          <p:nvPr>
            <p:ph type="sldNum" sz="quarter" idx="18"/>
          </p:nvPr>
        </p:nvSpPr>
        <p:spPr/>
        <p:txBody>
          <a:bodyPr/>
          <a:lstStyle/>
          <a:p>
            <a:fld id="{5E0677F5-4A8A-4BF1-96BE-3BAE8FBAFE2E}" type="slidenum">
              <a:rPr lang="en-US" smtClean="0"/>
              <a:pPr/>
              <a:t>‹#›</a:t>
            </a:fld>
            <a:endParaRPr lang="en-US"/>
          </a:p>
        </p:txBody>
      </p:sp>
      <p:sp>
        <p:nvSpPr>
          <p:cNvPr id="10" name="Picture Placeholder 9">
            <a:extLst>
              <a:ext uri="{FF2B5EF4-FFF2-40B4-BE49-F238E27FC236}">
                <a16:creationId xmlns:a16="http://schemas.microsoft.com/office/drawing/2014/main" id="{85A6D87B-55DF-483B-0AF7-E6F2B6041C80}"/>
              </a:ext>
            </a:extLst>
          </p:cNvPr>
          <p:cNvSpPr>
            <a:spLocks noGrp="1"/>
          </p:cNvSpPr>
          <p:nvPr>
            <p:ph type="pic" sz="quarter" idx="15" hasCustomPrompt="1"/>
          </p:nvPr>
        </p:nvSpPr>
        <p:spPr>
          <a:xfrm>
            <a:off x="493776" y="2629095"/>
            <a:ext cx="6286500" cy="3729912"/>
          </a:xfrm>
          <a:blipFill>
            <a:blip r:embed="rId2">
              <a:alphaModFix amt="60000"/>
            </a:blip>
            <a:stretch>
              <a:fillRect b="-13379"/>
            </a:stretch>
          </a:blipFill>
        </p:spPr>
        <p:txBody>
          <a:bodyPr/>
          <a:lstStyle>
            <a:lvl1pPr>
              <a:defRPr/>
            </a:lvl1pPr>
          </a:lstStyle>
          <a:p>
            <a:r>
              <a:rPr lang="en-US"/>
              <a:t>   </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7620000" y="1124712"/>
            <a:ext cx="3683000" cy="5234295"/>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
            <a:extLst>
              <a:ext uri="{FF2B5EF4-FFF2-40B4-BE49-F238E27FC236}">
                <a16:creationId xmlns:a16="http://schemas.microsoft.com/office/drawing/2014/main" id="{8751E514-0366-08AF-7655-4232DA4DBADF}"/>
              </a:ext>
            </a:extLst>
          </p:cNvPr>
          <p:cNvSpPr/>
          <p:nvPr/>
        </p:nvSpPr>
        <p:spPr>
          <a:xfrm flipH="1">
            <a:off x="3009900" y="5797487"/>
            <a:ext cx="9182100" cy="1060512"/>
          </a:xfrm>
          <a:prstGeom prst="rect">
            <a:avLst/>
          </a:prstGeom>
          <a:gradFill>
            <a:gsLst>
              <a:gs pos="55000">
                <a:schemeClr val="bg2">
                  <a:alpha val="0"/>
                </a:schemeClr>
              </a:gs>
              <a:gs pos="100000">
                <a:schemeClr val="accent4"/>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817AFFE-A609-63B8-B679-F0129190A122}"/>
              </a:ext>
            </a:extLst>
          </p:cNvPr>
          <p:cNvSpPr/>
          <p:nvPr/>
        </p:nvSpPr>
        <p:spPr>
          <a:xfrm rot="5400000" flipH="1">
            <a:off x="9426287" y="4092286"/>
            <a:ext cx="4807525" cy="723901"/>
          </a:xfrm>
          <a:prstGeom prst="rect">
            <a:avLst/>
          </a:prstGeom>
          <a:gradFill>
            <a:gsLst>
              <a:gs pos="47000">
                <a:schemeClr val="bg2">
                  <a:alpha val="0"/>
                </a:schemeClr>
              </a:gs>
              <a:gs pos="100000">
                <a:schemeClr val="accent3">
                  <a:lumMod val="40000"/>
                  <a:lumOff val="60000"/>
                  <a:alpha val="61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5595975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p:cSld name="Content with Picture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960120"/>
            <a:ext cx="7726680" cy="914400"/>
          </a:xfrm>
        </p:spPr>
        <p:txBody>
          <a:bodyPr anchor="b"/>
          <a:lstStyle/>
          <a:p>
            <a:r>
              <a:rPr lang="en-US"/>
              <a:t>Click to edit Master title style</a:t>
            </a:r>
          </a:p>
        </p:txBody>
      </p:sp>
      <p:sp>
        <p:nvSpPr>
          <p:cNvPr id="3" name="Date Placeholder 2">
            <a:extLst>
              <a:ext uri="{FF2B5EF4-FFF2-40B4-BE49-F238E27FC236}">
                <a16:creationId xmlns:a16="http://schemas.microsoft.com/office/drawing/2014/main" id="{3907AE70-2FE3-1872-0811-BC089F612855}"/>
              </a:ext>
            </a:extLst>
          </p:cNvPr>
          <p:cNvSpPr>
            <a:spLocks noGrp="1"/>
          </p:cNvSpPr>
          <p:nvPr>
            <p:ph type="dt" sz="half" idx="16"/>
          </p:nvPr>
        </p:nvSpPr>
        <p:spPr>
          <a:xfrm>
            <a:off x="301752" y="203862"/>
            <a:ext cx="2286000" cy="365760"/>
          </a:xfrm>
        </p:spPr>
        <p:txBody>
          <a:bodyPr/>
          <a:lstStyle/>
          <a:p>
            <a:fld id="{6D40D1C1-6E49-4083-B78C-1B50EA73104C}" type="datetime1">
              <a:rPr lang="en-US" smtClean="0"/>
              <a:t>1/19/2026</a:t>
            </a:fld>
            <a:endParaRPr lang="en-US"/>
          </a:p>
        </p:txBody>
      </p:sp>
      <p:sp>
        <p:nvSpPr>
          <p:cNvPr id="4" name="Footer Placeholder 3">
            <a:extLst>
              <a:ext uri="{FF2B5EF4-FFF2-40B4-BE49-F238E27FC236}">
                <a16:creationId xmlns:a16="http://schemas.microsoft.com/office/drawing/2014/main" id="{37497486-A221-C6D1-050D-0B3DB326465B}"/>
              </a:ext>
            </a:extLst>
          </p:cNvPr>
          <p:cNvSpPr>
            <a:spLocks noGrp="1"/>
          </p:cNvSpPr>
          <p:nvPr>
            <p:ph type="ftr" sz="quarter" idx="17"/>
          </p:nvPr>
        </p:nvSpPr>
        <p:spPr>
          <a:xfrm>
            <a:off x="4942516" y="203862"/>
            <a:ext cx="2377440" cy="365760"/>
          </a:xfrm>
        </p:spPr>
        <p:txBody>
          <a:bodyPr/>
          <a:lstStyle/>
          <a:p>
            <a:r>
              <a:rPr lang="en-US"/>
              <a:t>Sample Footer Text</a:t>
            </a:r>
          </a:p>
        </p:txBody>
      </p:sp>
      <p:sp>
        <p:nvSpPr>
          <p:cNvPr id="9" name="Slide Number Placeholder 8">
            <a:extLst>
              <a:ext uri="{FF2B5EF4-FFF2-40B4-BE49-F238E27FC236}">
                <a16:creationId xmlns:a16="http://schemas.microsoft.com/office/drawing/2014/main" id="{193EE6EB-FF56-B8A3-1408-5C43C49B256E}"/>
              </a:ext>
            </a:extLst>
          </p:cNvPr>
          <p:cNvSpPr>
            <a:spLocks noGrp="1"/>
          </p:cNvSpPr>
          <p:nvPr>
            <p:ph type="sldNum" sz="quarter" idx="18"/>
          </p:nvPr>
        </p:nvSpPr>
        <p:spPr>
          <a:xfrm>
            <a:off x="7540537" y="203862"/>
            <a:ext cx="602991" cy="365760"/>
          </a:xfrm>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301751" y="2194560"/>
            <a:ext cx="7726680" cy="4206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Picture Placeholder 9">
            <a:extLst>
              <a:ext uri="{FF2B5EF4-FFF2-40B4-BE49-F238E27FC236}">
                <a16:creationId xmlns:a16="http://schemas.microsoft.com/office/drawing/2014/main" id="{EE2866F3-0262-FC88-23E2-359D75EA8A79}"/>
              </a:ext>
            </a:extLst>
          </p:cNvPr>
          <p:cNvSpPr>
            <a:spLocks noGrp="1"/>
          </p:cNvSpPr>
          <p:nvPr>
            <p:ph type="pic" sz="quarter" idx="15" hasCustomPrompt="1"/>
          </p:nvPr>
        </p:nvSpPr>
        <p:spPr>
          <a:xfrm>
            <a:off x="8663152" y="0"/>
            <a:ext cx="3528848" cy="6858000"/>
          </a:xfrm>
          <a:blipFill>
            <a:blip r:embed="rId2">
              <a:alphaModFix amt="60000"/>
            </a:blip>
            <a:stretch>
              <a:fillRect/>
            </a:stretch>
          </a:blipFill>
        </p:spPr>
        <p:txBody>
          <a:bodyPr/>
          <a:lstStyle>
            <a:lvl1pPr>
              <a:defRPr/>
            </a:lvl1pPr>
          </a:lstStyle>
          <a:p>
            <a:r>
              <a:rPr lang="en-US"/>
              <a:t>   </a:t>
            </a:r>
          </a:p>
        </p:txBody>
      </p:sp>
      <p:cxnSp>
        <p:nvCxnSpPr>
          <p:cNvPr id="5" name="Straight Connector 4">
            <a:extLst>
              <a:ext uri="{FF2B5EF4-FFF2-40B4-BE49-F238E27FC236}">
                <a16:creationId xmlns:a16="http://schemas.microsoft.com/office/drawing/2014/main" id="{61A1B53F-5BA2-09DF-9A48-941699CA2D54}"/>
              </a:ext>
            </a:extLst>
          </p:cNvPr>
          <p:cNvCxnSpPr>
            <a:cxnSpLocks/>
          </p:cNvCxnSpPr>
          <p:nvPr/>
        </p:nvCxnSpPr>
        <p:spPr>
          <a:xfrm flipH="1">
            <a:off x="457202" y="751313"/>
            <a:ext cx="7589520" cy="0"/>
          </a:xfrm>
          <a:prstGeom prst="line">
            <a:avLst/>
          </a:prstGeom>
          <a:ln w="6350">
            <a:solidFill>
              <a:schemeClr val="tx1">
                <a:lumMod val="75000"/>
                <a:alpha val="34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8484456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p:cSld name="Content with Picture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210016" y="957435"/>
            <a:ext cx="6400800" cy="885847"/>
          </a:xfrm>
        </p:spPr>
        <p:txBody>
          <a:bodyPr rIns="548640" anchor="b"/>
          <a:lstStyle/>
          <a:p>
            <a:r>
              <a:rPr lang="en-US"/>
              <a:t>Click to edit Master title style</a:t>
            </a:r>
          </a:p>
        </p:txBody>
      </p:sp>
      <p:sp>
        <p:nvSpPr>
          <p:cNvPr id="11" name="Picture Placeholder 10">
            <a:extLst>
              <a:ext uri="{FF2B5EF4-FFF2-40B4-BE49-F238E27FC236}">
                <a16:creationId xmlns:a16="http://schemas.microsoft.com/office/drawing/2014/main" id="{F96EE962-E57A-8EDB-7169-6EB04FA7539A}"/>
              </a:ext>
            </a:extLst>
          </p:cNvPr>
          <p:cNvSpPr>
            <a:spLocks noGrp="1"/>
          </p:cNvSpPr>
          <p:nvPr>
            <p:ph type="pic" sz="quarter" idx="15" hasCustomPrompt="1"/>
          </p:nvPr>
        </p:nvSpPr>
        <p:spPr>
          <a:xfrm>
            <a:off x="2" y="0"/>
            <a:ext cx="4698090" cy="6858001"/>
          </a:xfrm>
          <a:blipFill>
            <a:blip r:embed="rId2">
              <a:alphaModFix amt="60000"/>
            </a:blip>
            <a:stretch>
              <a:fillRect/>
            </a:stretch>
          </a:blipFill>
        </p:spPr>
        <p:txBody>
          <a:bodyPr/>
          <a:lstStyle>
            <a:lvl1pPr>
              <a:defRPr/>
            </a:lvl1pPr>
          </a:lstStyle>
          <a:p>
            <a:r>
              <a:rPr lang="en-US"/>
              <a:t>   </a:t>
            </a:r>
          </a:p>
        </p:txBody>
      </p:sp>
      <p:sp>
        <p:nvSpPr>
          <p:cNvPr id="4" name="Date Placeholder 3">
            <a:extLst>
              <a:ext uri="{FF2B5EF4-FFF2-40B4-BE49-F238E27FC236}">
                <a16:creationId xmlns:a16="http://schemas.microsoft.com/office/drawing/2014/main" id="{93A362DD-3333-1184-E97C-2FDF9D599F49}"/>
              </a:ext>
            </a:extLst>
          </p:cNvPr>
          <p:cNvSpPr>
            <a:spLocks noGrp="1"/>
          </p:cNvSpPr>
          <p:nvPr>
            <p:ph type="dt" sz="half" idx="16"/>
          </p:nvPr>
        </p:nvSpPr>
        <p:spPr>
          <a:xfrm>
            <a:off x="5213149" y="212239"/>
            <a:ext cx="2208276" cy="365760"/>
          </a:xfrm>
        </p:spPr>
        <p:txBody>
          <a:bodyPr/>
          <a:lstStyle/>
          <a:p>
            <a:fld id="{E74C9532-5249-4EF8-9302-9703A89C50A6}" type="datetime1">
              <a:rPr lang="en-US" smtClean="0"/>
              <a:t>1/19/2026</a:t>
            </a:fld>
            <a:endParaRPr lang="en-US"/>
          </a:p>
        </p:txBody>
      </p:sp>
      <p:sp>
        <p:nvSpPr>
          <p:cNvPr id="5" name="Footer Placeholder 4">
            <a:extLst>
              <a:ext uri="{FF2B5EF4-FFF2-40B4-BE49-F238E27FC236}">
                <a16:creationId xmlns:a16="http://schemas.microsoft.com/office/drawing/2014/main" id="{D851225D-49EF-5752-ACF2-F43EB2B36332}"/>
              </a:ext>
            </a:extLst>
          </p:cNvPr>
          <p:cNvSpPr>
            <a:spLocks noGrp="1"/>
          </p:cNvSpPr>
          <p:nvPr>
            <p:ph type="ftr" sz="quarter" idx="17"/>
          </p:nvPr>
        </p:nvSpPr>
        <p:spPr>
          <a:xfrm>
            <a:off x="7619999" y="210114"/>
            <a:ext cx="2297151" cy="365760"/>
          </a:xfrm>
        </p:spPr>
        <p:txBody>
          <a:bodyPr/>
          <a:lstStyle/>
          <a:p>
            <a:r>
              <a:rPr lang="en-US"/>
              <a:t>Sample Footer Text</a:t>
            </a:r>
          </a:p>
        </p:txBody>
      </p:sp>
      <p:sp>
        <p:nvSpPr>
          <p:cNvPr id="6" name="Slide Number Placeholder 5">
            <a:extLst>
              <a:ext uri="{FF2B5EF4-FFF2-40B4-BE49-F238E27FC236}">
                <a16:creationId xmlns:a16="http://schemas.microsoft.com/office/drawing/2014/main" id="{7C21012C-B1FA-A889-A45D-1DA431A41443}"/>
              </a:ext>
            </a:extLst>
          </p:cNvPr>
          <p:cNvSpPr>
            <a:spLocks noGrp="1"/>
          </p:cNvSpPr>
          <p:nvPr>
            <p:ph type="sldNum" sz="quarter" idx="18"/>
          </p:nvPr>
        </p:nvSpPr>
        <p:spPr/>
        <p:txBody>
          <a:bodyPr/>
          <a:lstStyle/>
          <a:p>
            <a:fld id="{5E0677F5-4A8A-4BF1-96BE-3BAE8FBAFE2E}" type="slidenum">
              <a:rPr lang="en-US" smtClean="0"/>
              <a:t>‹#›</a:t>
            </a:fld>
            <a:endParaRPr lang="en-US"/>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210016" y="2054715"/>
            <a:ext cx="6400800" cy="4502965"/>
          </a:xfrm>
        </p:spPr>
        <p:txBody>
          <a:bodyPr rIns="54864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7" name="Straight Connector 6">
            <a:extLst>
              <a:ext uri="{FF2B5EF4-FFF2-40B4-BE49-F238E27FC236}">
                <a16:creationId xmlns:a16="http://schemas.microsoft.com/office/drawing/2014/main" id="{69D4FBA1-5448-1E5A-42E9-23AAC06CC512}"/>
              </a:ext>
            </a:extLst>
          </p:cNvPr>
          <p:cNvCxnSpPr>
            <a:cxnSpLocks/>
          </p:cNvCxnSpPr>
          <p:nvPr/>
        </p:nvCxnSpPr>
        <p:spPr>
          <a:xfrm flipH="1">
            <a:off x="5319887" y="751313"/>
            <a:ext cx="6477397" cy="0"/>
          </a:xfrm>
          <a:prstGeom prst="line">
            <a:avLst/>
          </a:prstGeom>
          <a:ln w="6350">
            <a:solidFill>
              <a:schemeClr val="tx1">
                <a:lumMod val="75000"/>
                <a:alpha val="34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560260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preserve="1">
  <p:cSld name="Content with Picture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2" y="1010934"/>
            <a:ext cx="3507418" cy="1398494"/>
          </a:xfrm>
        </p:spPr>
        <p:txBody>
          <a:bodyPr anchor="t">
            <a:normAutofit/>
          </a:bodyPr>
          <a:lstStyle>
            <a:lvl1pPr>
              <a:defRPr sz="2800">
                <a:solidFill>
                  <a:schemeClr val="tx1"/>
                </a:solidFill>
              </a:defRPr>
            </a:lvl1pPr>
          </a:lstStyle>
          <a:p>
            <a:r>
              <a:rPr lang="en-US"/>
              <a:t>Click to edit Master title style</a:t>
            </a:r>
          </a:p>
        </p:txBody>
      </p:sp>
      <p:sp>
        <p:nvSpPr>
          <p:cNvPr id="3" name="Date Placeholder 2">
            <a:extLst>
              <a:ext uri="{FF2B5EF4-FFF2-40B4-BE49-F238E27FC236}">
                <a16:creationId xmlns:a16="http://schemas.microsoft.com/office/drawing/2014/main" id="{45602332-ECCE-37C9-0CA1-1743D107C8E3}"/>
              </a:ext>
            </a:extLst>
          </p:cNvPr>
          <p:cNvSpPr>
            <a:spLocks noGrp="1"/>
          </p:cNvSpPr>
          <p:nvPr>
            <p:ph type="dt" sz="half" idx="14"/>
          </p:nvPr>
        </p:nvSpPr>
        <p:spPr/>
        <p:txBody>
          <a:bodyPr/>
          <a:lstStyle/>
          <a:p>
            <a:fld id="{D4A97960-D10E-4C66-898F-E062784CD6C7}" type="datetime1">
              <a:rPr lang="en-US" smtClean="0"/>
              <a:t>1/19/2026</a:t>
            </a:fld>
            <a:endParaRPr lang="en-US"/>
          </a:p>
        </p:txBody>
      </p:sp>
      <p:sp>
        <p:nvSpPr>
          <p:cNvPr id="7" name="Footer Placeholder 6">
            <a:extLst>
              <a:ext uri="{FF2B5EF4-FFF2-40B4-BE49-F238E27FC236}">
                <a16:creationId xmlns:a16="http://schemas.microsoft.com/office/drawing/2014/main" id="{CA8E192A-D6F1-1585-7133-0041C85402EF}"/>
              </a:ext>
            </a:extLst>
          </p:cNvPr>
          <p:cNvSpPr>
            <a:spLocks noGrp="1"/>
          </p:cNvSpPr>
          <p:nvPr>
            <p:ph type="ftr" sz="quarter" idx="15"/>
          </p:nvPr>
        </p:nvSpPr>
        <p:spPr>
          <a:xfrm>
            <a:off x="4932680" y="210114"/>
            <a:ext cx="2509284" cy="365760"/>
          </a:xfrm>
        </p:spPr>
        <p:txBody>
          <a:bodyPr/>
          <a:lstStyle/>
          <a:p>
            <a:r>
              <a:rPr lang="en-US"/>
              <a:t>Sample Footer Text</a:t>
            </a:r>
          </a:p>
        </p:txBody>
      </p:sp>
      <p:sp>
        <p:nvSpPr>
          <p:cNvPr id="9" name="Slide Number Placeholder 8">
            <a:extLst>
              <a:ext uri="{FF2B5EF4-FFF2-40B4-BE49-F238E27FC236}">
                <a16:creationId xmlns:a16="http://schemas.microsoft.com/office/drawing/2014/main" id="{8437B541-595D-1700-6A76-9AF7590B1866}"/>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11" name="Picture Placeholder 10">
            <a:extLst>
              <a:ext uri="{FF2B5EF4-FFF2-40B4-BE49-F238E27FC236}">
                <a16:creationId xmlns:a16="http://schemas.microsoft.com/office/drawing/2014/main" id="{5F24C464-705C-DC78-DD20-9EFEB717ED27}"/>
              </a:ext>
            </a:extLst>
          </p:cNvPr>
          <p:cNvSpPr>
            <a:spLocks noGrp="1"/>
          </p:cNvSpPr>
          <p:nvPr>
            <p:ph type="pic" sz="quarter" idx="17" hasCustomPrompt="1"/>
          </p:nvPr>
        </p:nvSpPr>
        <p:spPr>
          <a:xfrm>
            <a:off x="451351" y="2680447"/>
            <a:ext cx="3357819" cy="3662083"/>
          </a:xfrm>
          <a:blipFill>
            <a:blip r:embed="rId2">
              <a:alphaModFix amt="60000"/>
            </a:blip>
            <a:stretch>
              <a:fillRect/>
            </a:stretch>
          </a:blipFill>
        </p:spPr>
        <p:txBody>
          <a:bodyPr/>
          <a:lstStyle>
            <a:lvl1pPr>
              <a:defRPr/>
            </a:lvl1pPr>
          </a:lstStyle>
          <a:p>
            <a:r>
              <a:rPr lang="en-US"/>
              <a:t>   </a:t>
            </a:r>
          </a:p>
        </p:txBody>
      </p:sp>
      <p:sp>
        <p:nvSpPr>
          <p:cNvPr id="10" name="Rectangle 9">
            <a:extLst>
              <a:ext uri="{FF2B5EF4-FFF2-40B4-BE49-F238E27FC236}">
                <a16:creationId xmlns:a16="http://schemas.microsoft.com/office/drawing/2014/main" id="{4606EA5C-4A14-95D3-20DF-1EEB607C889B}"/>
              </a:ext>
            </a:extLst>
          </p:cNvPr>
          <p:cNvSpPr/>
          <p:nvPr/>
        </p:nvSpPr>
        <p:spPr>
          <a:xfrm flipH="1">
            <a:off x="2171702" y="5847066"/>
            <a:ext cx="10020298" cy="1010934"/>
          </a:xfrm>
          <a:prstGeom prst="rect">
            <a:avLst/>
          </a:prstGeom>
          <a:gradFill>
            <a:gsLst>
              <a:gs pos="52000">
                <a:schemeClr val="bg2">
                  <a:alpha val="0"/>
                </a:schemeClr>
              </a:gs>
              <a:gs pos="76000">
                <a:schemeClr val="accent1">
                  <a:lumMod val="50000"/>
                  <a:alpha val="39000"/>
                </a:schemeClr>
              </a:gs>
              <a:gs pos="100000">
                <a:schemeClr val="accent5">
                  <a:alpha val="68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05652D2-BF56-96CE-426B-26972C38434D}"/>
              </a:ext>
            </a:extLst>
          </p:cNvPr>
          <p:cNvSpPr/>
          <p:nvPr/>
        </p:nvSpPr>
        <p:spPr>
          <a:xfrm rot="16200000" flipH="1">
            <a:off x="7767364" y="2433362"/>
            <a:ext cx="4944033" cy="3905239"/>
          </a:xfrm>
          <a:prstGeom prst="rect">
            <a:avLst/>
          </a:prstGeom>
          <a:gradFill flip="none" rotWithShape="1">
            <a:gsLst>
              <a:gs pos="0">
                <a:schemeClr val="accent3">
                  <a:lumMod val="60000"/>
                  <a:lumOff val="40000"/>
                  <a:alpha val="40000"/>
                </a:schemeClr>
              </a:gs>
              <a:gs pos="32000">
                <a:schemeClr val="bg1">
                  <a:alpha val="0"/>
                </a:schemeClr>
              </a:gs>
            </a:gsLst>
            <a:lin ang="14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12" name="Straight Connector 11">
            <a:extLst>
              <a:ext uri="{FF2B5EF4-FFF2-40B4-BE49-F238E27FC236}">
                <a16:creationId xmlns:a16="http://schemas.microsoft.com/office/drawing/2014/main" id="{2CA30D42-B5FE-EAD1-8419-4AD002C32B1F}"/>
              </a:ext>
            </a:extLst>
          </p:cNvPr>
          <p:cNvCxnSpPr>
            <a:cxnSpLocks/>
          </p:cNvCxnSpPr>
          <p:nvPr/>
        </p:nvCxnSpPr>
        <p:spPr>
          <a:xfrm>
            <a:off x="4426824" y="1075765"/>
            <a:ext cx="0" cy="4944035"/>
          </a:xfrm>
          <a:prstGeom prst="line">
            <a:avLst/>
          </a:prstGeom>
          <a:ln w="6350">
            <a:solidFill>
              <a:schemeClr val="bg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4932679" y="1010932"/>
            <a:ext cx="6492240" cy="521208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2813700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2" y="1019811"/>
            <a:ext cx="3419380" cy="1856553"/>
          </a:xfrm>
        </p:spPr>
        <p:txBody>
          <a:bodyPr anchor="t">
            <a:normAutofit/>
          </a:bodyPr>
          <a:lstStyle>
            <a:lvl1pPr>
              <a:defRPr sz="2800">
                <a:solidFill>
                  <a:schemeClr val="tx1"/>
                </a:solidFill>
              </a:defRPr>
            </a:lvl1pPr>
          </a:lstStyle>
          <a:p>
            <a:r>
              <a:rPr lang="en-US"/>
              <a:t>Click to edit Master title style</a:t>
            </a:r>
          </a:p>
        </p:txBody>
      </p:sp>
      <p:sp>
        <p:nvSpPr>
          <p:cNvPr id="3" name="Date Placeholder 2">
            <a:extLst>
              <a:ext uri="{FF2B5EF4-FFF2-40B4-BE49-F238E27FC236}">
                <a16:creationId xmlns:a16="http://schemas.microsoft.com/office/drawing/2014/main" id="{45602332-ECCE-37C9-0CA1-1743D107C8E3}"/>
              </a:ext>
            </a:extLst>
          </p:cNvPr>
          <p:cNvSpPr>
            <a:spLocks noGrp="1"/>
          </p:cNvSpPr>
          <p:nvPr>
            <p:ph type="dt" sz="half" idx="14"/>
          </p:nvPr>
        </p:nvSpPr>
        <p:spPr/>
        <p:txBody>
          <a:bodyPr/>
          <a:lstStyle/>
          <a:p>
            <a:fld id="{D4A97960-D10E-4C66-898F-E062784CD6C7}" type="datetime1">
              <a:rPr lang="en-US" smtClean="0"/>
              <a:t>1/19/2026</a:t>
            </a:fld>
            <a:endParaRPr lang="en-US"/>
          </a:p>
        </p:txBody>
      </p:sp>
      <p:sp>
        <p:nvSpPr>
          <p:cNvPr id="7" name="Footer Placeholder 6">
            <a:extLst>
              <a:ext uri="{FF2B5EF4-FFF2-40B4-BE49-F238E27FC236}">
                <a16:creationId xmlns:a16="http://schemas.microsoft.com/office/drawing/2014/main" id="{CA8E192A-D6F1-1585-7133-0041C85402EF}"/>
              </a:ext>
            </a:extLst>
          </p:cNvPr>
          <p:cNvSpPr>
            <a:spLocks noGrp="1"/>
          </p:cNvSpPr>
          <p:nvPr>
            <p:ph type="ftr" sz="quarter" idx="15"/>
          </p:nvPr>
        </p:nvSpPr>
        <p:spPr>
          <a:xfrm>
            <a:off x="4478969" y="210114"/>
            <a:ext cx="2509284" cy="365760"/>
          </a:xfrm>
        </p:spPr>
        <p:txBody>
          <a:bodyPr/>
          <a:lstStyle/>
          <a:p>
            <a:r>
              <a:rPr lang="en-US"/>
              <a:t>Sample Footer Text</a:t>
            </a:r>
          </a:p>
        </p:txBody>
      </p:sp>
      <p:sp>
        <p:nvSpPr>
          <p:cNvPr id="9" name="Slide Number Placeholder 8">
            <a:extLst>
              <a:ext uri="{FF2B5EF4-FFF2-40B4-BE49-F238E27FC236}">
                <a16:creationId xmlns:a16="http://schemas.microsoft.com/office/drawing/2014/main" id="{8437B541-595D-1700-6A76-9AF7590B1866}"/>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11" name="Picture Placeholder 10">
            <a:extLst>
              <a:ext uri="{FF2B5EF4-FFF2-40B4-BE49-F238E27FC236}">
                <a16:creationId xmlns:a16="http://schemas.microsoft.com/office/drawing/2014/main" id="{5F24C464-705C-DC78-DD20-9EFEB717ED27}"/>
              </a:ext>
            </a:extLst>
          </p:cNvPr>
          <p:cNvSpPr>
            <a:spLocks noGrp="1"/>
          </p:cNvSpPr>
          <p:nvPr>
            <p:ph type="pic" sz="quarter" idx="17" hasCustomPrompt="1"/>
          </p:nvPr>
        </p:nvSpPr>
        <p:spPr>
          <a:xfrm>
            <a:off x="382390" y="3045041"/>
            <a:ext cx="3338742" cy="3297489"/>
          </a:xfrm>
          <a:blipFill>
            <a:blip r:embed="rId2">
              <a:alphaModFix amt="60000"/>
            </a:blip>
            <a:stretch>
              <a:fillRect/>
            </a:stretch>
          </a:blipFill>
        </p:spPr>
        <p:txBody>
          <a:bodyPr/>
          <a:lstStyle>
            <a:lvl1pPr>
              <a:defRPr/>
            </a:lvl1pPr>
          </a:lstStyle>
          <a:p>
            <a:r>
              <a:rPr lang="en-US"/>
              <a:t>   </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4478968" y="1019810"/>
            <a:ext cx="7315200" cy="557784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6709571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Number Large">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6BF28860-8FEF-73E6-FEDF-176AC5D70A0F}"/>
              </a:ext>
            </a:extLst>
          </p:cNvPr>
          <p:cNvSpPr>
            <a:spLocks noGrp="1"/>
          </p:cNvSpPr>
          <p:nvPr>
            <p:ph type="title"/>
          </p:nvPr>
        </p:nvSpPr>
        <p:spPr>
          <a:xfrm>
            <a:off x="6476998" y="4907611"/>
            <a:ext cx="5320285" cy="1438873"/>
          </a:xfrm>
        </p:spPr>
        <p:txBody>
          <a:bodyPr anchor="t"/>
          <a:lstStyle>
            <a:lvl1pPr>
              <a:lnSpc>
                <a:spcPct val="100000"/>
              </a:lnSpc>
              <a:defRPr sz="2000">
                <a:solidFill>
                  <a:schemeClr val="tx1"/>
                </a:solidFill>
                <a:latin typeface="+mn-lt"/>
              </a:defRPr>
            </a:lvl1pPr>
          </a:lstStyle>
          <a:p>
            <a:r>
              <a:rPr lang="en-US"/>
              <a:t>Click to edit Master title style</a:t>
            </a:r>
          </a:p>
        </p:txBody>
      </p:sp>
      <p:sp>
        <p:nvSpPr>
          <p:cNvPr id="3" name="Date Placeholder 2">
            <a:extLst>
              <a:ext uri="{FF2B5EF4-FFF2-40B4-BE49-F238E27FC236}">
                <a16:creationId xmlns:a16="http://schemas.microsoft.com/office/drawing/2014/main" id="{86ADE8C0-7863-A0F4-9EFB-60B2F8DD221E}"/>
              </a:ext>
            </a:extLst>
          </p:cNvPr>
          <p:cNvSpPr>
            <a:spLocks noGrp="1"/>
          </p:cNvSpPr>
          <p:nvPr>
            <p:ph type="dt" sz="half" idx="14"/>
          </p:nvPr>
        </p:nvSpPr>
        <p:spPr/>
        <p:txBody>
          <a:bodyPr/>
          <a:lstStyle/>
          <a:p>
            <a:fld id="{27B77AD4-7B4F-4A76-ADEB-9CF6601338DB}" type="datetime1">
              <a:rPr lang="en-US" smtClean="0"/>
              <a:t>1/19/2026</a:t>
            </a:fld>
            <a:endParaRPr lang="en-US"/>
          </a:p>
        </p:txBody>
      </p:sp>
      <p:sp>
        <p:nvSpPr>
          <p:cNvPr id="4" name="Footer Placeholder 3">
            <a:extLst>
              <a:ext uri="{FF2B5EF4-FFF2-40B4-BE49-F238E27FC236}">
                <a16:creationId xmlns:a16="http://schemas.microsoft.com/office/drawing/2014/main" id="{0AE20381-0150-ABDF-3C66-3E77DA79EEC4}"/>
              </a:ext>
            </a:extLst>
          </p:cNvPr>
          <p:cNvSpPr>
            <a:spLocks noGrp="1"/>
          </p:cNvSpPr>
          <p:nvPr>
            <p:ph type="ftr" sz="quarter" idx="15"/>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33AD7FDD-1157-5BB4-4A9F-3F35CE7FF476}"/>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10" name="Content Placeholder 9">
            <a:extLst>
              <a:ext uri="{FF2B5EF4-FFF2-40B4-BE49-F238E27FC236}">
                <a16:creationId xmlns:a16="http://schemas.microsoft.com/office/drawing/2014/main" id="{5B446035-33B1-F0D9-18B1-58E177267E3A}"/>
              </a:ext>
            </a:extLst>
          </p:cNvPr>
          <p:cNvSpPr>
            <a:spLocks noGrp="1"/>
          </p:cNvSpPr>
          <p:nvPr>
            <p:ph sz="quarter" idx="17" hasCustomPrompt="1"/>
          </p:nvPr>
        </p:nvSpPr>
        <p:spPr>
          <a:xfrm>
            <a:off x="274638" y="766763"/>
            <a:ext cx="11320462" cy="3489325"/>
          </a:xfrm>
        </p:spPr>
        <p:txBody>
          <a:bodyPr/>
          <a:lstStyle>
            <a:lvl1pPr>
              <a:lnSpc>
                <a:spcPct val="85000"/>
              </a:lnSpc>
              <a:defRPr sz="24000">
                <a:gradFill>
                  <a:gsLst>
                    <a:gs pos="0">
                      <a:schemeClr val="accent6"/>
                    </a:gs>
                    <a:gs pos="46000">
                      <a:schemeClr val="accent1"/>
                    </a:gs>
                    <a:gs pos="100000">
                      <a:schemeClr val="accent3">
                        <a:lumMod val="60000"/>
                        <a:lumOff val="40000"/>
                      </a:schemeClr>
                    </a:gs>
                  </a:gsLst>
                  <a:lin ang="4200000" scaled="0"/>
                </a:gradFill>
                <a:latin typeface="+mj-lt"/>
              </a:defRPr>
            </a:lvl1pPr>
          </a:lstStyle>
          <a:p>
            <a:pPr lvl="0"/>
            <a:r>
              <a:rPr lang="en-US"/>
              <a:t>##%</a:t>
            </a:r>
          </a:p>
        </p:txBody>
      </p:sp>
      <p:cxnSp>
        <p:nvCxnSpPr>
          <p:cNvPr id="6" name="Straight Connector 5">
            <a:extLst>
              <a:ext uri="{FF2B5EF4-FFF2-40B4-BE49-F238E27FC236}">
                <a16:creationId xmlns:a16="http://schemas.microsoft.com/office/drawing/2014/main" id="{9F77A56B-CD68-22F4-F473-A2063E81D70D}"/>
              </a:ext>
            </a:extLst>
          </p:cNvPr>
          <p:cNvCxnSpPr>
            <a:cxnSpLocks/>
          </p:cNvCxnSpPr>
          <p:nvPr/>
        </p:nvCxnSpPr>
        <p:spPr>
          <a:xfrm flipH="1">
            <a:off x="394716" y="4662243"/>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138755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Number Large 2">
    <p:spTree>
      <p:nvGrpSpPr>
        <p:cNvPr id="1" name=""/>
        <p:cNvGrpSpPr/>
        <p:nvPr/>
      </p:nvGrpSpPr>
      <p:grpSpPr>
        <a:xfrm>
          <a:off x="0" y="0"/>
          <a:ext cx="0" cy="0"/>
          <a:chOff x="0" y="0"/>
          <a:chExt cx="0" cy="0"/>
        </a:xfrm>
      </p:grpSpPr>
      <p:sp>
        <p:nvSpPr>
          <p:cNvPr id="10" name="Title 10">
            <a:extLst>
              <a:ext uri="{FF2B5EF4-FFF2-40B4-BE49-F238E27FC236}">
                <a16:creationId xmlns:a16="http://schemas.microsoft.com/office/drawing/2014/main" id="{DD010CB8-5ADF-D96A-0AE8-D830AFDEB94C}"/>
              </a:ext>
            </a:extLst>
          </p:cNvPr>
          <p:cNvSpPr>
            <a:spLocks noGrp="1"/>
          </p:cNvSpPr>
          <p:nvPr>
            <p:ph type="title"/>
          </p:nvPr>
        </p:nvSpPr>
        <p:spPr>
          <a:xfrm>
            <a:off x="7622485" y="1100831"/>
            <a:ext cx="3503935" cy="3811825"/>
          </a:xfrm>
        </p:spPr>
        <p:txBody>
          <a:bodyPr anchor="t">
            <a:normAutofit/>
          </a:bodyPr>
          <a:lstStyle>
            <a:lvl1pPr>
              <a:lnSpc>
                <a:spcPct val="100000"/>
              </a:lnSpc>
              <a:defRPr sz="2000">
                <a:latin typeface="+mn-lt"/>
              </a:defRPr>
            </a:lvl1pPr>
          </a:lstStyle>
          <a:p>
            <a:r>
              <a:rPr lang="en-US"/>
              <a:t>Click to edit Master title style</a:t>
            </a:r>
          </a:p>
        </p:txBody>
      </p:sp>
      <p:sp>
        <p:nvSpPr>
          <p:cNvPr id="3" name="Date Placeholder 2">
            <a:extLst>
              <a:ext uri="{FF2B5EF4-FFF2-40B4-BE49-F238E27FC236}">
                <a16:creationId xmlns:a16="http://schemas.microsoft.com/office/drawing/2014/main" id="{86ADE8C0-7863-A0F4-9EFB-60B2F8DD221E}"/>
              </a:ext>
            </a:extLst>
          </p:cNvPr>
          <p:cNvSpPr>
            <a:spLocks noGrp="1"/>
          </p:cNvSpPr>
          <p:nvPr>
            <p:ph type="dt" sz="half" idx="14"/>
          </p:nvPr>
        </p:nvSpPr>
        <p:spPr/>
        <p:txBody>
          <a:bodyPr/>
          <a:lstStyle/>
          <a:p>
            <a:fld id="{7E7D3A11-047C-4AE4-9A54-AA0426E18492}" type="datetime1">
              <a:rPr lang="en-US" smtClean="0"/>
              <a:t>1/19/2026</a:t>
            </a:fld>
            <a:endParaRPr lang="en-US"/>
          </a:p>
        </p:txBody>
      </p:sp>
      <p:sp>
        <p:nvSpPr>
          <p:cNvPr id="4" name="Footer Placeholder 3">
            <a:extLst>
              <a:ext uri="{FF2B5EF4-FFF2-40B4-BE49-F238E27FC236}">
                <a16:creationId xmlns:a16="http://schemas.microsoft.com/office/drawing/2014/main" id="{0AE20381-0150-ABDF-3C66-3E77DA79EEC4}"/>
              </a:ext>
            </a:extLst>
          </p:cNvPr>
          <p:cNvSpPr>
            <a:spLocks noGrp="1"/>
          </p:cNvSpPr>
          <p:nvPr>
            <p:ph type="ftr" sz="quarter" idx="15"/>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33AD7FDD-1157-5BB4-4A9F-3F35CE7FF476}"/>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9" name="Content Placeholder 9">
            <a:extLst>
              <a:ext uri="{FF2B5EF4-FFF2-40B4-BE49-F238E27FC236}">
                <a16:creationId xmlns:a16="http://schemas.microsoft.com/office/drawing/2014/main" id="{205AA2D5-1683-397E-F373-FD43CF41C356}"/>
              </a:ext>
            </a:extLst>
          </p:cNvPr>
          <p:cNvSpPr>
            <a:spLocks noGrp="1"/>
          </p:cNvSpPr>
          <p:nvPr>
            <p:ph sz="quarter" idx="17" hasCustomPrompt="1"/>
          </p:nvPr>
        </p:nvSpPr>
        <p:spPr>
          <a:xfrm>
            <a:off x="274638" y="1192305"/>
            <a:ext cx="6354305" cy="5302119"/>
          </a:xfrm>
        </p:spPr>
        <p:txBody>
          <a:bodyPr anchor="b"/>
          <a:lstStyle>
            <a:lvl1pPr>
              <a:lnSpc>
                <a:spcPct val="85000"/>
              </a:lnSpc>
              <a:defRPr sz="16700">
                <a:gradFill>
                  <a:gsLst>
                    <a:gs pos="0">
                      <a:schemeClr val="accent6"/>
                    </a:gs>
                    <a:gs pos="46000">
                      <a:schemeClr val="accent1"/>
                    </a:gs>
                    <a:gs pos="100000">
                      <a:schemeClr val="accent3">
                        <a:lumMod val="60000"/>
                        <a:lumOff val="40000"/>
                      </a:schemeClr>
                    </a:gs>
                  </a:gsLst>
                  <a:lin ang="4200000" scaled="0"/>
                </a:gradFill>
                <a:latin typeface="+mj-lt"/>
              </a:defRPr>
            </a:lvl1pPr>
          </a:lstStyle>
          <a:p>
            <a:pPr lvl="0"/>
            <a:r>
              <a:rPr lang="en-US"/>
              <a:t>##%</a:t>
            </a:r>
          </a:p>
        </p:txBody>
      </p:sp>
      <p:cxnSp>
        <p:nvCxnSpPr>
          <p:cNvPr id="8" name="Straight Connector 7">
            <a:extLst>
              <a:ext uri="{FF2B5EF4-FFF2-40B4-BE49-F238E27FC236}">
                <a16:creationId xmlns:a16="http://schemas.microsoft.com/office/drawing/2014/main" id="{6A889F67-0B6B-A4B3-54DF-0A8015E5486C}"/>
              </a:ext>
            </a:extLst>
          </p:cNvPr>
          <p:cNvCxnSpPr>
            <a:cxnSpLocks/>
          </p:cNvCxnSpPr>
          <p:nvPr/>
        </p:nvCxnSpPr>
        <p:spPr>
          <a:xfrm flipV="1">
            <a:off x="7083125" y="1192305"/>
            <a:ext cx="0" cy="4711453"/>
          </a:xfrm>
          <a:prstGeom prst="line">
            <a:avLst/>
          </a:prstGeom>
          <a:ln w="6350">
            <a:solidFill>
              <a:schemeClr val="tx1">
                <a:lumMod val="65000"/>
                <a:alpha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5411602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Number Large 3">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6789B03-A237-8E25-DB32-95E92EBCC3A2}"/>
              </a:ext>
            </a:extLst>
          </p:cNvPr>
          <p:cNvSpPr/>
          <p:nvPr/>
        </p:nvSpPr>
        <p:spPr>
          <a:xfrm rot="10800000" flipH="1" flipV="1">
            <a:off x="1175658" y="0"/>
            <a:ext cx="11016342" cy="6858000"/>
          </a:xfrm>
          <a:prstGeom prst="rect">
            <a:avLst/>
          </a:prstGeom>
          <a:gradFill flip="none" rotWithShape="1">
            <a:gsLst>
              <a:gs pos="61500">
                <a:schemeClr val="accent1">
                  <a:alpha val="50000"/>
                </a:schemeClr>
              </a:gs>
              <a:gs pos="40000">
                <a:schemeClr val="accent5">
                  <a:alpha val="50000"/>
                </a:schemeClr>
              </a:gs>
              <a:gs pos="6000">
                <a:schemeClr val="bg2"/>
              </a:gs>
              <a:gs pos="94000">
                <a:schemeClr val="bg2">
                  <a:alpha val="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8" name="Rectangle 17">
            <a:extLst>
              <a:ext uri="{FF2B5EF4-FFF2-40B4-BE49-F238E27FC236}">
                <a16:creationId xmlns:a16="http://schemas.microsoft.com/office/drawing/2014/main" id="{7B651B9B-74D4-3A3F-E369-214B13D8B83C}"/>
              </a:ext>
            </a:extLst>
          </p:cNvPr>
          <p:cNvSpPr/>
          <p:nvPr/>
        </p:nvSpPr>
        <p:spPr>
          <a:xfrm rot="16200000" flipV="1">
            <a:off x="6267450" y="933451"/>
            <a:ext cx="6858000" cy="4991099"/>
          </a:xfrm>
          <a:prstGeom prst="rect">
            <a:avLst/>
          </a:prstGeom>
          <a:gradFill>
            <a:gsLst>
              <a:gs pos="3000">
                <a:schemeClr val="accent6">
                  <a:lumMod val="75000"/>
                </a:schemeClr>
              </a:gs>
              <a:gs pos="65000">
                <a:schemeClr val="accent4">
                  <a:lumMod val="50000"/>
                  <a:alpha val="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3" name="Rectangle 2">
            <a:extLst>
              <a:ext uri="{FF2B5EF4-FFF2-40B4-BE49-F238E27FC236}">
                <a16:creationId xmlns:a16="http://schemas.microsoft.com/office/drawing/2014/main" id="{81D28BDD-509C-1D92-D003-9C8B1DAEC620}"/>
              </a:ext>
            </a:extLst>
          </p:cNvPr>
          <p:cNvSpPr/>
          <p:nvPr/>
        </p:nvSpPr>
        <p:spPr>
          <a:xfrm flipH="1" flipV="1">
            <a:off x="2764971" y="4219356"/>
            <a:ext cx="9427029" cy="2638644"/>
          </a:xfrm>
          <a:prstGeom prst="rect">
            <a:avLst/>
          </a:prstGeom>
          <a:gradFill flip="none" rotWithShape="1">
            <a:gsLst>
              <a:gs pos="0">
                <a:schemeClr val="accent3"/>
              </a:gs>
              <a:gs pos="52000">
                <a:schemeClr val="bg2">
                  <a:alpha val="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5" name="Rectangle 4">
            <a:extLst>
              <a:ext uri="{FF2B5EF4-FFF2-40B4-BE49-F238E27FC236}">
                <a16:creationId xmlns:a16="http://schemas.microsoft.com/office/drawing/2014/main" id="{826BBCE4-74E2-A371-85F6-5E780BA94CAA}"/>
              </a:ext>
            </a:extLst>
          </p:cNvPr>
          <p:cNvSpPr/>
          <p:nvPr/>
        </p:nvSpPr>
        <p:spPr>
          <a:xfrm flipV="1">
            <a:off x="1524" y="1858018"/>
            <a:ext cx="12188952" cy="4999982"/>
          </a:xfrm>
          <a:prstGeom prst="rect">
            <a:avLst/>
          </a:prstGeom>
          <a:gradFill>
            <a:gsLst>
              <a:gs pos="28000">
                <a:schemeClr val="bg2"/>
              </a:gs>
              <a:gs pos="56000">
                <a:schemeClr val="bg2">
                  <a:alpha val="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4" name="Straight Connector 3">
            <a:extLst>
              <a:ext uri="{FF2B5EF4-FFF2-40B4-BE49-F238E27FC236}">
                <a16:creationId xmlns:a16="http://schemas.microsoft.com/office/drawing/2014/main" id="{6E400EE4-4D39-7F3B-C68E-A9F042877A92}"/>
              </a:ext>
            </a:extLst>
          </p:cNvPr>
          <p:cNvCxnSpPr>
            <a:cxnSpLocks/>
          </p:cNvCxnSpPr>
          <p:nvPr/>
        </p:nvCxnSpPr>
        <p:spPr>
          <a:xfrm flipH="1">
            <a:off x="394716" y="4868150"/>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
        <p:nvSpPr>
          <p:cNvPr id="9" name="Title 10">
            <a:extLst>
              <a:ext uri="{FF2B5EF4-FFF2-40B4-BE49-F238E27FC236}">
                <a16:creationId xmlns:a16="http://schemas.microsoft.com/office/drawing/2014/main" id="{2548AAB2-8D73-965E-CC0B-7865E812CACE}"/>
              </a:ext>
            </a:extLst>
          </p:cNvPr>
          <p:cNvSpPr>
            <a:spLocks noGrp="1"/>
          </p:cNvSpPr>
          <p:nvPr>
            <p:ph type="title"/>
          </p:nvPr>
        </p:nvSpPr>
        <p:spPr>
          <a:xfrm>
            <a:off x="6477001" y="5056104"/>
            <a:ext cx="5320284" cy="1322290"/>
          </a:xfrm>
        </p:spPr>
        <p:txBody>
          <a:bodyPr anchor="t"/>
          <a:lstStyle>
            <a:lvl1pPr algn="r">
              <a:lnSpc>
                <a:spcPct val="120000"/>
              </a:lnSpc>
              <a:spcBef>
                <a:spcPts val="1000"/>
              </a:spcBef>
              <a:defRPr sz="2000">
                <a:latin typeface="+mn-lt"/>
              </a:defRPr>
            </a:lvl1pPr>
          </a:lstStyle>
          <a:p>
            <a:r>
              <a:rPr lang="en-US"/>
              <a:t>Click to edit Master title style</a:t>
            </a:r>
          </a:p>
        </p:txBody>
      </p:sp>
      <p:sp>
        <p:nvSpPr>
          <p:cNvPr id="14" name="Date Placeholder 13">
            <a:extLst>
              <a:ext uri="{FF2B5EF4-FFF2-40B4-BE49-F238E27FC236}">
                <a16:creationId xmlns:a16="http://schemas.microsoft.com/office/drawing/2014/main" id="{459F1889-15CA-49B5-957D-AFEE32125C96}"/>
              </a:ext>
            </a:extLst>
          </p:cNvPr>
          <p:cNvSpPr>
            <a:spLocks noGrp="1"/>
          </p:cNvSpPr>
          <p:nvPr>
            <p:ph type="dt" sz="half" idx="14"/>
          </p:nvPr>
        </p:nvSpPr>
        <p:spPr/>
        <p:txBody>
          <a:bodyPr/>
          <a:lstStyle/>
          <a:p>
            <a:fld id="{7DA2CEDE-2AB4-4FB8-9551-E0AA4222B1A3}" type="datetime1">
              <a:rPr lang="en-US" smtClean="0"/>
              <a:t>1/19/2026</a:t>
            </a:fld>
            <a:endParaRPr lang="en-US"/>
          </a:p>
        </p:txBody>
      </p:sp>
      <p:sp>
        <p:nvSpPr>
          <p:cNvPr id="15" name="Footer Placeholder 14">
            <a:extLst>
              <a:ext uri="{FF2B5EF4-FFF2-40B4-BE49-F238E27FC236}">
                <a16:creationId xmlns:a16="http://schemas.microsoft.com/office/drawing/2014/main" id="{08B8EC79-A8CC-7A55-D80D-9F557250E751}"/>
              </a:ext>
            </a:extLst>
          </p:cNvPr>
          <p:cNvSpPr>
            <a:spLocks noGrp="1"/>
          </p:cNvSpPr>
          <p:nvPr>
            <p:ph type="ftr" sz="quarter" idx="15"/>
          </p:nvPr>
        </p:nvSpPr>
        <p:spPr/>
        <p:txBody>
          <a:bodyPr/>
          <a:lstStyle/>
          <a:p>
            <a:r>
              <a:rPr lang="en-US"/>
              <a:t>Sample Footer Text</a:t>
            </a:r>
          </a:p>
        </p:txBody>
      </p:sp>
      <p:sp>
        <p:nvSpPr>
          <p:cNvPr id="16" name="Slide Number Placeholder 15">
            <a:extLst>
              <a:ext uri="{FF2B5EF4-FFF2-40B4-BE49-F238E27FC236}">
                <a16:creationId xmlns:a16="http://schemas.microsoft.com/office/drawing/2014/main" id="{20317C40-C1F7-2A61-6EFC-9DBC5587444B}"/>
              </a:ext>
            </a:extLst>
          </p:cNvPr>
          <p:cNvSpPr>
            <a:spLocks noGrp="1"/>
          </p:cNvSpPr>
          <p:nvPr>
            <p:ph type="sldNum" sz="quarter" idx="16"/>
          </p:nvPr>
        </p:nvSpPr>
        <p:spPr/>
        <p:txBody>
          <a:bodyPr/>
          <a:lstStyle/>
          <a:p>
            <a:fld id="{5E0677F5-4A8A-4BF1-96BE-3BAE8FBAFE2E}" type="slidenum">
              <a:rPr lang="en-US" smtClean="0"/>
              <a:pPr/>
              <a:t>‹#›</a:t>
            </a:fld>
            <a:endParaRPr lang="en-US"/>
          </a:p>
        </p:txBody>
      </p:sp>
      <p:sp>
        <p:nvSpPr>
          <p:cNvPr id="8" name="Content Placeholder 9">
            <a:extLst>
              <a:ext uri="{FF2B5EF4-FFF2-40B4-BE49-F238E27FC236}">
                <a16:creationId xmlns:a16="http://schemas.microsoft.com/office/drawing/2014/main" id="{D9D57452-6086-AD7E-BB02-6CEEDA958256}"/>
              </a:ext>
            </a:extLst>
          </p:cNvPr>
          <p:cNvSpPr>
            <a:spLocks noGrp="1"/>
          </p:cNvSpPr>
          <p:nvPr>
            <p:ph sz="quarter" idx="17" hasCustomPrompt="1"/>
          </p:nvPr>
        </p:nvSpPr>
        <p:spPr>
          <a:xfrm>
            <a:off x="274638" y="965289"/>
            <a:ext cx="11087974" cy="3423256"/>
          </a:xfrm>
        </p:spPr>
        <p:txBody>
          <a:bodyPr anchor="t"/>
          <a:lstStyle>
            <a:lvl1pPr>
              <a:lnSpc>
                <a:spcPct val="85000"/>
              </a:lnSpc>
              <a:defRPr sz="24400">
                <a:solidFill>
                  <a:schemeClr val="tx1"/>
                </a:solidFill>
                <a:latin typeface="+mj-lt"/>
              </a:defRPr>
            </a:lvl1pPr>
          </a:lstStyle>
          <a:p>
            <a:pPr lvl="0"/>
            <a:r>
              <a:rPr lang="en-US"/>
              <a:t>##%</a:t>
            </a:r>
          </a:p>
        </p:txBody>
      </p:sp>
    </p:spTree>
    <p:extLst>
      <p:ext uri="{BB962C8B-B14F-4D97-AF65-F5344CB8AC3E}">
        <p14:creationId xmlns:p14="http://schemas.microsoft.com/office/powerpoint/2010/main" val="184099132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Number Large 4">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1D28BDD-509C-1D92-D003-9C8B1DAEC620}"/>
              </a:ext>
            </a:extLst>
          </p:cNvPr>
          <p:cNvSpPr/>
          <p:nvPr/>
        </p:nvSpPr>
        <p:spPr>
          <a:xfrm flipH="1" flipV="1">
            <a:off x="-1" y="2200164"/>
            <a:ext cx="12192000" cy="4657836"/>
          </a:xfrm>
          <a:prstGeom prst="rect">
            <a:avLst/>
          </a:prstGeom>
          <a:gradFill>
            <a:gsLst>
              <a:gs pos="0">
                <a:schemeClr val="accent2"/>
              </a:gs>
              <a:gs pos="47000">
                <a:schemeClr val="bg2">
                  <a:alpha val="0"/>
                </a:scheme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1" name="Rectangle 10">
            <a:extLst>
              <a:ext uri="{FF2B5EF4-FFF2-40B4-BE49-F238E27FC236}">
                <a16:creationId xmlns:a16="http://schemas.microsoft.com/office/drawing/2014/main" id="{F6789B03-A237-8E25-DB32-95E92EBCC3A2}"/>
              </a:ext>
            </a:extLst>
          </p:cNvPr>
          <p:cNvSpPr/>
          <p:nvPr/>
        </p:nvSpPr>
        <p:spPr>
          <a:xfrm rot="10800000" flipH="1" flipV="1">
            <a:off x="5325644" y="726090"/>
            <a:ext cx="6866356" cy="6131909"/>
          </a:xfrm>
          <a:prstGeom prst="rect">
            <a:avLst/>
          </a:prstGeom>
          <a:gradFill flip="none" rotWithShape="1">
            <a:gsLst>
              <a:gs pos="20000">
                <a:schemeClr val="accent3">
                  <a:lumMod val="60000"/>
                  <a:lumOff val="40000"/>
                  <a:alpha val="67000"/>
                </a:schemeClr>
              </a:gs>
              <a:gs pos="5000">
                <a:schemeClr val="tx2">
                  <a:alpha val="94000"/>
                </a:schemeClr>
              </a:gs>
              <a:gs pos="70000">
                <a:schemeClr val="bg2">
                  <a:alpha val="0"/>
                </a:scheme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8" name="Rectangle 17">
            <a:extLst>
              <a:ext uri="{FF2B5EF4-FFF2-40B4-BE49-F238E27FC236}">
                <a16:creationId xmlns:a16="http://schemas.microsoft.com/office/drawing/2014/main" id="{7B651B9B-74D4-3A3F-E369-214B13D8B83C}"/>
              </a:ext>
            </a:extLst>
          </p:cNvPr>
          <p:cNvSpPr/>
          <p:nvPr/>
        </p:nvSpPr>
        <p:spPr>
          <a:xfrm rot="16200000" flipV="1">
            <a:off x="6683189" y="1349189"/>
            <a:ext cx="6858000" cy="4159622"/>
          </a:xfrm>
          <a:prstGeom prst="rect">
            <a:avLst/>
          </a:prstGeom>
          <a:gradFill>
            <a:gsLst>
              <a:gs pos="0">
                <a:schemeClr val="accent1">
                  <a:lumMod val="75000"/>
                </a:schemeClr>
              </a:gs>
              <a:gs pos="63000">
                <a:schemeClr val="bg2">
                  <a:alpha val="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cxnSp>
        <p:nvCxnSpPr>
          <p:cNvPr id="4" name="Straight Connector 3">
            <a:extLst>
              <a:ext uri="{FF2B5EF4-FFF2-40B4-BE49-F238E27FC236}">
                <a16:creationId xmlns:a16="http://schemas.microsoft.com/office/drawing/2014/main" id="{6E400EE4-4D39-7F3B-C68E-A9F042877A92}"/>
              </a:ext>
            </a:extLst>
          </p:cNvPr>
          <p:cNvCxnSpPr>
            <a:cxnSpLocks/>
          </p:cNvCxnSpPr>
          <p:nvPr/>
        </p:nvCxnSpPr>
        <p:spPr>
          <a:xfrm flipH="1">
            <a:off x="394716" y="4876366"/>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
        <p:nvSpPr>
          <p:cNvPr id="8" name="Title 10">
            <a:extLst>
              <a:ext uri="{FF2B5EF4-FFF2-40B4-BE49-F238E27FC236}">
                <a16:creationId xmlns:a16="http://schemas.microsoft.com/office/drawing/2014/main" id="{6E27F960-EB1F-031C-F95C-2380BB06B5E8}"/>
              </a:ext>
            </a:extLst>
          </p:cNvPr>
          <p:cNvSpPr>
            <a:spLocks noGrp="1"/>
          </p:cNvSpPr>
          <p:nvPr>
            <p:ph type="title"/>
          </p:nvPr>
        </p:nvSpPr>
        <p:spPr>
          <a:xfrm>
            <a:off x="1885949" y="5125006"/>
            <a:ext cx="8420100" cy="728222"/>
          </a:xfrm>
        </p:spPr>
        <p:txBody>
          <a:bodyPr anchor="ctr"/>
          <a:lstStyle>
            <a:lvl1pPr algn="ctr">
              <a:lnSpc>
                <a:spcPct val="120000"/>
              </a:lnSpc>
              <a:spcBef>
                <a:spcPts val="1000"/>
              </a:spcBef>
              <a:defRPr sz="2000">
                <a:latin typeface="+mn-lt"/>
              </a:defRPr>
            </a:lvl1pPr>
          </a:lstStyle>
          <a:p>
            <a:r>
              <a:rPr lang="en-US"/>
              <a:t>Click to edit Master title style</a:t>
            </a:r>
          </a:p>
        </p:txBody>
      </p:sp>
      <p:sp>
        <p:nvSpPr>
          <p:cNvPr id="6" name="Content Placeholder 9">
            <a:extLst>
              <a:ext uri="{FF2B5EF4-FFF2-40B4-BE49-F238E27FC236}">
                <a16:creationId xmlns:a16="http://schemas.microsoft.com/office/drawing/2014/main" id="{A34236BC-4366-0C69-F209-C904D38401F8}"/>
              </a:ext>
            </a:extLst>
          </p:cNvPr>
          <p:cNvSpPr>
            <a:spLocks noGrp="1"/>
          </p:cNvSpPr>
          <p:nvPr>
            <p:ph sz="quarter" idx="17" hasCustomPrompt="1"/>
          </p:nvPr>
        </p:nvSpPr>
        <p:spPr>
          <a:xfrm>
            <a:off x="723900" y="726090"/>
            <a:ext cx="10744200" cy="3860382"/>
          </a:xfrm>
        </p:spPr>
        <p:txBody>
          <a:bodyPr anchor="b"/>
          <a:lstStyle>
            <a:lvl1pPr algn="ctr">
              <a:lnSpc>
                <a:spcPct val="85000"/>
              </a:lnSpc>
              <a:defRPr sz="25500">
                <a:solidFill>
                  <a:schemeClr val="tx1"/>
                </a:solidFill>
                <a:latin typeface="+mj-lt"/>
              </a:defRPr>
            </a:lvl1pPr>
          </a:lstStyle>
          <a:p>
            <a:pPr lvl="0"/>
            <a:r>
              <a:rPr lang="en-US"/>
              <a:t>##%</a:t>
            </a:r>
          </a:p>
        </p:txBody>
      </p:sp>
      <p:cxnSp>
        <p:nvCxnSpPr>
          <p:cNvPr id="14" name="Straight Connector 13">
            <a:extLst>
              <a:ext uri="{FF2B5EF4-FFF2-40B4-BE49-F238E27FC236}">
                <a16:creationId xmlns:a16="http://schemas.microsoft.com/office/drawing/2014/main" id="{417591FD-2E75-A22D-FBA7-02D7E815F645}"/>
              </a:ext>
            </a:extLst>
          </p:cNvPr>
          <p:cNvCxnSpPr>
            <a:cxnSpLocks/>
          </p:cNvCxnSpPr>
          <p:nvPr/>
        </p:nvCxnSpPr>
        <p:spPr>
          <a:xfrm flipH="1">
            <a:off x="394716" y="6091872"/>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
        <p:nvSpPr>
          <p:cNvPr id="15" name="Date Placeholder 14">
            <a:extLst>
              <a:ext uri="{FF2B5EF4-FFF2-40B4-BE49-F238E27FC236}">
                <a16:creationId xmlns:a16="http://schemas.microsoft.com/office/drawing/2014/main" id="{38FB55F3-AB08-16DF-AAC9-DD747B27C4E2}"/>
              </a:ext>
            </a:extLst>
          </p:cNvPr>
          <p:cNvSpPr>
            <a:spLocks noGrp="1"/>
          </p:cNvSpPr>
          <p:nvPr>
            <p:ph type="dt" sz="half" idx="14"/>
          </p:nvPr>
        </p:nvSpPr>
        <p:spPr>
          <a:xfrm>
            <a:off x="301752" y="6286290"/>
            <a:ext cx="1759288" cy="365760"/>
          </a:xfrm>
        </p:spPr>
        <p:txBody>
          <a:bodyPr/>
          <a:lstStyle/>
          <a:p>
            <a:fld id="{7DA2CEDE-2AB4-4FB8-9551-E0AA4222B1A3}" type="datetime1">
              <a:rPr lang="en-US" smtClean="0"/>
              <a:t>1/19/2026</a:t>
            </a:fld>
            <a:endParaRPr lang="en-US"/>
          </a:p>
        </p:txBody>
      </p:sp>
      <p:sp>
        <p:nvSpPr>
          <p:cNvPr id="16" name="Footer Placeholder 15">
            <a:extLst>
              <a:ext uri="{FF2B5EF4-FFF2-40B4-BE49-F238E27FC236}">
                <a16:creationId xmlns:a16="http://schemas.microsoft.com/office/drawing/2014/main" id="{E16155A7-4EE1-631B-DE09-AD84BEA5F71F}"/>
              </a:ext>
            </a:extLst>
          </p:cNvPr>
          <p:cNvSpPr>
            <a:spLocks noGrp="1"/>
          </p:cNvSpPr>
          <p:nvPr>
            <p:ph type="ftr" sz="quarter" idx="15"/>
          </p:nvPr>
        </p:nvSpPr>
        <p:spPr>
          <a:xfrm>
            <a:off x="7622485" y="6286290"/>
            <a:ext cx="2509284" cy="365760"/>
          </a:xfrm>
        </p:spPr>
        <p:txBody>
          <a:bodyPr/>
          <a:lstStyle/>
          <a:p>
            <a:r>
              <a:rPr lang="en-US"/>
              <a:t>Sample Footer Text</a:t>
            </a:r>
          </a:p>
        </p:txBody>
      </p:sp>
      <p:sp>
        <p:nvSpPr>
          <p:cNvPr id="17" name="Slide Number Placeholder 16">
            <a:extLst>
              <a:ext uri="{FF2B5EF4-FFF2-40B4-BE49-F238E27FC236}">
                <a16:creationId xmlns:a16="http://schemas.microsoft.com/office/drawing/2014/main" id="{5711E54C-F006-9166-CC7B-F217541169AB}"/>
              </a:ext>
            </a:extLst>
          </p:cNvPr>
          <p:cNvSpPr>
            <a:spLocks noGrp="1"/>
          </p:cNvSpPr>
          <p:nvPr>
            <p:ph type="sldNum" sz="quarter" idx="16"/>
          </p:nvPr>
        </p:nvSpPr>
        <p:spPr>
          <a:xfrm>
            <a:off x="11300323" y="6286290"/>
            <a:ext cx="605475" cy="365760"/>
          </a:xfrm>
        </p:spPr>
        <p:txBody>
          <a:bodyPr/>
          <a:lstStyle/>
          <a:p>
            <a:fld id="{5E0677F5-4A8A-4BF1-96BE-3BAE8FBAFE2E}" type="slidenum">
              <a:rPr lang="en-US" smtClean="0"/>
              <a:pPr/>
              <a:t>‹#›</a:t>
            </a:fld>
            <a:endParaRPr lang="en-US"/>
          </a:p>
        </p:txBody>
      </p:sp>
    </p:spTree>
    <p:extLst>
      <p:ext uri="{BB962C8B-B14F-4D97-AF65-F5344CB8AC3E}">
        <p14:creationId xmlns:p14="http://schemas.microsoft.com/office/powerpoint/2010/main" val="236767985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preserve="1" userDrawn="1">
  <p:cSld name="Statement">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0BED7B15-76E6-E98E-A0BB-6188FC145CDD}"/>
              </a:ext>
            </a:extLst>
          </p:cNvPr>
          <p:cNvSpPr/>
          <p:nvPr/>
        </p:nvSpPr>
        <p:spPr>
          <a:xfrm rot="10800000" flipH="1">
            <a:off x="-1" y="0"/>
            <a:ext cx="12192002" cy="6858000"/>
          </a:xfrm>
          <a:prstGeom prst="rect">
            <a:avLst/>
          </a:prstGeom>
          <a:gradFill flip="none" rotWithShape="1">
            <a:gsLst>
              <a:gs pos="50000">
                <a:schemeClr val="accent3">
                  <a:lumMod val="60000"/>
                  <a:lumOff val="40000"/>
                  <a:alpha val="75000"/>
                </a:schemeClr>
              </a:gs>
              <a:gs pos="0">
                <a:schemeClr val="accent1">
                  <a:lumMod val="50000"/>
                </a:schemeClr>
              </a:gs>
              <a:gs pos="100000">
                <a:schemeClr val="accent4">
                  <a:lumMod val="50000"/>
                </a:schemeClr>
              </a:gs>
              <a:gs pos="85000">
                <a:schemeClr val="accent2">
                  <a:lumMod val="75000"/>
                </a:schemeClr>
              </a:gs>
            </a:gsLst>
            <a:lin ang="27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A3602343-A974-BE4B-41E6-58237921FB4D}"/>
              </a:ext>
            </a:extLst>
          </p:cNvPr>
          <p:cNvSpPr/>
          <p:nvPr/>
        </p:nvSpPr>
        <p:spPr>
          <a:xfrm flipH="1">
            <a:off x="3683466" y="0"/>
            <a:ext cx="8508534" cy="6858000"/>
          </a:xfrm>
          <a:prstGeom prst="rect">
            <a:avLst/>
          </a:prstGeom>
          <a:gradFill flip="none" rotWithShape="1">
            <a:gsLst>
              <a:gs pos="6000">
                <a:schemeClr val="accent3">
                  <a:lumMod val="40000"/>
                  <a:lumOff val="60000"/>
                </a:schemeClr>
              </a:gs>
              <a:gs pos="73000">
                <a:schemeClr val="accent3">
                  <a:alpha val="0"/>
                </a:schemeClr>
              </a:gs>
            </a:gsLst>
            <a:path path="circle">
              <a:fillToRect l="50000" t="50000" r="50000" b="50000"/>
            </a:path>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51022E84-7D91-EFA0-CBCA-F9AC98E6181F}"/>
              </a:ext>
            </a:extLst>
          </p:cNvPr>
          <p:cNvSpPr/>
          <p:nvPr/>
        </p:nvSpPr>
        <p:spPr>
          <a:xfrm rot="5400000">
            <a:off x="1670408" y="-1670408"/>
            <a:ext cx="7492544" cy="10833360"/>
          </a:xfrm>
          <a:prstGeom prst="rect">
            <a:avLst/>
          </a:prstGeom>
          <a:gradFill flip="none" rotWithShape="1">
            <a:gsLst>
              <a:gs pos="58000">
                <a:schemeClr val="accent2">
                  <a:alpha val="0"/>
                </a:schemeClr>
              </a:gs>
              <a:gs pos="98000">
                <a:schemeClr val="accent6">
                  <a:lumMod val="75000"/>
                </a:schemeClr>
              </a:gs>
            </a:gsLst>
            <a:lin ang="96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67344"/>
          </a:xfrm>
        </p:spPr>
        <p:txBody>
          <a:bodyPr/>
          <a:lstStyle/>
          <a:p>
            <a:r>
              <a:rPr lang="en-US"/>
              <a:t>Click to edit Master title style</a:t>
            </a:r>
          </a:p>
        </p:txBody>
      </p:sp>
      <p:sp>
        <p:nvSpPr>
          <p:cNvPr id="3" name="Rectangle 2">
            <a:extLst>
              <a:ext uri="{FF2B5EF4-FFF2-40B4-BE49-F238E27FC236}">
                <a16:creationId xmlns:a16="http://schemas.microsoft.com/office/drawing/2014/main" id="{67DA0DC0-3518-750A-3821-192C03B2D059}"/>
              </a:ext>
            </a:extLst>
          </p:cNvPr>
          <p:cNvSpPr/>
          <p:nvPr/>
        </p:nvSpPr>
        <p:spPr>
          <a:xfrm rot="10800000">
            <a:off x="5031742" y="-20336"/>
            <a:ext cx="7160258" cy="6878336"/>
          </a:xfrm>
          <a:prstGeom prst="rect">
            <a:avLst/>
          </a:prstGeom>
          <a:gradFill>
            <a:gsLst>
              <a:gs pos="30000">
                <a:schemeClr val="accent4">
                  <a:lumMod val="60000"/>
                  <a:lumOff val="40000"/>
                  <a:alpha val="0"/>
                </a:schemeClr>
              </a:gs>
              <a:gs pos="89000">
                <a:schemeClr val="bg2"/>
              </a:gs>
            </a:gsLst>
            <a:lin ang="96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B5B402F4-533A-849C-ACAD-039056A5D174}"/>
              </a:ext>
            </a:extLst>
          </p:cNvPr>
          <p:cNvSpPr/>
          <p:nvPr/>
        </p:nvSpPr>
        <p:spPr>
          <a:xfrm flipH="1">
            <a:off x="8961" y="2704579"/>
            <a:ext cx="12183038" cy="4153421"/>
          </a:xfrm>
          <a:prstGeom prst="rect">
            <a:avLst/>
          </a:prstGeom>
          <a:gradFill flip="none" rotWithShape="1">
            <a:gsLst>
              <a:gs pos="20000">
                <a:schemeClr val="accent1">
                  <a:alpha val="0"/>
                </a:schemeClr>
              </a:gs>
              <a:gs pos="68000">
                <a:schemeClr val="bg2">
                  <a:alpha val="67000"/>
                </a:schemeClr>
              </a:gs>
              <a:gs pos="90000">
                <a:schemeClr val="bg2"/>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Date Placeholder 5">
            <a:extLst>
              <a:ext uri="{FF2B5EF4-FFF2-40B4-BE49-F238E27FC236}">
                <a16:creationId xmlns:a16="http://schemas.microsoft.com/office/drawing/2014/main" id="{E9E12D21-0607-5120-F81C-6E1DA0652CFB}"/>
              </a:ext>
            </a:extLst>
          </p:cNvPr>
          <p:cNvSpPr>
            <a:spLocks noGrp="1"/>
          </p:cNvSpPr>
          <p:nvPr>
            <p:ph type="dt" sz="half" idx="14"/>
          </p:nvPr>
        </p:nvSpPr>
        <p:spPr/>
        <p:txBody>
          <a:bodyPr/>
          <a:lstStyle/>
          <a:p>
            <a:fld id="{02E0CC3F-E257-4F6E-9E6A-B96D887699EC}" type="datetime1">
              <a:rPr lang="en-US" smtClean="0"/>
              <a:t>1/19/2026</a:t>
            </a:fld>
            <a:endParaRPr lang="en-US"/>
          </a:p>
        </p:txBody>
      </p:sp>
      <p:sp>
        <p:nvSpPr>
          <p:cNvPr id="8" name="Footer Placeholder 7">
            <a:extLst>
              <a:ext uri="{FF2B5EF4-FFF2-40B4-BE49-F238E27FC236}">
                <a16:creationId xmlns:a16="http://schemas.microsoft.com/office/drawing/2014/main" id="{E0E9E314-CB58-F3CE-7C32-D6103621A2D5}"/>
              </a:ext>
            </a:extLst>
          </p:cNvPr>
          <p:cNvSpPr>
            <a:spLocks noGrp="1"/>
          </p:cNvSpPr>
          <p:nvPr>
            <p:ph type="ftr" sz="quarter" idx="15"/>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20A1B35F-4D88-6EA9-8D55-4133CD961AF1}"/>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10" name="Content Placeholder 9">
            <a:extLst>
              <a:ext uri="{FF2B5EF4-FFF2-40B4-BE49-F238E27FC236}">
                <a16:creationId xmlns:a16="http://schemas.microsoft.com/office/drawing/2014/main" id="{88124DA4-1249-371C-65BA-0AAC0239D4C1}"/>
              </a:ext>
            </a:extLst>
          </p:cNvPr>
          <p:cNvSpPr>
            <a:spLocks noGrp="1"/>
          </p:cNvSpPr>
          <p:nvPr>
            <p:ph sz="quarter" idx="17" hasCustomPrompt="1"/>
          </p:nvPr>
        </p:nvSpPr>
        <p:spPr>
          <a:xfrm>
            <a:off x="274320" y="2704946"/>
            <a:ext cx="9801225" cy="3538538"/>
          </a:xfrm>
        </p:spPr>
        <p:txBody>
          <a:bodyPr anchor="b"/>
          <a:lstStyle>
            <a:lvl1pPr>
              <a:lnSpc>
                <a:spcPct val="100000"/>
              </a:lnSpc>
              <a:defRPr sz="5400"/>
            </a:lvl1pPr>
            <a:lvl2pPr>
              <a:lnSpc>
                <a:spcPct val="100000"/>
              </a:lnSpc>
              <a:defRPr sz="4800"/>
            </a:lvl2pPr>
            <a:lvl3pPr>
              <a:lnSpc>
                <a:spcPct val="100000"/>
              </a:lnSpc>
              <a:defRPr sz="4400"/>
            </a:lvl3pPr>
            <a:lvl4pPr>
              <a:lnSpc>
                <a:spcPct val="100000"/>
              </a:lnSpc>
              <a:defRPr sz="4000"/>
            </a:lvl4pPr>
            <a:lvl5pPr>
              <a:lnSpc>
                <a:spcPct val="100000"/>
              </a:lnSpc>
              <a:defRPr sz="3600"/>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5494267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p:cSld name="Statement 2">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D2CF1CF0-C3ED-5EA1-C726-EBAC66FC459E}"/>
              </a:ext>
            </a:extLst>
          </p:cNvPr>
          <p:cNvGrpSpPr/>
          <p:nvPr/>
        </p:nvGrpSpPr>
        <p:grpSpPr>
          <a:xfrm rot="10800000">
            <a:off x="1" y="0"/>
            <a:ext cx="12190476" cy="6858000"/>
            <a:chOff x="-9781" y="3912"/>
            <a:chExt cx="12211365" cy="6858000"/>
          </a:xfrm>
        </p:grpSpPr>
        <p:sp>
          <p:nvSpPr>
            <p:cNvPr id="5" name="Rectangle 4">
              <a:extLst>
                <a:ext uri="{FF2B5EF4-FFF2-40B4-BE49-F238E27FC236}">
                  <a16:creationId xmlns:a16="http://schemas.microsoft.com/office/drawing/2014/main" id="{09BA6A3A-21BC-BCE6-BC2B-B42FA75A49EF}"/>
                </a:ext>
              </a:extLst>
            </p:cNvPr>
            <p:cNvSpPr/>
            <p:nvPr/>
          </p:nvSpPr>
          <p:spPr>
            <a:xfrm>
              <a:off x="-9780" y="3912"/>
              <a:ext cx="12209838"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0" name="Rectangle 9">
              <a:extLst>
                <a:ext uri="{FF2B5EF4-FFF2-40B4-BE49-F238E27FC236}">
                  <a16:creationId xmlns:a16="http://schemas.microsoft.com/office/drawing/2014/main" id="{2FB24053-097C-6D55-5E0C-0603408E5C88}"/>
                </a:ext>
              </a:extLst>
            </p:cNvPr>
            <p:cNvSpPr/>
            <p:nvPr/>
          </p:nvSpPr>
          <p:spPr>
            <a:xfrm rot="5400000" flipH="1">
              <a:off x="2666140" y="-2672008"/>
              <a:ext cx="6857996" cy="12209838"/>
            </a:xfrm>
            <a:prstGeom prst="rect">
              <a:avLst/>
            </a:prstGeom>
            <a:gradFill>
              <a:gsLst>
                <a:gs pos="0">
                  <a:schemeClr val="accent3">
                    <a:lumMod val="60000"/>
                    <a:lumOff val="40000"/>
                  </a:schemeClr>
                </a:gs>
                <a:gs pos="65000">
                  <a:schemeClr val="accent1">
                    <a:lumMod val="75000"/>
                    <a:alpha val="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1" name="Rectangle 10">
              <a:extLst>
                <a:ext uri="{FF2B5EF4-FFF2-40B4-BE49-F238E27FC236}">
                  <a16:creationId xmlns:a16="http://schemas.microsoft.com/office/drawing/2014/main" id="{67536FF5-9154-5325-5E33-F0EC96653800}"/>
                </a:ext>
              </a:extLst>
            </p:cNvPr>
            <p:cNvSpPr/>
            <p:nvPr/>
          </p:nvSpPr>
          <p:spPr>
            <a:xfrm rot="16200000" flipH="1">
              <a:off x="2666139" y="-2672007"/>
              <a:ext cx="6858000" cy="12209838"/>
            </a:xfrm>
            <a:prstGeom prst="rect">
              <a:avLst/>
            </a:prstGeom>
            <a:gradFill flip="none" rotWithShape="1">
              <a:gsLst>
                <a:gs pos="0">
                  <a:schemeClr val="accent1">
                    <a:lumMod val="75000"/>
                  </a:schemeClr>
                </a:gs>
                <a:gs pos="32000">
                  <a:schemeClr val="accent5">
                    <a:alpha val="0"/>
                  </a:schemeClr>
                </a:gs>
              </a:gsLst>
              <a:lin ang="21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2" name="Rectangle 11">
              <a:extLst>
                <a:ext uri="{FF2B5EF4-FFF2-40B4-BE49-F238E27FC236}">
                  <a16:creationId xmlns:a16="http://schemas.microsoft.com/office/drawing/2014/main" id="{4BFC185B-E462-A41C-3F22-C8625064206D}"/>
                </a:ext>
              </a:extLst>
            </p:cNvPr>
            <p:cNvSpPr/>
            <p:nvPr/>
          </p:nvSpPr>
          <p:spPr>
            <a:xfrm rot="5400000">
              <a:off x="4173989" y="-1164157"/>
              <a:ext cx="3842298" cy="12209838"/>
            </a:xfrm>
            <a:prstGeom prst="rect">
              <a:avLst/>
            </a:prstGeom>
            <a:gradFill>
              <a:gsLst>
                <a:gs pos="0">
                  <a:schemeClr val="accent6"/>
                </a:gs>
                <a:gs pos="48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3" name="Rectangle 12">
              <a:extLst>
                <a:ext uri="{FF2B5EF4-FFF2-40B4-BE49-F238E27FC236}">
                  <a16:creationId xmlns:a16="http://schemas.microsoft.com/office/drawing/2014/main" id="{F49986CB-27CC-E8D1-6341-4F461EB28D7D}"/>
                </a:ext>
                <a:ext uri="{C183D7F6-B498-43B3-948B-1728B52AA6E4}">
                  <adec:decorative xmlns:adec="http://schemas.microsoft.com/office/drawing/2017/decorative" val="1"/>
                </a:ext>
              </a:extLst>
            </p:cNvPr>
            <p:cNvSpPr/>
            <p:nvPr/>
          </p:nvSpPr>
          <p:spPr>
            <a:xfrm flipH="1">
              <a:off x="5681150" y="3912"/>
              <a:ext cx="6520434" cy="6858000"/>
            </a:xfrm>
            <a:prstGeom prst="rect">
              <a:avLst/>
            </a:prstGeom>
            <a:gradFill flip="none" rotWithShape="1">
              <a:gsLst>
                <a:gs pos="8000">
                  <a:schemeClr val="bg2"/>
                </a:gs>
                <a:gs pos="71000">
                  <a:schemeClr val="accent6">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67344"/>
          </a:xfrm>
        </p:spPr>
        <p:txBody>
          <a:bodyPr/>
          <a:lstStyle/>
          <a:p>
            <a:r>
              <a:rPr lang="en-US"/>
              <a:t>Click to edit Master title style</a:t>
            </a:r>
          </a:p>
        </p:txBody>
      </p:sp>
      <p:sp>
        <p:nvSpPr>
          <p:cNvPr id="6" name="Date Placeholder 5">
            <a:extLst>
              <a:ext uri="{FF2B5EF4-FFF2-40B4-BE49-F238E27FC236}">
                <a16:creationId xmlns:a16="http://schemas.microsoft.com/office/drawing/2014/main" id="{E9E12D21-0607-5120-F81C-6E1DA0652CFB}"/>
              </a:ext>
            </a:extLst>
          </p:cNvPr>
          <p:cNvSpPr>
            <a:spLocks noGrp="1"/>
          </p:cNvSpPr>
          <p:nvPr>
            <p:ph type="dt" sz="half" idx="14"/>
          </p:nvPr>
        </p:nvSpPr>
        <p:spPr/>
        <p:txBody>
          <a:bodyPr/>
          <a:lstStyle/>
          <a:p>
            <a:fld id="{BBFD9073-9E84-4C56-B5C8-FA6026186803}" type="datetime1">
              <a:rPr lang="en-US" smtClean="0"/>
              <a:t>1/19/2026</a:t>
            </a:fld>
            <a:endParaRPr lang="en-US"/>
          </a:p>
        </p:txBody>
      </p:sp>
      <p:sp>
        <p:nvSpPr>
          <p:cNvPr id="8" name="Footer Placeholder 7">
            <a:extLst>
              <a:ext uri="{FF2B5EF4-FFF2-40B4-BE49-F238E27FC236}">
                <a16:creationId xmlns:a16="http://schemas.microsoft.com/office/drawing/2014/main" id="{E0E9E314-CB58-F3CE-7C32-D6103621A2D5}"/>
              </a:ext>
            </a:extLst>
          </p:cNvPr>
          <p:cNvSpPr>
            <a:spLocks noGrp="1"/>
          </p:cNvSpPr>
          <p:nvPr>
            <p:ph type="ftr" sz="quarter" idx="15"/>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20A1B35F-4D88-6EA9-8D55-4133CD961AF1}"/>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866900" y="1926628"/>
            <a:ext cx="8420099" cy="3229900"/>
          </a:xfrm>
        </p:spPr>
        <p:txBody>
          <a:bodyPr anchor="ctr">
            <a:normAutofit/>
          </a:bodyPr>
          <a:lstStyle>
            <a:lvl1pPr marL="0" indent="0" algn="ctr">
              <a:lnSpc>
                <a:spcPct val="100000"/>
              </a:lnSpc>
              <a:buNone/>
              <a:defRPr sz="5400" b="0">
                <a:solidFill>
                  <a:schemeClr val="tx1"/>
                </a:solidFill>
              </a:defRPr>
            </a:lvl1pPr>
            <a:lvl2pPr marL="228600" indent="0" algn="ctr">
              <a:lnSpc>
                <a:spcPct val="100000"/>
              </a:lnSpc>
              <a:buNone/>
              <a:defRPr sz="4800" b="0">
                <a:solidFill>
                  <a:schemeClr val="tx1"/>
                </a:solidFill>
              </a:defRPr>
            </a:lvl2pPr>
            <a:lvl3pPr marL="457200" indent="0" algn="ctr">
              <a:lnSpc>
                <a:spcPct val="100000"/>
              </a:lnSpc>
              <a:buNone/>
              <a:defRPr sz="4400" b="0">
                <a:solidFill>
                  <a:schemeClr val="tx1"/>
                </a:solidFill>
              </a:defRPr>
            </a:lvl3pPr>
            <a:lvl4pPr marL="685800" indent="0" algn="ctr">
              <a:lnSpc>
                <a:spcPct val="100000"/>
              </a:lnSpc>
              <a:buNone/>
              <a:defRPr sz="4000" b="0">
                <a:solidFill>
                  <a:schemeClr val="tx1"/>
                </a:solidFill>
              </a:defRPr>
            </a:lvl4pPr>
            <a:lvl5pPr marL="914400" indent="0" algn="ctr">
              <a:lnSpc>
                <a:spcPct val="100000"/>
              </a:lnSpc>
              <a:buNone/>
              <a:defRPr sz="3600" b="0">
                <a:solidFill>
                  <a:schemeClr val="tx1"/>
                </a:solidFill>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2788033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p:cSld name="Statement 3">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8FC5C2AD-3C50-C089-D649-A6D2273BB610}"/>
              </a:ext>
            </a:extLst>
          </p:cNvPr>
          <p:cNvSpPr/>
          <p:nvPr/>
        </p:nvSpPr>
        <p:spPr>
          <a:xfrm rot="16200000" flipH="1">
            <a:off x="5328160" y="-27729"/>
            <a:ext cx="1537858" cy="12189821"/>
          </a:xfrm>
          <a:prstGeom prst="rect">
            <a:avLst/>
          </a:prstGeom>
          <a:gradFill>
            <a:gsLst>
              <a:gs pos="38000">
                <a:schemeClr val="accent1">
                  <a:lumMod val="75000"/>
                  <a:alpha val="0"/>
                </a:schemeClr>
              </a:gs>
              <a:gs pos="96000">
                <a:schemeClr val="accent3">
                  <a:lumMod val="60000"/>
                  <a:lumOff val="4000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67344"/>
          </a:xfrm>
        </p:spPr>
        <p:txBody>
          <a:bodyPr/>
          <a:lstStyle/>
          <a:p>
            <a:r>
              <a:rPr lang="en-US"/>
              <a:t>Click to edit Master title style</a:t>
            </a:r>
          </a:p>
        </p:txBody>
      </p:sp>
      <p:sp>
        <p:nvSpPr>
          <p:cNvPr id="6" name="Date Placeholder 5">
            <a:extLst>
              <a:ext uri="{FF2B5EF4-FFF2-40B4-BE49-F238E27FC236}">
                <a16:creationId xmlns:a16="http://schemas.microsoft.com/office/drawing/2014/main" id="{E9E12D21-0607-5120-F81C-6E1DA0652CFB}"/>
              </a:ext>
            </a:extLst>
          </p:cNvPr>
          <p:cNvSpPr>
            <a:spLocks noGrp="1"/>
          </p:cNvSpPr>
          <p:nvPr>
            <p:ph type="dt" sz="half" idx="14"/>
          </p:nvPr>
        </p:nvSpPr>
        <p:spPr/>
        <p:txBody>
          <a:bodyPr/>
          <a:lstStyle/>
          <a:p>
            <a:fld id="{7FD71008-F1A2-4E65-9AFD-4970D8007661}" type="datetime1">
              <a:rPr lang="en-US" smtClean="0"/>
              <a:t>1/19/2026</a:t>
            </a:fld>
            <a:endParaRPr lang="en-US"/>
          </a:p>
        </p:txBody>
      </p:sp>
      <p:sp>
        <p:nvSpPr>
          <p:cNvPr id="8" name="Footer Placeholder 7">
            <a:extLst>
              <a:ext uri="{FF2B5EF4-FFF2-40B4-BE49-F238E27FC236}">
                <a16:creationId xmlns:a16="http://schemas.microsoft.com/office/drawing/2014/main" id="{E0E9E314-CB58-F3CE-7C32-D6103621A2D5}"/>
              </a:ext>
            </a:extLst>
          </p:cNvPr>
          <p:cNvSpPr>
            <a:spLocks noGrp="1"/>
          </p:cNvSpPr>
          <p:nvPr>
            <p:ph type="ftr" sz="quarter" idx="15"/>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20A1B35F-4D88-6EA9-8D55-4133CD961AF1}"/>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10" name="Rectangle 9">
            <a:extLst>
              <a:ext uri="{FF2B5EF4-FFF2-40B4-BE49-F238E27FC236}">
                <a16:creationId xmlns:a16="http://schemas.microsoft.com/office/drawing/2014/main" id="{B6061286-C2FC-AEA2-F983-2178EAD2A63F}"/>
              </a:ext>
            </a:extLst>
          </p:cNvPr>
          <p:cNvSpPr/>
          <p:nvPr/>
        </p:nvSpPr>
        <p:spPr>
          <a:xfrm flipH="1" flipV="1">
            <a:off x="-3" y="2058528"/>
            <a:ext cx="8585201" cy="4799472"/>
          </a:xfrm>
          <a:prstGeom prst="rect">
            <a:avLst/>
          </a:prstGeom>
          <a:gradFill flip="none" rotWithShape="1">
            <a:gsLst>
              <a:gs pos="69000">
                <a:schemeClr val="accent1">
                  <a:alpha val="0"/>
                </a:schemeClr>
              </a:gs>
              <a:gs pos="30000">
                <a:schemeClr val="accent3">
                  <a:lumMod val="60000"/>
                  <a:lumOff val="40000"/>
                  <a:alpha val="47000"/>
                </a:schemeClr>
              </a:gs>
              <a:gs pos="0">
                <a:schemeClr val="tx1">
                  <a:alpha val="88000"/>
                </a:schemeClr>
              </a:gs>
              <a:gs pos="100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2" name="Rectangle 11">
            <a:extLst>
              <a:ext uri="{FF2B5EF4-FFF2-40B4-BE49-F238E27FC236}">
                <a16:creationId xmlns:a16="http://schemas.microsoft.com/office/drawing/2014/main" id="{94C601D0-F929-5C7E-ABB1-EDAE306F5314}"/>
              </a:ext>
            </a:extLst>
          </p:cNvPr>
          <p:cNvSpPr/>
          <p:nvPr/>
        </p:nvSpPr>
        <p:spPr>
          <a:xfrm>
            <a:off x="0" y="5298252"/>
            <a:ext cx="11044517" cy="1559747"/>
          </a:xfrm>
          <a:prstGeom prst="rect">
            <a:avLst/>
          </a:prstGeom>
          <a:gradFill>
            <a:gsLst>
              <a:gs pos="36000">
                <a:schemeClr val="accent6">
                  <a:alpha val="0"/>
                </a:schemeClr>
              </a:gs>
              <a:gs pos="91000">
                <a:schemeClr val="bg2"/>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1" name="Rectangle 10">
            <a:extLst>
              <a:ext uri="{FF2B5EF4-FFF2-40B4-BE49-F238E27FC236}">
                <a16:creationId xmlns:a16="http://schemas.microsoft.com/office/drawing/2014/main" id="{BEF0725A-63D2-3C07-3E64-787784EF748D}"/>
              </a:ext>
            </a:extLst>
          </p:cNvPr>
          <p:cNvSpPr/>
          <p:nvPr/>
        </p:nvSpPr>
        <p:spPr>
          <a:xfrm>
            <a:off x="-1" y="1719695"/>
            <a:ext cx="12189822" cy="3578557"/>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274320" y="952500"/>
            <a:ext cx="9296400" cy="3578557"/>
          </a:xfrm>
        </p:spPr>
        <p:txBody>
          <a:bodyPr anchor="t">
            <a:noAutofit/>
          </a:bodyPr>
          <a:lstStyle>
            <a:lvl1pPr marL="0" indent="0">
              <a:lnSpc>
                <a:spcPct val="100000"/>
              </a:lnSpc>
              <a:buNone/>
              <a:defRPr sz="5000" b="0">
                <a:solidFill>
                  <a:schemeClr val="tx1"/>
                </a:solidFill>
              </a:defRPr>
            </a:lvl1pPr>
            <a:lvl2pPr marL="228600" indent="0">
              <a:lnSpc>
                <a:spcPct val="100000"/>
              </a:lnSpc>
              <a:buNone/>
              <a:defRPr sz="4400" b="0">
                <a:solidFill>
                  <a:schemeClr val="tx1"/>
                </a:solidFill>
              </a:defRPr>
            </a:lvl2pPr>
            <a:lvl3pPr marL="457200" indent="0">
              <a:lnSpc>
                <a:spcPct val="100000"/>
              </a:lnSpc>
              <a:buNone/>
              <a:defRPr sz="3200" b="0">
                <a:solidFill>
                  <a:schemeClr val="tx1"/>
                </a:solidFill>
              </a:defRPr>
            </a:lvl3pPr>
            <a:lvl4pPr marL="685800" indent="0">
              <a:lnSpc>
                <a:spcPct val="100000"/>
              </a:lnSpc>
              <a:buNone/>
              <a:defRPr sz="3200" b="0">
                <a:solidFill>
                  <a:schemeClr val="tx1"/>
                </a:solidFill>
              </a:defRPr>
            </a:lvl4pPr>
            <a:lvl5pPr marL="914400" indent="0">
              <a:lnSpc>
                <a:spcPct val="100000"/>
              </a:lnSpc>
              <a:buNone/>
              <a:defRPr sz="3200" b="0">
                <a:solidFill>
                  <a:schemeClr val="tx1"/>
                </a:solidFill>
              </a:defRPr>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2462856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Statem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67344"/>
          </a:xfrm>
        </p:spPr>
        <p:txBody>
          <a:bodyPr/>
          <a:lstStyle/>
          <a:p>
            <a:r>
              <a:rPr lang="en-US"/>
              <a:t>Click to edit Master title style</a:t>
            </a:r>
          </a:p>
        </p:txBody>
      </p:sp>
      <p:sp>
        <p:nvSpPr>
          <p:cNvPr id="13" name="Rectangle 12">
            <a:extLst>
              <a:ext uri="{FF2B5EF4-FFF2-40B4-BE49-F238E27FC236}">
                <a16:creationId xmlns:a16="http://schemas.microsoft.com/office/drawing/2014/main" id="{F49986CB-27CC-E8D1-6341-4F461EB28D7D}"/>
              </a:ext>
              <a:ext uri="{C183D7F6-B498-43B3-948B-1728B52AA6E4}">
                <adec:decorative xmlns:adec="http://schemas.microsoft.com/office/drawing/2017/decorative" val="1"/>
              </a:ext>
            </a:extLst>
          </p:cNvPr>
          <p:cNvSpPr/>
          <p:nvPr/>
        </p:nvSpPr>
        <p:spPr>
          <a:xfrm flipH="1">
            <a:off x="8055" y="3"/>
            <a:ext cx="5597866" cy="6857997"/>
          </a:xfrm>
          <a:prstGeom prst="rect">
            <a:avLst/>
          </a:prstGeom>
          <a:gradFill flip="none" rotWithShape="1">
            <a:gsLst>
              <a:gs pos="1149">
                <a:schemeClr val="bg2">
                  <a:alpha val="0"/>
                </a:schemeClr>
              </a:gs>
              <a:gs pos="31000">
                <a:schemeClr val="bg2"/>
              </a:gs>
              <a:gs pos="78000">
                <a:schemeClr val="accent6">
                  <a:alpha val="0"/>
                </a:schemeClr>
              </a:gs>
            </a:gsLst>
            <a:path path="circle">
              <a:fillToRect l="100000" t="100000"/>
            </a:path>
            <a:tileRect r="-100000" b="-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0" name="Rectangle 9">
            <a:extLst>
              <a:ext uri="{FF2B5EF4-FFF2-40B4-BE49-F238E27FC236}">
                <a16:creationId xmlns:a16="http://schemas.microsoft.com/office/drawing/2014/main" id="{2FB24053-097C-6D55-5E0C-0603408E5C88}"/>
              </a:ext>
            </a:extLst>
          </p:cNvPr>
          <p:cNvSpPr/>
          <p:nvPr userDrawn="1"/>
        </p:nvSpPr>
        <p:spPr>
          <a:xfrm rot="16200000" flipH="1">
            <a:off x="-801968" y="801971"/>
            <a:ext cx="6647886" cy="5043946"/>
          </a:xfrm>
          <a:prstGeom prst="rect">
            <a:avLst/>
          </a:prstGeom>
          <a:gradFill flip="none" rotWithShape="1">
            <a:gsLst>
              <a:gs pos="0">
                <a:schemeClr val="accent3">
                  <a:lumMod val="60000"/>
                  <a:lumOff val="40000"/>
                </a:schemeClr>
              </a:gs>
              <a:gs pos="64000">
                <a:schemeClr val="accent1">
                  <a:lumMod val="75000"/>
                  <a:alpha val="0"/>
                </a:schemeClr>
              </a:gs>
            </a:gsLst>
            <a:path path="circle">
              <a:fillToRect r="100000" b="100000"/>
            </a:path>
            <a:tileRect l="-100000" t="-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6" name="Date Placeholder 5">
            <a:extLst>
              <a:ext uri="{FF2B5EF4-FFF2-40B4-BE49-F238E27FC236}">
                <a16:creationId xmlns:a16="http://schemas.microsoft.com/office/drawing/2014/main" id="{E9E12D21-0607-5120-F81C-6E1DA0652CFB}"/>
              </a:ext>
            </a:extLst>
          </p:cNvPr>
          <p:cNvSpPr>
            <a:spLocks noGrp="1"/>
          </p:cNvSpPr>
          <p:nvPr>
            <p:ph type="dt" sz="half" idx="14"/>
          </p:nvPr>
        </p:nvSpPr>
        <p:spPr/>
        <p:txBody>
          <a:bodyPr/>
          <a:lstStyle/>
          <a:p>
            <a:fld id="{35CFC7E7-57B7-4617-A947-41F006E88028}" type="datetime1">
              <a:rPr lang="en-US" smtClean="0"/>
              <a:t>1/19/2026</a:t>
            </a:fld>
            <a:endParaRPr lang="en-US"/>
          </a:p>
        </p:txBody>
      </p:sp>
      <p:sp>
        <p:nvSpPr>
          <p:cNvPr id="8" name="Footer Placeholder 7">
            <a:extLst>
              <a:ext uri="{FF2B5EF4-FFF2-40B4-BE49-F238E27FC236}">
                <a16:creationId xmlns:a16="http://schemas.microsoft.com/office/drawing/2014/main" id="{E0E9E314-CB58-F3CE-7C32-D6103621A2D5}"/>
              </a:ext>
            </a:extLst>
          </p:cNvPr>
          <p:cNvSpPr>
            <a:spLocks noGrp="1"/>
          </p:cNvSpPr>
          <p:nvPr>
            <p:ph type="ftr" sz="quarter" idx="15"/>
          </p:nvPr>
        </p:nvSpPr>
        <p:spPr>
          <a:xfrm>
            <a:off x="5212080" y="210114"/>
            <a:ext cx="2509284" cy="365760"/>
          </a:xfrm>
        </p:spPr>
        <p:txBody>
          <a:bodyPr/>
          <a:lstStyle/>
          <a:p>
            <a:r>
              <a:rPr lang="en-US"/>
              <a:t>Sample Footer Text</a:t>
            </a:r>
          </a:p>
        </p:txBody>
      </p:sp>
      <p:sp>
        <p:nvSpPr>
          <p:cNvPr id="9" name="Slide Number Placeholder 8">
            <a:extLst>
              <a:ext uri="{FF2B5EF4-FFF2-40B4-BE49-F238E27FC236}">
                <a16:creationId xmlns:a16="http://schemas.microsoft.com/office/drawing/2014/main" id="{20A1B35F-4D88-6EA9-8D55-4133CD961AF1}"/>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3" name="Rectangle 2">
            <a:extLst>
              <a:ext uri="{FF2B5EF4-FFF2-40B4-BE49-F238E27FC236}">
                <a16:creationId xmlns:a16="http://schemas.microsoft.com/office/drawing/2014/main" id="{B3000478-6B9C-F9F2-C4B5-C9452F94C79C}"/>
              </a:ext>
            </a:extLst>
          </p:cNvPr>
          <p:cNvSpPr/>
          <p:nvPr userDrawn="1"/>
        </p:nvSpPr>
        <p:spPr>
          <a:xfrm rot="5400000" flipH="1">
            <a:off x="-433217" y="436937"/>
            <a:ext cx="6838297" cy="6003826"/>
          </a:xfrm>
          <a:prstGeom prst="rect">
            <a:avLst/>
          </a:prstGeom>
          <a:gradFill flip="none" rotWithShape="1">
            <a:gsLst>
              <a:gs pos="23000">
                <a:schemeClr val="bg2"/>
              </a:gs>
              <a:gs pos="55000">
                <a:schemeClr val="bg2">
                  <a:alpha val="0"/>
                </a:schemeClr>
              </a:gs>
            </a:gsLst>
            <a:lin ang="2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1" name="Rectangle 10">
            <a:extLst>
              <a:ext uri="{FF2B5EF4-FFF2-40B4-BE49-F238E27FC236}">
                <a16:creationId xmlns:a16="http://schemas.microsoft.com/office/drawing/2014/main" id="{67536FF5-9154-5325-5E33-F0EC96653800}"/>
              </a:ext>
            </a:extLst>
          </p:cNvPr>
          <p:cNvSpPr/>
          <p:nvPr userDrawn="1"/>
        </p:nvSpPr>
        <p:spPr>
          <a:xfrm rot="5400000" flipH="1">
            <a:off x="3491683" y="1418303"/>
            <a:ext cx="1932033" cy="8947354"/>
          </a:xfrm>
          <a:prstGeom prst="rect">
            <a:avLst/>
          </a:prstGeom>
          <a:gradFill flip="none" rotWithShape="1">
            <a:gsLst>
              <a:gs pos="0">
                <a:schemeClr val="accent4"/>
              </a:gs>
              <a:gs pos="53000">
                <a:schemeClr val="bg2">
                  <a:alpha val="0"/>
                </a:schemeClr>
              </a:gs>
            </a:gsLst>
            <a:lin ang="20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5" name="Content Placeholder 9">
            <a:extLst>
              <a:ext uri="{FF2B5EF4-FFF2-40B4-BE49-F238E27FC236}">
                <a16:creationId xmlns:a16="http://schemas.microsoft.com/office/drawing/2014/main" id="{9EC4EF12-D46B-1903-6274-05152A8CAB65}"/>
              </a:ext>
            </a:extLst>
          </p:cNvPr>
          <p:cNvSpPr>
            <a:spLocks noGrp="1"/>
          </p:cNvSpPr>
          <p:nvPr>
            <p:ph sz="quarter" idx="17" hasCustomPrompt="1"/>
          </p:nvPr>
        </p:nvSpPr>
        <p:spPr>
          <a:xfrm>
            <a:off x="5212080" y="762000"/>
            <a:ext cx="5717459" cy="5334000"/>
          </a:xfrm>
        </p:spPr>
        <p:txBody>
          <a:bodyPr anchor="t">
            <a:normAutofit/>
          </a:bodyPr>
          <a:lstStyle>
            <a:lvl1pPr>
              <a:lnSpc>
                <a:spcPct val="100000"/>
              </a:lnSpc>
              <a:defRPr sz="4800"/>
            </a:lvl1pPr>
            <a:lvl2pPr>
              <a:lnSpc>
                <a:spcPct val="100000"/>
              </a:lnSpc>
              <a:defRPr sz="4400"/>
            </a:lvl2pPr>
            <a:lvl3pPr>
              <a:lnSpc>
                <a:spcPct val="100000"/>
              </a:lnSpc>
              <a:defRPr sz="4000"/>
            </a:lvl3pPr>
            <a:lvl4pPr>
              <a:lnSpc>
                <a:spcPct val="100000"/>
              </a:lnSpc>
              <a:defRPr sz="3600"/>
            </a:lvl4pPr>
            <a:lvl5pPr>
              <a:lnSpc>
                <a:spcPct val="100000"/>
              </a:lnSpc>
              <a:defRPr sz="3200"/>
            </a:lvl5pPr>
          </a:lstStyle>
          <a:p>
            <a:pPr lvl="0"/>
            <a:r>
              <a:rPr lang="en-US"/>
              <a:t>Click to add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6267140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p:cSld name="Quote">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5008CFE4-4AC8-17F9-C6E2-22D96CF81069}"/>
              </a:ext>
            </a:extLst>
          </p:cNvPr>
          <p:cNvSpPr/>
          <p:nvPr/>
        </p:nvSpPr>
        <p:spPr>
          <a:xfrm>
            <a:off x="0" y="0"/>
            <a:ext cx="12192000" cy="685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Rectangle 7">
            <a:extLst>
              <a:ext uri="{FF2B5EF4-FFF2-40B4-BE49-F238E27FC236}">
                <a16:creationId xmlns:a16="http://schemas.microsoft.com/office/drawing/2014/main" id="{8B774BFB-EECC-C995-E701-4CCEB032FCDB}"/>
              </a:ext>
              <a:ext uri="{C183D7F6-B498-43B3-948B-1728B52AA6E4}">
                <adec:decorative xmlns:adec="http://schemas.microsoft.com/office/drawing/2017/decorative" val="1"/>
              </a:ext>
            </a:extLst>
          </p:cNvPr>
          <p:cNvSpPr/>
          <p:nvPr/>
        </p:nvSpPr>
        <p:spPr>
          <a:xfrm>
            <a:off x="0" y="3861412"/>
            <a:ext cx="12192000" cy="3010777"/>
          </a:xfrm>
          <a:prstGeom prst="rect">
            <a:avLst/>
          </a:prstGeom>
          <a:gradFill flip="none" rotWithShape="1">
            <a:gsLst>
              <a:gs pos="0">
                <a:schemeClr val="accent3">
                  <a:lumMod val="60000"/>
                  <a:lumOff val="40000"/>
                  <a:alpha val="70000"/>
                </a:schemeClr>
              </a:gs>
              <a:gs pos="50000">
                <a:schemeClr val="bg2">
                  <a:alpha val="0"/>
                </a:schemeClr>
              </a:gs>
            </a:gsLst>
            <a:lin ang="1716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solidFill>
                <a:schemeClr val="tx1"/>
              </a:solidFill>
            </a:endParaRPr>
          </a:p>
        </p:txBody>
      </p:sp>
      <p:sp>
        <p:nvSpPr>
          <p:cNvPr id="9" name="Rectangle 8">
            <a:extLst>
              <a:ext uri="{FF2B5EF4-FFF2-40B4-BE49-F238E27FC236}">
                <a16:creationId xmlns:a16="http://schemas.microsoft.com/office/drawing/2014/main" id="{CD2E260E-763F-A06B-2808-39975829F205}"/>
              </a:ext>
            </a:extLst>
          </p:cNvPr>
          <p:cNvSpPr/>
          <p:nvPr/>
        </p:nvSpPr>
        <p:spPr>
          <a:xfrm rot="5400000" flipH="1">
            <a:off x="2667005" y="-2666996"/>
            <a:ext cx="6857996" cy="12191993"/>
          </a:xfrm>
          <a:prstGeom prst="rect">
            <a:avLst/>
          </a:prstGeom>
          <a:gradFill>
            <a:gsLst>
              <a:gs pos="0">
                <a:schemeClr val="bg1"/>
              </a:gs>
              <a:gs pos="100000">
                <a:schemeClr val="accent1">
                  <a:lumMod val="75000"/>
                  <a:alpha val="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0" name="Rectangle 9">
            <a:extLst>
              <a:ext uri="{FF2B5EF4-FFF2-40B4-BE49-F238E27FC236}">
                <a16:creationId xmlns:a16="http://schemas.microsoft.com/office/drawing/2014/main" id="{8E82642F-D94D-7313-EB9D-48E3CBEDD19C}"/>
              </a:ext>
            </a:extLst>
          </p:cNvPr>
          <p:cNvSpPr/>
          <p:nvPr/>
        </p:nvSpPr>
        <p:spPr>
          <a:xfrm rot="16200000" flipH="1">
            <a:off x="4381500" y="-4373435"/>
            <a:ext cx="3429000" cy="12175870"/>
          </a:xfrm>
          <a:prstGeom prst="rect">
            <a:avLst/>
          </a:prstGeom>
          <a:gradFill flip="none" rotWithShape="1">
            <a:gsLst>
              <a:gs pos="0">
                <a:schemeClr val="accent2"/>
              </a:gs>
              <a:gs pos="36000">
                <a:schemeClr val="accent6">
                  <a:alpha val="0"/>
                </a:schemeClr>
              </a:gs>
            </a:gsLst>
            <a:lin ang="21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823F0761-EA67-F7D1-62E4-095EADA262F0}"/>
              </a:ext>
            </a:extLst>
          </p:cNvPr>
          <p:cNvSpPr>
            <a:spLocks noGrp="1"/>
          </p:cNvSpPr>
          <p:nvPr>
            <p:ph type="title" hasCustomPrompt="1"/>
          </p:nvPr>
        </p:nvSpPr>
        <p:spPr>
          <a:xfrm>
            <a:off x="1866900" y="4967784"/>
            <a:ext cx="8484108" cy="1052015"/>
          </a:xfrm>
        </p:spPr>
        <p:txBody>
          <a:bodyPr anchor="ctr">
            <a:normAutofit/>
          </a:bodyPr>
          <a:lstStyle>
            <a:lvl1pPr marL="137160" indent="-137160">
              <a:lnSpc>
                <a:spcPct val="100000"/>
              </a:lnSpc>
              <a:defRPr sz="2000">
                <a:solidFill>
                  <a:schemeClr val="tx1"/>
                </a:solidFill>
              </a:defRPr>
            </a:lvl1pPr>
          </a:lstStyle>
          <a:p>
            <a:r>
              <a:rPr lang="en-US"/>
              <a:t>Quote Author</a:t>
            </a:r>
          </a:p>
        </p:txBody>
      </p:sp>
      <p:sp>
        <p:nvSpPr>
          <p:cNvPr id="3" name="Date Placeholder 2">
            <a:extLst>
              <a:ext uri="{FF2B5EF4-FFF2-40B4-BE49-F238E27FC236}">
                <a16:creationId xmlns:a16="http://schemas.microsoft.com/office/drawing/2014/main" id="{49A78CD0-57A9-DB86-E3A3-40628E6D68B7}"/>
              </a:ext>
            </a:extLst>
          </p:cNvPr>
          <p:cNvSpPr>
            <a:spLocks noGrp="1"/>
          </p:cNvSpPr>
          <p:nvPr>
            <p:ph type="dt" sz="half" idx="10"/>
          </p:nvPr>
        </p:nvSpPr>
        <p:spPr/>
        <p:txBody>
          <a:bodyPr/>
          <a:lstStyle>
            <a:lvl1pPr>
              <a:defRPr>
                <a:solidFill>
                  <a:schemeClr val="tx1"/>
                </a:solidFill>
              </a:defRPr>
            </a:lvl1pPr>
          </a:lstStyle>
          <a:p>
            <a:fld id="{80BDAA3E-BE52-42BC-99E8-CCCB81A57ABD}" type="datetime1">
              <a:rPr lang="en-US" smtClean="0"/>
              <a:t>1/19/2026</a:t>
            </a:fld>
            <a:endParaRPr lang="en-US"/>
          </a:p>
        </p:txBody>
      </p:sp>
      <p:sp>
        <p:nvSpPr>
          <p:cNvPr id="4" name="Footer Placeholder 3">
            <a:extLst>
              <a:ext uri="{FF2B5EF4-FFF2-40B4-BE49-F238E27FC236}">
                <a16:creationId xmlns:a16="http://schemas.microsoft.com/office/drawing/2014/main" id="{B54C2DF4-76B6-1299-74E1-66F403C01A3C}"/>
              </a:ext>
            </a:extLst>
          </p:cNvPr>
          <p:cNvSpPr>
            <a:spLocks noGrp="1"/>
          </p:cNvSpPr>
          <p:nvPr>
            <p:ph type="ftr" sz="quarter" idx="11"/>
          </p:nvPr>
        </p:nvSpPr>
        <p:spPr/>
        <p:txBody>
          <a:bodyPr/>
          <a:lstStyle>
            <a:lvl1pPr>
              <a:defRPr>
                <a:solidFill>
                  <a:schemeClr val="tx1"/>
                </a:solidFill>
              </a:defRPr>
            </a:lvl1pPr>
          </a:lstStyle>
          <a:p>
            <a:r>
              <a:rPr lang="en-US"/>
              <a:t>Sample Footer Text</a:t>
            </a:r>
          </a:p>
        </p:txBody>
      </p:sp>
      <p:sp>
        <p:nvSpPr>
          <p:cNvPr id="5" name="Slide Number Placeholder 4">
            <a:extLst>
              <a:ext uri="{FF2B5EF4-FFF2-40B4-BE49-F238E27FC236}">
                <a16:creationId xmlns:a16="http://schemas.microsoft.com/office/drawing/2014/main" id="{2535CA15-3DFE-125B-C658-77179EDEA2F0}"/>
              </a:ext>
            </a:extLst>
          </p:cNvPr>
          <p:cNvSpPr>
            <a:spLocks noGrp="1"/>
          </p:cNvSpPr>
          <p:nvPr>
            <p:ph type="sldNum" sz="quarter" idx="12"/>
          </p:nvPr>
        </p:nvSpPr>
        <p:spPr/>
        <p:txBody>
          <a:bodyPr/>
          <a:lstStyle>
            <a:lvl1pPr>
              <a:defRPr>
                <a:solidFill>
                  <a:schemeClr val="tx1"/>
                </a:solidFill>
              </a:defRPr>
            </a:lvl1pPr>
          </a:lstStyle>
          <a:p>
            <a:fld id="{5E0677F5-4A8A-4BF1-96BE-3BAE8FBAFE2E}" type="slidenum">
              <a:rPr lang="en-US" smtClean="0"/>
              <a:pPr/>
              <a:t>‹#›</a:t>
            </a:fld>
            <a:endParaRPr lang="en-US"/>
          </a:p>
        </p:txBody>
      </p:sp>
      <p:sp>
        <p:nvSpPr>
          <p:cNvPr id="7" name="Content Placeholder 6">
            <a:extLst>
              <a:ext uri="{FF2B5EF4-FFF2-40B4-BE49-F238E27FC236}">
                <a16:creationId xmlns:a16="http://schemas.microsoft.com/office/drawing/2014/main" id="{E5FAB025-061F-4B04-451A-37E42755863E}"/>
              </a:ext>
            </a:extLst>
          </p:cNvPr>
          <p:cNvSpPr>
            <a:spLocks noGrp="1"/>
          </p:cNvSpPr>
          <p:nvPr>
            <p:ph sz="quarter" idx="13" hasCustomPrompt="1"/>
          </p:nvPr>
        </p:nvSpPr>
        <p:spPr>
          <a:xfrm>
            <a:off x="1866900" y="1405719"/>
            <a:ext cx="8484108" cy="3087622"/>
          </a:xfrm>
        </p:spPr>
        <p:txBody>
          <a:bodyPr vert="horz" lIns="91440" tIns="45720" rIns="91440" bIns="45720" rtlCol="0" anchor="ctr">
            <a:noAutofit/>
          </a:bodyPr>
          <a:lstStyle>
            <a:lvl1pPr marL="0" indent="0">
              <a:lnSpc>
                <a:spcPct val="100000"/>
              </a:lnSpc>
              <a:buNone/>
              <a:defRPr lang="en-US" sz="4000" b="0" dirty="0">
                <a:solidFill>
                  <a:schemeClr val="tx1"/>
                </a:solidFill>
              </a:defRPr>
            </a:lvl1pPr>
            <a:lvl2pPr marL="228600" indent="0">
              <a:lnSpc>
                <a:spcPct val="100000"/>
              </a:lnSpc>
              <a:buNone/>
              <a:defRPr lang="en-US" sz="4000" b="0" dirty="0">
                <a:solidFill>
                  <a:schemeClr val="tx1"/>
                </a:solidFill>
              </a:defRPr>
            </a:lvl2pPr>
            <a:lvl3pPr marL="457200" indent="0">
              <a:lnSpc>
                <a:spcPct val="100000"/>
              </a:lnSpc>
              <a:buNone/>
              <a:defRPr lang="en-US" sz="4000" b="0" dirty="0">
                <a:solidFill>
                  <a:schemeClr val="tx1"/>
                </a:solidFill>
              </a:defRPr>
            </a:lvl3pPr>
            <a:lvl4pPr marL="685800" indent="0">
              <a:lnSpc>
                <a:spcPct val="100000"/>
              </a:lnSpc>
              <a:buNone/>
              <a:defRPr lang="en-US" sz="4000" b="0" dirty="0">
                <a:solidFill>
                  <a:schemeClr val="tx1"/>
                </a:solidFill>
              </a:defRPr>
            </a:lvl4pPr>
            <a:lvl5pPr marL="914400" indent="0">
              <a:lnSpc>
                <a:spcPct val="100000"/>
              </a:lnSpc>
              <a:buNone/>
              <a:defRPr lang="en-US" sz="3600" b="0" dirty="0">
                <a:solidFill>
                  <a:schemeClr val="tx1"/>
                </a:solidFill>
              </a:defRPr>
            </a:lvl5pPr>
          </a:lstStyle>
          <a:p>
            <a:pPr lvl="0"/>
            <a:r>
              <a:rPr lang="en-US"/>
              <a:t>Click to add Quote</a:t>
            </a:r>
          </a:p>
          <a:p>
            <a:pPr lvl="1"/>
            <a:r>
              <a:rPr lang="en-US"/>
              <a:t>Second level</a:t>
            </a:r>
          </a:p>
          <a:p>
            <a:pPr lvl="2"/>
            <a:r>
              <a:rPr lang="en-US"/>
              <a:t>Third level</a:t>
            </a:r>
          </a:p>
          <a:p>
            <a:pPr lvl="3"/>
            <a:r>
              <a:rPr lang="en-US"/>
              <a:t>Fourth level</a:t>
            </a:r>
          </a:p>
          <a:p>
            <a:pPr lvl="4"/>
            <a:r>
              <a:rPr lang="en-US"/>
              <a:t>Fifth level</a:t>
            </a:r>
          </a:p>
        </p:txBody>
      </p:sp>
      <p:cxnSp>
        <p:nvCxnSpPr>
          <p:cNvPr id="6" name="Straight Connector 5">
            <a:extLst>
              <a:ext uri="{FF2B5EF4-FFF2-40B4-BE49-F238E27FC236}">
                <a16:creationId xmlns:a16="http://schemas.microsoft.com/office/drawing/2014/main" id="{8D1ECC83-D6FA-D54B-81F2-EE93577E016F}"/>
              </a:ext>
            </a:extLst>
          </p:cNvPr>
          <p:cNvCxnSpPr>
            <a:cxnSpLocks/>
          </p:cNvCxnSpPr>
          <p:nvPr userDrawn="1"/>
        </p:nvCxnSpPr>
        <p:spPr>
          <a:xfrm flipH="1">
            <a:off x="2077285" y="4810814"/>
            <a:ext cx="8273723" cy="0"/>
          </a:xfrm>
          <a:prstGeom prst="line">
            <a:avLst/>
          </a:prstGeom>
          <a:ln w="6350">
            <a:solidFill>
              <a:schemeClr val="tx1">
                <a:lumMod val="75000"/>
                <a:alpha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501327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p:cSld name="Quote 2">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35383F-36EC-D5B0-180D-4D5F853027D1}"/>
              </a:ext>
            </a:extLst>
          </p:cNvPr>
          <p:cNvSpPr/>
          <p:nvPr/>
        </p:nvSpPr>
        <p:spPr>
          <a:xfrm flipH="1">
            <a:off x="-1" y="0"/>
            <a:ext cx="12192002" cy="6858000"/>
          </a:xfrm>
          <a:prstGeom prst="rect">
            <a:avLst/>
          </a:prstGeom>
          <a:gradFill flip="none" rotWithShape="1">
            <a:gsLst>
              <a:gs pos="10000">
                <a:schemeClr val="accent3">
                  <a:lumMod val="60000"/>
                  <a:lumOff val="40000"/>
                  <a:alpha val="75000"/>
                </a:schemeClr>
              </a:gs>
              <a:gs pos="100000">
                <a:schemeClr val="accent4">
                  <a:lumMod val="50000"/>
                </a:schemeClr>
              </a:gs>
              <a:gs pos="85000">
                <a:schemeClr val="accent2">
                  <a:lumMod val="75000"/>
                </a:schemeClr>
              </a:gs>
            </a:gsLst>
            <a:lin ang="27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CB5E5C4-3819-D8FF-73C4-648E36786FBE}"/>
              </a:ext>
            </a:extLst>
          </p:cNvPr>
          <p:cNvSpPr/>
          <p:nvPr/>
        </p:nvSpPr>
        <p:spPr>
          <a:xfrm>
            <a:off x="1524" y="0"/>
            <a:ext cx="12188952" cy="6858000"/>
          </a:xfrm>
          <a:prstGeom prst="rect">
            <a:avLst/>
          </a:prstGeom>
          <a:gradFill>
            <a:gsLst>
              <a:gs pos="27000">
                <a:schemeClr val="accent2">
                  <a:alpha val="0"/>
                </a:schemeClr>
              </a:gs>
              <a:gs pos="89000">
                <a:schemeClr val="bg2"/>
              </a:gs>
            </a:gsLst>
            <a:lin ang="9600000" scaled="0"/>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FEFB336-7C01-1B2B-DE9C-135CE71E2AF4}"/>
              </a:ext>
            </a:extLst>
          </p:cNvPr>
          <p:cNvSpPr/>
          <p:nvPr/>
        </p:nvSpPr>
        <p:spPr>
          <a:xfrm rot="10800000" flipH="1">
            <a:off x="3048" y="1"/>
            <a:ext cx="12188952" cy="5601805"/>
          </a:xfrm>
          <a:prstGeom prst="rect">
            <a:avLst/>
          </a:prstGeom>
          <a:gradFill flip="none" rotWithShape="1">
            <a:gsLst>
              <a:gs pos="56000">
                <a:schemeClr val="accent1">
                  <a:alpha val="0"/>
                </a:schemeClr>
              </a:gs>
              <a:gs pos="89000">
                <a:schemeClr val="bg2"/>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823F0761-EA67-F7D1-62E4-095EADA262F0}"/>
              </a:ext>
            </a:extLst>
          </p:cNvPr>
          <p:cNvSpPr>
            <a:spLocks noGrp="1"/>
          </p:cNvSpPr>
          <p:nvPr>
            <p:ph type="title" hasCustomPrompt="1"/>
          </p:nvPr>
        </p:nvSpPr>
        <p:spPr>
          <a:xfrm>
            <a:off x="2475326" y="4967784"/>
            <a:ext cx="7241347" cy="1052015"/>
          </a:xfrm>
        </p:spPr>
        <p:txBody>
          <a:bodyPr anchor="ctr">
            <a:normAutofit/>
          </a:bodyPr>
          <a:lstStyle>
            <a:lvl1pPr marL="137160" indent="-137160">
              <a:lnSpc>
                <a:spcPct val="100000"/>
              </a:lnSpc>
              <a:defRPr sz="2000">
                <a:solidFill>
                  <a:schemeClr val="tx1"/>
                </a:solidFill>
              </a:defRPr>
            </a:lvl1pPr>
          </a:lstStyle>
          <a:p>
            <a:r>
              <a:rPr lang="en-US"/>
              <a:t>Quote Author</a:t>
            </a:r>
          </a:p>
        </p:txBody>
      </p:sp>
      <p:sp>
        <p:nvSpPr>
          <p:cNvPr id="3" name="Date Placeholder 2">
            <a:extLst>
              <a:ext uri="{FF2B5EF4-FFF2-40B4-BE49-F238E27FC236}">
                <a16:creationId xmlns:a16="http://schemas.microsoft.com/office/drawing/2014/main" id="{49A78CD0-57A9-DB86-E3A3-40628E6D68B7}"/>
              </a:ext>
            </a:extLst>
          </p:cNvPr>
          <p:cNvSpPr>
            <a:spLocks noGrp="1"/>
          </p:cNvSpPr>
          <p:nvPr>
            <p:ph type="dt" sz="half" idx="10"/>
          </p:nvPr>
        </p:nvSpPr>
        <p:spPr/>
        <p:txBody>
          <a:bodyPr/>
          <a:lstStyle>
            <a:lvl1pPr>
              <a:defRPr>
                <a:solidFill>
                  <a:schemeClr val="tx1"/>
                </a:solidFill>
              </a:defRPr>
            </a:lvl1pPr>
          </a:lstStyle>
          <a:p>
            <a:fld id="{54A4A468-500F-41B2-B72F-78A325FCC0DA}" type="datetime1">
              <a:rPr lang="en-US" smtClean="0"/>
              <a:t>1/19/2026</a:t>
            </a:fld>
            <a:endParaRPr lang="en-US"/>
          </a:p>
        </p:txBody>
      </p:sp>
      <p:sp>
        <p:nvSpPr>
          <p:cNvPr id="4" name="Footer Placeholder 3">
            <a:extLst>
              <a:ext uri="{FF2B5EF4-FFF2-40B4-BE49-F238E27FC236}">
                <a16:creationId xmlns:a16="http://schemas.microsoft.com/office/drawing/2014/main" id="{B54C2DF4-76B6-1299-74E1-66F403C01A3C}"/>
              </a:ext>
            </a:extLst>
          </p:cNvPr>
          <p:cNvSpPr>
            <a:spLocks noGrp="1"/>
          </p:cNvSpPr>
          <p:nvPr>
            <p:ph type="ftr" sz="quarter" idx="11"/>
          </p:nvPr>
        </p:nvSpPr>
        <p:spPr/>
        <p:txBody>
          <a:bodyPr/>
          <a:lstStyle>
            <a:lvl1pPr>
              <a:defRPr>
                <a:solidFill>
                  <a:schemeClr val="tx1"/>
                </a:solidFill>
              </a:defRPr>
            </a:lvl1pPr>
          </a:lstStyle>
          <a:p>
            <a:r>
              <a:rPr lang="en-US"/>
              <a:t>Sample Footer Text</a:t>
            </a:r>
          </a:p>
        </p:txBody>
      </p:sp>
      <p:sp>
        <p:nvSpPr>
          <p:cNvPr id="5" name="Slide Number Placeholder 4">
            <a:extLst>
              <a:ext uri="{FF2B5EF4-FFF2-40B4-BE49-F238E27FC236}">
                <a16:creationId xmlns:a16="http://schemas.microsoft.com/office/drawing/2014/main" id="{2535CA15-3DFE-125B-C658-77179EDEA2F0}"/>
              </a:ext>
            </a:extLst>
          </p:cNvPr>
          <p:cNvSpPr>
            <a:spLocks noGrp="1"/>
          </p:cNvSpPr>
          <p:nvPr>
            <p:ph type="sldNum" sz="quarter" idx="12"/>
          </p:nvPr>
        </p:nvSpPr>
        <p:spPr/>
        <p:txBody>
          <a:bodyPr/>
          <a:lstStyle>
            <a:lvl1pPr>
              <a:defRPr>
                <a:solidFill>
                  <a:schemeClr val="tx1"/>
                </a:solidFill>
              </a:defRPr>
            </a:lvl1pPr>
          </a:lstStyle>
          <a:p>
            <a:fld id="{5E0677F5-4A8A-4BF1-96BE-3BAE8FBAFE2E}" type="slidenum">
              <a:rPr lang="en-US" smtClean="0"/>
              <a:pPr/>
              <a:t>‹#›</a:t>
            </a:fld>
            <a:endParaRPr lang="en-US"/>
          </a:p>
        </p:txBody>
      </p:sp>
      <p:sp>
        <p:nvSpPr>
          <p:cNvPr id="7" name="Content Placeholder 6">
            <a:extLst>
              <a:ext uri="{FF2B5EF4-FFF2-40B4-BE49-F238E27FC236}">
                <a16:creationId xmlns:a16="http://schemas.microsoft.com/office/drawing/2014/main" id="{E5FAB025-061F-4B04-451A-37E42755863E}"/>
              </a:ext>
            </a:extLst>
          </p:cNvPr>
          <p:cNvSpPr>
            <a:spLocks noGrp="1"/>
          </p:cNvSpPr>
          <p:nvPr>
            <p:ph sz="quarter" idx="13" hasCustomPrompt="1"/>
          </p:nvPr>
        </p:nvSpPr>
        <p:spPr>
          <a:xfrm>
            <a:off x="2475326" y="1405719"/>
            <a:ext cx="7241347" cy="3261814"/>
          </a:xfrm>
        </p:spPr>
        <p:txBody>
          <a:bodyPr vert="horz" lIns="91440" tIns="45720" rIns="91440" bIns="45720" rtlCol="0" anchor="ctr">
            <a:noAutofit/>
          </a:bodyPr>
          <a:lstStyle>
            <a:lvl1pPr marL="0" indent="0">
              <a:lnSpc>
                <a:spcPct val="100000"/>
              </a:lnSpc>
              <a:buNone/>
              <a:defRPr lang="en-US" sz="4000" b="0" dirty="0">
                <a:solidFill>
                  <a:schemeClr val="tx1"/>
                </a:solidFill>
              </a:defRPr>
            </a:lvl1pPr>
            <a:lvl2pPr marL="228600" indent="0">
              <a:lnSpc>
                <a:spcPct val="100000"/>
              </a:lnSpc>
              <a:buNone/>
              <a:defRPr lang="en-US" sz="4000" b="0" dirty="0">
                <a:solidFill>
                  <a:schemeClr val="tx1"/>
                </a:solidFill>
              </a:defRPr>
            </a:lvl2pPr>
            <a:lvl3pPr marL="457200" indent="0">
              <a:lnSpc>
                <a:spcPct val="100000"/>
              </a:lnSpc>
              <a:buNone/>
              <a:defRPr lang="en-US" sz="4000" b="0" dirty="0">
                <a:solidFill>
                  <a:schemeClr val="tx1"/>
                </a:solidFill>
              </a:defRPr>
            </a:lvl3pPr>
            <a:lvl4pPr marL="685800" indent="0">
              <a:lnSpc>
                <a:spcPct val="100000"/>
              </a:lnSpc>
              <a:buNone/>
              <a:defRPr lang="en-US" sz="4000" b="0" dirty="0">
                <a:solidFill>
                  <a:schemeClr val="tx1"/>
                </a:solidFill>
              </a:defRPr>
            </a:lvl4pPr>
            <a:lvl5pPr marL="914400" indent="0">
              <a:lnSpc>
                <a:spcPct val="100000"/>
              </a:lnSpc>
              <a:buNone/>
              <a:defRPr lang="en-US" sz="3600" b="0" dirty="0">
                <a:solidFill>
                  <a:schemeClr val="tx1"/>
                </a:solidFill>
              </a:defRPr>
            </a:lvl5pPr>
          </a:lstStyle>
          <a:p>
            <a:pPr lvl="0"/>
            <a:r>
              <a:rPr lang="en-US"/>
              <a:t>Click to add Quote</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9484912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p:cSld name="Quote 3">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12C5369-3140-EE0E-90D0-D10162CA9486}"/>
              </a:ext>
            </a:extLst>
          </p:cNvPr>
          <p:cNvSpPr/>
          <p:nvPr/>
        </p:nvSpPr>
        <p:spPr>
          <a:xfrm flipH="1">
            <a:off x="8215952" y="0"/>
            <a:ext cx="3976048" cy="6858000"/>
          </a:xfrm>
          <a:prstGeom prst="rect">
            <a:avLst/>
          </a:prstGeom>
          <a:gradFill>
            <a:gsLst>
              <a:gs pos="51000">
                <a:schemeClr val="bg2">
                  <a:alpha val="0"/>
                </a:schemeClr>
              </a:gs>
              <a:gs pos="100000">
                <a:schemeClr val="accent1">
                  <a:lumMod val="75000"/>
                  <a:alpha val="80000"/>
                </a:schemeClr>
              </a:gs>
            </a:gsLst>
            <a:lin ang="11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23F0761-EA67-F7D1-62E4-095EADA262F0}"/>
              </a:ext>
            </a:extLst>
          </p:cNvPr>
          <p:cNvSpPr>
            <a:spLocks noGrp="1"/>
          </p:cNvSpPr>
          <p:nvPr>
            <p:ph type="title" hasCustomPrompt="1"/>
          </p:nvPr>
        </p:nvSpPr>
        <p:spPr>
          <a:xfrm>
            <a:off x="274320" y="5336274"/>
            <a:ext cx="8607140" cy="683525"/>
          </a:xfrm>
        </p:spPr>
        <p:txBody>
          <a:bodyPr anchor="ctr">
            <a:normAutofit/>
          </a:bodyPr>
          <a:lstStyle>
            <a:lvl1pPr marL="137160" indent="-137160">
              <a:defRPr sz="1800"/>
            </a:lvl1pPr>
          </a:lstStyle>
          <a:p>
            <a:r>
              <a:rPr lang="en-US"/>
              <a:t>Quote Author</a:t>
            </a:r>
          </a:p>
        </p:txBody>
      </p:sp>
      <p:sp>
        <p:nvSpPr>
          <p:cNvPr id="8" name="Rectangle 7">
            <a:extLst>
              <a:ext uri="{FF2B5EF4-FFF2-40B4-BE49-F238E27FC236}">
                <a16:creationId xmlns:a16="http://schemas.microsoft.com/office/drawing/2014/main" id="{5A820F3D-C559-60AA-7FD0-657FB2431DB3}"/>
              </a:ext>
            </a:extLst>
          </p:cNvPr>
          <p:cNvSpPr/>
          <p:nvPr/>
        </p:nvSpPr>
        <p:spPr>
          <a:xfrm flipH="1">
            <a:off x="8215952" y="0"/>
            <a:ext cx="3976048" cy="6858000"/>
          </a:xfrm>
          <a:prstGeom prst="rect">
            <a:avLst/>
          </a:prstGeom>
          <a:gradFill>
            <a:gsLst>
              <a:gs pos="75000">
                <a:schemeClr val="bg2">
                  <a:alpha val="0"/>
                </a:schemeClr>
              </a:gs>
              <a:gs pos="96000">
                <a:schemeClr val="accent3">
                  <a:lumMod val="60000"/>
                  <a:lumOff val="40000"/>
                  <a:alpha val="65000"/>
                </a:schemeClr>
              </a:gs>
            </a:gsLst>
            <a:lin ang="1038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Connector 8">
            <a:extLst>
              <a:ext uri="{FF2B5EF4-FFF2-40B4-BE49-F238E27FC236}">
                <a16:creationId xmlns:a16="http://schemas.microsoft.com/office/drawing/2014/main" id="{03E200B1-3B6B-802E-E076-92826DD27EA2}"/>
              </a:ext>
            </a:extLst>
          </p:cNvPr>
          <p:cNvCxnSpPr>
            <a:cxnSpLocks/>
          </p:cNvCxnSpPr>
          <p:nvPr/>
        </p:nvCxnSpPr>
        <p:spPr>
          <a:xfrm flipH="1">
            <a:off x="394716" y="4895326"/>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
        <p:nvSpPr>
          <p:cNvPr id="10" name="Date Placeholder 9">
            <a:extLst>
              <a:ext uri="{FF2B5EF4-FFF2-40B4-BE49-F238E27FC236}">
                <a16:creationId xmlns:a16="http://schemas.microsoft.com/office/drawing/2014/main" id="{6CBAF11E-83FD-0A35-2B1B-893C4D55AE9F}"/>
              </a:ext>
            </a:extLst>
          </p:cNvPr>
          <p:cNvSpPr>
            <a:spLocks noGrp="1"/>
          </p:cNvSpPr>
          <p:nvPr>
            <p:ph type="dt" sz="half" idx="14"/>
          </p:nvPr>
        </p:nvSpPr>
        <p:spPr/>
        <p:txBody>
          <a:bodyPr/>
          <a:lstStyle/>
          <a:p>
            <a:fld id="{7DA2CEDE-2AB4-4FB8-9551-E0AA4222B1A3}" type="datetime1">
              <a:rPr lang="en-US" smtClean="0"/>
              <a:t>1/19/2026</a:t>
            </a:fld>
            <a:endParaRPr lang="en-US"/>
          </a:p>
        </p:txBody>
      </p:sp>
      <p:sp>
        <p:nvSpPr>
          <p:cNvPr id="11" name="Footer Placeholder 10">
            <a:extLst>
              <a:ext uri="{FF2B5EF4-FFF2-40B4-BE49-F238E27FC236}">
                <a16:creationId xmlns:a16="http://schemas.microsoft.com/office/drawing/2014/main" id="{2C8F38B5-19FF-BF8F-54FC-894E66C40672}"/>
              </a:ext>
            </a:extLst>
          </p:cNvPr>
          <p:cNvSpPr>
            <a:spLocks noGrp="1"/>
          </p:cNvSpPr>
          <p:nvPr>
            <p:ph type="ftr" sz="quarter" idx="15"/>
          </p:nvPr>
        </p:nvSpPr>
        <p:spPr/>
        <p:txBody>
          <a:bodyPr/>
          <a:lstStyle/>
          <a:p>
            <a:r>
              <a:rPr lang="en-US"/>
              <a:t>Sample Footer Text</a:t>
            </a:r>
          </a:p>
        </p:txBody>
      </p:sp>
      <p:sp>
        <p:nvSpPr>
          <p:cNvPr id="12" name="Slide Number Placeholder 11">
            <a:extLst>
              <a:ext uri="{FF2B5EF4-FFF2-40B4-BE49-F238E27FC236}">
                <a16:creationId xmlns:a16="http://schemas.microsoft.com/office/drawing/2014/main" id="{851EB385-BC70-148F-174E-479BEC0F52E8}"/>
              </a:ext>
            </a:extLst>
          </p:cNvPr>
          <p:cNvSpPr>
            <a:spLocks noGrp="1"/>
          </p:cNvSpPr>
          <p:nvPr>
            <p:ph type="sldNum" sz="quarter" idx="16"/>
          </p:nvPr>
        </p:nvSpPr>
        <p:spPr/>
        <p:txBody>
          <a:bodyPr/>
          <a:lstStyle/>
          <a:p>
            <a:fld id="{5E0677F5-4A8A-4BF1-96BE-3BAE8FBAFE2E}" type="slidenum">
              <a:rPr lang="en-US" smtClean="0"/>
              <a:pPr/>
              <a:t>‹#›</a:t>
            </a:fld>
            <a:endParaRPr lang="en-US"/>
          </a:p>
        </p:txBody>
      </p:sp>
      <p:sp>
        <p:nvSpPr>
          <p:cNvPr id="7" name="Content Placeholder 6">
            <a:extLst>
              <a:ext uri="{FF2B5EF4-FFF2-40B4-BE49-F238E27FC236}">
                <a16:creationId xmlns:a16="http://schemas.microsoft.com/office/drawing/2014/main" id="{E5FAB025-061F-4B04-451A-37E42755863E}"/>
              </a:ext>
            </a:extLst>
          </p:cNvPr>
          <p:cNvSpPr>
            <a:spLocks noGrp="1"/>
          </p:cNvSpPr>
          <p:nvPr>
            <p:ph sz="quarter" idx="13" hasCustomPrompt="1"/>
          </p:nvPr>
        </p:nvSpPr>
        <p:spPr>
          <a:xfrm>
            <a:off x="274320" y="1714500"/>
            <a:ext cx="8587285" cy="2625487"/>
          </a:xfrm>
        </p:spPr>
        <p:txBody>
          <a:bodyPr anchor="ctr">
            <a:noAutofit/>
          </a:bodyPr>
          <a:lstStyle>
            <a:lvl1pPr marL="0" indent="0">
              <a:lnSpc>
                <a:spcPct val="100000"/>
              </a:lnSpc>
              <a:buNone/>
              <a:defRPr sz="4400" b="0">
                <a:solidFill>
                  <a:schemeClr val="tx1"/>
                </a:solidFill>
              </a:defRPr>
            </a:lvl1pPr>
            <a:lvl2pPr marL="228600" indent="0">
              <a:lnSpc>
                <a:spcPct val="100000"/>
              </a:lnSpc>
              <a:buNone/>
              <a:defRPr sz="4400" b="0">
                <a:solidFill>
                  <a:schemeClr val="tx1"/>
                </a:solidFill>
              </a:defRPr>
            </a:lvl2pPr>
            <a:lvl3pPr marL="457200" indent="0">
              <a:lnSpc>
                <a:spcPct val="100000"/>
              </a:lnSpc>
              <a:buNone/>
              <a:defRPr sz="4000" b="0">
                <a:solidFill>
                  <a:schemeClr val="tx1"/>
                </a:solidFill>
              </a:defRPr>
            </a:lvl3pPr>
            <a:lvl4pPr marL="685800" indent="0">
              <a:lnSpc>
                <a:spcPct val="100000"/>
              </a:lnSpc>
              <a:buNone/>
              <a:defRPr sz="3600" b="0">
                <a:solidFill>
                  <a:schemeClr val="tx1"/>
                </a:solidFill>
              </a:defRPr>
            </a:lvl4pPr>
            <a:lvl5pPr marL="914400" indent="0">
              <a:lnSpc>
                <a:spcPct val="100000"/>
              </a:lnSpc>
              <a:buNone/>
              <a:defRPr sz="3200" b="0">
                <a:solidFill>
                  <a:schemeClr val="tx1"/>
                </a:solidFill>
              </a:defRPr>
            </a:lvl5pPr>
          </a:lstStyle>
          <a:p>
            <a:pPr lvl="0"/>
            <a:r>
              <a:rPr lang="en-US"/>
              <a:t>Click to add Quote</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8357141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p:cSld name="Conclus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2" y="762000"/>
            <a:ext cx="7012885" cy="1381432"/>
          </a:xfrm>
        </p:spPr>
        <p:txBody>
          <a:bodyPr anchor="t">
            <a:noAutofit/>
          </a:bodyPr>
          <a:lstStyle>
            <a:lvl1pPr>
              <a:defRPr sz="4400">
                <a:solidFill>
                  <a:schemeClr val="tx1"/>
                </a:solidFill>
              </a:defRPr>
            </a:lvl1pPr>
          </a:lstStyle>
          <a:p>
            <a:r>
              <a:rPr lang="en-US"/>
              <a:t>Click to edit Master title style</a:t>
            </a:r>
          </a:p>
        </p:txBody>
      </p:sp>
      <p:sp>
        <p:nvSpPr>
          <p:cNvPr id="4" name="Date Placeholder 3">
            <a:extLst>
              <a:ext uri="{FF2B5EF4-FFF2-40B4-BE49-F238E27FC236}">
                <a16:creationId xmlns:a16="http://schemas.microsoft.com/office/drawing/2014/main" id="{5C52CF0D-DCF6-2401-8AD6-ED12BCF0D0F7}"/>
              </a:ext>
            </a:extLst>
          </p:cNvPr>
          <p:cNvSpPr>
            <a:spLocks noGrp="1"/>
          </p:cNvSpPr>
          <p:nvPr>
            <p:ph type="dt" sz="half" idx="14"/>
          </p:nvPr>
        </p:nvSpPr>
        <p:spPr/>
        <p:txBody>
          <a:bodyPr/>
          <a:lstStyle/>
          <a:p>
            <a:fld id="{1B1491A9-BF26-4517-AB22-6183D453A902}" type="datetime1">
              <a:rPr lang="en-US" smtClean="0"/>
              <a:t>1/19/2026</a:t>
            </a:fld>
            <a:endParaRPr lang="en-US"/>
          </a:p>
        </p:txBody>
      </p:sp>
      <p:sp>
        <p:nvSpPr>
          <p:cNvPr id="5" name="Footer Placeholder 4">
            <a:extLst>
              <a:ext uri="{FF2B5EF4-FFF2-40B4-BE49-F238E27FC236}">
                <a16:creationId xmlns:a16="http://schemas.microsoft.com/office/drawing/2014/main" id="{A67F5585-231E-4B46-143C-086AE5C56D2F}"/>
              </a:ext>
            </a:extLst>
          </p:cNvPr>
          <p:cNvSpPr>
            <a:spLocks noGrp="1"/>
          </p:cNvSpPr>
          <p:nvPr>
            <p:ph type="ftr" sz="quarter" idx="15"/>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90CE8D9E-59BD-DBC5-F43C-8A6A21AE2F10}"/>
              </a:ext>
            </a:extLst>
          </p:cNvPr>
          <p:cNvSpPr>
            <a:spLocks noGrp="1"/>
          </p:cNvSpPr>
          <p:nvPr>
            <p:ph type="sldNum" sz="quarter" idx="16"/>
          </p:nvPr>
        </p:nvSpPr>
        <p:spPr/>
        <p:txBody>
          <a:bodyPr/>
          <a:lstStyle/>
          <a:p>
            <a:fld id="{5E0677F5-4A8A-4BF1-96BE-3BAE8FBAFE2E}" type="slidenum">
              <a:rPr lang="en-US" smtClean="0"/>
              <a:t>‹#›</a:t>
            </a:fld>
            <a:endParaRPr lang="en-US"/>
          </a:p>
        </p:txBody>
      </p:sp>
      <p:cxnSp>
        <p:nvCxnSpPr>
          <p:cNvPr id="3" name="Straight Connector 2">
            <a:extLst>
              <a:ext uri="{FF2B5EF4-FFF2-40B4-BE49-F238E27FC236}">
                <a16:creationId xmlns:a16="http://schemas.microsoft.com/office/drawing/2014/main" id="{9ABA73FC-7BD1-70E0-E0BB-062C0B9E495C}"/>
              </a:ext>
            </a:extLst>
          </p:cNvPr>
          <p:cNvCxnSpPr>
            <a:cxnSpLocks/>
          </p:cNvCxnSpPr>
          <p:nvPr/>
        </p:nvCxnSpPr>
        <p:spPr>
          <a:xfrm flipH="1">
            <a:off x="394716" y="3032970"/>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DE12F779-E4E9-1000-6D97-63D7AD0CD426}"/>
              </a:ext>
            </a:extLst>
          </p:cNvPr>
          <p:cNvSpPr/>
          <p:nvPr/>
        </p:nvSpPr>
        <p:spPr>
          <a:xfrm rot="5400000" flipH="1">
            <a:off x="4765041" y="-568961"/>
            <a:ext cx="2661919" cy="12192002"/>
          </a:xfrm>
          <a:prstGeom prst="rect">
            <a:avLst/>
          </a:prstGeom>
          <a:gradFill>
            <a:gsLst>
              <a:gs pos="51000">
                <a:schemeClr val="bg2">
                  <a:alpha val="0"/>
                </a:schemeClr>
              </a:gs>
              <a:gs pos="98276">
                <a:schemeClr val="tx2"/>
              </a:gs>
              <a:gs pos="85000">
                <a:schemeClr val="accent1">
                  <a:alpha val="8500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B11177CF-A7A2-912C-416D-E7E03D2C5291}"/>
              </a:ext>
            </a:extLst>
          </p:cNvPr>
          <p:cNvSpPr/>
          <p:nvPr/>
        </p:nvSpPr>
        <p:spPr>
          <a:xfrm rot="5400000" flipH="1">
            <a:off x="4516120" y="-817882"/>
            <a:ext cx="3159760" cy="12192003"/>
          </a:xfrm>
          <a:prstGeom prst="rect">
            <a:avLst/>
          </a:prstGeom>
          <a:gradFill>
            <a:gsLst>
              <a:gs pos="62000">
                <a:schemeClr val="bg2">
                  <a:alpha val="0"/>
                </a:schemeClr>
              </a:gs>
              <a:gs pos="98276">
                <a:schemeClr val="accent5"/>
              </a:gs>
              <a:gs pos="88000">
                <a:schemeClr val="accent3">
                  <a:alpha val="49000"/>
                </a:schemeClr>
              </a:gs>
            </a:gsLst>
            <a:lin ang="1038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503230" y="3429000"/>
            <a:ext cx="11171699" cy="2465612"/>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4636206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preserve="1">
  <p:cSld name="Conclusion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A3CA1D0-5ABF-E529-5411-F834222E48FC}"/>
              </a:ext>
            </a:extLst>
          </p:cNvPr>
          <p:cNvSpPr/>
          <p:nvPr/>
        </p:nvSpPr>
        <p:spPr>
          <a:xfrm rot="5400000">
            <a:off x="5020923" y="-2430130"/>
            <a:ext cx="1825034" cy="11866880"/>
          </a:xfrm>
          <a:prstGeom prst="rect">
            <a:avLst/>
          </a:prstGeom>
          <a:gradFill>
            <a:gsLst>
              <a:gs pos="41000">
                <a:schemeClr val="bg1">
                  <a:alpha val="0"/>
                </a:schemeClr>
              </a:gs>
              <a:gs pos="85612">
                <a:schemeClr val="accent4">
                  <a:alpha val="78000"/>
                </a:schemeClr>
              </a:gs>
              <a:gs pos="100000">
                <a:schemeClr val="accent6"/>
              </a:gs>
            </a:gsLst>
            <a:lin ang="10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740F5D87-BF9C-3DAE-D977-87A4FA7749F4}"/>
              </a:ext>
            </a:extLst>
          </p:cNvPr>
          <p:cNvSpPr/>
          <p:nvPr/>
        </p:nvSpPr>
        <p:spPr>
          <a:xfrm rot="10800000" flipH="1">
            <a:off x="0" y="2590790"/>
            <a:ext cx="12192000" cy="1825033"/>
          </a:xfrm>
          <a:prstGeom prst="rect">
            <a:avLst/>
          </a:prstGeom>
          <a:gradFill>
            <a:gsLst>
              <a:gs pos="68000">
                <a:schemeClr val="bg2">
                  <a:alpha val="0"/>
                </a:schemeClr>
              </a:gs>
              <a:gs pos="98851">
                <a:schemeClr val="accent5">
                  <a:lumMod val="60000"/>
                  <a:lumOff val="40000"/>
                </a:schemeClr>
              </a:gs>
              <a:gs pos="89000">
                <a:schemeClr val="accent3">
                  <a:lumMod val="60000"/>
                  <a:lumOff val="40000"/>
                  <a:alpha val="35000"/>
                </a:schemeClr>
              </a:gs>
            </a:gsLst>
            <a:lin ang="5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2" y="762000"/>
            <a:ext cx="6095999" cy="1454506"/>
          </a:xfrm>
        </p:spPr>
        <p:txBody>
          <a:bodyPr anchor="t">
            <a:normAutofit/>
          </a:bodyPr>
          <a:lstStyle>
            <a:lvl1pPr>
              <a:defRPr sz="5400">
                <a:solidFill>
                  <a:schemeClr val="tx1"/>
                </a:solidFill>
              </a:defRPr>
            </a:lvl1pPr>
          </a:lstStyle>
          <a:p>
            <a:r>
              <a:rPr lang="en-US"/>
              <a:t>Click to edit Master title style</a:t>
            </a:r>
          </a:p>
        </p:txBody>
      </p:sp>
      <p:sp>
        <p:nvSpPr>
          <p:cNvPr id="3" name="Date Placeholder 2">
            <a:extLst>
              <a:ext uri="{FF2B5EF4-FFF2-40B4-BE49-F238E27FC236}">
                <a16:creationId xmlns:a16="http://schemas.microsoft.com/office/drawing/2014/main" id="{7CAECC89-C65D-CAD6-3F7F-24F67D81DCF1}"/>
              </a:ext>
            </a:extLst>
          </p:cNvPr>
          <p:cNvSpPr>
            <a:spLocks noGrp="1"/>
          </p:cNvSpPr>
          <p:nvPr>
            <p:ph type="dt" sz="half" idx="15"/>
          </p:nvPr>
        </p:nvSpPr>
        <p:spPr/>
        <p:txBody>
          <a:bodyPr/>
          <a:lstStyle/>
          <a:p>
            <a:fld id="{3A5024DF-23AF-419A-978A-28215FBF1E37}" type="datetime1">
              <a:rPr lang="en-US" smtClean="0"/>
              <a:t>1/19/2026</a:t>
            </a:fld>
            <a:endParaRPr lang="en-US"/>
          </a:p>
        </p:txBody>
      </p:sp>
      <p:sp>
        <p:nvSpPr>
          <p:cNvPr id="8" name="Footer Placeholder 7">
            <a:extLst>
              <a:ext uri="{FF2B5EF4-FFF2-40B4-BE49-F238E27FC236}">
                <a16:creationId xmlns:a16="http://schemas.microsoft.com/office/drawing/2014/main" id="{F664FAF8-D2CD-617D-EEE4-AFE7E979984A}"/>
              </a:ext>
            </a:extLst>
          </p:cNvPr>
          <p:cNvSpPr>
            <a:spLocks noGrp="1"/>
          </p:cNvSpPr>
          <p:nvPr>
            <p:ph type="ftr" sz="quarter" idx="16"/>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B0DB779D-8A81-935C-F850-6C0DCAD5E6D1}"/>
              </a:ext>
            </a:extLst>
          </p:cNvPr>
          <p:cNvSpPr>
            <a:spLocks noGrp="1"/>
          </p:cNvSpPr>
          <p:nvPr>
            <p:ph type="sldNum" sz="quarter" idx="17"/>
          </p:nvPr>
        </p:nvSpPr>
        <p:spPr/>
        <p:txBody>
          <a:bodyPr/>
          <a:lstStyle/>
          <a:p>
            <a:fld id="{5E0677F5-4A8A-4BF1-96BE-3BAE8FBAFE2E}" type="slidenum">
              <a:rPr lang="en-US" smtClean="0"/>
              <a:t>‹#›</a:t>
            </a:fld>
            <a:endParaRPr lang="en-US"/>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7620000" y="3337560"/>
            <a:ext cx="3595171" cy="2828581"/>
          </a:xfrm>
        </p:spPr>
        <p:txBody>
          <a:bodyPr vert="horz" lIns="91440" tIns="45720" rIns="91440" bIns="45720" rtlCol="0">
            <a:normAutofit/>
          </a:bodyPr>
          <a:lstStyle>
            <a:lvl1pPr marL="0" indent="0">
              <a:buNone/>
              <a:defRPr lang="en-US" sz="1800" dirty="0"/>
            </a:lvl1pPr>
            <a:lvl2pPr marL="228600" indent="0">
              <a:buNone/>
              <a:defRPr lang="en-US" sz="1400" dirty="0"/>
            </a:lvl2pPr>
            <a:lvl3pPr marL="457200" indent="0">
              <a:buNone/>
              <a:defRPr lang="en-US" sz="1200" dirty="0"/>
            </a:lvl3pPr>
            <a:lvl4pPr marL="685800" indent="0">
              <a:buNone/>
              <a:defRPr lang="en-US" sz="1100" dirty="0"/>
            </a:lvl4pPr>
            <a:lvl5pPr marL="914400" indent="0">
              <a:buNone/>
              <a:defRPr lang="en-US" sz="105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0800456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p:cSld name="Conclusion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301752" y="983230"/>
            <a:ext cx="9830017" cy="877376"/>
          </a:xfrm>
        </p:spPr>
        <p:txBody>
          <a:bodyPr anchor="t">
            <a:normAutofit/>
          </a:bodyPr>
          <a:lstStyle>
            <a:lvl1pPr>
              <a:defRPr sz="5000">
                <a:solidFill>
                  <a:schemeClr val="tx1"/>
                </a:solidFill>
              </a:defRPr>
            </a:lvl1pPr>
          </a:lstStyle>
          <a:p>
            <a:r>
              <a:rPr lang="en-US"/>
              <a:t>Click to edit Master title style</a:t>
            </a:r>
          </a:p>
        </p:txBody>
      </p:sp>
      <p:sp>
        <p:nvSpPr>
          <p:cNvPr id="3" name="Date Placeholder 2">
            <a:extLst>
              <a:ext uri="{FF2B5EF4-FFF2-40B4-BE49-F238E27FC236}">
                <a16:creationId xmlns:a16="http://schemas.microsoft.com/office/drawing/2014/main" id="{7CAECC89-C65D-CAD6-3F7F-24F67D81DCF1}"/>
              </a:ext>
            </a:extLst>
          </p:cNvPr>
          <p:cNvSpPr>
            <a:spLocks noGrp="1"/>
          </p:cNvSpPr>
          <p:nvPr>
            <p:ph type="dt" sz="half" idx="15"/>
          </p:nvPr>
        </p:nvSpPr>
        <p:spPr/>
        <p:txBody>
          <a:bodyPr/>
          <a:lstStyle/>
          <a:p>
            <a:fld id="{9CF24436-170D-487D-ADBB-C24D74D1C150}" type="datetime1">
              <a:rPr lang="en-US" smtClean="0"/>
              <a:t>1/19/2026</a:t>
            </a:fld>
            <a:endParaRPr lang="en-US"/>
          </a:p>
        </p:txBody>
      </p:sp>
      <p:sp>
        <p:nvSpPr>
          <p:cNvPr id="8" name="Footer Placeholder 7">
            <a:extLst>
              <a:ext uri="{FF2B5EF4-FFF2-40B4-BE49-F238E27FC236}">
                <a16:creationId xmlns:a16="http://schemas.microsoft.com/office/drawing/2014/main" id="{F664FAF8-D2CD-617D-EEE4-AFE7E979984A}"/>
              </a:ext>
            </a:extLst>
          </p:cNvPr>
          <p:cNvSpPr>
            <a:spLocks noGrp="1"/>
          </p:cNvSpPr>
          <p:nvPr>
            <p:ph type="ftr" sz="quarter" idx="16"/>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B0DB779D-8A81-935C-F850-6C0DCAD5E6D1}"/>
              </a:ext>
            </a:extLst>
          </p:cNvPr>
          <p:cNvSpPr>
            <a:spLocks noGrp="1"/>
          </p:cNvSpPr>
          <p:nvPr>
            <p:ph type="sldNum" sz="quarter" idx="17"/>
          </p:nvPr>
        </p:nvSpPr>
        <p:spPr/>
        <p:txBody>
          <a:bodyPr/>
          <a:lstStyle/>
          <a:p>
            <a:fld id="{5E0677F5-4A8A-4BF1-96BE-3BAE8FBAFE2E}" type="slidenum">
              <a:rPr lang="en-US" smtClean="0"/>
              <a:t>‹#›</a:t>
            </a:fld>
            <a:endParaRPr lang="en-US"/>
          </a:p>
        </p:txBody>
      </p:sp>
      <p:sp>
        <p:nvSpPr>
          <p:cNvPr id="4" name="Rectangle 3">
            <a:extLst>
              <a:ext uri="{FF2B5EF4-FFF2-40B4-BE49-F238E27FC236}">
                <a16:creationId xmlns:a16="http://schemas.microsoft.com/office/drawing/2014/main" id="{D69261CB-4EFB-BCD1-842F-3895D3F35D6A}"/>
              </a:ext>
            </a:extLst>
          </p:cNvPr>
          <p:cNvSpPr/>
          <p:nvPr/>
        </p:nvSpPr>
        <p:spPr>
          <a:xfrm rot="10800000">
            <a:off x="0" y="2221515"/>
            <a:ext cx="12192000" cy="1825033"/>
          </a:xfrm>
          <a:prstGeom prst="rect">
            <a:avLst/>
          </a:prstGeom>
          <a:gradFill>
            <a:gsLst>
              <a:gs pos="63000">
                <a:schemeClr val="bg2">
                  <a:alpha val="0"/>
                </a:schemeClr>
              </a:gs>
              <a:gs pos="100000">
                <a:schemeClr val="accent1"/>
              </a:gs>
            </a:gsLst>
            <a:lin ang="5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311813EA-BFDF-185B-80F0-B1786A1A10E5}"/>
              </a:ext>
            </a:extLst>
          </p:cNvPr>
          <p:cNvSpPr/>
          <p:nvPr/>
        </p:nvSpPr>
        <p:spPr>
          <a:xfrm rot="16200000" flipH="1">
            <a:off x="7850483" y="-294964"/>
            <a:ext cx="1825034" cy="6858000"/>
          </a:xfrm>
          <a:prstGeom prst="rect">
            <a:avLst/>
          </a:prstGeom>
          <a:gradFill>
            <a:gsLst>
              <a:gs pos="56000">
                <a:schemeClr val="bg1">
                  <a:alpha val="0"/>
                </a:schemeClr>
              </a:gs>
              <a:gs pos="100000">
                <a:schemeClr val="accent3"/>
              </a:gs>
            </a:gsLst>
            <a:lin ang="9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3241964" y="3429000"/>
            <a:ext cx="8226135" cy="2434712"/>
          </a:xfrm>
        </p:spPr>
        <p:txBody>
          <a:bodyPr vert="horz" lIns="91440" tIns="45720" rIns="91440" bIns="45720" rtlCol="0">
            <a:normAutofit/>
          </a:bodyPr>
          <a:lstStyle>
            <a:lvl1pPr marL="0" indent="0">
              <a:buNone/>
              <a:defRPr lang="en-US" sz="1600" dirty="0"/>
            </a:lvl1pPr>
            <a:lvl2pPr marL="228600" indent="0">
              <a:buNone/>
              <a:defRPr lang="en-US" sz="1200" dirty="0"/>
            </a:lvl2pPr>
            <a:lvl3pPr marL="457200" indent="0">
              <a:buNone/>
              <a:defRPr lang="en-US" sz="1100" dirty="0"/>
            </a:lvl3pPr>
            <a:lvl4pPr marL="685800" indent="0">
              <a:buNone/>
              <a:defRPr lang="en-US" sz="1050" dirty="0"/>
            </a:lvl4pPr>
            <a:lvl5pPr marL="914400" indent="0">
              <a:buNone/>
              <a:defRPr lang="en-US" sz="10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2978364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01752" y="731520"/>
            <a:ext cx="10858500" cy="692389"/>
          </a:xfrm>
        </p:spPr>
        <p:txBody>
          <a:bodyPr/>
          <a:lstStyle>
            <a:lvl1pPr>
              <a:defRPr>
                <a:solidFill>
                  <a:schemeClr val="tx1"/>
                </a:solidFill>
              </a:defRPr>
            </a:lvl1pPr>
          </a:lstStyle>
          <a:p>
            <a:r>
              <a:rPr lang="en-US"/>
              <a:t>Click to edit Master title style</a:t>
            </a:r>
          </a:p>
        </p:txBody>
      </p:sp>
      <p:sp>
        <p:nvSpPr>
          <p:cNvPr id="3" name="Date Placeholder 2">
            <a:extLst>
              <a:ext uri="{FF2B5EF4-FFF2-40B4-BE49-F238E27FC236}">
                <a16:creationId xmlns:a16="http://schemas.microsoft.com/office/drawing/2014/main" id="{EC2184DE-1D38-B3AE-D560-557B3726B547}"/>
              </a:ext>
            </a:extLst>
          </p:cNvPr>
          <p:cNvSpPr>
            <a:spLocks noGrp="1"/>
          </p:cNvSpPr>
          <p:nvPr>
            <p:ph type="dt" sz="half" idx="15"/>
          </p:nvPr>
        </p:nvSpPr>
        <p:spPr/>
        <p:txBody>
          <a:bodyPr/>
          <a:lstStyle/>
          <a:p>
            <a:fld id="{7B01CFC0-D171-4F9D-A610-2F47C1080058}" type="datetime1">
              <a:rPr lang="en-US" smtClean="0"/>
              <a:t>1/19/2026</a:t>
            </a:fld>
            <a:endParaRPr lang="en-US"/>
          </a:p>
        </p:txBody>
      </p:sp>
      <p:sp>
        <p:nvSpPr>
          <p:cNvPr id="4" name="Footer Placeholder 3">
            <a:extLst>
              <a:ext uri="{FF2B5EF4-FFF2-40B4-BE49-F238E27FC236}">
                <a16:creationId xmlns:a16="http://schemas.microsoft.com/office/drawing/2014/main" id="{392A082C-5D4A-4A20-87E3-9906B5F3BAF4}"/>
              </a:ext>
            </a:extLst>
          </p:cNvPr>
          <p:cNvSpPr>
            <a:spLocks noGrp="1"/>
          </p:cNvSpPr>
          <p:nvPr>
            <p:ph type="ftr" sz="quarter" idx="16"/>
          </p:nvPr>
        </p:nvSpPr>
        <p:spPr/>
        <p:txBody>
          <a:bodyPr/>
          <a:lstStyle/>
          <a:p>
            <a:r>
              <a:rPr lang="en-US"/>
              <a:t>Sample Footer Text</a:t>
            </a:r>
          </a:p>
        </p:txBody>
      </p:sp>
      <p:sp>
        <p:nvSpPr>
          <p:cNvPr id="8" name="Slide Number Placeholder 7">
            <a:extLst>
              <a:ext uri="{FF2B5EF4-FFF2-40B4-BE49-F238E27FC236}">
                <a16:creationId xmlns:a16="http://schemas.microsoft.com/office/drawing/2014/main" id="{AD66BE47-AC20-1061-07AD-89A41D02F482}"/>
              </a:ext>
            </a:extLst>
          </p:cNvPr>
          <p:cNvSpPr>
            <a:spLocks noGrp="1"/>
          </p:cNvSpPr>
          <p:nvPr>
            <p:ph type="sldNum" sz="quarter" idx="17"/>
          </p:nvPr>
        </p:nvSpPr>
        <p:spPr/>
        <p:txBody>
          <a:bodyPr/>
          <a:lstStyle/>
          <a:p>
            <a:fld id="{5E0677F5-4A8A-4BF1-96BE-3BAE8FBAFE2E}" type="slidenum">
              <a:rPr lang="en-US" smtClean="0"/>
              <a:t>‹#›</a:t>
            </a:fld>
            <a:endParaRPr lang="en-US"/>
          </a:p>
        </p:txBody>
      </p:sp>
      <p:sp>
        <p:nvSpPr>
          <p:cNvPr id="7" name="Content Placeholder 6">
            <a:extLst>
              <a:ext uri="{FF2B5EF4-FFF2-40B4-BE49-F238E27FC236}">
                <a16:creationId xmlns:a16="http://schemas.microsoft.com/office/drawing/2014/main" id="{80A35E0D-62A8-3554-9B0A-F98F410BA73C}"/>
              </a:ext>
            </a:extLst>
          </p:cNvPr>
          <p:cNvSpPr>
            <a:spLocks noGrp="1"/>
          </p:cNvSpPr>
          <p:nvPr>
            <p:ph sz="quarter" idx="18"/>
          </p:nvPr>
        </p:nvSpPr>
        <p:spPr>
          <a:xfrm>
            <a:off x="301625" y="1806575"/>
            <a:ext cx="5165725" cy="4586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6">
            <a:extLst>
              <a:ext uri="{FF2B5EF4-FFF2-40B4-BE49-F238E27FC236}">
                <a16:creationId xmlns:a16="http://schemas.microsoft.com/office/drawing/2014/main" id="{59B3B287-1823-BE94-2755-A041E87636AD}"/>
              </a:ext>
            </a:extLst>
          </p:cNvPr>
          <p:cNvSpPr>
            <a:spLocks noGrp="1"/>
          </p:cNvSpPr>
          <p:nvPr>
            <p:ph sz="quarter" idx="19"/>
          </p:nvPr>
        </p:nvSpPr>
        <p:spPr>
          <a:xfrm>
            <a:off x="6723891" y="1806575"/>
            <a:ext cx="4991100" cy="4586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6" name="Straight Connector 5">
            <a:extLst>
              <a:ext uri="{FF2B5EF4-FFF2-40B4-BE49-F238E27FC236}">
                <a16:creationId xmlns:a16="http://schemas.microsoft.com/office/drawing/2014/main" id="{3AFB33C1-66E4-5420-EAC7-ECB72519298E}"/>
              </a:ext>
            </a:extLst>
          </p:cNvPr>
          <p:cNvCxnSpPr>
            <a:cxnSpLocks/>
          </p:cNvCxnSpPr>
          <p:nvPr/>
        </p:nvCxnSpPr>
        <p:spPr>
          <a:xfrm flipH="1">
            <a:off x="394716" y="1584960"/>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56931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Comparison">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6AE5CFF-8C53-04B8-D45D-5572C54FE40F}"/>
              </a:ext>
            </a:extLst>
          </p:cNvPr>
          <p:cNvSpPr/>
          <p:nvPr/>
        </p:nvSpPr>
        <p:spPr>
          <a:xfrm flipV="1">
            <a:off x="0" y="0"/>
            <a:ext cx="12191999" cy="1337733"/>
          </a:xfrm>
          <a:prstGeom prst="rect">
            <a:avLst/>
          </a:prstGeom>
          <a:gradFill>
            <a:gsLst>
              <a:gs pos="51000">
                <a:schemeClr val="accent2">
                  <a:lumMod val="50000"/>
                  <a:alpha val="0"/>
                </a:schemeClr>
              </a:gs>
              <a:gs pos="100000">
                <a:schemeClr val="accent1">
                  <a:alpha val="40000"/>
                </a:schemeClr>
              </a:gs>
            </a:gsLst>
            <a:lin ang="57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301752" y="731520"/>
            <a:ext cx="11585448" cy="662062"/>
          </a:xfrm>
        </p:spPr>
        <p:txBody>
          <a:bodyPr/>
          <a:lstStyle>
            <a:lvl1pPr>
              <a:defRPr>
                <a:solidFill>
                  <a:schemeClr val="tx1"/>
                </a:solidFill>
              </a:defRPr>
            </a:lvl1pPr>
          </a:lstStyle>
          <a:p>
            <a:r>
              <a:rPr lang="en-US"/>
              <a:t>Click to edit Master title style</a:t>
            </a:r>
          </a:p>
        </p:txBody>
      </p:sp>
      <p:sp>
        <p:nvSpPr>
          <p:cNvPr id="15" name="Date Placeholder 14">
            <a:extLst>
              <a:ext uri="{FF2B5EF4-FFF2-40B4-BE49-F238E27FC236}">
                <a16:creationId xmlns:a16="http://schemas.microsoft.com/office/drawing/2014/main" id="{705EA491-E08A-48B5-7211-33514A94530C}"/>
              </a:ext>
            </a:extLst>
          </p:cNvPr>
          <p:cNvSpPr>
            <a:spLocks noGrp="1"/>
          </p:cNvSpPr>
          <p:nvPr>
            <p:ph type="dt" sz="half" idx="15"/>
          </p:nvPr>
        </p:nvSpPr>
        <p:spPr/>
        <p:txBody>
          <a:bodyPr/>
          <a:lstStyle/>
          <a:p>
            <a:fld id="{7DA2CEDE-2AB4-4FB8-9551-E0AA4222B1A3}" type="datetime1">
              <a:rPr lang="en-US" smtClean="0"/>
              <a:t>1/19/2026</a:t>
            </a:fld>
            <a:endParaRPr lang="en-US"/>
          </a:p>
        </p:txBody>
      </p:sp>
      <p:sp>
        <p:nvSpPr>
          <p:cNvPr id="16" name="Footer Placeholder 15">
            <a:extLst>
              <a:ext uri="{FF2B5EF4-FFF2-40B4-BE49-F238E27FC236}">
                <a16:creationId xmlns:a16="http://schemas.microsoft.com/office/drawing/2014/main" id="{259980DF-BFB1-0E16-FE9E-D2D30ED180E7}"/>
              </a:ext>
            </a:extLst>
          </p:cNvPr>
          <p:cNvSpPr>
            <a:spLocks noGrp="1"/>
          </p:cNvSpPr>
          <p:nvPr>
            <p:ph type="ftr" sz="quarter" idx="16"/>
          </p:nvPr>
        </p:nvSpPr>
        <p:spPr/>
        <p:txBody>
          <a:bodyPr/>
          <a:lstStyle/>
          <a:p>
            <a:r>
              <a:rPr lang="en-US"/>
              <a:t>Sample Footer Text</a:t>
            </a:r>
          </a:p>
        </p:txBody>
      </p:sp>
      <p:sp>
        <p:nvSpPr>
          <p:cNvPr id="17" name="Slide Number Placeholder 16">
            <a:extLst>
              <a:ext uri="{FF2B5EF4-FFF2-40B4-BE49-F238E27FC236}">
                <a16:creationId xmlns:a16="http://schemas.microsoft.com/office/drawing/2014/main" id="{6EA97154-58A7-DD75-CD73-93F442F34125}"/>
              </a:ext>
            </a:extLst>
          </p:cNvPr>
          <p:cNvSpPr>
            <a:spLocks noGrp="1"/>
          </p:cNvSpPr>
          <p:nvPr>
            <p:ph type="sldNum" sz="quarter" idx="17"/>
          </p:nvPr>
        </p:nvSpPr>
        <p:spPr/>
        <p:txBody>
          <a:bodyPr/>
          <a:lstStyle/>
          <a:p>
            <a:fld id="{5E0677F5-4A8A-4BF1-96BE-3BAE8FBAFE2E}" type="slidenum">
              <a:rPr lang="en-US" smtClean="0"/>
              <a:pPr/>
              <a:t>‹#›</a:t>
            </a:fld>
            <a:endParaRPr lang="en-US"/>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301752" y="1775779"/>
            <a:ext cx="5166360" cy="640080"/>
          </a:xfrm>
        </p:spPr>
        <p:txBody>
          <a:bodyPr anchor="ctr" anchorCtr="0">
            <a:normAutofit/>
          </a:bodyPr>
          <a:lstStyle>
            <a:lvl1pPr marL="0" indent="0">
              <a:lnSpc>
                <a:spcPct val="90000"/>
              </a:lnSpc>
              <a:buNone/>
              <a:defRPr sz="16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6">
            <a:extLst>
              <a:ext uri="{FF2B5EF4-FFF2-40B4-BE49-F238E27FC236}">
                <a16:creationId xmlns:a16="http://schemas.microsoft.com/office/drawing/2014/main" id="{13701989-F794-F145-FEEE-631718E4D69C}"/>
              </a:ext>
            </a:extLst>
          </p:cNvPr>
          <p:cNvSpPr>
            <a:spLocks noGrp="1"/>
          </p:cNvSpPr>
          <p:nvPr>
            <p:ph sz="quarter" idx="18"/>
          </p:nvPr>
        </p:nvSpPr>
        <p:spPr>
          <a:xfrm>
            <a:off x="301625" y="2492481"/>
            <a:ext cx="5165725" cy="39003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720840" y="1775777"/>
            <a:ext cx="5166360" cy="640080"/>
          </a:xfrm>
        </p:spPr>
        <p:txBody>
          <a:bodyPr anchor="ctr" anchorCtr="0">
            <a:normAutofit/>
          </a:bodyPr>
          <a:lstStyle>
            <a:lvl1pPr marL="0" indent="0">
              <a:lnSpc>
                <a:spcPct val="90000"/>
              </a:lnSpc>
              <a:buNone/>
              <a:defRPr sz="16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Content Placeholder 6">
            <a:extLst>
              <a:ext uri="{FF2B5EF4-FFF2-40B4-BE49-F238E27FC236}">
                <a16:creationId xmlns:a16="http://schemas.microsoft.com/office/drawing/2014/main" id="{A3BB3E04-BBB2-1EB1-AF01-EFE05E004270}"/>
              </a:ext>
            </a:extLst>
          </p:cNvPr>
          <p:cNvSpPr>
            <a:spLocks noGrp="1"/>
          </p:cNvSpPr>
          <p:nvPr>
            <p:ph sz="quarter" idx="19"/>
          </p:nvPr>
        </p:nvSpPr>
        <p:spPr>
          <a:xfrm>
            <a:off x="6723890" y="2492481"/>
            <a:ext cx="5181907" cy="39003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7" name="Straight Connector 6">
            <a:extLst>
              <a:ext uri="{FF2B5EF4-FFF2-40B4-BE49-F238E27FC236}">
                <a16:creationId xmlns:a16="http://schemas.microsoft.com/office/drawing/2014/main" id="{B692CF81-A7A7-1362-125E-EEC5C8BD16E7}"/>
              </a:ext>
            </a:extLst>
          </p:cNvPr>
          <p:cNvCxnSpPr>
            <a:cxnSpLocks/>
          </p:cNvCxnSpPr>
          <p:nvPr/>
        </p:nvCxnSpPr>
        <p:spPr>
          <a:xfrm flipH="1">
            <a:off x="394716" y="1579934"/>
            <a:ext cx="11402568" cy="0"/>
          </a:xfrm>
          <a:prstGeom prst="line">
            <a:avLst/>
          </a:prstGeom>
          <a:ln w="6350">
            <a:solidFill>
              <a:schemeClr val="tx1">
                <a:lumMod val="50000"/>
                <a:alpha val="60000"/>
              </a:schemeClr>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11E71789-6ED9-AA74-B78C-05CAF80B5536}"/>
              </a:ext>
            </a:extLst>
          </p:cNvPr>
          <p:cNvSpPr/>
          <p:nvPr userDrawn="1"/>
        </p:nvSpPr>
        <p:spPr>
          <a:xfrm flipV="1">
            <a:off x="0" y="0"/>
            <a:ext cx="12191999" cy="1337733"/>
          </a:xfrm>
          <a:prstGeom prst="rect">
            <a:avLst/>
          </a:prstGeom>
          <a:gradFill>
            <a:gsLst>
              <a:gs pos="51000">
                <a:schemeClr val="accent2">
                  <a:lumMod val="50000"/>
                  <a:alpha val="0"/>
                </a:schemeClr>
              </a:gs>
              <a:gs pos="100000">
                <a:schemeClr val="accent1">
                  <a:alpha val="40000"/>
                </a:schemeClr>
              </a:gs>
            </a:gsLst>
            <a:lin ang="57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9528553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a:xfrm>
            <a:off x="301752" y="1005840"/>
            <a:ext cx="9906000" cy="801042"/>
          </a:xfrm>
        </p:spPr>
        <p:txBody>
          <a:bodyPr anchor="t"/>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16C42483-B3E3-4399-B6B2-4B1D067F8CE5}" type="datetime1">
              <a:rPr lang="en-US" smtClean="0"/>
              <a:t>1/19/2026</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5E0677F5-4A8A-4BF1-96BE-3BAE8FBAFE2E}" type="slidenum">
              <a:rPr lang="en-US" smtClean="0"/>
              <a:t>‹#›</a:t>
            </a:fld>
            <a:endParaRPr lang="en-US"/>
          </a:p>
        </p:txBody>
      </p:sp>
    </p:spTree>
    <p:extLst>
      <p:ext uri="{BB962C8B-B14F-4D97-AF65-F5344CB8AC3E}">
        <p14:creationId xmlns:p14="http://schemas.microsoft.com/office/powerpoint/2010/main" val="354861876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9A36574F-2CAD-411B-9EF3-12D0DF2C09EB}" type="datetime1">
              <a:rPr lang="en-US" smtClean="0"/>
              <a:t>1/19/2026</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5E0677F5-4A8A-4BF1-96BE-3BAE8FBAFE2E}" type="slidenum">
              <a:rPr lang="en-US" smtClean="0"/>
              <a:t>‹#›</a:t>
            </a:fld>
            <a:endParaRPr lang="en-US"/>
          </a:p>
        </p:txBody>
      </p:sp>
    </p:spTree>
    <p:extLst>
      <p:ext uri="{BB962C8B-B14F-4D97-AF65-F5344CB8AC3E}">
        <p14:creationId xmlns:p14="http://schemas.microsoft.com/office/powerpoint/2010/main" val="128000886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301752" y="1124712"/>
            <a:ext cx="3543299" cy="1627415"/>
          </a:xfrm>
        </p:spPr>
        <p:txBody>
          <a:bodyPr anchor="t">
            <a:normAutofit/>
          </a:bodyPr>
          <a:lstStyle>
            <a:lvl1pPr>
              <a:defRPr sz="3200"/>
            </a:lvl1pPr>
          </a:lstStyle>
          <a:p>
            <a:r>
              <a:rPr lang="en-US"/>
              <a:t>Click to edit Master title style</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5B5223AD-184F-4273-AC4F-854D3B259B85}" type="datetime1">
              <a:rPr lang="en-US" smtClean="0"/>
              <a:t>1/19/2026</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a:xfrm>
            <a:off x="5212080" y="210114"/>
            <a:ext cx="2509284" cy="365760"/>
          </a:xfrm>
        </p:spPr>
        <p:txBody>
          <a:bodyPr/>
          <a:lstStyle/>
          <a:p>
            <a:r>
              <a:rPr lang="en-US"/>
              <a:t>Sample Footer Text</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5E0677F5-4A8A-4BF1-96BE-3BAE8FBAFE2E}" type="slidenum">
              <a:rPr lang="en-US" smtClean="0"/>
              <a:t>‹#›</a:t>
            </a:fld>
            <a:endParaRPr lang="en-US"/>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301752" y="2857605"/>
            <a:ext cx="3543299" cy="3534229"/>
          </a:xfrm>
        </p:spPr>
        <p:txBody>
          <a:bodyPr anchor="b">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5212080" y="1124712"/>
            <a:ext cx="6309360" cy="5219700"/>
          </a:xfrm>
        </p:spPr>
        <p:txBody>
          <a:bodyPr>
            <a:normAutofit/>
          </a:bodyPr>
          <a:lstStyle>
            <a:lvl1pPr>
              <a:defRPr sz="1800"/>
            </a:lvl1pPr>
            <a:lvl2pPr>
              <a:defRPr sz="1600"/>
            </a:lvl2pPr>
            <a:lvl3pPr>
              <a:defRPr sz="1400"/>
            </a:lvl3pPr>
            <a:lvl4pPr>
              <a:defRPr sz="1200"/>
            </a:lvl4pPr>
            <a:lvl5pPr>
              <a:defRPr sz="12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Rectangle 7">
            <a:extLst>
              <a:ext uri="{FF2B5EF4-FFF2-40B4-BE49-F238E27FC236}">
                <a16:creationId xmlns:a16="http://schemas.microsoft.com/office/drawing/2014/main" id="{91C6F58E-0CCE-AAF7-6F0A-E0B0FFF62A10}"/>
              </a:ext>
            </a:extLst>
          </p:cNvPr>
          <p:cNvSpPr/>
          <p:nvPr/>
        </p:nvSpPr>
        <p:spPr>
          <a:xfrm>
            <a:off x="-3" y="5655733"/>
            <a:ext cx="12191999" cy="1202267"/>
          </a:xfrm>
          <a:prstGeom prst="rect">
            <a:avLst/>
          </a:prstGeom>
          <a:gradFill>
            <a:gsLst>
              <a:gs pos="51000">
                <a:schemeClr val="accent2">
                  <a:lumMod val="50000"/>
                  <a:alpha val="0"/>
                </a:schemeClr>
              </a:gs>
              <a:gs pos="100000">
                <a:schemeClr val="accent1">
                  <a:alpha val="40000"/>
                </a:schemeClr>
              </a:gs>
            </a:gsLst>
            <a:lin ang="57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056634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301752" y="1124712"/>
            <a:ext cx="3546235" cy="1533073"/>
          </a:xfrm>
        </p:spPr>
        <p:txBody>
          <a:bodyPr anchor="t">
            <a:normAutofit/>
          </a:bodyPr>
          <a:lstStyle>
            <a:lvl1pPr>
              <a:defRPr sz="3200"/>
            </a:lvl1pPr>
          </a:lstStyle>
          <a:p>
            <a:r>
              <a:rPr lang="en-US"/>
              <a:t>Click to edit Master title style</a:t>
            </a:r>
          </a:p>
        </p:txBody>
      </p:sp>
      <p:sp>
        <p:nvSpPr>
          <p:cNvPr id="23" name="Date Placeholder 22">
            <a:extLst>
              <a:ext uri="{FF2B5EF4-FFF2-40B4-BE49-F238E27FC236}">
                <a16:creationId xmlns:a16="http://schemas.microsoft.com/office/drawing/2014/main" id="{8ACB14E1-4D3B-B55C-4791-64F774AC361F}"/>
              </a:ext>
            </a:extLst>
          </p:cNvPr>
          <p:cNvSpPr>
            <a:spLocks noGrp="1"/>
          </p:cNvSpPr>
          <p:nvPr>
            <p:ph type="dt" sz="half" idx="14"/>
          </p:nvPr>
        </p:nvSpPr>
        <p:spPr/>
        <p:txBody>
          <a:bodyPr/>
          <a:lstStyle/>
          <a:p>
            <a:fld id="{907E4E07-E412-47A0-AB1E-CAAABECD1A31}" type="datetime1">
              <a:rPr lang="en-US" smtClean="0"/>
              <a:t>1/19/2026</a:t>
            </a:fld>
            <a:endParaRPr lang="en-US"/>
          </a:p>
        </p:txBody>
      </p:sp>
      <p:sp>
        <p:nvSpPr>
          <p:cNvPr id="24" name="Footer Placeholder 23">
            <a:extLst>
              <a:ext uri="{FF2B5EF4-FFF2-40B4-BE49-F238E27FC236}">
                <a16:creationId xmlns:a16="http://schemas.microsoft.com/office/drawing/2014/main" id="{861F92C4-9651-789C-0B22-E6343EE25C7A}"/>
              </a:ext>
            </a:extLst>
          </p:cNvPr>
          <p:cNvSpPr>
            <a:spLocks noGrp="1"/>
          </p:cNvSpPr>
          <p:nvPr>
            <p:ph type="ftr" sz="quarter" idx="15"/>
          </p:nvPr>
        </p:nvSpPr>
        <p:spPr>
          <a:xfrm>
            <a:off x="5212080" y="210114"/>
            <a:ext cx="2509284" cy="365760"/>
          </a:xfrm>
        </p:spPr>
        <p:txBody>
          <a:bodyPr/>
          <a:lstStyle/>
          <a:p>
            <a:r>
              <a:rPr lang="en-US"/>
              <a:t>Sample Footer Text</a:t>
            </a:r>
          </a:p>
        </p:txBody>
      </p:sp>
      <p:sp>
        <p:nvSpPr>
          <p:cNvPr id="25" name="Slide Number Placeholder 24">
            <a:extLst>
              <a:ext uri="{FF2B5EF4-FFF2-40B4-BE49-F238E27FC236}">
                <a16:creationId xmlns:a16="http://schemas.microsoft.com/office/drawing/2014/main" id="{E55DAD34-8521-F119-F985-ABFBDD340032}"/>
              </a:ext>
            </a:extLst>
          </p:cNvPr>
          <p:cNvSpPr>
            <a:spLocks noGrp="1"/>
          </p:cNvSpPr>
          <p:nvPr>
            <p:ph type="sldNum" sz="quarter" idx="16"/>
          </p:nvPr>
        </p:nvSpPr>
        <p:spPr/>
        <p:txBody>
          <a:bodyPr/>
          <a:lstStyle/>
          <a:p>
            <a:fld id="{5E0677F5-4A8A-4BF1-96BE-3BAE8FBAFE2E}" type="slidenum">
              <a:rPr lang="en-US" smtClean="0"/>
              <a:t>‹#›</a:t>
            </a:fld>
            <a:endParaRPr lang="en-US"/>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301752" y="2706914"/>
            <a:ext cx="3236976" cy="3553861"/>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Picture Placeholder 7">
            <a:extLst>
              <a:ext uri="{FF2B5EF4-FFF2-40B4-BE49-F238E27FC236}">
                <a16:creationId xmlns:a16="http://schemas.microsoft.com/office/drawing/2014/main" id="{6CCD178F-4127-FE67-2F5D-0F1CE7884398}"/>
              </a:ext>
            </a:extLst>
          </p:cNvPr>
          <p:cNvSpPr>
            <a:spLocks noGrp="1"/>
          </p:cNvSpPr>
          <p:nvPr>
            <p:ph type="pic" sz="quarter" idx="13" hasCustomPrompt="1"/>
          </p:nvPr>
        </p:nvSpPr>
        <p:spPr>
          <a:xfrm>
            <a:off x="5212080" y="1009816"/>
            <a:ext cx="6979920" cy="5856573"/>
          </a:xfrm>
          <a:blipFill>
            <a:blip r:embed="rId2">
              <a:alphaModFix amt="60000"/>
            </a:blip>
            <a:stretch>
              <a:fillRect/>
            </a:stretch>
          </a:blipFill>
        </p:spPr>
        <p:txBody>
          <a:bodyPr/>
          <a:lstStyle>
            <a:lvl1pPr>
              <a:defRPr/>
            </a:lvl1pPr>
          </a:lstStyle>
          <a:p>
            <a:r>
              <a:rPr lang="en-US"/>
              <a:t>    </a:t>
            </a:r>
          </a:p>
        </p:txBody>
      </p:sp>
    </p:spTree>
    <p:extLst>
      <p:ext uri="{BB962C8B-B14F-4D97-AF65-F5344CB8AC3E}">
        <p14:creationId xmlns:p14="http://schemas.microsoft.com/office/powerpoint/2010/main" val="4087105212"/>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5" Type="http://schemas.openxmlformats.org/officeDocument/2006/relationships/slideLayout" Target="../slideLayouts/slideLayout5.xml"/><Relationship Id="rId61" Type="http://schemas.openxmlformats.org/officeDocument/2006/relationships/theme" Target="../theme/theme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8" Type="http://schemas.openxmlformats.org/officeDocument/2006/relationships/slideLayout" Target="../slideLayouts/slideLayout8.xml"/><Relationship Id="rId51" Type="http://schemas.openxmlformats.org/officeDocument/2006/relationships/slideLayout" Target="../slideLayouts/slideLayout51.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301752" y="869140"/>
            <a:ext cx="11604046" cy="969206"/>
          </a:xfrm>
          <a:prstGeom prst="rect">
            <a:avLst/>
          </a:prstGeom>
        </p:spPr>
        <p:txBody>
          <a:bodyPr vert="horz" lIns="91440" tIns="45720" rIns="91440" bIns="45720" rtlCol="0" anchor="b">
            <a:normAutofit/>
          </a:bodyPr>
          <a:lstStyle/>
          <a:p>
            <a:r>
              <a:rPr lang="en-US"/>
              <a:t>Click to edit Master title style</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301752" y="210114"/>
            <a:ext cx="1759288" cy="365760"/>
          </a:xfrm>
          <a:prstGeom prst="rect">
            <a:avLst/>
          </a:prstGeom>
        </p:spPr>
        <p:txBody>
          <a:bodyPr vert="horz" lIns="91440" tIns="45720" rIns="91440" bIns="45720" rtlCol="0" anchor="ctr"/>
          <a:lstStyle>
            <a:lvl1pPr algn="l" rtl="0">
              <a:defRPr sz="800" cap="none" spc="0" baseline="0">
                <a:solidFill>
                  <a:schemeClr val="tx1"/>
                </a:solidFill>
              </a:defRPr>
            </a:lvl1pPr>
          </a:lstStyle>
          <a:p>
            <a:fld id="{7DA2CEDE-2AB4-4FB8-9551-E0AA4222B1A3}" type="datetime1">
              <a:rPr lang="en-US" smtClean="0"/>
              <a:pPr/>
              <a:t>1/19/2026</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7622485" y="210114"/>
            <a:ext cx="2509284" cy="365760"/>
          </a:xfrm>
          <a:prstGeom prst="rect">
            <a:avLst/>
          </a:prstGeom>
        </p:spPr>
        <p:txBody>
          <a:bodyPr vert="horz" lIns="91440" tIns="45720" rIns="91440" bIns="45720" rtlCol="0" anchor="ctr"/>
          <a:lstStyle>
            <a:lvl1pPr algn="l" rtl="0">
              <a:defRPr sz="800" cap="none" spc="0" baseline="0">
                <a:solidFill>
                  <a:schemeClr val="tx1"/>
                </a:solidFill>
              </a:defRPr>
            </a:lvl1pPr>
          </a:lstStyle>
          <a:p>
            <a:r>
              <a:rPr lang="en-US"/>
              <a:t>Sample Footer Text</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300323" y="210114"/>
            <a:ext cx="605475" cy="365760"/>
          </a:xfrm>
          <a:prstGeom prst="rect">
            <a:avLst/>
          </a:prstGeom>
        </p:spPr>
        <p:txBody>
          <a:bodyPr vert="horz" lIns="91440" tIns="45720" rIns="91440" bIns="45720" rtlCol="0" anchor="ctr"/>
          <a:lstStyle>
            <a:lvl1pPr algn="r" rtl="0">
              <a:defRPr sz="800" cap="none" spc="0" baseline="0">
                <a:solidFill>
                  <a:schemeClr val="tx1"/>
                </a:solidFill>
              </a:defRPr>
            </a:lvl1pPr>
          </a:lstStyle>
          <a:p>
            <a:fld id="{5E0677F5-4A8A-4BF1-96BE-3BAE8FBAFE2E}" type="slidenum">
              <a:rPr lang="en-US" smtClean="0"/>
              <a:pPr/>
              <a:t>‹#›</a:t>
            </a:fld>
            <a:endParaRPr lang="en-US"/>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301752" y="2047284"/>
            <a:ext cx="11604046" cy="423464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16" name="Straight Connector 15">
            <a:extLst>
              <a:ext uri="{FF2B5EF4-FFF2-40B4-BE49-F238E27FC236}">
                <a16:creationId xmlns:a16="http://schemas.microsoft.com/office/drawing/2014/main" id="{A3E5EF3F-856F-01A0-B658-94EAB13FC060}"/>
              </a:ext>
            </a:extLst>
          </p:cNvPr>
          <p:cNvCxnSpPr>
            <a:cxnSpLocks/>
          </p:cNvCxnSpPr>
          <p:nvPr/>
        </p:nvCxnSpPr>
        <p:spPr>
          <a:xfrm flipH="1">
            <a:off x="394716" y="751313"/>
            <a:ext cx="11402568" cy="0"/>
          </a:xfrm>
          <a:prstGeom prst="line">
            <a:avLst/>
          </a:prstGeom>
          <a:ln w="6350">
            <a:solidFill>
              <a:schemeClr val="tx1">
                <a:lumMod val="75000"/>
                <a:alpha val="34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89977978"/>
      </p:ext>
    </p:extLst>
  </p:cSld>
  <p:clrMap bg1="dk1" tx1="lt1" bg2="dk2" tx2="lt2" accent1="accent1" accent2="accent2" accent3="accent3" accent4="accent4" accent5="accent5" accent6="accent6" hlink="hlink" folHlink="folHlink"/>
  <p:sldLayoutIdLst>
    <p:sldLayoutId id="2147483814" r:id="rId1"/>
    <p:sldLayoutId id="2147483838" r:id="rId2"/>
    <p:sldLayoutId id="2147483816" r:id="rId3"/>
    <p:sldLayoutId id="2147483817" r:id="rId4"/>
    <p:sldLayoutId id="2147483818" r:id="rId5"/>
    <p:sldLayoutId id="2147483819" r:id="rId6"/>
    <p:sldLayoutId id="2147483820" r:id="rId7"/>
    <p:sldLayoutId id="2147483821" r:id="rId8"/>
    <p:sldLayoutId id="2147483822" r:id="rId9"/>
    <p:sldLayoutId id="2147483823" r:id="rId10"/>
    <p:sldLayoutId id="2147483825" r:id="rId11"/>
    <p:sldLayoutId id="2147483826" r:id="rId12"/>
    <p:sldLayoutId id="2147483827" r:id="rId13"/>
    <p:sldLayoutId id="2147483828" r:id="rId14"/>
    <p:sldLayoutId id="2147483829" r:id="rId15"/>
    <p:sldLayoutId id="2147483830" r:id="rId16"/>
    <p:sldLayoutId id="2147483832" r:id="rId17"/>
    <p:sldLayoutId id="2147483833" r:id="rId18"/>
    <p:sldLayoutId id="2147483835" r:id="rId19"/>
    <p:sldLayoutId id="2147483836" r:id="rId20"/>
    <p:sldLayoutId id="2147483837" r:id="rId21"/>
    <p:sldLayoutId id="2147483839" r:id="rId22"/>
    <p:sldLayoutId id="2147483840" r:id="rId23"/>
    <p:sldLayoutId id="2147483841" r:id="rId24"/>
    <p:sldLayoutId id="2147483842" r:id="rId25"/>
    <p:sldLayoutId id="2147483844" r:id="rId26"/>
    <p:sldLayoutId id="2147483845" r:id="rId27"/>
    <p:sldLayoutId id="2147483846" r:id="rId28"/>
    <p:sldLayoutId id="2147483847" r:id="rId29"/>
    <p:sldLayoutId id="2147483848" r:id="rId30"/>
    <p:sldLayoutId id="2147483849" r:id="rId31"/>
    <p:sldLayoutId id="2147483850" r:id="rId32"/>
    <p:sldLayoutId id="2147483851" r:id="rId33"/>
    <p:sldLayoutId id="2147483852" r:id="rId34"/>
    <p:sldLayoutId id="2147483855" r:id="rId35"/>
    <p:sldLayoutId id="2147483856" r:id="rId36"/>
    <p:sldLayoutId id="2147483857" r:id="rId37"/>
    <p:sldLayoutId id="2147483858" r:id="rId38"/>
    <p:sldLayoutId id="2147483859" r:id="rId39"/>
    <p:sldLayoutId id="2147483861" r:id="rId40"/>
    <p:sldLayoutId id="2147483862" r:id="rId41"/>
    <p:sldLayoutId id="2147483863" r:id="rId42"/>
    <p:sldLayoutId id="2147483864" r:id="rId43"/>
    <p:sldLayoutId id="2147483865" r:id="rId44"/>
    <p:sldLayoutId id="2147483866" r:id="rId45"/>
    <p:sldLayoutId id="2147483867" r:id="rId46"/>
    <p:sldLayoutId id="2147483868" r:id="rId47"/>
    <p:sldLayoutId id="2147483870" r:id="rId48"/>
    <p:sldLayoutId id="2147483871" r:id="rId49"/>
    <p:sldLayoutId id="2147483872" r:id="rId50"/>
    <p:sldLayoutId id="2147483873" r:id="rId51"/>
    <p:sldLayoutId id="2147483874" r:id="rId52"/>
    <p:sldLayoutId id="2147483875" r:id="rId53"/>
    <p:sldLayoutId id="2147483876" r:id="rId54"/>
    <p:sldLayoutId id="2147483877" r:id="rId55"/>
    <p:sldLayoutId id="2147483878" r:id="rId56"/>
    <p:sldLayoutId id="2147483879" r:id="rId57"/>
    <p:sldLayoutId id="2147483880" r:id="rId58"/>
    <p:sldLayoutId id="2147483881" r:id="rId59"/>
    <p:sldLayoutId id="2147483882" r:id="rId60"/>
  </p:sldLayoutIdLst>
  <p:hf hdr="0"/>
  <p:txStyles>
    <p:titleStyle>
      <a:lvl1pPr algn="l" defTabSz="914400" rtl="0" eaLnBrk="1" latinLnBrk="0" hangingPunct="1">
        <a:lnSpc>
          <a:spcPct val="85000"/>
        </a:lnSpc>
        <a:spcBef>
          <a:spcPct val="0"/>
        </a:spcBef>
        <a:buNone/>
        <a:defRPr sz="2800" b="0" kern="1200" spc="0" baseline="0">
          <a:solidFill>
            <a:schemeClr val="tx1"/>
          </a:solidFill>
          <a:latin typeface="+mj-lt"/>
          <a:ea typeface="+mj-ea"/>
          <a:cs typeface="+mj-cs"/>
        </a:defRPr>
      </a:lvl1pPr>
    </p:titleStyle>
    <p:bodyStyle>
      <a:lvl1pPr marL="0" indent="0" algn="l" defTabSz="914400" rtl="0" eaLnBrk="1" latinLnBrk="0" hangingPunct="1">
        <a:lnSpc>
          <a:spcPct val="120000"/>
        </a:lnSpc>
        <a:spcBef>
          <a:spcPts val="1000"/>
        </a:spcBef>
        <a:buFont typeface="Arial" panose="020B0604020202020204" pitchFamily="34" charset="0"/>
        <a:buNone/>
        <a:defRPr sz="1400" kern="1200" spc="0">
          <a:solidFill>
            <a:schemeClr val="tx1"/>
          </a:solidFill>
          <a:latin typeface="+mn-lt"/>
          <a:ea typeface="+mn-ea"/>
          <a:cs typeface="+mn-cs"/>
        </a:defRPr>
      </a:lvl1pPr>
      <a:lvl2pPr marL="228600" indent="0" algn="l" defTabSz="914400" rtl="0" eaLnBrk="1" latinLnBrk="0" hangingPunct="1">
        <a:lnSpc>
          <a:spcPct val="120000"/>
        </a:lnSpc>
        <a:spcBef>
          <a:spcPts val="500"/>
        </a:spcBef>
        <a:buFont typeface="Arial" panose="020B0604020202020204" pitchFamily="34" charset="0"/>
        <a:buNone/>
        <a:defRPr sz="1400" kern="1200" spc="0">
          <a:solidFill>
            <a:schemeClr val="tx1"/>
          </a:solidFill>
          <a:latin typeface="+mn-lt"/>
          <a:ea typeface="+mn-ea"/>
          <a:cs typeface="+mn-cs"/>
        </a:defRPr>
      </a:lvl2pPr>
      <a:lvl3pPr marL="457200" indent="0" algn="l" defTabSz="914400" rtl="0" eaLnBrk="1" latinLnBrk="0" hangingPunct="1">
        <a:lnSpc>
          <a:spcPct val="120000"/>
        </a:lnSpc>
        <a:spcBef>
          <a:spcPts val="500"/>
        </a:spcBef>
        <a:buFont typeface="Arial" panose="020B0604020202020204" pitchFamily="34" charset="0"/>
        <a:buNone/>
        <a:defRPr sz="1400" kern="1200" spc="0">
          <a:solidFill>
            <a:schemeClr val="tx1"/>
          </a:solidFill>
          <a:latin typeface="+mn-lt"/>
          <a:ea typeface="+mn-ea"/>
          <a:cs typeface="+mn-cs"/>
        </a:defRPr>
      </a:lvl3pPr>
      <a:lvl4pPr marL="685800" indent="0" algn="l" defTabSz="914400" rtl="0" eaLnBrk="1" latinLnBrk="0" hangingPunct="1">
        <a:lnSpc>
          <a:spcPct val="120000"/>
        </a:lnSpc>
        <a:spcBef>
          <a:spcPts val="500"/>
        </a:spcBef>
        <a:buFont typeface="Arial" panose="020B0604020202020204" pitchFamily="34" charset="0"/>
        <a:buNone/>
        <a:defRPr sz="1400" kern="1200" spc="0">
          <a:solidFill>
            <a:schemeClr val="tx1"/>
          </a:solidFill>
          <a:latin typeface="+mn-lt"/>
          <a:ea typeface="+mn-ea"/>
          <a:cs typeface="+mn-cs"/>
        </a:defRPr>
      </a:lvl4pPr>
      <a:lvl5pPr marL="914400" indent="0" algn="l" defTabSz="914400" rtl="0" eaLnBrk="1" latinLnBrk="0" hangingPunct="1">
        <a:lnSpc>
          <a:spcPct val="120000"/>
        </a:lnSpc>
        <a:spcBef>
          <a:spcPts val="500"/>
        </a:spcBef>
        <a:buFont typeface="Arial" panose="020B0604020202020204" pitchFamily="34" charset="0"/>
        <a:buNone/>
        <a:defRPr sz="1400" kern="1200" spc="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1" pos="168" userDrawn="1">
          <p15:clr>
            <a:srgbClr val="F26B43"/>
          </p15:clr>
        </p15:guide>
        <p15:guide id="22" orient="horz" pos="2160" userDrawn="1">
          <p15:clr>
            <a:srgbClr val="F26B43"/>
          </p15:clr>
        </p15:guide>
        <p15:guide id="23" pos="4800" userDrawn="1">
          <p15:clr>
            <a:srgbClr val="F26B43"/>
          </p15:clr>
        </p15:guide>
        <p15:guide id="24" orient="horz" pos="480" userDrawn="1">
          <p15:clr>
            <a:srgbClr val="F26B43"/>
          </p15:clr>
        </p15:guide>
        <p15:guide id="25" orient="horz" pos="864" userDrawn="1">
          <p15:clr>
            <a:srgbClr val="F26B43"/>
          </p15:clr>
        </p15:guide>
        <p15:guide id="26" pos="7392" userDrawn="1">
          <p15:clr>
            <a:srgbClr val="F26B43"/>
          </p15:clr>
        </p15:guide>
        <p15:guide id="27" orient="horz" pos="3840" userDrawn="1">
          <p15:clr>
            <a:srgbClr val="F26B43"/>
          </p15:clr>
        </p15:guide>
        <p15:guide id="28" pos="240" userDrawn="1">
          <p15:clr>
            <a:srgbClr val="F26B43"/>
          </p15:clr>
        </p15:guide>
        <p15:guide id="29" pos="74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5.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3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38.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3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3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38.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38.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71450CC-BD27-5B5D-E28F-A3B43AAA71C2}"/>
              </a:ext>
            </a:extLst>
          </p:cNvPr>
          <p:cNvSpPr>
            <a:spLocks noGrp="1"/>
          </p:cNvSpPr>
          <p:nvPr>
            <p:ph type="title"/>
          </p:nvPr>
        </p:nvSpPr>
        <p:spPr>
          <a:xfrm>
            <a:off x="268722" y="906109"/>
            <a:ext cx="3620078" cy="3445173"/>
          </a:xfrm>
        </p:spPr>
        <p:txBody>
          <a:bodyPr anchor="t">
            <a:normAutofit/>
          </a:bodyPr>
          <a:lstStyle/>
          <a:p>
            <a:r>
              <a:rPr lang="en-US"/>
              <a:t>Week 1: Working in an Inclusive World</a:t>
            </a:r>
          </a:p>
        </p:txBody>
      </p:sp>
      <p:sp>
        <p:nvSpPr>
          <p:cNvPr id="4" name="Subtitle 3">
            <a:extLst>
              <a:ext uri="{FF2B5EF4-FFF2-40B4-BE49-F238E27FC236}">
                <a16:creationId xmlns:a16="http://schemas.microsoft.com/office/drawing/2014/main" id="{B7AA18BA-7530-937A-AA15-7679DEBD44AC}"/>
              </a:ext>
            </a:extLst>
          </p:cNvPr>
          <p:cNvSpPr>
            <a:spLocks noGrp="1"/>
          </p:cNvSpPr>
          <p:nvPr>
            <p:ph type="subTitle" idx="1"/>
          </p:nvPr>
        </p:nvSpPr>
        <p:spPr>
          <a:xfrm>
            <a:off x="268722" y="5473037"/>
            <a:ext cx="3521018" cy="880873"/>
          </a:xfrm>
        </p:spPr>
        <p:txBody>
          <a:bodyPr anchor="b">
            <a:normAutofit/>
          </a:bodyPr>
          <a:lstStyle/>
          <a:p>
            <a:r>
              <a:rPr lang="en-US"/>
              <a:t>Building collaboration in diverse and respectful environments</a:t>
            </a:r>
          </a:p>
        </p:txBody>
      </p:sp>
      <p:sp>
        <p:nvSpPr>
          <p:cNvPr id="5" name="Date Placeholder 4">
            <a:extLst>
              <a:ext uri="{FF2B5EF4-FFF2-40B4-BE49-F238E27FC236}">
                <a16:creationId xmlns:a16="http://schemas.microsoft.com/office/drawing/2014/main" id="{798DB8D9-D8ED-64EE-B952-57783FFAFAD2}"/>
              </a:ext>
            </a:extLst>
          </p:cNvPr>
          <p:cNvSpPr>
            <a:spLocks noGrp="1"/>
          </p:cNvSpPr>
          <p:nvPr>
            <p:ph type="dt" sz="half" idx="14"/>
          </p:nvPr>
        </p:nvSpPr>
        <p:spPr>
          <a:xfrm>
            <a:off x="2645216" y="210114"/>
            <a:ext cx="1005840" cy="365760"/>
          </a:xfrm>
        </p:spPr>
        <p:txBody>
          <a:bodyPr anchor="ctr">
            <a:normAutofit/>
          </a:bodyPr>
          <a:lstStyle/>
          <a:p>
            <a:pPr>
              <a:spcAft>
                <a:spcPts val="600"/>
              </a:spcAft>
            </a:pPr>
            <a:fld id="{7DA2CEDE-2AB4-4FB8-9551-E0AA4222B1A3}" type="datetime1">
              <a:rPr lang="en-US" smtClean="0"/>
              <a:pPr>
                <a:spcAft>
                  <a:spcPts val="600"/>
                </a:spcAft>
              </a:pPr>
              <a:t>1/19/2026</a:t>
            </a:fld>
            <a:endParaRPr lang="en-US"/>
          </a:p>
        </p:txBody>
      </p:sp>
      <p:sp>
        <p:nvSpPr>
          <p:cNvPr id="7" name="Slide Number Placeholder 6">
            <a:extLst>
              <a:ext uri="{FF2B5EF4-FFF2-40B4-BE49-F238E27FC236}">
                <a16:creationId xmlns:a16="http://schemas.microsoft.com/office/drawing/2014/main" id="{B1C3059F-2F0F-8A1C-1706-2EF5A590DF4B}"/>
              </a:ext>
            </a:extLst>
          </p:cNvPr>
          <p:cNvSpPr>
            <a:spLocks noGrp="1"/>
          </p:cNvSpPr>
          <p:nvPr>
            <p:ph type="sldNum" sz="quarter" idx="16"/>
          </p:nvPr>
        </p:nvSpPr>
        <p:spPr>
          <a:xfrm>
            <a:off x="3760180" y="210114"/>
            <a:ext cx="495299" cy="365760"/>
          </a:xfrm>
        </p:spPr>
        <p:txBody>
          <a:bodyPr anchor="ctr">
            <a:normAutofit/>
          </a:bodyPr>
          <a:lstStyle/>
          <a:p>
            <a:pPr>
              <a:spcAft>
                <a:spcPts val="600"/>
              </a:spcAft>
            </a:pPr>
            <a:fld id="{5E0677F5-4A8A-4BF1-96BE-3BAE8FBAFE2E}" type="slidenum">
              <a:rPr lang="en-US" smtClean="0"/>
              <a:pPr>
                <a:spcAft>
                  <a:spcPts val="600"/>
                </a:spcAft>
              </a:pPr>
              <a:t>1</a:t>
            </a:fld>
            <a:endParaRPr lang="en-US"/>
          </a:p>
        </p:txBody>
      </p:sp>
      <p:pic>
        <p:nvPicPr>
          <p:cNvPr id="8" name="Picture Placeholder 7" descr="People talking at workplace">
            <a:extLst>
              <a:ext uri="{FF2B5EF4-FFF2-40B4-BE49-F238E27FC236}">
                <a16:creationId xmlns:a16="http://schemas.microsoft.com/office/drawing/2014/main" id="{B7A354CC-3623-4FBF-8CCB-32284025B7A4}"/>
              </a:ext>
            </a:extLst>
          </p:cNvPr>
          <p:cNvPicPr>
            <a:picLocks noGrp="1" noChangeAspect="1"/>
          </p:cNvPicPr>
          <p:nvPr>
            <p:ph type="pic" sz="quarter" idx="13"/>
          </p:nvPr>
        </p:nvPicPr>
        <p:blipFill>
          <a:blip r:embed="rId3"/>
          <a:srcRect r="26111"/>
          <a:stretch>
            <a:fillRect/>
          </a:stretch>
        </p:blipFill>
        <p:spPr>
          <a:xfrm>
            <a:off x="4572000" y="10"/>
            <a:ext cx="7620000" cy="6857990"/>
          </a:xfrm>
          <a:blipFill>
            <a:blip r:embed="rId4">
              <a:alphaModFix amt="70000"/>
            </a:blip>
            <a:stretch>
              <a:fillRect/>
            </a:stretch>
          </a:blipFill>
        </p:spPr>
      </p:pic>
    </p:spTree>
    <p:extLst>
      <p:ext uri="{BB962C8B-B14F-4D97-AF65-F5344CB8AC3E}">
        <p14:creationId xmlns:p14="http://schemas.microsoft.com/office/powerpoint/2010/main" val="2920233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400"/>
                                        <p:tgtEl>
                                          <p:spTgt spid="3"/>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4">
                                            <p:txEl>
                                              <p:pRg st="0" end="0"/>
                                            </p:txEl>
                                          </p:spTgt>
                                        </p:tgtEl>
                                        <p:attrNameLst>
                                          <p:attrName>style.visibility</p:attrName>
                                        </p:attrNameLst>
                                      </p:cBhvr>
                                      <p:to>
                                        <p:strVal val="visible"/>
                                      </p:to>
                                    </p:set>
                                    <p:animEffect transition="in" filter="fade">
                                      <p:cBhvr>
                                        <p:cTn id="10" dur="400"/>
                                        <p:tgtEl>
                                          <p:spTgt spid="4">
                                            <p:txEl>
                                              <p:pRg st="0" end="0"/>
                                            </p:txEl>
                                          </p:spTgt>
                                        </p:tgtEl>
                                      </p:cBhvr>
                                    </p:animEffect>
                                  </p:childTnLst>
                                </p:cTn>
                              </p:par>
                              <p:par>
                                <p:cTn id="11" presetID="10" presetClass="entr" presetSubtype="0" fill="hold" grpId="1" nodeType="withEffect">
                                  <p:stCondLst>
                                    <p:cond delay="25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uild="p"/>
      <p:bldP spid="4"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C7F819F-E1AA-F65F-2B67-9B4FB5C15CC2}"/>
              </a:ext>
            </a:extLst>
          </p:cNvPr>
          <p:cNvSpPr>
            <a:spLocks noGrp="1"/>
          </p:cNvSpPr>
          <p:nvPr>
            <p:ph type="title"/>
          </p:nvPr>
        </p:nvSpPr>
        <p:spPr>
          <a:xfrm>
            <a:off x="3018499" y="952500"/>
            <a:ext cx="8887299" cy="5636798"/>
          </a:xfrm>
        </p:spPr>
        <p:txBody>
          <a:bodyPr anchor="b">
            <a:normAutofit/>
          </a:bodyPr>
          <a:lstStyle/>
          <a:p>
            <a:r>
              <a:rPr lang="en-US"/>
              <a:t>Introduction and Welcome</a:t>
            </a:r>
          </a:p>
        </p:txBody>
      </p:sp>
      <p:sp>
        <p:nvSpPr>
          <p:cNvPr id="5" name="Date Placeholder 4">
            <a:extLst>
              <a:ext uri="{FF2B5EF4-FFF2-40B4-BE49-F238E27FC236}">
                <a16:creationId xmlns:a16="http://schemas.microsoft.com/office/drawing/2014/main" id="{CE79A371-4741-0A99-3764-B2C6D22DFF70}"/>
              </a:ext>
            </a:extLst>
          </p:cNvPr>
          <p:cNvSpPr>
            <a:spLocks noGrp="1"/>
          </p:cNvSpPr>
          <p:nvPr>
            <p:ph type="dt" sz="half" idx="10"/>
          </p:nvPr>
        </p:nvSpPr>
        <p:spPr>
          <a:xfrm>
            <a:off x="301752" y="210114"/>
            <a:ext cx="1759288" cy="365760"/>
          </a:xfrm>
        </p:spPr>
        <p:txBody>
          <a:bodyPr anchor="ctr">
            <a:normAutofit/>
          </a:bodyPr>
          <a:lstStyle/>
          <a:p>
            <a:pPr>
              <a:spcAft>
                <a:spcPts val="600"/>
              </a:spcAft>
            </a:pPr>
            <a:fld id="{7DA2CEDE-2AB4-4FB8-9551-E0AA4222B1A3}" type="datetime1">
              <a:rPr lang="en-US" smtClean="0"/>
              <a:pPr>
                <a:spcAft>
                  <a:spcPts val="600"/>
                </a:spcAft>
              </a:pPr>
              <a:t>1/19/2026</a:t>
            </a:fld>
            <a:endParaRPr lang="en-US"/>
          </a:p>
        </p:txBody>
      </p:sp>
      <p:sp>
        <p:nvSpPr>
          <p:cNvPr id="7" name="Slide Number Placeholder 6">
            <a:extLst>
              <a:ext uri="{FF2B5EF4-FFF2-40B4-BE49-F238E27FC236}">
                <a16:creationId xmlns:a16="http://schemas.microsoft.com/office/drawing/2014/main" id="{1B3443F2-76FE-EAC1-417E-7948594010E6}"/>
              </a:ext>
            </a:extLst>
          </p:cNvPr>
          <p:cNvSpPr>
            <a:spLocks noGrp="1"/>
          </p:cNvSpPr>
          <p:nvPr>
            <p:ph type="sldNum" sz="quarter" idx="12"/>
          </p:nvPr>
        </p:nvSpPr>
        <p:spPr>
          <a:xfrm>
            <a:off x="11300323" y="210114"/>
            <a:ext cx="605475" cy="365760"/>
          </a:xfrm>
        </p:spPr>
        <p:txBody>
          <a:bodyPr anchor="ctr">
            <a:normAutofit/>
          </a:bodyPr>
          <a:lstStyle/>
          <a:p>
            <a:pPr>
              <a:spcAft>
                <a:spcPts val="600"/>
              </a:spcAft>
            </a:pPr>
            <a:fld id="{5E0677F5-4A8A-4BF1-96BE-3BAE8FBAFE2E}" type="slidenum">
              <a:rPr lang="en-US" smtClean="0"/>
              <a:pPr>
                <a:spcAft>
                  <a:spcPts val="600"/>
                </a:spcAft>
              </a:pPr>
              <a:t>2</a:t>
            </a:fld>
            <a:endParaRPr lang="en-US"/>
          </a:p>
        </p:txBody>
      </p:sp>
    </p:spTree>
    <p:extLst>
      <p:ext uri="{BB962C8B-B14F-4D97-AF65-F5344CB8AC3E}">
        <p14:creationId xmlns:p14="http://schemas.microsoft.com/office/powerpoint/2010/main" val="351795552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7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04BB6D-A3C4-F581-80B9-BD97E9C43896}"/>
              </a:ext>
            </a:extLst>
          </p:cNvPr>
          <p:cNvSpPr>
            <a:spLocks noGrp="1"/>
          </p:cNvSpPr>
          <p:nvPr>
            <p:ph type="title"/>
          </p:nvPr>
        </p:nvSpPr>
        <p:spPr>
          <a:xfrm>
            <a:off x="5210016" y="957435"/>
            <a:ext cx="6400800" cy="885847"/>
          </a:xfrm>
        </p:spPr>
        <p:txBody>
          <a:bodyPr anchor="b">
            <a:normAutofit/>
          </a:bodyPr>
          <a:lstStyle/>
          <a:p>
            <a:r>
              <a:rPr lang="en-US"/>
              <a:t>Welcome to Working in an Inclusive World</a:t>
            </a:r>
          </a:p>
        </p:txBody>
      </p:sp>
      <p:pic>
        <p:nvPicPr>
          <p:cNvPr id="8" name="Content Placeholder 7" descr="Group of people talking">
            <a:extLst>
              <a:ext uri="{FF2B5EF4-FFF2-40B4-BE49-F238E27FC236}">
                <a16:creationId xmlns:a16="http://schemas.microsoft.com/office/drawing/2014/main" id="{68D40A24-D56B-4EA8-A130-9F587495D6C0}"/>
              </a:ext>
            </a:extLst>
          </p:cNvPr>
          <p:cNvPicPr>
            <a:picLocks noGrp="1" noChangeAspect="1"/>
          </p:cNvPicPr>
          <p:nvPr>
            <p:ph type="pic" sz="quarter" idx="15"/>
          </p:nvPr>
        </p:nvPicPr>
        <p:blipFill>
          <a:blip r:embed="rId3"/>
          <a:srcRect l="39674" r="14598" b="-1"/>
          <a:stretch>
            <a:fillRect/>
          </a:stretch>
        </p:blipFill>
        <p:spPr>
          <a:xfrm>
            <a:off x="2" y="10"/>
            <a:ext cx="4698090" cy="6857991"/>
          </a:xfrm>
        </p:spPr>
      </p:pic>
      <p:sp>
        <p:nvSpPr>
          <p:cNvPr id="3" name="Date Placeholder 2">
            <a:extLst>
              <a:ext uri="{FF2B5EF4-FFF2-40B4-BE49-F238E27FC236}">
                <a16:creationId xmlns:a16="http://schemas.microsoft.com/office/drawing/2014/main" id="{6BC9BA26-4387-F4F1-136E-694976182495}"/>
              </a:ext>
            </a:extLst>
          </p:cNvPr>
          <p:cNvSpPr>
            <a:spLocks noGrp="1"/>
          </p:cNvSpPr>
          <p:nvPr>
            <p:ph type="dt" sz="half" idx="16"/>
          </p:nvPr>
        </p:nvSpPr>
        <p:spPr>
          <a:xfrm>
            <a:off x="5213149" y="212239"/>
            <a:ext cx="2208276" cy="365760"/>
          </a:xfrm>
        </p:spPr>
        <p:txBody>
          <a:bodyPr anchor="ctr">
            <a:normAutofit/>
          </a:bodyPr>
          <a:lstStyle/>
          <a:p>
            <a:pPr>
              <a:spcAft>
                <a:spcPts val="600"/>
              </a:spcAft>
            </a:pPr>
            <a:fld id="{7B01CFC0-D171-4F9D-A610-2F47C1080058}" type="datetime1">
              <a:rPr lang="en-US" smtClean="0"/>
              <a:pPr>
                <a:spcAft>
                  <a:spcPts val="600"/>
                </a:spcAft>
              </a:pPr>
              <a:t>1/19/2026</a:t>
            </a:fld>
            <a:endParaRPr lang="en-US"/>
          </a:p>
        </p:txBody>
      </p:sp>
      <p:sp>
        <p:nvSpPr>
          <p:cNvPr id="5" name="Slide Number Placeholder 4">
            <a:extLst>
              <a:ext uri="{FF2B5EF4-FFF2-40B4-BE49-F238E27FC236}">
                <a16:creationId xmlns:a16="http://schemas.microsoft.com/office/drawing/2014/main" id="{16E654CC-6F52-2C3F-F47B-26C8CAAF2707}"/>
              </a:ext>
            </a:extLst>
          </p:cNvPr>
          <p:cNvSpPr>
            <a:spLocks noGrp="1"/>
          </p:cNvSpPr>
          <p:nvPr>
            <p:ph type="sldNum" sz="quarter" idx="18"/>
          </p:nvPr>
        </p:nvSpPr>
        <p:spPr>
          <a:xfrm>
            <a:off x="11300323" y="210114"/>
            <a:ext cx="605475" cy="365760"/>
          </a:xfrm>
        </p:spPr>
        <p:txBody>
          <a:bodyPr anchor="ctr">
            <a:normAutofit/>
          </a:bodyPr>
          <a:lstStyle/>
          <a:p>
            <a:pPr>
              <a:spcAft>
                <a:spcPts val="600"/>
              </a:spcAft>
            </a:pPr>
            <a:fld id="{5E0677F5-4A8A-4BF1-96BE-3BAE8FBAFE2E}" type="slidenum">
              <a:rPr lang="en-US" smtClean="0"/>
              <a:pPr>
                <a:spcAft>
                  <a:spcPts val="600"/>
                </a:spcAft>
              </a:pPr>
              <a:t>3</a:t>
            </a:fld>
            <a:endParaRPr lang="en-US"/>
          </a:p>
        </p:txBody>
      </p:sp>
      <p:sp>
        <p:nvSpPr>
          <p:cNvPr id="7" name="Content Placeholder 6">
            <a:extLst>
              <a:ext uri="{FF2B5EF4-FFF2-40B4-BE49-F238E27FC236}">
                <a16:creationId xmlns:a16="http://schemas.microsoft.com/office/drawing/2014/main" id="{944BEB8D-AD83-1242-0FDC-1C4A1CC1C665}"/>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210016" y="2054715"/>
            <a:ext cx="6400800" cy="4502965"/>
          </a:xfrm>
        </p:spPr>
        <p:txBody>
          <a:bodyPr vert="horz" lIns="91440" tIns="45720" rIns="548640" bIns="45720" rtlCol="0" anchor="t">
            <a:normAutofit/>
          </a:bodyPr>
          <a:lstStyle/>
          <a:p>
            <a:pPr marL="0" indent="0">
              <a:spcBef>
                <a:spcPts val="2500"/>
              </a:spcBef>
              <a:buFont typeface="Arial" panose="020B0604020202020204" pitchFamily="34" charset="0"/>
              <a:buNone/>
            </a:pPr>
            <a:r>
              <a:rPr lang="en-US" b="1"/>
              <a:t>Module Introduction and Purpose</a:t>
            </a:r>
          </a:p>
          <a:p>
            <a:pPr marL="0" lvl="1" indent="0">
              <a:buFont typeface="Arial" panose="020B0604020202020204" pitchFamily="34" charset="0"/>
              <a:buNone/>
            </a:pPr>
            <a:r>
              <a:t>This module focuses on understanding inclusion in modern workplaces critical to global economy success.</a:t>
            </a:r>
            <a:endParaRPr lang="en-US"/>
          </a:p>
          <a:p>
            <a:pPr marL="0" indent="0">
              <a:spcBef>
                <a:spcPts val="2500"/>
              </a:spcBef>
              <a:buFont typeface="Arial" panose="020B0604020202020204" pitchFamily="34" charset="0"/>
              <a:buNone/>
            </a:pPr>
            <a:r>
              <a:rPr lang="en-US" b="1"/>
              <a:t>Lecturer Background and Interest</a:t>
            </a:r>
          </a:p>
          <a:p>
            <a:pPr marL="0" lvl="1" indent="0">
              <a:buFont typeface="Arial" panose="020B0604020202020204" pitchFamily="34" charset="0"/>
              <a:buNone/>
            </a:pPr>
            <a:r>
              <a:rPr lang="en-GB"/>
              <a:t>My</a:t>
            </a:r>
            <a:r>
              <a:t> background and passion for promoting workplace inclusivity and diversity.</a:t>
            </a:r>
            <a:endParaRPr lang="en-US"/>
          </a:p>
          <a:p>
            <a:pPr marL="0" indent="0">
              <a:spcBef>
                <a:spcPts val="2500"/>
              </a:spcBef>
              <a:buFont typeface="Arial" panose="020B0604020202020204" pitchFamily="34" charset="0"/>
              <a:buNone/>
            </a:pPr>
            <a:r>
              <a:rPr lang="en-US" b="1"/>
              <a:t>Semester Expectations</a:t>
            </a:r>
          </a:p>
          <a:p>
            <a:pPr marL="0" lvl="1" indent="0">
              <a:buFont typeface="Arial" panose="020B0604020202020204" pitchFamily="34" charset="0"/>
              <a:buNone/>
            </a:pPr>
            <a:r>
              <a:t>Students will engage in interactive learning, group activities, and critical discussions throughout the semester.</a:t>
            </a:r>
            <a:endParaRPr lang="en-US"/>
          </a:p>
          <a:p>
            <a:pPr marL="0" indent="0">
              <a:spcBef>
                <a:spcPts val="2500"/>
              </a:spcBef>
              <a:buFont typeface="Arial" panose="020B0604020202020204" pitchFamily="34" charset="0"/>
              <a:buNone/>
            </a:pPr>
            <a:r>
              <a:rPr lang="en-US" b="1"/>
              <a:t>Contextual Understanding</a:t>
            </a:r>
          </a:p>
          <a:p>
            <a:pPr marL="0" lvl="1" indent="0">
              <a:buFont typeface="Arial" panose="020B0604020202020204" pitchFamily="34" charset="0"/>
              <a:buNone/>
            </a:pPr>
            <a:r>
              <a:t>Explores cultural, socio-political, and environmental factors shaping inclusive workplaces.</a:t>
            </a:r>
            <a:endParaRPr lang="en-US"/>
          </a:p>
        </p:txBody>
      </p:sp>
    </p:spTree>
    <p:extLst>
      <p:ext uri="{BB962C8B-B14F-4D97-AF65-F5344CB8AC3E}">
        <p14:creationId xmlns:p14="http://schemas.microsoft.com/office/powerpoint/2010/main" val="129610454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20CC11A-4F97-AE06-CFBE-C07BB711507E}"/>
              </a:ext>
            </a:extLst>
          </p:cNvPr>
          <p:cNvSpPr>
            <a:spLocks noGrp="1"/>
          </p:cNvSpPr>
          <p:nvPr>
            <p:ph type="title"/>
          </p:nvPr>
        </p:nvSpPr>
        <p:spPr>
          <a:xfrm>
            <a:off x="3018499" y="952500"/>
            <a:ext cx="8887299" cy="5636798"/>
          </a:xfrm>
        </p:spPr>
        <p:txBody>
          <a:bodyPr anchor="b">
            <a:normAutofit/>
          </a:bodyPr>
          <a:lstStyle/>
          <a:p>
            <a:r>
              <a:rPr lang="en-US"/>
              <a:t>Module Overview and Learning Outcomes</a:t>
            </a:r>
          </a:p>
        </p:txBody>
      </p:sp>
      <p:sp>
        <p:nvSpPr>
          <p:cNvPr id="5" name="Date Placeholder 4">
            <a:extLst>
              <a:ext uri="{FF2B5EF4-FFF2-40B4-BE49-F238E27FC236}">
                <a16:creationId xmlns:a16="http://schemas.microsoft.com/office/drawing/2014/main" id="{7243A52B-64AB-03EA-4465-4A099B6FA0F0}"/>
              </a:ext>
            </a:extLst>
          </p:cNvPr>
          <p:cNvSpPr>
            <a:spLocks noGrp="1"/>
          </p:cNvSpPr>
          <p:nvPr>
            <p:ph type="dt" sz="half" idx="10"/>
          </p:nvPr>
        </p:nvSpPr>
        <p:spPr>
          <a:xfrm>
            <a:off x="301752" y="210114"/>
            <a:ext cx="1759288" cy="365760"/>
          </a:xfrm>
        </p:spPr>
        <p:txBody>
          <a:bodyPr anchor="ctr">
            <a:normAutofit/>
          </a:bodyPr>
          <a:lstStyle/>
          <a:p>
            <a:pPr>
              <a:spcAft>
                <a:spcPts val="600"/>
              </a:spcAft>
            </a:pPr>
            <a:fld id="{7DA2CEDE-2AB4-4FB8-9551-E0AA4222B1A3}" type="datetime1">
              <a:rPr lang="en-US" smtClean="0"/>
              <a:pPr>
                <a:spcAft>
                  <a:spcPts val="600"/>
                </a:spcAft>
              </a:pPr>
              <a:t>1/19/2026</a:t>
            </a:fld>
            <a:endParaRPr lang="en-US"/>
          </a:p>
        </p:txBody>
      </p:sp>
      <p:sp>
        <p:nvSpPr>
          <p:cNvPr id="7" name="Slide Number Placeholder 6">
            <a:extLst>
              <a:ext uri="{FF2B5EF4-FFF2-40B4-BE49-F238E27FC236}">
                <a16:creationId xmlns:a16="http://schemas.microsoft.com/office/drawing/2014/main" id="{F6DE38D9-A2CE-BA56-0CFF-91359EF583E9}"/>
              </a:ext>
            </a:extLst>
          </p:cNvPr>
          <p:cNvSpPr>
            <a:spLocks noGrp="1"/>
          </p:cNvSpPr>
          <p:nvPr>
            <p:ph type="sldNum" sz="quarter" idx="12"/>
          </p:nvPr>
        </p:nvSpPr>
        <p:spPr>
          <a:xfrm>
            <a:off x="11300323" y="210114"/>
            <a:ext cx="605475" cy="365760"/>
          </a:xfrm>
        </p:spPr>
        <p:txBody>
          <a:bodyPr anchor="ctr">
            <a:normAutofit/>
          </a:bodyPr>
          <a:lstStyle/>
          <a:p>
            <a:pPr>
              <a:spcAft>
                <a:spcPts val="600"/>
              </a:spcAft>
            </a:pPr>
            <a:fld id="{5E0677F5-4A8A-4BF1-96BE-3BAE8FBAFE2E}" type="slidenum">
              <a:rPr lang="en-US" smtClean="0"/>
              <a:pPr>
                <a:spcAft>
                  <a:spcPts val="600"/>
                </a:spcAft>
              </a:pPr>
              <a:t>4</a:t>
            </a:fld>
            <a:endParaRPr lang="en-US"/>
          </a:p>
        </p:txBody>
      </p:sp>
    </p:spTree>
    <p:extLst>
      <p:ext uri="{BB962C8B-B14F-4D97-AF65-F5344CB8AC3E}">
        <p14:creationId xmlns:p14="http://schemas.microsoft.com/office/powerpoint/2010/main" val="167910910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5E188A-332B-02CC-7ABE-C12FC799343B}"/>
              </a:ext>
            </a:extLst>
          </p:cNvPr>
          <p:cNvSpPr>
            <a:spLocks noGrp="1"/>
          </p:cNvSpPr>
          <p:nvPr>
            <p:ph type="title"/>
          </p:nvPr>
        </p:nvSpPr>
        <p:spPr>
          <a:xfrm>
            <a:off x="5210016" y="957435"/>
            <a:ext cx="6400800" cy="885847"/>
          </a:xfrm>
        </p:spPr>
        <p:txBody>
          <a:bodyPr anchor="b">
            <a:normAutofit/>
          </a:bodyPr>
          <a:lstStyle/>
          <a:p>
            <a:r>
              <a:rPr lang="en-US"/>
              <a:t>Module Overview</a:t>
            </a:r>
          </a:p>
        </p:txBody>
      </p:sp>
      <p:pic>
        <p:nvPicPr>
          <p:cNvPr id="8" name="Content Placeholder 7" descr="Young Caucasian woman doing yoga in Plitvice National Park on the backgrond of waterfall, Croatia">
            <a:extLst>
              <a:ext uri="{FF2B5EF4-FFF2-40B4-BE49-F238E27FC236}">
                <a16:creationId xmlns:a16="http://schemas.microsoft.com/office/drawing/2014/main" id="{F8D285E9-FB14-4748-8EBD-D717E58196DF}"/>
              </a:ext>
            </a:extLst>
          </p:cNvPr>
          <p:cNvPicPr>
            <a:picLocks noGrp="1" noChangeAspect="1"/>
          </p:cNvPicPr>
          <p:nvPr>
            <p:ph type="pic" sz="quarter" idx="15"/>
          </p:nvPr>
        </p:nvPicPr>
        <p:blipFill>
          <a:blip r:embed="rId3"/>
          <a:srcRect r="1" b="2563"/>
          <a:stretch>
            <a:fillRect/>
          </a:stretch>
        </p:blipFill>
        <p:spPr>
          <a:xfrm>
            <a:off x="2" y="10"/>
            <a:ext cx="4698090" cy="6857991"/>
          </a:xfrm>
        </p:spPr>
      </p:pic>
      <p:sp>
        <p:nvSpPr>
          <p:cNvPr id="3" name="Date Placeholder 2">
            <a:extLst>
              <a:ext uri="{FF2B5EF4-FFF2-40B4-BE49-F238E27FC236}">
                <a16:creationId xmlns:a16="http://schemas.microsoft.com/office/drawing/2014/main" id="{C5387A0C-35D0-C64D-912E-D3114BA755FC}"/>
              </a:ext>
            </a:extLst>
          </p:cNvPr>
          <p:cNvSpPr>
            <a:spLocks noGrp="1"/>
          </p:cNvSpPr>
          <p:nvPr>
            <p:ph type="dt" sz="half" idx="16"/>
          </p:nvPr>
        </p:nvSpPr>
        <p:spPr>
          <a:xfrm>
            <a:off x="5213149" y="212239"/>
            <a:ext cx="2208276" cy="365760"/>
          </a:xfrm>
        </p:spPr>
        <p:txBody>
          <a:bodyPr anchor="ctr">
            <a:normAutofit/>
          </a:bodyPr>
          <a:lstStyle/>
          <a:p>
            <a:pPr>
              <a:spcAft>
                <a:spcPts val="600"/>
              </a:spcAft>
            </a:pPr>
            <a:fld id="{7B01CFC0-D171-4F9D-A610-2F47C1080058}" type="datetime1">
              <a:rPr lang="en-US" smtClean="0"/>
              <a:pPr>
                <a:spcAft>
                  <a:spcPts val="600"/>
                </a:spcAft>
              </a:pPr>
              <a:t>1/19/2026</a:t>
            </a:fld>
            <a:endParaRPr lang="en-US"/>
          </a:p>
        </p:txBody>
      </p:sp>
      <p:sp>
        <p:nvSpPr>
          <p:cNvPr id="5" name="Slide Number Placeholder 4">
            <a:extLst>
              <a:ext uri="{FF2B5EF4-FFF2-40B4-BE49-F238E27FC236}">
                <a16:creationId xmlns:a16="http://schemas.microsoft.com/office/drawing/2014/main" id="{E5E2F514-DB18-885B-E5F3-3AB1FC5AF106}"/>
              </a:ext>
            </a:extLst>
          </p:cNvPr>
          <p:cNvSpPr>
            <a:spLocks noGrp="1"/>
          </p:cNvSpPr>
          <p:nvPr>
            <p:ph type="sldNum" sz="quarter" idx="18"/>
          </p:nvPr>
        </p:nvSpPr>
        <p:spPr>
          <a:xfrm>
            <a:off x="11300323" y="210114"/>
            <a:ext cx="605475" cy="365760"/>
          </a:xfrm>
        </p:spPr>
        <p:txBody>
          <a:bodyPr anchor="ctr">
            <a:normAutofit/>
          </a:bodyPr>
          <a:lstStyle/>
          <a:p>
            <a:pPr>
              <a:spcAft>
                <a:spcPts val="600"/>
              </a:spcAft>
            </a:pPr>
            <a:fld id="{5E0677F5-4A8A-4BF1-96BE-3BAE8FBAFE2E}" type="slidenum">
              <a:rPr lang="en-US" smtClean="0"/>
              <a:pPr>
                <a:spcAft>
                  <a:spcPts val="600"/>
                </a:spcAft>
              </a:pPr>
              <a:t>5</a:t>
            </a:fld>
            <a:endParaRPr lang="en-US"/>
          </a:p>
        </p:txBody>
      </p:sp>
      <p:sp>
        <p:nvSpPr>
          <p:cNvPr id="7" name="Content Placeholder 6">
            <a:extLst>
              <a:ext uri="{FF2B5EF4-FFF2-40B4-BE49-F238E27FC236}">
                <a16:creationId xmlns:a16="http://schemas.microsoft.com/office/drawing/2014/main" id="{96C6A4C6-04A1-951D-3BC2-A470EA3D8197}"/>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210016" y="2054715"/>
            <a:ext cx="6400800" cy="4502965"/>
          </a:xfrm>
        </p:spPr>
        <p:txBody>
          <a:bodyPr vert="horz" lIns="91440" tIns="45720" rIns="548640" bIns="45720" rtlCol="0" anchor="t">
            <a:normAutofit/>
          </a:bodyPr>
          <a:lstStyle/>
          <a:p>
            <a:pPr marL="0" indent="0">
              <a:spcBef>
                <a:spcPts val="2500"/>
              </a:spcBef>
              <a:buFont typeface="Arial" panose="020B0604020202020204" pitchFamily="34" charset="0"/>
              <a:buNone/>
            </a:pPr>
            <a:r>
              <a:rPr lang="en-US" b="1"/>
              <a:t>Module Structure</a:t>
            </a:r>
          </a:p>
          <a:p>
            <a:pPr marL="0" lvl="1" indent="0">
              <a:buFont typeface="Arial" panose="020B0604020202020204" pitchFamily="34" charset="0"/>
              <a:buNone/>
            </a:pPr>
            <a:r>
              <a:t>The 10-week plan builds progressively to develop a deep understanding of workplace inclusivity.</a:t>
            </a:r>
            <a:endParaRPr lang="en-US"/>
          </a:p>
          <a:p>
            <a:pPr marL="0" indent="0">
              <a:spcBef>
                <a:spcPts val="2500"/>
              </a:spcBef>
              <a:buFont typeface="Arial" panose="020B0604020202020204" pitchFamily="34" charset="0"/>
              <a:buNone/>
            </a:pPr>
            <a:r>
              <a:rPr lang="en-US" b="1"/>
              <a:t>Key Themes</a:t>
            </a:r>
          </a:p>
          <a:p>
            <a:pPr marL="0" lvl="1" indent="0">
              <a:buFont typeface="Arial" panose="020B0604020202020204" pitchFamily="34" charset="0"/>
              <a:buNone/>
            </a:pPr>
            <a:r>
              <a:t>Focus areas include flexibility, interculturality, neurodiversity, and sustainability in the workplace.</a:t>
            </a:r>
            <a:endParaRPr lang="en-US"/>
          </a:p>
          <a:p>
            <a:pPr marL="0" indent="0">
              <a:spcBef>
                <a:spcPts val="2500"/>
              </a:spcBef>
              <a:buFont typeface="Arial" panose="020B0604020202020204" pitchFamily="34" charset="0"/>
              <a:buNone/>
            </a:pPr>
            <a:r>
              <a:rPr lang="en-US" b="1"/>
              <a:t>Real-world Relevance</a:t>
            </a:r>
          </a:p>
          <a:p>
            <a:pPr marL="0" lvl="1" indent="0">
              <a:buFont typeface="Arial" panose="020B0604020202020204" pitchFamily="34" charset="0"/>
              <a:buNone/>
            </a:pPr>
            <a:r>
              <a:t>Themes connect to modern </a:t>
            </a:r>
            <a:r>
              <a:rPr lang="en-GB"/>
              <a:t>organisational</a:t>
            </a:r>
            <a:r>
              <a:t> challenges and opportunities for inclusive environments.</a:t>
            </a:r>
            <a:endParaRPr lang="en-US"/>
          </a:p>
          <a:p>
            <a:pPr marL="0" indent="0">
              <a:spcBef>
                <a:spcPts val="2500"/>
              </a:spcBef>
              <a:buFont typeface="Arial" panose="020B0604020202020204" pitchFamily="34" charset="0"/>
              <a:buNone/>
            </a:pPr>
            <a:r>
              <a:rPr lang="en-US" b="1"/>
              <a:t>Assessment Integration</a:t>
            </a:r>
          </a:p>
          <a:p>
            <a:pPr marL="0" lvl="1" indent="0">
              <a:buFont typeface="Arial" panose="020B0604020202020204" pitchFamily="34" charset="0"/>
              <a:buNone/>
            </a:pPr>
            <a:r>
              <a:t>Assessments align with weekly topics to enhance critical thinking and practical skills for inclusivity.</a:t>
            </a:r>
            <a:endParaRPr lang="en-US"/>
          </a:p>
        </p:txBody>
      </p:sp>
    </p:spTree>
    <p:extLst>
      <p:ext uri="{BB962C8B-B14F-4D97-AF65-F5344CB8AC3E}">
        <p14:creationId xmlns:p14="http://schemas.microsoft.com/office/powerpoint/2010/main" val="155705674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A502C1-DD90-4321-AFA0-E03B0FB681D7}"/>
              </a:ext>
            </a:extLst>
          </p:cNvPr>
          <p:cNvSpPr>
            <a:spLocks noGrp="1"/>
          </p:cNvSpPr>
          <p:nvPr>
            <p:ph type="title"/>
          </p:nvPr>
        </p:nvSpPr>
        <p:spPr>
          <a:xfrm>
            <a:off x="6146341" y="1005840"/>
            <a:ext cx="5098676" cy="885847"/>
          </a:xfrm>
        </p:spPr>
        <p:txBody>
          <a:bodyPr anchor="b">
            <a:normAutofit/>
          </a:bodyPr>
          <a:lstStyle/>
          <a:p>
            <a:r>
              <a:rPr lang="en-US"/>
              <a:t>Learning Outcomes</a:t>
            </a:r>
          </a:p>
        </p:txBody>
      </p:sp>
      <p:pic>
        <p:nvPicPr>
          <p:cNvPr id="8" name="Content Placeholder 7" descr="A pair of Latino coworkers from Bogota Colombia between the ages of 20 and 39 plan the project strategy on the office board while wearing their COVID 19 masks and formal work suits.">
            <a:extLst>
              <a:ext uri="{FF2B5EF4-FFF2-40B4-BE49-F238E27FC236}">
                <a16:creationId xmlns:a16="http://schemas.microsoft.com/office/drawing/2014/main" id="{B572D25F-CB0C-4E1B-BA74-53AB0DEEBB63}"/>
              </a:ext>
            </a:extLst>
          </p:cNvPr>
          <p:cNvPicPr>
            <a:picLocks noGrp="1" noChangeAspect="1"/>
          </p:cNvPicPr>
          <p:nvPr>
            <p:ph type="pic" sz="quarter" idx="15"/>
          </p:nvPr>
        </p:nvPicPr>
        <p:blipFill>
          <a:blip r:embed="rId3"/>
          <a:srcRect l="14131" r="31092" b="-1"/>
          <a:stretch>
            <a:fillRect/>
          </a:stretch>
        </p:blipFill>
        <p:spPr>
          <a:xfrm>
            <a:off x="1" y="10"/>
            <a:ext cx="5627801" cy="6857991"/>
          </a:xfrm>
        </p:spPr>
      </p:pic>
      <p:sp>
        <p:nvSpPr>
          <p:cNvPr id="3" name="Date Placeholder 2">
            <a:extLst>
              <a:ext uri="{FF2B5EF4-FFF2-40B4-BE49-F238E27FC236}">
                <a16:creationId xmlns:a16="http://schemas.microsoft.com/office/drawing/2014/main" id="{FD8B872D-954D-7F14-E1E4-5B7DA208AEC3}"/>
              </a:ext>
            </a:extLst>
          </p:cNvPr>
          <p:cNvSpPr>
            <a:spLocks noGrp="1"/>
          </p:cNvSpPr>
          <p:nvPr>
            <p:ph type="dt" sz="half" idx="16"/>
          </p:nvPr>
        </p:nvSpPr>
        <p:spPr>
          <a:xfrm>
            <a:off x="301752" y="210114"/>
            <a:ext cx="1759288" cy="365760"/>
          </a:xfrm>
        </p:spPr>
        <p:txBody>
          <a:bodyPr anchor="ctr">
            <a:normAutofit/>
          </a:bodyPr>
          <a:lstStyle/>
          <a:p>
            <a:pPr>
              <a:spcAft>
                <a:spcPts val="600"/>
              </a:spcAft>
            </a:pPr>
            <a:fld id="{7B01CFC0-D171-4F9D-A610-2F47C1080058}" type="datetime1">
              <a:rPr lang="en-US" smtClean="0"/>
              <a:pPr>
                <a:spcAft>
                  <a:spcPts val="600"/>
                </a:spcAft>
              </a:pPr>
              <a:t>1/19/2026</a:t>
            </a:fld>
            <a:endParaRPr lang="en-US"/>
          </a:p>
        </p:txBody>
      </p:sp>
      <p:sp>
        <p:nvSpPr>
          <p:cNvPr id="5" name="Slide Number Placeholder 4">
            <a:extLst>
              <a:ext uri="{FF2B5EF4-FFF2-40B4-BE49-F238E27FC236}">
                <a16:creationId xmlns:a16="http://schemas.microsoft.com/office/drawing/2014/main" id="{FEE0D7DE-6490-70FC-2656-66C7EA43B1E9}"/>
              </a:ext>
            </a:extLst>
          </p:cNvPr>
          <p:cNvSpPr>
            <a:spLocks noGrp="1"/>
          </p:cNvSpPr>
          <p:nvPr>
            <p:ph type="sldNum" sz="quarter" idx="18"/>
          </p:nvPr>
        </p:nvSpPr>
        <p:spPr>
          <a:xfrm>
            <a:off x="11300323" y="210114"/>
            <a:ext cx="605475" cy="365760"/>
          </a:xfrm>
        </p:spPr>
        <p:txBody>
          <a:bodyPr anchor="ctr">
            <a:normAutofit/>
          </a:bodyPr>
          <a:lstStyle/>
          <a:p>
            <a:pPr>
              <a:spcAft>
                <a:spcPts val="600"/>
              </a:spcAft>
            </a:pPr>
            <a:fld id="{5E0677F5-4A8A-4BF1-96BE-3BAE8FBAFE2E}" type="slidenum">
              <a:rPr lang="en-US" smtClean="0"/>
              <a:pPr>
                <a:spcAft>
                  <a:spcPts val="600"/>
                </a:spcAft>
              </a:pPr>
              <a:t>6</a:t>
            </a:fld>
            <a:endParaRPr lang="en-US"/>
          </a:p>
        </p:txBody>
      </p:sp>
      <p:sp>
        <p:nvSpPr>
          <p:cNvPr id="7" name="Content Placeholder 6">
            <a:extLst>
              <a:ext uri="{FF2B5EF4-FFF2-40B4-BE49-F238E27FC236}">
                <a16:creationId xmlns:a16="http://schemas.microsoft.com/office/drawing/2014/main" id="{9A799A0C-B328-FB4B-55B7-6735912FAEDC}"/>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6155767" y="2047285"/>
            <a:ext cx="5098675" cy="4048715"/>
          </a:xfrm>
        </p:spPr>
        <p:txBody>
          <a:bodyPr>
            <a:normAutofit/>
          </a:bodyPr>
          <a:lstStyle/>
          <a:p>
            <a:pPr marL="0" indent="0">
              <a:spcBef>
                <a:spcPts val="2500"/>
              </a:spcBef>
              <a:buFont typeface="Arial" panose="020B0604020202020204" pitchFamily="34" charset="0"/>
              <a:buNone/>
            </a:pPr>
            <a:r>
              <a:rPr lang="en-US" b="1"/>
              <a:t>Workplace Context Analysis</a:t>
            </a:r>
          </a:p>
          <a:p>
            <a:pPr marL="0" lvl="1" indent="0">
              <a:buFont typeface="Arial" panose="020B0604020202020204" pitchFamily="34" charset="0"/>
              <a:buNone/>
            </a:pPr>
            <a:r>
              <a:t>Students will critically assess workplaces within cultural, socio-political, and environmental contexts, locally and globally.</a:t>
            </a:r>
            <a:endParaRPr lang="en-US"/>
          </a:p>
          <a:p>
            <a:pPr marL="0" indent="0">
              <a:spcBef>
                <a:spcPts val="2500"/>
              </a:spcBef>
              <a:buFont typeface="Arial" panose="020B0604020202020204" pitchFamily="34" charset="0"/>
              <a:buNone/>
            </a:pPr>
            <a:r>
              <a:rPr lang="en-US" b="1"/>
              <a:t>Diversity and Inclusivity</a:t>
            </a:r>
          </a:p>
          <a:p>
            <a:pPr marL="0" lvl="1" indent="0">
              <a:buFont typeface="Arial" panose="020B0604020202020204" pitchFamily="34" charset="0"/>
              <a:buNone/>
            </a:pPr>
            <a:r>
              <a:t>Students will demonstrate a critical understanding of diversity, inclusivity, and intercultural connectivity in workplaces.</a:t>
            </a:r>
            <a:endParaRPr lang="en-US"/>
          </a:p>
          <a:p>
            <a:pPr marL="0" indent="0">
              <a:spcBef>
                <a:spcPts val="2500"/>
              </a:spcBef>
              <a:buFont typeface="Arial" panose="020B0604020202020204" pitchFamily="34" charset="0"/>
              <a:buNone/>
            </a:pPr>
            <a:r>
              <a:rPr lang="en-US" b="1"/>
              <a:t>Guided Learning Approach</a:t>
            </a:r>
          </a:p>
          <a:p>
            <a:pPr marL="0" lvl="1" indent="0">
              <a:buFont typeface="Arial" panose="020B0604020202020204" pitchFamily="34" charset="0"/>
              <a:buNone/>
            </a:pPr>
            <a:r>
              <a:t>Outcomes guide discussions, activities, and assessments to build theoretical knowledge and practical insights.</a:t>
            </a:r>
            <a:endParaRPr lang="en-US"/>
          </a:p>
        </p:txBody>
      </p:sp>
    </p:spTree>
    <p:extLst>
      <p:ext uri="{BB962C8B-B14F-4D97-AF65-F5344CB8AC3E}">
        <p14:creationId xmlns:p14="http://schemas.microsoft.com/office/powerpoint/2010/main" val="317111117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5FA93AF-AC3C-5C73-5EBA-79D30066ADD6}"/>
              </a:ext>
            </a:extLst>
          </p:cNvPr>
          <p:cNvSpPr>
            <a:spLocks noGrp="1"/>
          </p:cNvSpPr>
          <p:nvPr>
            <p:ph type="title"/>
          </p:nvPr>
        </p:nvSpPr>
        <p:spPr>
          <a:xfrm>
            <a:off x="3018499" y="952500"/>
            <a:ext cx="8887299" cy="5636798"/>
          </a:xfrm>
        </p:spPr>
        <p:txBody>
          <a:bodyPr anchor="b">
            <a:normAutofit/>
          </a:bodyPr>
          <a:lstStyle/>
          <a:p>
            <a:r>
              <a:rPr lang="en-US" dirty="0"/>
              <a:t>Core Concepts </a:t>
            </a:r>
          </a:p>
        </p:txBody>
      </p:sp>
      <p:sp>
        <p:nvSpPr>
          <p:cNvPr id="5" name="Date Placeholder 4">
            <a:extLst>
              <a:ext uri="{FF2B5EF4-FFF2-40B4-BE49-F238E27FC236}">
                <a16:creationId xmlns:a16="http://schemas.microsoft.com/office/drawing/2014/main" id="{DBA25A15-96D4-9A3B-92BA-2D8E41D5A12B}"/>
              </a:ext>
            </a:extLst>
          </p:cNvPr>
          <p:cNvSpPr>
            <a:spLocks noGrp="1"/>
          </p:cNvSpPr>
          <p:nvPr>
            <p:ph type="dt" sz="half" idx="10"/>
          </p:nvPr>
        </p:nvSpPr>
        <p:spPr>
          <a:xfrm>
            <a:off x="301752" y="210114"/>
            <a:ext cx="1759288" cy="365760"/>
          </a:xfrm>
        </p:spPr>
        <p:txBody>
          <a:bodyPr anchor="ctr">
            <a:normAutofit/>
          </a:bodyPr>
          <a:lstStyle/>
          <a:p>
            <a:pPr>
              <a:spcAft>
                <a:spcPts val="600"/>
              </a:spcAft>
            </a:pPr>
            <a:fld id="{7DA2CEDE-2AB4-4FB8-9551-E0AA4222B1A3}" type="datetime1">
              <a:rPr lang="en-US" smtClean="0"/>
              <a:pPr>
                <a:spcAft>
                  <a:spcPts val="600"/>
                </a:spcAft>
              </a:pPr>
              <a:t>1/19/2026</a:t>
            </a:fld>
            <a:endParaRPr lang="en-US"/>
          </a:p>
        </p:txBody>
      </p:sp>
      <p:sp>
        <p:nvSpPr>
          <p:cNvPr id="7" name="Slide Number Placeholder 6">
            <a:extLst>
              <a:ext uri="{FF2B5EF4-FFF2-40B4-BE49-F238E27FC236}">
                <a16:creationId xmlns:a16="http://schemas.microsoft.com/office/drawing/2014/main" id="{049C44EB-FEDD-5A14-D636-053F721D820A}"/>
              </a:ext>
            </a:extLst>
          </p:cNvPr>
          <p:cNvSpPr>
            <a:spLocks noGrp="1"/>
          </p:cNvSpPr>
          <p:nvPr>
            <p:ph type="sldNum" sz="quarter" idx="12"/>
          </p:nvPr>
        </p:nvSpPr>
        <p:spPr>
          <a:xfrm>
            <a:off x="11300323" y="210114"/>
            <a:ext cx="605475" cy="365760"/>
          </a:xfrm>
        </p:spPr>
        <p:txBody>
          <a:bodyPr anchor="ctr">
            <a:normAutofit/>
          </a:bodyPr>
          <a:lstStyle/>
          <a:p>
            <a:pPr>
              <a:spcAft>
                <a:spcPts val="600"/>
              </a:spcAft>
            </a:pPr>
            <a:fld id="{5E0677F5-4A8A-4BF1-96BE-3BAE8FBAFE2E}" type="slidenum">
              <a:rPr lang="en-US" smtClean="0"/>
              <a:pPr>
                <a:spcAft>
                  <a:spcPts val="600"/>
                </a:spcAft>
              </a:pPr>
              <a:t>7</a:t>
            </a:fld>
            <a:endParaRPr lang="en-US"/>
          </a:p>
        </p:txBody>
      </p:sp>
    </p:spTree>
    <p:extLst>
      <p:ext uri="{BB962C8B-B14F-4D97-AF65-F5344CB8AC3E}">
        <p14:creationId xmlns:p14="http://schemas.microsoft.com/office/powerpoint/2010/main" val="242238486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98548-F40B-18A6-CE22-FF281D654DFF}"/>
              </a:ext>
            </a:extLst>
          </p:cNvPr>
          <p:cNvSpPr>
            <a:spLocks noGrp="1"/>
          </p:cNvSpPr>
          <p:nvPr>
            <p:ph type="title"/>
          </p:nvPr>
        </p:nvSpPr>
        <p:spPr>
          <a:xfrm>
            <a:off x="5210016" y="957435"/>
            <a:ext cx="6400800" cy="885847"/>
          </a:xfrm>
        </p:spPr>
        <p:txBody>
          <a:bodyPr anchor="b">
            <a:normAutofit/>
          </a:bodyPr>
          <a:lstStyle/>
          <a:p>
            <a:r>
              <a:rPr lang="en-US"/>
              <a:t>Key Concepts for Week 1</a:t>
            </a:r>
          </a:p>
        </p:txBody>
      </p:sp>
      <p:pic>
        <p:nvPicPr>
          <p:cNvPr id="8" name="Content Placeholder 7" descr="People talking">
            <a:extLst>
              <a:ext uri="{FF2B5EF4-FFF2-40B4-BE49-F238E27FC236}">
                <a16:creationId xmlns:a16="http://schemas.microsoft.com/office/drawing/2014/main" id="{1A1B21D7-44C2-49C9-B071-4637607C40D2}"/>
              </a:ext>
            </a:extLst>
          </p:cNvPr>
          <p:cNvPicPr>
            <a:picLocks noGrp="1" noChangeAspect="1"/>
          </p:cNvPicPr>
          <p:nvPr>
            <p:ph type="pic" sz="quarter" idx="15"/>
          </p:nvPr>
        </p:nvPicPr>
        <p:blipFill>
          <a:blip r:embed="rId3"/>
          <a:srcRect l="42704" r="7458"/>
          <a:stretch>
            <a:fillRect/>
          </a:stretch>
        </p:blipFill>
        <p:spPr>
          <a:xfrm>
            <a:off x="2" y="10"/>
            <a:ext cx="4698090" cy="6857991"/>
          </a:xfrm>
        </p:spPr>
      </p:pic>
      <p:sp>
        <p:nvSpPr>
          <p:cNvPr id="3" name="Date Placeholder 2">
            <a:extLst>
              <a:ext uri="{FF2B5EF4-FFF2-40B4-BE49-F238E27FC236}">
                <a16:creationId xmlns:a16="http://schemas.microsoft.com/office/drawing/2014/main" id="{A3A07451-0843-F8E2-4C6B-E734B250465C}"/>
              </a:ext>
            </a:extLst>
          </p:cNvPr>
          <p:cNvSpPr>
            <a:spLocks noGrp="1"/>
          </p:cNvSpPr>
          <p:nvPr>
            <p:ph type="dt" sz="half" idx="16"/>
          </p:nvPr>
        </p:nvSpPr>
        <p:spPr>
          <a:xfrm>
            <a:off x="5213149" y="212239"/>
            <a:ext cx="2208276" cy="365760"/>
          </a:xfrm>
        </p:spPr>
        <p:txBody>
          <a:bodyPr anchor="ctr">
            <a:normAutofit/>
          </a:bodyPr>
          <a:lstStyle/>
          <a:p>
            <a:pPr>
              <a:spcAft>
                <a:spcPts val="600"/>
              </a:spcAft>
            </a:pPr>
            <a:fld id="{7B01CFC0-D171-4F9D-A610-2F47C1080058}" type="datetime1">
              <a:rPr lang="en-US" smtClean="0"/>
              <a:pPr>
                <a:spcAft>
                  <a:spcPts val="600"/>
                </a:spcAft>
              </a:pPr>
              <a:t>1/19/2026</a:t>
            </a:fld>
            <a:endParaRPr lang="en-US"/>
          </a:p>
        </p:txBody>
      </p:sp>
      <p:sp>
        <p:nvSpPr>
          <p:cNvPr id="5" name="Slide Number Placeholder 4">
            <a:extLst>
              <a:ext uri="{FF2B5EF4-FFF2-40B4-BE49-F238E27FC236}">
                <a16:creationId xmlns:a16="http://schemas.microsoft.com/office/drawing/2014/main" id="{28CDF4F5-CB26-D129-A374-DD5B38EBB4B0}"/>
              </a:ext>
            </a:extLst>
          </p:cNvPr>
          <p:cNvSpPr>
            <a:spLocks noGrp="1"/>
          </p:cNvSpPr>
          <p:nvPr>
            <p:ph type="sldNum" sz="quarter" idx="18"/>
          </p:nvPr>
        </p:nvSpPr>
        <p:spPr>
          <a:xfrm>
            <a:off x="11300323" y="210114"/>
            <a:ext cx="605475" cy="365760"/>
          </a:xfrm>
        </p:spPr>
        <p:txBody>
          <a:bodyPr anchor="ctr">
            <a:normAutofit/>
          </a:bodyPr>
          <a:lstStyle/>
          <a:p>
            <a:pPr>
              <a:spcAft>
                <a:spcPts val="600"/>
              </a:spcAft>
            </a:pPr>
            <a:fld id="{5E0677F5-4A8A-4BF1-96BE-3BAE8FBAFE2E}" type="slidenum">
              <a:rPr lang="en-US" smtClean="0"/>
              <a:pPr>
                <a:spcAft>
                  <a:spcPts val="600"/>
                </a:spcAft>
              </a:pPr>
              <a:t>8</a:t>
            </a:fld>
            <a:endParaRPr lang="en-US"/>
          </a:p>
        </p:txBody>
      </p:sp>
      <p:sp>
        <p:nvSpPr>
          <p:cNvPr id="7" name="Content Placeholder 6">
            <a:extLst>
              <a:ext uri="{FF2B5EF4-FFF2-40B4-BE49-F238E27FC236}">
                <a16:creationId xmlns:a16="http://schemas.microsoft.com/office/drawing/2014/main" id="{F6FE401E-0632-09F3-37E5-AF7AC8485F98}"/>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210016" y="2054715"/>
            <a:ext cx="6400800" cy="4502965"/>
          </a:xfrm>
        </p:spPr>
        <p:txBody>
          <a:bodyPr vert="horz" lIns="91440" tIns="45720" rIns="548640" bIns="45720" rtlCol="0" anchor="t">
            <a:normAutofit/>
          </a:bodyPr>
          <a:lstStyle/>
          <a:p>
            <a:pPr marL="0" indent="0">
              <a:spcBef>
                <a:spcPts val="2500"/>
              </a:spcBef>
              <a:buFont typeface="Arial" panose="020B0604020202020204" pitchFamily="34" charset="0"/>
              <a:buNone/>
            </a:pPr>
            <a:r>
              <a:rPr lang="en-US" b="1"/>
              <a:t>Defining Inclusion</a:t>
            </a:r>
          </a:p>
          <a:p>
            <a:pPr marL="0" lvl="1" indent="0">
              <a:buFont typeface="Arial" panose="020B0604020202020204" pitchFamily="34" charset="0"/>
              <a:buNone/>
            </a:pPr>
            <a:r>
              <a:t>Inclusion means ensuring all individuals feel valued and respected in the workplace.</a:t>
            </a:r>
            <a:endParaRPr lang="en-US"/>
          </a:p>
          <a:p>
            <a:pPr marL="0" indent="0">
              <a:spcBef>
                <a:spcPts val="2500"/>
              </a:spcBef>
              <a:buFont typeface="Arial" panose="020B0604020202020204" pitchFamily="34" charset="0"/>
              <a:buNone/>
            </a:pPr>
            <a:r>
              <a:rPr lang="en-US" b="1"/>
              <a:t>Modern Workplace Features</a:t>
            </a:r>
          </a:p>
          <a:p>
            <a:pPr marL="0" lvl="1" indent="0">
              <a:buFont typeface="Arial" panose="020B0604020202020204" pitchFamily="34" charset="0"/>
              <a:buNone/>
            </a:pPr>
            <a:r>
              <a:t>Modern workplaces are shaped by </a:t>
            </a:r>
            <a:r>
              <a:rPr lang="en-GB"/>
              <a:t>globalisation</a:t>
            </a:r>
            <a:r>
              <a:t>, technology, and diverse workforce demographics.</a:t>
            </a:r>
            <a:endParaRPr lang="en-US"/>
          </a:p>
          <a:p>
            <a:pPr marL="0" indent="0">
              <a:spcBef>
                <a:spcPts val="2500"/>
              </a:spcBef>
              <a:buFont typeface="Arial" panose="020B0604020202020204" pitchFamily="34" charset="0"/>
              <a:buNone/>
            </a:pPr>
            <a:r>
              <a:rPr lang="en-US" b="1"/>
              <a:t>Importance of Inclusion Globally</a:t>
            </a:r>
          </a:p>
          <a:p>
            <a:pPr marL="0" lvl="1" indent="0">
              <a:buFont typeface="Arial" panose="020B0604020202020204" pitchFamily="34" charset="0"/>
              <a:buNone/>
            </a:pPr>
            <a:r>
              <a:t>Inclusion improves collaboration, innovation, and employee well-being in global </a:t>
            </a:r>
            <a:r>
              <a:rPr lang="en-GB"/>
              <a:t>organisations</a:t>
            </a:r>
            <a:r>
              <a:t>.</a:t>
            </a:r>
            <a:endParaRPr lang="en-US"/>
          </a:p>
          <a:p>
            <a:pPr marL="0" indent="0">
              <a:spcBef>
                <a:spcPts val="2500"/>
              </a:spcBef>
              <a:buFont typeface="Arial" panose="020B0604020202020204" pitchFamily="34" charset="0"/>
              <a:buNone/>
            </a:pPr>
            <a:r>
              <a:rPr lang="en-US" b="1"/>
              <a:t>Impact on Culture and Performance</a:t>
            </a:r>
          </a:p>
          <a:p>
            <a:pPr marL="0" lvl="1" indent="0">
              <a:buFont typeface="Arial" panose="020B0604020202020204" pitchFamily="34" charset="0"/>
              <a:buNone/>
            </a:pPr>
            <a:r>
              <a:t>Inclusive practices positively influence organizational culture and enhance overall performance.</a:t>
            </a:r>
            <a:endParaRPr lang="en-US"/>
          </a:p>
        </p:txBody>
      </p:sp>
    </p:spTree>
    <p:extLst>
      <p:ext uri="{BB962C8B-B14F-4D97-AF65-F5344CB8AC3E}">
        <p14:creationId xmlns:p14="http://schemas.microsoft.com/office/powerpoint/2010/main" val="130261267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061CE7-F05B-B8BC-4279-2268AF4AF949}"/>
              </a:ext>
            </a:extLst>
          </p:cNvPr>
          <p:cNvSpPr>
            <a:spLocks noGrp="1"/>
          </p:cNvSpPr>
          <p:nvPr>
            <p:ph type="title"/>
          </p:nvPr>
        </p:nvSpPr>
        <p:spPr>
          <a:xfrm>
            <a:off x="301752" y="1019811"/>
            <a:ext cx="3419380" cy="1856553"/>
          </a:xfrm>
        </p:spPr>
        <p:txBody>
          <a:bodyPr anchor="t">
            <a:normAutofit/>
          </a:bodyPr>
          <a:lstStyle/>
          <a:p>
            <a:r>
              <a:rPr lang="en-GB"/>
              <a:t>Expanded Activity 3: Lived Experience Discussion (20 minutes)</a:t>
            </a:r>
            <a:endParaRPr lang="en-US"/>
          </a:p>
          <a:p>
            <a:endParaRPr lang="en-GB" dirty="0"/>
          </a:p>
        </p:txBody>
      </p:sp>
      <p:sp>
        <p:nvSpPr>
          <p:cNvPr id="4" name="Date Placeholder 3">
            <a:extLst>
              <a:ext uri="{FF2B5EF4-FFF2-40B4-BE49-F238E27FC236}">
                <a16:creationId xmlns:a16="http://schemas.microsoft.com/office/drawing/2014/main" id="{ECBB198C-B3FF-C1C2-666A-921AAA345485}"/>
              </a:ext>
            </a:extLst>
          </p:cNvPr>
          <p:cNvSpPr>
            <a:spLocks noGrp="1"/>
          </p:cNvSpPr>
          <p:nvPr>
            <p:ph type="dt" sz="half" idx="14"/>
          </p:nvPr>
        </p:nvSpPr>
        <p:spPr>
          <a:xfrm>
            <a:off x="301752" y="210114"/>
            <a:ext cx="1759288" cy="365760"/>
          </a:xfrm>
        </p:spPr>
        <p:txBody>
          <a:bodyPr anchor="ctr">
            <a:normAutofit/>
          </a:bodyPr>
          <a:lstStyle/>
          <a:p>
            <a:pPr>
              <a:spcAft>
                <a:spcPts val="600"/>
              </a:spcAft>
            </a:pPr>
            <a:fld id="{E74C9532-5249-4EF8-9302-9703A89C50A6}" type="datetime1">
              <a:rPr lang="en-US" smtClean="0"/>
              <a:pPr>
                <a:spcAft>
                  <a:spcPts val="600"/>
                </a:spcAft>
              </a:pPr>
              <a:t>1/19/2026</a:t>
            </a:fld>
            <a:endParaRPr lang="en-US"/>
          </a:p>
        </p:txBody>
      </p:sp>
      <p:sp>
        <p:nvSpPr>
          <p:cNvPr id="5" name="Footer Placeholder 4">
            <a:extLst>
              <a:ext uri="{FF2B5EF4-FFF2-40B4-BE49-F238E27FC236}">
                <a16:creationId xmlns:a16="http://schemas.microsoft.com/office/drawing/2014/main" id="{D2CA6373-90A5-8026-1AD0-369D39A71B16}"/>
              </a:ext>
            </a:extLst>
          </p:cNvPr>
          <p:cNvSpPr>
            <a:spLocks noGrp="1"/>
          </p:cNvSpPr>
          <p:nvPr>
            <p:ph type="ftr" sz="quarter" idx="15"/>
          </p:nvPr>
        </p:nvSpPr>
        <p:spPr>
          <a:xfrm>
            <a:off x="4478969" y="210114"/>
            <a:ext cx="2509284" cy="365760"/>
          </a:xfrm>
        </p:spPr>
        <p:txBody>
          <a:bodyPr anchor="ctr">
            <a:normAutofit/>
          </a:bodyPr>
          <a:lstStyle/>
          <a:p>
            <a:pPr>
              <a:spcAft>
                <a:spcPts val="600"/>
              </a:spcAft>
            </a:pPr>
            <a:r>
              <a:rPr lang="en-US"/>
              <a:t>Sample Footer Text</a:t>
            </a:r>
          </a:p>
        </p:txBody>
      </p:sp>
      <p:sp>
        <p:nvSpPr>
          <p:cNvPr id="6" name="Slide Number Placeholder 5">
            <a:extLst>
              <a:ext uri="{FF2B5EF4-FFF2-40B4-BE49-F238E27FC236}">
                <a16:creationId xmlns:a16="http://schemas.microsoft.com/office/drawing/2014/main" id="{052BA668-DEFE-5DDF-8517-F5BEBC53EE62}"/>
              </a:ext>
            </a:extLst>
          </p:cNvPr>
          <p:cNvSpPr>
            <a:spLocks noGrp="1"/>
          </p:cNvSpPr>
          <p:nvPr>
            <p:ph type="sldNum" sz="quarter" idx="16"/>
          </p:nvPr>
        </p:nvSpPr>
        <p:spPr>
          <a:xfrm>
            <a:off x="11300323" y="210114"/>
            <a:ext cx="605475" cy="365760"/>
          </a:xfrm>
        </p:spPr>
        <p:txBody>
          <a:bodyPr anchor="ctr">
            <a:normAutofit/>
          </a:bodyPr>
          <a:lstStyle/>
          <a:p>
            <a:pPr>
              <a:spcAft>
                <a:spcPts val="600"/>
              </a:spcAft>
            </a:pPr>
            <a:fld id="{5E0677F5-4A8A-4BF1-96BE-3BAE8FBAFE2E}" type="slidenum">
              <a:rPr lang="en-US" smtClean="0"/>
              <a:pPr>
                <a:spcAft>
                  <a:spcPts val="600"/>
                </a:spcAft>
              </a:pPr>
              <a:t>9</a:t>
            </a:fld>
            <a:endParaRPr lang="en-US"/>
          </a:p>
        </p:txBody>
      </p:sp>
      <p:sp>
        <p:nvSpPr>
          <p:cNvPr id="7" name="Content Placeholder 6">
            <a:extLst>
              <a:ext uri="{FF2B5EF4-FFF2-40B4-BE49-F238E27FC236}">
                <a16:creationId xmlns:a16="http://schemas.microsoft.com/office/drawing/2014/main" id="{12D0B350-45C9-CFFA-0833-44052A7298A2}"/>
              </a:ext>
            </a:extLst>
          </p:cNvPr>
          <p:cNvSpPr>
            <a:spLocks noGrp="1"/>
          </p:cNvSpPr>
          <p:nvPr>
            <p:ph sz="quarter" idx="13"/>
          </p:nvPr>
        </p:nvSpPr>
        <p:spPr>
          <a:xfrm>
            <a:off x="4478968" y="1019810"/>
            <a:ext cx="7315200" cy="5577840"/>
          </a:xfrm>
        </p:spPr>
        <p:txBody>
          <a:bodyPr vert="horz" lIns="91440" tIns="45720" rIns="548640" bIns="45720" rtlCol="0">
            <a:normAutofit/>
          </a:bodyPr>
          <a:lstStyle/>
          <a:p>
            <a:r>
              <a:rPr lang="en-GB"/>
              <a:t>This activity is about reflecting on moments when we felt included or excluded — in education, work, or any group setting. You only share what you’re comfortable sharing. The aim is to explore </a:t>
            </a:r>
            <a:r>
              <a:rPr lang="en-GB" i="1"/>
              <a:t>context</a:t>
            </a:r>
            <a:r>
              <a:rPr lang="en-GB"/>
              <a:t>, not personal judgments</a:t>
            </a:r>
          </a:p>
          <a:p>
            <a:endParaRPr lang="en-GB"/>
          </a:p>
          <a:p>
            <a:pPr marL="285750" indent="-285750">
              <a:buFont typeface="Arial"/>
              <a:buChar char="•"/>
            </a:pPr>
            <a:r>
              <a:rPr lang="en-GB"/>
              <a:t>No one is required to share a personal story if they prefer not to.</a:t>
            </a:r>
          </a:p>
          <a:p>
            <a:pPr marL="285750" indent="-285750">
              <a:buFont typeface="Arial"/>
              <a:buChar char="•"/>
            </a:pPr>
            <a:r>
              <a:rPr lang="en-GB"/>
              <a:t>Listening is just as important as speaking.</a:t>
            </a:r>
          </a:p>
          <a:p>
            <a:pPr marL="285750" indent="-285750">
              <a:buFont typeface="Arial"/>
              <a:buChar char="•"/>
            </a:pPr>
            <a:r>
              <a:rPr lang="en-GB"/>
              <a:t>Respectful, judgement‑free conversation is essential.</a:t>
            </a:r>
            <a:endParaRPr lang="en-GB" dirty="0"/>
          </a:p>
          <a:p>
            <a:pPr marL="285750" indent="-285750">
              <a:buFont typeface="Arial"/>
              <a:buChar char="•"/>
            </a:pPr>
            <a:endParaRPr lang="en-GB"/>
          </a:p>
          <a:p>
            <a:r>
              <a:rPr lang="en-GB" b="1"/>
              <a:t>Confidentiality</a:t>
            </a:r>
            <a:endParaRPr lang="en-GB"/>
          </a:p>
          <a:p>
            <a:r>
              <a:rPr lang="en-GB" b="1"/>
              <a:t>No interrupting</a:t>
            </a:r>
            <a:endParaRPr lang="en-GB" dirty="0"/>
          </a:p>
          <a:p>
            <a:r>
              <a:rPr lang="en-GB" b="1"/>
              <a:t>No assumptions about others’ experiences</a:t>
            </a:r>
            <a:endParaRPr lang="en-GB"/>
          </a:p>
          <a:p>
            <a:r>
              <a:rPr lang="en-GB" b="1"/>
              <a:t>Focus on experiences, not individuals</a:t>
            </a:r>
            <a:endParaRPr lang="en-GB" dirty="0"/>
          </a:p>
          <a:p>
            <a:pPr marL="285750" indent="-285750">
              <a:buFont typeface="Arial"/>
              <a:buChar char="•"/>
            </a:pPr>
            <a:endParaRPr lang="en-GB"/>
          </a:p>
          <a:p>
            <a:endParaRPr lang="en-GB"/>
          </a:p>
          <a:p>
            <a:endParaRPr lang="en-GB" dirty="0"/>
          </a:p>
        </p:txBody>
      </p:sp>
    </p:spTree>
    <p:extLst>
      <p:ext uri="{BB962C8B-B14F-4D97-AF65-F5344CB8AC3E}">
        <p14:creationId xmlns:p14="http://schemas.microsoft.com/office/powerpoint/2010/main" val="6410253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7FC7E642-B7FD-7679-DB55-44FA072473EC}"/>
              </a:ext>
            </a:extLst>
          </p:cNvPr>
          <p:cNvSpPr>
            <a:spLocks noGrp="1"/>
          </p:cNvSpPr>
          <p:nvPr>
            <p:ph type="title"/>
          </p:nvPr>
        </p:nvSpPr>
        <p:spPr>
          <a:xfrm>
            <a:off x="274320" y="1079500"/>
            <a:ext cx="9867900" cy="5514953"/>
          </a:xfrm>
        </p:spPr>
        <p:txBody>
          <a:bodyPr vert="horz" lIns="91440" tIns="45720" rIns="548640" bIns="45720" rtlCol="0" anchor="b">
            <a:normAutofit/>
          </a:bodyPr>
          <a:lstStyle/>
          <a:p>
            <a:r>
              <a:rPr lang="en-GB" sz="2900"/>
              <a:t>take a moment to privately think about:</a:t>
            </a:r>
            <a:endParaRPr lang="en-US" sz="2900"/>
          </a:p>
          <a:p>
            <a:pPr marL="285750" indent="-285750">
              <a:buFont typeface="Arial"/>
              <a:buChar char="•"/>
            </a:pPr>
            <a:r>
              <a:rPr lang="en-GB" sz="2900"/>
              <a:t>A time they felt </a:t>
            </a:r>
            <a:r>
              <a:rPr lang="en-GB" sz="2900" b="1"/>
              <a:t>included</a:t>
            </a:r>
            <a:r>
              <a:rPr lang="en-GB" sz="2900"/>
              <a:t> (valued, welcomed, respected)</a:t>
            </a:r>
          </a:p>
          <a:p>
            <a:pPr marL="285750" indent="-285750">
              <a:buFont typeface="Arial"/>
              <a:buChar char="•"/>
            </a:pPr>
            <a:r>
              <a:rPr lang="en-GB" sz="2900"/>
              <a:t>A time they felt </a:t>
            </a:r>
            <a:r>
              <a:rPr lang="en-GB" sz="2900" b="1"/>
              <a:t>excluded</a:t>
            </a:r>
            <a:r>
              <a:rPr lang="en-GB" sz="2900"/>
              <a:t> (ignored, undervalued, unheard)</a:t>
            </a:r>
          </a:p>
          <a:p>
            <a:pPr marL="285750" indent="-285750">
              <a:buFont typeface="Arial"/>
              <a:buChar char="•"/>
            </a:pPr>
            <a:endParaRPr lang="en-GB" sz="2900"/>
          </a:p>
          <a:p>
            <a:pPr>
              <a:buFont typeface="Arial"/>
              <a:buChar char="•"/>
            </a:pPr>
            <a:r>
              <a:rPr lang="en-GB" sz="2900"/>
              <a:t>It does </a:t>
            </a:r>
            <a:r>
              <a:rPr lang="en-GB" sz="2900" b="1"/>
              <a:t>not</a:t>
            </a:r>
            <a:r>
              <a:rPr lang="en-GB" sz="2900"/>
              <a:t> need to be a dramatic or negative story.</a:t>
            </a:r>
          </a:p>
          <a:p>
            <a:pPr>
              <a:buFont typeface="Arial"/>
              <a:buChar char="•"/>
            </a:pPr>
            <a:r>
              <a:rPr lang="en-GB" sz="2900"/>
              <a:t>Everyday moments are often the most insightful</a:t>
            </a:r>
          </a:p>
          <a:p>
            <a:pPr marL="285750" indent="-285750">
              <a:buFont typeface="Arial"/>
              <a:buChar char="•"/>
            </a:pPr>
            <a:endParaRPr lang="en-GB" sz="2900"/>
          </a:p>
          <a:p>
            <a:r>
              <a:rPr lang="en-GB" sz="2900" b="1"/>
              <a:t>Group Sharing (10 minutes)</a:t>
            </a:r>
            <a:endParaRPr lang="en-GB" sz="2900"/>
          </a:p>
          <a:p>
            <a:r>
              <a:rPr lang="en-GB" sz="2900"/>
              <a:t>Each student briefly shares (if they choose):</a:t>
            </a:r>
          </a:p>
          <a:p>
            <a:pPr marL="285750" indent="-285750">
              <a:buFont typeface="Arial"/>
              <a:buChar char="•"/>
            </a:pPr>
            <a:r>
              <a:rPr lang="en-GB" sz="2900" b="1"/>
              <a:t>What happened?</a:t>
            </a:r>
            <a:endParaRPr lang="en-GB" sz="2900"/>
          </a:p>
          <a:p>
            <a:pPr marL="285750" indent="-285750">
              <a:buFont typeface="Arial"/>
              <a:buChar char="•"/>
            </a:pPr>
            <a:r>
              <a:rPr lang="en-GB" sz="2900" b="1"/>
              <a:t>What made you feel included or excluded?</a:t>
            </a:r>
            <a:endParaRPr lang="en-GB" sz="2900"/>
          </a:p>
          <a:p>
            <a:pPr marL="285750" indent="-285750">
              <a:buFont typeface="Arial"/>
              <a:buChar char="•"/>
            </a:pPr>
            <a:r>
              <a:rPr lang="en-GB" sz="2900" b="1"/>
              <a:t>Who or what contributed to the feeling?</a:t>
            </a:r>
            <a:endParaRPr lang="en-GB" sz="2900"/>
          </a:p>
          <a:p>
            <a:pPr marL="285750" indent="-285750">
              <a:buFont typeface="Arial"/>
              <a:buChar char="•"/>
            </a:pPr>
            <a:r>
              <a:rPr lang="en-GB" sz="2900" b="1"/>
              <a:t>What was the impact on your behaviour/confidence?</a:t>
            </a:r>
            <a:endParaRPr lang="en-GB" sz="2900"/>
          </a:p>
          <a:p>
            <a:endParaRPr lang="en-GB" sz="2900"/>
          </a:p>
        </p:txBody>
      </p:sp>
      <p:sp>
        <p:nvSpPr>
          <p:cNvPr id="4" name="Date Placeholder 3">
            <a:extLst>
              <a:ext uri="{FF2B5EF4-FFF2-40B4-BE49-F238E27FC236}">
                <a16:creationId xmlns:a16="http://schemas.microsoft.com/office/drawing/2014/main" id="{461C3562-B940-B412-E543-FA599E8FAD7F}"/>
              </a:ext>
            </a:extLst>
          </p:cNvPr>
          <p:cNvSpPr>
            <a:spLocks noGrp="1"/>
          </p:cNvSpPr>
          <p:nvPr>
            <p:ph type="dt" sz="half" idx="10"/>
          </p:nvPr>
        </p:nvSpPr>
        <p:spPr>
          <a:xfrm>
            <a:off x="301752" y="210114"/>
            <a:ext cx="1759288" cy="365760"/>
          </a:xfrm>
        </p:spPr>
        <p:txBody>
          <a:bodyPr anchor="ctr">
            <a:normAutofit/>
          </a:bodyPr>
          <a:lstStyle/>
          <a:p>
            <a:pPr>
              <a:spcAft>
                <a:spcPts val="600"/>
              </a:spcAft>
            </a:pPr>
            <a:fld id="{E74C9532-5249-4EF8-9302-9703A89C50A6}" type="datetime1">
              <a:rPr lang="en-US" smtClean="0"/>
              <a:pPr>
                <a:spcAft>
                  <a:spcPts val="600"/>
                </a:spcAft>
              </a:pPr>
              <a:t>1/19/2026</a:t>
            </a:fld>
            <a:endParaRPr lang="en-US"/>
          </a:p>
        </p:txBody>
      </p:sp>
      <p:sp>
        <p:nvSpPr>
          <p:cNvPr id="17" name="Footer Placeholder 3">
            <a:extLst>
              <a:ext uri="{FF2B5EF4-FFF2-40B4-BE49-F238E27FC236}">
                <a16:creationId xmlns:a16="http://schemas.microsoft.com/office/drawing/2014/main" id="{6C2F4C26-B8DE-E5ED-823B-5F4658F058DD}"/>
              </a:ext>
            </a:extLst>
          </p:cNvPr>
          <p:cNvSpPr>
            <a:spLocks noGrp="1"/>
          </p:cNvSpPr>
          <p:nvPr>
            <p:ph type="ftr" sz="quarter" idx="11"/>
          </p:nvPr>
        </p:nvSpPr>
        <p:spPr>
          <a:xfrm>
            <a:off x="7622485" y="210114"/>
            <a:ext cx="2509284" cy="365760"/>
          </a:xfrm>
        </p:spPr>
        <p:txBody>
          <a:bodyPr/>
          <a:lstStyle/>
          <a:p>
            <a:pPr>
              <a:spcAft>
                <a:spcPts val="600"/>
              </a:spcAft>
            </a:pPr>
            <a:r>
              <a:rPr lang="en-US"/>
              <a:t>Sample Footer Text</a:t>
            </a:r>
          </a:p>
        </p:txBody>
      </p:sp>
      <p:sp>
        <p:nvSpPr>
          <p:cNvPr id="6" name="Slide Number Placeholder 5">
            <a:extLst>
              <a:ext uri="{FF2B5EF4-FFF2-40B4-BE49-F238E27FC236}">
                <a16:creationId xmlns:a16="http://schemas.microsoft.com/office/drawing/2014/main" id="{868DAF43-EC32-AD78-0490-60BF311E81EA}"/>
              </a:ext>
            </a:extLst>
          </p:cNvPr>
          <p:cNvSpPr>
            <a:spLocks noGrp="1"/>
          </p:cNvSpPr>
          <p:nvPr>
            <p:ph type="sldNum" sz="quarter" idx="12"/>
          </p:nvPr>
        </p:nvSpPr>
        <p:spPr>
          <a:xfrm>
            <a:off x="11300323" y="210114"/>
            <a:ext cx="605475" cy="365760"/>
          </a:xfrm>
        </p:spPr>
        <p:txBody>
          <a:bodyPr anchor="ctr">
            <a:normAutofit/>
          </a:bodyPr>
          <a:lstStyle/>
          <a:p>
            <a:pPr>
              <a:spcAft>
                <a:spcPts val="600"/>
              </a:spcAft>
            </a:pPr>
            <a:fld id="{5E0677F5-4A8A-4BF1-96BE-3BAE8FBAFE2E}" type="slidenum">
              <a:rPr lang="en-US" smtClean="0"/>
              <a:pPr>
                <a:spcAft>
                  <a:spcPts val="600"/>
                </a:spcAft>
              </a:pPr>
              <a:t>10</a:t>
            </a:fld>
            <a:endParaRPr lang="en-US"/>
          </a:p>
        </p:txBody>
      </p:sp>
    </p:spTree>
    <p:extLst>
      <p:ext uri="{BB962C8B-B14F-4D97-AF65-F5344CB8AC3E}">
        <p14:creationId xmlns:p14="http://schemas.microsoft.com/office/powerpoint/2010/main" val="15545490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EB032-17ED-A765-2D0F-001E5A93E5AB}"/>
              </a:ext>
            </a:extLst>
          </p:cNvPr>
          <p:cNvSpPr>
            <a:spLocks noGrp="1"/>
          </p:cNvSpPr>
          <p:nvPr>
            <p:ph type="title"/>
          </p:nvPr>
        </p:nvSpPr>
        <p:spPr>
          <a:xfrm>
            <a:off x="301752" y="1019811"/>
            <a:ext cx="3419380" cy="1856553"/>
          </a:xfrm>
        </p:spPr>
        <p:txBody>
          <a:bodyPr anchor="t">
            <a:normAutofit/>
          </a:bodyPr>
          <a:lstStyle/>
          <a:p>
            <a:r>
              <a:rPr lang="en-GB"/>
              <a:t>Critical Contextual Discussion (5 minutes)</a:t>
            </a:r>
            <a:endParaRPr lang="en-US"/>
          </a:p>
          <a:p>
            <a:endParaRPr lang="en-GB" dirty="0"/>
          </a:p>
        </p:txBody>
      </p:sp>
      <p:sp>
        <p:nvSpPr>
          <p:cNvPr id="4" name="Date Placeholder 3">
            <a:extLst>
              <a:ext uri="{FF2B5EF4-FFF2-40B4-BE49-F238E27FC236}">
                <a16:creationId xmlns:a16="http://schemas.microsoft.com/office/drawing/2014/main" id="{30611D5F-F039-9ECF-223B-662CDF4AAD18}"/>
              </a:ext>
            </a:extLst>
          </p:cNvPr>
          <p:cNvSpPr>
            <a:spLocks noGrp="1"/>
          </p:cNvSpPr>
          <p:nvPr>
            <p:ph type="dt" sz="half" idx="14"/>
          </p:nvPr>
        </p:nvSpPr>
        <p:spPr>
          <a:xfrm>
            <a:off x="301752" y="210114"/>
            <a:ext cx="1759288" cy="365760"/>
          </a:xfrm>
        </p:spPr>
        <p:txBody>
          <a:bodyPr anchor="ctr">
            <a:normAutofit/>
          </a:bodyPr>
          <a:lstStyle/>
          <a:p>
            <a:pPr>
              <a:spcAft>
                <a:spcPts val="600"/>
              </a:spcAft>
            </a:pPr>
            <a:fld id="{E74C9532-5249-4EF8-9302-9703A89C50A6}" type="datetime1">
              <a:rPr lang="en-US" smtClean="0"/>
              <a:pPr>
                <a:spcAft>
                  <a:spcPts val="600"/>
                </a:spcAft>
              </a:pPr>
              <a:t>1/19/2026</a:t>
            </a:fld>
            <a:endParaRPr lang="en-US"/>
          </a:p>
        </p:txBody>
      </p:sp>
      <p:sp>
        <p:nvSpPr>
          <p:cNvPr id="5" name="Footer Placeholder 4">
            <a:extLst>
              <a:ext uri="{FF2B5EF4-FFF2-40B4-BE49-F238E27FC236}">
                <a16:creationId xmlns:a16="http://schemas.microsoft.com/office/drawing/2014/main" id="{7710B588-6507-771B-C03F-645C46EAFB7D}"/>
              </a:ext>
            </a:extLst>
          </p:cNvPr>
          <p:cNvSpPr>
            <a:spLocks noGrp="1"/>
          </p:cNvSpPr>
          <p:nvPr>
            <p:ph type="ftr" sz="quarter" idx="15"/>
          </p:nvPr>
        </p:nvSpPr>
        <p:spPr>
          <a:xfrm>
            <a:off x="4478969" y="210114"/>
            <a:ext cx="2509284" cy="365760"/>
          </a:xfrm>
        </p:spPr>
        <p:txBody>
          <a:bodyPr anchor="ctr">
            <a:normAutofit/>
          </a:bodyPr>
          <a:lstStyle/>
          <a:p>
            <a:pPr>
              <a:spcAft>
                <a:spcPts val="600"/>
              </a:spcAft>
            </a:pPr>
            <a:r>
              <a:rPr lang="en-US"/>
              <a:t>Sample Footer Text</a:t>
            </a:r>
          </a:p>
        </p:txBody>
      </p:sp>
      <p:sp>
        <p:nvSpPr>
          <p:cNvPr id="6" name="Slide Number Placeholder 5">
            <a:extLst>
              <a:ext uri="{FF2B5EF4-FFF2-40B4-BE49-F238E27FC236}">
                <a16:creationId xmlns:a16="http://schemas.microsoft.com/office/drawing/2014/main" id="{EEEFA4CE-10B6-9838-A037-1F6249D39C8F}"/>
              </a:ext>
            </a:extLst>
          </p:cNvPr>
          <p:cNvSpPr>
            <a:spLocks noGrp="1"/>
          </p:cNvSpPr>
          <p:nvPr>
            <p:ph type="sldNum" sz="quarter" idx="16"/>
          </p:nvPr>
        </p:nvSpPr>
        <p:spPr>
          <a:xfrm>
            <a:off x="11300323" y="210114"/>
            <a:ext cx="605475" cy="365760"/>
          </a:xfrm>
        </p:spPr>
        <p:txBody>
          <a:bodyPr anchor="ctr">
            <a:normAutofit/>
          </a:bodyPr>
          <a:lstStyle/>
          <a:p>
            <a:pPr>
              <a:spcAft>
                <a:spcPts val="600"/>
              </a:spcAft>
            </a:pPr>
            <a:fld id="{5E0677F5-4A8A-4BF1-96BE-3BAE8FBAFE2E}" type="slidenum">
              <a:rPr lang="en-US" smtClean="0"/>
              <a:pPr>
                <a:spcAft>
                  <a:spcPts val="600"/>
                </a:spcAft>
              </a:pPr>
              <a:t>11</a:t>
            </a:fld>
            <a:endParaRPr lang="en-US"/>
          </a:p>
        </p:txBody>
      </p:sp>
      <p:sp>
        <p:nvSpPr>
          <p:cNvPr id="7" name="Content Placeholder 6">
            <a:extLst>
              <a:ext uri="{FF2B5EF4-FFF2-40B4-BE49-F238E27FC236}">
                <a16:creationId xmlns:a16="http://schemas.microsoft.com/office/drawing/2014/main" id="{F3F6F2CD-F3F7-2A8E-EB01-875B4FB0A063}"/>
              </a:ext>
            </a:extLst>
          </p:cNvPr>
          <p:cNvSpPr>
            <a:spLocks noGrp="1"/>
          </p:cNvSpPr>
          <p:nvPr>
            <p:ph sz="quarter" idx="13"/>
          </p:nvPr>
        </p:nvSpPr>
        <p:spPr>
          <a:xfrm>
            <a:off x="4478968" y="1019810"/>
            <a:ext cx="7315200" cy="5577840"/>
          </a:xfrm>
        </p:spPr>
        <p:txBody>
          <a:bodyPr vert="horz" lIns="91440" tIns="45720" rIns="548640" bIns="45720" rtlCol="0">
            <a:normAutofit/>
          </a:bodyPr>
          <a:lstStyle/>
          <a:p>
            <a:pPr>
              <a:lnSpc>
                <a:spcPct val="110000"/>
              </a:lnSpc>
            </a:pPr>
            <a:r>
              <a:rPr lang="en-GB" sz="1300" b="1"/>
              <a:t>Culture &amp; Environment</a:t>
            </a:r>
            <a:endParaRPr lang="en-US" sz="1300"/>
          </a:p>
          <a:p>
            <a:pPr marL="285750" indent="-285750">
              <a:lnSpc>
                <a:spcPct val="110000"/>
              </a:lnSpc>
              <a:buFont typeface="Arial"/>
              <a:buChar char="•"/>
            </a:pPr>
            <a:r>
              <a:rPr lang="en-GB" sz="1300"/>
              <a:t>How did the </a:t>
            </a:r>
            <a:r>
              <a:rPr lang="en-GB" sz="1300" i="1"/>
              <a:t>environment</a:t>
            </a:r>
            <a:r>
              <a:rPr lang="en-GB" sz="1300"/>
              <a:t> contribute?</a:t>
            </a:r>
            <a:br>
              <a:rPr lang="en-GB" sz="1300"/>
            </a:br>
            <a:r>
              <a:rPr lang="en-GB" sz="1300"/>
              <a:t> (e.g., team norms, communication style, physical space, accessibility)</a:t>
            </a:r>
          </a:p>
          <a:p>
            <a:pPr>
              <a:lnSpc>
                <a:spcPct val="110000"/>
              </a:lnSpc>
            </a:pPr>
            <a:r>
              <a:rPr lang="en-GB" sz="1300" b="1"/>
              <a:t>Leadership &amp; Power</a:t>
            </a:r>
            <a:endParaRPr lang="en-GB" sz="1300"/>
          </a:p>
          <a:p>
            <a:pPr marL="285750" indent="-285750">
              <a:lnSpc>
                <a:spcPct val="110000"/>
              </a:lnSpc>
              <a:buFont typeface="Arial"/>
              <a:buChar char="•"/>
            </a:pPr>
            <a:r>
              <a:rPr lang="en-GB" sz="1300"/>
              <a:t>How did leadership, authority, or power dynamics influence the experience?</a:t>
            </a:r>
          </a:p>
          <a:p>
            <a:pPr marL="285750" indent="-285750">
              <a:lnSpc>
                <a:spcPct val="110000"/>
              </a:lnSpc>
              <a:buFont typeface="Arial"/>
              <a:buChar char="•"/>
            </a:pPr>
            <a:r>
              <a:rPr lang="en-GB" sz="1300"/>
              <a:t>Was inclusion/exclusion intentional or unintentional?</a:t>
            </a:r>
          </a:p>
          <a:p>
            <a:pPr>
              <a:lnSpc>
                <a:spcPct val="110000"/>
              </a:lnSpc>
            </a:pPr>
            <a:r>
              <a:rPr lang="en-GB" sz="1300" b="1"/>
              <a:t>Wider Context</a:t>
            </a:r>
            <a:endParaRPr lang="en-GB" sz="1300"/>
          </a:p>
          <a:p>
            <a:pPr marL="285750" indent="-285750">
              <a:lnSpc>
                <a:spcPct val="110000"/>
              </a:lnSpc>
              <a:buFont typeface="Arial"/>
              <a:buChar char="•"/>
            </a:pPr>
            <a:r>
              <a:rPr lang="en-GB" sz="1300"/>
              <a:t>Was the experience shaped by: </a:t>
            </a:r>
          </a:p>
          <a:p>
            <a:pPr marL="514350" lvl="1" indent="-285750">
              <a:lnSpc>
                <a:spcPct val="110000"/>
              </a:lnSpc>
              <a:buFont typeface="Arial"/>
              <a:buChar char="•"/>
            </a:pPr>
            <a:r>
              <a:rPr lang="en-GB" sz="1300"/>
              <a:t>cultural background</a:t>
            </a:r>
          </a:p>
          <a:p>
            <a:pPr marL="514350" lvl="1" indent="-285750">
              <a:lnSpc>
                <a:spcPct val="110000"/>
              </a:lnSpc>
              <a:buFont typeface="Arial"/>
              <a:buChar char="•"/>
            </a:pPr>
            <a:r>
              <a:rPr lang="en-GB" sz="1300"/>
              <a:t>identity</a:t>
            </a:r>
          </a:p>
          <a:p>
            <a:pPr marL="514350" lvl="1" indent="-285750">
              <a:lnSpc>
                <a:spcPct val="110000"/>
              </a:lnSpc>
              <a:buFont typeface="Arial"/>
              <a:buChar char="•"/>
            </a:pPr>
            <a:r>
              <a:rPr lang="en-GB" sz="1300"/>
              <a:t>socio-political environment</a:t>
            </a:r>
          </a:p>
          <a:p>
            <a:pPr marL="514350" lvl="1" indent="-285750">
              <a:lnSpc>
                <a:spcPct val="110000"/>
              </a:lnSpc>
              <a:buFont typeface="Arial"/>
              <a:buChar char="•"/>
            </a:pPr>
            <a:r>
              <a:rPr lang="en-GB" sz="1300"/>
              <a:t>workplace or educational systems</a:t>
            </a:r>
          </a:p>
          <a:p>
            <a:pPr marL="514350" lvl="1" indent="-285750">
              <a:lnSpc>
                <a:spcPct val="110000"/>
              </a:lnSpc>
              <a:buFont typeface="Arial"/>
              <a:buChar char="•"/>
            </a:pPr>
            <a:r>
              <a:rPr lang="en-GB" sz="1300"/>
              <a:t>policies or lack thereof</a:t>
            </a:r>
          </a:p>
          <a:p>
            <a:pPr lvl="1">
              <a:lnSpc>
                <a:spcPct val="110000"/>
              </a:lnSpc>
            </a:pPr>
            <a:r>
              <a:rPr lang="en-GB" sz="1300" b="1"/>
              <a:t>Impact</a:t>
            </a:r>
            <a:endParaRPr lang="en-GB" sz="1300"/>
          </a:p>
          <a:p>
            <a:pPr marL="285750" indent="-285750">
              <a:lnSpc>
                <a:spcPct val="110000"/>
              </a:lnSpc>
              <a:buFont typeface="Arial"/>
              <a:buChar char="•"/>
            </a:pPr>
            <a:r>
              <a:rPr lang="en-GB" sz="1300"/>
              <a:t>How did the experience shape engagement, motivation, or sense of belonging?</a:t>
            </a:r>
          </a:p>
          <a:p>
            <a:pPr>
              <a:lnSpc>
                <a:spcPct val="110000"/>
              </a:lnSpc>
            </a:pPr>
            <a:r>
              <a:rPr lang="en-GB" sz="1300" b="1"/>
              <a:t>What could have helped?</a:t>
            </a:r>
            <a:endParaRPr lang="en-GB" sz="1300"/>
          </a:p>
          <a:p>
            <a:pPr marL="285750" indent="-285750">
              <a:lnSpc>
                <a:spcPct val="110000"/>
              </a:lnSpc>
              <a:buFont typeface="Arial"/>
              <a:buChar char="•"/>
            </a:pPr>
            <a:r>
              <a:rPr lang="en-GB" sz="1300"/>
              <a:t>What would a more inclusive response have looked like?</a:t>
            </a:r>
          </a:p>
          <a:p>
            <a:pPr>
              <a:lnSpc>
                <a:spcPct val="110000"/>
              </a:lnSpc>
            </a:pPr>
            <a:endParaRPr lang="en-GB" sz="1300"/>
          </a:p>
        </p:txBody>
      </p:sp>
    </p:spTree>
    <p:extLst>
      <p:ext uri="{BB962C8B-B14F-4D97-AF65-F5344CB8AC3E}">
        <p14:creationId xmlns:p14="http://schemas.microsoft.com/office/powerpoint/2010/main" val="25940374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1858932-5066-A0C3-D300-C0AD7CC0F4F0}"/>
              </a:ext>
            </a:extLst>
          </p:cNvPr>
          <p:cNvSpPr>
            <a:spLocks noGrp="1"/>
          </p:cNvSpPr>
          <p:nvPr>
            <p:ph type="title"/>
          </p:nvPr>
        </p:nvSpPr>
        <p:spPr>
          <a:xfrm>
            <a:off x="3018499" y="952500"/>
            <a:ext cx="8887299" cy="5636798"/>
          </a:xfrm>
        </p:spPr>
        <p:txBody>
          <a:bodyPr anchor="b">
            <a:normAutofit/>
          </a:bodyPr>
          <a:lstStyle/>
          <a:p>
            <a:r>
              <a:rPr lang="en-US"/>
              <a:t>Assessment and Moodle Orientation</a:t>
            </a:r>
          </a:p>
        </p:txBody>
      </p:sp>
      <p:sp>
        <p:nvSpPr>
          <p:cNvPr id="5" name="Date Placeholder 4">
            <a:extLst>
              <a:ext uri="{FF2B5EF4-FFF2-40B4-BE49-F238E27FC236}">
                <a16:creationId xmlns:a16="http://schemas.microsoft.com/office/drawing/2014/main" id="{BD07AAC5-C2CB-C3A2-676F-202CA5F674AC}"/>
              </a:ext>
            </a:extLst>
          </p:cNvPr>
          <p:cNvSpPr>
            <a:spLocks noGrp="1"/>
          </p:cNvSpPr>
          <p:nvPr>
            <p:ph type="dt" sz="half" idx="10"/>
          </p:nvPr>
        </p:nvSpPr>
        <p:spPr>
          <a:xfrm>
            <a:off x="301752" y="210114"/>
            <a:ext cx="1759288" cy="365760"/>
          </a:xfrm>
        </p:spPr>
        <p:txBody>
          <a:bodyPr anchor="ctr">
            <a:normAutofit/>
          </a:bodyPr>
          <a:lstStyle/>
          <a:p>
            <a:pPr>
              <a:spcAft>
                <a:spcPts val="600"/>
              </a:spcAft>
            </a:pPr>
            <a:fld id="{7DA2CEDE-2AB4-4FB8-9551-E0AA4222B1A3}" type="datetime1">
              <a:rPr lang="en-US" smtClean="0"/>
              <a:pPr>
                <a:spcAft>
                  <a:spcPts val="600"/>
                </a:spcAft>
              </a:pPr>
              <a:t>1/19/2026</a:t>
            </a:fld>
            <a:endParaRPr lang="en-US"/>
          </a:p>
        </p:txBody>
      </p:sp>
      <p:sp>
        <p:nvSpPr>
          <p:cNvPr id="6" name="Footer Placeholder 5">
            <a:extLst>
              <a:ext uri="{FF2B5EF4-FFF2-40B4-BE49-F238E27FC236}">
                <a16:creationId xmlns:a16="http://schemas.microsoft.com/office/drawing/2014/main" id="{CC51455D-AACE-05BF-4E43-DCE75D7A6843}"/>
              </a:ext>
            </a:extLst>
          </p:cNvPr>
          <p:cNvSpPr>
            <a:spLocks noGrp="1"/>
          </p:cNvSpPr>
          <p:nvPr>
            <p:ph type="ftr" sz="quarter" idx="11"/>
          </p:nvPr>
        </p:nvSpPr>
        <p:spPr>
          <a:xfrm>
            <a:off x="7622485" y="210114"/>
            <a:ext cx="2509284" cy="365760"/>
          </a:xfrm>
        </p:spPr>
        <p:txBody>
          <a:bodyPr anchor="ctr">
            <a:normAutofit/>
          </a:bodyPr>
          <a:lstStyle/>
          <a:p>
            <a:pPr>
              <a:spcAft>
                <a:spcPts val="600"/>
              </a:spcAft>
            </a:pPr>
            <a:r>
              <a:rPr lang="en-US"/>
              <a:t>Sample Footer Text</a:t>
            </a:r>
          </a:p>
        </p:txBody>
      </p:sp>
      <p:sp>
        <p:nvSpPr>
          <p:cNvPr id="7" name="Slide Number Placeholder 6">
            <a:extLst>
              <a:ext uri="{FF2B5EF4-FFF2-40B4-BE49-F238E27FC236}">
                <a16:creationId xmlns:a16="http://schemas.microsoft.com/office/drawing/2014/main" id="{EEF23F87-79AA-12ED-3352-9522C95767CF}"/>
              </a:ext>
            </a:extLst>
          </p:cNvPr>
          <p:cNvSpPr>
            <a:spLocks noGrp="1"/>
          </p:cNvSpPr>
          <p:nvPr>
            <p:ph type="sldNum" sz="quarter" idx="12"/>
          </p:nvPr>
        </p:nvSpPr>
        <p:spPr>
          <a:xfrm>
            <a:off x="11300323" y="210114"/>
            <a:ext cx="605475" cy="365760"/>
          </a:xfrm>
        </p:spPr>
        <p:txBody>
          <a:bodyPr anchor="ctr">
            <a:normAutofit/>
          </a:bodyPr>
          <a:lstStyle/>
          <a:p>
            <a:pPr>
              <a:spcAft>
                <a:spcPts val="600"/>
              </a:spcAft>
            </a:pPr>
            <a:fld id="{5E0677F5-4A8A-4BF1-96BE-3BAE8FBAFE2E}" type="slidenum">
              <a:rPr lang="en-US" smtClean="0"/>
              <a:pPr>
                <a:spcAft>
                  <a:spcPts val="600"/>
                </a:spcAft>
              </a:pPr>
              <a:t>12</a:t>
            </a:fld>
            <a:endParaRPr lang="en-US"/>
          </a:p>
        </p:txBody>
      </p:sp>
    </p:spTree>
    <p:extLst>
      <p:ext uri="{BB962C8B-B14F-4D97-AF65-F5344CB8AC3E}">
        <p14:creationId xmlns:p14="http://schemas.microsoft.com/office/powerpoint/2010/main" val="28083257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7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95A06-C0EC-379A-9BC7-99A78900F744}"/>
              </a:ext>
            </a:extLst>
          </p:cNvPr>
          <p:cNvSpPr>
            <a:spLocks noGrp="1"/>
          </p:cNvSpPr>
          <p:nvPr>
            <p:ph type="title"/>
          </p:nvPr>
        </p:nvSpPr>
        <p:spPr>
          <a:xfrm>
            <a:off x="5210016" y="957435"/>
            <a:ext cx="6400800" cy="885847"/>
          </a:xfrm>
        </p:spPr>
        <p:txBody>
          <a:bodyPr anchor="b">
            <a:normAutofit/>
          </a:bodyPr>
          <a:lstStyle/>
          <a:p>
            <a:r>
              <a:rPr lang="en-US"/>
              <a:t>Assessment Overview</a:t>
            </a:r>
          </a:p>
        </p:txBody>
      </p:sp>
      <p:pic>
        <p:nvPicPr>
          <p:cNvPr id="8" name="Content Placeholder 7" descr="A group of four young people are working with documents and business graphs in an office">
            <a:extLst>
              <a:ext uri="{FF2B5EF4-FFF2-40B4-BE49-F238E27FC236}">
                <a16:creationId xmlns:a16="http://schemas.microsoft.com/office/drawing/2014/main" id="{09561B4A-CE4E-4133-9A84-D4B74D4AAF9E}"/>
              </a:ext>
            </a:extLst>
          </p:cNvPr>
          <p:cNvPicPr>
            <a:picLocks noGrp="1" noChangeAspect="1"/>
          </p:cNvPicPr>
          <p:nvPr>
            <p:ph type="pic" sz="quarter" idx="15"/>
          </p:nvPr>
        </p:nvPicPr>
        <p:blipFill>
          <a:blip r:embed="rId3"/>
          <a:srcRect l="28027" r="26245" b="-1"/>
          <a:stretch>
            <a:fillRect/>
          </a:stretch>
        </p:blipFill>
        <p:spPr>
          <a:xfrm>
            <a:off x="2" y="10"/>
            <a:ext cx="4698090" cy="6857991"/>
          </a:xfrm>
        </p:spPr>
      </p:pic>
      <p:sp>
        <p:nvSpPr>
          <p:cNvPr id="3" name="Date Placeholder 2">
            <a:extLst>
              <a:ext uri="{FF2B5EF4-FFF2-40B4-BE49-F238E27FC236}">
                <a16:creationId xmlns:a16="http://schemas.microsoft.com/office/drawing/2014/main" id="{F6794649-294C-59F7-708D-871CA69D6663}"/>
              </a:ext>
            </a:extLst>
          </p:cNvPr>
          <p:cNvSpPr>
            <a:spLocks noGrp="1"/>
          </p:cNvSpPr>
          <p:nvPr>
            <p:ph type="dt" sz="half" idx="16"/>
          </p:nvPr>
        </p:nvSpPr>
        <p:spPr>
          <a:xfrm>
            <a:off x="5213149" y="212239"/>
            <a:ext cx="2208276" cy="365760"/>
          </a:xfrm>
        </p:spPr>
        <p:txBody>
          <a:bodyPr anchor="ctr">
            <a:normAutofit/>
          </a:bodyPr>
          <a:lstStyle/>
          <a:p>
            <a:pPr>
              <a:spcAft>
                <a:spcPts val="600"/>
              </a:spcAft>
            </a:pPr>
            <a:fld id="{7B01CFC0-D171-4F9D-A610-2F47C1080058}" type="datetime1">
              <a:rPr lang="en-US" smtClean="0"/>
              <a:pPr>
                <a:spcAft>
                  <a:spcPts val="600"/>
                </a:spcAft>
              </a:pPr>
              <a:t>1/19/2026</a:t>
            </a:fld>
            <a:endParaRPr lang="en-US"/>
          </a:p>
        </p:txBody>
      </p:sp>
      <p:sp>
        <p:nvSpPr>
          <p:cNvPr id="4" name="Footer Placeholder 3">
            <a:extLst>
              <a:ext uri="{FF2B5EF4-FFF2-40B4-BE49-F238E27FC236}">
                <a16:creationId xmlns:a16="http://schemas.microsoft.com/office/drawing/2014/main" id="{3E6D9387-D48F-1BAA-A26B-B12348C199D1}"/>
              </a:ext>
            </a:extLst>
          </p:cNvPr>
          <p:cNvSpPr>
            <a:spLocks noGrp="1"/>
          </p:cNvSpPr>
          <p:nvPr>
            <p:ph type="ftr" sz="quarter" idx="17"/>
          </p:nvPr>
        </p:nvSpPr>
        <p:spPr>
          <a:xfrm>
            <a:off x="7619999" y="210114"/>
            <a:ext cx="2297151" cy="365760"/>
          </a:xfrm>
        </p:spPr>
        <p:txBody>
          <a:bodyPr anchor="ctr">
            <a:normAutofit/>
          </a:bodyPr>
          <a:lstStyle/>
          <a:p>
            <a:pPr>
              <a:spcAft>
                <a:spcPts val="600"/>
              </a:spcAft>
            </a:pPr>
            <a:r>
              <a:rPr lang="en-US"/>
              <a:t>Sample Footer Text</a:t>
            </a:r>
          </a:p>
        </p:txBody>
      </p:sp>
      <p:sp>
        <p:nvSpPr>
          <p:cNvPr id="5" name="Slide Number Placeholder 4">
            <a:extLst>
              <a:ext uri="{FF2B5EF4-FFF2-40B4-BE49-F238E27FC236}">
                <a16:creationId xmlns:a16="http://schemas.microsoft.com/office/drawing/2014/main" id="{9F201B90-EB2B-E77B-4F5F-F4498212DBC0}"/>
              </a:ext>
            </a:extLst>
          </p:cNvPr>
          <p:cNvSpPr>
            <a:spLocks noGrp="1"/>
          </p:cNvSpPr>
          <p:nvPr>
            <p:ph type="sldNum" sz="quarter" idx="18"/>
          </p:nvPr>
        </p:nvSpPr>
        <p:spPr>
          <a:xfrm>
            <a:off x="11300323" y="210114"/>
            <a:ext cx="605475" cy="365760"/>
          </a:xfrm>
        </p:spPr>
        <p:txBody>
          <a:bodyPr anchor="ctr">
            <a:normAutofit/>
          </a:bodyPr>
          <a:lstStyle/>
          <a:p>
            <a:pPr>
              <a:spcAft>
                <a:spcPts val="600"/>
              </a:spcAft>
            </a:pPr>
            <a:fld id="{5E0677F5-4A8A-4BF1-96BE-3BAE8FBAFE2E}" type="slidenum">
              <a:rPr lang="en-US" smtClean="0"/>
              <a:pPr>
                <a:spcAft>
                  <a:spcPts val="600"/>
                </a:spcAft>
              </a:pPr>
              <a:t>13</a:t>
            </a:fld>
            <a:endParaRPr lang="en-US"/>
          </a:p>
        </p:txBody>
      </p:sp>
      <p:sp>
        <p:nvSpPr>
          <p:cNvPr id="7" name="Content Placeholder 6">
            <a:extLst>
              <a:ext uri="{FF2B5EF4-FFF2-40B4-BE49-F238E27FC236}">
                <a16:creationId xmlns:a16="http://schemas.microsoft.com/office/drawing/2014/main" id="{17457C72-5B1B-9B6E-81E7-D423647CEE5C}"/>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210016" y="2054715"/>
            <a:ext cx="6400800" cy="4502965"/>
          </a:xfrm>
        </p:spPr>
        <p:txBody>
          <a:bodyPr>
            <a:normAutofit/>
          </a:bodyPr>
          <a:lstStyle/>
          <a:p>
            <a:pPr marL="0" indent="0">
              <a:spcBef>
                <a:spcPts val="2500"/>
              </a:spcBef>
              <a:buFont typeface="Arial" panose="020B0604020202020204" pitchFamily="34" charset="0"/>
              <a:buNone/>
            </a:pPr>
            <a:r>
              <a:rPr lang="en-US" b="1"/>
              <a:t>Assessment Types and Weight</a:t>
            </a:r>
          </a:p>
          <a:p>
            <a:pPr marL="0" lvl="1" indent="0">
              <a:buFont typeface="Arial" panose="020B0604020202020204" pitchFamily="34" charset="0"/>
              <a:buNone/>
            </a:pPr>
            <a:r>
              <a:t>Assessment 1 is a 3000-word case study report worth 60%, and Assessment 2 is a 10-minute presentation worth 40%.</a:t>
            </a:r>
            <a:endParaRPr lang="en-US"/>
          </a:p>
          <a:p>
            <a:pPr marL="0" indent="0">
              <a:spcBef>
                <a:spcPts val="2500"/>
              </a:spcBef>
              <a:buFont typeface="Arial" panose="020B0604020202020204" pitchFamily="34" charset="0"/>
              <a:buNone/>
            </a:pPr>
            <a:r>
              <a:rPr lang="en-US" b="1"/>
              <a:t>Submission and Academic Standards</a:t>
            </a:r>
          </a:p>
          <a:p>
            <a:pPr marL="0" lvl="1" indent="0">
              <a:buFont typeface="Arial" panose="020B0604020202020204" pitchFamily="34" charset="0"/>
              <a:buNone/>
            </a:pPr>
            <a:r>
              <a:t>Details include submission deadlines, academic honesty, and referencing requirements to ensure integrity and quality.</a:t>
            </a:r>
            <a:endParaRPr lang="en-US"/>
          </a:p>
          <a:p>
            <a:pPr marL="0" indent="0">
              <a:spcBef>
                <a:spcPts val="2500"/>
              </a:spcBef>
              <a:buFont typeface="Arial" panose="020B0604020202020204" pitchFamily="34" charset="0"/>
              <a:buNone/>
            </a:pPr>
            <a:r>
              <a:rPr lang="en-US" b="1"/>
              <a:t>Alignment with Learning Outcomes</a:t>
            </a:r>
          </a:p>
          <a:p>
            <a:pPr marL="0" lvl="1" indent="0">
              <a:buFont typeface="Arial" panose="020B0604020202020204" pitchFamily="34" charset="0"/>
              <a:buNone/>
            </a:pPr>
            <a:r>
              <a:t>Assessments align with module learning outcomes and weekly topics focusing on diversity and inclusivity concepts.</a:t>
            </a:r>
            <a:endParaRPr lang="en-US"/>
          </a:p>
          <a:p>
            <a:pPr marL="0" indent="0">
              <a:spcBef>
                <a:spcPts val="2500"/>
              </a:spcBef>
              <a:buFont typeface="Arial" panose="020B0604020202020204" pitchFamily="34" charset="0"/>
              <a:buNone/>
            </a:pPr>
            <a:r>
              <a:rPr lang="en-US" b="1"/>
              <a:t>Guidance and Early Preparation</a:t>
            </a:r>
          </a:p>
          <a:p>
            <a:pPr marL="0" lvl="1" indent="0">
              <a:buFont typeface="Arial" panose="020B0604020202020204" pitchFamily="34" charset="0"/>
              <a:buNone/>
            </a:pPr>
            <a:r>
              <a:t>Students are encouraged to use scholarly sources, apply theories, and begin thinking about case study topics early.</a:t>
            </a:r>
            <a:endParaRPr lang="en-US"/>
          </a:p>
        </p:txBody>
      </p:sp>
    </p:spTree>
    <p:extLst>
      <p:ext uri="{BB962C8B-B14F-4D97-AF65-F5344CB8AC3E}">
        <p14:creationId xmlns:p14="http://schemas.microsoft.com/office/powerpoint/2010/main" val="70290906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320806-33E1-0789-9942-02B1341976A5}"/>
              </a:ext>
            </a:extLst>
          </p:cNvPr>
          <p:cNvSpPr>
            <a:spLocks noGrp="1"/>
          </p:cNvSpPr>
          <p:nvPr>
            <p:ph type="title"/>
          </p:nvPr>
        </p:nvSpPr>
        <p:spPr>
          <a:xfrm>
            <a:off x="5210016" y="957435"/>
            <a:ext cx="6400800" cy="885847"/>
          </a:xfrm>
        </p:spPr>
        <p:txBody>
          <a:bodyPr anchor="b">
            <a:normAutofit/>
          </a:bodyPr>
          <a:lstStyle/>
          <a:p>
            <a:r>
              <a:rPr lang="en-US"/>
              <a:t>Moodle Orientation and Closing Reflection</a:t>
            </a:r>
          </a:p>
        </p:txBody>
      </p:sp>
      <p:pic>
        <p:nvPicPr>
          <p:cNvPr id="8" name="Content Placeholder 7" descr="Close-up of man hands typing laptop putting on thigh">
            <a:extLst>
              <a:ext uri="{FF2B5EF4-FFF2-40B4-BE49-F238E27FC236}">
                <a16:creationId xmlns:a16="http://schemas.microsoft.com/office/drawing/2014/main" id="{96253A40-09F7-42F7-B1C6-BAF0CE5E80D8}"/>
              </a:ext>
            </a:extLst>
          </p:cNvPr>
          <p:cNvPicPr>
            <a:picLocks noGrp="1" noChangeAspect="1"/>
          </p:cNvPicPr>
          <p:nvPr>
            <p:ph type="pic" sz="quarter" idx="15"/>
          </p:nvPr>
        </p:nvPicPr>
        <p:blipFill>
          <a:blip r:embed="rId3"/>
          <a:srcRect l="19456" r="34816" b="-1"/>
          <a:stretch>
            <a:fillRect/>
          </a:stretch>
        </p:blipFill>
        <p:spPr>
          <a:xfrm>
            <a:off x="2" y="10"/>
            <a:ext cx="4698090" cy="6857991"/>
          </a:xfrm>
        </p:spPr>
      </p:pic>
      <p:sp>
        <p:nvSpPr>
          <p:cNvPr id="3" name="Date Placeholder 2">
            <a:extLst>
              <a:ext uri="{FF2B5EF4-FFF2-40B4-BE49-F238E27FC236}">
                <a16:creationId xmlns:a16="http://schemas.microsoft.com/office/drawing/2014/main" id="{F353E0E4-38E5-AFA9-E170-0C1944519F4A}"/>
              </a:ext>
            </a:extLst>
          </p:cNvPr>
          <p:cNvSpPr>
            <a:spLocks noGrp="1"/>
          </p:cNvSpPr>
          <p:nvPr>
            <p:ph type="dt" sz="half" idx="16"/>
          </p:nvPr>
        </p:nvSpPr>
        <p:spPr>
          <a:xfrm>
            <a:off x="5213149" y="212239"/>
            <a:ext cx="2208276" cy="365760"/>
          </a:xfrm>
        </p:spPr>
        <p:txBody>
          <a:bodyPr anchor="ctr">
            <a:normAutofit/>
          </a:bodyPr>
          <a:lstStyle/>
          <a:p>
            <a:pPr>
              <a:spcAft>
                <a:spcPts val="600"/>
              </a:spcAft>
            </a:pPr>
            <a:fld id="{7B01CFC0-D171-4F9D-A610-2F47C1080058}" type="datetime1">
              <a:rPr lang="en-US" smtClean="0"/>
              <a:pPr>
                <a:spcAft>
                  <a:spcPts val="600"/>
                </a:spcAft>
              </a:pPr>
              <a:t>1/19/2026</a:t>
            </a:fld>
            <a:endParaRPr lang="en-US"/>
          </a:p>
        </p:txBody>
      </p:sp>
      <p:sp>
        <p:nvSpPr>
          <p:cNvPr id="4" name="Footer Placeholder 3">
            <a:extLst>
              <a:ext uri="{FF2B5EF4-FFF2-40B4-BE49-F238E27FC236}">
                <a16:creationId xmlns:a16="http://schemas.microsoft.com/office/drawing/2014/main" id="{0D80534B-2722-488E-6E51-076DC89EFC65}"/>
              </a:ext>
            </a:extLst>
          </p:cNvPr>
          <p:cNvSpPr>
            <a:spLocks noGrp="1"/>
          </p:cNvSpPr>
          <p:nvPr>
            <p:ph type="ftr" sz="quarter" idx="17"/>
          </p:nvPr>
        </p:nvSpPr>
        <p:spPr>
          <a:xfrm>
            <a:off x="7619999" y="210114"/>
            <a:ext cx="2297151" cy="365760"/>
          </a:xfrm>
        </p:spPr>
        <p:txBody>
          <a:bodyPr anchor="ctr">
            <a:normAutofit/>
          </a:bodyPr>
          <a:lstStyle/>
          <a:p>
            <a:pPr>
              <a:spcAft>
                <a:spcPts val="600"/>
              </a:spcAft>
            </a:pPr>
            <a:r>
              <a:rPr lang="en-US"/>
              <a:t>Sample Footer Text</a:t>
            </a:r>
          </a:p>
        </p:txBody>
      </p:sp>
      <p:sp>
        <p:nvSpPr>
          <p:cNvPr id="5" name="Slide Number Placeholder 4">
            <a:extLst>
              <a:ext uri="{FF2B5EF4-FFF2-40B4-BE49-F238E27FC236}">
                <a16:creationId xmlns:a16="http://schemas.microsoft.com/office/drawing/2014/main" id="{2EB15F64-6FE7-C9F8-3B8B-FA36BF8D7B26}"/>
              </a:ext>
            </a:extLst>
          </p:cNvPr>
          <p:cNvSpPr>
            <a:spLocks noGrp="1"/>
          </p:cNvSpPr>
          <p:nvPr>
            <p:ph type="sldNum" sz="quarter" idx="18"/>
          </p:nvPr>
        </p:nvSpPr>
        <p:spPr>
          <a:xfrm>
            <a:off x="11300323" y="210114"/>
            <a:ext cx="605475" cy="365760"/>
          </a:xfrm>
        </p:spPr>
        <p:txBody>
          <a:bodyPr anchor="ctr">
            <a:normAutofit/>
          </a:bodyPr>
          <a:lstStyle/>
          <a:p>
            <a:pPr>
              <a:spcAft>
                <a:spcPts val="600"/>
              </a:spcAft>
            </a:pPr>
            <a:fld id="{5E0677F5-4A8A-4BF1-96BE-3BAE8FBAFE2E}" type="slidenum">
              <a:rPr lang="en-US" smtClean="0"/>
              <a:pPr>
                <a:spcAft>
                  <a:spcPts val="600"/>
                </a:spcAft>
              </a:pPr>
              <a:t>14</a:t>
            </a:fld>
            <a:endParaRPr lang="en-US"/>
          </a:p>
        </p:txBody>
      </p:sp>
      <p:sp>
        <p:nvSpPr>
          <p:cNvPr id="7" name="Content Placeholder 6">
            <a:extLst>
              <a:ext uri="{FF2B5EF4-FFF2-40B4-BE49-F238E27FC236}">
                <a16:creationId xmlns:a16="http://schemas.microsoft.com/office/drawing/2014/main" id="{3CE5F88B-2CE8-484F-A7AF-2DF8814A8CA0}"/>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5210016" y="2054715"/>
            <a:ext cx="6400800" cy="4502965"/>
          </a:xfrm>
        </p:spPr>
        <p:txBody>
          <a:bodyPr vert="horz" lIns="91440" tIns="45720" rIns="548640" bIns="45720" rtlCol="0" anchor="t">
            <a:normAutofit/>
          </a:bodyPr>
          <a:lstStyle/>
          <a:p>
            <a:pPr marL="0" indent="0">
              <a:spcBef>
                <a:spcPts val="2500"/>
              </a:spcBef>
              <a:buFont typeface="Arial" panose="020B0604020202020204" pitchFamily="34" charset="0"/>
              <a:buNone/>
            </a:pPr>
            <a:r>
              <a:rPr lang="en-US" b="1" dirty="0"/>
              <a:t>Navigating Moodle Resources</a:t>
            </a:r>
          </a:p>
          <a:p>
            <a:pPr marL="0" lvl="1" indent="0">
              <a:buFont typeface="Arial" panose="020B0604020202020204" pitchFamily="34" charset="0"/>
              <a:buNone/>
            </a:pPr>
            <a:r>
              <a:rPr dirty="0"/>
              <a:t>Students learn to locate weekly tasks, readings, and activity sheets to stay on track with module requirements.</a:t>
            </a:r>
            <a:endParaRPr lang="en-US" dirty="0"/>
          </a:p>
          <a:p>
            <a:pPr marL="0" indent="0">
              <a:spcBef>
                <a:spcPts val="2500"/>
              </a:spcBef>
              <a:buFont typeface="Arial" panose="020B0604020202020204" pitchFamily="34" charset="0"/>
              <a:buNone/>
            </a:pPr>
            <a:r>
              <a:rPr lang="en-US" b="1" dirty="0"/>
              <a:t>Pre-Session Activity Expectations</a:t>
            </a:r>
          </a:p>
          <a:p>
            <a:pPr marL="0" lvl="1" indent="0">
              <a:buFont typeface="Arial" panose="020B0604020202020204" pitchFamily="34" charset="0"/>
              <a:buNone/>
            </a:pPr>
            <a:r>
              <a:rPr dirty="0"/>
              <a:t>Clarify expectations for completing pre-session activities to prepare students before each lecture.</a:t>
            </a:r>
            <a:endParaRPr lang="en-US" dirty="0"/>
          </a:p>
          <a:p>
            <a:pPr marL="0" indent="0">
              <a:spcBef>
                <a:spcPts val="2500"/>
              </a:spcBef>
              <a:buFont typeface="Arial" panose="020B0604020202020204" pitchFamily="34" charset="0"/>
              <a:buNone/>
            </a:pPr>
            <a:r>
              <a:rPr lang="en-US" b="1" dirty="0"/>
              <a:t>Support Materials and Forums</a:t>
            </a:r>
          </a:p>
          <a:p>
            <a:pPr marL="0" lvl="1" indent="0">
              <a:buFont typeface="Arial" panose="020B0604020202020204" pitchFamily="34" charset="0"/>
              <a:buNone/>
            </a:pPr>
            <a:r>
              <a:rPr dirty="0"/>
              <a:t>Highlight assessment guidelines and discussion forums as key support tools for student success.</a:t>
            </a:r>
            <a:endParaRPr lang="en-US" dirty="0"/>
          </a:p>
          <a:p>
            <a:pPr marL="0" indent="0">
              <a:spcBef>
                <a:spcPts val="2500"/>
              </a:spcBef>
              <a:buFont typeface="Arial" panose="020B0604020202020204" pitchFamily="34" charset="0"/>
              <a:buNone/>
            </a:pPr>
            <a:endParaRPr lang="en-US" b="1" dirty="0"/>
          </a:p>
        </p:txBody>
      </p:sp>
    </p:spTree>
    <p:extLst>
      <p:ext uri="{BB962C8B-B14F-4D97-AF65-F5344CB8AC3E}">
        <p14:creationId xmlns:p14="http://schemas.microsoft.com/office/powerpoint/2010/main" val="47710010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02DCE815-2A56-01CF-F7EA-7E84CD479278}"/>
              </a:ext>
            </a:extLst>
          </p:cNvPr>
          <p:cNvSpPr>
            <a:spLocks noGrp="1"/>
          </p:cNvSpPr>
          <p:nvPr>
            <p:ph type="title"/>
          </p:nvPr>
        </p:nvSpPr>
        <p:spPr>
          <a:xfrm>
            <a:off x="990602" y="857248"/>
            <a:ext cx="4960617" cy="4722876"/>
          </a:xfrm>
        </p:spPr>
        <p:txBody>
          <a:bodyPr vert="horz" lIns="91440" tIns="45720" rIns="548640" bIns="45720" rtlCol="0" anchor="b">
            <a:normAutofit/>
          </a:bodyPr>
          <a:lstStyle/>
          <a:p>
            <a:pPr marL="285750" indent="-285750">
              <a:buFont typeface="Arial"/>
              <a:buChar char="•"/>
            </a:pPr>
            <a:r>
              <a:rPr lang="en-GB" sz="2400"/>
              <a:t>“Is inclusion the same for everyone?”</a:t>
            </a:r>
            <a:endParaRPr lang="en-US" sz="2400"/>
          </a:p>
          <a:p>
            <a:pPr marL="285750" indent="-285750">
              <a:buFont typeface="Arial"/>
              <a:buChar char="•"/>
            </a:pPr>
            <a:r>
              <a:rPr lang="en-GB" sz="2400"/>
              <a:t>“Can a space feel inclusive to some and exclusive to others?”</a:t>
            </a:r>
          </a:p>
          <a:p>
            <a:pPr marL="285750" indent="-285750">
              <a:buFont typeface="Arial"/>
              <a:buChar char="•"/>
            </a:pPr>
            <a:r>
              <a:rPr lang="en-GB" sz="2400" dirty="0"/>
              <a:t>“What are the invisible rules in a workplace/classroom that affect belonging?”</a:t>
            </a:r>
          </a:p>
          <a:p>
            <a:pPr marL="285750" indent="-285750">
              <a:buFont typeface="Arial"/>
              <a:buChar char="•"/>
            </a:pPr>
            <a:r>
              <a:rPr lang="en-GB" sz="2400"/>
              <a:t>“What assumptions do organisations often make about ‘professionalism’ or ‘fit’?”</a:t>
            </a:r>
          </a:p>
          <a:p>
            <a:endParaRPr lang="en-GB" sz="2400"/>
          </a:p>
        </p:txBody>
      </p:sp>
      <p:sp>
        <p:nvSpPr>
          <p:cNvPr id="4" name="Date Placeholder 3">
            <a:extLst>
              <a:ext uri="{FF2B5EF4-FFF2-40B4-BE49-F238E27FC236}">
                <a16:creationId xmlns:a16="http://schemas.microsoft.com/office/drawing/2014/main" id="{2EA41D0C-EABA-D515-E463-159C3CB29CB7}"/>
              </a:ext>
            </a:extLst>
          </p:cNvPr>
          <p:cNvSpPr>
            <a:spLocks noGrp="1"/>
          </p:cNvSpPr>
          <p:nvPr>
            <p:ph type="dt" sz="half" idx="14"/>
          </p:nvPr>
        </p:nvSpPr>
        <p:spPr>
          <a:xfrm>
            <a:off x="301752" y="210114"/>
            <a:ext cx="1759288" cy="365760"/>
          </a:xfrm>
        </p:spPr>
        <p:txBody>
          <a:bodyPr anchor="ctr">
            <a:normAutofit/>
          </a:bodyPr>
          <a:lstStyle/>
          <a:p>
            <a:pPr>
              <a:spcAft>
                <a:spcPts val="600"/>
              </a:spcAft>
            </a:pPr>
            <a:fld id="{E74C9532-5249-4EF8-9302-9703A89C50A6}" type="datetime1">
              <a:rPr lang="en-US" smtClean="0"/>
              <a:pPr>
                <a:spcAft>
                  <a:spcPts val="600"/>
                </a:spcAft>
              </a:pPr>
              <a:t>1/19/2026</a:t>
            </a:fld>
            <a:endParaRPr lang="en-US"/>
          </a:p>
        </p:txBody>
      </p:sp>
      <p:sp>
        <p:nvSpPr>
          <p:cNvPr id="6" name="Slide Number Placeholder 5">
            <a:extLst>
              <a:ext uri="{FF2B5EF4-FFF2-40B4-BE49-F238E27FC236}">
                <a16:creationId xmlns:a16="http://schemas.microsoft.com/office/drawing/2014/main" id="{A081204F-3728-4E4F-F7DF-F70A7E142593}"/>
              </a:ext>
            </a:extLst>
          </p:cNvPr>
          <p:cNvSpPr>
            <a:spLocks noGrp="1"/>
          </p:cNvSpPr>
          <p:nvPr>
            <p:ph type="sldNum" sz="quarter" idx="16"/>
          </p:nvPr>
        </p:nvSpPr>
        <p:spPr>
          <a:xfrm>
            <a:off x="11300323" y="210114"/>
            <a:ext cx="605475" cy="365760"/>
          </a:xfrm>
        </p:spPr>
        <p:txBody>
          <a:bodyPr anchor="ctr">
            <a:normAutofit/>
          </a:bodyPr>
          <a:lstStyle/>
          <a:p>
            <a:pPr>
              <a:spcAft>
                <a:spcPts val="600"/>
              </a:spcAft>
            </a:pPr>
            <a:fld id="{5E0677F5-4A8A-4BF1-96BE-3BAE8FBAFE2E}" type="slidenum">
              <a:rPr lang="en-US" smtClean="0"/>
              <a:pPr>
                <a:spcAft>
                  <a:spcPts val="600"/>
                </a:spcAft>
              </a:pPr>
              <a:t>15</a:t>
            </a:fld>
            <a:endParaRPr lang="en-US"/>
          </a:p>
        </p:txBody>
      </p:sp>
      <p:pic>
        <p:nvPicPr>
          <p:cNvPr id="8" name="Picture Placeholder 7" descr="healthy form of self-reflection ...">
            <a:extLst>
              <a:ext uri="{FF2B5EF4-FFF2-40B4-BE49-F238E27FC236}">
                <a16:creationId xmlns:a16="http://schemas.microsoft.com/office/drawing/2014/main" id="{19F8264D-AA88-5CD3-01F0-464384FF5ADA}"/>
              </a:ext>
            </a:extLst>
          </p:cNvPr>
          <p:cNvPicPr>
            <a:picLocks noGrp="1" noChangeAspect="1"/>
          </p:cNvPicPr>
          <p:nvPr>
            <p:ph sz="quarter" idx="13"/>
          </p:nvPr>
        </p:nvPicPr>
        <p:blipFill>
          <a:blip r:embed="rId2"/>
          <a:srcRect l="30708" r="32934" b="1"/>
          <a:stretch>
            <a:fillRect/>
          </a:stretch>
        </p:blipFill>
        <p:spPr>
          <a:xfrm>
            <a:off x="7952232" y="1246951"/>
            <a:ext cx="3404277" cy="4923185"/>
          </a:xfrm>
          <a:prstGeom prst="rect">
            <a:avLst/>
          </a:prstGeom>
          <a:noFill/>
        </p:spPr>
      </p:pic>
    </p:spTree>
    <p:extLst>
      <p:ext uri="{BB962C8B-B14F-4D97-AF65-F5344CB8AC3E}">
        <p14:creationId xmlns:p14="http://schemas.microsoft.com/office/powerpoint/2010/main" val="39078566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1CD7D3-F62E-46C8-C136-B0DB3E3D8A90}"/>
              </a:ext>
            </a:extLst>
          </p:cNvPr>
          <p:cNvSpPr>
            <a:spLocks noGrp="1"/>
          </p:cNvSpPr>
          <p:nvPr>
            <p:ph type="title"/>
          </p:nvPr>
        </p:nvSpPr>
        <p:spPr>
          <a:xfrm>
            <a:off x="274320" y="1148579"/>
            <a:ext cx="4724400" cy="2811649"/>
          </a:xfrm>
        </p:spPr>
        <p:txBody>
          <a:bodyPr anchor="t">
            <a:normAutofit/>
          </a:bodyPr>
          <a:lstStyle/>
          <a:p>
            <a:r>
              <a:rPr lang="en-GB" sz="3900"/>
              <a:t>“Design an Inclusive Organisation” Challenge (20 minutes)</a:t>
            </a:r>
            <a:endParaRPr lang="en-US" sz="3900"/>
          </a:p>
          <a:p>
            <a:endParaRPr lang="en-GB" sz="3900"/>
          </a:p>
        </p:txBody>
      </p:sp>
      <p:sp>
        <p:nvSpPr>
          <p:cNvPr id="3" name="Date Placeholder 2">
            <a:extLst>
              <a:ext uri="{FF2B5EF4-FFF2-40B4-BE49-F238E27FC236}">
                <a16:creationId xmlns:a16="http://schemas.microsoft.com/office/drawing/2014/main" id="{DDF56729-3860-65D9-4FB3-9C2B91BF2F30}"/>
              </a:ext>
            </a:extLst>
          </p:cNvPr>
          <p:cNvSpPr>
            <a:spLocks noGrp="1"/>
          </p:cNvSpPr>
          <p:nvPr>
            <p:ph type="dt" sz="half" idx="14"/>
          </p:nvPr>
        </p:nvSpPr>
        <p:spPr>
          <a:xfrm>
            <a:off x="412375" y="210114"/>
            <a:ext cx="1884796" cy="365760"/>
          </a:xfrm>
        </p:spPr>
        <p:txBody>
          <a:bodyPr anchor="ctr">
            <a:normAutofit/>
          </a:bodyPr>
          <a:lstStyle/>
          <a:p>
            <a:pPr>
              <a:spcAft>
                <a:spcPts val="600"/>
              </a:spcAft>
            </a:pPr>
            <a:fld id="{7DA2CEDE-2AB4-4FB8-9551-E0AA4222B1A3}" type="datetime1">
              <a:rPr lang="en-US" smtClean="0"/>
              <a:pPr>
                <a:spcAft>
                  <a:spcPts val="600"/>
                </a:spcAft>
              </a:pPr>
              <a:t>1/19/2026</a:t>
            </a:fld>
            <a:endParaRPr lang="en-US"/>
          </a:p>
        </p:txBody>
      </p:sp>
      <p:sp>
        <p:nvSpPr>
          <p:cNvPr id="4" name="Footer Placeholder 3">
            <a:extLst>
              <a:ext uri="{FF2B5EF4-FFF2-40B4-BE49-F238E27FC236}">
                <a16:creationId xmlns:a16="http://schemas.microsoft.com/office/drawing/2014/main" id="{D0DC77A1-C1FF-8B0D-E616-EA2B6ECBE5BE}"/>
              </a:ext>
            </a:extLst>
          </p:cNvPr>
          <p:cNvSpPr>
            <a:spLocks noGrp="1"/>
          </p:cNvSpPr>
          <p:nvPr>
            <p:ph type="ftr" sz="quarter" idx="15"/>
          </p:nvPr>
        </p:nvSpPr>
        <p:spPr>
          <a:xfrm>
            <a:off x="6481323" y="210114"/>
            <a:ext cx="2509284" cy="365760"/>
          </a:xfrm>
        </p:spPr>
        <p:txBody>
          <a:bodyPr anchor="ctr">
            <a:normAutofit/>
          </a:bodyPr>
          <a:lstStyle/>
          <a:p>
            <a:pPr>
              <a:spcAft>
                <a:spcPts val="600"/>
              </a:spcAft>
            </a:pPr>
            <a:r>
              <a:rPr lang="en-US"/>
              <a:t>Sample Footer Text</a:t>
            </a:r>
          </a:p>
        </p:txBody>
      </p:sp>
      <p:sp>
        <p:nvSpPr>
          <p:cNvPr id="5" name="Slide Number Placeholder 4">
            <a:extLst>
              <a:ext uri="{FF2B5EF4-FFF2-40B4-BE49-F238E27FC236}">
                <a16:creationId xmlns:a16="http://schemas.microsoft.com/office/drawing/2014/main" id="{AA103E3E-7D13-1B54-1392-C5DD9C0777A3}"/>
              </a:ext>
            </a:extLst>
          </p:cNvPr>
          <p:cNvSpPr>
            <a:spLocks noGrp="1"/>
          </p:cNvSpPr>
          <p:nvPr>
            <p:ph type="sldNum" sz="quarter" idx="16"/>
          </p:nvPr>
        </p:nvSpPr>
        <p:spPr>
          <a:xfrm>
            <a:off x="11300323" y="210114"/>
            <a:ext cx="605475" cy="365760"/>
          </a:xfrm>
        </p:spPr>
        <p:txBody>
          <a:bodyPr anchor="ctr">
            <a:normAutofit/>
          </a:bodyPr>
          <a:lstStyle/>
          <a:p>
            <a:pPr>
              <a:spcAft>
                <a:spcPts val="600"/>
              </a:spcAft>
            </a:pPr>
            <a:fld id="{5E0677F5-4A8A-4BF1-96BE-3BAE8FBAFE2E}" type="slidenum">
              <a:rPr lang="en-US" smtClean="0"/>
              <a:pPr>
                <a:spcAft>
                  <a:spcPts val="600"/>
                </a:spcAft>
              </a:pPr>
              <a:t>16</a:t>
            </a:fld>
            <a:endParaRPr lang="en-US"/>
          </a:p>
        </p:txBody>
      </p:sp>
      <p:sp>
        <p:nvSpPr>
          <p:cNvPr id="6" name="Content Placeholder 5">
            <a:extLst>
              <a:ext uri="{FF2B5EF4-FFF2-40B4-BE49-F238E27FC236}">
                <a16:creationId xmlns:a16="http://schemas.microsoft.com/office/drawing/2014/main" id="{F56BA447-3336-8B01-AF38-2E566D4686F8}"/>
              </a:ext>
            </a:extLst>
          </p:cNvPr>
          <p:cNvSpPr>
            <a:spLocks noGrp="1"/>
          </p:cNvSpPr>
          <p:nvPr>
            <p:ph sz="quarter" idx="13"/>
          </p:nvPr>
        </p:nvSpPr>
        <p:spPr>
          <a:xfrm>
            <a:off x="6481322" y="1148580"/>
            <a:ext cx="4986777" cy="4606762"/>
          </a:xfrm>
        </p:spPr>
        <p:txBody>
          <a:bodyPr anchor="b">
            <a:normAutofit/>
          </a:bodyPr>
          <a:lstStyle/>
          <a:p>
            <a:pPr>
              <a:lnSpc>
                <a:spcPct val="110000"/>
              </a:lnSpc>
            </a:pPr>
            <a:r>
              <a:rPr lang="en-GB" sz="1100"/>
              <a:t>“Create a fictional organisation that is designed to be inclusive from the ground up.</a:t>
            </a:r>
            <a:br>
              <a:rPr lang="en-GB" sz="1100"/>
            </a:br>
            <a:r>
              <a:rPr lang="en-GB" sz="1100"/>
              <a:t> What policies, practices, spaces, and leadership behaviours will it have?”</a:t>
            </a:r>
          </a:p>
          <a:p>
            <a:pPr>
              <a:lnSpc>
                <a:spcPct val="110000"/>
              </a:lnSpc>
            </a:pPr>
            <a:r>
              <a:rPr lang="en-GB" sz="1100"/>
              <a:t>Ask each group to outline:</a:t>
            </a:r>
          </a:p>
          <a:p>
            <a:pPr lvl="1">
              <a:lnSpc>
                <a:spcPct val="110000"/>
              </a:lnSpc>
            </a:pPr>
            <a:r>
              <a:rPr lang="en-GB" sz="1100" b="1"/>
              <a:t>Organisational values</a:t>
            </a:r>
            <a:endParaRPr lang="en-GB" sz="1100"/>
          </a:p>
          <a:p>
            <a:pPr lvl="1">
              <a:lnSpc>
                <a:spcPct val="110000"/>
              </a:lnSpc>
            </a:pPr>
            <a:r>
              <a:rPr lang="en-GB" sz="1100" b="1"/>
              <a:t>Recruitment practices</a:t>
            </a:r>
            <a:endParaRPr lang="en-GB" sz="1100"/>
          </a:p>
          <a:p>
            <a:pPr lvl="1">
              <a:lnSpc>
                <a:spcPct val="110000"/>
              </a:lnSpc>
            </a:pPr>
            <a:r>
              <a:rPr lang="en-GB" sz="1100" b="1"/>
              <a:t>Flexible or supportive policies</a:t>
            </a:r>
            <a:endParaRPr lang="en-GB" sz="1100"/>
          </a:p>
          <a:p>
            <a:pPr lvl="1">
              <a:lnSpc>
                <a:spcPct val="110000"/>
              </a:lnSpc>
            </a:pPr>
            <a:r>
              <a:rPr lang="en-GB" sz="1100" b="1"/>
              <a:t>Physical layout or accessibility</a:t>
            </a:r>
            <a:endParaRPr lang="en-GB" sz="1100"/>
          </a:p>
          <a:p>
            <a:pPr lvl="1">
              <a:lnSpc>
                <a:spcPct val="110000"/>
              </a:lnSpc>
            </a:pPr>
            <a:r>
              <a:rPr lang="en-GB" sz="1100" b="1"/>
              <a:t>Communication and culture</a:t>
            </a:r>
            <a:endParaRPr lang="en-GB" sz="1100"/>
          </a:p>
          <a:p>
            <a:pPr lvl="1">
              <a:lnSpc>
                <a:spcPct val="110000"/>
              </a:lnSpc>
            </a:pPr>
            <a:r>
              <a:rPr lang="en-GB" sz="1100" b="1"/>
              <a:t>Leadership style</a:t>
            </a:r>
            <a:endParaRPr lang="en-GB" sz="1100"/>
          </a:p>
          <a:p>
            <a:pPr lvl="1">
              <a:lnSpc>
                <a:spcPct val="110000"/>
              </a:lnSpc>
            </a:pPr>
            <a:r>
              <a:rPr lang="en-GB" sz="1100" b="1"/>
              <a:t>Inclusion initiatives</a:t>
            </a:r>
            <a:endParaRPr lang="en-GB" sz="1100"/>
          </a:p>
          <a:p>
            <a:pPr>
              <a:lnSpc>
                <a:spcPct val="110000"/>
              </a:lnSpc>
            </a:pPr>
            <a:r>
              <a:rPr lang="en-GB" sz="1100"/>
              <a:t>They prepare a </a:t>
            </a:r>
            <a:r>
              <a:rPr lang="en-GB" sz="1100" b="1"/>
              <a:t>1–2 minute micro‑presentation</a:t>
            </a:r>
            <a:r>
              <a:rPr lang="en-GB" sz="1100"/>
              <a:t> to share with the class.</a:t>
            </a:r>
          </a:p>
          <a:p>
            <a:pPr>
              <a:lnSpc>
                <a:spcPct val="110000"/>
              </a:lnSpc>
            </a:pPr>
            <a:endParaRPr lang="en-GB" sz="1100"/>
          </a:p>
        </p:txBody>
      </p:sp>
    </p:spTree>
    <p:extLst>
      <p:ext uri="{BB962C8B-B14F-4D97-AF65-F5344CB8AC3E}">
        <p14:creationId xmlns:p14="http://schemas.microsoft.com/office/powerpoint/2010/main" val="3083971830"/>
      </p:ext>
    </p:extLst>
  </p:cSld>
  <p:clrMapOvr>
    <a:masterClrMapping/>
  </p:clrMapOvr>
</p:sld>
</file>

<file path=ppt/theme/theme1.xml><?xml version="1.0" encoding="utf-8"?>
<a:theme xmlns:a="http://schemas.openxmlformats.org/drawingml/2006/main" name="Dark gradient">
  <a:themeElements>
    <a:clrScheme name="dark gradient">
      <a:dk1>
        <a:sysClr val="windowText" lastClr="000000"/>
      </a:dk1>
      <a:lt1>
        <a:sysClr val="window" lastClr="FFFFFF"/>
      </a:lt1>
      <a:dk2>
        <a:srgbClr val="0B0C12"/>
      </a:dk2>
      <a:lt2>
        <a:srgbClr val="ECF0FB"/>
      </a:lt2>
      <a:accent1>
        <a:srgbClr val="4970FF"/>
      </a:accent1>
      <a:accent2>
        <a:srgbClr val="712ED5"/>
      </a:accent2>
      <a:accent3>
        <a:srgbClr val="00C4B6"/>
      </a:accent3>
      <a:accent4>
        <a:srgbClr val="3633D1"/>
      </a:accent4>
      <a:accent5>
        <a:srgbClr val="4AB1FE"/>
      </a:accent5>
      <a:accent6>
        <a:srgbClr val="9E2FD5"/>
      </a:accent6>
      <a:hlink>
        <a:srgbClr val="4970FF"/>
      </a:hlink>
      <a:folHlink>
        <a:srgbClr val="8E24FF"/>
      </a:folHlink>
    </a:clrScheme>
    <a:fontScheme name="Custom 53">
      <a:majorFont>
        <a:latin typeface="Arial Nova Light"/>
        <a:ea typeface=""/>
        <a:cs typeface=""/>
      </a:majorFont>
      <a:minorFont>
        <a:latin typeface="Arial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ark Gradient_wac_EF_v6" id="{47884C33-930F-4983-8A90-805F27C1336E}" vid="{C24D1BEE-D710-440D-8162-B32A89E9C68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TaxCatchAll xmlns="230e9df3-be65-4c73-a93b-d1236ebd677e" xsi:nil="true"/>
    <Image xmlns="71af3243-3dd4-4a8d-8c0d-dd76da1f02a5">
      <Url xsi:nil="true"/>
      <Description xsi:nil="true"/>
    </Image>
    <Status xmlns="71af3243-3dd4-4a8d-8c0d-dd76da1f02a5">Not started</Status>
    <Background xmlns="71af3243-3dd4-4a8d-8c0d-dd76da1f02a5">false</Background>
    <ImageTagsTaxHTField xmlns="71af3243-3dd4-4a8d-8c0d-dd76da1f02a5">
      <Terms xmlns="http://schemas.microsoft.com/office/infopath/2007/PartnerControls"/>
    </ImageTagsTaxHTField>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3888480-CF61-459A-B049-2565BF1B6C26}">
  <ds:schemaRefs>
    <ds:schemaRef ds:uri="http://schemas.microsoft.com/sharepoint/v3/contenttype/forms"/>
  </ds:schemaRefs>
</ds:datastoreItem>
</file>

<file path=customXml/itemProps2.xml><?xml version="1.0" encoding="utf-8"?>
<ds:datastoreItem xmlns:ds="http://schemas.openxmlformats.org/officeDocument/2006/customXml" ds:itemID="{DCDFE19F-3BE8-48B3-9B35-A01B9C3497A7}">
  <ds:schemaRefs>
    <ds:schemaRef ds:uri="16c05727-aa75-4e4a-9b5f-8a80a1165891"/>
    <ds:schemaRef ds:uri="230e9df3-be65-4c73-a93b-d1236ebd677e"/>
    <ds:schemaRef ds:uri="71af3243-3dd4-4a8d-8c0d-dd76da1f02a5"/>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5C2D0E46-786A-45D3-8CE5-638765D8BA3B}">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0</TotalTime>
  <Words>2316</Words>
  <Application>Microsoft Office PowerPoint</Application>
  <PresentationFormat>Widescreen</PresentationFormat>
  <Paragraphs>174</Paragraphs>
  <Slides>16</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Aptos</vt:lpstr>
      <vt:lpstr>Arial</vt:lpstr>
      <vt:lpstr>Arial Nova Light</vt:lpstr>
      <vt:lpstr>Neue Haas Grotesk Text Pro</vt:lpstr>
      <vt:lpstr>Dark gradient</vt:lpstr>
      <vt:lpstr>Week 1: Working in an Inclusive World</vt:lpstr>
      <vt:lpstr>Introduction and Welcome</vt:lpstr>
      <vt:lpstr>Welcome to Working in an Inclusive World</vt:lpstr>
      <vt:lpstr>Module Overview and Learning Outcomes</vt:lpstr>
      <vt:lpstr>Module Overview</vt:lpstr>
      <vt:lpstr>Learning Outcomes</vt:lpstr>
      <vt:lpstr>Core Concepts </vt:lpstr>
      <vt:lpstr>Key Concepts for Week 1</vt:lpstr>
      <vt:lpstr>Expanded Activity 3: Lived Experience Discussion (20 minutes) </vt:lpstr>
      <vt:lpstr>take a moment to privately think about: A time they felt included (valued, welcomed, respected) A time they felt excluded (ignored, undervalued, unheard)  It does not need to be a dramatic or negative story. Everyday moments are often the most insightful  Group Sharing (10 minutes) Each student briefly shares (if they choose): What happened? What made you feel included or excluded? Who or what contributed to the feeling? What was the impact on your behaviour/confidence? </vt:lpstr>
      <vt:lpstr>Critical Contextual Discussion (5 minutes) </vt:lpstr>
      <vt:lpstr>Assessment and Moodle Orientation</vt:lpstr>
      <vt:lpstr>Assessment Overview</vt:lpstr>
      <vt:lpstr>Moodle Orientation and Closing Reflection</vt:lpstr>
      <vt:lpstr>“Is inclusion the same for everyone?” “Can a space feel inclusive to some and exclusive to others?” “What are the invisible rules in a workplace/classroom that affect belonging?” “What assumptions do organisations often make about ‘professionalism’ or ‘fit’?” </vt:lpstr>
      <vt:lpstr>“Design an Inclusive Organisation” Challenge (20 minutes)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p:lastModifiedBy>Laura James</cp:lastModifiedBy>
  <cp:revision>42</cp:revision>
  <dcterms:created xsi:type="dcterms:W3CDTF">2025-08-11T21:04:54Z</dcterms:created>
  <dcterms:modified xsi:type="dcterms:W3CDTF">2026-01-19T13:40:16Z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