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F5F0C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87CED4">
              <a:alpha val="2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254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5DC123">
              <a:alpha val="19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2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254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545761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143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>
            <a:spLocks noGrp="1"/>
          </p:cNvSpPr>
          <p:nvPr>
            <p:ph type="pic" idx="13"/>
          </p:nvPr>
        </p:nvSpPr>
        <p:spPr>
          <a:xfrm>
            <a:off x="1600200" y="635000"/>
            <a:ext cx="9779000" cy="59182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Title Text"/>
          <p:cNvSpPr txBox="1">
            <a:spLocks noGrp="1"/>
          </p:cNvSpPr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2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270000" y="8191500"/>
            <a:ext cx="10464800" cy="12192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>
            <a:spLocks noGrp="1"/>
          </p:cNvSpPr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>
            <a:spLocks noGrp="1"/>
          </p:cNvSpPr>
          <p:nvPr>
            <p:ph type="pic" sz="half" idx="13"/>
          </p:nvPr>
        </p:nvSpPr>
        <p:spPr>
          <a:xfrm>
            <a:off x="6718300" y="762000"/>
            <a:ext cx="5334000" cy="82423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Title Text"/>
          <p:cNvSpPr txBox="1">
            <a:spLocks noGrp="1"/>
          </p:cNvSpPr>
          <p:nvPr>
            <p:ph type="title"/>
          </p:nvPr>
        </p:nvSpPr>
        <p:spPr>
          <a:xfrm>
            <a:off x="952500" y="762000"/>
            <a:ext cx="5334000" cy="40005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t>Title Text</a:t>
            </a:r>
          </a:p>
        </p:txBody>
      </p:sp>
      <p:sp>
        <p:nvSpPr>
          <p:cNvPr id="4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952500" y="5003800"/>
            <a:ext cx="5334000" cy="4000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7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>
            <a:spLocks noGrp="1"/>
          </p:cNvSpPr>
          <p:nvPr>
            <p:ph type="pic" sz="half" idx="13"/>
          </p:nvPr>
        </p:nvSpPr>
        <p:spPr>
          <a:xfrm>
            <a:off x="6718300" y="25908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952500" y="2590800"/>
            <a:ext cx="5334000" cy="6286500"/>
          </a:xfrm>
          <a:prstGeom prst="rect">
            <a:avLst/>
          </a:prstGeom>
        </p:spPr>
        <p:txBody>
          <a:bodyPr/>
          <a:lstStyle>
            <a:lvl1pPr marL="381000" indent="-381000">
              <a:spcBef>
                <a:spcPts val="3800"/>
              </a:spcBef>
              <a:defRPr sz="2800"/>
            </a:lvl1pPr>
            <a:lvl2pPr marL="762000" indent="-381000">
              <a:spcBef>
                <a:spcPts val="3800"/>
              </a:spcBef>
              <a:defRPr sz="2800"/>
            </a:lvl2pPr>
            <a:lvl3pPr marL="1143000" indent="-381000">
              <a:spcBef>
                <a:spcPts val="3800"/>
              </a:spcBef>
              <a:defRPr sz="2800"/>
            </a:lvl3pPr>
            <a:lvl4pPr marL="1524000" indent="-381000">
              <a:spcBef>
                <a:spcPts val="3800"/>
              </a:spcBef>
              <a:defRPr sz="2800"/>
            </a:lvl4pPr>
            <a:lvl5pPr marL="1905000" indent="-381000">
              <a:spcBef>
                <a:spcPts val="3800"/>
              </a:spcBef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>
            <a:spLocks noGrp="1"/>
          </p:cNvSpPr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>
            <a:spLocks noGrp="1"/>
          </p:cNvSpPr>
          <p:nvPr>
            <p:ph type="pic" sz="quarter" idx="13"/>
          </p:nvPr>
        </p:nvSpPr>
        <p:spPr>
          <a:xfrm>
            <a:off x="6718300" y="50927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Image"/>
          <p:cNvSpPr>
            <a:spLocks noGrp="1"/>
          </p:cNvSpPr>
          <p:nvPr>
            <p:ph type="pic" sz="quarter" idx="14"/>
          </p:nvPr>
        </p:nvSpPr>
        <p:spPr>
          <a:xfrm>
            <a:off x="6718300" y="7620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Image"/>
          <p:cNvSpPr>
            <a:spLocks noGrp="1"/>
          </p:cNvSpPr>
          <p:nvPr>
            <p:ph type="pic" sz="half" idx="15"/>
          </p:nvPr>
        </p:nvSpPr>
        <p:spPr>
          <a:xfrm>
            <a:off x="952500" y="762884"/>
            <a:ext cx="5334000" cy="82296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>
            <a:spLocks noGrp="1"/>
          </p:cNvSpPr>
          <p:nvPr>
            <p:ph type="body" sz="quarter" idx="13"/>
          </p:nvPr>
        </p:nvSpPr>
        <p:spPr>
          <a:xfrm>
            <a:off x="1270000" y="6362700"/>
            <a:ext cx="10464800" cy="5334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28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–Johnny Appleseed</a:t>
            </a:r>
          </a:p>
        </p:txBody>
      </p:sp>
      <p:sp>
        <p:nvSpPr>
          <p:cNvPr id="94" name="“Type a quote here.”"/>
          <p:cNvSpPr txBox="1">
            <a:spLocks noGrp="1"/>
          </p:cNvSpPr>
          <p:nvPr>
            <p:ph type="body" sz="quarter" idx="14"/>
          </p:nvPr>
        </p:nvSpPr>
        <p:spPr>
          <a:xfrm>
            <a:off x="1270000" y="4254500"/>
            <a:ext cx="10464800" cy="7112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2400"/>
              </a:spcBef>
              <a:buSzTx/>
              <a:buNone/>
              <a:defRPr sz="4000"/>
            </a:lvl1pPr>
          </a:lstStyle>
          <a:p>
            <a:r>
              <a:t>“Type a quote here.”</a:t>
            </a:r>
          </a:p>
        </p:txBody>
      </p:sp>
      <p:sp>
        <p:nvSpPr>
          <p:cNvPr id="9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>
            <a:spLocks noGrp="1"/>
          </p:cNvSpPr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952500" y="25908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599"/>
            <a:ext cx="368504" cy="38100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>
              <a:defRPr sz="180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457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914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1371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1828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22860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2743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3200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3657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4114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Virtual Attractions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Virtual Attractions</a:t>
            </a:r>
          </a:p>
        </p:txBody>
      </p:sp>
      <p:sp>
        <p:nvSpPr>
          <p:cNvPr id="120" name="The Future of Leisure Attraction Management ??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The Future of Leisure Attraction Management ??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Preparing for the Future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66674">
              <a:defRPr sz="7760"/>
            </a:lvl1pPr>
          </a:lstStyle>
          <a:p>
            <a:r>
              <a:t>Preparing for the Future?</a:t>
            </a:r>
          </a:p>
        </p:txBody>
      </p:sp>
      <p:pic>
        <p:nvPicPr>
          <p:cNvPr id="123" name="IMG_3272.jpg" descr="IMG_3272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365455" y="2579305"/>
            <a:ext cx="8496496" cy="699832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Virtual Tou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Virtual Tours</a:t>
            </a:r>
          </a:p>
        </p:txBody>
      </p:sp>
      <p:sp>
        <p:nvSpPr>
          <p:cNvPr id="126" name="Coronavirus Impac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Coronavirus Impact</a:t>
            </a:r>
          </a:p>
          <a:p>
            <a:r>
              <a:t>Home Schooling</a:t>
            </a:r>
          </a:p>
          <a:p>
            <a:r>
              <a:t>No cost</a:t>
            </a:r>
          </a:p>
          <a:p>
            <a:r>
              <a:t>Taster Sessions</a:t>
            </a:r>
          </a:p>
          <a:p>
            <a:r>
              <a:t>Global Travel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Fantas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Fantasy</a:t>
            </a:r>
          </a:p>
        </p:txBody>
      </p:sp>
      <p:sp>
        <p:nvSpPr>
          <p:cNvPr id="129" name="Theme Parks - 1960’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8620" indent="-388620" defTabSz="496570">
              <a:spcBef>
                <a:spcPts val="3500"/>
              </a:spcBef>
              <a:defRPr sz="3230"/>
            </a:pPr>
            <a:r>
              <a:t>Theme Parks - 1960’s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Magic - Imagineering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Rides &amp; Attractions - 1950’s World Fair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Senses - Visual, Hear, Smells, Touch &amp; Taste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Interpretation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Storytelling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Digital Imagination 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Virtual, Augmented &amp; Mixed Realit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640"/>
            </a:lvl1pPr>
          </a:lstStyle>
          <a:p>
            <a:r>
              <a:t>Virtual, Augmented &amp; Mixed Reality</a:t>
            </a:r>
          </a:p>
        </p:txBody>
      </p:sp>
      <p:sp>
        <p:nvSpPr>
          <p:cNvPr id="132" name="Virtual Reality -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33756" indent="-333756" defTabSz="426466">
              <a:spcBef>
                <a:spcPts val="3000"/>
              </a:spcBef>
              <a:defRPr sz="2774"/>
            </a:pPr>
            <a:r>
              <a:t>Virtual Reality - 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Augmented - 3D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Mixed Reality - Blends virtual with real world views &amp; 3D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Explorable Scenes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Engagement. - Science, History, Nature or Entertainment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Immersion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Tasters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Headsets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Virtual World within Attrac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640"/>
            </a:lvl1pPr>
          </a:lstStyle>
          <a:p>
            <a:r>
              <a:t>Virtual World within Attractions</a:t>
            </a:r>
          </a:p>
        </p:txBody>
      </p:sp>
      <p:sp>
        <p:nvSpPr>
          <p:cNvPr id="135" name="Aquariam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Aquariams</a:t>
            </a:r>
          </a:p>
          <a:p>
            <a:r>
              <a:t>Musuems</a:t>
            </a:r>
          </a:p>
          <a:p>
            <a:r>
              <a:t>Stadias</a:t>
            </a:r>
          </a:p>
          <a:p>
            <a:r>
              <a:t>Theme Parks</a:t>
            </a:r>
          </a:p>
          <a:p>
            <a:r>
              <a:t>Zoos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Educational Experienc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66674">
              <a:defRPr sz="7760"/>
            </a:lvl1pPr>
          </a:lstStyle>
          <a:p>
            <a:r>
              <a:t>Educational Experiences</a:t>
            </a:r>
          </a:p>
        </p:txBody>
      </p:sp>
      <p:sp>
        <p:nvSpPr>
          <p:cNvPr id="138" name="Linkage to curriculum conten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219455" indent="-219455" defTabSz="280415">
              <a:spcBef>
                <a:spcPts val="2000"/>
              </a:spcBef>
              <a:defRPr sz="1824"/>
            </a:pPr>
            <a:r>
              <a:t>Linkage to curriculum content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Real life encounter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Natural Habitats 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Animal Experiences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Travel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History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Geography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Culture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Guides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Story Telling 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Classroom Use - Interactive &amp; work sheets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t>Home Use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Orlando Experienc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Orlando Experience</a:t>
            </a:r>
          </a:p>
        </p:txBody>
      </p:sp>
      <p:sp>
        <p:nvSpPr>
          <p:cNvPr id="141" name="The Void @ Disney Springs - 2 Full Sensory Experienc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8620" indent="-388620" defTabSz="496570">
              <a:spcBef>
                <a:spcPts val="3500"/>
              </a:spcBef>
              <a:defRPr sz="3230"/>
            </a:pPr>
            <a:r>
              <a:t>The Void @ Disney Springs - 2 Full Sensory Experiences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Star Wars Secrets of the Empire - Interactive space experience &amp; solving puzzles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RalphBreaks VR - Wreck it Ralph - video game &amp; food fight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Great Lego Race - 1st VR Rollercoaster opens 2023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VR Games Room - Universal Adventure Hotel 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iFly your Dragon Orlando Indoor Sky Diving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Opportuniti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Opportunities</a:t>
            </a:r>
          </a:p>
        </p:txBody>
      </p:sp>
      <p:sp>
        <p:nvSpPr>
          <p:cNvPr id="144" name="Google Earth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Google Earth</a:t>
            </a:r>
          </a:p>
          <a:p>
            <a:r>
              <a:t>Library Tours</a:t>
            </a:r>
          </a:p>
          <a:p>
            <a:r>
              <a:t>UNESCO World Heritage Sites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" name="IMG_3267.jpg" descr="IMG_3267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671083" y="1783071"/>
            <a:ext cx="3830512" cy="3318543"/>
          </a:xfrm>
          <a:prstGeom prst="rect">
            <a:avLst/>
          </a:prstGeom>
          <a:ln w="12700">
            <a:miter lim="400000"/>
          </a:ln>
        </p:spPr>
      </p:pic>
      <p:pic>
        <p:nvPicPr>
          <p:cNvPr id="147" name="IMG_3266.jpg" descr="IMG_3266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99646" y="856698"/>
            <a:ext cx="3830512" cy="336789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8" name="IMG_3269.jpg" descr="IMG_3269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668288" y="5565626"/>
            <a:ext cx="4099842" cy="3687217"/>
          </a:xfrm>
          <a:prstGeom prst="rect">
            <a:avLst/>
          </a:prstGeom>
          <a:ln w="12700">
            <a:miter lim="400000"/>
          </a:ln>
        </p:spPr>
      </p:pic>
      <p:pic>
        <p:nvPicPr>
          <p:cNvPr id="149" name="IMG_3270.jpg" descr="IMG_3270.jp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137006" y="3765144"/>
            <a:ext cx="2927634" cy="2607056"/>
          </a:xfrm>
          <a:prstGeom prst="rect">
            <a:avLst/>
          </a:prstGeom>
          <a:ln w="12700">
            <a:miter lim="400000"/>
          </a:ln>
        </p:spPr>
      </p:pic>
      <p:pic>
        <p:nvPicPr>
          <p:cNvPr id="150" name="IMG_3271 2.jpg" descr="IMG_3271 2.jp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4936602" y="358057"/>
            <a:ext cx="3328442" cy="3044372"/>
          </a:xfrm>
          <a:prstGeom prst="rect">
            <a:avLst/>
          </a:prstGeom>
          <a:ln w="12700">
            <a:miter lim="400000"/>
          </a:ln>
        </p:spPr>
      </p:pic>
      <p:pic>
        <p:nvPicPr>
          <p:cNvPr id="151" name="IMG_3265.jpg" descr="IMG_3265.jp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578660" y="5163842"/>
            <a:ext cx="3751498" cy="336789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2" name="IMG_3268.jpg" descr="IMG_3268.jp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854537" y="6734916"/>
            <a:ext cx="3492571" cy="322823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Virtual Attraction Experienc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640"/>
            </a:lvl1pPr>
          </a:lstStyle>
          <a:p>
            <a:r>
              <a:t>Virtual Attraction Experiences</a:t>
            </a:r>
          </a:p>
        </p:txBody>
      </p:sp>
      <p:sp>
        <p:nvSpPr>
          <p:cNvPr id="155" name="British Museum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British Museum</a:t>
            </a:r>
          </a:p>
          <a:p>
            <a:r>
              <a:t>Buckingham Palace</a:t>
            </a:r>
          </a:p>
          <a:p>
            <a:r>
              <a:t>Natural History Museum London Virtual Tour</a:t>
            </a:r>
          </a:p>
          <a:p>
            <a:r>
              <a:t>Tate Modern UK Virtual Tour 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lobal Virtual Attrac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66674">
              <a:defRPr sz="7760"/>
            </a:lvl1pPr>
          </a:lstStyle>
          <a:p>
            <a:r>
              <a:t>Global Virtual Attractions</a:t>
            </a:r>
          </a:p>
        </p:txBody>
      </p:sp>
      <p:sp>
        <p:nvSpPr>
          <p:cNvPr id="158" name="Ancient Rome Virtual Tour with Lesson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8620" indent="-388620" defTabSz="496570">
              <a:spcBef>
                <a:spcPts val="3500"/>
              </a:spcBef>
              <a:defRPr sz="3230"/>
            </a:pPr>
            <a:r>
              <a:t>Ancient Rome Virtual Tour with Lessons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Anne Frank House Virtual Tour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Eiffel Tower Virtual Tour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Great Wall of China 360 Degree or Virtual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Louvre Museum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National Park Service Virtual Tours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VanGogh Museum Amsterdam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Gradient">
  <a:themeElements>
    <a:clrScheme name="Gradient">
      <a:dk1>
        <a:srgbClr val="FF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blurRad="76200" dir="18900000" rotWithShape="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23998" dir="2700000" rotWithShape="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Gradient">
  <a:themeElements>
    <a:clrScheme name="Gradient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blurRad="76200" dir="18900000" rotWithShape="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23998" dir="2700000" rotWithShape="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256</Words>
  <Application>Microsoft Office PowerPoint</Application>
  <PresentationFormat>Custom</PresentationFormat>
  <Paragraphs>69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Helvetica</vt:lpstr>
      <vt:lpstr>Helvetica Light</vt:lpstr>
      <vt:lpstr>Helvetica Neue</vt:lpstr>
      <vt:lpstr>Gradient</vt:lpstr>
      <vt:lpstr>Virtual Attractions</vt:lpstr>
      <vt:lpstr>Preparing for the Future?</vt:lpstr>
      <vt:lpstr>Virtual Tours</vt:lpstr>
      <vt:lpstr>Fantasy</vt:lpstr>
      <vt:lpstr>Virtual, Augmented &amp; Mixed Reality</vt:lpstr>
      <vt:lpstr>Virtual World within Attractions</vt:lpstr>
      <vt:lpstr>Educational Experiences</vt:lpstr>
      <vt:lpstr>Orlando Experience</vt:lpstr>
      <vt:lpstr>Opportunities</vt:lpstr>
      <vt:lpstr>PowerPoint Presentation</vt:lpstr>
      <vt:lpstr>Virtual Attraction Experiences</vt:lpstr>
      <vt:lpstr>Global Virtual Attractions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Virtual Attractions</dc:title>
  <dc:creator>Jacqui Jones</dc:creator>
  <cp:lastModifiedBy>Jacqui Jones</cp:lastModifiedBy>
  <cp:revision>1</cp:revision>
  <dcterms:modified xsi:type="dcterms:W3CDTF">2021-02-11T11:38:35Z</dcterms:modified>
</cp:coreProperties>
</file>