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9"/>
  </p:notesMasterIdLst>
  <p:sldIdLst>
    <p:sldId id="257" r:id="rId2"/>
    <p:sldId id="258" r:id="rId3"/>
    <p:sldId id="260" r:id="rId4"/>
    <p:sldId id="261" r:id="rId5"/>
    <p:sldId id="262" r:id="rId6"/>
    <p:sldId id="263" r:id="rId7"/>
    <p:sldId id="264" r:id="rId8"/>
    <p:sldId id="265" r:id="rId9"/>
    <p:sldId id="267" r:id="rId10"/>
    <p:sldId id="268" r:id="rId11"/>
    <p:sldId id="269" r:id="rId12"/>
    <p:sldId id="270" r:id="rId13"/>
    <p:sldId id="271" r:id="rId14"/>
    <p:sldId id="272" r:id="rId15"/>
    <p:sldId id="276" r:id="rId16"/>
    <p:sldId id="274"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274" autoAdjust="0"/>
  </p:normalViewPr>
  <p:slideViewPr>
    <p:cSldViewPr snapToGrid="0">
      <p:cViewPr>
        <p:scale>
          <a:sx n="100" d="100"/>
          <a:sy n="100" d="100"/>
        </p:scale>
        <p:origin x="5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8A1848-51A3-4B51-97D0-71B0DC787F28}" type="doc">
      <dgm:prSet loTypeId="urn:microsoft.com/office/officeart/2008/layout/VerticalCurvedList" loCatId="list" qsTypeId="urn:microsoft.com/office/officeart/2005/8/quickstyle/simple3" qsCatId="simple" csTypeId="urn:microsoft.com/office/officeart/2005/8/colors/colorful4" csCatId="colorful" phldr="1"/>
      <dgm:spPr/>
      <dgm:t>
        <a:bodyPr/>
        <a:lstStyle/>
        <a:p>
          <a:endParaRPr lang="en-GB"/>
        </a:p>
      </dgm:t>
    </dgm:pt>
    <dgm:pt modelId="{A21878A7-7CF8-428D-9BB9-693112E0396A}">
      <dgm:prSet phldrT="[Text]"/>
      <dgm:spPr/>
      <dgm:t>
        <a:bodyPr/>
        <a:lstStyle/>
        <a:p>
          <a:r>
            <a:rPr lang="en-US" dirty="0"/>
            <a:t>Introduction</a:t>
          </a:r>
          <a:endParaRPr lang="en-GB" dirty="0"/>
        </a:p>
      </dgm:t>
    </dgm:pt>
    <dgm:pt modelId="{11157DED-5500-404A-A2E0-307970AF9701}" type="parTrans" cxnId="{1A0B1B70-B86C-437A-B211-9DEFBD75C9FB}">
      <dgm:prSet/>
      <dgm:spPr/>
      <dgm:t>
        <a:bodyPr/>
        <a:lstStyle/>
        <a:p>
          <a:endParaRPr lang="en-GB"/>
        </a:p>
      </dgm:t>
    </dgm:pt>
    <dgm:pt modelId="{9D2EF061-1C4A-403C-8EFD-152C6C040A52}" type="sibTrans" cxnId="{1A0B1B70-B86C-437A-B211-9DEFBD75C9FB}">
      <dgm:prSet/>
      <dgm:spPr/>
      <dgm:t>
        <a:bodyPr/>
        <a:lstStyle/>
        <a:p>
          <a:endParaRPr lang="en-GB"/>
        </a:p>
      </dgm:t>
    </dgm:pt>
    <dgm:pt modelId="{85F3B410-019E-4486-96DB-4C897E75F776}">
      <dgm:prSet phldrT="[Text]"/>
      <dgm:spPr/>
      <dgm:t>
        <a:bodyPr/>
        <a:lstStyle/>
        <a:p>
          <a:r>
            <a:rPr lang="en-US" dirty="0"/>
            <a:t>Managerial Roles</a:t>
          </a:r>
          <a:endParaRPr lang="en-GB" dirty="0"/>
        </a:p>
      </dgm:t>
    </dgm:pt>
    <dgm:pt modelId="{774A088D-BA69-4CED-BC8D-F6803D82C79D}" type="parTrans" cxnId="{F3CF5B27-1ACF-4EB5-AF5A-D606EE0CC21D}">
      <dgm:prSet/>
      <dgm:spPr/>
      <dgm:t>
        <a:bodyPr/>
        <a:lstStyle/>
        <a:p>
          <a:endParaRPr lang="en-GB"/>
        </a:p>
      </dgm:t>
    </dgm:pt>
    <dgm:pt modelId="{8D600812-D39F-4704-BCDA-BFEDD2A0690C}" type="sibTrans" cxnId="{F3CF5B27-1ACF-4EB5-AF5A-D606EE0CC21D}">
      <dgm:prSet/>
      <dgm:spPr/>
      <dgm:t>
        <a:bodyPr/>
        <a:lstStyle/>
        <a:p>
          <a:endParaRPr lang="en-GB"/>
        </a:p>
      </dgm:t>
    </dgm:pt>
    <dgm:pt modelId="{28FBBAAA-470F-4B04-AFBE-D0BFF6097759}">
      <dgm:prSet/>
      <dgm:spPr/>
      <dgm:t>
        <a:bodyPr/>
        <a:lstStyle/>
        <a:p>
          <a:r>
            <a:rPr lang="en-US" dirty="0"/>
            <a:t>Importance of Management</a:t>
          </a:r>
          <a:endParaRPr lang="en-GB" dirty="0"/>
        </a:p>
      </dgm:t>
    </dgm:pt>
    <dgm:pt modelId="{F8516C5E-A9B9-475E-BC12-816E59DE256B}" type="parTrans" cxnId="{16E529EB-0555-4660-BB0E-7A35642506B2}">
      <dgm:prSet/>
      <dgm:spPr/>
      <dgm:t>
        <a:bodyPr/>
        <a:lstStyle/>
        <a:p>
          <a:endParaRPr lang="en-GB"/>
        </a:p>
      </dgm:t>
    </dgm:pt>
    <dgm:pt modelId="{2E702D9D-01D1-494F-BFF9-608CA716FBCC}" type="sibTrans" cxnId="{16E529EB-0555-4660-BB0E-7A35642506B2}">
      <dgm:prSet/>
      <dgm:spPr/>
      <dgm:t>
        <a:bodyPr/>
        <a:lstStyle/>
        <a:p>
          <a:endParaRPr lang="en-GB"/>
        </a:p>
      </dgm:t>
    </dgm:pt>
    <dgm:pt modelId="{2112F4F2-4FD0-4DFE-86AB-9307DCB23F77}">
      <dgm:prSet/>
      <dgm:spPr/>
      <dgm:t>
        <a:bodyPr/>
        <a:lstStyle/>
        <a:p>
          <a:r>
            <a:rPr lang="en-US" dirty="0"/>
            <a:t>Management principles</a:t>
          </a:r>
          <a:endParaRPr lang="en-GB" dirty="0"/>
        </a:p>
      </dgm:t>
    </dgm:pt>
    <dgm:pt modelId="{AE6F155D-D1D9-417D-A2FC-D0135BF4DF41}" type="parTrans" cxnId="{2D1A01A9-AE89-4344-B6D3-24286249EB3D}">
      <dgm:prSet/>
      <dgm:spPr/>
      <dgm:t>
        <a:bodyPr/>
        <a:lstStyle/>
        <a:p>
          <a:endParaRPr lang="en-GB"/>
        </a:p>
      </dgm:t>
    </dgm:pt>
    <dgm:pt modelId="{8D772DB4-4699-4E99-A159-7E782F82E46F}" type="sibTrans" cxnId="{2D1A01A9-AE89-4344-B6D3-24286249EB3D}">
      <dgm:prSet/>
      <dgm:spPr/>
      <dgm:t>
        <a:bodyPr/>
        <a:lstStyle/>
        <a:p>
          <a:endParaRPr lang="en-GB"/>
        </a:p>
      </dgm:t>
    </dgm:pt>
    <dgm:pt modelId="{415C1F5F-78B2-4A5E-A3D8-CECCA5967478}">
      <dgm:prSet/>
      <dgm:spPr/>
      <dgm:t>
        <a:bodyPr/>
        <a:lstStyle/>
        <a:p>
          <a:r>
            <a:rPr lang="en-US" dirty="0"/>
            <a:t>Management functions</a:t>
          </a:r>
          <a:endParaRPr lang="en-GB" dirty="0"/>
        </a:p>
      </dgm:t>
    </dgm:pt>
    <dgm:pt modelId="{C32D023B-26DC-4525-8515-6798193F7FAA}" type="parTrans" cxnId="{3DF3A5C4-E746-4929-97CE-BD7157784E6D}">
      <dgm:prSet/>
      <dgm:spPr/>
      <dgm:t>
        <a:bodyPr/>
        <a:lstStyle/>
        <a:p>
          <a:endParaRPr lang="en-GB"/>
        </a:p>
      </dgm:t>
    </dgm:pt>
    <dgm:pt modelId="{EC17D611-5B63-44E2-8239-480892BC3B28}" type="sibTrans" cxnId="{3DF3A5C4-E746-4929-97CE-BD7157784E6D}">
      <dgm:prSet/>
      <dgm:spPr/>
      <dgm:t>
        <a:bodyPr/>
        <a:lstStyle/>
        <a:p>
          <a:endParaRPr lang="en-GB"/>
        </a:p>
      </dgm:t>
    </dgm:pt>
    <dgm:pt modelId="{1383F9D7-E8E0-4CF5-99EB-544D567971D8}">
      <dgm:prSet/>
      <dgm:spPr/>
      <dgm:t>
        <a:bodyPr/>
        <a:lstStyle/>
        <a:p>
          <a:r>
            <a:rPr lang="en-US" dirty="0"/>
            <a:t>Managers behaviors towards employees</a:t>
          </a:r>
          <a:endParaRPr lang="en-GB" dirty="0"/>
        </a:p>
      </dgm:t>
    </dgm:pt>
    <dgm:pt modelId="{CB96E095-8B8C-459C-AE3C-0025AEF915AB}" type="parTrans" cxnId="{AB74D65E-135C-43C3-924C-A2656AA01F0B}">
      <dgm:prSet/>
      <dgm:spPr/>
      <dgm:t>
        <a:bodyPr/>
        <a:lstStyle/>
        <a:p>
          <a:endParaRPr lang="en-GB"/>
        </a:p>
      </dgm:t>
    </dgm:pt>
    <dgm:pt modelId="{2A1B7C01-4DD4-43A2-985A-8D2A13E6BE51}" type="sibTrans" cxnId="{AB74D65E-135C-43C3-924C-A2656AA01F0B}">
      <dgm:prSet/>
      <dgm:spPr/>
      <dgm:t>
        <a:bodyPr/>
        <a:lstStyle/>
        <a:p>
          <a:endParaRPr lang="en-GB"/>
        </a:p>
      </dgm:t>
    </dgm:pt>
    <dgm:pt modelId="{527077DE-9A87-42CC-84B3-7B126E780386}">
      <dgm:prSet phldrT="[Text]"/>
      <dgm:spPr/>
      <dgm:t>
        <a:bodyPr/>
        <a:lstStyle/>
        <a:p>
          <a:r>
            <a:rPr lang="en-US" dirty="0"/>
            <a:t>Conclusion</a:t>
          </a:r>
          <a:endParaRPr lang="en-GB" dirty="0"/>
        </a:p>
      </dgm:t>
    </dgm:pt>
    <dgm:pt modelId="{58808571-1564-4D96-AB84-2ED5DD456F29}" type="parTrans" cxnId="{4FE051E8-92E1-4775-AC1A-D1293E168883}">
      <dgm:prSet/>
      <dgm:spPr/>
      <dgm:t>
        <a:bodyPr/>
        <a:lstStyle/>
        <a:p>
          <a:endParaRPr lang="en-GB"/>
        </a:p>
      </dgm:t>
    </dgm:pt>
    <dgm:pt modelId="{ED9EBBC4-9A7B-45D3-BAEC-3BB9934A8099}" type="sibTrans" cxnId="{4FE051E8-92E1-4775-AC1A-D1293E168883}">
      <dgm:prSet/>
      <dgm:spPr/>
      <dgm:t>
        <a:bodyPr/>
        <a:lstStyle/>
        <a:p>
          <a:endParaRPr lang="en-GB"/>
        </a:p>
      </dgm:t>
    </dgm:pt>
    <dgm:pt modelId="{37A5A0C0-6DF0-4D09-A764-C7994AE6BE60}" type="pres">
      <dgm:prSet presAssocID="{D08A1848-51A3-4B51-97D0-71B0DC787F28}" presName="Name0" presStyleCnt="0">
        <dgm:presLayoutVars>
          <dgm:chMax val="7"/>
          <dgm:chPref val="7"/>
          <dgm:dir/>
        </dgm:presLayoutVars>
      </dgm:prSet>
      <dgm:spPr/>
      <dgm:t>
        <a:bodyPr/>
        <a:lstStyle/>
        <a:p>
          <a:endParaRPr lang="en-US"/>
        </a:p>
      </dgm:t>
    </dgm:pt>
    <dgm:pt modelId="{35ACF874-77AC-4DCB-8685-BFA48E9CFCEF}" type="pres">
      <dgm:prSet presAssocID="{D08A1848-51A3-4B51-97D0-71B0DC787F28}" presName="Name1" presStyleCnt="0"/>
      <dgm:spPr/>
    </dgm:pt>
    <dgm:pt modelId="{E852C89A-1ACB-4B21-9589-E000A026C436}" type="pres">
      <dgm:prSet presAssocID="{D08A1848-51A3-4B51-97D0-71B0DC787F28}" presName="cycle" presStyleCnt="0"/>
      <dgm:spPr/>
    </dgm:pt>
    <dgm:pt modelId="{6D04AF39-0122-4246-A053-8ACECBECB431}" type="pres">
      <dgm:prSet presAssocID="{D08A1848-51A3-4B51-97D0-71B0DC787F28}" presName="srcNode" presStyleLbl="node1" presStyleIdx="0" presStyleCnt="7"/>
      <dgm:spPr/>
    </dgm:pt>
    <dgm:pt modelId="{3F881A1C-FA51-447A-B29C-C2A6A3A6C199}" type="pres">
      <dgm:prSet presAssocID="{D08A1848-51A3-4B51-97D0-71B0DC787F28}" presName="conn" presStyleLbl="parChTrans1D2" presStyleIdx="0" presStyleCnt="1"/>
      <dgm:spPr/>
      <dgm:t>
        <a:bodyPr/>
        <a:lstStyle/>
        <a:p>
          <a:endParaRPr lang="en-US"/>
        </a:p>
      </dgm:t>
    </dgm:pt>
    <dgm:pt modelId="{78421E94-6484-45A3-99DD-9CDE26E9837B}" type="pres">
      <dgm:prSet presAssocID="{D08A1848-51A3-4B51-97D0-71B0DC787F28}" presName="extraNode" presStyleLbl="node1" presStyleIdx="0" presStyleCnt="7"/>
      <dgm:spPr/>
    </dgm:pt>
    <dgm:pt modelId="{BC6643D1-36A2-41E9-BA05-EFA4099C53FD}" type="pres">
      <dgm:prSet presAssocID="{D08A1848-51A3-4B51-97D0-71B0DC787F28}" presName="dstNode" presStyleLbl="node1" presStyleIdx="0" presStyleCnt="7"/>
      <dgm:spPr/>
    </dgm:pt>
    <dgm:pt modelId="{AB139E80-6C0B-43B6-97F2-1EC85D6B797F}" type="pres">
      <dgm:prSet presAssocID="{A21878A7-7CF8-428D-9BB9-693112E0396A}" presName="text_1" presStyleLbl="node1" presStyleIdx="0" presStyleCnt="7">
        <dgm:presLayoutVars>
          <dgm:bulletEnabled val="1"/>
        </dgm:presLayoutVars>
      </dgm:prSet>
      <dgm:spPr/>
      <dgm:t>
        <a:bodyPr/>
        <a:lstStyle/>
        <a:p>
          <a:endParaRPr lang="en-US"/>
        </a:p>
      </dgm:t>
    </dgm:pt>
    <dgm:pt modelId="{12767CA0-68AE-48DA-9743-AEA6D5842C2B}" type="pres">
      <dgm:prSet presAssocID="{A21878A7-7CF8-428D-9BB9-693112E0396A}" presName="accent_1" presStyleCnt="0"/>
      <dgm:spPr/>
    </dgm:pt>
    <dgm:pt modelId="{ADBF0413-D129-42D0-ACF8-13F05B816C87}" type="pres">
      <dgm:prSet presAssocID="{A21878A7-7CF8-428D-9BB9-693112E0396A}" presName="accentRepeatNode" presStyleLbl="solidFgAcc1" presStyleIdx="0" presStyleCnt="7"/>
      <dgm:spPr>
        <a:solidFill>
          <a:srgbClr val="FF0000"/>
        </a:solidFill>
      </dgm:spPr>
      <dgm:t>
        <a:bodyPr/>
        <a:lstStyle/>
        <a:p>
          <a:endParaRPr lang="en-US"/>
        </a:p>
      </dgm:t>
    </dgm:pt>
    <dgm:pt modelId="{81B17C6C-4027-4A12-AB62-72C3FC964385}" type="pres">
      <dgm:prSet presAssocID="{28FBBAAA-470F-4B04-AFBE-D0BFF6097759}" presName="text_2" presStyleLbl="node1" presStyleIdx="1" presStyleCnt="7">
        <dgm:presLayoutVars>
          <dgm:bulletEnabled val="1"/>
        </dgm:presLayoutVars>
      </dgm:prSet>
      <dgm:spPr/>
      <dgm:t>
        <a:bodyPr/>
        <a:lstStyle/>
        <a:p>
          <a:endParaRPr lang="en-US"/>
        </a:p>
      </dgm:t>
    </dgm:pt>
    <dgm:pt modelId="{4ABACD2B-17F1-4276-8FEE-F8A0144A1B2D}" type="pres">
      <dgm:prSet presAssocID="{28FBBAAA-470F-4B04-AFBE-D0BFF6097759}" presName="accent_2" presStyleCnt="0"/>
      <dgm:spPr/>
    </dgm:pt>
    <dgm:pt modelId="{CA57E993-0188-4CB1-BDB0-45EC5BAE3B8A}" type="pres">
      <dgm:prSet presAssocID="{28FBBAAA-470F-4B04-AFBE-D0BFF6097759}" presName="accentRepeatNode" presStyleLbl="solidFgAcc1" presStyleIdx="1" presStyleCnt="7"/>
      <dgm:spPr>
        <a:solidFill>
          <a:srgbClr val="FF0000"/>
        </a:solidFill>
      </dgm:spPr>
      <dgm:t>
        <a:bodyPr/>
        <a:lstStyle/>
        <a:p>
          <a:endParaRPr lang="en-US"/>
        </a:p>
      </dgm:t>
    </dgm:pt>
    <dgm:pt modelId="{9D1B249A-A7E1-4AD8-99D2-3ADD383B75BD}" type="pres">
      <dgm:prSet presAssocID="{2112F4F2-4FD0-4DFE-86AB-9307DCB23F77}" presName="text_3" presStyleLbl="node1" presStyleIdx="2" presStyleCnt="7">
        <dgm:presLayoutVars>
          <dgm:bulletEnabled val="1"/>
        </dgm:presLayoutVars>
      </dgm:prSet>
      <dgm:spPr/>
      <dgm:t>
        <a:bodyPr/>
        <a:lstStyle/>
        <a:p>
          <a:endParaRPr lang="en-US"/>
        </a:p>
      </dgm:t>
    </dgm:pt>
    <dgm:pt modelId="{671019FF-B701-4E15-8C66-C6F7591769EC}" type="pres">
      <dgm:prSet presAssocID="{2112F4F2-4FD0-4DFE-86AB-9307DCB23F77}" presName="accent_3" presStyleCnt="0"/>
      <dgm:spPr/>
    </dgm:pt>
    <dgm:pt modelId="{D8858C00-F4D9-47BC-9079-CCBE8C1FC9CB}" type="pres">
      <dgm:prSet presAssocID="{2112F4F2-4FD0-4DFE-86AB-9307DCB23F77}" presName="accentRepeatNode" presStyleLbl="solidFgAcc1" presStyleIdx="2" presStyleCnt="7"/>
      <dgm:spPr>
        <a:solidFill>
          <a:srgbClr val="00B0F0"/>
        </a:solidFill>
      </dgm:spPr>
      <dgm:t>
        <a:bodyPr/>
        <a:lstStyle/>
        <a:p>
          <a:endParaRPr lang="en-US"/>
        </a:p>
      </dgm:t>
    </dgm:pt>
    <dgm:pt modelId="{B0537E53-84BB-49C2-9908-A9050791894E}" type="pres">
      <dgm:prSet presAssocID="{415C1F5F-78B2-4A5E-A3D8-CECCA5967478}" presName="text_4" presStyleLbl="node1" presStyleIdx="3" presStyleCnt="7">
        <dgm:presLayoutVars>
          <dgm:bulletEnabled val="1"/>
        </dgm:presLayoutVars>
      </dgm:prSet>
      <dgm:spPr/>
      <dgm:t>
        <a:bodyPr/>
        <a:lstStyle/>
        <a:p>
          <a:endParaRPr lang="en-US"/>
        </a:p>
      </dgm:t>
    </dgm:pt>
    <dgm:pt modelId="{7A3F2A76-C60B-477B-AA76-0C77B5F884CF}" type="pres">
      <dgm:prSet presAssocID="{415C1F5F-78B2-4A5E-A3D8-CECCA5967478}" presName="accent_4" presStyleCnt="0"/>
      <dgm:spPr/>
    </dgm:pt>
    <dgm:pt modelId="{CAE5F4DB-A320-4998-B945-8EAF0E397979}" type="pres">
      <dgm:prSet presAssocID="{415C1F5F-78B2-4A5E-A3D8-CECCA5967478}" presName="accentRepeatNode" presStyleLbl="solidFgAcc1" presStyleIdx="3" presStyleCnt="7"/>
      <dgm:spPr>
        <a:solidFill>
          <a:srgbClr val="00B0F0"/>
        </a:solidFill>
      </dgm:spPr>
      <dgm:t>
        <a:bodyPr/>
        <a:lstStyle/>
        <a:p>
          <a:endParaRPr lang="en-US"/>
        </a:p>
      </dgm:t>
    </dgm:pt>
    <dgm:pt modelId="{DAF9718F-0592-4511-B87C-E130E07C5B3A}" type="pres">
      <dgm:prSet presAssocID="{85F3B410-019E-4486-96DB-4C897E75F776}" presName="text_5" presStyleLbl="node1" presStyleIdx="4" presStyleCnt="7">
        <dgm:presLayoutVars>
          <dgm:bulletEnabled val="1"/>
        </dgm:presLayoutVars>
      </dgm:prSet>
      <dgm:spPr/>
      <dgm:t>
        <a:bodyPr/>
        <a:lstStyle/>
        <a:p>
          <a:endParaRPr lang="en-US"/>
        </a:p>
      </dgm:t>
    </dgm:pt>
    <dgm:pt modelId="{4BD01967-B5BA-4180-A340-2C09339A6E37}" type="pres">
      <dgm:prSet presAssocID="{85F3B410-019E-4486-96DB-4C897E75F776}" presName="accent_5" presStyleCnt="0"/>
      <dgm:spPr/>
    </dgm:pt>
    <dgm:pt modelId="{9467DD39-465C-4B34-8A38-76DE10D974BD}" type="pres">
      <dgm:prSet presAssocID="{85F3B410-019E-4486-96DB-4C897E75F776}" presName="accentRepeatNode" presStyleLbl="solidFgAcc1" presStyleIdx="4" presStyleCnt="7"/>
      <dgm:spPr>
        <a:solidFill>
          <a:srgbClr val="002060"/>
        </a:solidFill>
      </dgm:spPr>
      <dgm:t>
        <a:bodyPr/>
        <a:lstStyle/>
        <a:p>
          <a:endParaRPr lang="en-US"/>
        </a:p>
      </dgm:t>
    </dgm:pt>
    <dgm:pt modelId="{EA9134D9-9A4F-4783-96B6-EB90748B40F7}" type="pres">
      <dgm:prSet presAssocID="{1383F9D7-E8E0-4CF5-99EB-544D567971D8}" presName="text_6" presStyleLbl="node1" presStyleIdx="5" presStyleCnt="7">
        <dgm:presLayoutVars>
          <dgm:bulletEnabled val="1"/>
        </dgm:presLayoutVars>
      </dgm:prSet>
      <dgm:spPr/>
      <dgm:t>
        <a:bodyPr/>
        <a:lstStyle/>
        <a:p>
          <a:endParaRPr lang="en-US"/>
        </a:p>
      </dgm:t>
    </dgm:pt>
    <dgm:pt modelId="{DB0CAEA0-AFB5-464B-88EF-9DB7F32F3A7A}" type="pres">
      <dgm:prSet presAssocID="{1383F9D7-E8E0-4CF5-99EB-544D567971D8}" presName="accent_6" presStyleCnt="0"/>
      <dgm:spPr/>
    </dgm:pt>
    <dgm:pt modelId="{094ECE86-C8D5-4017-8A7C-89EF825ECCE9}" type="pres">
      <dgm:prSet presAssocID="{1383F9D7-E8E0-4CF5-99EB-544D567971D8}" presName="accentRepeatNode" presStyleLbl="solidFgAcc1" presStyleIdx="5" presStyleCnt="7"/>
      <dgm:spPr>
        <a:solidFill>
          <a:srgbClr val="00B050"/>
        </a:solidFill>
      </dgm:spPr>
      <dgm:t>
        <a:bodyPr/>
        <a:lstStyle/>
        <a:p>
          <a:endParaRPr lang="en-US"/>
        </a:p>
      </dgm:t>
    </dgm:pt>
    <dgm:pt modelId="{5D95C624-6B9C-4535-9930-3710DBA4DA10}" type="pres">
      <dgm:prSet presAssocID="{527077DE-9A87-42CC-84B3-7B126E780386}" presName="text_7" presStyleLbl="node1" presStyleIdx="6" presStyleCnt="7">
        <dgm:presLayoutVars>
          <dgm:bulletEnabled val="1"/>
        </dgm:presLayoutVars>
      </dgm:prSet>
      <dgm:spPr/>
      <dgm:t>
        <a:bodyPr/>
        <a:lstStyle/>
        <a:p>
          <a:endParaRPr lang="en-US"/>
        </a:p>
      </dgm:t>
    </dgm:pt>
    <dgm:pt modelId="{13EB23F2-5580-4CD9-A659-090A67117924}" type="pres">
      <dgm:prSet presAssocID="{527077DE-9A87-42CC-84B3-7B126E780386}" presName="accent_7" presStyleCnt="0"/>
      <dgm:spPr/>
    </dgm:pt>
    <dgm:pt modelId="{98D755FA-0BC4-414E-A875-0737942DECD8}" type="pres">
      <dgm:prSet presAssocID="{527077DE-9A87-42CC-84B3-7B126E780386}" presName="accentRepeatNode" presStyleLbl="solidFgAcc1" presStyleIdx="6" presStyleCnt="7"/>
      <dgm:spPr>
        <a:solidFill>
          <a:srgbClr val="FFFF00"/>
        </a:solidFill>
      </dgm:spPr>
      <dgm:t>
        <a:bodyPr/>
        <a:lstStyle/>
        <a:p>
          <a:endParaRPr lang="en-US"/>
        </a:p>
      </dgm:t>
    </dgm:pt>
  </dgm:ptLst>
  <dgm:cxnLst>
    <dgm:cxn modelId="{0E3814E8-BB23-4454-859E-4991BE2FD045}" type="presOf" srcId="{28FBBAAA-470F-4B04-AFBE-D0BFF6097759}" destId="{81B17C6C-4027-4A12-AB62-72C3FC964385}" srcOrd="0" destOrd="0" presId="urn:microsoft.com/office/officeart/2008/layout/VerticalCurvedList"/>
    <dgm:cxn modelId="{3DF3A5C4-E746-4929-97CE-BD7157784E6D}" srcId="{D08A1848-51A3-4B51-97D0-71B0DC787F28}" destId="{415C1F5F-78B2-4A5E-A3D8-CECCA5967478}" srcOrd="3" destOrd="0" parTransId="{C32D023B-26DC-4525-8515-6798193F7FAA}" sibTransId="{EC17D611-5B63-44E2-8239-480892BC3B28}"/>
    <dgm:cxn modelId="{AB74D65E-135C-43C3-924C-A2656AA01F0B}" srcId="{D08A1848-51A3-4B51-97D0-71B0DC787F28}" destId="{1383F9D7-E8E0-4CF5-99EB-544D567971D8}" srcOrd="5" destOrd="0" parTransId="{CB96E095-8B8C-459C-AE3C-0025AEF915AB}" sibTransId="{2A1B7C01-4DD4-43A2-985A-8D2A13E6BE51}"/>
    <dgm:cxn modelId="{B3F52163-61F3-4220-B104-578B845FC62F}" type="presOf" srcId="{9D2EF061-1C4A-403C-8EFD-152C6C040A52}" destId="{3F881A1C-FA51-447A-B29C-C2A6A3A6C199}" srcOrd="0" destOrd="0" presId="urn:microsoft.com/office/officeart/2008/layout/VerticalCurvedList"/>
    <dgm:cxn modelId="{B64CB951-A6EA-4BC5-A0DD-95D7B9C4EED1}" type="presOf" srcId="{2112F4F2-4FD0-4DFE-86AB-9307DCB23F77}" destId="{9D1B249A-A7E1-4AD8-99D2-3ADD383B75BD}" srcOrd="0" destOrd="0" presId="urn:microsoft.com/office/officeart/2008/layout/VerticalCurvedList"/>
    <dgm:cxn modelId="{1A0B1B70-B86C-437A-B211-9DEFBD75C9FB}" srcId="{D08A1848-51A3-4B51-97D0-71B0DC787F28}" destId="{A21878A7-7CF8-428D-9BB9-693112E0396A}" srcOrd="0" destOrd="0" parTransId="{11157DED-5500-404A-A2E0-307970AF9701}" sibTransId="{9D2EF061-1C4A-403C-8EFD-152C6C040A52}"/>
    <dgm:cxn modelId="{C5631480-F218-4877-AE9F-627AC5A28283}" type="presOf" srcId="{85F3B410-019E-4486-96DB-4C897E75F776}" destId="{DAF9718F-0592-4511-B87C-E130E07C5B3A}" srcOrd="0" destOrd="0" presId="urn:microsoft.com/office/officeart/2008/layout/VerticalCurvedList"/>
    <dgm:cxn modelId="{485EEEBC-8256-4085-B063-7481A9F3081F}" type="presOf" srcId="{A21878A7-7CF8-428D-9BB9-693112E0396A}" destId="{AB139E80-6C0B-43B6-97F2-1EC85D6B797F}" srcOrd="0" destOrd="0" presId="urn:microsoft.com/office/officeart/2008/layout/VerticalCurvedList"/>
    <dgm:cxn modelId="{F3CF5B27-1ACF-4EB5-AF5A-D606EE0CC21D}" srcId="{D08A1848-51A3-4B51-97D0-71B0DC787F28}" destId="{85F3B410-019E-4486-96DB-4C897E75F776}" srcOrd="4" destOrd="0" parTransId="{774A088D-BA69-4CED-BC8D-F6803D82C79D}" sibTransId="{8D600812-D39F-4704-BCDA-BFEDD2A0690C}"/>
    <dgm:cxn modelId="{B8194BB2-23D7-474A-885A-96813D8B6846}" type="presOf" srcId="{415C1F5F-78B2-4A5E-A3D8-CECCA5967478}" destId="{B0537E53-84BB-49C2-9908-A9050791894E}" srcOrd="0" destOrd="0" presId="urn:microsoft.com/office/officeart/2008/layout/VerticalCurvedList"/>
    <dgm:cxn modelId="{16E529EB-0555-4660-BB0E-7A35642506B2}" srcId="{D08A1848-51A3-4B51-97D0-71B0DC787F28}" destId="{28FBBAAA-470F-4B04-AFBE-D0BFF6097759}" srcOrd="1" destOrd="0" parTransId="{F8516C5E-A9B9-475E-BC12-816E59DE256B}" sibTransId="{2E702D9D-01D1-494F-BFF9-608CA716FBCC}"/>
    <dgm:cxn modelId="{4FE051E8-92E1-4775-AC1A-D1293E168883}" srcId="{D08A1848-51A3-4B51-97D0-71B0DC787F28}" destId="{527077DE-9A87-42CC-84B3-7B126E780386}" srcOrd="6" destOrd="0" parTransId="{58808571-1564-4D96-AB84-2ED5DD456F29}" sibTransId="{ED9EBBC4-9A7B-45D3-BAEC-3BB9934A8099}"/>
    <dgm:cxn modelId="{D047FB71-8CDD-4DFF-B016-77AF7A40D2EF}" type="presOf" srcId="{1383F9D7-E8E0-4CF5-99EB-544D567971D8}" destId="{EA9134D9-9A4F-4783-96B6-EB90748B40F7}" srcOrd="0" destOrd="0" presId="urn:microsoft.com/office/officeart/2008/layout/VerticalCurvedList"/>
    <dgm:cxn modelId="{FF770FFF-F91E-4F18-8D95-9D202DCF1F30}" type="presOf" srcId="{D08A1848-51A3-4B51-97D0-71B0DC787F28}" destId="{37A5A0C0-6DF0-4D09-A764-C7994AE6BE60}" srcOrd="0" destOrd="0" presId="urn:microsoft.com/office/officeart/2008/layout/VerticalCurvedList"/>
    <dgm:cxn modelId="{2D1A01A9-AE89-4344-B6D3-24286249EB3D}" srcId="{D08A1848-51A3-4B51-97D0-71B0DC787F28}" destId="{2112F4F2-4FD0-4DFE-86AB-9307DCB23F77}" srcOrd="2" destOrd="0" parTransId="{AE6F155D-D1D9-417D-A2FC-D0135BF4DF41}" sibTransId="{8D772DB4-4699-4E99-A159-7E782F82E46F}"/>
    <dgm:cxn modelId="{2C81B6C6-97A3-4369-B392-CF97B152581A}" type="presOf" srcId="{527077DE-9A87-42CC-84B3-7B126E780386}" destId="{5D95C624-6B9C-4535-9930-3710DBA4DA10}" srcOrd="0" destOrd="0" presId="urn:microsoft.com/office/officeart/2008/layout/VerticalCurvedList"/>
    <dgm:cxn modelId="{770690B7-24DB-491D-A4EC-211F40E7FD21}" type="presParOf" srcId="{37A5A0C0-6DF0-4D09-A764-C7994AE6BE60}" destId="{35ACF874-77AC-4DCB-8685-BFA48E9CFCEF}" srcOrd="0" destOrd="0" presId="urn:microsoft.com/office/officeart/2008/layout/VerticalCurvedList"/>
    <dgm:cxn modelId="{9390E3D0-BF9F-466D-AB5E-205EF82BED82}" type="presParOf" srcId="{35ACF874-77AC-4DCB-8685-BFA48E9CFCEF}" destId="{E852C89A-1ACB-4B21-9589-E000A026C436}" srcOrd="0" destOrd="0" presId="urn:microsoft.com/office/officeart/2008/layout/VerticalCurvedList"/>
    <dgm:cxn modelId="{4D741FF4-D468-4C8D-915B-41FD97669F08}" type="presParOf" srcId="{E852C89A-1ACB-4B21-9589-E000A026C436}" destId="{6D04AF39-0122-4246-A053-8ACECBECB431}" srcOrd="0" destOrd="0" presId="urn:microsoft.com/office/officeart/2008/layout/VerticalCurvedList"/>
    <dgm:cxn modelId="{99907438-4A78-4309-BDE0-E917D5E589DB}" type="presParOf" srcId="{E852C89A-1ACB-4B21-9589-E000A026C436}" destId="{3F881A1C-FA51-447A-B29C-C2A6A3A6C199}" srcOrd="1" destOrd="0" presId="urn:microsoft.com/office/officeart/2008/layout/VerticalCurvedList"/>
    <dgm:cxn modelId="{162553F7-A3D2-4DBF-BD71-3095EC2CD772}" type="presParOf" srcId="{E852C89A-1ACB-4B21-9589-E000A026C436}" destId="{78421E94-6484-45A3-99DD-9CDE26E9837B}" srcOrd="2" destOrd="0" presId="urn:microsoft.com/office/officeart/2008/layout/VerticalCurvedList"/>
    <dgm:cxn modelId="{DEFA5731-8F91-4B0F-A5E6-68AA463DF9E8}" type="presParOf" srcId="{E852C89A-1ACB-4B21-9589-E000A026C436}" destId="{BC6643D1-36A2-41E9-BA05-EFA4099C53FD}" srcOrd="3" destOrd="0" presId="urn:microsoft.com/office/officeart/2008/layout/VerticalCurvedList"/>
    <dgm:cxn modelId="{3FA26AB1-519F-4204-BEA9-01B3162CF726}" type="presParOf" srcId="{35ACF874-77AC-4DCB-8685-BFA48E9CFCEF}" destId="{AB139E80-6C0B-43B6-97F2-1EC85D6B797F}" srcOrd="1" destOrd="0" presId="urn:microsoft.com/office/officeart/2008/layout/VerticalCurvedList"/>
    <dgm:cxn modelId="{F09F1872-34D4-4BB4-83AE-CD5A888CE5B5}" type="presParOf" srcId="{35ACF874-77AC-4DCB-8685-BFA48E9CFCEF}" destId="{12767CA0-68AE-48DA-9743-AEA6D5842C2B}" srcOrd="2" destOrd="0" presId="urn:microsoft.com/office/officeart/2008/layout/VerticalCurvedList"/>
    <dgm:cxn modelId="{AAD1E034-24D7-43CD-B37F-ED469FA8A76A}" type="presParOf" srcId="{12767CA0-68AE-48DA-9743-AEA6D5842C2B}" destId="{ADBF0413-D129-42D0-ACF8-13F05B816C87}" srcOrd="0" destOrd="0" presId="urn:microsoft.com/office/officeart/2008/layout/VerticalCurvedList"/>
    <dgm:cxn modelId="{95CD0E82-884C-4D00-BFB8-07B418B8613D}" type="presParOf" srcId="{35ACF874-77AC-4DCB-8685-BFA48E9CFCEF}" destId="{81B17C6C-4027-4A12-AB62-72C3FC964385}" srcOrd="3" destOrd="0" presId="urn:microsoft.com/office/officeart/2008/layout/VerticalCurvedList"/>
    <dgm:cxn modelId="{C006D863-CE26-41A2-A6AD-A4C089A955B9}" type="presParOf" srcId="{35ACF874-77AC-4DCB-8685-BFA48E9CFCEF}" destId="{4ABACD2B-17F1-4276-8FEE-F8A0144A1B2D}" srcOrd="4" destOrd="0" presId="urn:microsoft.com/office/officeart/2008/layout/VerticalCurvedList"/>
    <dgm:cxn modelId="{1F72D0AA-5DF4-4B55-B470-F416B1CD4774}" type="presParOf" srcId="{4ABACD2B-17F1-4276-8FEE-F8A0144A1B2D}" destId="{CA57E993-0188-4CB1-BDB0-45EC5BAE3B8A}" srcOrd="0" destOrd="0" presId="urn:microsoft.com/office/officeart/2008/layout/VerticalCurvedList"/>
    <dgm:cxn modelId="{D7CFAC16-FA3F-4EDA-BAA2-0813F2D3BC48}" type="presParOf" srcId="{35ACF874-77AC-4DCB-8685-BFA48E9CFCEF}" destId="{9D1B249A-A7E1-4AD8-99D2-3ADD383B75BD}" srcOrd="5" destOrd="0" presId="urn:microsoft.com/office/officeart/2008/layout/VerticalCurvedList"/>
    <dgm:cxn modelId="{C1BCC88A-E9EF-46C1-85FB-F53325FBA08E}" type="presParOf" srcId="{35ACF874-77AC-4DCB-8685-BFA48E9CFCEF}" destId="{671019FF-B701-4E15-8C66-C6F7591769EC}" srcOrd="6" destOrd="0" presId="urn:microsoft.com/office/officeart/2008/layout/VerticalCurvedList"/>
    <dgm:cxn modelId="{B0895E82-3C67-4F85-85B3-89013A39C01D}" type="presParOf" srcId="{671019FF-B701-4E15-8C66-C6F7591769EC}" destId="{D8858C00-F4D9-47BC-9079-CCBE8C1FC9CB}" srcOrd="0" destOrd="0" presId="urn:microsoft.com/office/officeart/2008/layout/VerticalCurvedList"/>
    <dgm:cxn modelId="{629B9A56-D3F3-49B0-968B-F52237FFDF95}" type="presParOf" srcId="{35ACF874-77AC-4DCB-8685-BFA48E9CFCEF}" destId="{B0537E53-84BB-49C2-9908-A9050791894E}" srcOrd="7" destOrd="0" presId="urn:microsoft.com/office/officeart/2008/layout/VerticalCurvedList"/>
    <dgm:cxn modelId="{524FACD0-281D-4C02-8B43-AEF61525AEE3}" type="presParOf" srcId="{35ACF874-77AC-4DCB-8685-BFA48E9CFCEF}" destId="{7A3F2A76-C60B-477B-AA76-0C77B5F884CF}" srcOrd="8" destOrd="0" presId="urn:microsoft.com/office/officeart/2008/layout/VerticalCurvedList"/>
    <dgm:cxn modelId="{2E147543-C19B-442D-B379-888105508485}" type="presParOf" srcId="{7A3F2A76-C60B-477B-AA76-0C77B5F884CF}" destId="{CAE5F4DB-A320-4998-B945-8EAF0E397979}" srcOrd="0" destOrd="0" presId="urn:microsoft.com/office/officeart/2008/layout/VerticalCurvedList"/>
    <dgm:cxn modelId="{9A3B013F-549B-4C2F-A368-BABDD0259360}" type="presParOf" srcId="{35ACF874-77AC-4DCB-8685-BFA48E9CFCEF}" destId="{DAF9718F-0592-4511-B87C-E130E07C5B3A}" srcOrd="9" destOrd="0" presId="urn:microsoft.com/office/officeart/2008/layout/VerticalCurvedList"/>
    <dgm:cxn modelId="{9522951B-F2B3-4D15-B417-67D39B1D8B27}" type="presParOf" srcId="{35ACF874-77AC-4DCB-8685-BFA48E9CFCEF}" destId="{4BD01967-B5BA-4180-A340-2C09339A6E37}" srcOrd="10" destOrd="0" presId="urn:microsoft.com/office/officeart/2008/layout/VerticalCurvedList"/>
    <dgm:cxn modelId="{1ACB030F-1011-4DF6-ABD0-94D3AE2C68A6}" type="presParOf" srcId="{4BD01967-B5BA-4180-A340-2C09339A6E37}" destId="{9467DD39-465C-4B34-8A38-76DE10D974BD}" srcOrd="0" destOrd="0" presId="urn:microsoft.com/office/officeart/2008/layout/VerticalCurvedList"/>
    <dgm:cxn modelId="{98C6F927-99AD-480B-BE8F-0AE0B85EE6A0}" type="presParOf" srcId="{35ACF874-77AC-4DCB-8685-BFA48E9CFCEF}" destId="{EA9134D9-9A4F-4783-96B6-EB90748B40F7}" srcOrd="11" destOrd="0" presId="urn:microsoft.com/office/officeart/2008/layout/VerticalCurvedList"/>
    <dgm:cxn modelId="{68593033-1AED-4DF3-BF88-6B81FEE64242}" type="presParOf" srcId="{35ACF874-77AC-4DCB-8685-BFA48E9CFCEF}" destId="{DB0CAEA0-AFB5-464B-88EF-9DB7F32F3A7A}" srcOrd="12" destOrd="0" presId="urn:microsoft.com/office/officeart/2008/layout/VerticalCurvedList"/>
    <dgm:cxn modelId="{C1F2C8E9-1B27-43B5-B5D6-E3D71ADECA0B}" type="presParOf" srcId="{DB0CAEA0-AFB5-464B-88EF-9DB7F32F3A7A}" destId="{094ECE86-C8D5-4017-8A7C-89EF825ECCE9}" srcOrd="0" destOrd="0" presId="urn:microsoft.com/office/officeart/2008/layout/VerticalCurvedList"/>
    <dgm:cxn modelId="{92E06A24-208A-43E8-9EFC-79A634D18B47}" type="presParOf" srcId="{35ACF874-77AC-4DCB-8685-BFA48E9CFCEF}" destId="{5D95C624-6B9C-4535-9930-3710DBA4DA10}" srcOrd="13" destOrd="0" presId="urn:microsoft.com/office/officeart/2008/layout/VerticalCurvedList"/>
    <dgm:cxn modelId="{24128C75-EFA7-4B6B-B868-199A8DC899DF}" type="presParOf" srcId="{35ACF874-77AC-4DCB-8685-BFA48E9CFCEF}" destId="{13EB23F2-5580-4CD9-A659-090A67117924}" srcOrd="14" destOrd="0" presId="urn:microsoft.com/office/officeart/2008/layout/VerticalCurvedList"/>
    <dgm:cxn modelId="{3840F3EB-6DF1-4F92-8F99-84635E038F98}" type="presParOf" srcId="{13EB23F2-5580-4CD9-A659-090A67117924}" destId="{98D755FA-0BC4-414E-A875-0737942DECD8}"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81A1C-FA51-447A-B29C-C2A6A3A6C199}">
      <dsp:nvSpPr>
        <dsp:cNvPr id="0" name=""/>
        <dsp:cNvSpPr/>
      </dsp:nvSpPr>
      <dsp:spPr>
        <a:xfrm>
          <a:off x="-4495444" y="-689483"/>
          <a:ext cx="5356195" cy="5356195"/>
        </a:xfrm>
        <a:prstGeom prst="blockArc">
          <a:avLst>
            <a:gd name="adj1" fmla="val 18900000"/>
            <a:gd name="adj2" fmla="val 2700000"/>
            <a:gd name="adj3" fmla="val 403"/>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139E80-6C0B-43B6-97F2-1EC85D6B797F}">
      <dsp:nvSpPr>
        <dsp:cNvPr id="0" name=""/>
        <dsp:cNvSpPr/>
      </dsp:nvSpPr>
      <dsp:spPr>
        <a:xfrm>
          <a:off x="279002" y="180804"/>
          <a:ext cx="8686685" cy="361450"/>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6901" tIns="48260" rIns="48260" bIns="48260" numCol="1" spcCol="1270" anchor="ctr" anchorCtr="0">
          <a:noAutofit/>
        </a:bodyPr>
        <a:lstStyle/>
        <a:p>
          <a:pPr lvl="0" algn="l" defTabSz="844550">
            <a:lnSpc>
              <a:spcPct val="90000"/>
            </a:lnSpc>
            <a:spcBef>
              <a:spcPct val="0"/>
            </a:spcBef>
            <a:spcAft>
              <a:spcPct val="35000"/>
            </a:spcAft>
          </a:pPr>
          <a:r>
            <a:rPr lang="en-US" sz="1900" kern="1200" dirty="0"/>
            <a:t>Introduction</a:t>
          </a:r>
          <a:endParaRPr lang="en-GB" sz="1900" kern="1200" dirty="0"/>
        </a:p>
      </dsp:txBody>
      <dsp:txXfrm>
        <a:off x="279002" y="180804"/>
        <a:ext cx="8686685" cy="361450"/>
      </dsp:txXfrm>
    </dsp:sp>
    <dsp:sp modelId="{ADBF0413-D129-42D0-ACF8-13F05B816C87}">
      <dsp:nvSpPr>
        <dsp:cNvPr id="0" name=""/>
        <dsp:cNvSpPr/>
      </dsp:nvSpPr>
      <dsp:spPr>
        <a:xfrm>
          <a:off x="53096" y="135623"/>
          <a:ext cx="451813" cy="451813"/>
        </a:xfrm>
        <a:prstGeom prst="ellipse">
          <a:avLst/>
        </a:prstGeom>
        <a:solidFill>
          <a:srgbClr val="FF0000"/>
        </a:soli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81B17C6C-4027-4A12-AB62-72C3FC964385}">
      <dsp:nvSpPr>
        <dsp:cNvPr id="0" name=""/>
        <dsp:cNvSpPr/>
      </dsp:nvSpPr>
      <dsp:spPr>
        <a:xfrm>
          <a:off x="606328" y="723298"/>
          <a:ext cx="8359359" cy="361450"/>
        </a:xfrm>
        <a:prstGeom prst="rect">
          <a:avLst/>
        </a:prstGeom>
        <a:gradFill rotWithShape="0">
          <a:gsLst>
            <a:gs pos="0">
              <a:schemeClr val="accent4">
                <a:hueOff val="227499"/>
                <a:satOff val="-6115"/>
                <a:lumOff val="3563"/>
                <a:alphaOff val="0"/>
                <a:lumMod val="110000"/>
                <a:satMod val="105000"/>
                <a:tint val="67000"/>
              </a:schemeClr>
            </a:gs>
            <a:gs pos="50000">
              <a:schemeClr val="accent4">
                <a:hueOff val="227499"/>
                <a:satOff val="-6115"/>
                <a:lumOff val="3563"/>
                <a:alphaOff val="0"/>
                <a:lumMod val="105000"/>
                <a:satMod val="103000"/>
                <a:tint val="73000"/>
              </a:schemeClr>
            </a:gs>
            <a:gs pos="100000">
              <a:schemeClr val="accent4">
                <a:hueOff val="227499"/>
                <a:satOff val="-6115"/>
                <a:lumOff val="356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6901" tIns="48260" rIns="48260" bIns="48260" numCol="1" spcCol="1270" anchor="ctr" anchorCtr="0">
          <a:noAutofit/>
        </a:bodyPr>
        <a:lstStyle/>
        <a:p>
          <a:pPr lvl="0" algn="l" defTabSz="844550">
            <a:lnSpc>
              <a:spcPct val="90000"/>
            </a:lnSpc>
            <a:spcBef>
              <a:spcPct val="0"/>
            </a:spcBef>
            <a:spcAft>
              <a:spcPct val="35000"/>
            </a:spcAft>
          </a:pPr>
          <a:r>
            <a:rPr lang="en-US" sz="1900" kern="1200" dirty="0"/>
            <a:t>Importance of Management</a:t>
          </a:r>
          <a:endParaRPr lang="en-GB" sz="1900" kern="1200" dirty="0"/>
        </a:p>
      </dsp:txBody>
      <dsp:txXfrm>
        <a:off x="606328" y="723298"/>
        <a:ext cx="8359359" cy="361450"/>
      </dsp:txXfrm>
    </dsp:sp>
    <dsp:sp modelId="{CA57E993-0188-4CB1-BDB0-45EC5BAE3B8A}">
      <dsp:nvSpPr>
        <dsp:cNvPr id="0" name=""/>
        <dsp:cNvSpPr/>
      </dsp:nvSpPr>
      <dsp:spPr>
        <a:xfrm>
          <a:off x="380421" y="678117"/>
          <a:ext cx="451813" cy="451813"/>
        </a:xfrm>
        <a:prstGeom prst="ellipse">
          <a:avLst/>
        </a:prstGeom>
        <a:solidFill>
          <a:srgbClr val="FF0000"/>
        </a:solidFill>
        <a:ln w="6350" cap="flat" cmpd="sng" algn="ctr">
          <a:solidFill>
            <a:schemeClr val="accent4">
              <a:hueOff val="227499"/>
              <a:satOff val="-6115"/>
              <a:lumOff val="3563"/>
              <a:alphaOff val="0"/>
            </a:schemeClr>
          </a:solidFill>
          <a:prstDash val="solid"/>
          <a:miter lim="800000"/>
        </a:ln>
        <a:effectLst/>
      </dsp:spPr>
      <dsp:style>
        <a:lnRef idx="1">
          <a:scrgbClr r="0" g="0" b="0"/>
        </a:lnRef>
        <a:fillRef idx="2">
          <a:scrgbClr r="0" g="0" b="0"/>
        </a:fillRef>
        <a:effectRef idx="0">
          <a:scrgbClr r="0" g="0" b="0"/>
        </a:effectRef>
        <a:fontRef idx="minor"/>
      </dsp:style>
    </dsp:sp>
    <dsp:sp modelId="{9D1B249A-A7E1-4AD8-99D2-3ADD383B75BD}">
      <dsp:nvSpPr>
        <dsp:cNvPr id="0" name=""/>
        <dsp:cNvSpPr/>
      </dsp:nvSpPr>
      <dsp:spPr>
        <a:xfrm>
          <a:off x="785701" y="1265395"/>
          <a:ext cx="8179986" cy="361450"/>
        </a:xfrm>
        <a:prstGeom prst="rect">
          <a:avLst/>
        </a:prstGeom>
        <a:gradFill rotWithShape="0">
          <a:gsLst>
            <a:gs pos="0">
              <a:schemeClr val="accent4">
                <a:hueOff val="454998"/>
                <a:satOff val="-12229"/>
                <a:lumOff val="7125"/>
                <a:alphaOff val="0"/>
                <a:lumMod val="110000"/>
                <a:satMod val="105000"/>
                <a:tint val="67000"/>
              </a:schemeClr>
            </a:gs>
            <a:gs pos="50000">
              <a:schemeClr val="accent4">
                <a:hueOff val="454998"/>
                <a:satOff val="-12229"/>
                <a:lumOff val="7125"/>
                <a:alphaOff val="0"/>
                <a:lumMod val="105000"/>
                <a:satMod val="103000"/>
                <a:tint val="73000"/>
              </a:schemeClr>
            </a:gs>
            <a:gs pos="100000">
              <a:schemeClr val="accent4">
                <a:hueOff val="454998"/>
                <a:satOff val="-12229"/>
                <a:lumOff val="712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6901" tIns="48260" rIns="48260" bIns="48260" numCol="1" spcCol="1270" anchor="ctr" anchorCtr="0">
          <a:noAutofit/>
        </a:bodyPr>
        <a:lstStyle/>
        <a:p>
          <a:pPr lvl="0" algn="l" defTabSz="844550">
            <a:lnSpc>
              <a:spcPct val="90000"/>
            </a:lnSpc>
            <a:spcBef>
              <a:spcPct val="0"/>
            </a:spcBef>
            <a:spcAft>
              <a:spcPct val="35000"/>
            </a:spcAft>
          </a:pPr>
          <a:r>
            <a:rPr lang="en-US" sz="1900" kern="1200" dirty="0"/>
            <a:t>Management principles</a:t>
          </a:r>
          <a:endParaRPr lang="en-GB" sz="1900" kern="1200" dirty="0"/>
        </a:p>
      </dsp:txBody>
      <dsp:txXfrm>
        <a:off x="785701" y="1265395"/>
        <a:ext cx="8179986" cy="361450"/>
      </dsp:txXfrm>
    </dsp:sp>
    <dsp:sp modelId="{D8858C00-F4D9-47BC-9079-CCBE8C1FC9CB}">
      <dsp:nvSpPr>
        <dsp:cNvPr id="0" name=""/>
        <dsp:cNvSpPr/>
      </dsp:nvSpPr>
      <dsp:spPr>
        <a:xfrm>
          <a:off x="559794" y="1220213"/>
          <a:ext cx="451813" cy="451813"/>
        </a:xfrm>
        <a:prstGeom prst="ellipse">
          <a:avLst/>
        </a:prstGeom>
        <a:solidFill>
          <a:srgbClr val="00B0F0"/>
        </a:solidFill>
        <a:ln w="6350" cap="flat" cmpd="sng" algn="ctr">
          <a:solidFill>
            <a:schemeClr val="accent4">
              <a:hueOff val="454998"/>
              <a:satOff val="-12229"/>
              <a:lumOff val="7125"/>
              <a:alphaOff val="0"/>
            </a:schemeClr>
          </a:solidFill>
          <a:prstDash val="solid"/>
          <a:miter lim="800000"/>
        </a:ln>
        <a:effectLst/>
      </dsp:spPr>
      <dsp:style>
        <a:lnRef idx="1">
          <a:scrgbClr r="0" g="0" b="0"/>
        </a:lnRef>
        <a:fillRef idx="2">
          <a:scrgbClr r="0" g="0" b="0"/>
        </a:fillRef>
        <a:effectRef idx="0">
          <a:scrgbClr r="0" g="0" b="0"/>
        </a:effectRef>
        <a:fontRef idx="minor"/>
      </dsp:style>
    </dsp:sp>
    <dsp:sp modelId="{B0537E53-84BB-49C2-9908-A9050791894E}">
      <dsp:nvSpPr>
        <dsp:cNvPr id="0" name=""/>
        <dsp:cNvSpPr/>
      </dsp:nvSpPr>
      <dsp:spPr>
        <a:xfrm>
          <a:off x="842973" y="1807889"/>
          <a:ext cx="8122714" cy="361450"/>
        </a:xfrm>
        <a:prstGeom prst="rect">
          <a:avLst/>
        </a:prstGeom>
        <a:gradFill rotWithShape="0">
          <a:gsLst>
            <a:gs pos="0">
              <a:schemeClr val="accent4">
                <a:hueOff val="682498"/>
                <a:satOff val="-18344"/>
                <a:lumOff val="10688"/>
                <a:alphaOff val="0"/>
                <a:lumMod val="110000"/>
                <a:satMod val="105000"/>
                <a:tint val="67000"/>
              </a:schemeClr>
            </a:gs>
            <a:gs pos="50000">
              <a:schemeClr val="accent4">
                <a:hueOff val="682498"/>
                <a:satOff val="-18344"/>
                <a:lumOff val="10688"/>
                <a:alphaOff val="0"/>
                <a:lumMod val="105000"/>
                <a:satMod val="103000"/>
                <a:tint val="73000"/>
              </a:schemeClr>
            </a:gs>
            <a:gs pos="100000">
              <a:schemeClr val="accent4">
                <a:hueOff val="682498"/>
                <a:satOff val="-18344"/>
                <a:lumOff val="1068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6901" tIns="48260" rIns="48260" bIns="48260" numCol="1" spcCol="1270" anchor="ctr" anchorCtr="0">
          <a:noAutofit/>
        </a:bodyPr>
        <a:lstStyle/>
        <a:p>
          <a:pPr lvl="0" algn="l" defTabSz="844550">
            <a:lnSpc>
              <a:spcPct val="90000"/>
            </a:lnSpc>
            <a:spcBef>
              <a:spcPct val="0"/>
            </a:spcBef>
            <a:spcAft>
              <a:spcPct val="35000"/>
            </a:spcAft>
          </a:pPr>
          <a:r>
            <a:rPr lang="en-US" sz="1900" kern="1200" dirty="0"/>
            <a:t>Management functions</a:t>
          </a:r>
          <a:endParaRPr lang="en-GB" sz="1900" kern="1200" dirty="0"/>
        </a:p>
      </dsp:txBody>
      <dsp:txXfrm>
        <a:off x="842973" y="1807889"/>
        <a:ext cx="8122714" cy="361450"/>
      </dsp:txXfrm>
    </dsp:sp>
    <dsp:sp modelId="{CAE5F4DB-A320-4998-B945-8EAF0E397979}">
      <dsp:nvSpPr>
        <dsp:cNvPr id="0" name=""/>
        <dsp:cNvSpPr/>
      </dsp:nvSpPr>
      <dsp:spPr>
        <a:xfrm>
          <a:off x="617067" y="1762707"/>
          <a:ext cx="451813" cy="451813"/>
        </a:xfrm>
        <a:prstGeom prst="ellipse">
          <a:avLst/>
        </a:prstGeom>
        <a:solidFill>
          <a:srgbClr val="00B0F0"/>
        </a:solidFill>
        <a:ln w="6350" cap="flat" cmpd="sng" algn="ctr">
          <a:solidFill>
            <a:schemeClr val="accent4">
              <a:hueOff val="682498"/>
              <a:satOff val="-18344"/>
              <a:lumOff val="10688"/>
              <a:alphaOff val="0"/>
            </a:schemeClr>
          </a:solidFill>
          <a:prstDash val="solid"/>
          <a:miter lim="800000"/>
        </a:ln>
        <a:effectLst/>
      </dsp:spPr>
      <dsp:style>
        <a:lnRef idx="1">
          <a:scrgbClr r="0" g="0" b="0"/>
        </a:lnRef>
        <a:fillRef idx="2">
          <a:scrgbClr r="0" g="0" b="0"/>
        </a:fillRef>
        <a:effectRef idx="0">
          <a:scrgbClr r="0" g="0" b="0"/>
        </a:effectRef>
        <a:fontRef idx="minor"/>
      </dsp:style>
    </dsp:sp>
    <dsp:sp modelId="{DAF9718F-0592-4511-B87C-E130E07C5B3A}">
      <dsp:nvSpPr>
        <dsp:cNvPr id="0" name=""/>
        <dsp:cNvSpPr/>
      </dsp:nvSpPr>
      <dsp:spPr>
        <a:xfrm>
          <a:off x="785701" y="2350383"/>
          <a:ext cx="8179986" cy="361450"/>
        </a:xfrm>
        <a:prstGeom prst="rect">
          <a:avLst/>
        </a:prstGeom>
        <a:gradFill rotWithShape="0">
          <a:gsLst>
            <a:gs pos="0">
              <a:schemeClr val="accent4">
                <a:hueOff val="909997"/>
                <a:satOff val="-24459"/>
                <a:lumOff val="14250"/>
                <a:alphaOff val="0"/>
                <a:lumMod val="110000"/>
                <a:satMod val="105000"/>
                <a:tint val="67000"/>
              </a:schemeClr>
            </a:gs>
            <a:gs pos="50000">
              <a:schemeClr val="accent4">
                <a:hueOff val="909997"/>
                <a:satOff val="-24459"/>
                <a:lumOff val="14250"/>
                <a:alphaOff val="0"/>
                <a:lumMod val="105000"/>
                <a:satMod val="103000"/>
                <a:tint val="73000"/>
              </a:schemeClr>
            </a:gs>
            <a:gs pos="100000">
              <a:schemeClr val="accent4">
                <a:hueOff val="909997"/>
                <a:satOff val="-24459"/>
                <a:lumOff val="1425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6901" tIns="48260" rIns="48260" bIns="48260" numCol="1" spcCol="1270" anchor="ctr" anchorCtr="0">
          <a:noAutofit/>
        </a:bodyPr>
        <a:lstStyle/>
        <a:p>
          <a:pPr lvl="0" algn="l" defTabSz="844550">
            <a:lnSpc>
              <a:spcPct val="90000"/>
            </a:lnSpc>
            <a:spcBef>
              <a:spcPct val="0"/>
            </a:spcBef>
            <a:spcAft>
              <a:spcPct val="35000"/>
            </a:spcAft>
          </a:pPr>
          <a:r>
            <a:rPr lang="en-US" sz="1900" kern="1200" dirty="0"/>
            <a:t>Managerial Roles</a:t>
          </a:r>
          <a:endParaRPr lang="en-GB" sz="1900" kern="1200" dirty="0"/>
        </a:p>
      </dsp:txBody>
      <dsp:txXfrm>
        <a:off x="785701" y="2350383"/>
        <a:ext cx="8179986" cy="361450"/>
      </dsp:txXfrm>
    </dsp:sp>
    <dsp:sp modelId="{9467DD39-465C-4B34-8A38-76DE10D974BD}">
      <dsp:nvSpPr>
        <dsp:cNvPr id="0" name=""/>
        <dsp:cNvSpPr/>
      </dsp:nvSpPr>
      <dsp:spPr>
        <a:xfrm>
          <a:off x="559794" y="2305201"/>
          <a:ext cx="451813" cy="451813"/>
        </a:xfrm>
        <a:prstGeom prst="ellipse">
          <a:avLst/>
        </a:prstGeom>
        <a:solidFill>
          <a:srgbClr val="002060"/>
        </a:solidFill>
        <a:ln w="6350" cap="flat" cmpd="sng" algn="ctr">
          <a:solidFill>
            <a:schemeClr val="accent4">
              <a:hueOff val="909997"/>
              <a:satOff val="-24459"/>
              <a:lumOff val="14250"/>
              <a:alphaOff val="0"/>
            </a:schemeClr>
          </a:solidFill>
          <a:prstDash val="solid"/>
          <a:miter lim="800000"/>
        </a:ln>
        <a:effectLst/>
      </dsp:spPr>
      <dsp:style>
        <a:lnRef idx="1">
          <a:scrgbClr r="0" g="0" b="0"/>
        </a:lnRef>
        <a:fillRef idx="2">
          <a:scrgbClr r="0" g="0" b="0"/>
        </a:fillRef>
        <a:effectRef idx="0">
          <a:scrgbClr r="0" g="0" b="0"/>
        </a:effectRef>
        <a:fontRef idx="minor"/>
      </dsp:style>
    </dsp:sp>
    <dsp:sp modelId="{EA9134D9-9A4F-4783-96B6-EB90748B40F7}">
      <dsp:nvSpPr>
        <dsp:cNvPr id="0" name=""/>
        <dsp:cNvSpPr/>
      </dsp:nvSpPr>
      <dsp:spPr>
        <a:xfrm>
          <a:off x="606328" y="2892479"/>
          <a:ext cx="8359359" cy="361450"/>
        </a:xfrm>
        <a:prstGeom prst="rect">
          <a:avLst/>
        </a:prstGeom>
        <a:gradFill rotWithShape="0">
          <a:gsLst>
            <a:gs pos="0">
              <a:schemeClr val="accent4">
                <a:hueOff val="1137496"/>
                <a:satOff val="-30573"/>
                <a:lumOff val="17812"/>
                <a:alphaOff val="0"/>
                <a:lumMod val="110000"/>
                <a:satMod val="105000"/>
                <a:tint val="67000"/>
              </a:schemeClr>
            </a:gs>
            <a:gs pos="50000">
              <a:schemeClr val="accent4">
                <a:hueOff val="1137496"/>
                <a:satOff val="-30573"/>
                <a:lumOff val="17812"/>
                <a:alphaOff val="0"/>
                <a:lumMod val="105000"/>
                <a:satMod val="103000"/>
                <a:tint val="73000"/>
              </a:schemeClr>
            </a:gs>
            <a:gs pos="100000">
              <a:schemeClr val="accent4">
                <a:hueOff val="1137496"/>
                <a:satOff val="-30573"/>
                <a:lumOff val="1781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6901" tIns="48260" rIns="48260" bIns="48260" numCol="1" spcCol="1270" anchor="ctr" anchorCtr="0">
          <a:noAutofit/>
        </a:bodyPr>
        <a:lstStyle/>
        <a:p>
          <a:pPr lvl="0" algn="l" defTabSz="844550">
            <a:lnSpc>
              <a:spcPct val="90000"/>
            </a:lnSpc>
            <a:spcBef>
              <a:spcPct val="0"/>
            </a:spcBef>
            <a:spcAft>
              <a:spcPct val="35000"/>
            </a:spcAft>
          </a:pPr>
          <a:r>
            <a:rPr lang="en-US" sz="1900" kern="1200" dirty="0"/>
            <a:t>Managers behaviors towards employees</a:t>
          </a:r>
          <a:endParaRPr lang="en-GB" sz="1900" kern="1200" dirty="0"/>
        </a:p>
      </dsp:txBody>
      <dsp:txXfrm>
        <a:off x="606328" y="2892479"/>
        <a:ext cx="8359359" cy="361450"/>
      </dsp:txXfrm>
    </dsp:sp>
    <dsp:sp modelId="{094ECE86-C8D5-4017-8A7C-89EF825ECCE9}">
      <dsp:nvSpPr>
        <dsp:cNvPr id="0" name=""/>
        <dsp:cNvSpPr/>
      </dsp:nvSpPr>
      <dsp:spPr>
        <a:xfrm>
          <a:off x="380421" y="2847298"/>
          <a:ext cx="451813" cy="451813"/>
        </a:xfrm>
        <a:prstGeom prst="ellipse">
          <a:avLst/>
        </a:prstGeom>
        <a:solidFill>
          <a:srgbClr val="00B050"/>
        </a:solidFill>
        <a:ln w="6350" cap="flat" cmpd="sng" algn="ctr">
          <a:solidFill>
            <a:schemeClr val="accent4">
              <a:hueOff val="1137496"/>
              <a:satOff val="-30573"/>
              <a:lumOff val="17812"/>
              <a:alphaOff val="0"/>
            </a:schemeClr>
          </a:solidFill>
          <a:prstDash val="solid"/>
          <a:miter lim="800000"/>
        </a:ln>
        <a:effectLst/>
      </dsp:spPr>
      <dsp:style>
        <a:lnRef idx="1">
          <a:scrgbClr r="0" g="0" b="0"/>
        </a:lnRef>
        <a:fillRef idx="2">
          <a:scrgbClr r="0" g="0" b="0"/>
        </a:fillRef>
        <a:effectRef idx="0">
          <a:scrgbClr r="0" g="0" b="0"/>
        </a:effectRef>
        <a:fontRef idx="minor"/>
      </dsp:style>
    </dsp:sp>
    <dsp:sp modelId="{5D95C624-6B9C-4535-9930-3710DBA4DA10}">
      <dsp:nvSpPr>
        <dsp:cNvPr id="0" name=""/>
        <dsp:cNvSpPr/>
      </dsp:nvSpPr>
      <dsp:spPr>
        <a:xfrm>
          <a:off x="279002" y="3434973"/>
          <a:ext cx="8686685" cy="361450"/>
        </a:xfrm>
        <a:prstGeom prst="rect">
          <a:avLst/>
        </a:prstGeom>
        <a:gradFill rotWithShape="0">
          <a:gsLst>
            <a:gs pos="0">
              <a:schemeClr val="accent4">
                <a:hueOff val="1364995"/>
                <a:satOff val="-36688"/>
                <a:lumOff val="21375"/>
                <a:alphaOff val="0"/>
                <a:lumMod val="110000"/>
                <a:satMod val="105000"/>
                <a:tint val="67000"/>
              </a:schemeClr>
            </a:gs>
            <a:gs pos="50000">
              <a:schemeClr val="accent4">
                <a:hueOff val="1364995"/>
                <a:satOff val="-36688"/>
                <a:lumOff val="21375"/>
                <a:alphaOff val="0"/>
                <a:lumMod val="105000"/>
                <a:satMod val="103000"/>
                <a:tint val="73000"/>
              </a:schemeClr>
            </a:gs>
            <a:gs pos="100000">
              <a:schemeClr val="accent4">
                <a:hueOff val="1364995"/>
                <a:satOff val="-36688"/>
                <a:lumOff val="2137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6901" tIns="48260" rIns="48260" bIns="48260" numCol="1" spcCol="1270" anchor="ctr" anchorCtr="0">
          <a:noAutofit/>
        </a:bodyPr>
        <a:lstStyle/>
        <a:p>
          <a:pPr lvl="0" algn="l" defTabSz="844550">
            <a:lnSpc>
              <a:spcPct val="90000"/>
            </a:lnSpc>
            <a:spcBef>
              <a:spcPct val="0"/>
            </a:spcBef>
            <a:spcAft>
              <a:spcPct val="35000"/>
            </a:spcAft>
          </a:pPr>
          <a:r>
            <a:rPr lang="en-US" sz="1900" kern="1200" dirty="0"/>
            <a:t>Conclusion</a:t>
          </a:r>
          <a:endParaRPr lang="en-GB" sz="1900" kern="1200" dirty="0"/>
        </a:p>
      </dsp:txBody>
      <dsp:txXfrm>
        <a:off x="279002" y="3434973"/>
        <a:ext cx="8686685" cy="361450"/>
      </dsp:txXfrm>
    </dsp:sp>
    <dsp:sp modelId="{98D755FA-0BC4-414E-A875-0737942DECD8}">
      <dsp:nvSpPr>
        <dsp:cNvPr id="0" name=""/>
        <dsp:cNvSpPr/>
      </dsp:nvSpPr>
      <dsp:spPr>
        <a:xfrm>
          <a:off x="53096" y="3389792"/>
          <a:ext cx="451813" cy="451813"/>
        </a:xfrm>
        <a:prstGeom prst="ellipse">
          <a:avLst/>
        </a:prstGeom>
        <a:solidFill>
          <a:srgbClr val="FFFF00"/>
        </a:solidFill>
        <a:ln w="6350" cap="flat" cmpd="sng" algn="ctr">
          <a:solidFill>
            <a:schemeClr val="accent4">
              <a:hueOff val="1364995"/>
              <a:satOff val="-36688"/>
              <a:lumOff val="21375"/>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F90531-328A-4862-AF95-E2E77B5B66F4}" type="datetimeFigureOut">
              <a:rPr lang="en-GB" smtClean="0"/>
              <a:t>23/03/2024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C8F85D-3E7D-492A-9CED-B58B59B238B8}" type="slidenum">
              <a:rPr lang="en-GB" smtClean="0"/>
              <a:t>‹#›</a:t>
            </a:fld>
            <a:endParaRPr lang="en-GB"/>
          </a:p>
        </p:txBody>
      </p:sp>
    </p:spTree>
    <p:extLst>
      <p:ext uri="{BB962C8B-B14F-4D97-AF65-F5344CB8AC3E}">
        <p14:creationId xmlns:p14="http://schemas.microsoft.com/office/powerpoint/2010/main" val="1156998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A business </a:t>
            </a:r>
            <a:r>
              <a:rPr lang="en-US" sz="1200" dirty="0" err="1">
                <a:solidFill>
                  <a:schemeClr val="dk1"/>
                </a:solidFill>
                <a:latin typeface="Times New Roman"/>
                <a:ea typeface="Times New Roman"/>
                <a:cs typeface="Times New Roman"/>
                <a:sym typeface="Times New Roman"/>
              </a:rPr>
              <a:t>organisation</a:t>
            </a:r>
            <a:r>
              <a:rPr lang="en-US" sz="1200" dirty="0">
                <a:solidFill>
                  <a:schemeClr val="dk1"/>
                </a:solidFill>
                <a:latin typeface="Times New Roman"/>
                <a:ea typeface="Times New Roman"/>
                <a:cs typeface="Times New Roman"/>
                <a:sym typeface="Times New Roman"/>
              </a:rPr>
              <a:t> in general cannot run without the existence of proper leadership and management consideration. Mainly, they need to choose such a leadership and management style which will aid in engaging employees at the workplace through which the business productivity will be </a:t>
            </a:r>
            <a:r>
              <a:rPr lang="en-US" sz="1200" dirty="0" err="1">
                <a:solidFill>
                  <a:schemeClr val="dk1"/>
                </a:solidFill>
                <a:latin typeface="Times New Roman"/>
                <a:ea typeface="Times New Roman"/>
                <a:cs typeface="Times New Roman"/>
                <a:sym typeface="Times New Roman"/>
              </a:rPr>
              <a:t>maximised</a:t>
            </a:r>
            <a:r>
              <a:rPr lang="en-US" sz="1200" dirty="0">
                <a:solidFill>
                  <a:schemeClr val="dk1"/>
                </a:solidFill>
                <a:latin typeface="Times New Roman"/>
                <a:ea typeface="Times New Roman"/>
                <a:cs typeface="Times New Roman"/>
                <a:sym typeface="Times New Roman"/>
              </a:rPr>
              <a:t>. Thus, the overall profitability of the business will be enhanced on a similar note. The study aims to examine the managerial principles, functions and roles within a company. Thus, for this presentation, Samsung has been chosen which is a multinational company that is located across the region of Samsung Digital City, Suwon, South Korea (Samsung, 2023). In this presentation report, the importance of management and its function will be discussed. Further, managerial roles with respect to Samsung will be elaborated on. Along with that, the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of managers toward their employees will be explained in detail. </a:t>
            </a:r>
            <a:endParaRPr lang="en-US" dirty="0"/>
          </a:p>
          <a:p>
            <a:endParaRPr lang="en-GB" dirty="0"/>
          </a:p>
        </p:txBody>
      </p:sp>
      <p:sp>
        <p:nvSpPr>
          <p:cNvPr id="4" name="Slide Number Placeholder 3"/>
          <p:cNvSpPr>
            <a:spLocks noGrp="1"/>
          </p:cNvSpPr>
          <p:nvPr>
            <p:ph type="sldNum" sz="quarter" idx="10"/>
          </p:nvPr>
        </p:nvSpPr>
        <p:spPr/>
        <p:txBody>
          <a:bodyPr/>
          <a:lstStyle/>
          <a:p>
            <a:fld id="{04C8F85D-3E7D-492A-9CED-B58B59B238B8}" type="slidenum">
              <a:rPr lang="en-GB" smtClean="0"/>
              <a:t>3</a:t>
            </a:fld>
            <a:endParaRPr lang="en-GB"/>
          </a:p>
        </p:txBody>
      </p:sp>
    </p:spTree>
    <p:extLst>
      <p:ext uri="{BB962C8B-B14F-4D97-AF65-F5344CB8AC3E}">
        <p14:creationId xmlns:p14="http://schemas.microsoft.com/office/powerpoint/2010/main" val="3816458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latin typeface="Times New Roman"/>
                <a:ea typeface="Times New Roman"/>
                <a:cs typeface="Times New Roman"/>
                <a:sym typeface="Times New Roman"/>
              </a:rPr>
              <a:t>Moreover, how a business </a:t>
            </a:r>
            <a:r>
              <a:rPr lang="en-US" sz="1200" dirty="0" err="1">
                <a:solidFill>
                  <a:schemeClr val="dk1"/>
                </a:solidFill>
                <a:latin typeface="Times New Roman"/>
                <a:ea typeface="Times New Roman"/>
                <a:cs typeface="Times New Roman"/>
                <a:sym typeface="Times New Roman"/>
              </a:rPr>
              <a:t>organisation</a:t>
            </a:r>
            <a:r>
              <a:rPr lang="en-US" sz="1200" dirty="0">
                <a:solidFill>
                  <a:schemeClr val="dk1"/>
                </a:solidFill>
                <a:latin typeface="Times New Roman"/>
                <a:ea typeface="Times New Roman"/>
                <a:cs typeface="Times New Roman"/>
                <a:sym typeface="Times New Roman"/>
              </a:rPr>
              <a:t> manages its employees so that they can work coordinately to achieve the business goals is also determined by examining the management style considered by a business </a:t>
            </a:r>
            <a:r>
              <a:rPr lang="en-US" sz="1200" dirty="0" err="1">
                <a:solidFill>
                  <a:schemeClr val="dk1"/>
                </a:solidFill>
                <a:latin typeface="Times New Roman"/>
                <a:ea typeface="Times New Roman"/>
                <a:cs typeface="Times New Roman"/>
                <a:sym typeface="Times New Roman"/>
              </a:rPr>
              <a:t>organisation</a:t>
            </a:r>
            <a:r>
              <a:rPr lang="en-US" sz="1200" dirty="0">
                <a:solidFill>
                  <a:schemeClr val="dk1"/>
                </a:solidFill>
                <a:latin typeface="Times New Roman"/>
                <a:ea typeface="Times New Roman"/>
                <a:cs typeface="Times New Roman"/>
                <a:sym typeface="Times New Roman"/>
              </a:rPr>
              <a:t>. It has been found that the primary aim of management is to develop an environment where all the employees will work coordinately and effectively to achieve business goals and objectives. Here, Samsung has been chosen as the initial business </a:t>
            </a:r>
            <a:r>
              <a:rPr lang="en-US" sz="1200" dirty="0" err="1">
                <a:solidFill>
                  <a:schemeClr val="dk1"/>
                </a:solidFill>
                <a:latin typeface="Times New Roman"/>
                <a:ea typeface="Times New Roman"/>
                <a:cs typeface="Times New Roman"/>
                <a:sym typeface="Times New Roman"/>
              </a:rPr>
              <a:t>organisation</a:t>
            </a:r>
            <a:r>
              <a:rPr lang="en-US" sz="1200" dirty="0">
                <a:solidFill>
                  <a:schemeClr val="dk1"/>
                </a:solidFill>
                <a:latin typeface="Times New Roman"/>
                <a:ea typeface="Times New Roman"/>
                <a:cs typeface="Times New Roman"/>
                <a:sym typeface="Times New Roman"/>
              </a:rPr>
              <a:t> based on which various tasks will be examined and evaluated further. It is mainly a South Korean multinational manufacturing conglomerate whose headquarters is located across the region of Samsung Digital City, Suwon, South Korea. It was founded by Lee </a:t>
            </a:r>
            <a:r>
              <a:rPr lang="en-US" sz="1200" dirty="0" err="1">
                <a:solidFill>
                  <a:schemeClr val="dk1"/>
                </a:solidFill>
                <a:latin typeface="Times New Roman"/>
                <a:ea typeface="Times New Roman"/>
                <a:cs typeface="Times New Roman"/>
                <a:sym typeface="Times New Roman"/>
              </a:rPr>
              <a:t>Byung-chul</a:t>
            </a:r>
            <a:r>
              <a:rPr lang="en-US" sz="1200" dirty="0">
                <a:solidFill>
                  <a:schemeClr val="dk1"/>
                </a:solidFill>
                <a:latin typeface="Times New Roman"/>
                <a:ea typeface="Times New Roman"/>
                <a:cs typeface="Times New Roman"/>
                <a:sym typeface="Times New Roman"/>
              </a:rPr>
              <a:t> on 1st March 1938. The current chairman of the company is Lee Jae-</a:t>
            </a:r>
            <a:r>
              <a:rPr lang="en-US" sz="1200" dirty="0" err="1">
                <a:solidFill>
                  <a:schemeClr val="dk1"/>
                </a:solidFill>
                <a:latin typeface="Times New Roman"/>
                <a:ea typeface="Times New Roman"/>
                <a:cs typeface="Times New Roman"/>
                <a:sym typeface="Times New Roman"/>
              </a:rPr>
              <a:t>yong</a:t>
            </a:r>
            <a:r>
              <a:rPr lang="en-US" sz="1200" dirty="0">
                <a:solidFill>
                  <a:schemeClr val="dk1"/>
                </a:solidFill>
                <a:latin typeface="Times New Roman"/>
                <a:ea typeface="Times New Roman"/>
                <a:cs typeface="Times New Roman"/>
                <a:sym typeface="Times New Roman"/>
              </a:rPr>
              <a:t> (Samsung, 2023). In this report, different analyses will be made to examine the role and function of good management in a business </a:t>
            </a:r>
            <a:r>
              <a:rPr lang="en-US" sz="1200" dirty="0" err="1">
                <a:solidFill>
                  <a:schemeClr val="dk1"/>
                </a:solidFill>
                <a:latin typeface="Times New Roman"/>
                <a:ea typeface="Times New Roman"/>
                <a:cs typeface="Times New Roman"/>
                <a:sym typeface="Times New Roman"/>
              </a:rPr>
              <a:t>organisation</a:t>
            </a:r>
            <a:r>
              <a:rPr lang="en-US" sz="1200" dirty="0">
                <a:solidFill>
                  <a:schemeClr val="dk1"/>
                </a:solidFill>
                <a:latin typeface="Times New Roman"/>
                <a:ea typeface="Times New Roman"/>
                <a:cs typeface="Times New Roman"/>
                <a:sym typeface="Times New Roman"/>
              </a:rPr>
              <a:t> like Samsung. Here, the definition of management and its importance in a business </a:t>
            </a:r>
            <a:r>
              <a:rPr lang="en-US" sz="1200" dirty="0" err="1">
                <a:solidFill>
                  <a:schemeClr val="dk1"/>
                </a:solidFill>
                <a:latin typeface="Times New Roman"/>
                <a:ea typeface="Times New Roman"/>
                <a:cs typeface="Times New Roman"/>
                <a:sym typeface="Times New Roman"/>
              </a:rPr>
              <a:t>organisation</a:t>
            </a:r>
            <a:r>
              <a:rPr lang="en-US" sz="1200" dirty="0">
                <a:solidFill>
                  <a:schemeClr val="dk1"/>
                </a:solidFill>
                <a:latin typeface="Times New Roman"/>
                <a:ea typeface="Times New Roman"/>
                <a:cs typeface="Times New Roman"/>
                <a:sym typeface="Times New Roman"/>
              </a:rPr>
              <a:t> will be elaborated on. Further, how management is important for a business </a:t>
            </a:r>
            <a:r>
              <a:rPr lang="en-US" sz="1200" dirty="0" err="1">
                <a:solidFill>
                  <a:schemeClr val="dk1"/>
                </a:solidFill>
                <a:latin typeface="Times New Roman"/>
                <a:ea typeface="Times New Roman"/>
                <a:cs typeface="Times New Roman"/>
                <a:sym typeface="Times New Roman"/>
              </a:rPr>
              <a:t>organisation</a:t>
            </a:r>
            <a:r>
              <a:rPr lang="en-US" sz="1200" dirty="0">
                <a:solidFill>
                  <a:schemeClr val="dk1"/>
                </a:solidFill>
                <a:latin typeface="Times New Roman"/>
                <a:ea typeface="Times New Roman"/>
                <a:cs typeface="Times New Roman"/>
                <a:sym typeface="Times New Roman"/>
              </a:rPr>
              <a:t> like Samsung will be discussed. Along with that, the functions of management with different managerial roles with respect to Samsung will be discussed. Furthermore, the </a:t>
            </a:r>
            <a:r>
              <a:rPr lang="en-US" sz="1200" dirty="0" err="1">
                <a:solidFill>
                  <a:schemeClr val="dk1"/>
                </a:solidFill>
                <a:latin typeface="Times New Roman"/>
                <a:ea typeface="Times New Roman"/>
                <a:cs typeface="Times New Roman"/>
                <a:sym typeface="Times New Roman"/>
              </a:rPr>
              <a:t>behaviour</a:t>
            </a:r>
            <a:r>
              <a:rPr lang="en-US" sz="1200" dirty="0">
                <a:solidFill>
                  <a:schemeClr val="dk1"/>
                </a:solidFill>
                <a:latin typeface="Times New Roman"/>
                <a:ea typeface="Times New Roman"/>
                <a:cs typeface="Times New Roman"/>
                <a:sym typeface="Times New Roman"/>
              </a:rPr>
              <a:t> of managers towards their employees in the case of Samsung will be elaborated on. That may aid them in implementing a similar plan for their business as well.</a:t>
            </a:r>
            <a:endParaRPr lang="en-US" sz="1200" dirty="0">
              <a:latin typeface="Times New Roman"/>
              <a:ea typeface="Times New Roman"/>
              <a:cs typeface="Times New Roman"/>
              <a:sym typeface="Times New Roman"/>
            </a:endParaRPr>
          </a:p>
          <a:p>
            <a:endParaRPr lang="en-GB" dirty="0"/>
          </a:p>
        </p:txBody>
      </p:sp>
      <p:sp>
        <p:nvSpPr>
          <p:cNvPr id="4" name="Slide Number Placeholder 3"/>
          <p:cNvSpPr>
            <a:spLocks noGrp="1"/>
          </p:cNvSpPr>
          <p:nvPr>
            <p:ph type="sldNum" sz="quarter" idx="10"/>
          </p:nvPr>
        </p:nvSpPr>
        <p:spPr/>
        <p:txBody>
          <a:bodyPr/>
          <a:lstStyle/>
          <a:p>
            <a:fld id="{04C8F85D-3E7D-492A-9CED-B58B59B238B8}" type="slidenum">
              <a:rPr lang="en-GB" smtClean="0"/>
              <a:t>4</a:t>
            </a:fld>
            <a:endParaRPr lang="en-GB"/>
          </a:p>
        </p:txBody>
      </p:sp>
    </p:spTree>
    <p:extLst>
      <p:ext uri="{BB962C8B-B14F-4D97-AF65-F5344CB8AC3E}">
        <p14:creationId xmlns:p14="http://schemas.microsoft.com/office/powerpoint/2010/main" val="4261284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highlight>
                  <a:srgbClr val="FFFFFF"/>
                </a:highlight>
                <a:latin typeface="Times New Roman" panose="02020603050405020304" pitchFamily="18" charset="0"/>
                <a:ea typeface="Times New Roman" panose="02020603050405020304" pitchFamily="18" charset="0"/>
              </a:rPr>
              <a:t>At present, the management of the company has decided to invest in research and development in order to implement cutting-edge technology that leads to the creation of innovative products such as Galaxy smartphones as well as QLED TVs.</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4C8F85D-3E7D-492A-9CED-B58B59B238B8}" type="slidenum">
              <a:rPr lang="en-GB" smtClean="0"/>
              <a:t>5</a:t>
            </a:fld>
            <a:endParaRPr lang="en-GB"/>
          </a:p>
        </p:txBody>
      </p:sp>
    </p:spTree>
    <p:extLst>
      <p:ext uri="{BB962C8B-B14F-4D97-AF65-F5344CB8AC3E}">
        <p14:creationId xmlns:p14="http://schemas.microsoft.com/office/powerpoint/2010/main" val="2481055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highlight>
                  <a:srgbClr val="FFFFFF"/>
                </a:highlight>
                <a:latin typeface="Times New Roman" panose="02020603050405020304" pitchFamily="18" charset="0"/>
                <a:ea typeface="Times New Roman" panose="02020603050405020304" pitchFamily="18" charset="0"/>
              </a:rPr>
              <a:t>It is seen that the employees have developed breakthrough technologies such as foldable displays along with advanced semiconductor chips that drive the success of the company in the global market.</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4C8F85D-3E7D-492A-9CED-B58B59B238B8}" type="slidenum">
              <a:rPr lang="en-GB" smtClean="0"/>
              <a:t>6</a:t>
            </a:fld>
            <a:endParaRPr lang="en-GB"/>
          </a:p>
        </p:txBody>
      </p:sp>
    </p:spTree>
    <p:extLst>
      <p:ext uri="{BB962C8B-B14F-4D97-AF65-F5344CB8AC3E}">
        <p14:creationId xmlns:p14="http://schemas.microsoft.com/office/powerpoint/2010/main" val="3249716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In recent times, </a:t>
            </a:r>
            <a:r>
              <a:rPr lang="en-GB" sz="1200" dirty="0" err="1">
                <a:latin typeface="Times New Roman" panose="02020603050405020304" pitchFamily="18" charset="0"/>
                <a:ea typeface="Times New Roman" panose="02020603050405020304" pitchFamily="18" charset="0"/>
              </a:rPr>
              <a:t>SamThe</a:t>
            </a:r>
            <a:r>
              <a:rPr lang="en-GB" sz="1200" dirty="0">
                <a:latin typeface="Times New Roman" panose="02020603050405020304" pitchFamily="18" charset="0"/>
                <a:ea typeface="Times New Roman" panose="02020603050405020304" pitchFamily="18" charset="0"/>
              </a:rPr>
              <a:t> organizational structure of the company is designed to facilitate innovation and collaboration across the diverse business units</a:t>
            </a:r>
            <a:endParaRPr lang="en-IN" sz="1200" dirty="0">
              <a:latin typeface="Arial" panose="020B0604020202020204" pitchFamily="34" charset="0"/>
              <a:ea typeface="Arial" panose="020B0604020202020204" pitchFamily="34" charset="0"/>
            </a:endParaRPr>
          </a:p>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sung Electronics has been organised into different divisions each responsible for product categories such as TVs, smartphones and home appliances </a:t>
            </a:r>
            <a:r>
              <a:rPr lang="en-IN" sz="1200" u="none" strike="noStrike" dirty="0">
                <a:effectLst/>
                <a:latin typeface="Times New Roman" panose="02020603050405020304" pitchFamily="18" charset="0"/>
                <a:ea typeface="Times New Roman" panose="02020603050405020304" pitchFamily="18" charset="0"/>
              </a:rPr>
              <a:t>(Frederick and Lee, 2017)</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This structure enables efficient communication and coordination among teams that lead to the development and timely delivery of high-quality products </a:t>
            </a:r>
            <a:endParaRPr lang="en-IN" sz="1200" u="none" strike="noStrike"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4C8F85D-3E7D-492A-9CED-B58B59B238B8}" type="slidenum">
              <a:rPr lang="en-GB" smtClean="0"/>
              <a:t>7</a:t>
            </a:fld>
            <a:endParaRPr lang="en-GB"/>
          </a:p>
        </p:txBody>
      </p:sp>
    </p:spTree>
    <p:extLst>
      <p:ext uri="{BB962C8B-B14F-4D97-AF65-F5344CB8AC3E}">
        <p14:creationId xmlns:p14="http://schemas.microsoft.com/office/powerpoint/2010/main" val="3188645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highlight>
                  <a:srgbClr val="FFFFFF"/>
                </a:highlight>
                <a:latin typeface="Times New Roman" panose="02020603050405020304" pitchFamily="18" charset="0"/>
                <a:ea typeface="Times New Roman" panose="02020603050405020304" pitchFamily="18" charset="0"/>
              </a:rPr>
              <a:t>The management structures teams and also resources that support the initiatives. Moreover, the leader Lee Kun-</a:t>
            </a:r>
            <a:r>
              <a:rPr lang="en-GB" sz="1200" dirty="0" err="1">
                <a:effectLst/>
                <a:highlight>
                  <a:srgbClr val="FFFFFF"/>
                </a:highlight>
                <a:latin typeface="Times New Roman" panose="02020603050405020304" pitchFamily="18" charset="0"/>
                <a:ea typeface="Times New Roman" panose="02020603050405020304" pitchFamily="18" charset="0"/>
              </a:rPr>
              <a:t>hee</a:t>
            </a:r>
            <a:r>
              <a:rPr lang="en-GB" sz="1200" dirty="0">
                <a:effectLst/>
                <a:highlight>
                  <a:srgbClr val="FFFFFF"/>
                </a:highlight>
                <a:latin typeface="Times New Roman" panose="02020603050405020304" pitchFamily="18" charset="0"/>
                <a:ea typeface="Times New Roman" panose="02020603050405020304" pitchFamily="18" charset="0"/>
              </a:rPr>
              <a:t> inspires employees to innovate and encourages them to be more effective.  Moreover, the function, of controlling focuses on ensuring performance metrics for upholding quality and driving continuous improvement in products </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4C8F85D-3E7D-492A-9CED-B58B59B238B8}" type="slidenum">
              <a:rPr lang="en-GB" smtClean="0"/>
              <a:t>8</a:t>
            </a:fld>
            <a:endParaRPr lang="en-GB"/>
          </a:p>
        </p:txBody>
      </p:sp>
    </p:spTree>
    <p:extLst>
      <p:ext uri="{BB962C8B-B14F-4D97-AF65-F5344CB8AC3E}">
        <p14:creationId xmlns:p14="http://schemas.microsoft.com/office/powerpoint/2010/main" val="1278007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highlight>
                  <a:srgbClr val="FFFFFF"/>
                </a:highlight>
                <a:latin typeface="Times New Roman" panose="02020603050405020304" pitchFamily="18" charset="0"/>
                <a:ea typeface="Times New Roman" panose="02020603050405020304" pitchFamily="18" charset="0"/>
              </a:rPr>
              <a:t>Department heads of the company inspire and also motivate the teams to achieve organisational goals, building a culture of innovation and excellence. The executives of Samsung collect information about market trends along with consumer preferences, and business activities of the competitor activities that help in making strategic decision-making.</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4C8F85D-3E7D-492A-9CED-B58B59B238B8}" type="slidenum">
              <a:rPr lang="en-GB" smtClean="0"/>
              <a:t>9</a:t>
            </a:fld>
            <a:endParaRPr lang="en-GB"/>
          </a:p>
        </p:txBody>
      </p:sp>
    </p:spTree>
    <p:extLst>
      <p:ext uri="{BB962C8B-B14F-4D97-AF65-F5344CB8AC3E}">
        <p14:creationId xmlns:p14="http://schemas.microsoft.com/office/powerpoint/2010/main" val="2121599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0"/>
              </a:spcAft>
            </a:pPr>
            <a:r>
              <a:rPr lang="en-GB" sz="1200" dirty="0">
                <a:effectLst/>
                <a:highlight>
                  <a:srgbClr val="FFFFFF"/>
                </a:highlight>
                <a:latin typeface="Times New Roman" panose="02020603050405020304" pitchFamily="18" charset="0"/>
                <a:ea typeface="Times New Roman" panose="02020603050405020304" pitchFamily="18" charset="0"/>
              </a:rPr>
              <a:t>They help in establishing a culture of innovation as well as continuous improvement. Here, the management of Samsung encourages employees to achieve excellence by pushing boundaries in their respective roles. </a:t>
            </a:r>
            <a:endParaRPr lang="en-IN" sz="1200" dirty="0">
              <a:effectLst/>
              <a:latin typeface="Arial" panose="020B0604020202020204" pitchFamily="34" charset="0"/>
              <a:ea typeface="Arial" panose="020B0604020202020204" pitchFamily="34" charset="0"/>
            </a:endParaRPr>
          </a:p>
          <a:p>
            <a:pPr>
              <a:lnSpc>
                <a:spcPct val="115000"/>
              </a:lnSpc>
              <a:spcAft>
                <a:spcPts val="0"/>
              </a:spcAft>
            </a:pPr>
            <a:r>
              <a:rPr lang="en-GB" sz="1200" dirty="0">
                <a:effectLst/>
                <a:highlight>
                  <a:srgbClr val="FFFFFF"/>
                </a:highlight>
                <a:latin typeface="Times New Roman" panose="02020603050405020304" pitchFamily="18" charset="0"/>
                <a:ea typeface="Times New Roman" panose="02020603050405020304" pitchFamily="18" charset="0"/>
              </a:rPr>
              <a:t/>
            </a:r>
            <a:br>
              <a:rPr lang="en-GB" sz="1200" dirty="0">
                <a:effectLst/>
                <a:highlight>
                  <a:srgbClr val="FFFFFF"/>
                </a:highlight>
                <a:latin typeface="Times New Roman" panose="02020603050405020304" pitchFamily="18" charset="0"/>
                <a:ea typeface="Times New Roman" panose="02020603050405020304" pitchFamily="18" charset="0"/>
              </a:rPr>
            </a:br>
            <a:r>
              <a:rPr lang="en-GB" sz="1200" dirty="0">
                <a:effectLst/>
                <a:highlight>
                  <a:srgbClr val="FFFFFF"/>
                </a:highlight>
                <a:latin typeface="Times New Roman" panose="02020603050405020304" pitchFamily="18" charset="0"/>
                <a:ea typeface="Times New Roman" panose="02020603050405020304" pitchFamily="18" charset="0"/>
              </a:rPr>
              <a:t> </a:t>
            </a:r>
            <a:endParaRPr lang="en-IN"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4C8F85D-3E7D-492A-9CED-B58B59B238B8}" type="slidenum">
              <a:rPr lang="en-GB" smtClean="0"/>
              <a:t>10</a:t>
            </a:fld>
            <a:endParaRPr lang="en-GB"/>
          </a:p>
        </p:txBody>
      </p:sp>
    </p:spTree>
    <p:extLst>
      <p:ext uri="{BB962C8B-B14F-4D97-AF65-F5344CB8AC3E}">
        <p14:creationId xmlns:p14="http://schemas.microsoft.com/office/powerpoint/2010/main" val="1300813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4C8F85D-3E7D-492A-9CED-B58B59B238B8}" type="slidenum">
              <a:rPr lang="en-GB" smtClean="0"/>
              <a:t>11</a:t>
            </a:fld>
            <a:endParaRPr lang="en-GB"/>
          </a:p>
        </p:txBody>
      </p:sp>
    </p:spTree>
    <p:extLst>
      <p:ext uri="{BB962C8B-B14F-4D97-AF65-F5344CB8AC3E}">
        <p14:creationId xmlns:p14="http://schemas.microsoft.com/office/powerpoint/2010/main" val="1333732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379641C-8260-44A4-9F71-E216C07A38B4}"/>
              </a:ext>
            </a:extLst>
          </p:cNvPr>
          <p:cNvSpPr>
            <a:spLocks noGrp="1"/>
          </p:cNvSpPr>
          <p:nvPr>
            <p:ph type="pic" sz="quarter" idx="14"/>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4416742 h 6858000"/>
              <a:gd name="connsiteX5" fmla="*/ 9142476 w 12188952"/>
              <a:gd name="connsiteY5" fmla="*/ 4416742 h 6858000"/>
              <a:gd name="connsiteX6" fmla="*/ 9142476 w 12188952"/>
              <a:gd name="connsiteY6" fmla="*/ 4188142 h 6858000"/>
              <a:gd name="connsiteX7" fmla="*/ 0 w 12188952"/>
              <a:gd name="connsiteY7" fmla="*/ 41881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4416742"/>
                </a:lnTo>
                <a:lnTo>
                  <a:pt x="9142476" y="4416742"/>
                </a:lnTo>
                <a:lnTo>
                  <a:pt x="9142476" y="4188142"/>
                </a:lnTo>
                <a:lnTo>
                  <a:pt x="0" y="4188142"/>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838200" y="4636008"/>
            <a:ext cx="9144000" cy="1107959"/>
          </a:xfrm>
        </p:spPr>
        <p:txBody>
          <a:bodyPr anchor="b" anchorCtr="0"/>
          <a:lstStyle>
            <a:lvl1pPr algn="l">
              <a:defRPr sz="6000">
                <a:solidFill>
                  <a:schemeClr val="bg1"/>
                </a:solidFill>
              </a:defRPr>
            </a:lvl1pPr>
          </a:lstStyle>
          <a:p>
            <a:r>
              <a:rPr lang="en-US" dirty="0"/>
              <a:t>CLICK TO EDIT TITLE</a:t>
            </a:r>
          </a:p>
        </p:txBody>
      </p:sp>
      <p:sp>
        <p:nvSpPr>
          <p:cNvPr id="12" name="Text Placeholder 11">
            <a:extLst>
              <a:ext uri="{FF2B5EF4-FFF2-40B4-BE49-F238E27FC236}">
                <a16:creationId xmlns:a16="http://schemas.microsoft.com/office/drawing/2014/main" id="{779D466B-640E-419A-8701-FA39B12DD959}"/>
              </a:ext>
            </a:extLst>
          </p:cNvPr>
          <p:cNvSpPr>
            <a:spLocks noGrp="1"/>
          </p:cNvSpPr>
          <p:nvPr>
            <p:ph type="body" sz="quarter" idx="13" hasCustomPrompt="1"/>
          </p:nvPr>
        </p:nvSpPr>
        <p:spPr>
          <a:xfrm>
            <a:off x="841248" y="5742432"/>
            <a:ext cx="7953375" cy="457200"/>
          </a:xfrm>
        </p:spPr>
        <p:txBody>
          <a:bodyPr>
            <a:noAutofit/>
          </a:bodyPr>
          <a:lstStyle>
            <a:lvl1pPr marL="0" indent="0">
              <a:buNone/>
              <a:defRPr sz="1800">
                <a:solidFill>
                  <a:schemeClr val="bg1"/>
                </a:solidFill>
                <a:latin typeface="+mn-lt"/>
              </a:defRPr>
            </a:lvl1pPr>
            <a:lvl2pPr marL="457200" indent="0">
              <a:buNone/>
              <a:defRPr sz="2400">
                <a:solidFill>
                  <a:schemeClr val="bg1"/>
                </a:solidFill>
                <a:latin typeface="+mn-lt"/>
              </a:defRPr>
            </a:lvl2pPr>
            <a:lvl3pPr marL="914400" indent="0">
              <a:buNone/>
              <a:defRPr sz="2400">
                <a:solidFill>
                  <a:schemeClr val="bg1"/>
                </a:solidFill>
                <a:latin typeface="+mn-lt"/>
              </a:defRPr>
            </a:lvl3pPr>
            <a:lvl4pPr marL="1371600" indent="0">
              <a:buNone/>
              <a:defRPr sz="2400">
                <a:solidFill>
                  <a:schemeClr val="bg1"/>
                </a:solidFill>
                <a:latin typeface="+mn-lt"/>
              </a:defRPr>
            </a:lvl4pPr>
            <a:lvl5pPr marL="1828800" indent="0">
              <a:buNone/>
              <a:defRPr sz="2400">
                <a:solidFill>
                  <a:schemeClr val="bg1"/>
                </a:solidFill>
                <a:latin typeface="+mn-lt"/>
              </a:defRPr>
            </a:lvl5pPr>
          </a:lstStyle>
          <a:p>
            <a:pPr lvl="0"/>
            <a:r>
              <a:rPr lang="en-US" dirty="0"/>
              <a:t>Click to edit text</a:t>
            </a:r>
          </a:p>
        </p:txBody>
      </p:sp>
      <p:sp>
        <p:nvSpPr>
          <p:cNvPr id="17" name="Rectangle 16">
            <a:extLst>
              <a:ext uri="{FF2B5EF4-FFF2-40B4-BE49-F238E27FC236}">
                <a16:creationId xmlns:a16="http://schemas.microsoft.com/office/drawing/2014/main" id="{80659D50-D55F-4F3D-8F15-5B1F1F2B4B96}"/>
              </a:ext>
              <a:ext uri="{C183D7F6-B498-43B3-948B-1728B52AA6E4}">
                <adec:decorative xmlns:adec="http://schemas.microsoft.com/office/drawing/2017/decorative" xmlns="" val="1"/>
              </a:ext>
            </a:extLst>
          </p:cNvPr>
          <p:cNvSpPr/>
          <p:nvPr/>
        </p:nvSpPr>
        <p:spPr>
          <a:xfrm>
            <a:off x="0" y="4188142"/>
            <a:ext cx="914400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52504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bout us">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D0D8038A-5827-4846-97D5-0DEF7A92C9C5}"/>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199" y="2578608"/>
            <a:ext cx="4297680" cy="914400"/>
          </a:xfrm>
        </p:spPr>
        <p:txBody>
          <a:bodyPr anchor="b" anchorCtr="0"/>
          <a:lstStyle/>
          <a:p>
            <a:r>
              <a:rPr lang="en-US" dirty="0"/>
              <a:t>CLICK TO EDIT TITLE </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199" y="3721608"/>
            <a:ext cx="4297680" cy="2286000"/>
          </a:xfrm>
        </p:spPr>
        <p:txBody>
          <a:bodyPr>
            <a:normAutofit/>
          </a:bodyPr>
          <a:lstStyle>
            <a:lvl1pPr marL="0" indent="0">
              <a:lnSpc>
                <a:spcPts val="2400"/>
              </a:lnSpc>
              <a:buNone/>
              <a:defRPr sz="1400"/>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139F318C-1284-48EE-B079-EDE8B076FE85}" type="slidenum">
              <a:rPr lang="en-GB" smtClean="0"/>
              <a:t>‹#›</a:t>
            </a:fld>
            <a:endParaRPr lang="en-GB"/>
          </a:p>
        </p:txBody>
      </p:sp>
      <p:sp>
        <p:nvSpPr>
          <p:cNvPr id="10" name="Rectangle 9">
            <a:extLst>
              <a:ext uri="{FF2B5EF4-FFF2-40B4-BE49-F238E27FC236}">
                <a16:creationId xmlns:a16="http://schemas.microsoft.com/office/drawing/2014/main" id="{E3A951D3-FDD2-4A48-9F77-7EB69F3AAC62}"/>
              </a:ext>
              <a:ext uri="{C183D7F6-B498-43B3-948B-1728B52AA6E4}">
                <adec:decorative xmlns:adec="http://schemas.microsoft.com/office/drawing/2017/decorative" xmlns="" val="1"/>
              </a:ext>
            </a:extLst>
          </p:cNvPr>
          <p:cNvSpPr/>
          <p:nvPr/>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0D24C9D2-B921-4FAF-8173-CF9B37D4F8FA}"/>
              </a:ext>
            </a:extLst>
          </p:cNvPr>
          <p:cNvSpPr>
            <a:spLocks noGrp="1"/>
          </p:cNvSpPr>
          <p:nvPr>
            <p:ph type="body" sz="quarter" idx="14" hasCustomPrompt="1"/>
          </p:nvPr>
        </p:nvSpPr>
        <p:spPr>
          <a:xfrm>
            <a:off x="10713720" y="-68580"/>
            <a:ext cx="1737360" cy="6858000"/>
          </a:xfrm>
        </p:spPr>
        <p:txBody>
          <a:bodyPr vert="vert270" anchor="t">
            <a:noAutofit/>
          </a:bodyPr>
          <a:lstStyle>
            <a:lvl1pPr marL="0" indent="0">
              <a:spcBef>
                <a:spcPts val="0"/>
              </a:spcBef>
              <a:buNone/>
              <a:defRPr sz="135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About</a:t>
            </a:r>
          </a:p>
        </p:txBody>
      </p:sp>
    </p:spTree>
    <p:extLst>
      <p:ext uri="{BB962C8B-B14F-4D97-AF65-F5344CB8AC3E}">
        <p14:creationId xmlns:p14="http://schemas.microsoft.com/office/powerpoint/2010/main" val="4247140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roblem">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6A9CEDC6-C07A-4AA6-A03A-799447ACA932}"/>
              </a:ext>
            </a:extLst>
          </p:cNvPr>
          <p:cNvSpPr>
            <a:spLocks noGrp="1"/>
          </p:cNvSpPr>
          <p:nvPr>
            <p:ph type="pic" sz="quarter" idx="13"/>
          </p:nvPr>
        </p:nvSpPr>
        <p:spPr>
          <a:xfrm>
            <a:off x="1524" y="0"/>
            <a:ext cx="12188952" cy="6858000"/>
          </a:xfrm>
          <a:custGeom>
            <a:avLst/>
            <a:gdLst>
              <a:gd name="connsiteX0" fmla="*/ 10025044 w 12188952"/>
              <a:gd name="connsiteY0" fmla="*/ 1464945 h 6858000"/>
              <a:gd name="connsiteX1" fmla="*/ 10025044 w 12188952"/>
              <a:gd name="connsiteY1" fmla="*/ 6219825 h 6858000"/>
              <a:gd name="connsiteX2" fmla="*/ 10253644 w 12188952"/>
              <a:gd name="connsiteY2" fmla="*/ 6219825 h 6858000"/>
              <a:gd name="connsiteX3" fmla="*/ 10253644 w 12188952"/>
              <a:gd name="connsiteY3" fmla="*/ 14649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025044" y="1464945"/>
                </a:moveTo>
                <a:lnTo>
                  <a:pt x="10025044" y="6219825"/>
                </a:lnTo>
                <a:lnTo>
                  <a:pt x="10253644" y="6219825"/>
                </a:lnTo>
                <a:lnTo>
                  <a:pt x="10253644" y="14649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7109C03-4D2D-4A2D-AC74-49353ED38B56}"/>
              </a:ext>
            </a:extLst>
          </p:cNvPr>
          <p:cNvSpPr>
            <a:spLocks noGrp="1"/>
          </p:cNvSpPr>
          <p:nvPr>
            <p:ph type="body" sz="quarter" idx="25"/>
          </p:nvPr>
        </p:nvSpPr>
        <p:spPr>
          <a:xfrm>
            <a:off x="0" y="1465263"/>
            <a:ext cx="10026650" cy="4754562"/>
          </a:xfrm>
          <a:solidFill>
            <a:schemeClr val="bg1">
              <a:alpha val="93000"/>
            </a:schemeClr>
          </a:solidFill>
        </p:spPr>
        <p:txBody>
          <a:bodyPr lIns="1005840" tIns="502920">
            <a:noAutofit/>
          </a:bodyPr>
          <a:lstStyle>
            <a:lvl1pPr marL="0" indent="0">
              <a:buNone/>
              <a:defRPr sz="1800" cap="all" baseline="0">
                <a:solidFill>
                  <a:schemeClr val="accent1"/>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400" y="365125"/>
            <a:ext cx="8562475" cy="1325563"/>
          </a:xfrm>
        </p:spPr>
        <p:txBody>
          <a:bodyPr/>
          <a:lstStyle>
            <a:lvl1pPr>
              <a:defRPr>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endParaRPr lang="en-GB"/>
          </a:p>
        </p:txBody>
      </p:sp>
      <p:sp>
        <p:nvSpPr>
          <p:cNvPr id="23" name="Text Placeholder 12">
            <a:extLst>
              <a:ext uri="{FF2B5EF4-FFF2-40B4-BE49-F238E27FC236}">
                <a16:creationId xmlns:a16="http://schemas.microsoft.com/office/drawing/2014/main" id="{9EDE4DA5-D561-434E-9452-95025C316A45}"/>
              </a:ext>
            </a:extLst>
          </p:cNvPr>
          <p:cNvSpPr>
            <a:spLocks noGrp="1"/>
          </p:cNvSpPr>
          <p:nvPr>
            <p:ph type="body" sz="quarter" idx="24" hasCustomPrompt="1"/>
          </p:nvPr>
        </p:nvSpPr>
        <p:spPr>
          <a:xfrm>
            <a:off x="10734040" y="-68580"/>
            <a:ext cx="1737360" cy="6858000"/>
          </a:xfrm>
        </p:spPr>
        <p:txBody>
          <a:bodyPr vert="vert270" anchor="t">
            <a:noAutofit/>
          </a:bodyPr>
          <a:lstStyle>
            <a:lvl1pPr marL="0" indent="0">
              <a:spcBef>
                <a:spcPts val="0"/>
              </a:spcBef>
              <a:buNone/>
              <a:defRPr sz="13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Problem</a:t>
            </a:r>
          </a:p>
        </p:txBody>
      </p:sp>
      <p:sp>
        <p:nvSpPr>
          <p:cNvPr id="27" name="Rectangle 26">
            <a:extLst>
              <a:ext uri="{FF2B5EF4-FFF2-40B4-BE49-F238E27FC236}">
                <a16:creationId xmlns:a16="http://schemas.microsoft.com/office/drawing/2014/main" id="{3A8936FC-DF00-4C6C-A5FA-13B0BFCC3E58}"/>
              </a:ext>
            </a:extLst>
          </p:cNvPr>
          <p:cNvSpPr/>
          <p:nvPr/>
        </p:nvSpPr>
        <p:spPr>
          <a:xfrm>
            <a:off x="10026568" y="1464945"/>
            <a:ext cx="228600" cy="47548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914274"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914525"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914399"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7" name="Text Placeholder 10">
            <a:extLst>
              <a:ext uri="{FF2B5EF4-FFF2-40B4-BE49-F238E27FC236}">
                <a16:creationId xmlns:a16="http://schemas.microsoft.com/office/drawing/2014/main" id="{BDD18F8A-C2BE-429D-BB7C-9390EEEE5261}"/>
              </a:ext>
            </a:extLst>
          </p:cNvPr>
          <p:cNvSpPr>
            <a:spLocks noGrp="1"/>
          </p:cNvSpPr>
          <p:nvPr>
            <p:ph type="body" sz="quarter" idx="18" hasCustomPrompt="1"/>
          </p:nvPr>
        </p:nvSpPr>
        <p:spPr>
          <a:xfrm>
            <a:off x="5590801" y="1916113"/>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8" name="Text Placeholder 13">
            <a:extLst>
              <a:ext uri="{FF2B5EF4-FFF2-40B4-BE49-F238E27FC236}">
                <a16:creationId xmlns:a16="http://schemas.microsoft.com/office/drawing/2014/main" id="{AFDC9EA4-0AAA-467C-9B89-6966F6E4BB03}"/>
              </a:ext>
            </a:extLst>
          </p:cNvPr>
          <p:cNvSpPr>
            <a:spLocks noGrp="1"/>
          </p:cNvSpPr>
          <p:nvPr>
            <p:ph type="body" sz="quarter" idx="19" hasCustomPrompt="1"/>
          </p:nvPr>
        </p:nvSpPr>
        <p:spPr>
          <a:xfrm>
            <a:off x="5590675"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9" name="Text Placeholder 10">
            <a:extLst>
              <a:ext uri="{FF2B5EF4-FFF2-40B4-BE49-F238E27FC236}">
                <a16:creationId xmlns:a16="http://schemas.microsoft.com/office/drawing/2014/main" id="{31ECD896-8F8E-404E-BBAD-FBFCBBE3DFEF}"/>
              </a:ext>
            </a:extLst>
          </p:cNvPr>
          <p:cNvSpPr>
            <a:spLocks noGrp="1"/>
          </p:cNvSpPr>
          <p:nvPr>
            <p:ph type="body" sz="quarter" idx="20" hasCustomPrompt="1"/>
          </p:nvPr>
        </p:nvSpPr>
        <p:spPr>
          <a:xfrm>
            <a:off x="5590801"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0" name="Text Placeholder 13">
            <a:extLst>
              <a:ext uri="{FF2B5EF4-FFF2-40B4-BE49-F238E27FC236}">
                <a16:creationId xmlns:a16="http://schemas.microsoft.com/office/drawing/2014/main" id="{6BEE435C-8719-41E1-838A-87FB6B0BA23C}"/>
              </a:ext>
            </a:extLst>
          </p:cNvPr>
          <p:cNvSpPr>
            <a:spLocks noGrp="1"/>
          </p:cNvSpPr>
          <p:nvPr>
            <p:ph type="body" sz="quarter" idx="21" hasCustomPrompt="1"/>
          </p:nvPr>
        </p:nvSpPr>
        <p:spPr>
          <a:xfrm>
            <a:off x="5590675"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0">
            <a:extLst>
              <a:ext uri="{FF2B5EF4-FFF2-40B4-BE49-F238E27FC236}">
                <a16:creationId xmlns:a16="http://schemas.microsoft.com/office/drawing/2014/main" id="{9DAC0554-380F-4627-9E3C-FCDA9EE3B9E8}"/>
              </a:ext>
            </a:extLst>
          </p:cNvPr>
          <p:cNvSpPr>
            <a:spLocks noGrp="1"/>
          </p:cNvSpPr>
          <p:nvPr>
            <p:ph type="body" sz="quarter" idx="22" hasCustomPrompt="1"/>
          </p:nvPr>
        </p:nvSpPr>
        <p:spPr>
          <a:xfrm>
            <a:off x="914525" y="4709160"/>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2" name="Text Placeholder 13">
            <a:extLst>
              <a:ext uri="{FF2B5EF4-FFF2-40B4-BE49-F238E27FC236}">
                <a16:creationId xmlns:a16="http://schemas.microsoft.com/office/drawing/2014/main" id="{32C9479E-1665-465C-9B07-8AC7E3F4B630}"/>
              </a:ext>
            </a:extLst>
          </p:cNvPr>
          <p:cNvSpPr>
            <a:spLocks noGrp="1"/>
          </p:cNvSpPr>
          <p:nvPr>
            <p:ph type="body" sz="quarter" idx="23" hasCustomPrompt="1"/>
          </p:nvPr>
        </p:nvSpPr>
        <p:spPr>
          <a:xfrm>
            <a:off x="914399" y="5036439"/>
            <a:ext cx="3886200" cy="737604"/>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2152316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olu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F067F4C-584F-4D26-A9F4-7E8E3F096140}"/>
              </a:ext>
              <a:ext uri="{C183D7F6-B498-43B3-948B-1728B52AA6E4}">
                <adec:decorative xmlns:adec="http://schemas.microsoft.com/office/drawing/2017/decorative" xmlns="" val="1"/>
              </a:ext>
            </a:extLst>
          </p:cNvPr>
          <p:cNvSpPr/>
          <p:nvPr/>
        </p:nvSpPr>
        <p:spPr>
          <a:xfrm>
            <a:off x="4159926" y="1569034"/>
            <a:ext cx="7193874"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10">
            <a:extLst>
              <a:ext uri="{FF2B5EF4-FFF2-40B4-BE49-F238E27FC236}">
                <a16:creationId xmlns:a16="http://schemas.microsoft.com/office/drawing/2014/main" id="{6C968367-11F9-40B5-B54F-1555B837CABC}"/>
              </a:ext>
            </a:extLst>
          </p:cNvPr>
          <p:cNvSpPr>
            <a:spLocks noGrp="1"/>
          </p:cNvSpPr>
          <p:nvPr>
            <p:ph type="pic" sz="quarter" idx="13"/>
          </p:nvPr>
        </p:nvSpPr>
        <p:spPr>
          <a:xfrm>
            <a:off x="933630" y="548640"/>
            <a:ext cx="4389120" cy="5760720"/>
          </a:xfrm>
          <a:solidFill>
            <a:schemeClr val="accent6">
              <a:lumMod val="20000"/>
              <a:lumOff val="80000"/>
            </a:schemeClr>
          </a:solidFill>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55363" y="365125"/>
            <a:ext cx="5103007"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endParaRPr lang="en-GB"/>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139F318C-1284-48EE-B079-EDE8B076FE85}" type="slidenum">
              <a:rPr lang="en-GB" smtClean="0"/>
              <a:t>‹#›</a:t>
            </a:fld>
            <a:endParaRPr lang="en-GB"/>
          </a:p>
        </p:txBody>
      </p:sp>
      <p:sp>
        <p:nvSpPr>
          <p:cNvPr id="11" name="Text Placeholder 10">
            <a:extLst>
              <a:ext uri="{FF2B5EF4-FFF2-40B4-BE49-F238E27FC236}">
                <a16:creationId xmlns:a16="http://schemas.microsoft.com/office/drawing/2014/main" id="{78C38614-0243-4ABA-A367-8875F339D658}"/>
              </a:ext>
            </a:extLst>
          </p:cNvPr>
          <p:cNvSpPr>
            <a:spLocks noGrp="1"/>
          </p:cNvSpPr>
          <p:nvPr>
            <p:ph type="body" sz="quarter" idx="14" hasCustomPrompt="1"/>
          </p:nvPr>
        </p:nvSpPr>
        <p:spPr>
          <a:xfrm>
            <a:off x="6153182" y="209397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6153056" y="2422684"/>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6153307" y="3227832"/>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6153181" y="3559290"/>
            <a:ext cx="5120640" cy="45720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0">
            <a:extLst>
              <a:ext uri="{FF2B5EF4-FFF2-40B4-BE49-F238E27FC236}">
                <a16:creationId xmlns:a16="http://schemas.microsoft.com/office/drawing/2014/main" id="{005E970C-F216-4C13-B637-2CD29EB1F737}"/>
              </a:ext>
            </a:extLst>
          </p:cNvPr>
          <p:cNvSpPr>
            <a:spLocks noGrp="1"/>
          </p:cNvSpPr>
          <p:nvPr>
            <p:ph type="body" sz="quarter" idx="18" hasCustomPrompt="1"/>
          </p:nvPr>
        </p:nvSpPr>
        <p:spPr>
          <a:xfrm>
            <a:off x="6149167" y="4059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2" name="Text Placeholder 13">
            <a:extLst>
              <a:ext uri="{FF2B5EF4-FFF2-40B4-BE49-F238E27FC236}">
                <a16:creationId xmlns:a16="http://schemas.microsoft.com/office/drawing/2014/main" id="{FD54B08D-52AA-478D-9A22-40F57CEFF5E6}"/>
              </a:ext>
            </a:extLst>
          </p:cNvPr>
          <p:cNvSpPr>
            <a:spLocks noGrp="1"/>
          </p:cNvSpPr>
          <p:nvPr>
            <p:ph type="body" sz="quarter" idx="19" hasCustomPrompt="1"/>
          </p:nvPr>
        </p:nvSpPr>
        <p:spPr>
          <a:xfrm>
            <a:off x="6149041" y="4388168"/>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Text Placeholder 10">
            <a:extLst>
              <a:ext uri="{FF2B5EF4-FFF2-40B4-BE49-F238E27FC236}">
                <a16:creationId xmlns:a16="http://schemas.microsoft.com/office/drawing/2014/main" id="{78434772-1E65-4475-A328-95A7B2445794}"/>
              </a:ext>
            </a:extLst>
          </p:cNvPr>
          <p:cNvSpPr>
            <a:spLocks noGrp="1"/>
          </p:cNvSpPr>
          <p:nvPr>
            <p:ph type="body" sz="quarter" idx="20" hasCustomPrompt="1"/>
          </p:nvPr>
        </p:nvSpPr>
        <p:spPr>
          <a:xfrm>
            <a:off x="6149292" y="5202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4" name="Text Placeholder 13">
            <a:extLst>
              <a:ext uri="{FF2B5EF4-FFF2-40B4-BE49-F238E27FC236}">
                <a16:creationId xmlns:a16="http://schemas.microsoft.com/office/drawing/2014/main" id="{16497897-EF41-49AE-B577-23E1843D2DEA}"/>
              </a:ext>
            </a:extLst>
          </p:cNvPr>
          <p:cNvSpPr>
            <a:spLocks noGrp="1"/>
          </p:cNvSpPr>
          <p:nvPr>
            <p:ph type="body" sz="quarter" idx="21" hasCustomPrompt="1"/>
          </p:nvPr>
        </p:nvSpPr>
        <p:spPr>
          <a:xfrm>
            <a:off x="6149166" y="5535502"/>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2860735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roduct overview">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02412796-7042-4809-B0D2-CA19D0001B3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2560590 h 6858000"/>
              <a:gd name="connsiteX5" fmla="*/ 4876038 w 12188952"/>
              <a:gd name="connsiteY5" fmla="*/ 2560590 h 6858000"/>
              <a:gd name="connsiteX6" fmla="*/ 4876038 w 12188952"/>
              <a:gd name="connsiteY6" fmla="*/ 2331990 h 6858000"/>
              <a:gd name="connsiteX7" fmla="*/ 0 w 12188952"/>
              <a:gd name="connsiteY7" fmla="*/ 233199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2560590"/>
                </a:lnTo>
                <a:lnTo>
                  <a:pt x="4876038" y="2560590"/>
                </a:lnTo>
                <a:lnTo>
                  <a:pt x="4876038" y="2331990"/>
                </a:lnTo>
                <a:lnTo>
                  <a:pt x="0" y="233199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858957"/>
            <a:ext cx="4032504" cy="1325563"/>
          </a:xfrm>
        </p:spPr>
        <p:txBody>
          <a:bodyPr/>
          <a:lstStyle>
            <a:lvl1pPr algn="r">
              <a:defRPr>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139F318C-1284-48EE-B079-EDE8B076FE85}" type="slidenum">
              <a:rPr lang="en-GB" smtClean="0"/>
              <a:t>‹#›</a:t>
            </a:fld>
            <a:endParaRPr lang="en-GB"/>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5638800" y="1173329"/>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5638800" y="1522412"/>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4" name="Text Placeholder 10">
            <a:extLst>
              <a:ext uri="{FF2B5EF4-FFF2-40B4-BE49-F238E27FC236}">
                <a16:creationId xmlns:a16="http://schemas.microsoft.com/office/drawing/2014/main" id="{35CDA3A0-B53D-4D18-9792-E99DB7DFDFCD}"/>
              </a:ext>
            </a:extLst>
          </p:cNvPr>
          <p:cNvSpPr>
            <a:spLocks noGrp="1"/>
          </p:cNvSpPr>
          <p:nvPr>
            <p:ph type="body" sz="quarter" idx="16" hasCustomPrompt="1"/>
          </p:nvPr>
        </p:nvSpPr>
        <p:spPr>
          <a:xfrm>
            <a:off x="5638800" y="2743993"/>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5638800" y="3074026"/>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6" name="Text Placeholder 10">
            <a:extLst>
              <a:ext uri="{FF2B5EF4-FFF2-40B4-BE49-F238E27FC236}">
                <a16:creationId xmlns:a16="http://schemas.microsoft.com/office/drawing/2014/main" id="{DF7E20CD-913D-437E-9659-9C125387ECA7}"/>
              </a:ext>
            </a:extLst>
          </p:cNvPr>
          <p:cNvSpPr>
            <a:spLocks noGrp="1"/>
          </p:cNvSpPr>
          <p:nvPr>
            <p:ph type="body" sz="quarter" idx="18" hasCustomPrompt="1"/>
          </p:nvPr>
        </p:nvSpPr>
        <p:spPr>
          <a:xfrm>
            <a:off x="8686038" y="1182807"/>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7" name="Text Placeholder 12">
            <a:extLst>
              <a:ext uri="{FF2B5EF4-FFF2-40B4-BE49-F238E27FC236}">
                <a16:creationId xmlns:a16="http://schemas.microsoft.com/office/drawing/2014/main" id="{DB390311-D71A-47E1-A6A4-FC519992545C}"/>
              </a:ext>
            </a:extLst>
          </p:cNvPr>
          <p:cNvSpPr>
            <a:spLocks noGrp="1"/>
          </p:cNvSpPr>
          <p:nvPr>
            <p:ph type="body" sz="quarter" idx="19" hasCustomPrompt="1"/>
          </p:nvPr>
        </p:nvSpPr>
        <p:spPr>
          <a:xfrm>
            <a:off x="8686038" y="1531890"/>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8" name="Text Placeholder 10">
            <a:extLst>
              <a:ext uri="{FF2B5EF4-FFF2-40B4-BE49-F238E27FC236}">
                <a16:creationId xmlns:a16="http://schemas.microsoft.com/office/drawing/2014/main" id="{A6F112C5-2301-4903-8FFC-3D13F2BD7D9F}"/>
              </a:ext>
            </a:extLst>
          </p:cNvPr>
          <p:cNvSpPr>
            <a:spLocks noGrp="1"/>
          </p:cNvSpPr>
          <p:nvPr>
            <p:ph type="body" sz="quarter" idx="20" hasCustomPrompt="1"/>
          </p:nvPr>
        </p:nvSpPr>
        <p:spPr>
          <a:xfrm>
            <a:off x="8686038" y="2753471"/>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9" name="Text Placeholder 12">
            <a:extLst>
              <a:ext uri="{FF2B5EF4-FFF2-40B4-BE49-F238E27FC236}">
                <a16:creationId xmlns:a16="http://schemas.microsoft.com/office/drawing/2014/main" id="{867721ED-86DF-4220-A638-CB65E0B5B126}"/>
              </a:ext>
            </a:extLst>
          </p:cNvPr>
          <p:cNvSpPr>
            <a:spLocks noGrp="1"/>
          </p:cNvSpPr>
          <p:nvPr>
            <p:ph type="body" sz="quarter" idx="21" hasCustomPrompt="1"/>
          </p:nvPr>
        </p:nvSpPr>
        <p:spPr>
          <a:xfrm>
            <a:off x="8686038" y="3083504"/>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Rectangle 22">
            <a:extLst>
              <a:ext uri="{FF2B5EF4-FFF2-40B4-BE49-F238E27FC236}">
                <a16:creationId xmlns:a16="http://schemas.microsoft.com/office/drawing/2014/main" id="{5620BB15-729F-4427-9DF3-6861F012AED2}"/>
              </a:ext>
              <a:ext uri="{C183D7F6-B498-43B3-948B-1728B52AA6E4}">
                <adec:decorative xmlns:adec="http://schemas.microsoft.com/office/drawing/2017/decorative" xmlns="" val="1"/>
              </a:ext>
            </a:extLst>
          </p:cNvPr>
          <p:cNvSpPr/>
          <p:nvPr/>
        </p:nvSpPr>
        <p:spPr>
          <a:xfrm>
            <a:off x="0" y="2331990"/>
            <a:ext cx="487756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08041247"/>
      </p:ext>
    </p:extLst>
  </p:cSld>
  <p:clrMapOvr>
    <a:masterClrMapping/>
  </p:clrMapOvr>
  <p:extLst>
    <p:ext uri="{DCECCB84-F9BA-43D5-87BE-67443E8EF086}">
      <p15:sldGuideLst xmlns:p15="http://schemas.microsoft.com/office/powerpoint/2012/main">
        <p15:guide id="1" orient="horz" pos="912">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Product Benefits">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77E32A88-04B9-4879-A7DA-64134B3784C4}"/>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398" y="365760"/>
            <a:ext cx="6400800" cy="1325563"/>
          </a:xfrm>
        </p:spPr>
        <p:txBody>
          <a:bodyPr/>
          <a:lstStyle/>
          <a:p>
            <a:r>
              <a:rPr lang="en-US" dirty="0"/>
              <a:t>CLICK TO EDIT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914401" y="2000292"/>
            <a:ext cx="3162299" cy="3409907"/>
          </a:xfrm>
        </p:spPr>
        <p:txBody>
          <a:bodyPr>
            <a:normAutofit/>
          </a:bodyPr>
          <a:lstStyle>
            <a:lvl1pPr marL="0" indent="0">
              <a:lnSpc>
                <a:spcPts val="2400"/>
              </a:lnSpc>
              <a:spcBef>
                <a:spcPts val="0"/>
              </a:spcBef>
              <a:buNone/>
              <a:defRPr sz="18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139F318C-1284-48EE-B079-EDE8B076FE85}" type="slidenum">
              <a:rPr lang="en-GB" smtClean="0"/>
              <a:t>‹#›</a:t>
            </a:fld>
            <a:endParaRPr lang="en-GB"/>
          </a:p>
        </p:txBody>
      </p:sp>
      <p:sp>
        <p:nvSpPr>
          <p:cNvPr id="11" name="Rectangle 10">
            <a:extLst>
              <a:ext uri="{FF2B5EF4-FFF2-40B4-BE49-F238E27FC236}">
                <a16:creationId xmlns:a16="http://schemas.microsoft.com/office/drawing/2014/main" id="{E5FFA2B6-6061-4DC2-8233-A48FB7AA8F27}"/>
              </a:ext>
              <a:ext uri="{C183D7F6-B498-43B3-948B-1728B52AA6E4}">
                <adec:decorative xmlns:adec="http://schemas.microsoft.com/office/drawing/2017/decorative" xmlns="" val="1"/>
              </a:ext>
            </a:extLst>
          </p:cNvPr>
          <p:cNvSpPr/>
          <p:nvPr/>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2">
            <a:extLst>
              <a:ext uri="{FF2B5EF4-FFF2-40B4-BE49-F238E27FC236}">
                <a16:creationId xmlns:a16="http://schemas.microsoft.com/office/drawing/2014/main" id="{4A219D8E-BB95-4BDA-98A2-097D1BFA7494}"/>
              </a:ext>
            </a:extLst>
          </p:cNvPr>
          <p:cNvSpPr>
            <a:spLocks noGrp="1"/>
          </p:cNvSpPr>
          <p:nvPr>
            <p:ph type="body" sz="quarter" idx="14" hasCustomPrompt="1"/>
          </p:nvPr>
        </p:nvSpPr>
        <p:spPr>
          <a:xfrm>
            <a:off x="5239512" y="5513832"/>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Benefits</a:t>
            </a:r>
          </a:p>
        </p:txBody>
      </p:sp>
    </p:spTree>
    <p:extLst>
      <p:ext uri="{BB962C8B-B14F-4D97-AF65-F5344CB8AC3E}">
        <p14:creationId xmlns:p14="http://schemas.microsoft.com/office/powerpoint/2010/main" val="2047932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ection Break">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5A412B8-4256-47AC-A275-1AC354C4C6E9}"/>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4926523 h 6858000"/>
              <a:gd name="connsiteX5" fmla="*/ 9142476 w 12188952"/>
              <a:gd name="connsiteY5" fmla="*/ 4926523 h 6858000"/>
              <a:gd name="connsiteX6" fmla="*/ 9142476 w 12188952"/>
              <a:gd name="connsiteY6" fmla="*/ 4697923 h 6858000"/>
              <a:gd name="connsiteX7" fmla="*/ 0 w 12188952"/>
              <a:gd name="connsiteY7" fmla="*/ 4697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4926523"/>
                </a:lnTo>
                <a:lnTo>
                  <a:pt x="9142476" y="4926523"/>
                </a:lnTo>
                <a:lnTo>
                  <a:pt x="9142476" y="4697923"/>
                </a:lnTo>
                <a:lnTo>
                  <a:pt x="0" y="4697923"/>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5084064"/>
            <a:ext cx="8311896" cy="1049254"/>
          </a:xfrm>
        </p:spPr>
        <p:txBody>
          <a:bodyPr anchor="b">
            <a:normAutofit/>
          </a:bodyPr>
          <a:lstStyle>
            <a:lvl1pPr algn="r">
              <a:defRPr sz="4800">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p>
            <a:fld id="{139F318C-1284-48EE-B079-EDE8B076FE85}" type="slidenum">
              <a:rPr lang="en-GB" smtClean="0"/>
              <a:t>‹#›</a:t>
            </a:fld>
            <a:endParaRPr lang="en-GB"/>
          </a:p>
        </p:txBody>
      </p:sp>
      <p:sp>
        <p:nvSpPr>
          <p:cNvPr id="10" name="Rectangle 9">
            <a:extLst>
              <a:ext uri="{FF2B5EF4-FFF2-40B4-BE49-F238E27FC236}">
                <a16:creationId xmlns:a16="http://schemas.microsoft.com/office/drawing/2014/main" id="{2DBCBD4E-87D0-4BA6-A1B4-3DC9452A36AB}"/>
              </a:ext>
              <a:ext uri="{C183D7F6-B498-43B3-948B-1728B52AA6E4}">
                <adec:decorative xmlns:adec="http://schemas.microsoft.com/office/drawing/2017/decorative" xmlns="" val="1"/>
              </a:ext>
            </a:extLst>
          </p:cNvPr>
          <p:cNvSpPr/>
          <p:nvPr/>
        </p:nvSpPr>
        <p:spPr>
          <a:xfrm>
            <a:off x="0" y="4697923"/>
            <a:ext cx="914400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10028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Business Model">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B695704B-E527-4A3C-9B8B-CDEB8724F0F9}"/>
              </a:ext>
            </a:extLst>
          </p:cNvPr>
          <p:cNvSpPr>
            <a:spLocks noGrp="1"/>
          </p:cNvSpPr>
          <p:nvPr>
            <p:ph type="pic" sz="quarter" idx="13"/>
          </p:nvPr>
        </p:nvSpPr>
        <p:spPr>
          <a:xfrm>
            <a:off x="1524" y="0"/>
            <a:ext cx="12188952" cy="6858000"/>
          </a:xfrm>
          <a:custGeom>
            <a:avLst/>
            <a:gdLst>
              <a:gd name="connsiteX0" fmla="*/ 7789164 w 12188952"/>
              <a:gd name="connsiteY0" fmla="*/ 2258568 h 6858000"/>
              <a:gd name="connsiteX1" fmla="*/ 7789164 w 12188952"/>
              <a:gd name="connsiteY1" fmla="*/ 2487168 h 6858000"/>
              <a:gd name="connsiteX2" fmla="*/ 10715244 w 12188952"/>
              <a:gd name="connsiteY2" fmla="*/ 2487168 h 6858000"/>
              <a:gd name="connsiteX3" fmla="*/ 10715244 w 12188952"/>
              <a:gd name="connsiteY3" fmla="*/ 2258568 h 6858000"/>
              <a:gd name="connsiteX4" fmla="*/ 4634484 w 12188952"/>
              <a:gd name="connsiteY4" fmla="*/ 2258568 h 6858000"/>
              <a:gd name="connsiteX5" fmla="*/ 4634484 w 12188952"/>
              <a:gd name="connsiteY5" fmla="*/ 2487168 h 6858000"/>
              <a:gd name="connsiteX6" fmla="*/ 7560564 w 12188952"/>
              <a:gd name="connsiteY6" fmla="*/ 2487168 h 6858000"/>
              <a:gd name="connsiteX7" fmla="*/ 7560564 w 12188952"/>
              <a:gd name="connsiteY7" fmla="*/ 2258568 h 6858000"/>
              <a:gd name="connsiteX8" fmla="*/ 1443228 w 12188952"/>
              <a:gd name="connsiteY8" fmla="*/ 2258568 h 6858000"/>
              <a:gd name="connsiteX9" fmla="*/ 1443228 w 12188952"/>
              <a:gd name="connsiteY9" fmla="*/ 2487168 h 6858000"/>
              <a:gd name="connsiteX10" fmla="*/ 4369308 w 12188952"/>
              <a:gd name="connsiteY10" fmla="*/ 2487168 h 6858000"/>
              <a:gd name="connsiteX11" fmla="*/ 4369308 w 12188952"/>
              <a:gd name="connsiteY11" fmla="*/ 2258568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258568"/>
                </a:moveTo>
                <a:lnTo>
                  <a:pt x="7789164" y="2487168"/>
                </a:lnTo>
                <a:lnTo>
                  <a:pt x="10715244" y="2487168"/>
                </a:lnTo>
                <a:lnTo>
                  <a:pt x="10715244" y="2258568"/>
                </a:lnTo>
                <a:close/>
                <a:moveTo>
                  <a:pt x="4634484" y="2258568"/>
                </a:moveTo>
                <a:lnTo>
                  <a:pt x="4634484" y="2487168"/>
                </a:lnTo>
                <a:lnTo>
                  <a:pt x="7560564" y="2487168"/>
                </a:lnTo>
                <a:lnTo>
                  <a:pt x="7560564" y="2258568"/>
                </a:lnTo>
                <a:close/>
                <a:moveTo>
                  <a:pt x="1443228" y="2258568"/>
                </a:moveTo>
                <a:lnTo>
                  <a:pt x="1443228" y="2487168"/>
                </a:lnTo>
                <a:lnTo>
                  <a:pt x="4369308" y="2487168"/>
                </a:lnTo>
                <a:lnTo>
                  <a:pt x="4369308" y="225856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endParaRPr lang="en-GB"/>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39F318C-1284-48EE-B079-EDE8B076FE85}" type="slidenum">
              <a:rPr lang="en-GB" smtClean="0"/>
              <a:t>‹#›</a:t>
            </a:fld>
            <a:endParaRPr lang="en-GB"/>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444752" y="2487165"/>
            <a:ext cx="2926080" cy="2714379"/>
          </a:xfrm>
          <a:solidFill>
            <a:schemeClr val="bg1">
              <a:alpha val="85000"/>
            </a:schemeClr>
          </a:solidFill>
        </p:spPr>
        <p:txBody>
          <a:bodyPr tIns="429768">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2</a:t>
            </a:r>
            <a:endParaRPr lang="en-ZA"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463600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3</a:t>
            </a:r>
            <a:endParaRPr lang="en-ZA" dirty="0"/>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79068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4</a:t>
            </a:r>
            <a:endParaRPr lang="en-ZA" dirty="0"/>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6" name="Date Placeholder 4">
            <a:extLst>
              <a:ext uri="{FF2B5EF4-FFF2-40B4-BE49-F238E27FC236}">
                <a16:creationId xmlns:a16="http://schemas.microsoft.com/office/drawing/2014/main" id="{C0256D1E-8A29-4C0A-8641-E823E877CF86}"/>
              </a:ext>
            </a:extLst>
          </p:cNvPr>
          <p:cNvSpPr>
            <a:spLocks noGrp="1"/>
          </p:cNvSpPr>
          <p:nvPr>
            <p:ph type="dt" sz="half" idx="39"/>
          </p:nvPr>
        </p:nvSpPr>
        <p:spPr>
          <a:xfrm>
            <a:off x="838200" y="6356350"/>
            <a:ext cx="2743200" cy="365125"/>
          </a:xfrm>
        </p:spPr>
        <p:txBody>
          <a:bodyPr/>
          <a:lstStyle>
            <a:lvl1pPr>
              <a:defRPr>
                <a:solidFill>
                  <a:schemeClr val="bg1"/>
                </a:solidFill>
              </a:defRPr>
            </a:lvl1pPr>
          </a:lstStyle>
          <a:p>
            <a:fld id="{A3D99054-D858-4009-B2F6-FD6D2742A2AF}" type="datetimeFigureOut">
              <a:rPr lang="en-GB" smtClean="0"/>
              <a:t>23/03/2024</a:t>
            </a:fld>
            <a:endParaRPr lang="en-GB"/>
          </a:p>
        </p:txBody>
      </p:sp>
      <p:sp>
        <p:nvSpPr>
          <p:cNvPr id="26" name="Rectangle 25">
            <a:extLst>
              <a:ext uri="{FF2B5EF4-FFF2-40B4-BE49-F238E27FC236}">
                <a16:creationId xmlns:a16="http://schemas.microsoft.com/office/drawing/2014/main" id="{370B45ED-DCCD-4701-9ACC-9C83B74D1710}"/>
              </a:ext>
              <a:ext uri="{C183D7F6-B498-43B3-948B-1728B52AA6E4}">
                <adec:decorative xmlns:adec="http://schemas.microsoft.com/office/drawing/2017/decorative" xmlns="" val="1"/>
              </a:ext>
            </a:extLst>
          </p:cNvPr>
          <p:cNvSpPr/>
          <p:nvPr/>
        </p:nvSpPr>
        <p:spPr>
          <a:xfrm>
            <a:off x="1444752"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9508955-3B0C-44CA-B1F9-AD0E70CDB035}"/>
              </a:ext>
              <a:ext uri="{C183D7F6-B498-43B3-948B-1728B52AA6E4}">
                <adec:decorative xmlns:adec="http://schemas.microsoft.com/office/drawing/2017/decorative" xmlns="" val="1"/>
              </a:ext>
            </a:extLst>
          </p:cNvPr>
          <p:cNvSpPr/>
          <p:nvPr/>
        </p:nvSpPr>
        <p:spPr>
          <a:xfrm>
            <a:off x="463600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612ACAA-EEDE-4C74-AF6C-6A7D06F73BAB}"/>
              </a:ext>
              <a:ext uri="{C183D7F6-B498-43B3-948B-1728B52AA6E4}">
                <adec:decorative xmlns:adec="http://schemas.microsoft.com/office/drawing/2017/decorative" xmlns="" val="1"/>
              </a:ext>
            </a:extLst>
          </p:cNvPr>
          <p:cNvSpPr/>
          <p:nvPr/>
        </p:nvSpPr>
        <p:spPr>
          <a:xfrm>
            <a:off x="779068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02480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Market overview">
    <p:spTree>
      <p:nvGrpSpPr>
        <p:cNvPr id="1" name=""/>
        <p:cNvGrpSpPr/>
        <p:nvPr/>
      </p:nvGrpSpPr>
      <p:grpSpPr>
        <a:xfrm>
          <a:off x="0" y="0"/>
          <a:ext cx="0" cy="0"/>
          <a:chOff x="0" y="0"/>
          <a:chExt cx="0" cy="0"/>
        </a:xfrm>
      </p:grpSpPr>
      <p:sp>
        <p:nvSpPr>
          <p:cNvPr id="22" name="Picture Placeholder 10">
            <a:extLst>
              <a:ext uri="{FF2B5EF4-FFF2-40B4-BE49-F238E27FC236}">
                <a16:creationId xmlns:a16="http://schemas.microsoft.com/office/drawing/2014/main" id="{27AEA2E6-E265-44DE-9F3F-657ECFF5D138}"/>
              </a:ext>
            </a:extLst>
          </p:cNvPr>
          <p:cNvSpPr>
            <a:spLocks noGrp="1"/>
          </p:cNvSpPr>
          <p:nvPr>
            <p:ph type="pic" sz="quarter" idx="34"/>
          </p:nvPr>
        </p:nvSpPr>
        <p:spPr>
          <a:xfrm>
            <a:off x="1524" y="0"/>
            <a:ext cx="12188952" cy="6858000"/>
          </a:xfrm>
          <a:solidFill>
            <a:schemeClr val="accent6">
              <a:lumMod val="20000"/>
              <a:lumOff val="80000"/>
            </a:schemeClr>
          </a:solidFill>
        </p:spPr>
        <p:txBody>
          <a:bodyPr/>
          <a:lstStyle/>
          <a:p>
            <a:r>
              <a:rPr lang="en-US"/>
              <a:t>Click icon to add picture</a:t>
            </a:r>
            <a:endParaRPr lang="en-US" dirty="0"/>
          </a:p>
        </p:txBody>
      </p:sp>
      <p:sp>
        <p:nvSpPr>
          <p:cNvPr id="5" name="Text Placeholder 4">
            <a:extLst>
              <a:ext uri="{FF2B5EF4-FFF2-40B4-BE49-F238E27FC236}">
                <a16:creationId xmlns:a16="http://schemas.microsoft.com/office/drawing/2014/main" id="{1C37569F-733B-494F-B7CB-231805209077}"/>
              </a:ext>
            </a:extLst>
          </p:cNvPr>
          <p:cNvSpPr>
            <a:spLocks noGrp="1"/>
          </p:cNvSpPr>
          <p:nvPr>
            <p:ph type="body" sz="quarter" idx="39" hasCustomPrompt="1"/>
          </p:nvPr>
        </p:nvSpPr>
        <p:spPr>
          <a:xfrm>
            <a:off x="0" y="2258568"/>
            <a:ext cx="12190476" cy="2743200"/>
          </a:xfrm>
          <a:solidFill>
            <a:schemeClr val="accent2">
              <a:alpha val="95000"/>
            </a:schemeClr>
          </a:solidFill>
        </p:spPr>
        <p:txBody>
          <a:bodyPr/>
          <a:lstStyle>
            <a:lvl1pPr marL="0" indent="0">
              <a:buNone/>
              <a:defRPr/>
            </a:lvl1pPr>
          </a:lstStyle>
          <a:p>
            <a:pPr lvl="0"/>
            <a:r>
              <a:rPr lang="en-US" dirty="0"/>
              <a:t> </a:t>
            </a:r>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endParaRPr lang="en-GB"/>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39F318C-1284-48EE-B079-EDE8B076FE85}" type="slidenum">
              <a:rPr lang="en-GB" smtClean="0"/>
              <a:t>‹#›</a:t>
            </a:fld>
            <a:endParaRPr lang="en-GB"/>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767130" y="2752344"/>
            <a:ext cx="2560320" cy="603504"/>
          </a:xfrm>
          <a:prstGeom prst="rect">
            <a:avLst/>
          </a:prstGeom>
          <a:noFill/>
        </p:spPr>
        <p:txBody>
          <a:bodyPr anchor="ctr" anchorCtr="0">
            <a:normAutofit/>
          </a:bodyPr>
          <a:lstStyle>
            <a:lvl1pPr marL="0" indent="0" algn="ctr">
              <a:spcBef>
                <a:spcPts val="0"/>
              </a:spcBef>
              <a:spcAft>
                <a:spcPts val="0"/>
              </a:spcAft>
              <a:buNone/>
              <a:defRPr sz="3600">
                <a:solidFill>
                  <a:schemeClr val="accent2">
                    <a:lumMod val="20000"/>
                    <a:lumOff val="80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15840"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867194"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dirty="0"/>
              <a:t>3</a:t>
            </a:r>
            <a:endParaRPr lang="en-ZA" dirty="0"/>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76713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1584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7867194"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fld id="{A3D99054-D858-4009-B2F6-FD6D2742A2AF}" type="datetimeFigureOut">
              <a:rPr lang="en-GB" smtClean="0"/>
              <a:t>23/03/2024</a:t>
            </a:fld>
            <a:endParaRPr lang="en-GB"/>
          </a:p>
        </p:txBody>
      </p:sp>
    </p:spTree>
    <p:extLst>
      <p:ext uri="{BB962C8B-B14F-4D97-AF65-F5344CB8AC3E}">
        <p14:creationId xmlns:p14="http://schemas.microsoft.com/office/powerpoint/2010/main" val="2978463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Market Comparis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CB2621B9-2641-4DA3-B7D6-D577C25CF2E9}"/>
              </a:ext>
            </a:extLst>
          </p:cNvPr>
          <p:cNvSpPr>
            <a:spLocks noGrp="1"/>
          </p:cNvSpPr>
          <p:nvPr>
            <p:ph type="pic" sz="quarter" idx="34"/>
          </p:nvPr>
        </p:nvSpPr>
        <p:spPr>
          <a:xfrm>
            <a:off x="1524" y="0"/>
            <a:ext cx="12188952" cy="6858000"/>
          </a:xfrm>
          <a:custGeom>
            <a:avLst/>
            <a:gdLst>
              <a:gd name="connsiteX0" fmla="*/ 1030351 w 12188952"/>
              <a:gd name="connsiteY0" fmla="*/ 3231845 h 6858000"/>
              <a:gd name="connsiteX1" fmla="*/ 1030351 w 12188952"/>
              <a:gd name="connsiteY1" fmla="*/ 3460445 h 6858000"/>
              <a:gd name="connsiteX2" fmla="*/ 11122333 w 12188952"/>
              <a:gd name="connsiteY2" fmla="*/ 3460445 h 6858000"/>
              <a:gd name="connsiteX3" fmla="*/ 11122333 w 12188952"/>
              <a:gd name="connsiteY3" fmla="*/ 32318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30351" y="3231845"/>
                </a:moveTo>
                <a:lnTo>
                  <a:pt x="1030351" y="3460445"/>
                </a:lnTo>
                <a:lnTo>
                  <a:pt x="11122333" y="3460445"/>
                </a:lnTo>
                <a:lnTo>
                  <a:pt x="11122333" y="32318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endParaRPr lang="en-GB"/>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39F318C-1284-48EE-B079-EDE8B076FE85}" type="slidenum">
              <a:rPr lang="en-GB" smtClean="0"/>
              <a:t>‹#›</a:t>
            </a:fld>
            <a:endParaRPr lang="en-GB"/>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069848" y="2121408"/>
            <a:ext cx="2560320" cy="914400"/>
          </a:xfrm>
          <a:prstGeom prst="rect">
            <a:avLst/>
          </a:prstGeom>
          <a:noFill/>
        </p:spPr>
        <p:txBody>
          <a:bodyPr anchor="b">
            <a:noAutofit/>
          </a:bodyPr>
          <a:lstStyle>
            <a:lvl1pPr marL="0" indent="0" algn="ctr">
              <a:spcBef>
                <a:spcPts val="0"/>
              </a:spcBef>
              <a:spcAft>
                <a:spcPts val="0"/>
              </a:spcAft>
              <a:buNone/>
              <a:defRPr sz="6000">
                <a:ln w="15875">
                  <a:solidFill>
                    <a:schemeClr val="bg1">
                      <a:lumMod val="85000"/>
                    </a:schemeClr>
                  </a:solidFill>
                </a:ln>
                <a:no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00600" y="2121408"/>
            <a:ext cx="2560320"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531351" y="2121408"/>
            <a:ext cx="2592505"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dirty="0"/>
              <a:t>3</a:t>
            </a:r>
            <a:endParaRPr lang="en-ZA" dirty="0"/>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069848"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00600"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8531352"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fld id="{A3D99054-D858-4009-B2F6-FD6D2742A2AF}" type="datetimeFigureOut">
              <a:rPr lang="en-GB" smtClean="0"/>
              <a:t>23/03/2024</a:t>
            </a:fld>
            <a:endParaRPr lang="en-GB"/>
          </a:p>
        </p:txBody>
      </p:sp>
      <p:sp>
        <p:nvSpPr>
          <p:cNvPr id="19" name="Rectangle 18">
            <a:extLst>
              <a:ext uri="{FF2B5EF4-FFF2-40B4-BE49-F238E27FC236}">
                <a16:creationId xmlns:a16="http://schemas.microsoft.com/office/drawing/2014/main" id="{825807F6-AD25-4B86-8D5C-5DBE4B0D304E}"/>
              </a:ext>
              <a:ext uri="{C183D7F6-B498-43B3-948B-1728B52AA6E4}">
                <adec:decorative xmlns:adec="http://schemas.microsoft.com/office/drawing/2017/decorative" xmlns="" val="1"/>
              </a:ext>
            </a:extLst>
          </p:cNvPr>
          <p:cNvSpPr/>
          <p:nvPr/>
        </p:nvSpPr>
        <p:spPr>
          <a:xfrm>
            <a:off x="1031875" y="3231845"/>
            <a:ext cx="1009198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0118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Our Competi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7A6EC474-5258-4E26-A871-01200EC78559}"/>
              </a:ext>
            </a:extLst>
          </p:cNvPr>
          <p:cNvSpPr>
            <a:spLocks noGrp="1"/>
          </p:cNvSpPr>
          <p:nvPr>
            <p:ph type="pic" sz="quarter" idx="13"/>
          </p:nvPr>
        </p:nvSpPr>
        <p:spPr>
          <a:xfrm>
            <a:off x="1524" y="0"/>
            <a:ext cx="12188952" cy="6858000"/>
          </a:xfrm>
          <a:custGeom>
            <a:avLst/>
            <a:gdLst>
              <a:gd name="connsiteX0" fmla="*/ 2816352 w 12188952"/>
              <a:gd name="connsiteY0" fmla="*/ 1690688 h 6858000"/>
              <a:gd name="connsiteX1" fmla="*/ 2816352 w 12188952"/>
              <a:gd name="connsiteY1" fmla="*/ 5576888 h 6858000"/>
              <a:gd name="connsiteX2" fmla="*/ 3044952 w 12188952"/>
              <a:gd name="connsiteY2" fmla="*/ 5576888 h 6858000"/>
              <a:gd name="connsiteX3" fmla="*/ 3044952 w 12188952"/>
              <a:gd name="connsiteY3" fmla="*/ 1690688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2816352" y="1690688"/>
                </a:moveTo>
                <a:lnTo>
                  <a:pt x="2816352" y="5576888"/>
                </a:lnTo>
                <a:lnTo>
                  <a:pt x="3044952" y="5576888"/>
                </a:lnTo>
                <a:lnTo>
                  <a:pt x="3044952" y="169068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1" name="Text Placeholder 6">
            <a:extLst>
              <a:ext uri="{FF2B5EF4-FFF2-40B4-BE49-F238E27FC236}">
                <a16:creationId xmlns:a16="http://schemas.microsoft.com/office/drawing/2014/main" id="{4F54F31D-9C5E-4286-8D0E-6318D6D19D1E}"/>
              </a:ext>
            </a:extLst>
          </p:cNvPr>
          <p:cNvSpPr>
            <a:spLocks noGrp="1"/>
          </p:cNvSpPr>
          <p:nvPr>
            <p:ph type="body" sz="quarter" idx="25"/>
          </p:nvPr>
        </p:nvSpPr>
        <p:spPr>
          <a:xfrm>
            <a:off x="3048000" y="1690688"/>
            <a:ext cx="9144000" cy="3886200"/>
          </a:xfrm>
          <a:solidFill>
            <a:schemeClr val="bg1">
              <a:alpha val="93000"/>
            </a:schemeClr>
          </a:solidFill>
        </p:spPr>
        <p:txBody>
          <a:bodyPr lIns="411480" tIns="566928" rIns="4937760" bIns="3063240" anchor="b">
            <a:noAutofit/>
          </a:bodyPr>
          <a:lstStyle>
            <a:lvl1pPr marL="0" indent="0">
              <a:buNone/>
              <a:defRPr sz="1800" cap="all" baseline="0">
                <a:solidFill>
                  <a:schemeClr val="accent1"/>
                </a:solidFill>
                <a:latin typeface="+mj-lt"/>
              </a:defRPr>
            </a:lvl1pPr>
          </a:lstStyle>
          <a:p>
            <a:pPr lvl="0"/>
            <a:r>
              <a:rPr lang="en-US"/>
              <a:t>Click to edit Master text styles</a:t>
            </a:r>
          </a:p>
        </p:txBody>
      </p:sp>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3383280" y="365125"/>
            <a:ext cx="7894320" cy="1325563"/>
          </a:xfrm>
        </p:spPr>
        <p:txBody>
          <a:bodyPr/>
          <a:lstStyle>
            <a:lvl1pPr algn="l">
              <a:defRPr>
                <a:solidFill>
                  <a:schemeClr val="bg1"/>
                </a:solidFill>
              </a:defRPr>
            </a:lvl1pPr>
          </a:lstStyle>
          <a:p>
            <a:r>
              <a:rPr lang="en-US" dirty="0"/>
              <a:t>CLICK TO EDIT TITLE</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3392488"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7629525" y="1919288"/>
            <a:ext cx="3657600" cy="640080"/>
          </a:xfrm>
        </p:spPr>
        <p:txBody>
          <a:bodyPr anchor="b">
            <a:normAutofit/>
          </a:bodyPr>
          <a:lstStyle>
            <a:lvl1pPr marL="0" indent="0">
              <a:buNone/>
              <a:defRPr sz="18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7629525"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fld id="{A3D99054-D858-4009-B2F6-FD6D2742A2AF}" type="datetimeFigureOut">
              <a:rPr lang="en-GB" smtClean="0"/>
              <a:t>23/03/2024</a:t>
            </a:fld>
            <a:endParaRPr lang="en-GB"/>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endParaRPr lang="en-GB"/>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139F318C-1284-48EE-B079-EDE8B076FE85}" type="slidenum">
              <a:rPr lang="en-GB" smtClean="0"/>
              <a:t>‹#›</a:t>
            </a:fld>
            <a:endParaRPr lang="en-GB"/>
          </a:p>
        </p:txBody>
      </p:sp>
      <p:sp>
        <p:nvSpPr>
          <p:cNvPr id="15" name="Rectangle 14">
            <a:extLst>
              <a:ext uri="{FF2B5EF4-FFF2-40B4-BE49-F238E27FC236}">
                <a16:creationId xmlns:a16="http://schemas.microsoft.com/office/drawing/2014/main" id="{F0D2B628-14C7-401D-8451-24C64BCF3CCA}"/>
              </a:ext>
              <a:ext uri="{C183D7F6-B498-43B3-948B-1728B52AA6E4}">
                <adec:decorative xmlns:adec="http://schemas.microsoft.com/office/drawing/2017/decorative" xmlns="" val="1"/>
              </a:ext>
            </a:extLst>
          </p:cNvPr>
          <p:cNvSpPr/>
          <p:nvPr/>
        </p:nvSpPr>
        <p:spPr>
          <a:xfrm>
            <a:off x="2817876" y="1690688"/>
            <a:ext cx="228600" cy="3886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57222281"/>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Growth">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121B4B07-1B80-41CF-89AC-82A7628C9D74}"/>
              </a:ext>
            </a:extLst>
          </p:cNvPr>
          <p:cNvSpPr>
            <a:spLocks noGrp="1"/>
          </p:cNvSpPr>
          <p:nvPr>
            <p:ph type="pic" sz="quarter" idx="13"/>
          </p:nvPr>
        </p:nvSpPr>
        <p:spPr>
          <a:xfrm>
            <a:off x="1524" y="0"/>
            <a:ext cx="12188952" cy="6858000"/>
          </a:xfrm>
          <a:custGeom>
            <a:avLst/>
            <a:gdLst>
              <a:gd name="connsiteX0" fmla="*/ 7789164 w 12188952"/>
              <a:gd name="connsiteY0" fmla="*/ 2468880 h 6858000"/>
              <a:gd name="connsiteX1" fmla="*/ 7789164 w 12188952"/>
              <a:gd name="connsiteY1" fmla="*/ 2697480 h 6858000"/>
              <a:gd name="connsiteX2" fmla="*/ 10715244 w 12188952"/>
              <a:gd name="connsiteY2" fmla="*/ 2697480 h 6858000"/>
              <a:gd name="connsiteX3" fmla="*/ 10715244 w 12188952"/>
              <a:gd name="connsiteY3" fmla="*/ 2468880 h 6858000"/>
              <a:gd name="connsiteX4" fmla="*/ 4634484 w 12188952"/>
              <a:gd name="connsiteY4" fmla="*/ 2468880 h 6858000"/>
              <a:gd name="connsiteX5" fmla="*/ 4634484 w 12188952"/>
              <a:gd name="connsiteY5" fmla="*/ 2697480 h 6858000"/>
              <a:gd name="connsiteX6" fmla="*/ 7560564 w 12188952"/>
              <a:gd name="connsiteY6" fmla="*/ 2697480 h 6858000"/>
              <a:gd name="connsiteX7" fmla="*/ 7560564 w 12188952"/>
              <a:gd name="connsiteY7" fmla="*/ 2468880 h 6858000"/>
              <a:gd name="connsiteX8" fmla="*/ 1443228 w 12188952"/>
              <a:gd name="connsiteY8" fmla="*/ 2468880 h 6858000"/>
              <a:gd name="connsiteX9" fmla="*/ 1443228 w 12188952"/>
              <a:gd name="connsiteY9" fmla="*/ 2697480 h 6858000"/>
              <a:gd name="connsiteX10" fmla="*/ 4369308 w 12188952"/>
              <a:gd name="connsiteY10" fmla="*/ 2697480 h 6858000"/>
              <a:gd name="connsiteX11" fmla="*/ 4369308 w 12188952"/>
              <a:gd name="connsiteY11" fmla="*/ 2468880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468880"/>
                </a:moveTo>
                <a:lnTo>
                  <a:pt x="7789164" y="2697480"/>
                </a:lnTo>
                <a:lnTo>
                  <a:pt x="10715244" y="2697480"/>
                </a:lnTo>
                <a:lnTo>
                  <a:pt x="10715244" y="2468880"/>
                </a:lnTo>
                <a:close/>
                <a:moveTo>
                  <a:pt x="4634484" y="2468880"/>
                </a:moveTo>
                <a:lnTo>
                  <a:pt x="4634484" y="2697480"/>
                </a:lnTo>
                <a:lnTo>
                  <a:pt x="7560564" y="2697480"/>
                </a:lnTo>
                <a:lnTo>
                  <a:pt x="7560564" y="2468880"/>
                </a:lnTo>
                <a:close/>
                <a:moveTo>
                  <a:pt x="1443228" y="2468880"/>
                </a:moveTo>
                <a:lnTo>
                  <a:pt x="1443228" y="2697480"/>
                </a:lnTo>
                <a:lnTo>
                  <a:pt x="4369308" y="2697480"/>
                </a:lnTo>
                <a:lnTo>
                  <a:pt x="4369308" y="2468880"/>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endParaRPr lang="en-GB"/>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39F318C-1284-48EE-B079-EDE8B076FE85}" type="slidenum">
              <a:rPr lang="en-GB" smtClean="0"/>
              <a:t>‹#›</a:t>
            </a:fld>
            <a:endParaRPr lang="en-GB"/>
          </a:p>
        </p:txBody>
      </p:sp>
      <p:sp>
        <p:nvSpPr>
          <p:cNvPr id="4" name="Text Placeholder 3">
            <a:extLst>
              <a:ext uri="{FF2B5EF4-FFF2-40B4-BE49-F238E27FC236}">
                <a16:creationId xmlns:a16="http://schemas.microsoft.com/office/drawing/2014/main" id="{38840922-E552-4901-81AD-E458DA6BF7FE}"/>
              </a:ext>
            </a:extLst>
          </p:cNvPr>
          <p:cNvSpPr>
            <a:spLocks noGrp="1"/>
          </p:cNvSpPr>
          <p:nvPr>
            <p:ph type="body" sz="quarter" idx="39" hasCustomPrompt="1"/>
          </p:nvPr>
        </p:nvSpPr>
        <p:spPr>
          <a:xfrm>
            <a:off x="1066800" y="1525143"/>
            <a:ext cx="10058400" cy="548640"/>
          </a:xfrm>
        </p:spPr>
        <p:txBody>
          <a:bodyPr>
            <a:noAutofit/>
          </a:bodyPr>
          <a:lstStyle>
            <a:lvl1pPr marL="0" indent="0" algn="ctr">
              <a:buNone/>
              <a:defRPr sz="2000">
                <a:solidFill>
                  <a:schemeClr val="bg1"/>
                </a:solidFill>
                <a:latin typeface="+mj-lt"/>
              </a:defRPr>
            </a:lvl1pPr>
            <a:lvl2pPr marL="457200" indent="0" algn="ctr">
              <a:buNone/>
              <a:defRPr sz="2400">
                <a:latin typeface="+mj-lt"/>
              </a:defRPr>
            </a:lvl2pPr>
            <a:lvl3pPr marL="914400" indent="0" algn="ctr">
              <a:buNone/>
              <a:defRPr sz="2400">
                <a:latin typeface="+mj-lt"/>
              </a:defRPr>
            </a:lvl3pPr>
            <a:lvl4pPr marL="1371600" indent="0" algn="ctr">
              <a:buNone/>
              <a:defRPr sz="2400">
                <a:latin typeface="+mj-lt"/>
              </a:defRPr>
            </a:lvl4pPr>
            <a:lvl5pPr marL="1828800" indent="0" algn="ctr">
              <a:buNone/>
              <a:defRPr sz="2400">
                <a:latin typeface="+mj-lt"/>
              </a:defRPr>
            </a:lvl5pPr>
          </a:lstStyle>
          <a:p>
            <a:pPr lvl="0"/>
            <a:r>
              <a:rPr lang="en-US" dirty="0"/>
              <a:t>Click to edit subtitle</a:t>
            </a:r>
          </a:p>
        </p:txBody>
      </p:sp>
      <p:sp>
        <p:nvSpPr>
          <p:cNvPr id="17" name="Date Placeholder 6">
            <a:extLst>
              <a:ext uri="{FF2B5EF4-FFF2-40B4-BE49-F238E27FC236}">
                <a16:creationId xmlns:a16="http://schemas.microsoft.com/office/drawing/2014/main" id="{5DC05003-DC7F-4DC2-9902-F09425302D88}"/>
              </a:ext>
            </a:extLst>
          </p:cNvPr>
          <p:cNvSpPr>
            <a:spLocks noGrp="1"/>
          </p:cNvSpPr>
          <p:nvPr>
            <p:ph type="dt" sz="half" idx="40"/>
          </p:nvPr>
        </p:nvSpPr>
        <p:spPr>
          <a:xfrm>
            <a:off x="838200" y="6356350"/>
            <a:ext cx="2743200" cy="365125"/>
          </a:xfrm>
        </p:spPr>
        <p:txBody>
          <a:bodyPr/>
          <a:lstStyle>
            <a:lvl1pPr>
              <a:defRPr>
                <a:solidFill>
                  <a:schemeClr val="bg1"/>
                </a:solidFill>
              </a:defRPr>
            </a:lvl1pPr>
          </a:lstStyle>
          <a:p>
            <a:fld id="{A3D99054-D858-4009-B2F6-FD6D2742A2AF}" type="datetimeFigureOut">
              <a:rPr lang="en-GB" smtClean="0"/>
              <a:t>23/03/2024</a:t>
            </a:fld>
            <a:endParaRPr lang="en-GB"/>
          </a:p>
        </p:txBody>
      </p:sp>
      <p:sp>
        <p:nvSpPr>
          <p:cNvPr id="16" name="Text Placeholder 8">
            <a:extLst>
              <a:ext uri="{FF2B5EF4-FFF2-40B4-BE49-F238E27FC236}">
                <a16:creationId xmlns:a16="http://schemas.microsoft.com/office/drawing/2014/main" id="{7E5DD934-36C9-4200-9B07-20B7B5F9B9D3}"/>
              </a:ext>
            </a:extLst>
          </p:cNvPr>
          <p:cNvSpPr>
            <a:spLocks noGrp="1"/>
          </p:cNvSpPr>
          <p:nvPr>
            <p:ph type="body" sz="quarter" idx="41" hasCustomPrompt="1"/>
          </p:nvPr>
        </p:nvSpPr>
        <p:spPr>
          <a:xfrm>
            <a:off x="1444752" y="2697480"/>
            <a:ext cx="2926080" cy="2504064"/>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2</a:t>
            </a:r>
            <a:endParaRPr lang="en-ZA" dirty="0"/>
          </a:p>
        </p:txBody>
      </p:sp>
      <p:sp>
        <p:nvSpPr>
          <p:cNvPr id="18" name="Text Placeholder 8">
            <a:extLst>
              <a:ext uri="{FF2B5EF4-FFF2-40B4-BE49-F238E27FC236}">
                <a16:creationId xmlns:a16="http://schemas.microsoft.com/office/drawing/2014/main" id="{6131369D-6688-434C-89C0-00892AA26C87}"/>
              </a:ext>
            </a:extLst>
          </p:cNvPr>
          <p:cNvSpPr>
            <a:spLocks noGrp="1"/>
          </p:cNvSpPr>
          <p:nvPr>
            <p:ph type="body" sz="quarter" idx="42" hasCustomPrompt="1"/>
          </p:nvPr>
        </p:nvSpPr>
        <p:spPr>
          <a:xfrm>
            <a:off x="463600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3</a:t>
            </a:r>
            <a:endParaRPr lang="en-ZA" dirty="0"/>
          </a:p>
        </p:txBody>
      </p:sp>
      <p:sp>
        <p:nvSpPr>
          <p:cNvPr id="19" name="Text Placeholder 8">
            <a:extLst>
              <a:ext uri="{FF2B5EF4-FFF2-40B4-BE49-F238E27FC236}">
                <a16:creationId xmlns:a16="http://schemas.microsoft.com/office/drawing/2014/main" id="{255864CA-BF08-4C2C-88EB-589BDFBE27B3}"/>
              </a:ext>
            </a:extLst>
          </p:cNvPr>
          <p:cNvSpPr>
            <a:spLocks noGrp="1"/>
          </p:cNvSpPr>
          <p:nvPr>
            <p:ph type="body" sz="quarter" idx="43" hasCustomPrompt="1"/>
          </p:nvPr>
        </p:nvSpPr>
        <p:spPr>
          <a:xfrm>
            <a:off x="779068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4</a:t>
            </a:r>
            <a:endParaRPr lang="en-ZA" dirty="0"/>
          </a:p>
        </p:txBody>
      </p:sp>
      <p:sp>
        <p:nvSpPr>
          <p:cNvPr id="29" name="Rectangle 28">
            <a:extLst>
              <a:ext uri="{FF2B5EF4-FFF2-40B4-BE49-F238E27FC236}">
                <a16:creationId xmlns:a16="http://schemas.microsoft.com/office/drawing/2014/main" id="{9B0287FA-646A-4E57-8C1A-1931B75F19B1}"/>
              </a:ext>
              <a:ext uri="{C183D7F6-B498-43B3-948B-1728B52AA6E4}">
                <adec:decorative xmlns:adec="http://schemas.microsoft.com/office/drawing/2017/decorative" xmlns="" val="1"/>
              </a:ext>
            </a:extLst>
          </p:cNvPr>
          <p:cNvSpPr/>
          <p:nvPr/>
        </p:nvSpPr>
        <p:spPr>
          <a:xfrm>
            <a:off x="463600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3ED43C36-F674-49C6-8542-3721B150B182}"/>
              </a:ext>
              <a:ext uri="{C183D7F6-B498-43B3-948B-1728B52AA6E4}">
                <adec:decorative xmlns:adec="http://schemas.microsoft.com/office/drawing/2017/decorative" xmlns="" val="1"/>
              </a:ext>
            </a:extLst>
          </p:cNvPr>
          <p:cNvSpPr/>
          <p:nvPr/>
        </p:nvSpPr>
        <p:spPr>
          <a:xfrm>
            <a:off x="779068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CCF3302-2960-44AC-A88C-4C281751163B}"/>
              </a:ext>
              <a:ext uri="{C183D7F6-B498-43B3-948B-1728B52AA6E4}">
                <adec:decorative xmlns:adec="http://schemas.microsoft.com/office/drawing/2017/decorative" xmlns="" val="1"/>
              </a:ext>
            </a:extLst>
          </p:cNvPr>
          <p:cNvSpPr/>
          <p:nvPr/>
        </p:nvSpPr>
        <p:spPr>
          <a:xfrm>
            <a:off x="1444752"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Tree>
    <p:extLst>
      <p:ext uri="{BB962C8B-B14F-4D97-AF65-F5344CB8AC3E}">
        <p14:creationId xmlns:p14="http://schemas.microsoft.com/office/powerpoint/2010/main" val="3177384100"/>
      </p:ext>
    </p:extLst>
  </p:cSld>
  <p:clrMapOvr>
    <a:masterClrMapping/>
  </p:clrMapOvr>
  <p:extLst>
    <p:ext uri="{DCECCB84-F9BA-43D5-87BE-67443E8EF086}">
      <p15:sldGuideLst xmlns:p15="http://schemas.microsoft.com/office/powerpoint/2012/main">
        <p15:guide id="1" orient="horz" pos="76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endParaRPr lang="en-GB"/>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39F318C-1284-48EE-B079-EDE8B076FE85}" type="slidenum">
              <a:rPr lang="en-GB" smtClean="0"/>
              <a:t>‹#›</a:t>
            </a:fld>
            <a:endParaRPr lang="en-GB"/>
          </a:p>
        </p:txBody>
      </p:sp>
      <p:sp>
        <p:nvSpPr>
          <p:cNvPr id="15" name="Text Placeholder 5">
            <a:extLst>
              <a:ext uri="{FF2B5EF4-FFF2-40B4-BE49-F238E27FC236}">
                <a16:creationId xmlns:a16="http://schemas.microsoft.com/office/drawing/2014/main" id="{5487709A-3CB5-4242-9D31-5DAC5D0494A9}"/>
              </a:ext>
            </a:extLst>
          </p:cNvPr>
          <p:cNvSpPr>
            <a:spLocks noGrp="1"/>
          </p:cNvSpPr>
          <p:nvPr>
            <p:ph type="body" sz="quarter" idx="12" hasCustomPrompt="1"/>
          </p:nvPr>
        </p:nvSpPr>
        <p:spPr>
          <a:xfrm>
            <a:off x="5109000" y="2130552"/>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dirty="0"/>
              <a:t>Quadrant Title</a:t>
            </a:r>
          </a:p>
        </p:txBody>
      </p:sp>
      <p:sp>
        <p:nvSpPr>
          <p:cNvPr id="16" name="Text Placeholder 5">
            <a:extLst>
              <a:ext uri="{FF2B5EF4-FFF2-40B4-BE49-F238E27FC236}">
                <a16:creationId xmlns:a16="http://schemas.microsoft.com/office/drawing/2014/main" id="{D81AA656-0DD9-4717-8FC2-4C8C03D0634D}"/>
              </a:ext>
            </a:extLst>
          </p:cNvPr>
          <p:cNvSpPr>
            <a:spLocks noGrp="1"/>
          </p:cNvSpPr>
          <p:nvPr>
            <p:ph type="body" sz="quarter" idx="13" hasCustomPrompt="1"/>
          </p:nvPr>
        </p:nvSpPr>
        <p:spPr>
          <a:xfrm>
            <a:off x="5109000" y="5184648"/>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dirty="0"/>
              <a:t>Quadrant Title</a:t>
            </a:r>
          </a:p>
        </p:txBody>
      </p:sp>
      <p:sp>
        <p:nvSpPr>
          <p:cNvPr id="17" name="Text Placeholder 5">
            <a:extLst>
              <a:ext uri="{FF2B5EF4-FFF2-40B4-BE49-F238E27FC236}">
                <a16:creationId xmlns:a16="http://schemas.microsoft.com/office/drawing/2014/main" id="{970652C9-A2DF-48D4-9530-B3F495F7A401}"/>
              </a:ext>
            </a:extLst>
          </p:cNvPr>
          <p:cNvSpPr>
            <a:spLocks noGrp="1"/>
          </p:cNvSpPr>
          <p:nvPr>
            <p:ph type="body" sz="quarter" idx="14" hasCustomPrompt="1"/>
          </p:nvPr>
        </p:nvSpPr>
        <p:spPr>
          <a:xfrm>
            <a:off x="841248" y="3273552"/>
            <a:ext cx="2011680" cy="274320"/>
          </a:xfrm>
        </p:spPr>
        <p:txBody>
          <a:bodyPr/>
          <a:lstStyle>
            <a:lvl1pPr marL="0" indent="0" algn="l">
              <a:buFont typeface="Arial" panose="020B0604020202020204" pitchFamily="34" charset="0"/>
              <a:buNone/>
              <a:defRPr sz="1400">
                <a:solidFill>
                  <a:schemeClr val="tx1"/>
                </a:solidFill>
                <a:latin typeface="+mj-lt"/>
              </a:defRPr>
            </a:lvl1pPr>
          </a:lstStyle>
          <a:p>
            <a:pPr lvl="0"/>
            <a:r>
              <a:rPr lang="en-US" dirty="0"/>
              <a:t>Quadrant Title</a:t>
            </a:r>
          </a:p>
        </p:txBody>
      </p:sp>
      <p:sp>
        <p:nvSpPr>
          <p:cNvPr id="18" name="Text Placeholder 5">
            <a:extLst>
              <a:ext uri="{FF2B5EF4-FFF2-40B4-BE49-F238E27FC236}">
                <a16:creationId xmlns:a16="http://schemas.microsoft.com/office/drawing/2014/main" id="{FBD279E7-C7DE-4501-9F36-BA9F05FFFF5C}"/>
              </a:ext>
            </a:extLst>
          </p:cNvPr>
          <p:cNvSpPr>
            <a:spLocks noGrp="1"/>
          </p:cNvSpPr>
          <p:nvPr>
            <p:ph type="body" sz="quarter" idx="15" hasCustomPrompt="1"/>
          </p:nvPr>
        </p:nvSpPr>
        <p:spPr>
          <a:xfrm>
            <a:off x="9345168" y="3273552"/>
            <a:ext cx="2011680" cy="274320"/>
          </a:xfrm>
        </p:spPr>
        <p:txBody>
          <a:bodyPr/>
          <a:lstStyle>
            <a:lvl1pPr marL="0" indent="0" algn="r">
              <a:buFont typeface="Arial" panose="020B0604020202020204" pitchFamily="34" charset="0"/>
              <a:buNone/>
              <a:defRPr sz="1400">
                <a:solidFill>
                  <a:schemeClr val="tx1"/>
                </a:solidFill>
                <a:latin typeface="+mj-lt"/>
              </a:defRPr>
            </a:lvl1pPr>
          </a:lstStyle>
          <a:p>
            <a:pPr lvl="0"/>
            <a:r>
              <a:rPr lang="en-US" dirty="0"/>
              <a:t>Quadrant Title</a:t>
            </a:r>
          </a:p>
        </p:txBody>
      </p:sp>
      <p:cxnSp>
        <p:nvCxnSpPr>
          <p:cNvPr id="19" name="Straight Connector 18">
            <a:extLst>
              <a:ext uri="{FF2B5EF4-FFF2-40B4-BE49-F238E27FC236}">
                <a16:creationId xmlns:a16="http://schemas.microsoft.com/office/drawing/2014/main" id="{514BA6D1-4FDE-40E9-9F24-4719889A55F7}"/>
              </a:ext>
            </a:extLst>
          </p:cNvPr>
          <p:cNvCxnSpPr>
            <a:cxnSpLocks/>
          </p:cNvCxnSpPr>
          <p:nvPr/>
        </p:nvCxnSpPr>
        <p:spPr>
          <a:xfrm>
            <a:off x="929640" y="3631616"/>
            <a:ext cx="10332720" cy="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A3B553-82A9-403C-B8D4-D8C8A4A395B7}"/>
              </a:ext>
            </a:extLst>
          </p:cNvPr>
          <p:cNvCxnSpPr>
            <a:cxnSpLocks/>
          </p:cNvCxnSpPr>
          <p:nvPr/>
        </p:nvCxnSpPr>
        <p:spPr>
          <a:xfrm>
            <a:off x="6096000" y="2473690"/>
            <a:ext cx="0" cy="256032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1" name="Date Placeholder 4">
            <a:extLst>
              <a:ext uri="{FF2B5EF4-FFF2-40B4-BE49-F238E27FC236}">
                <a16:creationId xmlns:a16="http://schemas.microsoft.com/office/drawing/2014/main" id="{25C7676A-1D83-4D31-9C74-59C46F152534}"/>
              </a:ext>
            </a:extLst>
          </p:cNvPr>
          <p:cNvSpPr>
            <a:spLocks noGrp="1"/>
          </p:cNvSpPr>
          <p:nvPr>
            <p:ph type="dt" sz="half" idx="16"/>
          </p:nvPr>
        </p:nvSpPr>
        <p:spPr>
          <a:xfrm>
            <a:off x="838200" y="6356350"/>
            <a:ext cx="2743200" cy="365125"/>
          </a:xfrm>
        </p:spPr>
        <p:txBody>
          <a:bodyPr/>
          <a:lstStyle>
            <a:lvl1pPr>
              <a:defRPr>
                <a:solidFill>
                  <a:schemeClr val="tx1">
                    <a:lumMod val="65000"/>
                    <a:lumOff val="35000"/>
                  </a:schemeClr>
                </a:solidFill>
              </a:defRPr>
            </a:lvl1pPr>
          </a:lstStyle>
          <a:p>
            <a:fld id="{A3D99054-D858-4009-B2F6-FD6D2742A2AF}" type="datetimeFigureOut">
              <a:rPr lang="en-GB" smtClean="0"/>
              <a:t>23/03/2024</a:t>
            </a:fld>
            <a:endParaRPr lang="en-GB"/>
          </a:p>
        </p:txBody>
      </p:sp>
    </p:spTree>
    <p:extLst>
      <p:ext uri="{BB962C8B-B14F-4D97-AF65-F5344CB8AC3E}">
        <p14:creationId xmlns:p14="http://schemas.microsoft.com/office/powerpoint/2010/main" val="2561327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933902"/>
            <a:ext cx="5157787"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933902"/>
            <a:ext cx="5183188"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tx1">
                    <a:lumMod val="65000"/>
                    <a:lumOff val="35000"/>
                  </a:schemeClr>
                </a:solidFill>
              </a:defRPr>
            </a:lvl1pPr>
          </a:lstStyle>
          <a:p>
            <a:fld id="{A3D99054-D858-4009-B2F6-FD6D2742A2AF}" type="datetimeFigureOut">
              <a:rPr lang="en-GB" smtClean="0"/>
              <a:t>23/03/2024</a:t>
            </a:fld>
            <a:endParaRPr lang="en-GB"/>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tx1">
                    <a:lumMod val="65000"/>
                    <a:lumOff val="35000"/>
                  </a:schemeClr>
                </a:solidFill>
              </a:defRPr>
            </a:lvl1pPr>
          </a:lstStyle>
          <a:p>
            <a:endParaRPr lang="en-GB"/>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tx1">
                    <a:lumMod val="65000"/>
                    <a:lumOff val="35000"/>
                  </a:schemeClr>
                </a:solidFill>
              </a:defRPr>
            </a:lvl1pPr>
          </a:lstStyle>
          <a:p>
            <a:fld id="{139F318C-1284-48EE-B079-EDE8B076FE85}" type="slidenum">
              <a:rPr lang="en-GB" smtClean="0"/>
              <a:t>‹#›</a:t>
            </a:fld>
            <a:endParaRPr lang="en-GB"/>
          </a:p>
        </p:txBody>
      </p:sp>
      <p:sp>
        <p:nvSpPr>
          <p:cNvPr id="11" name="Text Placeholder 10">
            <a:extLst>
              <a:ext uri="{FF2B5EF4-FFF2-40B4-BE49-F238E27FC236}">
                <a16:creationId xmlns:a16="http://schemas.microsoft.com/office/drawing/2014/main" id="{ADF6BB91-26DF-45B2-B1D3-508C39F349CD}"/>
              </a:ext>
            </a:extLst>
          </p:cNvPr>
          <p:cNvSpPr>
            <a:spLocks noGrp="1"/>
          </p:cNvSpPr>
          <p:nvPr>
            <p:ph type="body" sz="quarter" idx="13" hasCustomPrompt="1"/>
          </p:nvPr>
        </p:nvSpPr>
        <p:spPr>
          <a:xfrm>
            <a:off x="836613" y="1482296"/>
            <a:ext cx="8321040" cy="365125"/>
          </a:xfrm>
        </p:spPr>
        <p:txBody>
          <a:bodyPr>
            <a:noAutofit/>
          </a:bodyPr>
          <a:lstStyle>
            <a:lvl1pPr marL="0" indent="0">
              <a:buNone/>
              <a:defRPr sz="2000">
                <a:latin typeface="+mj-lt"/>
              </a:defRPr>
            </a:lvl1pPr>
            <a:lvl2pPr marL="457200" indent="0">
              <a:buNone/>
              <a:defRPr sz="2000">
                <a:latin typeface="+mj-lt"/>
              </a:defRPr>
            </a:lvl2pPr>
            <a:lvl3pPr marL="914400" indent="0">
              <a:buNone/>
              <a:defRPr sz="2000">
                <a:latin typeface="+mj-lt"/>
              </a:defRPr>
            </a:lvl3pPr>
            <a:lvl4pPr marL="1371600" indent="0">
              <a:buNone/>
              <a:defRPr sz="2000">
                <a:latin typeface="+mj-lt"/>
              </a:defRPr>
            </a:lvl4pPr>
            <a:lvl5pPr marL="1828800" indent="0">
              <a:buNone/>
              <a:defRPr sz="2000">
                <a:latin typeface="+mj-lt"/>
              </a:defRPr>
            </a:lvl5pPr>
          </a:lstStyle>
          <a:p>
            <a:pPr lvl="0"/>
            <a:r>
              <a:rPr lang="en-US" dirty="0"/>
              <a:t>Click to edit subtitle</a:t>
            </a:r>
          </a:p>
        </p:txBody>
      </p:sp>
    </p:spTree>
    <p:extLst>
      <p:ext uri="{BB962C8B-B14F-4D97-AF65-F5344CB8AC3E}">
        <p14:creationId xmlns:p14="http://schemas.microsoft.com/office/powerpoint/2010/main" val="3913490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endParaRPr lang="en-GB"/>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39F318C-1284-48EE-B079-EDE8B076FE85}" type="slidenum">
              <a:rPr lang="en-GB" smtClean="0"/>
              <a:t>‹#›</a:t>
            </a:fld>
            <a:endParaRPr lang="en-GB"/>
          </a:p>
        </p:txBody>
      </p:sp>
      <p:sp>
        <p:nvSpPr>
          <p:cNvPr id="38" name="Text Placeholder 10">
            <a:extLst>
              <a:ext uri="{FF2B5EF4-FFF2-40B4-BE49-F238E27FC236}">
                <a16:creationId xmlns:a16="http://schemas.microsoft.com/office/drawing/2014/main" id="{51F6740D-79A8-4846-A90A-F1FF9BBDD00D}"/>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93E06E79-FBB7-4594-8FC7-631D174541D7}"/>
              </a:ext>
            </a:extLst>
          </p:cNvPr>
          <p:cNvSpPr>
            <a:spLocks noGrp="1"/>
          </p:cNvSpPr>
          <p:nvPr>
            <p:ph type="body" sz="quarter" idx="34" hasCustomPrompt="1"/>
          </p:nvPr>
        </p:nvSpPr>
        <p:spPr>
          <a:xfrm>
            <a:off x="19659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5B6D7F47-7406-4B82-8180-F3AD59BC6561}"/>
              </a:ext>
            </a:extLst>
          </p:cNvPr>
          <p:cNvSpPr>
            <a:spLocks noGrp="1"/>
          </p:cNvSpPr>
          <p:nvPr>
            <p:ph type="body" sz="quarter" idx="35" hasCustomPrompt="1"/>
          </p:nvPr>
        </p:nvSpPr>
        <p:spPr>
          <a:xfrm>
            <a:off x="275388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5B79AE07-3E86-4374-9F86-8B70E8158AB1}"/>
              </a:ext>
            </a:extLst>
          </p:cNvPr>
          <p:cNvSpPr>
            <a:spLocks noGrp="1"/>
          </p:cNvSpPr>
          <p:nvPr>
            <p:ph type="body" sz="quarter" idx="36" hasCustomPrompt="1"/>
          </p:nvPr>
        </p:nvSpPr>
        <p:spPr>
          <a:xfrm>
            <a:off x="354180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C939686F-A239-4AFE-AF56-38497CCD7491}"/>
              </a:ext>
            </a:extLst>
          </p:cNvPr>
          <p:cNvSpPr>
            <a:spLocks noGrp="1"/>
          </p:cNvSpPr>
          <p:nvPr>
            <p:ph type="body" sz="quarter" idx="37" hasCustomPrompt="1"/>
          </p:nvPr>
        </p:nvSpPr>
        <p:spPr>
          <a:xfrm>
            <a:off x="432972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A634BB4E-B10D-4761-A0B8-EBC734EC96DD}"/>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44" name="Text Placeholder 10">
            <a:extLst>
              <a:ext uri="{FF2B5EF4-FFF2-40B4-BE49-F238E27FC236}">
                <a16:creationId xmlns:a16="http://schemas.microsoft.com/office/drawing/2014/main" id="{869255BD-A63E-4BFC-9D2A-E5EABC1DCD81}"/>
              </a:ext>
            </a:extLst>
          </p:cNvPr>
          <p:cNvSpPr>
            <a:spLocks noGrp="1"/>
          </p:cNvSpPr>
          <p:nvPr>
            <p:ph type="body" sz="quarter" idx="39" hasCustomPrompt="1"/>
          </p:nvPr>
        </p:nvSpPr>
        <p:spPr>
          <a:xfrm>
            <a:off x="511764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31C27FFA-6FA2-4F90-9543-8AE7E5B90E48}"/>
              </a:ext>
            </a:extLst>
          </p:cNvPr>
          <p:cNvSpPr>
            <a:spLocks noGrp="1"/>
          </p:cNvSpPr>
          <p:nvPr>
            <p:ph type="body" sz="quarter" idx="40" hasCustomPrompt="1"/>
          </p:nvPr>
        </p:nvSpPr>
        <p:spPr>
          <a:xfrm>
            <a:off x="59055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DAA9F46A-F074-488E-91DA-AAC5D23406E1}"/>
              </a:ext>
            </a:extLst>
          </p:cNvPr>
          <p:cNvSpPr>
            <a:spLocks noGrp="1"/>
          </p:cNvSpPr>
          <p:nvPr>
            <p:ph type="body" sz="quarter" idx="41" hasCustomPrompt="1"/>
          </p:nvPr>
        </p:nvSpPr>
        <p:spPr>
          <a:xfrm>
            <a:off x="669348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24F6FE0C-DA66-4BE4-B1CB-AE552497A035}"/>
              </a:ext>
            </a:extLst>
          </p:cNvPr>
          <p:cNvSpPr>
            <a:spLocks noGrp="1"/>
          </p:cNvSpPr>
          <p:nvPr>
            <p:ph type="body" sz="quarter" idx="42" hasCustomPrompt="1"/>
          </p:nvPr>
        </p:nvSpPr>
        <p:spPr>
          <a:xfrm>
            <a:off x="905724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E02CB3CF-9E17-4C7C-913F-21EFADB96CBD}"/>
              </a:ext>
            </a:extLst>
          </p:cNvPr>
          <p:cNvSpPr>
            <a:spLocks noGrp="1"/>
          </p:cNvSpPr>
          <p:nvPr>
            <p:ph type="body" sz="quarter" idx="43" hasCustomPrompt="1"/>
          </p:nvPr>
        </p:nvSpPr>
        <p:spPr>
          <a:xfrm>
            <a:off x="748140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D3AC456D-7AB5-4BB9-8F76-B607929996B1}"/>
              </a:ext>
            </a:extLst>
          </p:cNvPr>
          <p:cNvSpPr>
            <a:spLocks noGrp="1"/>
          </p:cNvSpPr>
          <p:nvPr>
            <p:ph type="body" sz="quarter" idx="44" hasCustomPrompt="1"/>
          </p:nvPr>
        </p:nvSpPr>
        <p:spPr>
          <a:xfrm>
            <a:off x="826932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C5E41A6A-28FF-4A75-BA52-2FA05EE92EC7}"/>
              </a:ext>
            </a:extLst>
          </p:cNvPr>
          <p:cNvSpPr>
            <a:spLocks noGrp="1"/>
          </p:cNvSpPr>
          <p:nvPr>
            <p:ph type="body" sz="quarter" idx="45" hasCustomPrompt="1"/>
          </p:nvPr>
        </p:nvSpPr>
        <p:spPr>
          <a:xfrm>
            <a:off x="98451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7A1FCD8B-8332-4362-80BA-3DBB4442605C}"/>
              </a:ext>
            </a:extLst>
          </p:cNvPr>
          <p:cNvSpPr>
            <a:spLocks noGrp="1"/>
          </p:cNvSpPr>
          <p:nvPr>
            <p:ph type="body" sz="quarter" idx="46" hasCustomPrompt="1"/>
          </p:nvPr>
        </p:nvSpPr>
        <p:spPr>
          <a:xfrm>
            <a:off x="10633085"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2" name="Text Placeholder 10">
            <a:extLst>
              <a:ext uri="{FF2B5EF4-FFF2-40B4-BE49-F238E27FC236}">
                <a16:creationId xmlns:a16="http://schemas.microsoft.com/office/drawing/2014/main" id="{F2B53D10-BB76-4138-AAB8-844DCD895BDE}"/>
              </a:ext>
            </a:extLst>
          </p:cNvPr>
          <p:cNvSpPr>
            <a:spLocks noGrp="1"/>
          </p:cNvSpPr>
          <p:nvPr>
            <p:ph type="body" sz="quarter" idx="47" hasCustomPrompt="1"/>
          </p:nvPr>
        </p:nvSpPr>
        <p:spPr>
          <a:xfrm>
            <a:off x="1969915"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A14739AB-36C4-4467-BA10-CEA1DF2894EF}"/>
              </a:ext>
            </a:extLst>
          </p:cNvPr>
          <p:cNvSpPr>
            <a:spLocks noGrp="1"/>
          </p:cNvSpPr>
          <p:nvPr>
            <p:ph type="body" sz="quarter" idx="48" hasCustomPrompt="1"/>
          </p:nvPr>
        </p:nvSpPr>
        <p:spPr>
          <a:xfrm>
            <a:off x="2757602"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024E2A82-D649-44D9-BAA0-65A603E113BB}"/>
              </a:ext>
            </a:extLst>
          </p:cNvPr>
          <p:cNvSpPr>
            <a:spLocks noGrp="1"/>
          </p:cNvSpPr>
          <p:nvPr>
            <p:ph type="body" sz="quarter" idx="49" hasCustomPrompt="1"/>
          </p:nvPr>
        </p:nvSpPr>
        <p:spPr>
          <a:xfrm>
            <a:off x="3545289"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5E9DBCF1-3DA9-4975-9B75-DEFC550B69C1}"/>
              </a:ext>
            </a:extLst>
          </p:cNvPr>
          <p:cNvSpPr>
            <a:spLocks noGrp="1"/>
          </p:cNvSpPr>
          <p:nvPr>
            <p:ph type="body" sz="quarter" idx="50" hasCustomPrompt="1"/>
          </p:nvPr>
        </p:nvSpPr>
        <p:spPr>
          <a:xfrm>
            <a:off x="4332976"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D04D2E9-E8EB-43F6-9734-AE8BEED8D892}"/>
              </a:ext>
            </a:extLst>
          </p:cNvPr>
          <p:cNvSpPr>
            <a:spLocks noGrp="1"/>
          </p:cNvSpPr>
          <p:nvPr>
            <p:ph type="body" sz="quarter" idx="51" hasCustomPrompt="1"/>
          </p:nvPr>
        </p:nvSpPr>
        <p:spPr>
          <a:xfrm>
            <a:off x="5120663"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DCAF80E4-457C-461E-9E59-6EA9934B8F5F}"/>
              </a:ext>
            </a:extLst>
          </p:cNvPr>
          <p:cNvSpPr>
            <a:spLocks noGrp="1"/>
          </p:cNvSpPr>
          <p:nvPr>
            <p:ph type="body" sz="quarter" idx="52" hasCustomPrompt="1"/>
          </p:nvPr>
        </p:nvSpPr>
        <p:spPr>
          <a:xfrm>
            <a:off x="5908350"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8A2813EA-E62D-4E2E-A97F-38974F23C88E}"/>
              </a:ext>
            </a:extLst>
          </p:cNvPr>
          <p:cNvSpPr>
            <a:spLocks noGrp="1"/>
          </p:cNvSpPr>
          <p:nvPr>
            <p:ph type="body" sz="quarter" idx="53" hasCustomPrompt="1"/>
          </p:nvPr>
        </p:nvSpPr>
        <p:spPr>
          <a:xfrm>
            <a:off x="6696037"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0A4E7225-8A60-45A3-ACE7-2D6D1EA3306D}"/>
              </a:ext>
            </a:extLst>
          </p:cNvPr>
          <p:cNvSpPr>
            <a:spLocks noGrp="1"/>
          </p:cNvSpPr>
          <p:nvPr>
            <p:ph type="body" sz="quarter" idx="54" hasCustomPrompt="1"/>
          </p:nvPr>
        </p:nvSpPr>
        <p:spPr>
          <a:xfrm>
            <a:off x="9059098"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FD6DF9FE-80AE-43C3-B35A-B0B773A636E5}"/>
              </a:ext>
            </a:extLst>
          </p:cNvPr>
          <p:cNvSpPr>
            <a:spLocks noGrp="1"/>
          </p:cNvSpPr>
          <p:nvPr>
            <p:ph type="body" sz="quarter" idx="55" hasCustomPrompt="1"/>
          </p:nvPr>
        </p:nvSpPr>
        <p:spPr>
          <a:xfrm>
            <a:off x="7483724"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725DE269-1E5D-4437-B997-CCFE8800082F}"/>
              </a:ext>
            </a:extLst>
          </p:cNvPr>
          <p:cNvSpPr>
            <a:spLocks noGrp="1"/>
          </p:cNvSpPr>
          <p:nvPr>
            <p:ph type="body" sz="quarter" idx="56" hasCustomPrompt="1"/>
          </p:nvPr>
        </p:nvSpPr>
        <p:spPr>
          <a:xfrm>
            <a:off x="8271411"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EAE25BBD-7B98-417B-B9FC-B2DF70FAFDC0}"/>
              </a:ext>
            </a:extLst>
          </p:cNvPr>
          <p:cNvSpPr>
            <a:spLocks noGrp="1"/>
          </p:cNvSpPr>
          <p:nvPr>
            <p:ph type="body" sz="quarter" idx="57" hasCustomPrompt="1"/>
          </p:nvPr>
        </p:nvSpPr>
        <p:spPr>
          <a:xfrm>
            <a:off x="9846785"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0A4DF189-5583-4731-8F70-2578793E0244}"/>
              </a:ext>
            </a:extLst>
          </p:cNvPr>
          <p:cNvSpPr>
            <a:spLocks noGrp="1"/>
          </p:cNvSpPr>
          <p:nvPr>
            <p:ph type="body" sz="quarter" idx="58" hasCustomPrompt="1"/>
          </p:nvPr>
        </p:nvSpPr>
        <p:spPr>
          <a:xfrm>
            <a:off x="10634472"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5" name="Text Placeholder 3">
            <a:extLst>
              <a:ext uri="{FF2B5EF4-FFF2-40B4-BE49-F238E27FC236}">
                <a16:creationId xmlns:a16="http://schemas.microsoft.com/office/drawing/2014/main" id="{06405A2E-994F-49B5-ABCB-1CA1FCEB08C7}"/>
              </a:ext>
            </a:extLst>
          </p:cNvPr>
          <p:cNvSpPr>
            <a:spLocks noGrp="1"/>
          </p:cNvSpPr>
          <p:nvPr>
            <p:ph type="body" sz="quarter" idx="59" hasCustomPrompt="1"/>
          </p:nvPr>
        </p:nvSpPr>
        <p:spPr>
          <a:xfrm>
            <a:off x="5360987" y="2055840"/>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67" name="Date Placeholder 4">
            <a:extLst>
              <a:ext uri="{FF2B5EF4-FFF2-40B4-BE49-F238E27FC236}">
                <a16:creationId xmlns:a16="http://schemas.microsoft.com/office/drawing/2014/main" id="{33000A7A-B075-4FF0-8FCA-89256A1A66C8}"/>
              </a:ext>
            </a:extLst>
          </p:cNvPr>
          <p:cNvSpPr>
            <a:spLocks noGrp="1"/>
          </p:cNvSpPr>
          <p:nvPr>
            <p:ph type="dt" sz="half" idx="61"/>
          </p:nvPr>
        </p:nvSpPr>
        <p:spPr>
          <a:xfrm>
            <a:off x="838200" y="6356350"/>
            <a:ext cx="2743200" cy="365125"/>
          </a:xfrm>
        </p:spPr>
        <p:txBody>
          <a:bodyPr/>
          <a:lstStyle>
            <a:lvl1pPr>
              <a:defRPr>
                <a:solidFill>
                  <a:schemeClr val="tx1">
                    <a:lumMod val="65000"/>
                    <a:lumOff val="35000"/>
                  </a:schemeClr>
                </a:solidFill>
              </a:defRPr>
            </a:lvl1pPr>
          </a:lstStyle>
          <a:p>
            <a:fld id="{A3D99054-D858-4009-B2F6-FD6D2742A2AF}" type="datetimeFigureOut">
              <a:rPr lang="en-GB" smtClean="0"/>
              <a:t>23/03/2024</a:t>
            </a:fld>
            <a:endParaRPr lang="en-GB"/>
          </a:p>
        </p:txBody>
      </p:sp>
      <p:sp>
        <p:nvSpPr>
          <p:cNvPr id="3" name="Rectangle 2">
            <a:extLst>
              <a:ext uri="{FF2B5EF4-FFF2-40B4-BE49-F238E27FC236}">
                <a16:creationId xmlns:a16="http://schemas.microsoft.com/office/drawing/2014/main" id="{57AB03C7-C423-4EA2-AC0C-C153413E216C}"/>
              </a:ext>
            </a:extLst>
          </p:cNvPr>
          <p:cNvSpPr/>
          <p:nvPr/>
        </p:nvSpPr>
        <p:spPr>
          <a:xfrm>
            <a:off x="929640" y="3943857"/>
            <a:ext cx="1033272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58532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65760"/>
            <a:ext cx="10515600"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endParaRPr lang="en-GB"/>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139F318C-1284-48EE-B079-EDE8B076FE85}" type="slidenum">
              <a:rPr lang="en-GB" smtClean="0"/>
              <a:t>‹#›</a:t>
            </a:fld>
            <a:endParaRPr lang="en-GB"/>
          </a:p>
        </p:txBody>
      </p:sp>
    </p:spTree>
    <p:extLst>
      <p:ext uri="{BB962C8B-B14F-4D97-AF65-F5344CB8AC3E}">
        <p14:creationId xmlns:p14="http://schemas.microsoft.com/office/powerpoint/2010/main" val="4048836612"/>
      </p:ext>
    </p:extLst>
  </p:cSld>
  <p:clrMapOvr>
    <a:masterClrMapping/>
  </p:clrMapOvr>
  <p:extLst>
    <p:ext uri="{DCECCB84-F9BA-43D5-87BE-67443E8EF086}">
      <p15:sldGuideLst xmlns:p15="http://schemas.microsoft.com/office/powerpoint/2012/main">
        <p15:guide id="1" orient="horz" pos="91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fld id="{A3D99054-D858-4009-B2F6-FD6D2742A2AF}" type="datetimeFigureOut">
              <a:rPr lang="en-GB" smtClean="0"/>
              <a:t>23/03/2024</a:t>
            </a:fld>
            <a:endParaRPr lang="en-GB"/>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endParaRPr lang="en-GB"/>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139F318C-1284-48EE-B079-EDE8B076FE85}" type="slidenum">
              <a:rPr lang="en-GB" smtClean="0"/>
              <a:t>‹#›</a:t>
            </a:fld>
            <a:endParaRPr lang="en-GB"/>
          </a:p>
        </p:txBody>
      </p:sp>
      <p:sp>
        <p:nvSpPr>
          <p:cNvPr id="28" name="Picture Placeholder 27">
            <a:extLst>
              <a:ext uri="{FF2B5EF4-FFF2-40B4-BE49-F238E27FC236}">
                <a16:creationId xmlns:a16="http://schemas.microsoft.com/office/drawing/2014/main" id="{8A4789F7-47F3-492F-8AE6-209A1044F3DD}"/>
              </a:ext>
            </a:extLst>
          </p:cNvPr>
          <p:cNvSpPr>
            <a:spLocks noGrp="1"/>
          </p:cNvSpPr>
          <p:nvPr>
            <p:ph type="pic" sz="quarter" idx="13"/>
          </p:nvPr>
        </p:nvSpPr>
        <p:spPr>
          <a:xfrm>
            <a:off x="914400" y="2047876"/>
            <a:ext cx="2103120" cy="2913793"/>
          </a:xfrm>
          <a:custGeom>
            <a:avLst/>
            <a:gdLst>
              <a:gd name="connsiteX0" fmla="*/ 0 w 2103120"/>
              <a:gd name="connsiteY0" fmla="*/ 0 h 2913793"/>
              <a:gd name="connsiteX1" fmla="*/ 2103120 w 2103120"/>
              <a:gd name="connsiteY1" fmla="*/ 0 h 2913793"/>
              <a:gd name="connsiteX2" fmla="*/ 2103120 w 2103120"/>
              <a:gd name="connsiteY2" fmla="*/ 2913793 h 2913793"/>
              <a:gd name="connsiteX3" fmla="*/ 0 w 2103120"/>
              <a:gd name="connsiteY3" fmla="*/ 2913793 h 2913793"/>
            </a:gdLst>
            <a:ahLst/>
            <a:cxnLst>
              <a:cxn ang="0">
                <a:pos x="connsiteX0" y="connsiteY0"/>
              </a:cxn>
              <a:cxn ang="0">
                <a:pos x="connsiteX1" y="connsiteY1"/>
              </a:cxn>
              <a:cxn ang="0">
                <a:pos x="connsiteX2" y="connsiteY2"/>
              </a:cxn>
              <a:cxn ang="0">
                <a:pos x="connsiteX3" y="connsiteY3"/>
              </a:cxn>
            </a:cxnLst>
            <a:rect l="l" t="t" r="r" b="b"/>
            <a:pathLst>
              <a:path w="2103120" h="2913793">
                <a:moveTo>
                  <a:pt x="0" y="0"/>
                </a:moveTo>
                <a:lnTo>
                  <a:pt x="2103120" y="0"/>
                </a:lnTo>
                <a:lnTo>
                  <a:pt x="2103120" y="2913793"/>
                </a:lnTo>
                <a:lnTo>
                  <a:pt x="0" y="2913793"/>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7" name="Picture Placeholder 26">
            <a:extLst>
              <a:ext uri="{FF2B5EF4-FFF2-40B4-BE49-F238E27FC236}">
                <a16:creationId xmlns:a16="http://schemas.microsoft.com/office/drawing/2014/main" id="{25A9EE92-C505-4777-B442-72C5A0BDCBF7}"/>
              </a:ext>
            </a:extLst>
          </p:cNvPr>
          <p:cNvSpPr>
            <a:spLocks noGrp="1"/>
          </p:cNvSpPr>
          <p:nvPr>
            <p:ph type="pic" sz="quarter" idx="16"/>
          </p:nvPr>
        </p:nvSpPr>
        <p:spPr>
          <a:xfrm>
            <a:off x="366776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2104 w 2103120"/>
              <a:gd name="connsiteY3" fmla="*/ 3017520 h 3017520"/>
              <a:gd name="connsiteX4" fmla="*/ 2102104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2104" y="3017520"/>
                </a:lnTo>
                <a:lnTo>
                  <a:pt x="2102104" y="2910625"/>
                </a:lnTo>
                <a:lnTo>
                  <a:pt x="0" y="2910625"/>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6" name="Picture Placeholder 25">
            <a:extLst>
              <a:ext uri="{FF2B5EF4-FFF2-40B4-BE49-F238E27FC236}">
                <a16:creationId xmlns:a16="http://schemas.microsoft.com/office/drawing/2014/main" id="{B98E2731-9AE8-4D4E-969E-814287EE84AB}"/>
              </a:ext>
            </a:extLst>
          </p:cNvPr>
          <p:cNvSpPr>
            <a:spLocks noGrp="1"/>
          </p:cNvSpPr>
          <p:nvPr>
            <p:ph type="pic" sz="quarter" idx="19"/>
          </p:nvPr>
        </p:nvSpPr>
        <p:spPr>
          <a:xfrm>
            <a:off x="642112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0725 w 2103120"/>
              <a:gd name="connsiteY3" fmla="*/ 3017520 h 3017520"/>
              <a:gd name="connsiteX4" fmla="*/ 2100725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0725" y="3017520"/>
                </a:lnTo>
                <a:lnTo>
                  <a:pt x="2100725" y="2910625"/>
                </a:lnTo>
                <a:lnTo>
                  <a:pt x="0" y="2910625"/>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5" name="Picture Placeholder 24">
            <a:extLst>
              <a:ext uri="{FF2B5EF4-FFF2-40B4-BE49-F238E27FC236}">
                <a16:creationId xmlns:a16="http://schemas.microsoft.com/office/drawing/2014/main" id="{ACF06764-EDD6-4592-AF7B-7BF92AF387F7}"/>
              </a:ext>
            </a:extLst>
          </p:cNvPr>
          <p:cNvSpPr>
            <a:spLocks noGrp="1"/>
          </p:cNvSpPr>
          <p:nvPr>
            <p:ph type="pic" sz="quarter" idx="22"/>
          </p:nvPr>
        </p:nvSpPr>
        <p:spPr>
          <a:xfrm>
            <a:off x="917448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2910625 h 3017520"/>
              <a:gd name="connsiteX3" fmla="*/ 2268 w 2103120"/>
              <a:gd name="connsiteY3" fmla="*/ 2910625 h 3017520"/>
              <a:gd name="connsiteX4" fmla="*/ 2268 w 2103120"/>
              <a:gd name="connsiteY4" fmla="*/ 3017520 h 3017520"/>
              <a:gd name="connsiteX5" fmla="*/ 0 w 2103120"/>
              <a:gd name="connsiteY5" fmla="*/ 3017520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2910625"/>
                </a:lnTo>
                <a:lnTo>
                  <a:pt x="2268" y="2910625"/>
                </a:lnTo>
                <a:lnTo>
                  <a:pt x="2268" y="3017520"/>
                </a:lnTo>
                <a:lnTo>
                  <a:pt x="0" y="301752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9" name="Rectangle 28">
            <a:extLst>
              <a:ext uri="{FF2B5EF4-FFF2-40B4-BE49-F238E27FC236}">
                <a16:creationId xmlns:a16="http://schemas.microsoft.com/office/drawing/2014/main" id="{EBFF9948-88DC-4F9B-ADAB-743B4534E394}"/>
              </a:ext>
              <a:ext uri="{C183D7F6-B498-43B3-948B-1728B52AA6E4}">
                <adec:decorative xmlns:adec="http://schemas.microsoft.com/office/drawing/2017/decorative" xmlns="" val="1"/>
              </a:ext>
            </a:extLst>
          </p:cNvPr>
          <p:cNvSpPr/>
          <p:nvPr/>
        </p:nvSpPr>
        <p:spPr>
          <a:xfrm>
            <a:off x="914400" y="496166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4AB8730-C1E9-4C39-AD6B-791ECCB2A856}"/>
              </a:ext>
              <a:ext uri="{C183D7F6-B498-43B3-948B-1728B52AA6E4}">
                <adec:decorative xmlns:adec="http://schemas.microsoft.com/office/drawing/2017/decorative" xmlns="" val="1"/>
              </a:ext>
            </a:extLst>
          </p:cNvPr>
          <p:cNvSpPr/>
          <p:nvPr/>
        </p:nvSpPr>
        <p:spPr>
          <a:xfrm>
            <a:off x="3666744"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D0B1428-A83E-4197-AB02-D6F4EE2027A3}"/>
              </a:ext>
              <a:ext uri="{C183D7F6-B498-43B3-948B-1728B52AA6E4}">
                <adec:decorative xmlns:adec="http://schemas.microsoft.com/office/drawing/2017/decorative" xmlns="" val="1"/>
              </a:ext>
            </a:extLst>
          </p:cNvPr>
          <p:cNvSpPr/>
          <p:nvPr/>
        </p:nvSpPr>
        <p:spPr>
          <a:xfrm>
            <a:off x="6418725"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4BAF707-3808-4238-963B-95584798BE51}"/>
              </a:ext>
              <a:ext uri="{C183D7F6-B498-43B3-948B-1728B52AA6E4}">
                <adec:decorative xmlns:adec="http://schemas.microsoft.com/office/drawing/2017/decorative" xmlns="" val="1"/>
              </a:ext>
            </a:extLst>
          </p:cNvPr>
          <p:cNvSpPr/>
          <p:nvPr/>
        </p:nvSpPr>
        <p:spPr>
          <a:xfrm>
            <a:off x="9176748"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62483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eam 8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fld id="{A3D99054-D858-4009-B2F6-FD6D2742A2AF}" type="datetimeFigureOut">
              <a:rPr lang="en-GB" smtClean="0"/>
              <a:t>23/03/2024</a:t>
            </a:fld>
            <a:endParaRPr lang="en-GB"/>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endParaRPr lang="en-GB"/>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139F318C-1284-48EE-B079-EDE8B076FE85}" type="slidenum">
              <a:rPr lang="en-GB" smtClean="0"/>
              <a:t>‹#›</a:t>
            </a:fld>
            <a:endParaRPr lang="en-GB"/>
          </a:p>
        </p:txBody>
      </p:sp>
      <p:sp>
        <p:nvSpPr>
          <p:cNvPr id="44" name="Picture Placeholder 43">
            <a:extLst>
              <a:ext uri="{FF2B5EF4-FFF2-40B4-BE49-F238E27FC236}">
                <a16:creationId xmlns:a16="http://schemas.microsoft.com/office/drawing/2014/main" id="{D0D0D822-3E52-4D3E-BD04-0A87AF2312B0}"/>
              </a:ext>
            </a:extLst>
          </p:cNvPr>
          <p:cNvSpPr>
            <a:spLocks noGrp="1"/>
          </p:cNvSpPr>
          <p:nvPr>
            <p:ph type="pic" sz="quarter" idx="13"/>
          </p:nvPr>
        </p:nvSpPr>
        <p:spPr>
          <a:xfrm>
            <a:off x="91440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264244 h 1371600"/>
              <a:gd name="connsiteX3" fmla="*/ 142 w 2103120"/>
              <a:gd name="connsiteY3" fmla="*/ 1264244 h 1371600"/>
              <a:gd name="connsiteX4" fmla="*/ 142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64244"/>
                </a:lnTo>
                <a:lnTo>
                  <a:pt x="142" y="1264244"/>
                </a:lnTo>
                <a:lnTo>
                  <a:pt x="142" y="1371600"/>
                </a:lnTo>
                <a:lnTo>
                  <a:pt x="0" y="1371600"/>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3" name="Picture Placeholder 42">
            <a:extLst>
              <a:ext uri="{FF2B5EF4-FFF2-40B4-BE49-F238E27FC236}">
                <a16:creationId xmlns:a16="http://schemas.microsoft.com/office/drawing/2014/main" id="{F1850C15-0C47-405D-A6CC-FC41802A67C8}"/>
              </a:ext>
            </a:extLst>
          </p:cNvPr>
          <p:cNvSpPr>
            <a:spLocks noGrp="1"/>
          </p:cNvSpPr>
          <p:nvPr>
            <p:ph type="pic" sz="quarter" idx="16"/>
          </p:nvPr>
        </p:nvSpPr>
        <p:spPr>
          <a:xfrm>
            <a:off x="366776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683 w 2103120"/>
              <a:gd name="connsiteY3" fmla="*/ 1371600 h 1371600"/>
              <a:gd name="connsiteX4" fmla="*/ 2102683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683" y="1371600"/>
                </a:lnTo>
                <a:lnTo>
                  <a:pt x="2102683"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2" name="Picture Placeholder 41">
            <a:extLst>
              <a:ext uri="{FF2B5EF4-FFF2-40B4-BE49-F238E27FC236}">
                <a16:creationId xmlns:a16="http://schemas.microsoft.com/office/drawing/2014/main" id="{4BE5C88B-BE08-4186-BF4E-95E5811D1874}"/>
              </a:ext>
            </a:extLst>
          </p:cNvPr>
          <p:cNvSpPr>
            <a:spLocks noGrp="1"/>
          </p:cNvSpPr>
          <p:nvPr>
            <p:ph type="pic" sz="quarter" idx="19"/>
          </p:nvPr>
        </p:nvSpPr>
        <p:spPr>
          <a:xfrm>
            <a:off x="642112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0867 w 2103120"/>
              <a:gd name="connsiteY3" fmla="*/ 1371600 h 1371600"/>
              <a:gd name="connsiteX4" fmla="*/ 21008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0867" y="1371600"/>
                </a:lnTo>
                <a:lnTo>
                  <a:pt x="2100867"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1" name="Picture Placeholder 40">
            <a:extLst>
              <a:ext uri="{FF2B5EF4-FFF2-40B4-BE49-F238E27FC236}">
                <a16:creationId xmlns:a16="http://schemas.microsoft.com/office/drawing/2014/main" id="{CF3E2C3A-A072-436A-8C0E-682F06540C4F}"/>
              </a:ext>
            </a:extLst>
          </p:cNvPr>
          <p:cNvSpPr>
            <a:spLocks noGrp="1"/>
          </p:cNvSpPr>
          <p:nvPr>
            <p:ph type="pic" sz="quarter" idx="22"/>
          </p:nvPr>
        </p:nvSpPr>
        <p:spPr>
          <a:xfrm>
            <a:off x="917448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1667 w 2103120"/>
              <a:gd name="connsiteY3" fmla="*/ 1371600 h 1371600"/>
              <a:gd name="connsiteX4" fmla="*/ 21016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1667" y="1371600"/>
                </a:lnTo>
                <a:lnTo>
                  <a:pt x="2101667"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5" name="Picture Placeholder 44">
            <a:extLst>
              <a:ext uri="{FF2B5EF4-FFF2-40B4-BE49-F238E27FC236}">
                <a16:creationId xmlns:a16="http://schemas.microsoft.com/office/drawing/2014/main" id="{20DAF781-CA6C-43D3-B553-E58DBF509A4A}"/>
              </a:ext>
            </a:extLst>
          </p:cNvPr>
          <p:cNvSpPr>
            <a:spLocks noGrp="1"/>
          </p:cNvSpPr>
          <p:nvPr>
            <p:ph type="pic" sz="quarter" idx="25"/>
          </p:nvPr>
        </p:nvSpPr>
        <p:spPr>
          <a:xfrm>
            <a:off x="91744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276026 h 1371600"/>
              <a:gd name="connsiteX3" fmla="*/ 624 w 2103120"/>
              <a:gd name="connsiteY3" fmla="*/ 1276026 h 1371600"/>
              <a:gd name="connsiteX4" fmla="*/ 624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76026"/>
                </a:lnTo>
                <a:lnTo>
                  <a:pt x="624" y="1276026"/>
                </a:lnTo>
                <a:lnTo>
                  <a:pt x="624" y="1371600"/>
                </a:lnTo>
                <a:lnTo>
                  <a:pt x="0" y="1371600"/>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22" name="Text Placeholder 8">
            <a:extLst>
              <a:ext uri="{FF2B5EF4-FFF2-40B4-BE49-F238E27FC236}">
                <a16:creationId xmlns:a16="http://schemas.microsoft.com/office/drawing/2014/main" id="{E502DEDD-A955-4A8D-9A05-828A01CE551D}"/>
              </a:ext>
            </a:extLst>
          </p:cNvPr>
          <p:cNvSpPr>
            <a:spLocks noGrp="1"/>
          </p:cNvSpPr>
          <p:nvPr>
            <p:ph type="body" sz="quarter" idx="26" hasCustomPrompt="1"/>
          </p:nvPr>
        </p:nvSpPr>
        <p:spPr>
          <a:xfrm>
            <a:off x="91440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3" name="Text Placeholder 10">
            <a:extLst>
              <a:ext uri="{FF2B5EF4-FFF2-40B4-BE49-F238E27FC236}">
                <a16:creationId xmlns:a16="http://schemas.microsoft.com/office/drawing/2014/main" id="{E76CEA8C-8899-44E0-9F47-106A711A4CC1}"/>
              </a:ext>
            </a:extLst>
          </p:cNvPr>
          <p:cNvSpPr>
            <a:spLocks noGrp="1"/>
          </p:cNvSpPr>
          <p:nvPr>
            <p:ph type="body" sz="quarter" idx="27" hasCustomPrompt="1"/>
          </p:nvPr>
        </p:nvSpPr>
        <p:spPr>
          <a:xfrm>
            <a:off x="91440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6" name="Picture Placeholder 45">
            <a:extLst>
              <a:ext uri="{FF2B5EF4-FFF2-40B4-BE49-F238E27FC236}">
                <a16:creationId xmlns:a16="http://schemas.microsoft.com/office/drawing/2014/main" id="{4DE21878-7282-49DF-A1B3-B38F5A85F71A}"/>
              </a:ext>
            </a:extLst>
          </p:cNvPr>
          <p:cNvSpPr>
            <a:spLocks noGrp="1"/>
          </p:cNvSpPr>
          <p:nvPr>
            <p:ph type="pic" sz="quarter" idx="28"/>
          </p:nvPr>
        </p:nvSpPr>
        <p:spPr>
          <a:xfrm>
            <a:off x="367080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728 w 2103120"/>
              <a:gd name="connsiteY3" fmla="*/ 1371600 h 1371600"/>
              <a:gd name="connsiteX4" fmla="*/ 2102728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728" y="1371600"/>
                </a:lnTo>
                <a:lnTo>
                  <a:pt x="2102728"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25" name="Text Placeholder 8">
            <a:extLst>
              <a:ext uri="{FF2B5EF4-FFF2-40B4-BE49-F238E27FC236}">
                <a16:creationId xmlns:a16="http://schemas.microsoft.com/office/drawing/2014/main" id="{3179BABC-F01C-4C09-BE82-C1C218CA476F}"/>
              </a:ext>
            </a:extLst>
          </p:cNvPr>
          <p:cNvSpPr>
            <a:spLocks noGrp="1"/>
          </p:cNvSpPr>
          <p:nvPr>
            <p:ph type="body" sz="quarter" idx="29" hasCustomPrompt="1"/>
          </p:nvPr>
        </p:nvSpPr>
        <p:spPr>
          <a:xfrm>
            <a:off x="3669792"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6" name="Text Placeholder 10">
            <a:extLst>
              <a:ext uri="{FF2B5EF4-FFF2-40B4-BE49-F238E27FC236}">
                <a16:creationId xmlns:a16="http://schemas.microsoft.com/office/drawing/2014/main" id="{7B1CE826-A5B2-4507-ADB0-BD2BFE4B8BB9}"/>
              </a:ext>
            </a:extLst>
          </p:cNvPr>
          <p:cNvSpPr>
            <a:spLocks noGrp="1"/>
          </p:cNvSpPr>
          <p:nvPr>
            <p:ph type="body" sz="quarter" idx="30" hasCustomPrompt="1"/>
          </p:nvPr>
        </p:nvSpPr>
        <p:spPr>
          <a:xfrm>
            <a:off x="3669792"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7" name="Picture Placeholder 46">
            <a:extLst>
              <a:ext uri="{FF2B5EF4-FFF2-40B4-BE49-F238E27FC236}">
                <a16:creationId xmlns:a16="http://schemas.microsoft.com/office/drawing/2014/main" id="{09624F3D-E589-4C68-B98A-566CCAAA98D1}"/>
              </a:ext>
            </a:extLst>
          </p:cNvPr>
          <p:cNvSpPr>
            <a:spLocks noGrp="1"/>
          </p:cNvSpPr>
          <p:nvPr>
            <p:ph type="pic" sz="quarter" idx="31"/>
          </p:nvPr>
        </p:nvSpPr>
        <p:spPr>
          <a:xfrm>
            <a:off x="642416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8017 w 2103120"/>
              <a:gd name="connsiteY3" fmla="*/ 1371600 h 1371600"/>
              <a:gd name="connsiteX4" fmla="*/ 2098017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8017" y="1371600"/>
                </a:lnTo>
                <a:lnTo>
                  <a:pt x="2098017"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28" name="Text Placeholder 8">
            <a:extLst>
              <a:ext uri="{FF2B5EF4-FFF2-40B4-BE49-F238E27FC236}">
                <a16:creationId xmlns:a16="http://schemas.microsoft.com/office/drawing/2014/main" id="{6F19331A-27CF-4270-B991-C2E97C6E6CA3}"/>
              </a:ext>
            </a:extLst>
          </p:cNvPr>
          <p:cNvSpPr>
            <a:spLocks noGrp="1"/>
          </p:cNvSpPr>
          <p:nvPr>
            <p:ph type="body" sz="quarter" idx="32" hasCustomPrompt="1"/>
          </p:nvPr>
        </p:nvSpPr>
        <p:spPr>
          <a:xfrm>
            <a:off x="6422136"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9" name="Text Placeholder 10">
            <a:extLst>
              <a:ext uri="{FF2B5EF4-FFF2-40B4-BE49-F238E27FC236}">
                <a16:creationId xmlns:a16="http://schemas.microsoft.com/office/drawing/2014/main" id="{C123301D-8AA0-4C65-B928-3902E4793B59}"/>
              </a:ext>
            </a:extLst>
          </p:cNvPr>
          <p:cNvSpPr>
            <a:spLocks noGrp="1"/>
          </p:cNvSpPr>
          <p:nvPr>
            <p:ph type="body" sz="quarter" idx="33" hasCustomPrompt="1"/>
          </p:nvPr>
        </p:nvSpPr>
        <p:spPr>
          <a:xfrm>
            <a:off x="6422136"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8" name="Picture Placeholder 47">
            <a:extLst>
              <a:ext uri="{FF2B5EF4-FFF2-40B4-BE49-F238E27FC236}">
                <a16:creationId xmlns:a16="http://schemas.microsoft.com/office/drawing/2014/main" id="{09B16E22-2B7C-413C-9283-51DBE7DF0F62}"/>
              </a:ext>
            </a:extLst>
          </p:cNvPr>
          <p:cNvSpPr>
            <a:spLocks noGrp="1"/>
          </p:cNvSpPr>
          <p:nvPr>
            <p:ph type="pic" sz="quarter" idx="34"/>
          </p:nvPr>
        </p:nvSpPr>
        <p:spPr>
          <a:xfrm>
            <a:off x="917752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7024 w 2103120"/>
              <a:gd name="connsiteY3" fmla="*/ 1371600 h 1371600"/>
              <a:gd name="connsiteX4" fmla="*/ 2097024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7024" y="1371600"/>
                </a:lnTo>
                <a:lnTo>
                  <a:pt x="2097024"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US"/>
              <a:t>Click icon to add picture</a:t>
            </a:r>
            <a:endParaRPr lang="en-US" dirty="0"/>
          </a:p>
        </p:txBody>
      </p:sp>
      <p:sp>
        <p:nvSpPr>
          <p:cNvPr id="31" name="Text Placeholder 8">
            <a:extLst>
              <a:ext uri="{FF2B5EF4-FFF2-40B4-BE49-F238E27FC236}">
                <a16:creationId xmlns:a16="http://schemas.microsoft.com/office/drawing/2014/main" id="{9E095B1F-8D49-4766-951D-A60C5BA5DB41}"/>
              </a:ext>
            </a:extLst>
          </p:cNvPr>
          <p:cNvSpPr>
            <a:spLocks noGrp="1"/>
          </p:cNvSpPr>
          <p:nvPr>
            <p:ph type="body" sz="quarter" idx="35" hasCustomPrompt="1"/>
          </p:nvPr>
        </p:nvSpPr>
        <p:spPr>
          <a:xfrm>
            <a:off x="917448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32" name="Text Placeholder 10">
            <a:extLst>
              <a:ext uri="{FF2B5EF4-FFF2-40B4-BE49-F238E27FC236}">
                <a16:creationId xmlns:a16="http://schemas.microsoft.com/office/drawing/2014/main" id="{A3C30BF1-DCAF-4FF7-AE62-42A77BBB551F}"/>
              </a:ext>
            </a:extLst>
          </p:cNvPr>
          <p:cNvSpPr>
            <a:spLocks noGrp="1"/>
          </p:cNvSpPr>
          <p:nvPr>
            <p:ph type="body" sz="quarter" idx="36" hasCustomPrompt="1"/>
          </p:nvPr>
        </p:nvSpPr>
        <p:spPr>
          <a:xfrm>
            <a:off x="917448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9" name="Rectangle 48">
            <a:extLst>
              <a:ext uri="{FF2B5EF4-FFF2-40B4-BE49-F238E27FC236}">
                <a16:creationId xmlns:a16="http://schemas.microsoft.com/office/drawing/2014/main" id="{554DA5CF-5D2A-43B4-85A8-340C8F7BBA9B}"/>
              </a:ext>
              <a:ext uri="{C183D7F6-B498-43B3-948B-1728B52AA6E4}">
                <adec:decorative xmlns:adec="http://schemas.microsoft.com/office/drawing/2017/decorative" xmlns="" val="1"/>
              </a:ext>
            </a:extLst>
          </p:cNvPr>
          <p:cNvSpPr/>
          <p:nvPr/>
        </p:nvSpPr>
        <p:spPr>
          <a:xfrm>
            <a:off x="914542" y="3312119"/>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6B1FEE3-D401-47CB-80E6-52D6DF510D77}"/>
              </a:ext>
              <a:ext uri="{C183D7F6-B498-43B3-948B-1728B52AA6E4}">
                <adec:decorative xmlns:adec="http://schemas.microsoft.com/office/drawing/2017/decorative" xmlns="" val="1"/>
              </a:ext>
            </a:extLst>
          </p:cNvPr>
          <p:cNvSpPr/>
          <p:nvPr/>
        </p:nvSpPr>
        <p:spPr>
          <a:xfrm>
            <a:off x="3667323"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98D86A78-C607-45C6-8641-1AF4A5F073EE}"/>
              </a:ext>
              <a:ext uri="{C183D7F6-B498-43B3-948B-1728B52AA6E4}">
                <adec:decorative xmlns:adec="http://schemas.microsoft.com/office/drawing/2017/decorative" xmlns="" val="1"/>
              </a:ext>
            </a:extLst>
          </p:cNvPr>
          <p:cNvSpPr/>
          <p:nvPr/>
        </p:nvSpPr>
        <p:spPr>
          <a:xfrm>
            <a:off x="641886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B84BFDA8-0351-4C99-8911-2034DAE3D78E}"/>
              </a:ext>
              <a:ext uri="{C183D7F6-B498-43B3-948B-1728B52AA6E4}">
                <adec:decorative xmlns:adec="http://schemas.microsoft.com/office/drawing/2017/decorative" xmlns="" val="1"/>
              </a:ext>
            </a:extLst>
          </p:cNvPr>
          <p:cNvSpPr/>
          <p:nvPr/>
        </p:nvSpPr>
        <p:spPr>
          <a:xfrm>
            <a:off x="917302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1896FDB4-943E-4915-BFB5-FBF28C1F0DB4}"/>
              </a:ext>
              <a:ext uri="{C183D7F6-B498-43B3-948B-1728B52AA6E4}">
                <adec:decorative xmlns:adec="http://schemas.microsoft.com/office/drawing/2017/decorative" xmlns="" val="1"/>
              </a:ext>
            </a:extLst>
          </p:cNvPr>
          <p:cNvSpPr/>
          <p:nvPr/>
        </p:nvSpPr>
        <p:spPr>
          <a:xfrm>
            <a:off x="918072" y="5537362"/>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8DE6F848-8616-4A39-B962-93F75C4718F8}"/>
              </a:ext>
              <a:ext uri="{C183D7F6-B498-43B3-948B-1728B52AA6E4}">
                <adec:decorative xmlns:adec="http://schemas.microsoft.com/office/drawing/2017/decorative" xmlns="" val="1"/>
              </a:ext>
            </a:extLst>
          </p:cNvPr>
          <p:cNvSpPr/>
          <p:nvPr/>
        </p:nvSpPr>
        <p:spPr>
          <a:xfrm>
            <a:off x="3670416"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506A04BD-9213-47EF-B5B0-2684E430D182}"/>
              </a:ext>
              <a:ext uri="{C183D7F6-B498-43B3-948B-1728B52AA6E4}">
                <adec:decorative xmlns:adec="http://schemas.microsoft.com/office/drawing/2017/decorative" xmlns="" val="1"/>
              </a:ext>
            </a:extLst>
          </p:cNvPr>
          <p:cNvSpPr/>
          <p:nvPr/>
        </p:nvSpPr>
        <p:spPr>
          <a:xfrm>
            <a:off x="6419065"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869DE2A-F897-46B0-B840-A2597892490B}"/>
              </a:ext>
              <a:ext uri="{C183D7F6-B498-43B3-948B-1728B52AA6E4}">
                <adec:decorative xmlns:adec="http://schemas.microsoft.com/office/drawing/2017/decorative" xmlns="" val="1"/>
              </a:ext>
            </a:extLst>
          </p:cNvPr>
          <p:cNvSpPr/>
          <p:nvPr/>
        </p:nvSpPr>
        <p:spPr>
          <a:xfrm>
            <a:off x="9171432"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289759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7" y="365760"/>
            <a:ext cx="10515600"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endParaRPr lang="en-GB"/>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139F318C-1284-48EE-B079-EDE8B076FE85}" type="slidenum">
              <a:rPr lang="en-GB" smtClean="0"/>
              <a:t>‹#›</a:t>
            </a:fld>
            <a:endParaRPr lang="en-GB"/>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914400"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914400"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7" name="Content Placeholder 6">
            <a:extLst>
              <a:ext uri="{FF2B5EF4-FFF2-40B4-BE49-F238E27FC236}">
                <a16:creationId xmlns:a16="http://schemas.microsoft.com/office/drawing/2014/main" id="{27ECF580-8E4E-43A8-957B-F86F1C61ADA4}"/>
              </a:ext>
            </a:extLst>
          </p:cNvPr>
          <p:cNvSpPr>
            <a:spLocks noGrp="1"/>
          </p:cNvSpPr>
          <p:nvPr>
            <p:ph sz="quarter" idx="22" hasCustomPrompt="1"/>
          </p:nvPr>
        </p:nvSpPr>
        <p:spPr>
          <a:xfrm>
            <a:off x="914400"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0" name="Text Placeholder 10">
            <a:extLst>
              <a:ext uri="{FF2B5EF4-FFF2-40B4-BE49-F238E27FC236}">
                <a16:creationId xmlns:a16="http://schemas.microsoft.com/office/drawing/2014/main" id="{58B05749-818D-4447-958A-FEF293220AE8}"/>
              </a:ext>
            </a:extLst>
          </p:cNvPr>
          <p:cNvSpPr>
            <a:spLocks noGrp="1"/>
          </p:cNvSpPr>
          <p:nvPr>
            <p:ph type="body" sz="quarter" idx="23" hasCustomPrompt="1"/>
          </p:nvPr>
        </p:nvSpPr>
        <p:spPr>
          <a:xfrm>
            <a:off x="3602736"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1" name="Text Placeholder 12">
            <a:extLst>
              <a:ext uri="{FF2B5EF4-FFF2-40B4-BE49-F238E27FC236}">
                <a16:creationId xmlns:a16="http://schemas.microsoft.com/office/drawing/2014/main" id="{7F20B9D5-25D9-47F8-A972-A75CCB164FD5}"/>
              </a:ext>
            </a:extLst>
          </p:cNvPr>
          <p:cNvSpPr>
            <a:spLocks noGrp="1"/>
          </p:cNvSpPr>
          <p:nvPr>
            <p:ph type="body" sz="quarter" idx="24" hasCustomPrompt="1"/>
          </p:nvPr>
        </p:nvSpPr>
        <p:spPr>
          <a:xfrm>
            <a:off x="3602736"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2" name="Content Placeholder 6">
            <a:extLst>
              <a:ext uri="{FF2B5EF4-FFF2-40B4-BE49-F238E27FC236}">
                <a16:creationId xmlns:a16="http://schemas.microsoft.com/office/drawing/2014/main" id="{41B075AD-BF48-4749-9202-8150B2107377}"/>
              </a:ext>
            </a:extLst>
          </p:cNvPr>
          <p:cNvSpPr>
            <a:spLocks noGrp="1"/>
          </p:cNvSpPr>
          <p:nvPr>
            <p:ph sz="quarter" idx="25" hasCustomPrompt="1"/>
          </p:nvPr>
        </p:nvSpPr>
        <p:spPr>
          <a:xfrm>
            <a:off x="3603626"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Text Placeholder 10">
            <a:extLst>
              <a:ext uri="{FF2B5EF4-FFF2-40B4-BE49-F238E27FC236}">
                <a16:creationId xmlns:a16="http://schemas.microsoft.com/office/drawing/2014/main" id="{95B953E6-3C98-4798-A4E9-1B1440A15A51}"/>
              </a:ext>
            </a:extLst>
          </p:cNvPr>
          <p:cNvSpPr>
            <a:spLocks noGrp="1"/>
          </p:cNvSpPr>
          <p:nvPr>
            <p:ph type="body" sz="quarter" idx="26" hasCustomPrompt="1"/>
          </p:nvPr>
        </p:nvSpPr>
        <p:spPr>
          <a:xfrm>
            <a:off x="8982077"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4" name="Text Placeholder 12">
            <a:extLst>
              <a:ext uri="{FF2B5EF4-FFF2-40B4-BE49-F238E27FC236}">
                <a16:creationId xmlns:a16="http://schemas.microsoft.com/office/drawing/2014/main" id="{65B3E813-F032-4E15-B3D8-B0B967E18400}"/>
              </a:ext>
            </a:extLst>
          </p:cNvPr>
          <p:cNvSpPr>
            <a:spLocks noGrp="1"/>
          </p:cNvSpPr>
          <p:nvPr>
            <p:ph type="body" sz="quarter" idx="27" hasCustomPrompt="1"/>
          </p:nvPr>
        </p:nvSpPr>
        <p:spPr>
          <a:xfrm>
            <a:off x="8982077"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5" name="Content Placeholder 6">
            <a:extLst>
              <a:ext uri="{FF2B5EF4-FFF2-40B4-BE49-F238E27FC236}">
                <a16:creationId xmlns:a16="http://schemas.microsoft.com/office/drawing/2014/main" id="{3A1AE7A9-C278-4553-BA87-9A37448FE965}"/>
              </a:ext>
            </a:extLst>
          </p:cNvPr>
          <p:cNvSpPr>
            <a:spLocks noGrp="1"/>
          </p:cNvSpPr>
          <p:nvPr>
            <p:ph sz="quarter" idx="28" hasCustomPrompt="1"/>
          </p:nvPr>
        </p:nvSpPr>
        <p:spPr>
          <a:xfrm>
            <a:off x="8982077"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6" name="Text Placeholder 10">
            <a:extLst>
              <a:ext uri="{FF2B5EF4-FFF2-40B4-BE49-F238E27FC236}">
                <a16:creationId xmlns:a16="http://schemas.microsoft.com/office/drawing/2014/main" id="{1408D2FA-A2B1-4447-8C50-0F16D70CE9D2}"/>
              </a:ext>
            </a:extLst>
          </p:cNvPr>
          <p:cNvSpPr>
            <a:spLocks noGrp="1"/>
          </p:cNvSpPr>
          <p:nvPr>
            <p:ph type="body" sz="quarter" idx="29" hasCustomPrompt="1"/>
          </p:nvPr>
        </p:nvSpPr>
        <p:spPr>
          <a:xfrm>
            <a:off x="6291072"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7" name="Text Placeholder 12">
            <a:extLst>
              <a:ext uri="{FF2B5EF4-FFF2-40B4-BE49-F238E27FC236}">
                <a16:creationId xmlns:a16="http://schemas.microsoft.com/office/drawing/2014/main" id="{68834F1C-0151-4D96-9804-08CAEEDB3495}"/>
              </a:ext>
            </a:extLst>
          </p:cNvPr>
          <p:cNvSpPr>
            <a:spLocks noGrp="1"/>
          </p:cNvSpPr>
          <p:nvPr>
            <p:ph type="body" sz="quarter" idx="30" hasCustomPrompt="1"/>
          </p:nvPr>
        </p:nvSpPr>
        <p:spPr>
          <a:xfrm>
            <a:off x="6291072"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8" name="Content Placeholder 6">
            <a:extLst>
              <a:ext uri="{FF2B5EF4-FFF2-40B4-BE49-F238E27FC236}">
                <a16:creationId xmlns:a16="http://schemas.microsoft.com/office/drawing/2014/main" id="{DB26BE5E-69FC-43BF-BD74-25B62546B252}"/>
              </a:ext>
            </a:extLst>
          </p:cNvPr>
          <p:cNvSpPr>
            <a:spLocks noGrp="1"/>
          </p:cNvSpPr>
          <p:nvPr>
            <p:ph sz="quarter" idx="31" hasCustomPrompt="1"/>
          </p:nvPr>
        </p:nvSpPr>
        <p:spPr>
          <a:xfrm>
            <a:off x="6292852"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9" name="Text Placeholder 12">
            <a:extLst>
              <a:ext uri="{FF2B5EF4-FFF2-40B4-BE49-F238E27FC236}">
                <a16:creationId xmlns:a16="http://schemas.microsoft.com/office/drawing/2014/main" id="{E9D71C6C-8090-42D9-AA7D-9D858A089829}"/>
              </a:ext>
            </a:extLst>
          </p:cNvPr>
          <p:cNvSpPr>
            <a:spLocks noGrp="1"/>
          </p:cNvSpPr>
          <p:nvPr>
            <p:ph type="body" sz="quarter" idx="32" hasCustomPrompt="1"/>
          </p:nvPr>
        </p:nvSpPr>
        <p:spPr>
          <a:xfrm>
            <a:off x="914400"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0" name="Text Placeholder 12">
            <a:extLst>
              <a:ext uri="{FF2B5EF4-FFF2-40B4-BE49-F238E27FC236}">
                <a16:creationId xmlns:a16="http://schemas.microsoft.com/office/drawing/2014/main" id="{ADBCB0A2-01FA-4A56-9187-2141478D277E}"/>
              </a:ext>
            </a:extLst>
          </p:cNvPr>
          <p:cNvSpPr>
            <a:spLocks noGrp="1"/>
          </p:cNvSpPr>
          <p:nvPr>
            <p:ph type="body" sz="quarter" idx="33" hasCustomPrompt="1"/>
          </p:nvPr>
        </p:nvSpPr>
        <p:spPr>
          <a:xfrm>
            <a:off x="3602736"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1" name="Text Placeholder 12">
            <a:extLst>
              <a:ext uri="{FF2B5EF4-FFF2-40B4-BE49-F238E27FC236}">
                <a16:creationId xmlns:a16="http://schemas.microsoft.com/office/drawing/2014/main" id="{A8DA037D-3115-4D06-B62B-8B2361C1B73D}"/>
              </a:ext>
            </a:extLst>
          </p:cNvPr>
          <p:cNvSpPr>
            <a:spLocks noGrp="1"/>
          </p:cNvSpPr>
          <p:nvPr>
            <p:ph type="body" sz="quarter" idx="34" hasCustomPrompt="1"/>
          </p:nvPr>
        </p:nvSpPr>
        <p:spPr>
          <a:xfrm>
            <a:off x="8982077"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2" name="Text Placeholder 12">
            <a:extLst>
              <a:ext uri="{FF2B5EF4-FFF2-40B4-BE49-F238E27FC236}">
                <a16:creationId xmlns:a16="http://schemas.microsoft.com/office/drawing/2014/main" id="{2CE21E27-DF2A-4809-8004-DBD3CB8C9D75}"/>
              </a:ext>
            </a:extLst>
          </p:cNvPr>
          <p:cNvSpPr>
            <a:spLocks noGrp="1"/>
          </p:cNvSpPr>
          <p:nvPr>
            <p:ph type="body" sz="quarter" idx="35" hasCustomPrompt="1"/>
          </p:nvPr>
        </p:nvSpPr>
        <p:spPr>
          <a:xfrm>
            <a:off x="6291072"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2354249008"/>
      </p:ext>
    </p:extLst>
  </p:cSld>
  <p:clrMapOvr>
    <a:masterClrMapping/>
  </p:clrMapOvr>
  <p:extLst>
    <p:ext uri="{DCECCB84-F9BA-43D5-87BE-67443E8EF086}">
      <p15:sldGuideLst xmlns:p15="http://schemas.microsoft.com/office/powerpoint/2012/main">
        <p15:guide id="1" orient="horz" pos="912">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ummary">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0F1B0119-8B53-4329-89FD-7688250A12F9}"/>
              </a:ext>
            </a:extLst>
          </p:cNvPr>
          <p:cNvSpPr>
            <a:spLocks noGrp="1"/>
          </p:cNvSpPr>
          <p:nvPr>
            <p:ph type="pic" sz="quarter" idx="13"/>
          </p:nvPr>
        </p:nvSpPr>
        <p:spPr>
          <a:xfrm>
            <a:off x="458724" y="481369"/>
            <a:ext cx="11274552" cy="2743200"/>
          </a:xfrm>
          <a:custGeom>
            <a:avLst/>
            <a:gdLst>
              <a:gd name="connsiteX0" fmla="*/ 0 w 11274552"/>
              <a:gd name="connsiteY0" fmla="*/ 0 h 2743200"/>
              <a:gd name="connsiteX1" fmla="*/ 11274552 w 11274552"/>
              <a:gd name="connsiteY1" fmla="*/ 0 h 2743200"/>
              <a:gd name="connsiteX2" fmla="*/ 11274552 w 11274552"/>
              <a:gd name="connsiteY2" fmla="*/ 2743200 h 2743200"/>
              <a:gd name="connsiteX3" fmla="*/ 5730217 w 11274552"/>
              <a:gd name="connsiteY3" fmla="*/ 2743200 h 2743200"/>
              <a:gd name="connsiteX4" fmla="*/ 5730217 w 11274552"/>
              <a:gd name="connsiteY4" fmla="*/ 1118831 h 2743200"/>
              <a:gd name="connsiteX5" fmla="*/ 5522399 w 11274552"/>
              <a:gd name="connsiteY5" fmla="*/ 1118831 h 2743200"/>
              <a:gd name="connsiteX6" fmla="*/ 5522399 w 11274552"/>
              <a:gd name="connsiteY6" fmla="*/ 2743200 h 2743200"/>
              <a:gd name="connsiteX7" fmla="*/ 0 w 11274552"/>
              <a:gd name="connsiteY7" fmla="*/ 2743200 h 2743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74552" h="2743200">
                <a:moveTo>
                  <a:pt x="0" y="0"/>
                </a:moveTo>
                <a:lnTo>
                  <a:pt x="11274552" y="0"/>
                </a:lnTo>
                <a:lnTo>
                  <a:pt x="11274552" y="2743200"/>
                </a:lnTo>
                <a:lnTo>
                  <a:pt x="5730217" y="2743200"/>
                </a:lnTo>
                <a:lnTo>
                  <a:pt x="5730217" y="1118831"/>
                </a:lnTo>
                <a:lnTo>
                  <a:pt x="5522399" y="1118831"/>
                </a:lnTo>
                <a:lnTo>
                  <a:pt x="5522399" y="2743200"/>
                </a:lnTo>
                <a:lnTo>
                  <a:pt x="0" y="27432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592386"/>
            <a:ext cx="4572000" cy="1325563"/>
          </a:xfrm>
        </p:spPr>
        <p:txBody>
          <a:bodyPr anchor="t" anchorCtr="0"/>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endParaRPr lang="en-GB"/>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6489391" y="3546349"/>
            <a:ext cx="5248656" cy="1920240"/>
          </a:xfrm>
        </p:spPr>
        <p:txBody>
          <a:bodyPr>
            <a:no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1" name="Rectangle 10">
            <a:extLst>
              <a:ext uri="{FF2B5EF4-FFF2-40B4-BE49-F238E27FC236}">
                <a16:creationId xmlns:a16="http://schemas.microsoft.com/office/drawing/2014/main" id="{95C8E637-78B0-4855-A6B1-C2DE56F3644F}"/>
              </a:ext>
              <a:ext uri="{C183D7F6-B498-43B3-948B-1728B52AA6E4}">
                <adec:decorative xmlns:adec="http://schemas.microsoft.com/office/drawing/2017/decorative" xmlns="" val="1"/>
              </a:ext>
            </a:extLst>
          </p:cNvPr>
          <p:cNvSpPr/>
          <p:nvPr/>
        </p:nvSpPr>
        <p:spPr>
          <a:xfrm>
            <a:off x="5981123" y="1600200"/>
            <a:ext cx="207818"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2">
            <a:extLst>
              <a:ext uri="{FF2B5EF4-FFF2-40B4-BE49-F238E27FC236}">
                <a16:creationId xmlns:a16="http://schemas.microsoft.com/office/drawing/2014/main" id="{89A89CDF-EE53-4D5A-BA2F-B21F454E10AE}"/>
              </a:ext>
            </a:extLst>
          </p:cNvPr>
          <p:cNvSpPr>
            <a:spLocks noGrp="1"/>
          </p:cNvSpPr>
          <p:nvPr>
            <p:ph type="body" sz="quarter" idx="14" hasCustomPrompt="1"/>
          </p:nvPr>
        </p:nvSpPr>
        <p:spPr>
          <a:xfrm>
            <a:off x="5239512" y="5503164"/>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Summary</a:t>
            </a:r>
          </a:p>
        </p:txBody>
      </p:sp>
    </p:spTree>
    <p:extLst>
      <p:ext uri="{BB962C8B-B14F-4D97-AF65-F5344CB8AC3E}">
        <p14:creationId xmlns:p14="http://schemas.microsoft.com/office/powerpoint/2010/main" val="1068361615"/>
      </p:ext>
    </p:extLst>
  </p:cSld>
  <p:clrMapOvr>
    <a:masterClrMapping/>
  </p:clrMapOvr>
  <p:extLst>
    <p:ext uri="{DCECCB84-F9BA-43D5-87BE-67443E8EF086}">
      <p15:sldGuideLst xmlns:p15="http://schemas.microsoft.com/office/powerpoint/2012/main">
        <p15:guide id="1" orient="horz" pos="912">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hank you">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4ED48F4-DBCF-44E9-BDD6-E6E63CAB735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3423562 h 6858000"/>
              <a:gd name="connsiteX3" fmla="*/ 7502172 w 12188952"/>
              <a:gd name="connsiteY3" fmla="*/ 3423562 h 6858000"/>
              <a:gd name="connsiteX4" fmla="*/ 7502172 w 12188952"/>
              <a:gd name="connsiteY4" fmla="*/ 3652162 h 6858000"/>
              <a:gd name="connsiteX5" fmla="*/ 12188952 w 12188952"/>
              <a:gd name="connsiteY5" fmla="*/ 3652162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3423562"/>
                </a:lnTo>
                <a:lnTo>
                  <a:pt x="7502172" y="3423562"/>
                </a:lnTo>
                <a:lnTo>
                  <a:pt x="7502172" y="3652162"/>
                </a:lnTo>
                <a:lnTo>
                  <a:pt x="12188952" y="3652162"/>
                </a:lnTo>
                <a:lnTo>
                  <a:pt x="12188952" y="6858000"/>
                </a:lnTo>
                <a:lnTo>
                  <a:pt x="0" y="6858000"/>
                </a:lnTo>
                <a:close/>
              </a:path>
            </a:pathLst>
          </a:custGeom>
          <a:solidFill>
            <a:schemeClr val="accent6">
              <a:lumMod val="20000"/>
              <a:lumOff val="80000"/>
            </a:schemeClr>
          </a:solid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139F318C-1284-48EE-B079-EDE8B076FE85}" type="slidenum">
              <a:rPr lang="en-GB" smtClean="0"/>
              <a:t>‹#›</a:t>
            </a:fld>
            <a:endParaRPr lang="en-GB"/>
          </a:p>
        </p:txBody>
      </p:sp>
      <p:sp>
        <p:nvSpPr>
          <p:cNvPr id="9" name="Content Placeholder 2">
            <a:extLst>
              <a:ext uri="{FF2B5EF4-FFF2-40B4-BE49-F238E27FC236}">
                <a16:creationId xmlns:a16="http://schemas.microsoft.com/office/drawing/2014/main" id="{77D5655F-601C-49CF-925B-4467144804D6}"/>
              </a:ext>
            </a:extLst>
          </p:cNvPr>
          <p:cNvSpPr>
            <a:spLocks noGrp="1"/>
          </p:cNvSpPr>
          <p:nvPr>
            <p:ph idx="14" hasCustomPrompt="1"/>
          </p:nvPr>
        </p:nvSpPr>
        <p:spPr>
          <a:xfrm>
            <a:off x="7467603" y="4681728"/>
            <a:ext cx="3838731" cy="1645920"/>
          </a:xfrm>
        </p:spPr>
        <p:txBody>
          <a:bodyPr>
            <a:normAutofit/>
          </a:bodyPr>
          <a:lstStyle>
            <a:lvl1pPr marL="0" indent="0">
              <a:lnSpc>
                <a:spcPct val="100000"/>
              </a:lnSpc>
              <a:buNone/>
              <a:defRPr sz="1400">
                <a:solidFill>
                  <a:schemeClr val="bg1"/>
                </a:solidFill>
              </a:defRPr>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dirty="0"/>
              <a:t>Click to edit text</a:t>
            </a:r>
          </a:p>
        </p:txBody>
      </p:sp>
      <p:sp>
        <p:nvSpPr>
          <p:cNvPr id="12" name="Rectangle 11">
            <a:extLst>
              <a:ext uri="{FF2B5EF4-FFF2-40B4-BE49-F238E27FC236}">
                <a16:creationId xmlns:a16="http://schemas.microsoft.com/office/drawing/2014/main" id="{53A4EE02-E082-4906-9F26-21DA131BE270}"/>
              </a:ext>
              <a:ext uri="{C183D7F6-B498-43B3-948B-1728B52AA6E4}">
                <adec:decorative xmlns:adec="http://schemas.microsoft.com/office/drawing/2017/decorative" xmlns="" val="1"/>
              </a:ext>
            </a:extLst>
          </p:cNvPr>
          <p:cNvSpPr/>
          <p:nvPr/>
        </p:nvSpPr>
        <p:spPr>
          <a:xfrm>
            <a:off x="7503696" y="3423562"/>
            <a:ext cx="46867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49F40A-2F72-4059-80C0-FD3038B0C3D5}"/>
              </a:ext>
            </a:extLst>
          </p:cNvPr>
          <p:cNvSpPr>
            <a:spLocks noGrp="1"/>
          </p:cNvSpPr>
          <p:nvPr>
            <p:ph type="title"/>
          </p:nvPr>
        </p:nvSpPr>
        <p:spPr>
          <a:xfrm>
            <a:off x="7465854" y="3941064"/>
            <a:ext cx="3840480" cy="640080"/>
          </a:xfrm>
        </p:spPr>
        <p:txBody>
          <a:bodyPr anchor="t"/>
          <a:lstStyle>
            <a:lvl1pPr>
              <a:spcBef>
                <a:spcPts val="1000"/>
              </a:spcBef>
              <a:defRPr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11075862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fld id="{A3D99054-D858-4009-B2F6-FD6D2742A2AF}" type="datetimeFigureOut">
              <a:rPr lang="en-GB" smtClean="0"/>
              <a:t>23/03/2024</a:t>
            </a:fld>
            <a:endParaRPr lang="en-GB"/>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139F318C-1284-48EE-B079-EDE8B076FE85}" type="slidenum">
              <a:rPr lang="en-GB" smtClean="0"/>
              <a:t>‹#›</a:t>
            </a:fld>
            <a:endParaRPr lang="en-GB"/>
          </a:p>
        </p:txBody>
      </p:sp>
    </p:spTree>
    <p:extLst>
      <p:ext uri="{BB962C8B-B14F-4D97-AF65-F5344CB8AC3E}">
        <p14:creationId xmlns:p14="http://schemas.microsoft.com/office/powerpoint/2010/main" val="7972514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a:lstStyle/>
          <a:p>
            <a:fld id="{A3D99054-D858-4009-B2F6-FD6D2742A2AF}" type="datetimeFigureOut">
              <a:rPr lang="en-GB" smtClean="0"/>
              <a:t>23/03/2024</a:t>
            </a:fld>
            <a:endParaRPr lang="en-GB"/>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a:lstStyle/>
          <a:p>
            <a:fld id="{139F318C-1284-48EE-B079-EDE8B076FE85}" type="slidenum">
              <a:rPr lang="en-GB" smtClean="0"/>
              <a:t>‹#›</a:t>
            </a:fld>
            <a:endParaRPr lang="en-GB"/>
          </a:p>
        </p:txBody>
      </p:sp>
    </p:spTree>
    <p:extLst>
      <p:ext uri="{BB962C8B-B14F-4D97-AF65-F5344CB8AC3E}">
        <p14:creationId xmlns:p14="http://schemas.microsoft.com/office/powerpoint/2010/main" val="3415990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25D6D-4906-4DAB-B1BA-9436026FE6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9975A10-62C2-4D29-B192-A142562FE0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3B58235-2C90-48E1-8A68-7413F78398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FCAF9B-D406-4E4F-B804-AF188F651834}"/>
              </a:ext>
            </a:extLst>
          </p:cNvPr>
          <p:cNvSpPr>
            <a:spLocks noGrp="1"/>
          </p:cNvSpPr>
          <p:nvPr>
            <p:ph type="dt" sz="half" idx="10"/>
          </p:nvPr>
        </p:nvSpPr>
        <p:spPr/>
        <p:txBody>
          <a:bodyPr/>
          <a:lstStyle/>
          <a:p>
            <a:fld id="{A3D99054-D858-4009-B2F6-FD6D2742A2AF}" type="datetimeFigureOut">
              <a:rPr lang="en-GB" smtClean="0"/>
              <a:t>23/03/2024</a:t>
            </a:fld>
            <a:endParaRPr lang="en-GB"/>
          </a:p>
        </p:txBody>
      </p:sp>
      <p:sp>
        <p:nvSpPr>
          <p:cNvPr id="6" name="Footer Placeholder 5">
            <a:extLst>
              <a:ext uri="{FF2B5EF4-FFF2-40B4-BE49-F238E27FC236}">
                <a16:creationId xmlns:a16="http://schemas.microsoft.com/office/drawing/2014/main" id="{47E5FF7C-B4CA-48C1-B1A5-2AA329D343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AABB43-2086-4CDB-B2A4-E51E7D83C75B}"/>
              </a:ext>
            </a:extLst>
          </p:cNvPr>
          <p:cNvSpPr>
            <a:spLocks noGrp="1"/>
          </p:cNvSpPr>
          <p:nvPr>
            <p:ph type="sldNum" sz="quarter" idx="12"/>
          </p:nvPr>
        </p:nvSpPr>
        <p:spPr/>
        <p:txBody>
          <a:bodyPr/>
          <a:lstStyle/>
          <a:p>
            <a:fld id="{139F318C-1284-48EE-B079-EDE8B076FE85}" type="slidenum">
              <a:rPr lang="en-GB" smtClean="0"/>
              <a:t>‹#›</a:t>
            </a:fld>
            <a:endParaRPr lang="en-GB"/>
          </a:p>
        </p:txBody>
      </p:sp>
    </p:spTree>
    <p:extLst>
      <p:ext uri="{BB962C8B-B14F-4D97-AF65-F5344CB8AC3E}">
        <p14:creationId xmlns:p14="http://schemas.microsoft.com/office/powerpoint/2010/main" val="26532239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D99054-D858-4009-B2F6-FD6D2742A2AF}" type="datetimeFigureOut">
              <a:rPr lang="en-GB" smtClean="0"/>
              <a:t>23/03/2024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139F318C-1284-48EE-B079-EDE8B076FE85}" type="slidenum">
              <a:rPr lang="en-GB" smtClean="0"/>
              <a:t>‹#›</a:t>
            </a:fld>
            <a:endParaRPr lang="en-GB"/>
          </a:p>
        </p:txBody>
      </p:sp>
    </p:spTree>
    <p:extLst>
      <p:ext uri="{BB962C8B-B14F-4D97-AF65-F5344CB8AC3E}">
        <p14:creationId xmlns:p14="http://schemas.microsoft.com/office/powerpoint/2010/main" val="6542760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D99054-D858-4009-B2F6-FD6D2742A2AF}" type="datetimeFigureOut">
              <a:rPr lang="en-GB" smtClean="0"/>
              <a:t>23/03/2024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9F318C-1284-48EE-B079-EDE8B076FE85}" type="slidenum">
              <a:rPr lang="en-GB" smtClean="0"/>
              <a:t>‹#›</a:t>
            </a:fld>
            <a:endParaRPr lang="en-GB"/>
          </a:p>
        </p:txBody>
      </p:sp>
    </p:spTree>
    <p:extLst>
      <p:ext uri="{BB962C8B-B14F-4D97-AF65-F5344CB8AC3E}">
        <p14:creationId xmlns:p14="http://schemas.microsoft.com/office/powerpoint/2010/main" val="2680709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image" Target="../media/image1.jp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8">
            <a:alphaModFix amt="10000"/>
            <a:lum/>
          </a:blip>
          <a:srcRect/>
          <a:stretch>
            <a:fillRect t="-14000" b="-1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fld id="{A3D99054-D858-4009-B2F6-FD6D2742A2AF}" type="datetimeFigureOut">
              <a:rPr lang="en-GB" smtClean="0"/>
              <a:t>23/03/2024</a:t>
            </a:fld>
            <a:endParaRPr lang="en-GB"/>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endParaRPr lang="en-GB"/>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139F318C-1284-48EE-B079-EDE8B076FE85}" type="slidenum">
              <a:rPr lang="en-GB" smtClean="0"/>
              <a:t>‹#›</a:t>
            </a:fld>
            <a:endParaRPr lang="en-GB"/>
          </a:p>
        </p:txBody>
      </p:sp>
    </p:spTree>
    <p:extLst>
      <p:ext uri="{BB962C8B-B14F-4D97-AF65-F5344CB8AC3E}">
        <p14:creationId xmlns:p14="http://schemas.microsoft.com/office/powerpoint/2010/main" val="70451910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 id="2147483713" r:id="rId18"/>
    <p:sldLayoutId id="2147483714" r:id="rId19"/>
    <p:sldLayoutId id="2147483715" r:id="rId20"/>
    <p:sldLayoutId id="2147483716" r:id="rId21"/>
    <p:sldLayoutId id="2147483717" r:id="rId22"/>
    <p:sldLayoutId id="2147483718" r:id="rId23"/>
    <p:sldLayoutId id="2147483719" r:id="rId24"/>
    <p:sldLayoutId id="2147483720" r:id="rId25"/>
    <p:sldLayoutId id="2147483721" r:id="rId2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36">
          <p15:clr>
            <a:srgbClr val="5ACBF0"/>
          </p15:clr>
        </p15:guide>
        <p15:guide id="2" pos="2568">
          <p15:clr>
            <a:srgbClr val="5ACBF0"/>
          </p15:clr>
        </p15:guide>
        <p15:guide id="3" pos="5760">
          <p15:clr>
            <a:srgbClr val="F26B43"/>
          </p15:clr>
        </p15:guide>
        <p15:guide id="4" pos="1920">
          <p15:clr>
            <a:srgbClr val="F26B43"/>
          </p15:clr>
        </p15:guide>
        <p15:guide id="5" pos="3840">
          <p15:clr>
            <a:srgbClr val="F26B43"/>
          </p15:clr>
        </p15:guide>
        <p15:guide id="6" pos="576">
          <p15:clr>
            <a:srgbClr val="000000"/>
          </p15:clr>
        </p15:guide>
        <p15:guide id="7" pos="7104">
          <p15:clr>
            <a:srgbClr val="00000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6.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hyperlink" Target="https://www.globalvaluechains.org/wp-content/uploads/Duke_KIET_Korea_and_the_Electronics_GVC_CH_3.pdf" TargetMode="External"/><Relationship Id="rId2" Type="http://schemas.openxmlformats.org/officeDocument/2006/relationships/hyperlink" Target="https://www.forbes.com/sites/forbesbusinesscouncil/2021/06/03/10-ways-managers-can-support-employee-career-growth/?sh=221b26f77ab7" TargetMode="Externa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hyperlink" Target="https://news.samsung.com/global/samsungs-commitment-to-our-workers-in-global-operations" TargetMode="External"/><Relationship Id="rId2" Type="http://schemas.openxmlformats.org/officeDocument/2006/relationships/hyperlink" Target="https://www.samsung.com/global/galaxy/" TargetMode="External"/><Relationship Id="rId1" Type="http://schemas.openxmlformats.org/officeDocument/2006/relationships/slideLayout" Target="../slideLayouts/slideLayout26.xml"/><Relationship Id="rId4" Type="http://schemas.openxmlformats.org/officeDocument/2006/relationships/hyperlink" Target="https://www.kenan-flagler.unc.edu/news/when-companies-treat-employees-fairly-everyone-wins/"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100" b="1" i="1" dirty="0">
                <a:latin typeface="Times New Roman" panose="02020603050405020304" pitchFamily="18" charset="0"/>
                <a:ea typeface="Times New Roman"/>
                <a:cs typeface="Times New Roman" panose="02020603050405020304" pitchFamily="18" charset="0"/>
                <a:sym typeface="Times New Roman"/>
              </a:rPr>
              <a:t/>
            </a:r>
            <a:br>
              <a:rPr lang="en-GB" sz="3100" b="1" i="1" dirty="0">
                <a:latin typeface="Times New Roman" panose="02020603050405020304" pitchFamily="18" charset="0"/>
                <a:ea typeface="Times New Roman"/>
                <a:cs typeface="Times New Roman" panose="02020603050405020304" pitchFamily="18" charset="0"/>
                <a:sym typeface="Times New Roman"/>
              </a:rPr>
            </a:br>
            <a:r>
              <a:rPr lang="en-GB" sz="3100" b="1" i="1" dirty="0">
                <a:latin typeface="Times New Roman" panose="02020603050405020304" pitchFamily="18" charset="0"/>
                <a:ea typeface="Times New Roman"/>
                <a:cs typeface="Times New Roman" panose="02020603050405020304" pitchFamily="18" charset="0"/>
                <a:sym typeface="Times New Roman"/>
              </a:rPr>
              <a:t>                     Introduction to Leadership and Management</a:t>
            </a:r>
            <a:br>
              <a:rPr lang="en-GB" sz="3100" b="1" i="1" dirty="0">
                <a:latin typeface="Times New Roman" panose="02020603050405020304" pitchFamily="18" charset="0"/>
                <a:ea typeface="Times New Roman"/>
                <a:cs typeface="Times New Roman" panose="02020603050405020304" pitchFamily="18" charset="0"/>
                <a:sym typeface="Times New Roman"/>
              </a:rPr>
            </a:br>
            <a:r>
              <a:rPr lang="en-GB" sz="3100" b="1" i="1" dirty="0">
                <a:latin typeface="Times New Roman" panose="02020603050405020304" pitchFamily="18" charset="0"/>
                <a:ea typeface="Times New Roman"/>
                <a:cs typeface="Times New Roman" panose="02020603050405020304" pitchFamily="18" charset="0"/>
                <a:sym typeface="Times New Roman"/>
              </a:rPr>
              <a:t/>
            </a:r>
            <a:br>
              <a:rPr lang="en-GB" sz="3100" b="1" i="1" dirty="0">
                <a:latin typeface="Times New Roman" panose="02020603050405020304" pitchFamily="18" charset="0"/>
                <a:ea typeface="Times New Roman"/>
                <a:cs typeface="Times New Roman" panose="02020603050405020304" pitchFamily="18" charset="0"/>
                <a:sym typeface="Times New Roman"/>
              </a:rPr>
            </a:br>
            <a:r>
              <a:rPr lang="en-GB" sz="3100" b="1" i="1" dirty="0">
                <a:latin typeface="Times New Roman" panose="02020603050405020304" pitchFamily="18" charset="0"/>
                <a:ea typeface="Times New Roman"/>
                <a:cs typeface="Times New Roman" panose="02020603050405020304" pitchFamily="18" charset="0"/>
                <a:sym typeface="Times New Roman"/>
              </a:rPr>
              <a:t>Module Code: LCBB4008</a:t>
            </a:r>
            <a:r>
              <a:rPr lang="en-GB" sz="2400" b="1" i="1" dirty="0">
                <a:solidFill>
                  <a:schemeClr val="accent4">
                    <a:lumMod val="75000"/>
                  </a:schemeClr>
                </a:solidFill>
                <a:latin typeface="Algerian" panose="04020705040A02060702" pitchFamily="82" charset="0"/>
                <a:ea typeface="Times New Roman"/>
                <a:cs typeface="Times New Roman"/>
                <a:sym typeface="Times New Roman"/>
              </a:rPr>
              <a:t/>
            </a:r>
            <a:br>
              <a:rPr lang="en-GB" sz="2400" b="1" i="1" dirty="0">
                <a:solidFill>
                  <a:schemeClr val="accent4">
                    <a:lumMod val="75000"/>
                  </a:schemeClr>
                </a:solidFill>
                <a:latin typeface="Algerian" panose="04020705040A02060702" pitchFamily="82" charset="0"/>
                <a:ea typeface="Times New Roman"/>
                <a:cs typeface="Times New Roman"/>
                <a:sym typeface="Times New Roman"/>
              </a:rPr>
            </a:br>
            <a:endParaRPr lang="en-GB" sz="2400" dirty="0">
              <a:solidFill>
                <a:schemeClr val="accent4">
                  <a:lumMod val="75000"/>
                </a:schemeClr>
              </a:solidFill>
            </a:endParaRPr>
          </a:p>
        </p:txBody>
      </p:sp>
      <p:sp>
        <p:nvSpPr>
          <p:cNvPr id="4" name="Rectangle 3"/>
          <p:cNvSpPr/>
          <p:nvPr/>
        </p:nvSpPr>
        <p:spPr>
          <a:xfrm>
            <a:off x="8478271" y="3997297"/>
            <a:ext cx="3541282" cy="1200329"/>
          </a:xfrm>
          <a:prstGeom prst="rect">
            <a:avLst/>
          </a:prstGeom>
        </p:spPr>
        <p:txBody>
          <a:bodyPr wrap="square">
            <a:spAutoFit/>
          </a:bodyPr>
          <a:lstStyle/>
          <a:p>
            <a:pPr>
              <a:buSzPts val="1920"/>
            </a:pPr>
            <a:r>
              <a:rPr lang="en-IN" sz="1600" b="1" dirty="0">
                <a:solidFill>
                  <a:schemeClr val="dk1"/>
                </a:solidFill>
                <a:latin typeface="Times New Roman" panose="02020603050405020304" pitchFamily="18" charset="0"/>
                <a:cs typeface="Times New Roman" panose="02020603050405020304" pitchFamily="18" charset="0"/>
              </a:rPr>
              <a:t> </a:t>
            </a:r>
            <a:r>
              <a:rPr lang="en-IN" sz="2400" b="1" dirty="0">
                <a:solidFill>
                  <a:srgbClr val="002060"/>
                </a:solidFill>
                <a:latin typeface="Times New Roman" panose="02020603050405020304" pitchFamily="18" charset="0"/>
                <a:cs typeface="Times New Roman" panose="02020603050405020304" pitchFamily="18" charset="0"/>
              </a:rPr>
              <a:t>Lecturer</a:t>
            </a:r>
            <a:r>
              <a:rPr lang="en-IN" sz="2400" b="1" dirty="0" smtClean="0">
                <a:solidFill>
                  <a:srgbClr val="002060"/>
                </a:solidFill>
                <a:latin typeface="Times New Roman" panose="02020603050405020304" pitchFamily="18" charset="0"/>
                <a:cs typeface="Times New Roman" panose="02020603050405020304" pitchFamily="18" charset="0"/>
              </a:rPr>
              <a:t>:</a:t>
            </a:r>
          </a:p>
          <a:p>
            <a:pPr>
              <a:buSzPts val="1920"/>
            </a:pPr>
            <a:r>
              <a:rPr lang="en-IN" sz="2400" b="1" dirty="0">
                <a:solidFill>
                  <a:srgbClr val="002060"/>
                </a:solidFill>
                <a:latin typeface="Times New Roman" panose="02020603050405020304" pitchFamily="18" charset="0"/>
                <a:cs typeface="Times New Roman" panose="02020603050405020304" pitchFamily="18" charset="0"/>
              </a:rPr>
              <a:t>Rita </a:t>
            </a:r>
            <a:r>
              <a:rPr lang="en-IN" sz="2400" b="1" dirty="0" err="1" smtClean="0">
                <a:solidFill>
                  <a:srgbClr val="002060"/>
                </a:solidFill>
                <a:latin typeface="Times New Roman" panose="02020603050405020304" pitchFamily="18" charset="0"/>
                <a:cs typeface="Times New Roman" panose="02020603050405020304" pitchFamily="18" charset="0"/>
              </a:rPr>
              <a:t>Ukachi</a:t>
            </a:r>
            <a:r>
              <a:rPr lang="en-IN" sz="2400" b="1" dirty="0" smtClean="0">
                <a:solidFill>
                  <a:srgbClr val="002060"/>
                </a:solidFill>
                <a:latin typeface="Times New Roman" panose="02020603050405020304" pitchFamily="18" charset="0"/>
                <a:cs typeface="Times New Roman" panose="02020603050405020304" pitchFamily="18" charset="0"/>
              </a:rPr>
              <a:t> - Lois</a:t>
            </a:r>
            <a:endParaRPr lang="en-IN" sz="2400" b="1" dirty="0">
              <a:solidFill>
                <a:srgbClr val="002060"/>
              </a:solidFill>
              <a:latin typeface="Times New Roman" panose="02020603050405020304" pitchFamily="18" charset="0"/>
              <a:cs typeface="Times New Roman" panose="02020603050405020304" pitchFamily="18" charset="0"/>
            </a:endParaRPr>
          </a:p>
          <a:p>
            <a:pPr>
              <a:buSzPts val="1920"/>
            </a:pPr>
            <a:endParaRPr lang="en-IN" sz="2400" b="1" dirty="0">
              <a:solidFill>
                <a:srgbClr val="002060"/>
              </a:solidFill>
              <a:latin typeface="Times New Roman" panose="02020603050405020304" pitchFamily="18" charset="0"/>
              <a:cs typeface="Times New Roman" panose="02020603050405020304" pitchFamily="18" charset="0"/>
            </a:endParaRPr>
          </a:p>
        </p:txBody>
      </p:sp>
      <p:pic>
        <p:nvPicPr>
          <p:cNvPr id="5" name="Google Shape;69;g26a6e54aeea_0_2"/>
          <p:cNvPicPr preferRelativeResize="0"/>
          <p:nvPr/>
        </p:nvPicPr>
        <p:blipFill>
          <a:blip r:embed="rId2">
            <a:alphaModFix/>
          </a:blip>
          <a:stretch>
            <a:fillRect/>
          </a:stretch>
        </p:blipFill>
        <p:spPr>
          <a:xfrm>
            <a:off x="8110493" y="1141486"/>
            <a:ext cx="2270143" cy="1082657"/>
          </a:xfrm>
          <a:prstGeom prst="rect">
            <a:avLst/>
          </a:prstGeom>
          <a:noFill/>
          <a:ln>
            <a:noFill/>
          </a:ln>
          <a:effectLst>
            <a:outerShdw blurRad="100013" dist="66675" dir="5400000" algn="bl" rotWithShape="0">
              <a:srgbClr val="000000">
                <a:alpha val="50000"/>
              </a:srgbClr>
            </a:outerShdw>
            <a:reflection endPos="30000" dist="38100" dir="5400000" fadeDir="5400012" sy="-100000" algn="bl" rotWithShape="0"/>
          </a:effectLst>
          <a:scene3d>
            <a:camera prst="isometricOffAxis1Right"/>
            <a:lightRig rig="threePt" dir="t"/>
          </a:scene3d>
        </p:spPr>
      </p:pic>
      <p:sp>
        <p:nvSpPr>
          <p:cNvPr id="8" name="TextBox 7">
            <a:extLst>
              <a:ext uri="{FF2B5EF4-FFF2-40B4-BE49-F238E27FC236}">
                <a16:creationId xmlns:a16="http://schemas.microsoft.com/office/drawing/2014/main" id="{15793D3B-F027-6A5B-558A-45261C8BCBC5}"/>
              </a:ext>
            </a:extLst>
          </p:cNvPr>
          <p:cNvSpPr txBox="1"/>
          <p:nvPr/>
        </p:nvSpPr>
        <p:spPr>
          <a:xfrm>
            <a:off x="1210607" y="1964484"/>
            <a:ext cx="5817404" cy="3385542"/>
          </a:xfrm>
          <a:prstGeom prst="rect">
            <a:avLst/>
          </a:prstGeom>
          <a:noFill/>
        </p:spPr>
        <p:txBody>
          <a:bodyPr wrap="square" rtlCol="0">
            <a:spAutoFit/>
          </a:bodyPr>
          <a:lstStyle/>
          <a:p>
            <a:pPr marL="285750" indent="-285750">
              <a:buSzPts val="1920"/>
              <a:buFont typeface="Arial" panose="020B0604020202020204" pitchFamily="34" charset="0"/>
              <a:buChar char="•"/>
            </a:pPr>
            <a:endParaRPr lang="en-IN" b="1" dirty="0" smtClean="0">
              <a:latin typeface="Times New Roman" panose="02020603050405020304" pitchFamily="18" charset="0"/>
              <a:cs typeface="Times New Roman" panose="02020603050405020304" pitchFamily="18" charset="0"/>
            </a:endParaRPr>
          </a:p>
          <a:p>
            <a:pPr marL="285750" indent="-285750">
              <a:buSzPts val="1920"/>
              <a:buFont typeface="Arial" panose="020B0604020202020204" pitchFamily="34" charset="0"/>
              <a:buChar char="•"/>
            </a:pPr>
            <a:r>
              <a:rPr lang="en-IN" sz="2000" b="1" dirty="0">
                <a:solidFill>
                  <a:srgbClr val="FF0000"/>
                </a:solidFill>
                <a:latin typeface="Times New Roman" panose="02020603050405020304" pitchFamily="18" charset="0"/>
                <a:cs typeface="Times New Roman" panose="02020603050405020304" pitchFamily="18" charset="0"/>
              </a:rPr>
              <a:t>Leader Group :</a:t>
            </a:r>
          </a:p>
          <a:p>
            <a:pPr marL="285750" indent="-285750">
              <a:buSzPts val="1920"/>
              <a:buFont typeface="Wingdings" panose="05000000000000000000" pitchFamily="2" charset="2"/>
              <a:buChar char="Ø"/>
            </a:pPr>
            <a:r>
              <a:rPr lang="en-IN" b="1" dirty="0" smtClean="0">
                <a:solidFill>
                  <a:srgbClr val="FF0000"/>
                </a:solidFill>
                <a:latin typeface="Times New Roman" panose="02020603050405020304" pitchFamily="18" charset="0"/>
                <a:cs typeface="Times New Roman" panose="02020603050405020304" pitchFamily="18" charset="0"/>
              </a:rPr>
              <a:t>  </a:t>
            </a:r>
            <a:r>
              <a:rPr lang="en-IN" sz="2400" b="1" dirty="0" smtClean="0">
                <a:solidFill>
                  <a:srgbClr val="FF0000"/>
                </a:solidFill>
                <a:latin typeface="Times New Roman" panose="02020603050405020304" pitchFamily="18" charset="0"/>
                <a:cs typeface="Times New Roman" panose="02020603050405020304" pitchFamily="18" charset="0"/>
              </a:rPr>
              <a:t> </a:t>
            </a:r>
            <a:r>
              <a:rPr lang="en-IN" sz="2000" b="1" dirty="0" err="1" smtClean="0">
                <a:solidFill>
                  <a:srgbClr val="FF0000"/>
                </a:solidFill>
                <a:latin typeface="Times New Roman" panose="02020603050405020304" pitchFamily="18" charset="0"/>
                <a:cs typeface="Times New Roman" panose="02020603050405020304" pitchFamily="18" charset="0"/>
              </a:rPr>
              <a:t>Rusu</a:t>
            </a:r>
            <a:r>
              <a:rPr lang="en-IN" sz="2000" b="1" dirty="0" smtClean="0">
                <a:solidFill>
                  <a:srgbClr val="FF0000"/>
                </a:solidFill>
                <a:latin typeface="Times New Roman" panose="02020603050405020304" pitchFamily="18" charset="0"/>
                <a:cs typeface="Times New Roman" panose="02020603050405020304" pitchFamily="18" charset="0"/>
              </a:rPr>
              <a:t> </a:t>
            </a:r>
            <a:r>
              <a:rPr lang="en-IN" sz="2000" b="1" dirty="0" err="1">
                <a:solidFill>
                  <a:srgbClr val="FF0000"/>
                </a:solidFill>
                <a:latin typeface="Times New Roman" panose="02020603050405020304" pitchFamily="18" charset="0"/>
                <a:cs typeface="Times New Roman" panose="02020603050405020304" pitchFamily="18" charset="0"/>
              </a:rPr>
              <a:t>Catalin</a:t>
            </a:r>
            <a:r>
              <a:rPr lang="en-IN" sz="2000" b="1" dirty="0">
                <a:solidFill>
                  <a:srgbClr val="FF0000"/>
                </a:solidFill>
                <a:latin typeface="Times New Roman" panose="02020603050405020304" pitchFamily="18" charset="0"/>
                <a:cs typeface="Times New Roman" panose="02020603050405020304" pitchFamily="18" charset="0"/>
              </a:rPr>
              <a:t> </a:t>
            </a:r>
            <a:r>
              <a:rPr lang="en-IN" sz="2000" b="1" dirty="0" err="1">
                <a:solidFill>
                  <a:srgbClr val="FF0000"/>
                </a:solidFill>
                <a:latin typeface="Times New Roman" panose="02020603050405020304" pitchFamily="18" charset="0"/>
                <a:cs typeface="Times New Roman" panose="02020603050405020304" pitchFamily="18" charset="0"/>
              </a:rPr>
              <a:t>Nicolae</a:t>
            </a:r>
            <a:r>
              <a:rPr lang="en-IN" sz="2000" b="1" dirty="0">
                <a:solidFill>
                  <a:srgbClr val="FF0000"/>
                </a:solidFill>
                <a:latin typeface="Times New Roman" panose="02020603050405020304" pitchFamily="18" charset="0"/>
                <a:cs typeface="Times New Roman" panose="02020603050405020304" pitchFamily="18" charset="0"/>
              </a:rPr>
              <a:t> </a:t>
            </a:r>
            <a:r>
              <a:rPr lang="en-IN" sz="2000" b="1" dirty="0" smtClean="0">
                <a:solidFill>
                  <a:srgbClr val="FF0000"/>
                </a:solidFill>
                <a:latin typeface="Times New Roman" panose="02020603050405020304" pitchFamily="18" charset="0"/>
                <a:cs typeface="Times New Roman" panose="02020603050405020304" pitchFamily="18" charset="0"/>
              </a:rPr>
              <a:t>– 2122702</a:t>
            </a:r>
          </a:p>
          <a:p>
            <a:pPr>
              <a:buSzPts val="1920"/>
            </a:pPr>
            <a:endParaRPr lang="en-IN" sz="2000" b="1" dirty="0" smtClean="0">
              <a:latin typeface="Times New Roman" panose="02020603050405020304" pitchFamily="18" charset="0"/>
              <a:cs typeface="Times New Roman" panose="02020603050405020304" pitchFamily="18" charset="0"/>
            </a:endParaRPr>
          </a:p>
          <a:p>
            <a:pPr marL="342900" indent="-342900">
              <a:buSzPts val="1920"/>
              <a:buFont typeface="Wingdings" panose="05000000000000000000" pitchFamily="2" charset="2"/>
              <a:buChar char="q"/>
            </a:pPr>
            <a:r>
              <a:rPr lang="en-IN" sz="2000" b="1" dirty="0">
                <a:latin typeface="Times New Roman" panose="02020603050405020304" pitchFamily="18" charset="0"/>
                <a:cs typeface="Times New Roman" panose="02020603050405020304" pitchFamily="18" charset="0"/>
              </a:rPr>
              <a:t> </a:t>
            </a:r>
            <a:r>
              <a:rPr lang="en-IN" sz="2000" b="1" dirty="0" smtClean="0">
                <a:latin typeface="Times New Roman" panose="02020603050405020304" pitchFamily="18" charset="0"/>
                <a:cs typeface="Times New Roman" panose="02020603050405020304" pitchFamily="18" charset="0"/>
              </a:rPr>
              <a:t> </a:t>
            </a:r>
            <a:r>
              <a:rPr lang="en-IN" sz="2000" b="1" dirty="0" err="1" smtClean="0">
                <a:latin typeface="Times New Roman" panose="02020603050405020304" pitchFamily="18" charset="0"/>
                <a:cs typeface="Times New Roman" panose="02020603050405020304" pitchFamily="18" charset="0"/>
              </a:rPr>
              <a:t>Slavka</a:t>
            </a:r>
            <a:r>
              <a:rPr lang="en-IN" sz="2000" b="1" dirty="0" smtClean="0">
                <a:latin typeface="Times New Roman" panose="02020603050405020304" pitchFamily="18" charset="0"/>
                <a:cs typeface="Times New Roman" panose="02020603050405020304" pitchFamily="18" charset="0"/>
              </a:rPr>
              <a:t> </a:t>
            </a:r>
            <a:r>
              <a:rPr lang="en-IN" sz="2000" b="1" dirty="0" err="1">
                <a:latin typeface="Times New Roman" panose="02020603050405020304" pitchFamily="18" charset="0"/>
                <a:cs typeface="Times New Roman" panose="02020603050405020304" pitchFamily="18" charset="0"/>
              </a:rPr>
              <a:t>Zdravkova</a:t>
            </a:r>
            <a:r>
              <a:rPr lang="en-IN" sz="2000" b="1" dirty="0">
                <a:latin typeface="Times New Roman" panose="02020603050405020304" pitchFamily="18" charset="0"/>
                <a:cs typeface="Times New Roman" panose="02020603050405020304" pitchFamily="18" charset="0"/>
              </a:rPr>
              <a:t> </a:t>
            </a:r>
            <a:r>
              <a:rPr lang="en-IN" sz="2000" b="1" dirty="0" smtClean="0">
                <a:latin typeface="Times New Roman" panose="02020603050405020304" pitchFamily="18" charset="0"/>
                <a:cs typeface="Times New Roman" panose="02020603050405020304" pitchFamily="18" charset="0"/>
              </a:rPr>
              <a:t>– 2310451</a:t>
            </a:r>
          </a:p>
          <a:p>
            <a:pPr>
              <a:buSzPts val="1920"/>
            </a:pPr>
            <a:endParaRPr lang="en-IN" sz="2000" b="1" dirty="0" smtClean="0">
              <a:latin typeface="Times New Roman" panose="02020603050405020304" pitchFamily="18" charset="0"/>
              <a:cs typeface="Times New Roman" panose="02020603050405020304" pitchFamily="18" charset="0"/>
            </a:endParaRPr>
          </a:p>
          <a:p>
            <a:pPr marL="342900" indent="-342900">
              <a:buSzPts val="1920"/>
              <a:buFont typeface="Wingdings" panose="05000000000000000000" pitchFamily="2" charset="2"/>
              <a:buChar char="v"/>
            </a:pPr>
            <a:r>
              <a:rPr lang="en-IN" sz="2000" b="1" dirty="0" smtClean="0">
                <a:latin typeface="Times New Roman" panose="02020603050405020304" pitchFamily="18" charset="0"/>
                <a:cs typeface="Times New Roman" panose="02020603050405020304" pitchFamily="18" charset="0"/>
              </a:rPr>
              <a:t> </a:t>
            </a:r>
            <a:r>
              <a:rPr lang="en-IN" sz="2000" b="1" dirty="0" err="1" smtClean="0">
                <a:latin typeface="Times New Roman" panose="02020603050405020304" pitchFamily="18" charset="0"/>
                <a:cs typeface="Times New Roman" panose="02020603050405020304" pitchFamily="18" charset="0"/>
              </a:rPr>
              <a:t>Silviya</a:t>
            </a:r>
            <a:r>
              <a:rPr lang="en-IN" sz="2000" b="1" dirty="0" smtClean="0">
                <a:latin typeface="Times New Roman" panose="02020603050405020304" pitchFamily="18" charset="0"/>
                <a:cs typeface="Times New Roman" panose="02020603050405020304" pitchFamily="18" charset="0"/>
              </a:rPr>
              <a:t> </a:t>
            </a:r>
            <a:r>
              <a:rPr lang="en-IN" sz="2000" b="1" dirty="0" err="1">
                <a:latin typeface="Times New Roman" panose="02020603050405020304" pitchFamily="18" charset="0"/>
                <a:cs typeface="Times New Roman" panose="02020603050405020304" pitchFamily="18" charset="0"/>
              </a:rPr>
              <a:t>Stancheva</a:t>
            </a:r>
            <a:r>
              <a:rPr lang="en-IN" sz="2000" b="1" dirty="0">
                <a:latin typeface="Times New Roman" panose="02020603050405020304" pitchFamily="18" charset="0"/>
                <a:cs typeface="Times New Roman" panose="02020603050405020304" pitchFamily="18" charset="0"/>
              </a:rPr>
              <a:t> - </a:t>
            </a:r>
            <a:r>
              <a:rPr lang="en-IN" sz="2000" b="1" dirty="0" smtClean="0">
                <a:latin typeface="Times New Roman" panose="02020603050405020304" pitchFamily="18" charset="0"/>
                <a:cs typeface="Times New Roman" panose="02020603050405020304" pitchFamily="18" charset="0"/>
              </a:rPr>
              <a:t>2310452</a:t>
            </a:r>
            <a:endParaRPr lang="en-GB" sz="2000" b="1" dirty="0" smtClean="0">
              <a:latin typeface="Times New Roman" panose="02020603050405020304" pitchFamily="18" charset="0"/>
              <a:cs typeface="Times New Roman" panose="02020603050405020304" pitchFamily="18" charset="0"/>
            </a:endParaRPr>
          </a:p>
          <a:p>
            <a:pPr marL="285750" indent="-285750">
              <a:buSzPts val="1920"/>
              <a:buFont typeface="Arial" panose="020B0604020202020204" pitchFamily="34" charset="0"/>
              <a:buChar char="•"/>
            </a:pPr>
            <a:endParaRPr lang="en-GB" b="1" dirty="0">
              <a:latin typeface="Times New Roman" panose="02020603050405020304" pitchFamily="18" charset="0"/>
              <a:cs typeface="Times New Roman" panose="02020603050405020304" pitchFamily="18" charset="0"/>
            </a:endParaRPr>
          </a:p>
          <a:p>
            <a:pPr marL="285750" indent="-285750">
              <a:buSzPts val="1920"/>
              <a:buFont typeface="Wingdings" panose="05000000000000000000" pitchFamily="2" charset="2"/>
              <a:buChar char="ü"/>
            </a:pPr>
            <a:r>
              <a:rPr lang="en-GB" b="1" dirty="0" smtClean="0">
                <a:latin typeface="Times New Roman" panose="02020603050405020304" pitchFamily="18" charset="0"/>
                <a:cs typeface="Times New Roman" panose="02020603050405020304" pitchFamily="18" charset="0"/>
              </a:rPr>
              <a:t>  </a:t>
            </a:r>
            <a:r>
              <a:rPr lang="en-GB" b="1" dirty="0" err="1" smtClean="0">
                <a:latin typeface="Times New Roman" panose="02020603050405020304" pitchFamily="18" charset="0"/>
                <a:cs typeface="Times New Roman" panose="02020603050405020304" pitchFamily="18" charset="0"/>
              </a:rPr>
              <a:t>Dragos</a:t>
            </a:r>
            <a:r>
              <a:rPr lang="en-GB" b="1" dirty="0" smtClean="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Marian </a:t>
            </a:r>
            <a:r>
              <a:rPr lang="en-GB" b="1" dirty="0" err="1">
                <a:latin typeface="Times New Roman" panose="02020603050405020304" pitchFamily="18" charset="0"/>
                <a:cs typeface="Times New Roman" panose="02020603050405020304" pitchFamily="18" charset="0"/>
              </a:rPr>
              <a:t>Piron</a:t>
            </a:r>
            <a:r>
              <a:rPr lang="en-GB" b="1" dirty="0">
                <a:latin typeface="Times New Roman" panose="02020603050405020304" pitchFamily="18" charset="0"/>
                <a:cs typeface="Times New Roman" panose="02020603050405020304" pitchFamily="18" charset="0"/>
              </a:rPr>
              <a:t> - 2215965 </a:t>
            </a:r>
            <a:endParaRPr lang="en-IN" b="1" dirty="0">
              <a:latin typeface="Times New Roman" panose="02020603050405020304" pitchFamily="18" charset="0"/>
              <a:cs typeface="Times New Roman" panose="02020603050405020304" pitchFamily="18" charset="0"/>
            </a:endParaRPr>
          </a:p>
          <a:p>
            <a:pPr>
              <a:buSzPts val="1920"/>
            </a:pPr>
            <a:endParaRPr lang="en-IN" b="1" dirty="0">
              <a:latin typeface="Times New Roman" panose="02020603050405020304" pitchFamily="18" charset="0"/>
              <a:cs typeface="Times New Roman" panose="02020603050405020304" pitchFamily="18" charset="0"/>
            </a:endParaRPr>
          </a:p>
          <a:p>
            <a:pPr>
              <a:buSzPts val="1920"/>
            </a:pPr>
            <a:endParaRPr lang="en-IN" b="1" dirty="0">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4D29D0F1-8F54-16BB-4658-4B2980AC154C}"/>
              </a:ext>
            </a:extLst>
          </p:cNvPr>
          <p:cNvPicPr>
            <a:picLocks noChangeAspect="1"/>
          </p:cNvPicPr>
          <p:nvPr/>
        </p:nvPicPr>
        <p:blipFill>
          <a:blip r:embed="rId3"/>
          <a:stretch>
            <a:fillRect/>
          </a:stretch>
        </p:blipFill>
        <p:spPr>
          <a:xfrm>
            <a:off x="391812" y="390366"/>
            <a:ext cx="2857500" cy="1276350"/>
          </a:xfrm>
          <a:prstGeom prst="rect">
            <a:avLst/>
          </a:prstGeom>
        </p:spPr>
      </p:pic>
    </p:spTree>
    <p:extLst>
      <p:ext uri="{BB962C8B-B14F-4D97-AF65-F5344CB8AC3E}">
        <p14:creationId xmlns:p14="http://schemas.microsoft.com/office/powerpoint/2010/main" val="15946094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4237" y="198663"/>
            <a:ext cx="9489231" cy="1259434"/>
          </a:xfrm>
        </p:spPr>
        <p:txBody>
          <a:bodyPr>
            <a:noAutofit/>
          </a:bodyPr>
          <a:lstStyle/>
          <a:p>
            <a:r>
              <a:rPr lang="en-GB" b="1" i="1" dirty="0">
                <a:solidFill>
                  <a:schemeClr val="tx1"/>
                </a:solidFill>
                <a:latin typeface="Times New Roman" panose="02020603050405020304" pitchFamily="18" charset="0"/>
                <a:cs typeface="Times New Roman" panose="02020603050405020304" pitchFamily="18" charset="0"/>
              </a:rPr>
              <a:t>Content of the </a:t>
            </a:r>
            <a:r>
              <a:rPr lang="en-GB" b="1" i="1" dirty="0" smtClean="0">
                <a:solidFill>
                  <a:schemeClr val="tx1"/>
                </a:solidFill>
                <a:latin typeface="Times New Roman" panose="02020603050405020304" pitchFamily="18" charset="0"/>
                <a:cs typeface="Times New Roman" panose="02020603050405020304" pitchFamily="18" charset="0"/>
              </a:rPr>
              <a:t>Presentation</a:t>
            </a:r>
            <a:endParaRPr lang="en-GB" b="1" i="1" dirty="0">
              <a:solidFill>
                <a:schemeClr val="tx1"/>
              </a:solidFill>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B40F74EA-F819-8589-3D0B-8342035B8934}"/>
              </a:ext>
            </a:extLst>
          </p:cNvPr>
          <p:cNvGraphicFramePr/>
          <p:nvPr>
            <p:extLst>
              <p:ext uri="{D42A27DB-BD31-4B8C-83A1-F6EECF244321}">
                <p14:modId xmlns:p14="http://schemas.microsoft.com/office/powerpoint/2010/main" val="3068949997"/>
              </p:ext>
            </p:extLst>
          </p:nvPr>
        </p:nvGraphicFramePr>
        <p:xfrm>
          <a:off x="1070096" y="1326291"/>
          <a:ext cx="9018784" cy="3977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p:cNvSpPr>
            <a:spLocks noGrp="1"/>
          </p:cNvSpPr>
          <p:nvPr>
            <p:ph type="ftr" sz="quarter" idx="11"/>
          </p:nvPr>
        </p:nvSpPr>
        <p:spPr>
          <a:xfrm>
            <a:off x="1394460" y="5303520"/>
            <a:ext cx="2567940" cy="746760"/>
          </a:xfrm>
        </p:spPr>
        <p:txBody>
          <a:bodyPr/>
          <a:lstStyle/>
          <a:p>
            <a:r>
              <a:rPr lang="en-GB" sz="1400" i="1" dirty="0" smtClean="0">
                <a:solidFill>
                  <a:srgbClr val="FF0000"/>
                </a:solidFill>
                <a:latin typeface="Algerian" panose="04020705040A02060702" pitchFamily="82" charset="0"/>
              </a:rPr>
              <a:t>RUSU CATALIN NICOLAE </a:t>
            </a:r>
            <a:endParaRPr lang="en-GB" sz="1400" i="1" dirty="0">
              <a:solidFill>
                <a:srgbClr val="FF0000"/>
              </a:solidFill>
              <a:latin typeface="Algerian" panose="04020705040A02060702" pitchFamily="82" charset="0"/>
            </a:endParaRPr>
          </a:p>
        </p:txBody>
      </p:sp>
    </p:spTree>
    <p:extLst>
      <p:ext uri="{BB962C8B-B14F-4D97-AF65-F5344CB8AC3E}">
        <p14:creationId xmlns:p14="http://schemas.microsoft.com/office/powerpoint/2010/main" val="30818596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503" y="374362"/>
            <a:ext cx="10515600" cy="1325563"/>
          </a:xfrm>
        </p:spPr>
        <p:txBody>
          <a:bodyPr>
            <a:normAutofit/>
          </a:bodyPr>
          <a:lstStyle/>
          <a:p>
            <a:pPr algn="ctr"/>
            <a:r>
              <a:rPr lang="en-GB" b="1" i="1" dirty="0">
                <a:latin typeface="Times New Roman" panose="02020603050405020304" pitchFamily="18" charset="0"/>
                <a:cs typeface="Times New Roman" panose="02020603050405020304" pitchFamily="18" charset="0"/>
              </a:rPr>
              <a:t>Introduction</a:t>
            </a:r>
            <a:endParaRPr lang="en-GB" b="1" i="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9047" y="1435031"/>
            <a:ext cx="7679495" cy="4168347"/>
          </a:xfrm>
        </p:spPr>
        <p:txBody>
          <a:bodyPr>
            <a:normAutofit/>
          </a:bodyPr>
          <a:lstStyle/>
          <a:p>
            <a:pPr marL="457200" lvl="0" indent="-298450" algn="just">
              <a:lnSpc>
                <a:spcPct val="150000"/>
              </a:lnSpc>
              <a:spcBef>
                <a:spcPts val="1200"/>
              </a:spcBef>
              <a:buClr>
                <a:schemeClr val="dk1"/>
              </a:buClr>
              <a:buSzPts val="1100"/>
              <a:buFont typeface="Times New Roman"/>
              <a:buChar char="●"/>
            </a:pPr>
            <a:r>
              <a:rPr lang="en-US" sz="1800" dirty="0">
                <a:latin typeface="Times New Roman" panose="02020603050405020304" pitchFamily="18" charset="0"/>
                <a:cs typeface="Times New Roman" panose="02020603050405020304" pitchFamily="18" charset="0"/>
              </a:rPr>
              <a:t>Samsung is a multinational corporation based in Suwon, South Korea. </a:t>
            </a:r>
          </a:p>
          <a:p>
            <a:pPr marL="457200" lvl="0" indent="-298450" algn="just">
              <a:lnSpc>
                <a:spcPct val="150000"/>
              </a:lnSpc>
              <a:spcBef>
                <a:spcPts val="1200"/>
              </a:spcBef>
              <a:buClr>
                <a:schemeClr val="dk1"/>
              </a:buClr>
              <a:buSzPts val="1100"/>
              <a:buFont typeface="Times New Roman"/>
              <a:buChar char="●"/>
            </a:pPr>
            <a:r>
              <a:rPr lang="en-US" sz="1800" dirty="0">
                <a:latin typeface="Times New Roman" panose="02020603050405020304" pitchFamily="18" charset="0"/>
                <a:cs typeface="Times New Roman" panose="02020603050405020304" pitchFamily="18" charset="0"/>
              </a:rPr>
              <a:t>Engaging in worldwide operations with a specific emphasis on technology and innovation. </a:t>
            </a:r>
          </a:p>
          <a:p>
            <a:pPr marL="457200" lvl="0" indent="-298450" algn="just">
              <a:lnSpc>
                <a:spcPct val="150000"/>
              </a:lnSpc>
              <a:spcBef>
                <a:spcPts val="1200"/>
              </a:spcBef>
              <a:buClr>
                <a:schemeClr val="dk1"/>
              </a:buClr>
              <a:buSzPts val="1100"/>
              <a:buFont typeface="Times New Roman"/>
              <a:buChar char="●"/>
            </a:pPr>
            <a:r>
              <a:rPr lang="en-US" sz="1800" dirty="0">
                <a:latin typeface="Times New Roman" panose="02020603050405020304" pitchFamily="18" charset="0"/>
                <a:cs typeface="Times New Roman" panose="02020603050405020304" pitchFamily="18" charset="0"/>
              </a:rPr>
              <a:t>Presentation objective: Analysing the fundamental concepts, functions, and duties of managers in the context of Samsung. </a:t>
            </a:r>
            <a:endParaRPr lang="en-US" sz="1800" dirty="0">
              <a:latin typeface="Times New Roman" panose="02020603050405020304" pitchFamily="18" charset="0"/>
              <a:ea typeface="Times New Roman"/>
              <a:cs typeface="Times New Roman" panose="02020603050405020304" pitchFamily="18" charset="0"/>
              <a:sym typeface="Times New Roman"/>
            </a:endParaRPr>
          </a:p>
          <a:p>
            <a:pPr marL="457200" lvl="0" indent="-298450" algn="just">
              <a:lnSpc>
                <a:spcPct val="150000"/>
              </a:lnSpc>
              <a:spcBef>
                <a:spcPts val="0"/>
              </a:spcBef>
              <a:buClr>
                <a:schemeClr val="dk1"/>
              </a:buClr>
              <a:buSzPts val="1100"/>
              <a:buFont typeface="Times New Roman"/>
              <a:buChar char="●"/>
            </a:pPr>
            <a:endParaRPr lang="en-US" sz="1800" i="1" dirty="0">
              <a:solidFill>
                <a:schemeClr val="tx1"/>
              </a:solidFill>
              <a:latin typeface="Times New Roman" panose="02020603050405020304" pitchFamily="18" charset="0"/>
              <a:ea typeface="Times New Roman"/>
              <a:cs typeface="Times New Roman" panose="02020603050405020304" pitchFamily="18" charset="0"/>
              <a:sym typeface="Times New Roman"/>
            </a:endParaRPr>
          </a:p>
          <a:p>
            <a:endParaRPr lang="en-GB" dirty="0"/>
          </a:p>
        </p:txBody>
      </p:sp>
      <p:pic>
        <p:nvPicPr>
          <p:cNvPr id="4" name="Google Shape;62;g26a6e54aeea_0_11"/>
          <p:cNvPicPr preferRelativeResize="0"/>
          <p:nvPr/>
        </p:nvPicPr>
        <p:blipFill>
          <a:blip r:embed="rId3">
            <a:alphaModFix/>
          </a:blip>
          <a:stretch>
            <a:fillRect/>
          </a:stretch>
        </p:blipFill>
        <p:spPr>
          <a:xfrm>
            <a:off x="8297730" y="1508086"/>
            <a:ext cx="3120725" cy="2077225"/>
          </a:xfrm>
          <a:prstGeom prst="rect">
            <a:avLst/>
          </a:prstGeom>
          <a:noFill/>
          <a:ln>
            <a:noFill/>
          </a:ln>
          <a:effectLst>
            <a:outerShdw blurRad="200025" dist="114300" dir="5400000" algn="bl" rotWithShape="0">
              <a:srgbClr val="000000">
                <a:alpha val="50000"/>
              </a:srgbClr>
            </a:outerShdw>
            <a:reflection endPos="30000" dist="38100" dir="5400000" fadeDir="5400012" sy="-100000" algn="bl" rotWithShape="0"/>
          </a:effectLst>
          <a:scene3d>
            <a:camera prst="perspectiveHeroicExtremeLeftFacing"/>
            <a:lightRig rig="threePt" dir="t"/>
          </a:scene3d>
        </p:spPr>
      </p:pic>
      <p:sp>
        <p:nvSpPr>
          <p:cNvPr id="6" name="Rectangle 5">
            <a:extLst>
              <a:ext uri="{FF2B5EF4-FFF2-40B4-BE49-F238E27FC236}">
                <a16:creationId xmlns:a16="http://schemas.microsoft.com/office/drawing/2014/main" id="{3D2B24FC-0DD6-331D-C408-C70619D8957A}"/>
              </a:ext>
            </a:extLst>
          </p:cNvPr>
          <p:cNvSpPr/>
          <p:nvPr/>
        </p:nvSpPr>
        <p:spPr>
          <a:xfrm>
            <a:off x="4147127" y="1221136"/>
            <a:ext cx="7271328" cy="213895"/>
          </a:xfrm>
          <a:prstGeom prst="rect">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ooter Placeholder 4"/>
          <p:cNvSpPr>
            <a:spLocks noGrp="1"/>
          </p:cNvSpPr>
          <p:nvPr>
            <p:ph type="ftr" sz="quarter" idx="11"/>
          </p:nvPr>
        </p:nvSpPr>
        <p:spPr>
          <a:xfrm>
            <a:off x="990600" y="5117910"/>
            <a:ext cx="2499360" cy="365125"/>
          </a:xfrm>
        </p:spPr>
        <p:txBody>
          <a:bodyPr/>
          <a:lstStyle/>
          <a:p>
            <a:r>
              <a:rPr lang="en-GB" sz="1400" i="1" dirty="0" smtClean="0">
                <a:solidFill>
                  <a:srgbClr val="FF0000"/>
                </a:solidFill>
                <a:latin typeface="Algerian" panose="04020705040A02060702" pitchFamily="82" charset="0"/>
              </a:rPr>
              <a:t>RUSU CATALIN NICOLAE </a:t>
            </a:r>
            <a:endParaRPr lang="en-GB" sz="1400" i="1" dirty="0">
              <a:solidFill>
                <a:srgbClr val="FF0000"/>
              </a:solidFill>
              <a:latin typeface="Algerian" panose="04020705040A02060702" pitchFamily="82" charset="0"/>
            </a:endParaRPr>
          </a:p>
        </p:txBody>
      </p:sp>
    </p:spTree>
    <p:extLst>
      <p:ext uri="{BB962C8B-B14F-4D97-AF65-F5344CB8AC3E}">
        <p14:creationId xmlns:p14="http://schemas.microsoft.com/office/powerpoint/2010/main" val="14132925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EB07E8D-AA00-FBA3-68DE-D4F1A080ED74}"/>
              </a:ext>
            </a:extLst>
          </p:cNvPr>
          <p:cNvSpPr/>
          <p:nvPr/>
        </p:nvSpPr>
        <p:spPr>
          <a:xfrm>
            <a:off x="5602115" y="707290"/>
            <a:ext cx="7271328" cy="213895"/>
          </a:xfrm>
          <a:prstGeom prst="rect">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56848EE-1F6E-DEF7-AD14-020F68FF4D2C}"/>
              </a:ext>
            </a:extLst>
          </p:cNvPr>
          <p:cNvPicPr>
            <a:picLocks noChangeAspect="1"/>
          </p:cNvPicPr>
          <p:nvPr/>
        </p:nvPicPr>
        <p:blipFill>
          <a:blip r:embed="rId3"/>
          <a:stretch>
            <a:fillRect/>
          </a:stretch>
        </p:blipFill>
        <p:spPr>
          <a:xfrm>
            <a:off x="6504687" y="1736360"/>
            <a:ext cx="5298545" cy="2933123"/>
          </a:xfrm>
          <a:prstGeom prst="rect">
            <a:avLst/>
          </a:prstGeom>
        </p:spPr>
      </p:pic>
      <p:sp>
        <p:nvSpPr>
          <p:cNvPr id="10" name="TextBox 9">
            <a:extLst>
              <a:ext uri="{FF2B5EF4-FFF2-40B4-BE49-F238E27FC236}">
                <a16:creationId xmlns:a16="http://schemas.microsoft.com/office/drawing/2014/main" id="{857F1D30-9FF4-0D4A-304A-61373A3A3C63}"/>
              </a:ext>
            </a:extLst>
          </p:cNvPr>
          <p:cNvSpPr txBox="1"/>
          <p:nvPr/>
        </p:nvSpPr>
        <p:spPr>
          <a:xfrm>
            <a:off x="350668" y="1310096"/>
            <a:ext cx="5829152" cy="378565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b="1" dirty="0" smtClean="0">
                <a:solidFill>
                  <a:srgbClr val="FF0000"/>
                </a:solidFill>
                <a:latin typeface="Algerian" panose="04020705040A02060702" pitchFamily="82" charset="0"/>
                <a:cs typeface="Times New Roman" panose="02020603050405020304" pitchFamily="18" charset="0"/>
              </a:rPr>
              <a:t>Management</a:t>
            </a:r>
            <a:r>
              <a:rPr lang="en-US" sz="2000" dirty="0" smtClean="0">
                <a:latin typeface="Times New Roman" panose="02020603050405020304" pitchFamily="18" charset="0"/>
                <a:cs typeface="Times New Roman" panose="02020603050405020304" pitchFamily="18" charset="0"/>
              </a:rPr>
              <a:t> </a:t>
            </a:r>
            <a:r>
              <a:rPr lang="en-US" sz="2000" dirty="0" smtClean="0">
                <a:solidFill>
                  <a:srgbClr val="FF0000"/>
                </a:solidFill>
                <a:latin typeface="Times New Roman" panose="02020603050405020304" pitchFamily="18" charset="0"/>
                <a:cs typeface="Times New Roman" panose="02020603050405020304" pitchFamily="18" charset="0"/>
              </a:rPr>
              <a:t>:</a:t>
            </a:r>
            <a:r>
              <a:rPr lang="en-US" sz="2000" dirty="0" smtClean="0">
                <a:latin typeface="Times New Roman" panose="02020603050405020304" pitchFamily="18" charset="0"/>
                <a:cs typeface="Times New Roman" panose="02020603050405020304" pitchFamily="18" charset="0"/>
              </a:rPr>
              <a:t> is </a:t>
            </a:r>
            <a:r>
              <a:rPr lang="en-US" sz="2000" dirty="0">
                <a:latin typeface="Times New Roman" panose="02020603050405020304" pitchFamily="18" charset="0"/>
                <a:cs typeface="Times New Roman" panose="02020603050405020304" pitchFamily="18" charset="0"/>
              </a:rPr>
              <a:t>the process of organising and directing the flow of work.</a:t>
            </a:r>
          </a:p>
          <a:p>
            <a:pPr marL="285750" indent="-285750">
              <a:lnSpc>
                <a:spcPct val="150000"/>
              </a:lnSpc>
              <a:buFont typeface="Arial" panose="020B0604020202020204" pitchFamily="34" charset="0"/>
              <a:buChar char="•"/>
            </a:pPr>
            <a:r>
              <a:rPr lang="en-US" dirty="0">
                <a:solidFill>
                  <a:srgbClr val="00B050"/>
                </a:solidFill>
                <a:latin typeface="Algerian" panose="04020705040A02060702" pitchFamily="82" charset="0"/>
                <a:cs typeface="Times New Roman" panose="02020603050405020304" pitchFamily="18" charset="0"/>
              </a:rPr>
              <a:t>Functions: </a:t>
            </a:r>
            <a:r>
              <a:rPr lang="en-US" sz="2000" dirty="0">
                <a:latin typeface="Times New Roman" panose="02020603050405020304" pitchFamily="18" charset="0"/>
                <a:cs typeface="Times New Roman" panose="02020603050405020304" pitchFamily="18" charset="0"/>
              </a:rPr>
              <a:t>The activities of planning, organising, leading, and controlling (Schermerhorn &amp; Bachrach, 2023).</a:t>
            </a:r>
          </a:p>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Maintaining a methodical approach to organisational activity while upholding ethical standards (Pettinger, 2020).</a:t>
            </a:r>
            <a:endParaRPr lang="en-GB" sz="2000" dirty="0">
              <a:latin typeface="Times New Roman" panose="02020603050405020304" pitchFamily="18" charset="0"/>
              <a:cs typeface="Times New Roman" panose="02020603050405020304" pitchFamily="18" charset="0"/>
            </a:endParaRPr>
          </a:p>
        </p:txBody>
      </p:sp>
      <p:sp>
        <p:nvSpPr>
          <p:cNvPr id="2" name="Footer Placeholder 1"/>
          <p:cNvSpPr>
            <a:spLocks noGrp="1"/>
          </p:cNvSpPr>
          <p:nvPr>
            <p:ph type="ftr" sz="quarter" idx="11"/>
          </p:nvPr>
        </p:nvSpPr>
        <p:spPr>
          <a:xfrm>
            <a:off x="350668" y="5530914"/>
            <a:ext cx="4114800" cy="365125"/>
          </a:xfrm>
        </p:spPr>
        <p:txBody>
          <a:bodyPr/>
          <a:lstStyle/>
          <a:p>
            <a:r>
              <a:rPr lang="en-GB" sz="1400" i="1" dirty="0" smtClean="0">
                <a:solidFill>
                  <a:srgbClr val="FF0000"/>
                </a:solidFill>
                <a:latin typeface="Algerian" panose="04020705040A02060702" pitchFamily="82" charset="0"/>
              </a:rPr>
              <a:t>RUSU CATALIN NICOLAE </a:t>
            </a:r>
            <a:endParaRPr lang="en-GB" sz="1400" i="1" dirty="0">
              <a:solidFill>
                <a:srgbClr val="FF0000"/>
              </a:solidFill>
              <a:latin typeface="Algerian" panose="04020705040A02060702" pitchFamily="82" charset="0"/>
            </a:endParaRPr>
          </a:p>
        </p:txBody>
      </p:sp>
    </p:spTree>
    <p:extLst>
      <p:ext uri="{BB962C8B-B14F-4D97-AF65-F5344CB8AC3E}">
        <p14:creationId xmlns:p14="http://schemas.microsoft.com/office/powerpoint/2010/main" val="38705128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019" y="746627"/>
            <a:ext cx="9313487" cy="775234"/>
          </a:xfrm>
        </p:spPr>
        <p:txBody>
          <a:bodyPr/>
          <a:lstStyle/>
          <a:p>
            <a:r>
              <a:rPr lang="en-GB" b="1" i="1" kern="0" dirty="0">
                <a:solidFill>
                  <a:srgbClr val="000000"/>
                </a:solidFill>
                <a:latin typeface="Times New Roman" panose="02020603050405020304" pitchFamily="18" charset="0"/>
                <a:cs typeface="Arial" panose="020B0604020202020204" pitchFamily="34" charset="0"/>
              </a:rPr>
              <a:t>Importance of management </a:t>
            </a:r>
            <a:endParaRPr lang="en-GB" i="1" dirty="0"/>
          </a:p>
        </p:txBody>
      </p:sp>
      <p:sp>
        <p:nvSpPr>
          <p:cNvPr id="3" name="Content Placeholder 2"/>
          <p:cNvSpPr>
            <a:spLocks noGrp="1"/>
          </p:cNvSpPr>
          <p:nvPr>
            <p:ph idx="1"/>
          </p:nvPr>
        </p:nvSpPr>
        <p:spPr>
          <a:xfrm>
            <a:off x="220980" y="1887420"/>
            <a:ext cx="6981998" cy="3365296"/>
          </a:xfrm>
        </p:spPr>
        <p:txBody>
          <a:bodyPr>
            <a:normAutofit lnSpcReduction="10000"/>
          </a:bodyPr>
          <a:lstStyle/>
          <a:p>
            <a:pPr lvl="0" algn="just">
              <a:lnSpc>
                <a:spcPct val="150000"/>
              </a:lnSpc>
            </a:pPr>
            <a:r>
              <a:rPr lang="en-GB" i="1" dirty="0">
                <a:solidFill>
                  <a:srgbClr val="002060"/>
                </a:solidFill>
                <a:latin typeface="Arial" panose="020B0604020202020204" pitchFamily="34" charset="0"/>
                <a:ea typeface="Times New Roman" panose="02020603050405020304" pitchFamily="18" charset="0"/>
                <a:cs typeface="Arial" panose="020B0604020202020204" pitchFamily="34" charset="0"/>
              </a:rPr>
              <a:t> </a:t>
            </a:r>
            <a:r>
              <a:rPr lang="en-GB" sz="1800" dirty="0">
                <a:latin typeface="Times New Roman" panose="02020603050405020304" pitchFamily="18" charset="0"/>
                <a:ea typeface="Times New Roman" panose="02020603050405020304" pitchFamily="18" charset="0"/>
                <a:cs typeface="Times New Roman" panose="02020603050405020304" pitchFamily="18" charset="0"/>
              </a:rPr>
              <a:t>Management is very important in the organisation as it helps Samsung to make informed decisions in order to stay competitive</a:t>
            </a:r>
            <a:endParaRPr lang="en-IN" sz="1800" dirty="0">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Effective management at Samsung also allocates resources, reducing waste and optimising production processes </a:t>
            </a:r>
            <a:endParaRPr lang="en-IN" sz="1800" dirty="0">
              <a:latin typeface="Times New Roman" panose="02020603050405020304" pitchFamily="18" charset="0"/>
              <a:ea typeface="Arial" panose="020B0604020202020204" pitchFamily="34" charset="0"/>
              <a:cs typeface="Times New Roman" panose="02020603050405020304" pitchFamily="18" charset="0"/>
            </a:endParaRPr>
          </a:p>
          <a:p>
            <a:pPr lvl="0" algn="just">
              <a:lnSpc>
                <a:spcPct val="150000"/>
              </a:lnSpc>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 The management of Samsung implemented supply chain management strategies in order to streamline operations further resulting in cost savings and better profitability (Samsung, 2024)</a:t>
            </a:r>
            <a:endParaRPr lang="en-IN" sz="1800" dirty="0">
              <a:latin typeface="Times New Roman" panose="02020603050405020304" pitchFamily="18" charset="0"/>
              <a:ea typeface="Arial" panose="020B0604020202020204" pitchFamily="34" charset="0"/>
              <a:cs typeface="Times New Roman" panose="02020603050405020304" pitchFamily="18" charset="0"/>
            </a:endParaRPr>
          </a:p>
          <a:p>
            <a:endParaRPr lang="en-GB" i="1" dirty="0">
              <a:solidFill>
                <a:srgbClr val="00B0F0"/>
              </a:solidFill>
            </a:endParaRPr>
          </a:p>
        </p:txBody>
      </p:sp>
      <p:pic>
        <p:nvPicPr>
          <p:cNvPr id="5" name="Picture 8" descr="Importance of marketing management">
            <a:extLst>
              <a:ext uri="{FF2B5EF4-FFF2-40B4-BE49-F238E27FC236}">
                <a16:creationId xmlns:a16="http://schemas.microsoft.com/office/drawing/2014/main" id="{14522524-B6D7-426A-A38B-DB053A9672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6818" y="1860882"/>
            <a:ext cx="4411099" cy="394862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E138D2E-CC7A-20EA-61FC-91B08B21FE86}"/>
              </a:ext>
            </a:extLst>
          </p:cNvPr>
          <p:cNvSpPr/>
          <p:nvPr/>
        </p:nvSpPr>
        <p:spPr>
          <a:xfrm>
            <a:off x="4335780" y="1446245"/>
            <a:ext cx="7271328" cy="213895"/>
          </a:xfrm>
          <a:prstGeom prst="rect">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ooter Placeholder 5"/>
          <p:cNvSpPr>
            <a:spLocks noGrp="1"/>
          </p:cNvSpPr>
          <p:nvPr>
            <p:ph type="ftr" sz="quarter" idx="11"/>
          </p:nvPr>
        </p:nvSpPr>
        <p:spPr>
          <a:xfrm>
            <a:off x="220980" y="5626948"/>
            <a:ext cx="4114800" cy="365125"/>
          </a:xfrm>
        </p:spPr>
        <p:txBody>
          <a:bodyPr/>
          <a:lstStyle/>
          <a:p>
            <a:r>
              <a:rPr lang="en-GB" sz="1400" dirty="0" err="1" smtClean="0">
                <a:solidFill>
                  <a:srgbClr val="0070C0"/>
                </a:solidFill>
                <a:latin typeface="Algerian" panose="04020705040A02060702" pitchFamily="82" charset="0"/>
              </a:rPr>
              <a:t>Slavka</a:t>
            </a:r>
            <a:r>
              <a:rPr lang="en-GB" sz="1400" dirty="0" smtClean="0">
                <a:solidFill>
                  <a:srgbClr val="0070C0"/>
                </a:solidFill>
                <a:latin typeface="Algerian" panose="04020705040A02060702" pitchFamily="82" charset="0"/>
              </a:rPr>
              <a:t> </a:t>
            </a:r>
            <a:r>
              <a:rPr lang="en-GB" sz="1400" dirty="0" err="1" smtClean="0">
                <a:solidFill>
                  <a:srgbClr val="0070C0"/>
                </a:solidFill>
                <a:latin typeface="Algerian" panose="04020705040A02060702" pitchFamily="82" charset="0"/>
              </a:rPr>
              <a:t>Zdravkova</a:t>
            </a:r>
            <a:endParaRPr lang="en-GB" sz="1400" dirty="0">
              <a:solidFill>
                <a:srgbClr val="0070C0"/>
              </a:solidFill>
              <a:latin typeface="Algerian" panose="04020705040A02060702" pitchFamily="82" charset="0"/>
            </a:endParaRPr>
          </a:p>
        </p:txBody>
      </p:sp>
    </p:spTree>
    <p:extLst>
      <p:ext uri="{BB962C8B-B14F-4D97-AF65-F5344CB8AC3E}">
        <p14:creationId xmlns:p14="http://schemas.microsoft.com/office/powerpoint/2010/main" val="39197316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527512"/>
            <a:ext cx="6240780" cy="851708"/>
          </a:xfrm>
        </p:spPr>
        <p:txBody>
          <a:bodyPr>
            <a:normAutofit/>
          </a:bodyPr>
          <a:lstStyle/>
          <a:p>
            <a:r>
              <a:rPr lang="en-GB" b="1" i="1" kern="0" dirty="0" smtClean="0">
                <a:solidFill>
                  <a:srgbClr val="000000"/>
                </a:solidFill>
                <a:latin typeface="Times New Roman" panose="02020603050405020304" pitchFamily="18" charset="0"/>
                <a:cs typeface="Arial" panose="020B0604020202020204" pitchFamily="34" charset="0"/>
              </a:rPr>
              <a:t> Management </a:t>
            </a:r>
            <a:r>
              <a:rPr lang="en-GB" b="1" i="1" kern="0" dirty="0">
                <a:solidFill>
                  <a:srgbClr val="000000"/>
                </a:solidFill>
                <a:latin typeface="Times New Roman" panose="02020603050405020304" pitchFamily="18" charset="0"/>
                <a:cs typeface="Arial" panose="020B0604020202020204" pitchFamily="34" charset="0"/>
              </a:rPr>
              <a:t>principles</a:t>
            </a:r>
            <a:endParaRPr lang="en-GB" i="1" dirty="0"/>
          </a:p>
        </p:txBody>
      </p:sp>
      <p:pic>
        <p:nvPicPr>
          <p:cNvPr id="3" name="Picture 2" descr="7 Basic Principles of Management for New Managers | Medium">
            <a:extLst>
              <a:ext uri="{FF2B5EF4-FFF2-40B4-BE49-F238E27FC236}">
                <a16:creationId xmlns:a16="http://schemas.microsoft.com/office/drawing/2014/main" id="{CC76FF94-3B7F-4C76-8E54-E7F4135A86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8800" y="1724025"/>
            <a:ext cx="4723787" cy="34099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07555" y="1724025"/>
            <a:ext cx="6270336" cy="4197559"/>
          </a:xfrm>
          <a:prstGeom prst="rect">
            <a:avLst/>
          </a:prstGeom>
        </p:spPr>
        <p:txBody>
          <a:bodyPr wrap="square">
            <a:spAutoFit/>
          </a:bodyPr>
          <a:lstStyle/>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Planning is the core principle of management hence Samsung exemplifies significant planning through strategic initiatives including the Samsung Galaxy Unpacked events </a:t>
            </a:r>
            <a:r>
              <a:rPr lang="en-IN" dirty="0">
                <a:latin typeface="Times New Roman" panose="02020603050405020304" pitchFamily="18" charset="0"/>
                <a:ea typeface="Times New Roman" panose="02020603050405020304" pitchFamily="18" charset="0"/>
                <a:cs typeface="Times New Roman" panose="02020603050405020304" pitchFamily="18" charset="0"/>
              </a:rPr>
              <a:t>(</a:t>
            </a:r>
            <a:r>
              <a:rPr lang="en-IN" dirty="0" err="1">
                <a:latin typeface="Times New Roman" panose="02020603050405020304" pitchFamily="18" charset="0"/>
                <a:ea typeface="Times New Roman" panose="02020603050405020304" pitchFamily="18" charset="0"/>
                <a:cs typeface="Times New Roman" panose="02020603050405020304" pitchFamily="18" charset="0"/>
              </a:rPr>
              <a:t>Kahee</a:t>
            </a:r>
            <a:r>
              <a:rPr lang="en-IN" dirty="0">
                <a:latin typeface="Times New Roman" panose="02020603050405020304" pitchFamily="18" charset="0"/>
                <a:ea typeface="Times New Roman" panose="02020603050405020304" pitchFamily="18" charset="0"/>
                <a:cs typeface="Times New Roman" panose="02020603050405020304" pitchFamily="18" charset="0"/>
              </a:rPr>
              <a:t> and Yoon, 2023)</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These events are generally planned to introduce new products, drive sales and generate demand and excitement among consumers. </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Therefore, it is vital to set clear objectives as well as develop detailed plans that help Samsung ensure the execution of product launches as well as marketing campaigns successfully </a:t>
            </a:r>
            <a:endParaRPr lang="en-IN" dirty="0">
              <a:latin typeface="Times New Roman" panose="02020603050405020304" pitchFamily="18" charset="0"/>
              <a:ea typeface="Arial" panose="020B06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D164E135-8ACC-0FA7-0C96-5F1D2BB84C73}"/>
              </a:ext>
            </a:extLst>
          </p:cNvPr>
          <p:cNvSpPr/>
          <p:nvPr/>
        </p:nvSpPr>
        <p:spPr>
          <a:xfrm>
            <a:off x="490682" y="1323353"/>
            <a:ext cx="7271328" cy="213895"/>
          </a:xfrm>
          <a:prstGeom prst="rect">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Footer Placeholder 4"/>
          <p:cNvSpPr>
            <a:spLocks noGrp="1"/>
          </p:cNvSpPr>
          <p:nvPr>
            <p:ph type="ftr" sz="quarter" idx="11"/>
          </p:nvPr>
        </p:nvSpPr>
        <p:spPr>
          <a:xfrm>
            <a:off x="1886607" y="5921584"/>
            <a:ext cx="4114800" cy="365125"/>
          </a:xfrm>
        </p:spPr>
        <p:txBody>
          <a:bodyPr/>
          <a:lstStyle/>
          <a:p>
            <a:r>
              <a:rPr lang="en-GB" sz="1400" i="1" dirty="0" err="1" smtClean="0">
                <a:solidFill>
                  <a:srgbClr val="0070C0"/>
                </a:solidFill>
                <a:latin typeface="Algerian" panose="04020705040A02060702" pitchFamily="82" charset="0"/>
              </a:rPr>
              <a:t>Slavka</a:t>
            </a:r>
            <a:r>
              <a:rPr lang="en-GB" sz="1400" i="1" dirty="0" smtClean="0">
                <a:solidFill>
                  <a:srgbClr val="0070C0"/>
                </a:solidFill>
                <a:latin typeface="Algerian" panose="04020705040A02060702" pitchFamily="82" charset="0"/>
              </a:rPr>
              <a:t> </a:t>
            </a:r>
            <a:r>
              <a:rPr lang="en-GB" sz="1400" i="1" dirty="0" err="1" smtClean="0">
                <a:solidFill>
                  <a:srgbClr val="0070C0"/>
                </a:solidFill>
                <a:latin typeface="Algerian" panose="04020705040A02060702" pitchFamily="82" charset="0"/>
              </a:rPr>
              <a:t>Zdravkova</a:t>
            </a:r>
            <a:endParaRPr lang="en-GB" sz="1400" i="1" dirty="0">
              <a:solidFill>
                <a:srgbClr val="0070C0"/>
              </a:solidFill>
              <a:latin typeface="Algerian" panose="04020705040A02060702" pitchFamily="82" charset="0"/>
            </a:endParaRPr>
          </a:p>
        </p:txBody>
      </p:sp>
    </p:spTree>
    <p:extLst>
      <p:ext uri="{BB962C8B-B14F-4D97-AF65-F5344CB8AC3E}">
        <p14:creationId xmlns:p14="http://schemas.microsoft.com/office/powerpoint/2010/main" val="20933852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enri Fayol's 14 Principles of Management with Examples - Shiksha ...">
            <a:extLst>
              <a:ext uri="{FF2B5EF4-FFF2-40B4-BE49-F238E27FC236}">
                <a16:creationId xmlns:a16="http://schemas.microsoft.com/office/drawing/2014/main" id="{111A744C-12DD-47C9-90A7-DBCBEAF428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4317" y="1046526"/>
            <a:ext cx="4152922" cy="386334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28551" y="1511369"/>
            <a:ext cx="6096000" cy="4197559"/>
          </a:xfrm>
          <a:prstGeom prst="rect">
            <a:avLst/>
          </a:prstGeom>
        </p:spPr>
        <p:txBody>
          <a:bodyPr>
            <a:spAutoFit/>
          </a:bodyPr>
          <a:lstStyle/>
          <a:p>
            <a:pPr marL="34290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In recent times, Sam. </a:t>
            </a:r>
            <a:r>
              <a:rPr lang="en-GB">
                <a:latin typeface="Times New Roman" panose="02020603050405020304" pitchFamily="18" charset="0"/>
                <a:ea typeface="Times New Roman" panose="02020603050405020304" pitchFamily="18" charset="0"/>
                <a:cs typeface="Times New Roman" panose="02020603050405020304" pitchFamily="18" charset="0"/>
              </a:rPr>
              <a:t>The organisational </a:t>
            </a:r>
            <a:r>
              <a:rPr lang="en-GB" dirty="0">
                <a:latin typeface="Times New Roman" panose="02020603050405020304" pitchFamily="18" charset="0"/>
                <a:ea typeface="Times New Roman" panose="02020603050405020304" pitchFamily="18" charset="0"/>
                <a:cs typeface="Times New Roman" panose="02020603050405020304" pitchFamily="18" charset="0"/>
              </a:rPr>
              <a:t>structure of the company is designed to facilitate innovation and collaboration across the diverse business units</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sung Electronics has been organised into different divisions each responsible for product categories such as TVs, smartphones and home appliances </a:t>
            </a:r>
            <a:r>
              <a:rPr lang="en-IN" dirty="0">
                <a:latin typeface="Times New Roman" panose="02020603050405020304" pitchFamily="18" charset="0"/>
                <a:ea typeface="Times New Roman" panose="02020603050405020304" pitchFamily="18" charset="0"/>
                <a:cs typeface="Times New Roman" panose="02020603050405020304" pitchFamily="18" charset="0"/>
              </a:rPr>
              <a:t>(Frederick and Lee, 2017)</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This structure enables efficient communication and coordination among teams that lead to the development and timely delivery of high-quality products </a:t>
            </a:r>
            <a:endParaRPr lang="en-IN" dirty="0">
              <a:latin typeface="Times New Roman" panose="02020603050405020304" pitchFamily="18" charset="0"/>
              <a:ea typeface="Arial" panose="020B060402020202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DD650BD1-4D10-30FF-60C7-6FCBDAD82913}"/>
              </a:ext>
            </a:extLst>
          </p:cNvPr>
          <p:cNvSpPr/>
          <p:nvPr/>
        </p:nvSpPr>
        <p:spPr>
          <a:xfrm>
            <a:off x="109451" y="1172000"/>
            <a:ext cx="7271328" cy="213895"/>
          </a:xfrm>
          <a:prstGeom prst="rect">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CBDBBFF-98A2-5D8C-E5A4-F124509895A6}"/>
              </a:ext>
            </a:extLst>
          </p:cNvPr>
          <p:cNvSpPr txBox="1"/>
          <p:nvPr/>
        </p:nvSpPr>
        <p:spPr>
          <a:xfrm>
            <a:off x="220980" y="584861"/>
            <a:ext cx="7955280" cy="461665"/>
          </a:xfrm>
          <a:prstGeom prst="rect">
            <a:avLst/>
          </a:prstGeom>
          <a:noFill/>
        </p:spPr>
        <p:txBody>
          <a:bodyPr wrap="square" rtlCol="0">
            <a:spAutoFit/>
          </a:bodyPr>
          <a:lstStyle/>
          <a:p>
            <a:r>
              <a:rPr lang="en-US" sz="2400" b="1" i="1" dirty="0">
                <a:latin typeface="Times New Roman" panose="02020603050405020304" pitchFamily="18" charset="0"/>
                <a:cs typeface="Times New Roman" panose="02020603050405020304" pitchFamily="18" charset="0"/>
              </a:rPr>
              <a:t>CONTD…</a:t>
            </a:r>
            <a:endParaRPr lang="en-GB" sz="2400" b="1" i="1" dirty="0">
              <a:latin typeface="Times New Roman" panose="02020603050405020304" pitchFamily="18" charset="0"/>
              <a:cs typeface="Times New Roman" panose="02020603050405020304" pitchFamily="18" charset="0"/>
            </a:endParaRPr>
          </a:p>
        </p:txBody>
      </p:sp>
      <p:sp>
        <p:nvSpPr>
          <p:cNvPr id="4" name="Footer Placeholder 3"/>
          <p:cNvSpPr>
            <a:spLocks noGrp="1"/>
          </p:cNvSpPr>
          <p:nvPr>
            <p:ph type="ftr" sz="quarter" idx="11"/>
          </p:nvPr>
        </p:nvSpPr>
        <p:spPr>
          <a:xfrm>
            <a:off x="-621145" y="5714030"/>
            <a:ext cx="4114800" cy="365125"/>
          </a:xfrm>
        </p:spPr>
        <p:txBody>
          <a:bodyPr/>
          <a:lstStyle/>
          <a:p>
            <a:r>
              <a:rPr lang="en-GB" sz="1400" i="1" dirty="0" err="1" smtClean="0">
                <a:solidFill>
                  <a:srgbClr val="0070C0"/>
                </a:solidFill>
                <a:latin typeface="Algerian" panose="04020705040A02060702" pitchFamily="82" charset="0"/>
              </a:rPr>
              <a:t>Slavka</a:t>
            </a:r>
            <a:r>
              <a:rPr lang="en-GB" sz="1400" i="1" dirty="0" smtClean="0">
                <a:solidFill>
                  <a:srgbClr val="0070C0"/>
                </a:solidFill>
                <a:latin typeface="Algerian" panose="04020705040A02060702" pitchFamily="82" charset="0"/>
              </a:rPr>
              <a:t> </a:t>
            </a:r>
            <a:r>
              <a:rPr lang="en-GB" sz="1400" i="1" dirty="0" err="1" smtClean="0">
                <a:solidFill>
                  <a:srgbClr val="0070C0"/>
                </a:solidFill>
                <a:latin typeface="Algerian" panose="04020705040A02060702" pitchFamily="82" charset="0"/>
              </a:rPr>
              <a:t>Zdravkova</a:t>
            </a:r>
            <a:endParaRPr lang="en-GB" sz="1400" i="1" dirty="0">
              <a:solidFill>
                <a:srgbClr val="0070C0"/>
              </a:solidFill>
              <a:latin typeface="Algerian" panose="04020705040A02060702" pitchFamily="82" charset="0"/>
            </a:endParaRPr>
          </a:p>
        </p:txBody>
      </p:sp>
    </p:spTree>
    <p:extLst>
      <p:ext uri="{BB962C8B-B14F-4D97-AF65-F5344CB8AC3E}">
        <p14:creationId xmlns:p14="http://schemas.microsoft.com/office/powerpoint/2010/main" val="11689192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6139" y="207020"/>
            <a:ext cx="8596668" cy="690025"/>
          </a:xfrm>
        </p:spPr>
        <p:txBody>
          <a:bodyPr>
            <a:noAutofit/>
          </a:bodyPr>
          <a:lstStyle/>
          <a:p>
            <a:r>
              <a:rPr lang="en-GB" sz="2400" b="1" i="1" kern="0" dirty="0">
                <a:solidFill>
                  <a:srgbClr val="000000"/>
                </a:solidFill>
                <a:latin typeface="Times New Roman" panose="02020603050405020304" pitchFamily="18" charset="0"/>
                <a:cs typeface="Arial" panose="020B0604020202020204" pitchFamily="34" charset="0"/>
              </a:rPr>
              <a:t>Management functions</a:t>
            </a:r>
            <a:endParaRPr lang="en-GB" sz="2400" b="1" i="1" dirty="0"/>
          </a:p>
        </p:txBody>
      </p:sp>
      <p:pic>
        <p:nvPicPr>
          <p:cNvPr id="3" name="Picture 2" descr="Samsung Organizational Structure: Divisional according to Product Types -  Research-Methodology">
            <a:extLst>
              <a:ext uri="{FF2B5EF4-FFF2-40B4-BE49-F238E27FC236}">
                <a16:creationId xmlns:a16="http://schemas.microsoft.com/office/drawing/2014/main" id="{1A590626-68CC-453D-8ABA-959D2D848F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5580" y="1822043"/>
            <a:ext cx="5568707" cy="33223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51861" y="897046"/>
            <a:ext cx="5654040" cy="4247317"/>
          </a:xfrm>
          <a:prstGeom prst="rect">
            <a:avLst/>
          </a:prstGeom>
        </p:spPr>
        <p:txBody>
          <a:bodyPr wrap="square">
            <a:spAutoFit/>
          </a:bodyPr>
          <a:lstStyle/>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Managerial functions mainly encompass "planning, organising, leading, and controlling" organisational activities in an organisation in order to achieve the goals </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The functions are successfully applied in different levels and departments to encourage innovation as well as maintain competitiveness </a:t>
            </a:r>
            <a:r>
              <a:rPr lang="en-IN" dirty="0">
                <a:latin typeface="Times New Roman" panose="02020603050405020304" pitchFamily="18" charset="0"/>
                <a:ea typeface="Times New Roman" panose="02020603050405020304" pitchFamily="18" charset="0"/>
                <a:cs typeface="Times New Roman" panose="02020603050405020304" pitchFamily="18" charset="0"/>
              </a:rPr>
              <a:t>(</a:t>
            </a:r>
            <a:r>
              <a:rPr lang="en-IN" dirty="0" err="1">
                <a:latin typeface="Times New Roman" panose="02020603050405020304" pitchFamily="18" charset="0"/>
                <a:ea typeface="Times New Roman" panose="02020603050405020304" pitchFamily="18" charset="0"/>
                <a:cs typeface="Times New Roman" panose="02020603050405020304" pitchFamily="18" charset="0"/>
              </a:rPr>
              <a:t>Distanont</a:t>
            </a:r>
            <a:r>
              <a:rPr lang="en-IN" dirty="0">
                <a:latin typeface="Times New Roman" panose="02020603050405020304" pitchFamily="18" charset="0"/>
                <a:ea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ea typeface="Times New Roman" panose="02020603050405020304" pitchFamily="18" charset="0"/>
                <a:cs typeface="Times New Roman" panose="02020603050405020304" pitchFamily="18" charset="0"/>
              </a:rPr>
              <a:t>Khongmalai</a:t>
            </a:r>
            <a:r>
              <a:rPr lang="en-IN" dirty="0">
                <a:latin typeface="Times New Roman" panose="02020603050405020304" pitchFamily="18" charset="0"/>
                <a:ea typeface="Times New Roman" panose="02020603050405020304" pitchFamily="18" charset="0"/>
                <a:cs typeface="Times New Roman" panose="02020603050405020304" pitchFamily="18" charset="0"/>
              </a:rPr>
              <a:t>, 2018)</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The main plan, Samsung is to  introduce a wide range of products and market expansion</a:t>
            </a:r>
            <a:endParaRPr lang="en-IN" dirty="0">
              <a:latin typeface="Times New Roman" panose="02020603050405020304" pitchFamily="18" charset="0"/>
              <a:ea typeface="Arial" panose="020B060402020202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9759B054-2ACD-BFDF-6DF4-AD7F7D2ECA63}"/>
              </a:ext>
            </a:extLst>
          </p:cNvPr>
          <p:cNvSpPr/>
          <p:nvPr/>
        </p:nvSpPr>
        <p:spPr>
          <a:xfrm>
            <a:off x="4792979" y="790098"/>
            <a:ext cx="7271328" cy="213895"/>
          </a:xfrm>
          <a:prstGeom prst="rect">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ooter Placeholder 4"/>
          <p:cNvSpPr>
            <a:spLocks noGrp="1"/>
          </p:cNvSpPr>
          <p:nvPr>
            <p:ph type="ftr" sz="quarter" idx="11"/>
          </p:nvPr>
        </p:nvSpPr>
        <p:spPr>
          <a:xfrm>
            <a:off x="-60960" y="5144363"/>
            <a:ext cx="4114800" cy="365125"/>
          </a:xfrm>
        </p:spPr>
        <p:txBody>
          <a:bodyPr/>
          <a:lstStyle/>
          <a:p>
            <a:r>
              <a:rPr lang="en-GB" sz="1400" i="1" dirty="0" err="1" smtClean="0">
                <a:solidFill>
                  <a:srgbClr val="7030A0"/>
                </a:solidFill>
                <a:latin typeface="Algerian" panose="04020705040A02060702" pitchFamily="82" charset="0"/>
              </a:rPr>
              <a:t>Silviya</a:t>
            </a:r>
            <a:r>
              <a:rPr lang="en-GB" sz="1400" i="1" dirty="0" smtClean="0">
                <a:solidFill>
                  <a:srgbClr val="7030A0"/>
                </a:solidFill>
                <a:latin typeface="Algerian" panose="04020705040A02060702" pitchFamily="82" charset="0"/>
              </a:rPr>
              <a:t> </a:t>
            </a:r>
            <a:r>
              <a:rPr lang="en-GB" sz="1400" i="1" dirty="0" err="1" smtClean="0">
                <a:solidFill>
                  <a:srgbClr val="7030A0"/>
                </a:solidFill>
                <a:latin typeface="Algerian" panose="04020705040A02060702" pitchFamily="82" charset="0"/>
              </a:rPr>
              <a:t>Stancheva</a:t>
            </a:r>
            <a:endParaRPr lang="en-GB" sz="1400" i="1" dirty="0">
              <a:solidFill>
                <a:srgbClr val="7030A0"/>
              </a:solidFill>
              <a:latin typeface="Algerian" panose="04020705040A02060702" pitchFamily="82" charset="0"/>
            </a:endParaRPr>
          </a:p>
        </p:txBody>
      </p:sp>
    </p:spTree>
    <p:extLst>
      <p:ext uri="{BB962C8B-B14F-4D97-AF65-F5344CB8AC3E}">
        <p14:creationId xmlns:p14="http://schemas.microsoft.com/office/powerpoint/2010/main" val="31648065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643" y="369341"/>
            <a:ext cx="5525346" cy="589854"/>
          </a:xfrm>
        </p:spPr>
        <p:txBody>
          <a:bodyPr>
            <a:noAutofit/>
          </a:bodyPr>
          <a:lstStyle/>
          <a:p>
            <a:r>
              <a:rPr lang="en-GB" sz="2800" b="1" i="1" kern="0" dirty="0">
                <a:solidFill>
                  <a:srgbClr val="000000"/>
                </a:solidFill>
                <a:latin typeface="Times New Roman" panose="02020603050405020304" pitchFamily="18" charset="0"/>
                <a:cs typeface="Arial" panose="020B0604020202020204" pitchFamily="34" charset="0"/>
              </a:rPr>
              <a:t>Managerial roles </a:t>
            </a:r>
            <a:endParaRPr lang="en-GB" sz="2800" i="1" dirty="0"/>
          </a:p>
        </p:txBody>
      </p:sp>
      <p:pic>
        <p:nvPicPr>
          <p:cNvPr id="4" name="Picture 2" descr="What Is Samsung's Organizational Structure? Samsung Organizational  Structure In A Nutshell - FourWeekMBA">
            <a:extLst>
              <a:ext uri="{FF2B5EF4-FFF2-40B4-BE49-F238E27FC236}">
                <a16:creationId xmlns:a16="http://schemas.microsoft.com/office/drawing/2014/main" id="{E172C355-F1A5-4C39-8853-4BB37E9C4AB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619943" y="1243102"/>
            <a:ext cx="6119706" cy="34798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97703" y="1243102"/>
            <a:ext cx="4953000" cy="4108817"/>
          </a:xfrm>
          <a:prstGeom prst="rect">
            <a:avLst/>
          </a:prstGeom>
        </p:spPr>
        <p:txBody>
          <a:bodyPr wrap="square">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Managerial roles generally consist of three main key categories including "interpersonal, informational, and decisional roles"</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The roles further  exemplified in different  leadership positions in the organisation:</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The CEO acts as the symbolic leader who represents the company at global events and ceremonies that enhance the brand image </a:t>
            </a:r>
            <a:r>
              <a:rPr lang="en-IN" dirty="0">
                <a:latin typeface="Times New Roman" panose="02020603050405020304" pitchFamily="18" charset="0"/>
                <a:ea typeface="Times New Roman" panose="02020603050405020304" pitchFamily="18" charset="0"/>
                <a:cs typeface="Times New Roman" panose="02020603050405020304" pitchFamily="18" charset="0"/>
              </a:rPr>
              <a:t>(</a:t>
            </a:r>
            <a:r>
              <a:rPr lang="en-IN" dirty="0" err="1">
                <a:latin typeface="Times New Roman" panose="02020603050405020304" pitchFamily="18" charset="0"/>
                <a:ea typeface="Times New Roman" panose="02020603050405020304" pitchFamily="18" charset="0"/>
                <a:cs typeface="Times New Roman" panose="02020603050405020304" pitchFamily="18" charset="0"/>
              </a:rPr>
              <a:t>Tjandra</a:t>
            </a:r>
            <a:r>
              <a:rPr lang="en-IN" dirty="0">
                <a:latin typeface="Times New Roman" panose="02020603050405020304" pitchFamily="18" charset="0"/>
                <a:ea typeface="Times New Roman" panose="02020603050405020304" pitchFamily="18" charset="0"/>
                <a:cs typeface="Times New Roman" panose="02020603050405020304" pitchFamily="18" charset="0"/>
              </a:rPr>
              <a:t> et al., 2020)</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endParaRPr lang="en-GB" i="1" dirty="0"/>
          </a:p>
        </p:txBody>
      </p:sp>
      <p:sp>
        <p:nvSpPr>
          <p:cNvPr id="3" name="Rectangle 2">
            <a:extLst>
              <a:ext uri="{FF2B5EF4-FFF2-40B4-BE49-F238E27FC236}">
                <a16:creationId xmlns:a16="http://schemas.microsoft.com/office/drawing/2014/main" id="{40BF69E5-7A20-E5A3-2309-73E5ECC8C3E9}"/>
              </a:ext>
            </a:extLst>
          </p:cNvPr>
          <p:cNvSpPr/>
          <p:nvPr/>
        </p:nvSpPr>
        <p:spPr>
          <a:xfrm>
            <a:off x="62423" y="852247"/>
            <a:ext cx="7271328" cy="213895"/>
          </a:xfrm>
          <a:prstGeom prst="rect">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ooter Placeholder 5"/>
          <p:cNvSpPr>
            <a:spLocks noGrp="1"/>
          </p:cNvSpPr>
          <p:nvPr>
            <p:ph type="ftr" sz="quarter" idx="11"/>
          </p:nvPr>
        </p:nvSpPr>
        <p:spPr>
          <a:xfrm>
            <a:off x="-504844" y="5163754"/>
            <a:ext cx="4114800" cy="365125"/>
          </a:xfrm>
        </p:spPr>
        <p:txBody>
          <a:bodyPr/>
          <a:lstStyle/>
          <a:p>
            <a:r>
              <a:rPr lang="en-GB" sz="1400" i="1" dirty="0" err="1" smtClean="0">
                <a:solidFill>
                  <a:srgbClr val="7030A0"/>
                </a:solidFill>
                <a:latin typeface="Algerian" panose="04020705040A02060702" pitchFamily="82" charset="0"/>
              </a:rPr>
              <a:t>Silviya</a:t>
            </a:r>
            <a:r>
              <a:rPr lang="en-GB" sz="1400" i="1" dirty="0" smtClean="0">
                <a:solidFill>
                  <a:srgbClr val="7030A0"/>
                </a:solidFill>
                <a:latin typeface="Algerian" panose="04020705040A02060702" pitchFamily="82" charset="0"/>
              </a:rPr>
              <a:t> </a:t>
            </a:r>
            <a:r>
              <a:rPr lang="en-GB" sz="1400" i="1" dirty="0" err="1" smtClean="0">
                <a:solidFill>
                  <a:srgbClr val="7030A0"/>
                </a:solidFill>
                <a:latin typeface="Algerian" panose="04020705040A02060702" pitchFamily="82" charset="0"/>
              </a:rPr>
              <a:t>Stancheva</a:t>
            </a:r>
            <a:endParaRPr lang="en-GB" sz="1400" i="1" dirty="0">
              <a:solidFill>
                <a:srgbClr val="7030A0"/>
              </a:solidFill>
              <a:latin typeface="Algerian" panose="04020705040A02060702" pitchFamily="82" charset="0"/>
            </a:endParaRPr>
          </a:p>
        </p:txBody>
      </p:sp>
    </p:spTree>
    <p:extLst>
      <p:ext uri="{BB962C8B-B14F-4D97-AF65-F5344CB8AC3E}">
        <p14:creationId xmlns:p14="http://schemas.microsoft.com/office/powerpoint/2010/main" val="13526358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Mintzberg's 10 Managerial Roles">
            <a:extLst>
              <a:ext uri="{FF2B5EF4-FFF2-40B4-BE49-F238E27FC236}">
                <a16:creationId xmlns:a16="http://schemas.microsoft.com/office/drawing/2014/main" id="{EE136206-2D2B-4872-837C-6AC2A3468B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7353" y="875102"/>
            <a:ext cx="4890770" cy="463296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56367" y="421417"/>
            <a:ext cx="6070543" cy="4613058"/>
          </a:xfrm>
          <a:prstGeom prst="rect">
            <a:avLst/>
          </a:prstGeom>
        </p:spPr>
        <p:txBody>
          <a:bodyPr wrap="square">
            <a:spAutoFit/>
          </a:bodyPr>
          <a:lstStyle/>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The managers further share important information as well as updates regarding new products, technologies, and policies with employees ensuring its successful alignment and transparency</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The leadership identifies additional business opportunities and invests in advanced and innovative technologies including artificial intelligence as well as 5G infrastructure that help to drive future growth.</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This management allocates resources along with funding and manpower for differentiating projects and initiatives on the basis of their strategic importance </a:t>
            </a:r>
            <a:r>
              <a:rPr lang="en-IN" dirty="0">
                <a:latin typeface="Times New Roman" panose="02020603050405020304" pitchFamily="18" charset="0"/>
                <a:ea typeface="Times New Roman" panose="02020603050405020304" pitchFamily="18" charset="0"/>
                <a:cs typeface="Times New Roman" panose="02020603050405020304" pitchFamily="18" charset="0"/>
              </a:rPr>
              <a:t>(</a:t>
            </a:r>
            <a:r>
              <a:rPr lang="en-IN" dirty="0" err="1">
                <a:latin typeface="Times New Roman" panose="02020603050405020304" pitchFamily="18" charset="0"/>
                <a:ea typeface="Times New Roman" panose="02020603050405020304" pitchFamily="18" charset="0"/>
                <a:cs typeface="Times New Roman" panose="02020603050405020304" pitchFamily="18" charset="0"/>
              </a:rPr>
              <a:t>Tomo</a:t>
            </a:r>
            <a:r>
              <a:rPr lang="en-IN" dirty="0">
                <a:latin typeface="Times New Roman" panose="02020603050405020304" pitchFamily="18" charset="0"/>
                <a:ea typeface="Times New Roman" panose="02020603050405020304" pitchFamily="18" charset="0"/>
                <a:cs typeface="Times New Roman" panose="02020603050405020304" pitchFamily="18" charset="0"/>
              </a:rPr>
              <a:t> et al., 2021)</a:t>
            </a:r>
            <a:endParaRPr lang="en-IN" dirty="0">
              <a:latin typeface="Times New Roman" panose="02020603050405020304" pitchFamily="18" charset="0"/>
              <a:ea typeface="Arial" panose="020B06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1E493BE9-709D-6187-46C9-C2C9C066C923}"/>
              </a:ext>
            </a:extLst>
          </p:cNvPr>
          <p:cNvSpPr txBox="1"/>
          <p:nvPr/>
        </p:nvSpPr>
        <p:spPr>
          <a:xfrm>
            <a:off x="256367" y="236751"/>
            <a:ext cx="3011055" cy="369332"/>
          </a:xfrm>
          <a:prstGeom prst="rect">
            <a:avLst/>
          </a:prstGeom>
          <a:noFill/>
        </p:spPr>
        <p:txBody>
          <a:bodyPr wrap="square" rtlCol="0">
            <a:spAutoFit/>
          </a:bodyPr>
          <a:lstStyle/>
          <a:p>
            <a:r>
              <a:rPr lang="en-US" b="1" i="1" dirty="0">
                <a:latin typeface="Times New Roman" panose="02020603050405020304" pitchFamily="18" charset="0"/>
                <a:cs typeface="Times New Roman" panose="02020603050405020304" pitchFamily="18" charset="0"/>
              </a:rPr>
              <a:t>CONTD…</a:t>
            </a:r>
            <a:endParaRPr lang="en-GB" b="1" i="1" dirty="0">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3FFE093D-735F-9832-49DC-E98A4C29D2B0}"/>
              </a:ext>
            </a:extLst>
          </p:cNvPr>
          <p:cNvSpPr/>
          <p:nvPr/>
        </p:nvSpPr>
        <p:spPr>
          <a:xfrm>
            <a:off x="401147" y="606083"/>
            <a:ext cx="7271328" cy="213895"/>
          </a:xfrm>
          <a:prstGeom prst="rect">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ooter Placeholder 3"/>
          <p:cNvSpPr>
            <a:spLocks noGrp="1"/>
          </p:cNvSpPr>
          <p:nvPr>
            <p:ph type="ftr" sz="quarter" idx="11"/>
          </p:nvPr>
        </p:nvSpPr>
        <p:spPr>
          <a:xfrm>
            <a:off x="-734233" y="5142937"/>
            <a:ext cx="4114800" cy="365125"/>
          </a:xfrm>
        </p:spPr>
        <p:txBody>
          <a:bodyPr/>
          <a:lstStyle/>
          <a:p>
            <a:r>
              <a:rPr lang="en-GB" sz="1400" i="1" dirty="0" err="1" smtClean="0">
                <a:solidFill>
                  <a:srgbClr val="7030A0"/>
                </a:solidFill>
                <a:latin typeface="Algerian" panose="04020705040A02060702" pitchFamily="82" charset="0"/>
              </a:rPr>
              <a:t>Silviya</a:t>
            </a:r>
            <a:r>
              <a:rPr lang="en-GB" sz="1400" i="1" dirty="0" smtClean="0">
                <a:solidFill>
                  <a:srgbClr val="7030A0"/>
                </a:solidFill>
                <a:latin typeface="Algerian" panose="04020705040A02060702" pitchFamily="82" charset="0"/>
              </a:rPr>
              <a:t> </a:t>
            </a:r>
            <a:r>
              <a:rPr lang="en-GB" sz="1400" i="1" dirty="0" err="1" smtClean="0">
                <a:solidFill>
                  <a:srgbClr val="7030A0"/>
                </a:solidFill>
                <a:latin typeface="Algerian" panose="04020705040A02060702" pitchFamily="82" charset="0"/>
              </a:rPr>
              <a:t>Stancheva</a:t>
            </a:r>
            <a:endParaRPr lang="en-GB" sz="1400" i="1" dirty="0">
              <a:solidFill>
                <a:srgbClr val="7030A0"/>
              </a:solidFill>
              <a:latin typeface="Algerian" panose="04020705040A02060702" pitchFamily="82" charset="0"/>
            </a:endParaRPr>
          </a:p>
        </p:txBody>
      </p:sp>
    </p:spTree>
    <p:extLst>
      <p:ext uri="{BB962C8B-B14F-4D97-AF65-F5344CB8AC3E}">
        <p14:creationId xmlns:p14="http://schemas.microsoft.com/office/powerpoint/2010/main" val="39386193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3204" y="478643"/>
            <a:ext cx="9989820" cy="461665"/>
          </a:xfrm>
          <a:prstGeom prst="rect">
            <a:avLst/>
          </a:prstGeom>
        </p:spPr>
        <p:txBody>
          <a:bodyPr wrap="square">
            <a:spAutoFit/>
          </a:bodyPr>
          <a:lstStyle/>
          <a:p>
            <a:pPr>
              <a:spcAft>
                <a:spcPts val="800"/>
              </a:spcAft>
            </a:pPr>
            <a:r>
              <a:rPr lang="en-GB" sz="2400" b="1" i="1" dirty="0">
                <a:latin typeface="Times New Roman" panose="02020603050405020304" pitchFamily="18" charset="0"/>
                <a:cs typeface="Times New Roman" panose="02020603050405020304" pitchFamily="18" charset="0"/>
              </a:rPr>
              <a:t>Managers behaviours towards employees</a:t>
            </a:r>
            <a:endParaRPr lang="en-US" sz="2400" b="1" i="1" dirty="0">
              <a:solidFill>
                <a:srgbClr val="92D050"/>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81DA341-6A49-78F7-8657-3DCDE5E3772C}"/>
              </a:ext>
            </a:extLst>
          </p:cNvPr>
          <p:cNvSpPr txBox="1"/>
          <p:nvPr/>
        </p:nvSpPr>
        <p:spPr>
          <a:xfrm>
            <a:off x="605213" y="1122143"/>
            <a:ext cx="5597236" cy="3782061"/>
          </a:xfrm>
          <a:prstGeom prst="rect">
            <a:avLst/>
          </a:prstGeom>
          <a:noFill/>
        </p:spPr>
        <p:txBody>
          <a:bodyPr wrap="square" rtlCol="0">
            <a:spAutoFit/>
          </a:bodyPr>
          <a:lstStyle/>
          <a:p>
            <a:pPr>
              <a:lnSpc>
                <a:spcPct val="150000"/>
              </a:lnSpc>
            </a:pPr>
            <a:r>
              <a:rPr lang="en-US" dirty="0">
                <a:latin typeface="Times New Roman" panose="02020603050405020304" pitchFamily="18" charset="0"/>
                <a:cs typeface="Times New Roman" panose="02020603050405020304" pitchFamily="18" charset="0"/>
              </a:rPr>
              <a:t>Key Skills Required:</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Understanding Aspirations: Align employee goals with organizational objectives.</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Supporting Education: Encourage ongoing learning and skills development.</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Encouraging Efficient Work: Set clear expectations and provide feedback for productivity.</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Facilitating Skills Training: Offer opportunities for training and development.</a:t>
            </a:r>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F45FF13-D6AA-E627-4C4E-BFE0F9FBAAA3}"/>
              </a:ext>
            </a:extLst>
          </p:cNvPr>
          <p:cNvPicPr>
            <a:picLocks noChangeAspect="1"/>
          </p:cNvPicPr>
          <p:nvPr/>
        </p:nvPicPr>
        <p:blipFill rotWithShape="1">
          <a:blip r:embed="rId3"/>
          <a:srcRect l="13053" r="15697"/>
          <a:stretch/>
        </p:blipFill>
        <p:spPr>
          <a:xfrm>
            <a:off x="6690359" y="1196939"/>
            <a:ext cx="4945452" cy="3632468"/>
          </a:xfrm>
          <a:prstGeom prst="rect">
            <a:avLst/>
          </a:prstGeom>
        </p:spPr>
      </p:pic>
      <p:pic>
        <p:nvPicPr>
          <p:cNvPr id="6" name="Picture 5">
            <a:extLst>
              <a:ext uri="{FF2B5EF4-FFF2-40B4-BE49-F238E27FC236}">
                <a16:creationId xmlns:a16="http://schemas.microsoft.com/office/drawing/2014/main" id="{103C96B8-DC16-29D1-DE37-A833F41A374B}"/>
              </a:ext>
            </a:extLst>
          </p:cNvPr>
          <p:cNvPicPr>
            <a:picLocks noChangeAspect="1"/>
          </p:cNvPicPr>
          <p:nvPr/>
        </p:nvPicPr>
        <p:blipFill>
          <a:blip r:embed="rId4"/>
          <a:stretch>
            <a:fillRect/>
          </a:stretch>
        </p:blipFill>
        <p:spPr>
          <a:xfrm>
            <a:off x="463204" y="896571"/>
            <a:ext cx="7285351" cy="225572"/>
          </a:xfrm>
          <a:prstGeom prst="rect">
            <a:avLst/>
          </a:prstGeom>
        </p:spPr>
      </p:pic>
      <p:sp>
        <p:nvSpPr>
          <p:cNvPr id="3" name="Footer Placeholder 2"/>
          <p:cNvSpPr>
            <a:spLocks noGrp="1"/>
          </p:cNvSpPr>
          <p:nvPr>
            <p:ph type="ftr" sz="quarter" idx="11"/>
          </p:nvPr>
        </p:nvSpPr>
        <p:spPr>
          <a:xfrm>
            <a:off x="129540" y="4999990"/>
            <a:ext cx="4114800" cy="365125"/>
          </a:xfrm>
        </p:spPr>
        <p:txBody>
          <a:bodyPr/>
          <a:lstStyle/>
          <a:p>
            <a:r>
              <a:rPr lang="en-GB" sz="1400" i="1" dirty="0" err="1" smtClean="0">
                <a:solidFill>
                  <a:srgbClr val="00B050"/>
                </a:solidFill>
                <a:latin typeface="Algerian" panose="04020705040A02060702" pitchFamily="82" charset="0"/>
              </a:rPr>
              <a:t>Dragos</a:t>
            </a:r>
            <a:r>
              <a:rPr lang="en-GB" sz="1400" i="1" dirty="0" smtClean="0">
                <a:solidFill>
                  <a:srgbClr val="00B050"/>
                </a:solidFill>
                <a:latin typeface="Algerian" panose="04020705040A02060702" pitchFamily="82" charset="0"/>
              </a:rPr>
              <a:t> Marian </a:t>
            </a:r>
            <a:r>
              <a:rPr lang="en-GB" sz="1400" i="1" dirty="0" err="1" smtClean="0">
                <a:solidFill>
                  <a:srgbClr val="00B050"/>
                </a:solidFill>
                <a:latin typeface="Algerian" panose="04020705040A02060702" pitchFamily="82" charset="0"/>
              </a:rPr>
              <a:t>Piron</a:t>
            </a:r>
            <a:endParaRPr lang="en-GB" sz="1400" i="1" dirty="0">
              <a:solidFill>
                <a:srgbClr val="00B050"/>
              </a:solidFill>
              <a:latin typeface="Algerian" panose="04020705040A02060702" pitchFamily="82" charset="0"/>
            </a:endParaRPr>
          </a:p>
        </p:txBody>
      </p:sp>
    </p:spTree>
    <p:extLst>
      <p:ext uri="{BB962C8B-B14F-4D97-AF65-F5344CB8AC3E}">
        <p14:creationId xmlns:p14="http://schemas.microsoft.com/office/powerpoint/2010/main" val="15691879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 y="312421"/>
            <a:ext cx="10515600" cy="1325563"/>
          </a:xfrm>
        </p:spPr>
        <p:txBody>
          <a:bodyPr>
            <a:normAutofit/>
          </a:bodyPr>
          <a:lstStyle/>
          <a:p>
            <a:r>
              <a:rPr lang="en-GB" sz="1800" b="1" i="1" dirty="0">
                <a:solidFill>
                  <a:schemeClr val="tx1"/>
                </a:solidFill>
                <a:latin typeface="Times New Roman" panose="02020603050405020304" pitchFamily="18" charset="0"/>
                <a:cs typeface="Times New Roman" panose="02020603050405020304" pitchFamily="18" charset="0"/>
              </a:rPr>
              <a:t/>
            </a:r>
            <a:br>
              <a:rPr lang="en-GB" sz="1800" b="1" i="1" dirty="0">
                <a:solidFill>
                  <a:schemeClr val="tx1"/>
                </a:solidFill>
                <a:latin typeface="Times New Roman" panose="02020603050405020304" pitchFamily="18" charset="0"/>
                <a:cs typeface="Times New Roman" panose="02020603050405020304" pitchFamily="18" charset="0"/>
              </a:rPr>
            </a:br>
            <a:r>
              <a:rPr lang="en-GB" sz="1800" b="1" i="1" dirty="0">
                <a:solidFill>
                  <a:schemeClr val="tx1"/>
                </a:solidFill>
                <a:latin typeface="Times New Roman" panose="02020603050405020304" pitchFamily="18" charset="0"/>
                <a:cs typeface="Times New Roman" panose="02020603050405020304" pitchFamily="18" charset="0"/>
              </a:rPr>
              <a:t/>
            </a:r>
            <a:br>
              <a:rPr lang="en-GB" sz="1800" b="1" i="1" dirty="0">
                <a:solidFill>
                  <a:schemeClr val="tx1"/>
                </a:solidFill>
                <a:latin typeface="Times New Roman" panose="02020603050405020304" pitchFamily="18" charset="0"/>
                <a:cs typeface="Times New Roman" panose="02020603050405020304" pitchFamily="18" charset="0"/>
              </a:rPr>
            </a:br>
            <a:r>
              <a:rPr lang="en-GB" sz="1800" b="1" i="1" dirty="0">
                <a:solidFill>
                  <a:schemeClr val="tx1"/>
                </a:solidFill>
                <a:latin typeface="Times New Roman" panose="02020603050405020304" pitchFamily="18" charset="0"/>
                <a:cs typeface="Times New Roman" panose="02020603050405020304" pitchFamily="18" charset="0"/>
              </a:rPr>
              <a:t/>
            </a:r>
            <a:br>
              <a:rPr lang="en-GB" sz="1800" b="1" i="1" dirty="0">
                <a:solidFill>
                  <a:schemeClr val="tx1"/>
                </a:solidFill>
                <a:latin typeface="Times New Roman" panose="02020603050405020304" pitchFamily="18" charset="0"/>
                <a:cs typeface="Times New Roman" panose="02020603050405020304" pitchFamily="18" charset="0"/>
              </a:rPr>
            </a:br>
            <a:endParaRPr lang="en-GB" sz="1800" b="1" i="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0540" y="3230881"/>
            <a:ext cx="6400799" cy="449580"/>
          </a:xfrm>
        </p:spPr>
        <p:txBody>
          <a:bodyPr>
            <a:noAutofit/>
          </a:bodyPr>
          <a:lstStyle/>
          <a:p>
            <a:pPr marL="0" indent="0">
              <a:lnSpc>
                <a:spcPct val="150000"/>
              </a:lnSpc>
              <a:buNone/>
            </a:pPr>
            <a:r>
              <a:rPr lang="en-US" sz="1800" dirty="0">
                <a:latin typeface="Times New Roman" panose="02020603050405020304" pitchFamily="18" charset="0"/>
                <a:cs typeface="Times New Roman" panose="02020603050405020304" pitchFamily="18" charset="0"/>
              </a:rPr>
              <a:t>Examples of Employee Engagement Initiatives:</a:t>
            </a:r>
          </a:p>
          <a:p>
            <a:pPr>
              <a:lnSpc>
                <a:spcPct val="150000"/>
              </a:lnSpc>
            </a:pPr>
            <a:r>
              <a:rPr lang="en-US" sz="1800" dirty="0">
                <a:latin typeface="Times New Roman" panose="02020603050405020304" pitchFamily="18" charset="0"/>
                <a:cs typeface="Times New Roman" panose="02020603050405020304" pitchFamily="18" charset="0"/>
              </a:rPr>
              <a:t>Samsung's C-Lab: Platform for innovative projects and creativity.</a:t>
            </a:r>
          </a:p>
          <a:p>
            <a:pPr marL="0" indent="0">
              <a:lnSpc>
                <a:spcPct val="150000"/>
              </a:lnSpc>
              <a:buNone/>
            </a:pPr>
            <a:r>
              <a:rPr lang="en-US" sz="1800" dirty="0" smtClean="0">
                <a:latin typeface="Times New Roman" panose="02020603050405020304" pitchFamily="18" charset="0"/>
                <a:cs typeface="Times New Roman" panose="02020603050405020304" pitchFamily="18" charset="0"/>
              </a:rPr>
              <a:t>Importance </a:t>
            </a:r>
            <a:r>
              <a:rPr lang="en-US" sz="1800" dirty="0">
                <a:latin typeface="Times New Roman" panose="02020603050405020304" pitchFamily="18" charset="0"/>
                <a:cs typeface="Times New Roman" panose="02020603050405020304" pitchFamily="18" charset="0"/>
              </a:rPr>
              <a:t>of Equity in the Workplace:</a:t>
            </a:r>
          </a:p>
          <a:p>
            <a:pPr>
              <a:lnSpc>
                <a:spcPct val="150000"/>
              </a:lnSpc>
            </a:pPr>
            <a:r>
              <a:rPr lang="en-US" sz="1800" dirty="0">
                <a:latin typeface="Times New Roman" panose="02020603050405020304" pitchFamily="18" charset="0"/>
                <a:cs typeface="Times New Roman" panose="02020603050405020304" pitchFamily="18" charset="0"/>
              </a:rPr>
              <a:t>Fair Treatment: Enhances productivity and commitment.</a:t>
            </a:r>
          </a:p>
          <a:p>
            <a:pPr marL="0" indent="0">
              <a:lnSpc>
                <a:spcPct val="150000"/>
              </a:lnSpc>
              <a:buNone/>
            </a:pPr>
            <a:r>
              <a:rPr lang="en-US" sz="1800" dirty="0" smtClean="0">
                <a:latin typeface="Times New Roman" panose="02020603050405020304" pitchFamily="18" charset="0"/>
                <a:cs typeface="Times New Roman" panose="02020603050405020304" pitchFamily="18" charset="0"/>
              </a:rPr>
              <a:t>Samsung's </a:t>
            </a:r>
            <a:r>
              <a:rPr lang="en-US" sz="1800" dirty="0">
                <a:latin typeface="Times New Roman" panose="02020603050405020304" pitchFamily="18" charset="0"/>
                <a:cs typeface="Times New Roman" panose="02020603050405020304" pitchFamily="18" charset="0"/>
              </a:rPr>
              <a:t>Priority on Employee Well-being and Safety:</a:t>
            </a:r>
          </a:p>
          <a:p>
            <a:pPr>
              <a:lnSpc>
                <a:spcPct val="150000"/>
              </a:lnSpc>
            </a:pPr>
            <a:r>
              <a:rPr lang="en-US" sz="1800" dirty="0">
                <a:latin typeface="Times New Roman" panose="02020603050405020304" pitchFamily="18" charset="0"/>
                <a:cs typeface="Times New Roman" panose="02020603050405020304" pitchFamily="18" charset="0"/>
              </a:rPr>
              <a:t>Safe Work Environment: Ensures employee health and safety.</a:t>
            </a:r>
          </a:p>
          <a:p>
            <a:pPr>
              <a:lnSpc>
                <a:spcPct val="150000"/>
              </a:lnSpc>
            </a:pPr>
            <a:r>
              <a:rPr lang="en-US" sz="1800" dirty="0">
                <a:latin typeface="Times New Roman" panose="02020603050405020304" pitchFamily="18" charset="0"/>
                <a:cs typeface="Times New Roman" panose="02020603050405020304" pitchFamily="18" charset="0"/>
              </a:rPr>
              <a:t>Work-Life Balance: Supports physical and mental well-being.</a:t>
            </a:r>
          </a:p>
          <a:p>
            <a:pPr>
              <a:lnSpc>
                <a:spcPct val="150000"/>
              </a:lnSpc>
            </a:pPr>
            <a:r>
              <a:rPr lang="en-US" sz="1800" dirty="0">
                <a:latin typeface="Times New Roman" panose="02020603050405020304" pitchFamily="18" charset="0"/>
                <a:cs typeface="Times New Roman" panose="02020603050405020304" pitchFamily="18" charset="0"/>
              </a:rPr>
              <a:t>Support Services: Provides resources for employee wellness.</a:t>
            </a:r>
            <a:endParaRPr lang="en-GB"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62ADA5E-14F3-9039-5D88-D93280E82BEA}"/>
              </a:ext>
            </a:extLst>
          </p:cNvPr>
          <p:cNvPicPr>
            <a:picLocks noChangeAspect="1"/>
          </p:cNvPicPr>
          <p:nvPr/>
        </p:nvPicPr>
        <p:blipFill>
          <a:blip r:embed="rId2"/>
          <a:stretch>
            <a:fillRect/>
          </a:stretch>
        </p:blipFill>
        <p:spPr>
          <a:xfrm>
            <a:off x="6978015" y="1086803"/>
            <a:ext cx="4648798" cy="2205038"/>
          </a:xfrm>
          <a:prstGeom prst="rect">
            <a:avLst/>
          </a:prstGeom>
        </p:spPr>
      </p:pic>
      <p:pic>
        <p:nvPicPr>
          <p:cNvPr id="6" name="Picture 5">
            <a:extLst>
              <a:ext uri="{FF2B5EF4-FFF2-40B4-BE49-F238E27FC236}">
                <a16:creationId xmlns:a16="http://schemas.microsoft.com/office/drawing/2014/main" id="{0907C6A8-98B8-56FA-53EE-C4D8542663E5}"/>
              </a:ext>
            </a:extLst>
          </p:cNvPr>
          <p:cNvPicPr>
            <a:picLocks noChangeAspect="1"/>
          </p:cNvPicPr>
          <p:nvPr/>
        </p:nvPicPr>
        <p:blipFill>
          <a:blip r:embed="rId3"/>
          <a:stretch>
            <a:fillRect/>
          </a:stretch>
        </p:blipFill>
        <p:spPr>
          <a:xfrm>
            <a:off x="4859024" y="668277"/>
            <a:ext cx="7285351" cy="225572"/>
          </a:xfrm>
          <a:prstGeom prst="rect">
            <a:avLst/>
          </a:prstGeom>
        </p:spPr>
      </p:pic>
      <p:sp>
        <p:nvSpPr>
          <p:cNvPr id="5" name="Footer Placeholder 4"/>
          <p:cNvSpPr>
            <a:spLocks noGrp="1"/>
          </p:cNvSpPr>
          <p:nvPr>
            <p:ph type="ftr" sz="quarter" idx="11"/>
          </p:nvPr>
        </p:nvSpPr>
        <p:spPr>
          <a:xfrm>
            <a:off x="7795260" y="5670550"/>
            <a:ext cx="4114800" cy="365125"/>
          </a:xfrm>
        </p:spPr>
        <p:txBody>
          <a:bodyPr/>
          <a:lstStyle/>
          <a:p>
            <a:r>
              <a:rPr lang="en-GB" sz="1400" i="1" dirty="0" err="1" smtClean="0">
                <a:solidFill>
                  <a:srgbClr val="00B050"/>
                </a:solidFill>
                <a:latin typeface="Algerian" panose="04020705040A02060702" pitchFamily="82" charset="0"/>
              </a:rPr>
              <a:t>Dragos</a:t>
            </a:r>
            <a:r>
              <a:rPr lang="en-GB" sz="1400" i="1" dirty="0" smtClean="0">
                <a:solidFill>
                  <a:srgbClr val="00B050"/>
                </a:solidFill>
                <a:latin typeface="Algerian" panose="04020705040A02060702" pitchFamily="82" charset="0"/>
              </a:rPr>
              <a:t> Marian </a:t>
            </a:r>
            <a:r>
              <a:rPr lang="en-GB" sz="1400" i="1" dirty="0" err="1" smtClean="0">
                <a:solidFill>
                  <a:srgbClr val="00B050"/>
                </a:solidFill>
                <a:latin typeface="Algerian" panose="04020705040A02060702" pitchFamily="82" charset="0"/>
              </a:rPr>
              <a:t>Piron</a:t>
            </a:r>
            <a:endParaRPr lang="en-GB" sz="1400" i="1" dirty="0">
              <a:solidFill>
                <a:srgbClr val="00B050"/>
              </a:solidFill>
              <a:latin typeface="Algerian" panose="04020705040A02060702" pitchFamily="82" charset="0"/>
            </a:endParaRPr>
          </a:p>
        </p:txBody>
      </p:sp>
    </p:spTree>
    <p:extLst>
      <p:ext uri="{BB962C8B-B14F-4D97-AF65-F5344CB8AC3E}">
        <p14:creationId xmlns:p14="http://schemas.microsoft.com/office/powerpoint/2010/main" val="23862919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765" y="879273"/>
            <a:ext cx="5890260" cy="481849"/>
          </a:xfrm>
        </p:spPr>
        <p:txBody>
          <a:bodyPr>
            <a:normAutofit fontScale="90000"/>
          </a:bodyPr>
          <a:lstStyle/>
          <a:p>
            <a:r>
              <a:rPr lang="en-GB" i="1" dirty="0">
                <a:solidFill>
                  <a:srgbClr val="00B050"/>
                </a:solidFill>
                <a:latin typeface="Algerian" panose="04020705040A02060702" pitchFamily="82" charset="0"/>
                <a:cs typeface="Times New Roman" panose="02020603050405020304" pitchFamily="18" charset="0"/>
              </a:rPr>
              <a:t>Conclusions</a:t>
            </a:r>
            <a:r>
              <a:rPr lang="en-GB" dirty="0">
                <a:solidFill>
                  <a:srgbClr val="00B050"/>
                </a:solidFill>
                <a:latin typeface="Algerian" panose="04020705040A02060702" pitchFamily="82" charset="0"/>
              </a:rPr>
              <a:t> </a:t>
            </a:r>
          </a:p>
        </p:txBody>
      </p:sp>
      <p:sp>
        <p:nvSpPr>
          <p:cNvPr id="3" name="Content Placeholder 2"/>
          <p:cNvSpPr>
            <a:spLocks noGrp="1"/>
          </p:cNvSpPr>
          <p:nvPr>
            <p:ph idx="1"/>
          </p:nvPr>
        </p:nvSpPr>
        <p:spPr>
          <a:xfrm>
            <a:off x="396933" y="1361122"/>
            <a:ext cx="5495924" cy="3724275"/>
          </a:xfrm>
        </p:spPr>
        <p:txBody>
          <a:bodyPr>
            <a:normAutofit lnSpcReduction="10000"/>
          </a:bodyPr>
          <a:lstStyle/>
          <a:p>
            <a:pPr marL="0" indent="0">
              <a:lnSpc>
                <a:spcPct val="150000"/>
              </a:lnSpc>
              <a:buNone/>
            </a:pPr>
            <a:r>
              <a:rPr lang="en-US" sz="2000" b="1" i="1" dirty="0">
                <a:latin typeface="Times New Roman" panose="02020603050405020304" pitchFamily="18" charset="0"/>
                <a:cs typeface="Times New Roman" panose="02020603050405020304" pitchFamily="18" charset="0"/>
              </a:rPr>
              <a:t>Efficient management is vital for Samsung's triumph, guaranteeing ingenuity, efficiency, and the welfare of employees. Gaining a comprehensive understanding of management principles and behaviours is crucial for individuals to acquire information about the subject and be able to apply it effectively in various organisational contexts.</a:t>
            </a:r>
          </a:p>
        </p:txBody>
      </p:sp>
      <p:pic>
        <p:nvPicPr>
          <p:cNvPr id="10" name="Picture 9">
            <a:extLst>
              <a:ext uri="{FF2B5EF4-FFF2-40B4-BE49-F238E27FC236}">
                <a16:creationId xmlns:a16="http://schemas.microsoft.com/office/drawing/2014/main" id="{7FDD6047-3968-A673-F514-9442A953D3B0}"/>
              </a:ext>
            </a:extLst>
          </p:cNvPr>
          <p:cNvPicPr>
            <a:picLocks noChangeAspect="1"/>
          </p:cNvPicPr>
          <p:nvPr/>
        </p:nvPicPr>
        <p:blipFill>
          <a:blip r:embed="rId2"/>
          <a:stretch>
            <a:fillRect/>
          </a:stretch>
        </p:blipFill>
        <p:spPr>
          <a:xfrm>
            <a:off x="6167114" y="1361122"/>
            <a:ext cx="5094742" cy="2954692"/>
          </a:xfrm>
          <a:prstGeom prst="rect">
            <a:avLst/>
          </a:prstGeom>
        </p:spPr>
      </p:pic>
    </p:spTree>
    <p:extLst>
      <p:ext uri="{BB962C8B-B14F-4D97-AF65-F5344CB8AC3E}">
        <p14:creationId xmlns:p14="http://schemas.microsoft.com/office/powerpoint/2010/main" val="5391110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844" y="542445"/>
            <a:ext cx="10515600" cy="364335"/>
          </a:xfrm>
        </p:spPr>
        <p:txBody>
          <a:bodyPr>
            <a:normAutofit fontScale="90000"/>
          </a:bodyPr>
          <a:lstStyle/>
          <a:p>
            <a:r>
              <a:rPr lang="en-GB" sz="2800" i="1" dirty="0">
                <a:latin typeface="Algerian" panose="04020705040A02060702" pitchFamily="82" charset="0"/>
                <a:cs typeface="Times New Roman" panose="02020603050405020304" pitchFamily="18" charset="0"/>
              </a:rPr>
              <a:t>References</a:t>
            </a:r>
            <a:r>
              <a:rPr lang="en-GB" sz="2800" dirty="0">
                <a:latin typeface="Algerian" panose="04020705040A02060702" pitchFamily="82" charset="0"/>
              </a:rPr>
              <a:t> </a:t>
            </a:r>
          </a:p>
        </p:txBody>
      </p:sp>
      <p:sp>
        <p:nvSpPr>
          <p:cNvPr id="3" name="Content Placeholder 2"/>
          <p:cNvSpPr>
            <a:spLocks noGrp="1"/>
          </p:cNvSpPr>
          <p:nvPr>
            <p:ph idx="1"/>
          </p:nvPr>
        </p:nvSpPr>
        <p:spPr>
          <a:xfrm>
            <a:off x="444844" y="784860"/>
            <a:ext cx="11425881" cy="3381015"/>
          </a:xfrm>
        </p:spPr>
        <p:txBody>
          <a:bodyPr>
            <a:normAutofit/>
          </a:bodyPr>
          <a:lstStyle/>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lvl="0" indent="0" algn="just" defTabSz="914400" eaLnBrk="0" fontAlgn="base" hangingPunct="0">
              <a:lnSpc>
                <a:spcPct val="150000"/>
              </a:lnSpc>
              <a:spcBef>
                <a:spcPct val="0"/>
              </a:spcBef>
              <a:spcAft>
                <a:spcPct val="0"/>
              </a:spcAft>
              <a:buClrTx/>
              <a:buSzTx/>
              <a:buNone/>
            </a:pPr>
            <a:endParaRPr lang="en-US" altLang="en-US" sz="4000" dirty="0">
              <a:solidFill>
                <a:schemeClr val="tx1"/>
              </a:solidFill>
              <a:latin typeface="Arial" panose="020B0604020202020204" pitchFamily="34" charset="0"/>
              <a:cs typeface="Arial" panose="020B0604020202020204" pitchFamily="34" charset="0"/>
            </a:endParaRPr>
          </a:p>
          <a:p>
            <a:endParaRPr lang="en-GB" dirty="0"/>
          </a:p>
        </p:txBody>
      </p:sp>
      <p:sp>
        <p:nvSpPr>
          <p:cNvPr id="4" name="Rectangle 3"/>
          <p:cNvSpPr/>
          <p:nvPr/>
        </p:nvSpPr>
        <p:spPr>
          <a:xfrm>
            <a:off x="167640" y="1264920"/>
            <a:ext cx="8816340" cy="7294305"/>
          </a:xfrm>
          <a:prstGeom prst="rect">
            <a:avLst/>
          </a:prstGeom>
        </p:spPr>
        <p:txBody>
          <a:bodyPr wrap="square">
            <a:spAutoFit/>
          </a:bodyPr>
          <a:lstStyle/>
          <a:p>
            <a:pPr marL="285750" indent="-285750" eaLnBrk="0" fontAlgn="base" hangingPunct="0">
              <a:spcBef>
                <a:spcPct val="0"/>
              </a:spcBef>
              <a:spcAft>
                <a:spcPct val="0"/>
              </a:spcAft>
              <a:buFont typeface="Wingdings" panose="05000000000000000000" pitchFamily="2" charset="2"/>
              <a:buChar char="ü"/>
            </a:pPr>
            <a:r>
              <a:rPr lang="en-US" dirty="0" smtClean="0">
                <a:latin typeface="Times New Roman" panose="02020603050405020304" pitchFamily="18" charset="0"/>
                <a:cs typeface="Times New Roman" panose="02020603050405020304" pitchFamily="18" charset="0"/>
              </a:rPr>
              <a:t> </a:t>
            </a:r>
            <a:r>
              <a:rPr lang="en-US" dirty="0" err="1" smtClean="0">
                <a:latin typeface="Times New Roman" panose="02020603050405020304" pitchFamily="18" charset="0"/>
                <a:cs typeface="Times New Roman" panose="02020603050405020304" pitchFamily="18" charset="0"/>
              </a:rPr>
              <a:t>Distanont</a:t>
            </a:r>
            <a:r>
              <a:rPr lang="en-US" dirty="0">
                <a:latin typeface="Times New Roman" panose="02020603050405020304" pitchFamily="18" charset="0"/>
                <a:cs typeface="Times New Roman" panose="02020603050405020304" pitchFamily="18" charset="0"/>
              </a:rPr>
              <a:t>, A. and </a:t>
            </a:r>
            <a:r>
              <a:rPr lang="en-US" dirty="0" err="1">
                <a:latin typeface="Times New Roman" panose="02020603050405020304" pitchFamily="18" charset="0"/>
                <a:cs typeface="Times New Roman" panose="02020603050405020304" pitchFamily="18" charset="0"/>
              </a:rPr>
              <a:t>Khongmalai</a:t>
            </a:r>
            <a:r>
              <a:rPr lang="en-US" dirty="0">
                <a:latin typeface="Times New Roman" panose="02020603050405020304" pitchFamily="18" charset="0"/>
                <a:cs typeface="Times New Roman" panose="02020603050405020304" pitchFamily="18" charset="0"/>
              </a:rPr>
              <a:t>, O. (2018). The role of innovation in creating a competitive advantage. </a:t>
            </a:r>
            <a:r>
              <a:rPr lang="en-US" i="1" dirty="0" err="1">
                <a:latin typeface="Times New Roman" panose="02020603050405020304" pitchFamily="18" charset="0"/>
                <a:cs typeface="Times New Roman" panose="02020603050405020304" pitchFamily="18" charset="0"/>
              </a:rPr>
              <a:t>Kasetsart</a:t>
            </a:r>
            <a:r>
              <a:rPr lang="en-US" i="1" dirty="0">
                <a:latin typeface="Times New Roman" panose="02020603050405020304" pitchFamily="18" charset="0"/>
                <a:cs typeface="Times New Roman" panose="02020603050405020304" pitchFamily="18" charset="0"/>
              </a:rPr>
              <a:t> Journal of Social Sciences</a:t>
            </a:r>
            <a:r>
              <a:rPr lang="en-US" dirty="0">
                <a:latin typeface="Times New Roman" panose="02020603050405020304" pitchFamily="18" charset="0"/>
                <a:cs typeface="Times New Roman" panose="02020603050405020304" pitchFamily="18" charset="0"/>
              </a:rPr>
              <a:t>, [online] 41(1), pp.15–21.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://doi.org/10.1016/j.kjss.2018.07.009</a:t>
            </a:r>
            <a:r>
              <a:rPr lang="en-US" dirty="0" smtClean="0">
                <a:latin typeface="Times New Roman" panose="02020603050405020304" pitchFamily="18" charset="0"/>
                <a:cs typeface="Times New Roman" panose="02020603050405020304" pitchFamily="18" charset="0"/>
              </a:rPr>
              <a:t>.</a:t>
            </a:r>
          </a:p>
          <a:p>
            <a:pPr eaLnBrk="0" fontAlgn="base" hangingPunct="0">
              <a:spcBef>
                <a:spcPct val="0"/>
              </a:spcBef>
              <a:spcAft>
                <a:spcPct val="0"/>
              </a:spcAft>
            </a:pPr>
            <a:endParaRPr lang="en-US" dirty="0" smtClean="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r>
              <a:rPr lang="en-US" dirty="0"/>
              <a:t>‌ </a:t>
            </a:r>
            <a:r>
              <a:rPr lang="en-US" dirty="0">
                <a:latin typeface="Times New Roman" panose="02020603050405020304" pitchFamily="18" charset="0"/>
                <a:cs typeface="Times New Roman" panose="02020603050405020304" pitchFamily="18" charset="0"/>
              </a:rPr>
              <a:t>Forbes (2021) </a:t>
            </a:r>
            <a:r>
              <a:rPr lang="en-US" i="1" dirty="0">
                <a:latin typeface="Times New Roman" panose="02020603050405020304" pitchFamily="18" charset="0"/>
                <a:cs typeface="Times New Roman" panose="02020603050405020304" pitchFamily="18" charset="0"/>
              </a:rPr>
              <a:t>Council Post: 10 Ways Managers Can Support Employee Career Growth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Forbes</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2"/>
              </a:rPr>
              <a:t>https://www.forbes.com/sites/forbesbusinesscouncil/2021/06/03/10-ways-managers-can-support-employee-career-growth/?sh=221b26f77ab7</a:t>
            </a:r>
            <a:r>
              <a:rPr lang="en-US" dirty="0">
                <a:latin typeface="Times New Roman" panose="02020603050405020304" pitchFamily="18" charset="0"/>
                <a:cs typeface="Times New Roman" panose="02020603050405020304" pitchFamily="18" charset="0"/>
              </a:rPr>
              <a:t>  (Accessed: 9 March 2024</a:t>
            </a:r>
            <a:r>
              <a:rPr lang="en-US" dirty="0" smtClean="0">
                <a:latin typeface="Times New Roman" panose="02020603050405020304" pitchFamily="18" charset="0"/>
                <a:cs typeface="Times New Roman" panose="02020603050405020304" pitchFamily="18" charset="0"/>
              </a:rPr>
              <a:t>).</a:t>
            </a:r>
          </a:p>
          <a:p>
            <a:pPr marL="285750" indent="-285750" eaLnBrk="0" fontAlgn="base" hangingPunct="0">
              <a:spcBef>
                <a:spcPct val="0"/>
              </a:spcBef>
              <a:spcAft>
                <a:spcPct val="0"/>
              </a:spcAft>
              <a:buFont typeface="Wingdings" panose="05000000000000000000" pitchFamily="2" charset="2"/>
              <a:buChar char="ü"/>
            </a:pPr>
            <a:endParaRPr lang="en-US" dirty="0" smtClean="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r>
              <a:rPr lang="en-US" dirty="0" smtClean="0">
                <a:latin typeface="Times New Roman" panose="02020603050405020304" pitchFamily="18" charset="0"/>
                <a:cs typeface="Times New Roman" panose="02020603050405020304" pitchFamily="18" charset="0"/>
              </a:rPr>
              <a:t>Frederick</a:t>
            </a:r>
            <a:r>
              <a:rPr lang="en-US" dirty="0">
                <a:latin typeface="Times New Roman" panose="02020603050405020304" pitchFamily="18" charset="0"/>
                <a:cs typeface="Times New Roman" panose="02020603050405020304" pitchFamily="18" charset="0"/>
              </a:rPr>
              <a:t>, S. and Lee, J. (2017). </a:t>
            </a:r>
            <a:r>
              <a:rPr lang="en-US" i="1" dirty="0">
                <a:latin typeface="Times New Roman" panose="02020603050405020304" pitchFamily="18" charset="0"/>
                <a:cs typeface="Times New Roman" panose="02020603050405020304" pitchFamily="18" charset="0"/>
              </a:rPr>
              <a:t>Chapter 3: Korea and the Electronics Global Value Chain</a:t>
            </a:r>
            <a:r>
              <a:rPr lang="en-US" dirty="0">
                <a:latin typeface="Times New Roman" panose="02020603050405020304" pitchFamily="18" charset="0"/>
                <a:cs typeface="Times New Roman" panose="02020603050405020304" pitchFamily="18" charset="0"/>
              </a:rPr>
              <a:t>. [online] Available at: </a:t>
            </a:r>
            <a:r>
              <a:rPr lang="en-US" dirty="0">
                <a:latin typeface="Times New Roman" panose="02020603050405020304" pitchFamily="18" charset="0"/>
                <a:cs typeface="Times New Roman" panose="02020603050405020304" pitchFamily="18" charset="0"/>
                <a:hlinkClick r:id="rId3"/>
              </a:rPr>
              <a:t>https://</a:t>
            </a:r>
            <a:r>
              <a:rPr lang="en-US" dirty="0" smtClean="0">
                <a:latin typeface="Times New Roman" panose="02020603050405020304" pitchFamily="18" charset="0"/>
                <a:cs typeface="Times New Roman" panose="02020603050405020304" pitchFamily="18" charset="0"/>
                <a:hlinkClick r:id="rId3"/>
              </a:rPr>
              <a:t>www.globalvaluechains.org/wp-content/uploads/Duke_KIET_Korea_and_the_Electronics_GVC_CH_3.pdf</a:t>
            </a:r>
            <a:r>
              <a:rPr lang="en-US" dirty="0" smtClean="0">
                <a:latin typeface="Times New Roman" panose="02020603050405020304" pitchFamily="18" charset="0"/>
                <a:cs typeface="Times New Roman" panose="02020603050405020304" pitchFamily="18" charset="0"/>
              </a:rPr>
              <a:t>.</a:t>
            </a:r>
          </a:p>
          <a:p>
            <a:pPr eaLnBrk="0" fontAlgn="base" hangingPunct="0">
              <a:spcBef>
                <a:spcPct val="0"/>
              </a:spcBef>
              <a:spcAft>
                <a:spcPct val="0"/>
              </a:spcAft>
            </a:pPr>
            <a:endParaRPr lang="en-GB" dirty="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r>
              <a:rPr lang="en-US" dirty="0" err="1" smtClean="0">
                <a:latin typeface="Times New Roman" panose="02020603050405020304" pitchFamily="18" charset="0"/>
                <a:cs typeface="Times New Roman" panose="02020603050405020304" pitchFamily="18" charset="0"/>
              </a:rPr>
              <a:t>Kahee</a:t>
            </a:r>
            <a:r>
              <a:rPr lang="en-US" dirty="0">
                <a:latin typeface="Times New Roman" panose="02020603050405020304" pitchFamily="18" charset="0"/>
                <a:cs typeface="Times New Roman" panose="02020603050405020304" pitchFamily="18" charset="0"/>
              </a:rPr>
              <a:t>, J. and Yoon, S. (2023). </a:t>
            </a:r>
            <a:r>
              <a:rPr lang="en-US" i="1" dirty="0">
                <a:latin typeface="Times New Roman" panose="02020603050405020304" pitchFamily="18" charset="0"/>
                <a:cs typeface="Times New Roman" panose="02020603050405020304" pitchFamily="18" charset="0"/>
              </a:rPr>
              <a:t>State Industrial Policy and Local Industrial Coalition: Evidence from the Pharmaceutical Industry in Incheon, South Korea </a:t>
            </a:r>
            <a:r>
              <a:rPr lang="en-US" i="1" dirty="0" err="1">
                <a:latin typeface="Times New Roman" panose="02020603050405020304" pitchFamily="18" charset="0"/>
                <a:cs typeface="Times New Roman" panose="02020603050405020304" pitchFamily="18" charset="0"/>
              </a:rPr>
              <a:t>KOREA</a:t>
            </a:r>
            <a:r>
              <a:rPr lang="en-US" i="1" dirty="0">
                <a:latin typeface="Times New Roman" panose="02020603050405020304" pitchFamily="18" charset="0"/>
                <a:cs typeface="Times New Roman" panose="02020603050405020304" pitchFamily="18" charset="0"/>
              </a:rPr>
              <a:t> FOCUS</a:t>
            </a:r>
            <a:r>
              <a:rPr lang="en-US" dirty="0">
                <a:latin typeface="Times New Roman" panose="02020603050405020304" pitchFamily="18" charset="0"/>
                <a:cs typeface="Times New Roman" panose="02020603050405020304" pitchFamily="18" charset="0"/>
              </a:rPr>
              <a:t>. [online] Available at: https://www.geschkult.fu-berlin.de/e/oas/korea-studien/Files/2023/Korea-Focus-Working-Paper-No-19.pdf [Accessed 9 Jan. 2024</a:t>
            </a:r>
            <a:r>
              <a:rPr lang="en-US" dirty="0" smtClean="0">
                <a:latin typeface="Times New Roman" panose="02020603050405020304" pitchFamily="18" charset="0"/>
                <a:cs typeface="Times New Roman" panose="02020603050405020304" pitchFamily="18" charset="0"/>
              </a:rPr>
              <a:t>].</a:t>
            </a:r>
          </a:p>
          <a:p>
            <a:pPr eaLnBrk="0" fontAlgn="base" hangingPunct="0">
              <a:spcBef>
                <a:spcPct val="0"/>
              </a:spcBef>
              <a:spcAft>
                <a:spcPct val="0"/>
              </a:spcAft>
            </a:pPr>
            <a:endParaRPr lang="en-US" dirty="0" smtClean="0">
              <a:latin typeface="Times New Roman" panose="02020603050405020304" pitchFamily="18" charset="0"/>
              <a:cs typeface="Times New Roman" panose="02020603050405020304" pitchFamily="18" charset="0"/>
            </a:endParaRPr>
          </a:p>
          <a:p>
            <a:pPr eaLnBrk="0" fontAlgn="base" hangingPunct="0">
              <a:spcBef>
                <a:spcPct val="0"/>
              </a:spcBef>
              <a:spcAft>
                <a:spcPct val="0"/>
              </a:spcAft>
            </a:pPr>
            <a:endParaRPr lang="en-GB" dirty="0" smtClean="0">
              <a:latin typeface="Times New Roman" panose="02020603050405020304" pitchFamily="18" charset="0"/>
              <a:cs typeface="Times New Roman" panose="02020603050405020304" pitchFamily="18" charset="0"/>
            </a:endParaRPr>
          </a:p>
          <a:p>
            <a:pPr eaLnBrk="0" fontAlgn="base" hangingPunct="0">
              <a:spcBef>
                <a:spcPct val="0"/>
              </a:spcBef>
              <a:spcAft>
                <a:spcPct val="0"/>
              </a:spcAft>
            </a:pPr>
            <a:endParaRPr lang="en-US" dirty="0">
              <a:latin typeface="Times New Roman" panose="02020603050405020304" pitchFamily="18" charset="0"/>
              <a:cs typeface="Times New Roman" panose="02020603050405020304" pitchFamily="18" charset="0"/>
            </a:endParaRPr>
          </a:p>
          <a:p>
            <a:pPr eaLnBrk="0" fontAlgn="base" hangingPunct="0">
              <a:spcBef>
                <a:spcPct val="0"/>
              </a:spcBef>
              <a:spcAft>
                <a:spcPct val="0"/>
              </a:spcAft>
            </a:pPr>
            <a:endParaRPr lang="en-GB" dirty="0" smtClean="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endParaRPr lang="en-US" dirty="0" smtClean="0">
              <a:latin typeface="Times New Roman" panose="02020603050405020304" pitchFamily="18" charset="0"/>
              <a:cs typeface="Times New Roman" panose="02020603050405020304" pitchFamily="18" charset="0"/>
            </a:endParaRPr>
          </a:p>
          <a:p>
            <a:endParaRPr lang="en-GB" dirty="0"/>
          </a:p>
          <a:p>
            <a:r>
              <a:rPr lang="en-GB" dirty="0"/>
              <a:t> </a:t>
            </a:r>
          </a:p>
          <a:p>
            <a:pPr marL="285750" indent="-285750" eaLnBrk="0" fontAlgn="base" hangingPunct="0">
              <a:spcBef>
                <a:spcPct val="0"/>
              </a:spcBef>
              <a:spcAft>
                <a:spcPct val="0"/>
              </a:spcAft>
              <a:buFont typeface="Wingdings" panose="05000000000000000000" pitchFamily="2" charset="2"/>
              <a:buChar char="ü"/>
            </a:pPr>
            <a:endParaRPr lang="en-GB" dirty="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209498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0980" y="83820"/>
            <a:ext cx="8923020" cy="6186309"/>
          </a:xfrm>
          <a:prstGeom prst="rect">
            <a:avLst/>
          </a:prstGeom>
        </p:spPr>
        <p:txBody>
          <a:bodyPr wrap="square">
            <a:spAutoFit/>
          </a:bodyPr>
          <a:lstStyle/>
          <a:p>
            <a:pPr marL="285750" indent="-285750" eaLnBrk="0" fontAlgn="base" hangingPunct="0">
              <a:spcBef>
                <a:spcPct val="0"/>
              </a:spcBef>
              <a:spcAft>
                <a:spcPct val="0"/>
              </a:spcAft>
              <a:buFont typeface="Wingdings" panose="05000000000000000000" pitchFamily="2" charset="2"/>
              <a:buChar char="ü"/>
            </a:pPr>
            <a:r>
              <a:rPr lang="en-GB" dirty="0" err="1">
                <a:latin typeface="Times New Roman" panose="02020603050405020304" pitchFamily="18" charset="0"/>
                <a:cs typeface="Times New Roman" panose="02020603050405020304" pitchFamily="18" charset="0"/>
              </a:rPr>
              <a:t>Pettinger</a:t>
            </a:r>
            <a:r>
              <a:rPr lang="en-GB" dirty="0">
                <a:latin typeface="Times New Roman" panose="02020603050405020304" pitchFamily="18" charset="0"/>
                <a:cs typeface="Times New Roman" panose="02020603050405020304" pitchFamily="18" charset="0"/>
              </a:rPr>
              <a:t>, R., 2020. </a:t>
            </a:r>
            <a:r>
              <a:rPr lang="en-GB" i="1" dirty="0">
                <a:latin typeface="Times New Roman" panose="02020603050405020304" pitchFamily="18" charset="0"/>
                <a:cs typeface="Times New Roman" panose="02020603050405020304" pitchFamily="18" charset="0"/>
              </a:rPr>
              <a:t>Introduction to management</a:t>
            </a:r>
            <a:r>
              <a:rPr lang="en-GB" dirty="0">
                <a:latin typeface="Times New Roman" panose="02020603050405020304" pitchFamily="18" charset="0"/>
                <a:cs typeface="Times New Roman" panose="02020603050405020304" pitchFamily="18" charset="0"/>
              </a:rPr>
              <a:t>. Bloomsbury Publishing.</a:t>
            </a:r>
          </a:p>
          <a:p>
            <a:pPr eaLnBrk="0" fontAlgn="base" hangingPunct="0">
              <a:spcBef>
                <a:spcPct val="0"/>
              </a:spcBef>
              <a:spcAft>
                <a:spcPct val="0"/>
              </a:spcAft>
            </a:pPr>
            <a:endParaRPr lang="en-GB" dirty="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r>
              <a:rPr lang="en-GB" dirty="0">
                <a:latin typeface="Times New Roman" panose="02020603050405020304" pitchFamily="18" charset="0"/>
                <a:cs typeface="Times New Roman" panose="02020603050405020304" pitchFamily="18" charset="0"/>
              </a:rPr>
              <a:t>Samsung, 2023.</a:t>
            </a:r>
            <a:r>
              <a:rPr lang="en-GB" i="1" dirty="0">
                <a:latin typeface="Times New Roman" panose="02020603050405020304" pitchFamily="18" charset="0"/>
                <a:cs typeface="Times New Roman" panose="02020603050405020304" pitchFamily="18" charset="0"/>
              </a:rPr>
              <a:t> About Us. </a:t>
            </a:r>
            <a:r>
              <a:rPr lang="en-GB" dirty="0">
                <a:latin typeface="Times New Roman" panose="02020603050405020304" pitchFamily="18" charset="0"/>
                <a:cs typeface="Times New Roman" panose="02020603050405020304" pitchFamily="18" charset="0"/>
              </a:rPr>
              <a:t>Available at</a:t>
            </a:r>
            <a:r>
              <a:rPr lang="en-GB" dirty="0" smtClean="0">
                <a:latin typeface="Times New Roman" panose="02020603050405020304" pitchFamily="18" charset="0"/>
                <a:cs typeface="Times New Roman" panose="02020603050405020304" pitchFamily="18" charset="0"/>
              </a:rPr>
              <a:t>: </a:t>
            </a:r>
            <a:r>
              <a:rPr lang="en-GB" dirty="0" err="1" smtClean="0">
                <a:latin typeface="Times New Roman" panose="02020603050405020304" pitchFamily="18" charset="0"/>
                <a:cs typeface="Times New Roman" panose="02020603050405020304" pitchFamily="18" charset="0"/>
              </a:rPr>
              <a:t>doi:https</a:t>
            </a:r>
            <a:r>
              <a:rPr lang="en-GB" dirty="0">
                <a:latin typeface="Times New Roman" panose="02020603050405020304" pitchFamily="18" charset="0"/>
                <a:cs typeface="Times New Roman" panose="02020603050405020304" pitchFamily="18" charset="0"/>
              </a:rPr>
              <a:t>://www.samsung.com/uk/about-us/company-info(Accessed on 29th February 2023</a:t>
            </a:r>
            <a:r>
              <a:rPr lang="en-GB" dirty="0" smtClean="0">
                <a:latin typeface="Times New Roman" panose="02020603050405020304" pitchFamily="18" charset="0"/>
                <a:cs typeface="Times New Roman" panose="02020603050405020304" pitchFamily="18" charset="0"/>
              </a:rPr>
              <a:t>).</a:t>
            </a:r>
          </a:p>
          <a:p>
            <a:pPr marL="285750" indent="-285750" eaLnBrk="0" fontAlgn="base" hangingPunct="0">
              <a:spcBef>
                <a:spcPct val="0"/>
              </a:spcBef>
              <a:spcAft>
                <a:spcPct val="0"/>
              </a:spcAft>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Samsung (2023). </a:t>
            </a:r>
            <a:r>
              <a:rPr lang="en-US" i="1" dirty="0">
                <a:latin typeface="Times New Roman" panose="02020603050405020304" pitchFamily="18" charset="0"/>
                <a:cs typeface="Times New Roman" panose="02020603050405020304" pitchFamily="18" charset="0"/>
              </a:rPr>
              <a:t>Samsung Galaxy - The Official Samsung Galaxy Site</a:t>
            </a:r>
            <a:r>
              <a:rPr lang="en-US" dirty="0">
                <a:latin typeface="Times New Roman" panose="02020603050405020304" pitchFamily="18" charset="0"/>
                <a:cs typeface="Times New Roman" panose="02020603050405020304" pitchFamily="18" charset="0"/>
              </a:rPr>
              <a:t>. [online] The Official Samsung Galaxy Site. Available at: </a:t>
            </a:r>
            <a:r>
              <a:rPr lang="en-US" u="sng" dirty="0">
                <a:latin typeface="Times New Roman" panose="02020603050405020304" pitchFamily="18" charset="0"/>
                <a:cs typeface="Times New Roman" panose="02020603050405020304" pitchFamily="18" charset="0"/>
                <a:hlinkClick r:id="rId2"/>
              </a:rPr>
              <a:t>https://www.samsung.com/global/galaxy/</a:t>
            </a:r>
            <a:r>
              <a:rPr lang="en-US"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endParaRPr lang="en-GB" dirty="0" smtClean="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Samsung </a:t>
            </a:r>
            <a:r>
              <a:rPr lang="en-US" dirty="0" err="1">
                <a:latin typeface="Times New Roman" panose="02020603050405020304" pitchFamily="18" charset="0"/>
                <a:cs typeface="Times New Roman" panose="02020603050405020304" pitchFamily="18" charset="0"/>
              </a:rPr>
              <a:t>NewsRoom</a:t>
            </a:r>
            <a:r>
              <a:rPr lang="en-US" dirty="0">
                <a:latin typeface="Times New Roman" panose="02020603050405020304" pitchFamily="18" charset="0"/>
                <a:cs typeface="Times New Roman" panose="02020603050405020304" pitchFamily="18" charset="0"/>
              </a:rPr>
              <a:t> (2019) </a:t>
            </a:r>
            <a:r>
              <a:rPr lang="en-US" i="1" dirty="0">
                <a:latin typeface="Times New Roman" panose="02020603050405020304" pitchFamily="18" charset="0"/>
                <a:cs typeface="Times New Roman" panose="02020603050405020304" pitchFamily="18" charset="0"/>
              </a:rPr>
              <a:t>Samsung’s Commitment to Our Workers in Global Operations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Samsung.com</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3"/>
              </a:rPr>
              <a:t>https://news.samsung.com/global/samsungs-commitment-to-our-workers-in-global-operations</a:t>
            </a:r>
            <a:r>
              <a:rPr lang="en-US" dirty="0">
                <a:latin typeface="Times New Roman" panose="02020603050405020304" pitchFamily="18" charset="0"/>
                <a:cs typeface="Times New Roman" panose="02020603050405020304" pitchFamily="18" charset="0"/>
              </a:rPr>
              <a:t>. (Accessed 27 </a:t>
            </a:r>
            <a:r>
              <a:rPr lang="en-US" dirty="0" err="1">
                <a:latin typeface="Times New Roman" panose="02020603050405020304" pitchFamily="18" charset="0"/>
                <a:cs typeface="Times New Roman" panose="02020603050405020304" pitchFamily="18" charset="0"/>
              </a:rPr>
              <a:t>feb.</a:t>
            </a:r>
            <a:r>
              <a:rPr lang="en-US" dirty="0">
                <a:latin typeface="Times New Roman" panose="02020603050405020304" pitchFamily="18" charset="0"/>
                <a:cs typeface="Times New Roman" panose="02020603050405020304" pitchFamily="18" charset="0"/>
              </a:rPr>
              <a:t> 2024</a:t>
            </a:r>
            <a:r>
              <a:rPr lang="en-US" dirty="0" smtClean="0">
                <a:latin typeface="Times New Roman" panose="02020603050405020304" pitchFamily="18" charset="0"/>
                <a:cs typeface="Times New Roman" panose="02020603050405020304" pitchFamily="18" charset="0"/>
              </a:rPr>
              <a:t>).</a:t>
            </a:r>
          </a:p>
          <a:p>
            <a:pPr marL="285750" indent="-285750" eaLnBrk="0" fontAlgn="base" hangingPunct="0">
              <a:spcBef>
                <a:spcPct val="0"/>
              </a:spcBef>
              <a:spcAft>
                <a:spcPct val="0"/>
              </a:spcAft>
              <a:buFont typeface="Wingdings" panose="05000000000000000000" pitchFamily="2" charset="2"/>
              <a:buChar char="ü"/>
            </a:pPr>
            <a:r>
              <a:rPr lang="en-GB" dirty="0" err="1">
                <a:latin typeface="Times New Roman" panose="02020603050405020304" pitchFamily="18" charset="0"/>
                <a:cs typeface="Times New Roman" panose="02020603050405020304" pitchFamily="18" charset="0"/>
              </a:rPr>
              <a:t>Schermerhorn</a:t>
            </a:r>
            <a:r>
              <a:rPr lang="en-GB" dirty="0">
                <a:latin typeface="Times New Roman" panose="02020603050405020304" pitchFamily="18" charset="0"/>
                <a:cs typeface="Times New Roman" panose="02020603050405020304" pitchFamily="18" charset="0"/>
              </a:rPr>
              <a:t> Jr, J.R. and </a:t>
            </a:r>
            <a:r>
              <a:rPr lang="en-GB" dirty="0" err="1">
                <a:latin typeface="Times New Roman" panose="02020603050405020304" pitchFamily="18" charset="0"/>
                <a:cs typeface="Times New Roman" panose="02020603050405020304" pitchFamily="18" charset="0"/>
              </a:rPr>
              <a:t>Bachrach</a:t>
            </a:r>
            <a:r>
              <a:rPr lang="en-GB" dirty="0">
                <a:latin typeface="Times New Roman" panose="02020603050405020304" pitchFamily="18" charset="0"/>
                <a:cs typeface="Times New Roman" panose="02020603050405020304" pitchFamily="18" charset="0"/>
              </a:rPr>
              <a:t>, D.G., 2023. </a:t>
            </a:r>
            <a:r>
              <a:rPr lang="en-GB" i="1" dirty="0">
                <a:latin typeface="Times New Roman" panose="02020603050405020304" pitchFamily="18" charset="0"/>
                <a:cs typeface="Times New Roman" panose="02020603050405020304" pitchFamily="18" charset="0"/>
              </a:rPr>
              <a:t>Management</a:t>
            </a:r>
            <a:r>
              <a:rPr lang="en-GB" dirty="0">
                <a:latin typeface="Times New Roman" panose="02020603050405020304" pitchFamily="18" charset="0"/>
                <a:cs typeface="Times New Roman" panose="02020603050405020304" pitchFamily="18" charset="0"/>
              </a:rPr>
              <a:t>. John Wiley &amp; Sons.</a:t>
            </a:r>
          </a:p>
          <a:p>
            <a:pPr marL="285750" indent="-285750" eaLnBrk="0" fontAlgn="base" hangingPunct="0">
              <a:spcBef>
                <a:spcPct val="0"/>
              </a:spcBef>
              <a:spcAft>
                <a:spcPct val="0"/>
              </a:spcAft>
              <a:buFont typeface="Wingdings" panose="05000000000000000000" pitchFamily="2" charset="2"/>
              <a:buChar char="ü"/>
            </a:pPr>
            <a:endParaRPr lang="en-GB" dirty="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Tjandra</a:t>
            </a:r>
            <a:r>
              <a:rPr lang="en-US" dirty="0">
                <a:latin typeface="Times New Roman" panose="02020603050405020304" pitchFamily="18" charset="0"/>
                <a:cs typeface="Times New Roman" panose="02020603050405020304" pitchFamily="18" charset="0"/>
              </a:rPr>
              <a:t>, N.C., </a:t>
            </a:r>
            <a:r>
              <a:rPr lang="en-US" dirty="0" err="1">
                <a:latin typeface="Times New Roman" panose="02020603050405020304" pitchFamily="18" charset="0"/>
                <a:cs typeface="Times New Roman" panose="02020603050405020304" pitchFamily="18" charset="0"/>
              </a:rPr>
              <a:t>Rihova</a:t>
            </a:r>
            <a:r>
              <a:rPr lang="en-US" dirty="0">
                <a:latin typeface="Times New Roman" panose="02020603050405020304" pitchFamily="18" charset="0"/>
                <a:cs typeface="Times New Roman" panose="02020603050405020304" pitchFamily="18" charset="0"/>
              </a:rPr>
              <a:t>, I., Snell, S., Den </a:t>
            </a:r>
            <a:r>
              <a:rPr lang="en-US" dirty="0" err="1">
                <a:latin typeface="Times New Roman" panose="02020603050405020304" pitchFamily="18" charset="0"/>
                <a:cs typeface="Times New Roman" panose="02020603050405020304" pitchFamily="18" charset="0"/>
              </a:rPr>
              <a:t>Hertog</a:t>
            </a:r>
            <a:r>
              <a:rPr lang="en-US" dirty="0">
                <a:latin typeface="Times New Roman" panose="02020603050405020304" pitchFamily="18" charset="0"/>
                <a:cs typeface="Times New Roman" panose="02020603050405020304" pitchFamily="18" charset="0"/>
              </a:rPr>
              <a:t>, C.S. and </a:t>
            </a:r>
            <a:r>
              <a:rPr lang="en-US" dirty="0" err="1">
                <a:latin typeface="Times New Roman" panose="02020603050405020304" pitchFamily="18" charset="0"/>
                <a:cs typeface="Times New Roman" panose="02020603050405020304" pitchFamily="18" charset="0"/>
              </a:rPr>
              <a:t>Theodoraki</a:t>
            </a:r>
            <a:r>
              <a:rPr lang="en-US" dirty="0">
                <a:latin typeface="Times New Roman" panose="02020603050405020304" pitchFamily="18" charset="0"/>
                <a:cs typeface="Times New Roman" panose="02020603050405020304" pitchFamily="18" charset="0"/>
              </a:rPr>
              <a:t>, E. (2020). Mega-events brand meaning co-creation: the Olympic case. </a:t>
            </a:r>
            <a:r>
              <a:rPr lang="en-US" i="1" dirty="0">
                <a:latin typeface="Times New Roman" panose="02020603050405020304" pitchFamily="18" charset="0"/>
                <a:cs typeface="Times New Roman" panose="02020603050405020304" pitchFamily="18" charset="0"/>
              </a:rPr>
              <a:t>Journal of Product &amp; Brand Management</a:t>
            </a:r>
            <a:r>
              <a:rPr lang="en-US" dirty="0">
                <a:latin typeface="Times New Roman" panose="02020603050405020304" pitchFamily="18" charset="0"/>
                <a:cs typeface="Times New Roman" panose="02020603050405020304" pitchFamily="18" charset="0"/>
              </a:rPr>
              <a:t>, [online] 30(1), pp.58–73.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a:t>
            </a:r>
            <a:r>
              <a:rPr lang="en-US" dirty="0" smtClean="0">
                <a:latin typeface="Times New Roman" panose="02020603050405020304" pitchFamily="18" charset="0"/>
                <a:cs typeface="Times New Roman" panose="02020603050405020304" pitchFamily="18" charset="0"/>
              </a:rPr>
              <a:t>doi.org/10.1108/jpbm-08-2019-2539.</a:t>
            </a:r>
          </a:p>
          <a:p>
            <a:pPr marL="285750" indent="-285750" eaLnBrk="0" fontAlgn="base" hangingPunct="0">
              <a:spcBef>
                <a:spcPct val="0"/>
              </a:spcBef>
              <a:spcAft>
                <a:spcPct val="0"/>
              </a:spcAft>
              <a:buFont typeface="Wingdings" panose="05000000000000000000" pitchFamily="2" charset="2"/>
              <a:buChar char="ü"/>
            </a:pPr>
            <a:r>
              <a:rPr lang="en-US" dirty="0" err="1">
                <a:latin typeface="Times New Roman" panose="02020603050405020304" pitchFamily="18" charset="0"/>
                <a:cs typeface="Times New Roman" panose="02020603050405020304" pitchFamily="18" charset="0"/>
              </a:rPr>
              <a:t>Tomo</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Mangia</a:t>
            </a:r>
            <a:r>
              <a:rPr lang="en-US" dirty="0">
                <a:latin typeface="Times New Roman" panose="02020603050405020304" pitchFamily="18" charset="0"/>
                <a:cs typeface="Times New Roman" panose="02020603050405020304" pitchFamily="18" charset="0"/>
              </a:rPr>
              <a:t>, G., </a:t>
            </a:r>
            <a:r>
              <a:rPr lang="en-US" dirty="0" err="1">
                <a:latin typeface="Times New Roman" panose="02020603050405020304" pitchFamily="18" charset="0"/>
                <a:cs typeface="Times New Roman" panose="02020603050405020304" pitchFamily="18" charset="0"/>
              </a:rPr>
              <a:t>Pezzillo</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Iacono</a:t>
            </a:r>
            <a:r>
              <a:rPr lang="en-US" dirty="0">
                <a:latin typeface="Times New Roman" panose="02020603050405020304" pitchFamily="18" charset="0"/>
                <a:cs typeface="Times New Roman" panose="02020603050405020304" pitchFamily="18" charset="0"/>
              </a:rPr>
              <a:t>, M. and </a:t>
            </a:r>
            <a:r>
              <a:rPr lang="en-US" dirty="0" err="1">
                <a:latin typeface="Times New Roman" panose="02020603050405020304" pitchFamily="18" charset="0"/>
                <a:cs typeface="Times New Roman" panose="02020603050405020304" pitchFamily="18" charset="0"/>
              </a:rPr>
              <a:t>Canonico</a:t>
            </a:r>
            <a:r>
              <a:rPr lang="en-US" dirty="0">
                <a:latin typeface="Times New Roman" panose="02020603050405020304" pitchFamily="18" charset="0"/>
                <a:cs typeface="Times New Roman" panose="02020603050405020304" pitchFamily="18" charset="0"/>
              </a:rPr>
              <a:t>, P. (2021). Family firms going international: Integrating corporate identity‐building processes and socioemotional wealth dimensions. </a:t>
            </a:r>
            <a:r>
              <a:rPr lang="en-US" i="1" dirty="0">
                <a:latin typeface="Times New Roman" panose="02020603050405020304" pitchFamily="18" charset="0"/>
                <a:cs typeface="Times New Roman" panose="02020603050405020304" pitchFamily="18" charset="0"/>
              </a:rPr>
              <a:t>European Management Review</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doi:https</a:t>
            </a:r>
            <a:r>
              <a:rPr lang="en-US" dirty="0">
                <a:latin typeface="Times New Roman" panose="02020603050405020304" pitchFamily="18" charset="0"/>
                <a:cs typeface="Times New Roman" panose="02020603050405020304" pitchFamily="18" charset="0"/>
              </a:rPr>
              <a:t>://doi.org/10.1111/emre.12462.</a:t>
            </a:r>
            <a:endParaRPr lang="en-GB" dirty="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UNC Kenan-Flagler Business School  (2019) </a:t>
            </a:r>
            <a:r>
              <a:rPr lang="en-US" i="1" dirty="0">
                <a:latin typeface="Times New Roman" panose="02020603050405020304" pitchFamily="18" charset="0"/>
                <a:cs typeface="Times New Roman" panose="02020603050405020304" pitchFamily="18" charset="0"/>
              </a:rPr>
              <a:t>When companies treat employees fairly, everyone wins</a:t>
            </a:r>
            <a:r>
              <a:rPr lang="en-US" dirty="0">
                <a:latin typeface="Times New Roman" panose="02020603050405020304" pitchFamily="18" charset="0"/>
                <a:cs typeface="Times New Roman" panose="02020603050405020304" pitchFamily="18" charset="0"/>
              </a:rPr>
              <a:t> . Available at: </a:t>
            </a:r>
            <a:r>
              <a:rPr lang="en-US" u="sng" dirty="0">
                <a:latin typeface="Times New Roman" panose="02020603050405020304" pitchFamily="18" charset="0"/>
                <a:cs typeface="Times New Roman" panose="02020603050405020304" pitchFamily="18" charset="0"/>
                <a:hlinkClick r:id="rId4"/>
              </a:rPr>
              <a:t>https://www.kenan-flagler.unc.edu/news/when-companies-treat-employees-fairly-everyone-wins/</a:t>
            </a:r>
            <a:r>
              <a:rPr lang="en-US" dirty="0">
                <a:latin typeface="Times New Roman" panose="02020603050405020304" pitchFamily="18" charset="0"/>
                <a:cs typeface="Times New Roman" panose="02020603050405020304" pitchFamily="18" charset="0"/>
              </a:rPr>
              <a:t>. . (Accessed 07 mar. 2024).</a:t>
            </a:r>
            <a:endParaRPr lang="en-GB" dirty="0">
              <a:latin typeface="Times New Roman" panose="02020603050405020304" pitchFamily="18" charset="0"/>
              <a:cs typeface="Times New Roman" panose="02020603050405020304" pitchFamily="18" charset="0"/>
            </a:endParaRPr>
          </a:p>
          <a:p>
            <a:pPr marL="285750" indent="-285750" eaLnBrk="0" fontAlgn="base" hangingPunct="0">
              <a:spcBef>
                <a:spcPct val="0"/>
              </a:spcBef>
              <a:spcAft>
                <a:spcPct val="0"/>
              </a:spcAft>
              <a:buFont typeface="Wingdings" panose="05000000000000000000" pitchFamily="2" charset="2"/>
              <a:buChar char="ü"/>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99009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390120" cy="6858000"/>
          </a:xfrm>
          <a:prstGeom prst="rect">
            <a:avLst/>
          </a:prstGeom>
        </p:spPr>
      </p:pic>
    </p:spTree>
    <p:extLst>
      <p:ext uri="{BB962C8B-B14F-4D97-AF65-F5344CB8AC3E}">
        <p14:creationId xmlns:p14="http://schemas.microsoft.com/office/powerpoint/2010/main" val="25115006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280" y="0"/>
            <a:ext cx="12100560" cy="6323753"/>
          </a:xfrm>
          <a:prstGeom prst="rect">
            <a:avLst/>
          </a:prstGeom>
        </p:spPr>
      </p:pic>
    </p:spTree>
    <p:extLst>
      <p:ext uri="{BB962C8B-B14F-4D97-AF65-F5344CB8AC3E}">
        <p14:creationId xmlns:p14="http://schemas.microsoft.com/office/powerpoint/2010/main" val="2636812314"/>
      </p:ext>
    </p:extLst>
  </p:cSld>
  <p:clrMapOvr>
    <a:masterClrMapping/>
  </p:clrMapOvr>
  <p:timing>
    <p:tnLst>
      <p:par>
        <p:cTn id="1" dur="indefinite" restart="never" nodeType="tmRoot"/>
      </p:par>
    </p:tnLst>
  </p:timing>
</p:sld>
</file>

<file path=ppt/theme/theme1.xml><?xml version="1.0" encoding="utf-8"?>
<a:theme xmlns:a="http://schemas.openxmlformats.org/drawingml/2006/main" name="S5025 ppt">
  <a:themeElements>
    <a:clrScheme name="Custom 83">
      <a:dk1>
        <a:sysClr val="windowText" lastClr="000000"/>
      </a:dk1>
      <a:lt1>
        <a:sysClr val="window" lastClr="FFFFFF"/>
      </a:lt1>
      <a:dk2>
        <a:srgbClr val="44546A"/>
      </a:dk2>
      <a:lt2>
        <a:srgbClr val="E7E6E6"/>
      </a:lt2>
      <a:accent1>
        <a:srgbClr val="024873"/>
      </a:accent1>
      <a:accent2>
        <a:srgbClr val="03658C"/>
      </a:accent2>
      <a:accent3>
        <a:srgbClr val="0388A6"/>
      </a:accent3>
      <a:accent4>
        <a:srgbClr val="04ADBF"/>
      </a:accent4>
      <a:accent5>
        <a:srgbClr val="5B9BD5"/>
      </a:accent5>
      <a:accent6>
        <a:srgbClr val="04D9D9"/>
      </a:accent6>
      <a:hlink>
        <a:srgbClr val="0563C1"/>
      </a:hlink>
      <a:folHlink>
        <a:srgbClr val="954F72"/>
      </a:folHlink>
    </a:clrScheme>
    <a:fontScheme name="Custom 118">
      <a:majorFont>
        <a:latin typeface="Selawik Semibold"/>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 pitch deck_Win32_JB_v2.potx" id="{20737546-06B0-4BD7-AC56-F403EF86C0E3}" vid="{1EA85B44-1A53-4BBB-B1B2-A9A21AB62E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S5025 ppt</Template>
  <TotalTime>1231</TotalTime>
  <Words>1904</Words>
  <Application>Microsoft Office PowerPoint</Application>
  <PresentationFormat>Widescreen</PresentationFormat>
  <Paragraphs>126</Paragraphs>
  <Slides>17</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Algerian</vt:lpstr>
      <vt:lpstr>Arial</vt:lpstr>
      <vt:lpstr>Calibri</vt:lpstr>
      <vt:lpstr>Selawik Semibold</vt:lpstr>
      <vt:lpstr>Source Sans Pro</vt:lpstr>
      <vt:lpstr>Source Sans Pro ExtraLight</vt:lpstr>
      <vt:lpstr>Times New Roman</vt:lpstr>
      <vt:lpstr>Wingdings</vt:lpstr>
      <vt:lpstr>S5025 ppt</vt:lpstr>
      <vt:lpstr>                      Introduction to Leadership and Management  Module Code: LCBB4008 </vt:lpstr>
      <vt:lpstr>Content of the Presentation</vt:lpstr>
      <vt:lpstr>Introduction</vt:lpstr>
      <vt:lpstr>PowerPoint Presentation</vt:lpstr>
      <vt:lpstr>Importance of management </vt:lpstr>
      <vt:lpstr> Management principles</vt:lpstr>
      <vt:lpstr>PowerPoint Presentation</vt:lpstr>
      <vt:lpstr>Management functions</vt:lpstr>
      <vt:lpstr>Managerial roles </vt:lpstr>
      <vt:lpstr>PowerPoint Presentation</vt:lpstr>
      <vt:lpstr>PowerPoint Presentation</vt:lpstr>
      <vt:lpstr>   </vt:lpstr>
      <vt:lpstr>Conclusions </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Leadership and Management  Module Code: LCBB4008</dc:title>
  <dc:creator>User</dc:creator>
  <cp:lastModifiedBy>User</cp:lastModifiedBy>
  <cp:revision>34</cp:revision>
  <dcterms:created xsi:type="dcterms:W3CDTF">2024-03-13T11:54:17Z</dcterms:created>
  <dcterms:modified xsi:type="dcterms:W3CDTF">2024-03-23T11:44:01Z</dcterms:modified>
</cp:coreProperties>
</file>