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4" r:id="rId9"/>
    <p:sldId id="263" r:id="rId10"/>
    <p:sldId id="267" r:id="rId11"/>
    <p:sldId id="265"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CB0C18-8A09-0118-1965-D0ECB772B928}" v="1053" dt="2026-07-06T13:07:13.545"/>
    <p1510:client id="{4C476E9F-4FC2-0BB7-C543-2E1E0B14265B}" v="97" dt="2026-07-07T11:04:26.8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4C476E9F-4FC2-0BB7-C543-2E1E0B14265B}"/>
    <pc:docChg chg="addSld modSld">
      <pc:chgData name="Rebecca Francis-Davies" userId="S::r.francis-davies@uwtsd.ac.uk::caf69e2c-2198-47a4-8268-c57958bd4ca9" providerId="AD" clId="Web-{4C476E9F-4FC2-0BB7-C543-2E1E0B14265B}" dt="2026-07-07T11:04:54.125" v="98"/>
      <pc:docMkLst>
        <pc:docMk/>
      </pc:docMkLst>
      <pc:sldChg chg="modSp new modNotes">
        <pc:chgData name="Rebecca Francis-Davies" userId="S::r.francis-davies@uwtsd.ac.uk::caf69e2c-2198-47a4-8268-c57958bd4ca9" providerId="AD" clId="Web-{4C476E9F-4FC2-0BB7-C543-2E1E0B14265B}" dt="2026-07-07T10:37:59.980" v="64" actId="20577"/>
        <pc:sldMkLst>
          <pc:docMk/>
          <pc:sldMk cId="2951105405" sldId="267"/>
        </pc:sldMkLst>
        <pc:spChg chg="mod">
          <ac:chgData name="Rebecca Francis-Davies" userId="S::r.francis-davies@uwtsd.ac.uk::caf69e2c-2198-47a4-8268-c57958bd4ca9" providerId="AD" clId="Web-{4C476E9F-4FC2-0BB7-C543-2E1E0B14265B}" dt="2026-07-07T10:29:56.930" v="6" actId="20577"/>
          <ac:spMkLst>
            <pc:docMk/>
            <pc:sldMk cId="2951105405" sldId="267"/>
            <ac:spMk id="2" creationId="{B1CE52BA-F98A-126B-9031-EE9DAD6A0745}"/>
          </ac:spMkLst>
        </pc:spChg>
        <pc:spChg chg="mod">
          <ac:chgData name="Rebecca Francis-Davies" userId="S::r.francis-davies@uwtsd.ac.uk::caf69e2c-2198-47a4-8268-c57958bd4ca9" providerId="AD" clId="Web-{4C476E9F-4FC2-0BB7-C543-2E1E0B14265B}" dt="2026-07-07T10:37:59.980" v="64" actId="20577"/>
          <ac:spMkLst>
            <pc:docMk/>
            <pc:sldMk cId="2951105405" sldId="267"/>
            <ac:spMk id="3" creationId="{29135B90-1A9A-EBB8-C26A-58C866F0E9F1}"/>
          </ac:spMkLst>
        </pc:spChg>
      </pc:sldChg>
      <pc:sldChg chg="addSp delSp modSp new mod setBg">
        <pc:chgData name="Rebecca Francis-Davies" userId="S::r.francis-davies@uwtsd.ac.uk::caf69e2c-2198-47a4-8268-c57958bd4ca9" providerId="AD" clId="Web-{4C476E9F-4FC2-0BB7-C543-2E1E0B14265B}" dt="2026-07-07T11:04:54.125" v="98"/>
        <pc:sldMkLst>
          <pc:docMk/>
          <pc:sldMk cId="913687573" sldId="268"/>
        </pc:sldMkLst>
        <pc:spChg chg="mod">
          <ac:chgData name="Rebecca Francis-Davies" userId="S::r.francis-davies@uwtsd.ac.uk::caf69e2c-2198-47a4-8268-c57958bd4ca9" providerId="AD" clId="Web-{4C476E9F-4FC2-0BB7-C543-2E1E0B14265B}" dt="2026-07-07T11:04:54.125" v="98"/>
          <ac:spMkLst>
            <pc:docMk/>
            <pc:sldMk cId="913687573" sldId="268"/>
            <ac:spMk id="2" creationId="{1DD31BC9-DBAB-793E-AFD0-3B4D5CEACA59}"/>
          </ac:spMkLst>
        </pc:spChg>
        <pc:spChg chg="del mod">
          <ac:chgData name="Rebecca Francis-Davies" userId="S::r.francis-davies@uwtsd.ac.uk::caf69e2c-2198-47a4-8268-c57958bd4ca9" providerId="AD" clId="Web-{4C476E9F-4FC2-0BB7-C543-2E1E0B14265B}" dt="2026-07-07T11:04:54.125" v="98"/>
          <ac:spMkLst>
            <pc:docMk/>
            <pc:sldMk cId="913687573" sldId="268"/>
            <ac:spMk id="3" creationId="{84DFAFCE-4B56-864E-3F4D-09D67F17B7D2}"/>
          </ac:spMkLst>
        </pc:spChg>
        <pc:spChg chg="add">
          <ac:chgData name="Rebecca Francis-Davies" userId="S::r.francis-davies@uwtsd.ac.uk::caf69e2c-2198-47a4-8268-c57958bd4ca9" providerId="AD" clId="Web-{4C476E9F-4FC2-0BB7-C543-2E1E0B14265B}" dt="2026-07-07T11:04:54.125" v="98"/>
          <ac:spMkLst>
            <pc:docMk/>
            <pc:sldMk cId="913687573" sldId="268"/>
            <ac:spMk id="9" creationId="{2659FDB4-FCBE-4A89-B46D-43D4FA54464D}"/>
          </ac:spMkLst>
        </pc:spChg>
        <pc:graphicFrameChg chg="add">
          <ac:chgData name="Rebecca Francis-Davies" userId="S::r.francis-davies@uwtsd.ac.uk::caf69e2c-2198-47a4-8268-c57958bd4ca9" providerId="AD" clId="Web-{4C476E9F-4FC2-0BB7-C543-2E1E0B14265B}" dt="2026-07-07T11:04:54.125" v="98"/>
          <ac:graphicFrameMkLst>
            <pc:docMk/>
            <pc:sldMk cId="913687573" sldId="268"/>
            <ac:graphicFrameMk id="5" creationId="{613BFCC8-70E1-F1F1-F431-6C6EA8AD205C}"/>
          </ac:graphicFrameMkLst>
        </pc:graphicFrameChg>
        <pc:cxnChg chg="add">
          <ac:chgData name="Rebecca Francis-Davies" userId="S::r.francis-davies@uwtsd.ac.uk::caf69e2c-2198-47a4-8268-c57958bd4ca9" providerId="AD" clId="Web-{4C476E9F-4FC2-0BB7-C543-2E1E0B14265B}" dt="2026-07-07T11:04:54.125" v="98"/>
          <ac:cxnSpMkLst>
            <pc:docMk/>
            <pc:sldMk cId="913687573" sldId="268"/>
            <ac:cxnSpMk id="11" creationId="{C8F51B3F-8331-4E4A-AE96-D47B1006EEAD}"/>
          </ac:cxnSpMkLst>
        </pc:cxnChg>
      </pc:sldChg>
    </pc:docChg>
  </pc:docChgLst>
  <pc:docChgLst>
    <pc:chgData name="Rebecca Francis-Davies" userId="S::r.francis-davies@uwtsd.ac.uk::caf69e2c-2198-47a4-8268-c57958bd4ca9" providerId="AD" clId="Web-{2ECB0C18-8A09-0118-1965-D0ECB772B928}"/>
    <pc:docChg chg="addSld modSld">
      <pc:chgData name="Rebecca Francis-Davies" userId="S::r.francis-davies@uwtsd.ac.uk::caf69e2c-2198-47a4-8268-c57958bd4ca9" providerId="AD" clId="Web-{2ECB0C18-8A09-0118-1965-D0ECB772B928}" dt="2026-07-06T14:03:32.923" v="1258"/>
      <pc:docMkLst>
        <pc:docMk/>
      </pc:docMkLst>
      <pc:sldChg chg="addSp modSp mod setBg">
        <pc:chgData name="Rebecca Francis-Davies" userId="S::r.francis-davies@uwtsd.ac.uk::caf69e2c-2198-47a4-8268-c57958bd4ca9" providerId="AD" clId="Web-{2ECB0C18-8A09-0118-1965-D0ECB772B928}" dt="2026-07-06T11:59:54.271" v="65"/>
        <pc:sldMkLst>
          <pc:docMk/>
          <pc:sldMk cId="109857222" sldId="256"/>
        </pc:sldMkLst>
        <pc:spChg chg="mod">
          <ac:chgData name="Rebecca Francis-Davies" userId="S::r.francis-davies@uwtsd.ac.uk::caf69e2c-2198-47a4-8268-c57958bd4ca9" providerId="AD" clId="Web-{2ECB0C18-8A09-0118-1965-D0ECB772B928}" dt="2026-07-06T11:59:54.271" v="65"/>
          <ac:spMkLst>
            <pc:docMk/>
            <pc:sldMk cId="109857222" sldId="256"/>
            <ac:spMk id="2" creationId="{00000000-0000-0000-0000-000000000000}"/>
          </ac:spMkLst>
        </pc:spChg>
        <pc:spChg chg="mod">
          <ac:chgData name="Rebecca Francis-Davies" userId="S::r.francis-davies@uwtsd.ac.uk::caf69e2c-2198-47a4-8268-c57958bd4ca9" providerId="AD" clId="Web-{2ECB0C18-8A09-0118-1965-D0ECB772B928}" dt="2026-07-06T11:59:54.271" v="65"/>
          <ac:spMkLst>
            <pc:docMk/>
            <pc:sldMk cId="109857222" sldId="256"/>
            <ac:spMk id="3" creationId="{00000000-0000-0000-0000-000000000000}"/>
          </ac:spMkLst>
        </pc:spChg>
        <pc:spChg chg="add">
          <ac:chgData name="Rebecca Francis-Davies" userId="S::r.francis-davies@uwtsd.ac.uk::caf69e2c-2198-47a4-8268-c57958bd4ca9" providerId="AD" clId="Web-{2ECB0C18-8A09-0118-1965-D0ECB772B928}" dt="2026-07-06T11:59:54.271" v="65"/>
          <ac:spMkLst>
            <pc:docMk/>
            <pc:sldMk cId="109857222" sldId="256"/>
            <ac:spMk id="8" creationId="{0E30439A-8A5B-46EC-8283-9B6B031D40D0}"/>
          </ac:spMkLst>
        </pc:spChg>
        <pc:spChg chg="add">
          <ac:chgData name="Rebecca Francis-Davies" userId="S::r.francis-davies@uwtsd.ac.uk::caf69e2c-2198-47a4-8268-c57958bd4ca9" providerId="AD" clId="Web-{2ECB0C18-8A09-0118-1965-D0ECB772B928}" dt="2026-07-06T11:59:54.271" v="65"/>
          <ac:spMkLst>
            <pc:docMk/>
            <pc:sldMk cId="109857222" sldId="256"/>
            <ac:spMk id="10" creationId="{5CEAD642-85CF-4750-8432-7C80C901F001}"/>
          </ac:spMkLst>
        </pc:spChg>
        <pc:spChg chg="add">
          <ac:chgData name="Rebecca Francis-Davies" userId="S::r.francis-davies@uwtsd.ac.uk::caf69e2c-2198-47a4-8268-c57958bd4ca9" providerId="AD" clId="Web-{2ECB0C18-8A09-0118-1965-D0ECB772B928}" dt="2026-07-06T11:59:54.271" v="65"/>
          <ac:spMkLst>
            <pc:docMk/>
            <pc:sldMk cId="109857222" sldId="256"/>
            <ac:spMk id="12" creationId="{FA33EEAE-15D5-4119-8C1E-89D943F911EF}"/>
          </ac:spMkLst>
        </pc:spChg>
        <pc:spChg chg="add">
          <ac:chgData name="Rebecca Francis-Davies" userId="S::r.francis-davies@uwtsd.ac.uk::caf69e2c-2198-47a4-8268-c57958bd4ca9" providerId="AD" clId="Web-{2ECB0C18-8A09-0118-1965-D0ECB772B928}" dt="2026-07-06T11:59:54.271" v="65"/>
          <ac:spMkLst>
            <pc:docMk/>
            <pc:sldMk cId="109857222" sldId="256"/>
            <ac:spMk id="14" creationId="{730D8B3B-9B80-4025-B934-26DC7D7CD231}"/>
          </ac:spMkLst>
        </pc:spChg>
        <pc:spChg chg="add">
          <ac:chgData name="Rebecca Francis-Davies" userId="S::r.francis-davies@uwtsd.ac.uk::caf69e2c-2198-47a4-8268-c57958bd4ca9" providerId="AD" clId="Web-{2ECB0C18-8A09-0118-1965-D0ECB772B928}" dt="2026-07-06T11:59:54.271" v="65"/>
          <ac:spMkLst>
            <pc:docMk/>
            <pc:sldMk cId="109857222" sldId="256"/>
            <ac:spMk id="16" creationId="{B5A1B09C-1565-46F8-B70F-621C5EB48A09}"/>
          </ac:spMkLst>
        </pc:spChg>
        <pc:spChg chg="add">
          <ac:chgData name="Rebecca Francis-Davies" userId="S::r.francis-davies@uwtsd.ac.uk::caf69e2c-2198-47a4-8268-c57958bd4ca9" providerId="AD" clId="Web-{2ECB0C18-8A09-0118-1965-D0ECB772B928}" dt="2026-07-06T11:59:54.271" v="65"/>
          <ac:spMkLst>
            <pc:docMk/>
            <pc:sldMk cId="109857222" sldId="256"/>
            <ac:spMk id="18" creationId="{8C516CC8-80AC-446C-A56E-9F54B7210402}"/>
          </ac:spMkLst>
        </pc:spChg>
        <pc:spChg chg="add">
          <ac:chgData name="Rebecca Francis-Davies" userId="S::r.francis-davies@uwtsd.ac.uk::caf69e2c-2198-47a4-8268-c57958bd4ca9" providerId="AD" clId="Web-{2ECB0C18-8A09-0118-1965-D0ECB772B928}" dt="2026-07-06T11:59:54.271" v="65"/>
          <ac:spMkLst>
            <pc:docMk/>
            <pc:sldMk cId="109857222" sldId="256"/>
            <ac:spMk id="20" creationId="{53947E58-F088-49F1-A3D1-DEA690192E84}"/>
          </ac:spMkLst>
        </pc:spChg>
      </pc:sldChg>
      <pc:sldChg chg="addSp delSp modSp new mod setBg">
        <pc:chgData name="Rebecca Francis-Davies" userId="S::r.francis-davies@uwtsd.ac.uk::caf69e2c-2198-47a4-8268-c57958bd4ca9" providerId="AD" clId="Web-{2ECB0C18-8A09-0118-1965-D0ECB772B928}" dt="2026-07-06T12:00:02.037" v="66"/>
        <pc:sldMkLst>
          <pc:docMk/>
          <pc:sldMk cId="1625454786" sldId="257"/>
        </pc:sldMkLst>
        <pc:spChg chg="mod">
          <ac:chgData name="Rebecca Francis-Davies" userId="S::r.francis-davies@uwtsd.ac.uk::caf69e2c-2198-47a4-8268-c57958bd4ca9" providerId="AD" clId="Web-{2ECB0C18-8A09-0118-1965-D0ECB772B928}" dt="2026-07-06T12:00:02.037" v="66"/>
          <ac:spMkLst>
            <pc:docMk/>
            <pc:sldMk cId="1625454786" sldId="257"/>
            <ac:spMk id="2" creationId="{324665E3-8A30-C57F-06A2-B760A20859B0}"/>
          </ac:spMkLst>
        </pc:spChg>
        <pc:spChg chg="del mod">
          <ac:chgData name="Rebecca Francis-Davies" userId="S::r.francis-davies@uwtsd.ac.uk::caf69e2c-2198-47a4-8268-c57958bd4ca9" providerId="AD" clId="Web-{2ECB0C18-8A09-0118-1965-D0ECB772B928}" dt="2026-07-06T12:00:02.037" v="66"/>
          <ac:spMkLst>
            <pc:docMk/>
            <pc:sldMk cId="1625454786" sldId="257"/>
            <ac:spMk id="3" creationId="{818B081C-EBE8-F545-D86C-126B4A9E8DE4}"/>
          </ac:spMkLst>
        </pc:spChg>
        <pc:spChg chg="add">
          <ac:chgData name="Rebecca Francis-Davies" userId="S::r.francis-davies@uwtsd.ac.uk::caf69e2c-2198-47a4-8268-c57958bd4ca9" providerId="AD" clId="Web-{2ECB0C18-8A09-0118-1965-D0ECB772B928}" dt="2026-07-06T12:00:02.037" v="66"/>
          <ac:spMkLst>
            <pc:docMk/>
            <pc:sldMk cId="1625454786" sldId="257"/>
            <ac:spMk id="9" creationId="{56E9B3E6-E277-4D68-BA48-9CB43FFBD6E2}"/>
          </ac:spMkLst>
        </pc:spChg>
        <pc:spChg chg="add">
          <ac:chgData name="Rebecca Francis-Davies" userId="S::r.francis-davies@uwtsd.ac.uk::caf69e2c-2198-47a4-8268-c57958bd4ca9" providerId="AD" clId="Web-{2ECB0C18-8A09-0118-1965-D0ECB772B928}" dt="2026-07-06T12:00:02.037" v="66"/>
          <ac:spMkLst>
            <pc:docMk/>
            <pc:sldMk cId="1625454786" sldId="257"/>
            <ac:spMk id="16" creationId="{D5B0017B-2ECA-49AF-B397-DC140825DF8D}"/>
          </ac:spMkLst>
        </pc:spChg>
        <pc:grpChg chg="add">
          <ac:chgData name="Rebecca Francis-Davies" userId="S::r.francis-davies@uwtsd.ac.uk::caf69e2c-2198-47a4-8268-c57958bd4ca9" providerId="AD" clId="Web-{2ECB0C18-8A09-0118-1965-D0ECB772B928}" dt="2026-07-06T12:00:02.037" v="66"/>
          <ac:grpSpMkLst>
            <pc:docMk/>
            <pc:sldMk cId="1625454786" sldId="257"/>
            <ac:grpSpMk id="11" creationId="{AE1C45F0-260A-458C-96ED-C1F6D2151219}"/>
          </ac:grpSpMkLst>
        </pc:grpChg>
        <pc:graphicFrameChg chg="add">
          <ac:chgData name="Rebecca Francis-Davies" userId="S::r.francis-davies@uwtsd.ac.uk::caf69e2c-2198-47a4-8268-c57958bd4ca9" providerId="AD" clId="Web-{2ECB0C18-8A09-0118-1965-D0ECB772B928}" dt="2026-07-06T12:00:02.037" v="66"/>
          <ac:graphicFrameMkLst>
            <pc:docMk/>
            <pc:sldMk cId="1625454786" sldId="257"/>
            <ac:graphicFrameMk id="5" creationId="{615B2DCD-66E2-9A44-0BD7-629362CE2DEB}"/>
          </ac:graphicFrameMkLst>
        </pc:graphicFrameChg>
        <pc:cxnChg chg="add">
          <ac:chgData name="Rebecca Francis-Davies" userId="S::r.francis-davies@uwtsd.ac.uk::caf69e2c-2198-47a4-8268-c57958bd4ca9" providerId="AD" clId="Web-{2ECB0C18-8A09-0118-1965-D0ECB772B928}" dt="2026-07-06T12:00:02.037" v="66"/>
          <ac:cxnSpMkLst>
            <pc:docMk/>
            <pc:sldMk cId="1625454786" sldId="257"/>
            <ac:cxnSpMk id="18" creationId="{6CF1BAF6-AD41-4082-B212-8A1F9A2E8779}"/>
          </ac:cxnSpMkLst>
        </pc:cxnChg>
      </pc:sldChg>
      <pc:sldChg chg="addSp delSp modSp new mod setBg modNotes">
        <pc:chgData name="Rebecca Francis-Davies" userId="S::r.francis-davies@uwtsd.ac.uk::caf69e2c-2198-47a4-8268-c57958bd4ca9" providerId="AD" clId="Web-{2ECB0C18-8A09-0118-1965-D0ECB772B928}" dt="2026-07-06T12:04:49.747" v="103"/>
        <pc:sldMkLst>
          <pc:docMk/>
          <pc:sldMk cId="122249962" sldId="258"/>
        </pc:sldMkLst>
        <pc:spChg chg="mod">
          <ac:chgData name="Rebecca Francis-Davies" userId="S::r.francis-davies@uwtsd.ac.uk::caf69e2c-2198-47a4-8268-c57958bd4ca9" providerId="AD" clId="Web-{2ECB0C18-8A09-0118-1965-D0ECB772B928}" dt="2026-07-06T12:04:49.747" v="103"/>
          <ac:spMkLst>
            <pc:docMk/>
            <pc:sldMk cId="122249962" sldId="258"/>
            <ac:spMk id="2" creationId="{6C7CC2C0-A505-97B9-9B56-DE1D34354C59}"/>
          </ac:spMkLst>
        </pc:spChg>
        <pc:spChg chg="del mod">
          <ac:chgData name="Rebecca Francis-Davies" userId="S::r.francis-davies@uwtsd.ac.uk::caf69e2c-2198-47a4-8268-c57958bd4ca9" providerId="AD" clId="Web-{2ECB0C18-8A09-0118-1965-D0ECB772B928}" dt="2026-07-06T12:04:49.747" v="103"/>
          <ac:spMkLst>
            <pc:docMk/>
            <pc:sldMk cId="122249962" sldId="258"/>
            <ac:spMk id="3" creationId="{67B14D9E-9B24-B9B8-FBD7-4C0B1AF4CE1A}"/>
          </ac:spMkLst>
        </pc:spChg>
        <pc:spChg chg="add">
          <ac:chgData name="Rebecca Francis-Davies" userId="S::r.francis-davies@uwtsd.ac.uk::caf69e2c-2198-47a4-8268-c57958bd4ca9" providerId="AD" clId="Web-{2ECB0C18-8A09-0118-1965-D0ECB772B928}" dt="2026-07-06T12:04:49.747" v="103"/>
          <ac:spMkLst>
            <pc:docMk/>
            <pc:sldMk cId="122249962" sldId="258"/>
            <ac:spMk id="9" creationId="{BACC6370-2D7E-4714-9D71-7542949D7D5D}"/>
          </ac:spMkLst>
        </pc:spChg>
        <pc:spChg chg="add">
          <ac:chgData name="Rebecca Francis-Davies" userId="S::r.francis-davies@uwtsd.ac.uk::caf69e2c-2198-47a4-8268-c57958bd4ca9" providerId="AD" clId="Web-{2ECB0C18-8A09-0118-1965-D0ECB772B928}" dt="2026-07-06T12:04:49.747" v="103"/>
          <ac:spMkLst>
            <pc:docMk/>
            <pc:sldMk cId="122249962" sldId="258"/>
            <ac:spMk id="11" creationId="{F68B3F68-107C-434F-AA38-110D5EA91B85}"/>
          </ac:spMkLst>
        </pc:spChg>
        <pc:spChg chg="add">
          <ac:chgData name="Rebecca Francis-Davies" userId="S::r.francis-davies@uwtsd.ac.uk::caf69e2c-2198-47a4-8268-c57958bd4ca9" providerId="AD" clId="Web-{2ECB0C18-8A09-0118-1965-D0ECB772B928}" dt="2026-07-06T12:04:49.747" v="103"/>
          <ac:spMkLst>
            <pc:docMk/>
            <pc:sldMk cId="122249962" sldId="258"/>
            <ac:spMk id="13" creationId="{AAD0DBB9-1A4B-4391-81D4-CB19F9AB918A}"/>
          </ac:spMkLst>
        </pc:spChg>
        <pc:spChg chg="add">
          <ac:chgData name="Rebecca Francis-Davies" userId="S::r.francis-davies@uwtsd.ac.uk::caf69e2c-2198-47a4-8268-c57958bd4ca9" providerId="AD" clId="Web-{2ECB0C18-8A09-0118-1965-D0ECB772B928}" dt="2026-07-06T12:04:49.747" v="103"/>
          <ac:spMkLst>
            <pc:docMk/>
            <pc:sldMk cId="122249962" sldId="258"/>
            <ac:spMk id="15" creationId="{063BBA22-50EA-4C4D-BE05-F1CE4E63AA56}"/>
          </ac:spMkLst>
        </pc:spChg>
        <pc:graphicFrameChg chg="add">
          <ac:chgData name="Rebecca Francis-Davies" userId="S::r.francis-davies@uwtsd.ac.uk::caf69e2c-2198-47a4-8268-c57958bd4ca9" providerId="AD" clId="Web-{2ECB0C18-8A09-0118-1965-D0ECB772B928}" dt="2026-07-06T12:04:49.747" v="103"/>
          <ac:graphicFrameMkLst>
            <pc:docMk/>
            <pc:sldMk cId="122249962" sldId="258"/>
            <ac:graphicFrameMk id="5" creationId="{26313DD1-656E-0D7C-35C6-58A84B91CA68}"/>
          </ac:graphicFrameMkLst>
        </pc:graphicFrameChg>
      </pc:sldChg>
      <pc:sldChg chg="addSp delSp modSp new mod setBg modNotes">
        <pc:chgData name="Rebecca Francis-Davies" userId="S::r.francis-davies@uwtsd.ac.uk::caf69e2c-2198-47a4-8268-c57958bd4ca9" providerId="AD" clId="Web-{2ECB0C18-8A09-0118-1965-D0ECB772B928}" dt="2026-07-06T12:08:28.768" v="263"/>
        <pc:sldMkLst>
          <pc:docMk/>
          <pc:sldMk cId="1833108480" sldId="259"/>
        </pc:sldMkLst>
        <pc:spChg chg="mod">
          <ac:chgData name="Rebecca Francis-Davies" userId="S::r.francis-davies@uwtsd.ac.uk::caf69e2c-2198-47a4-8268-c57958bd4ca9" providerId="AD" clId="Web-{2ECB0C18-8A09-0118-1965-D0ECB772B928}" dt="2026-07-06T12:08:28.768" v="263"/>
          <ac:spMkLst>
            <pc:docMk/>
            <pc:sldMk cId="1833108480" sldId="259"/>
            <ac:spMk id="2" creationId="{17455763-7542-9769-305B-D6EA51FC610F}"/>
          </ac:spMkLst>
        </pc:spChg>
        <pc:spChg chg="del mod">
          <ac:chgData name="Rebecca Francis-Davies" userId="S::r.francis-davies@uwtsd.ac.uk::caf69e2c-2198-47a4-8268-c57958bd4ca9" providerId="AD" clId="Web-{2ECB0C18-8A09-0118-1965-D0ECB772B928}" dt="2026-07-06T12:08:28.768" v="263"/>
          <ac:spMkLst>
            <pc:docMk/>
            <pc:sldMk cId="1833108480" sldId="259"/>
            <ac:spMk id="3" creationId="{AFE28BEE-1744-DC21-9526-714F31D682B2}"/>
          </ac:spMkLst>
        </pc:spChg>
        <pc:spChg chg="add">
          <ac:chgData name="Rebecca Francis-Davies" userId="S::r.francis-davies@uwtsd.ac.uk::caf69e2c-2198-47a4-8268-c57958bd4ca9" providerId="AD" clId="Web-{2ECB0C18-8A09-0118-1965-D0ECB772B928}" dt="2026-07-06T12:08:28.768" v="263"/>
          <ac:spMkLst>
            <pc:docMk/>
            <pc:sldMk cId="1833108480" sldId="259"/>
            <ac:spMk id="9" creationId="{BACC6370-2D7E-4714-9D71-7542949D7D5D}"/>
          </ac:spMkLst>
        </pc:spChg>
        <pc:spChg chg="add">
          <ac:chgData name="Rebecca Francis-Davies" userId="S::r.francis-davies@uwtsd.ac.uk::caf69e2c-2198-47a4-8268-c57958bd4ca9" providerId="AD" clId="Web-{2ECB0C18-8A09-0118-1965-D0ECB772B928}" dt="2026-07-06T12:08:28.768" v="263"/>
          <ac:spMkLst>
            <pc:docMk/>
            <pc:sldMk cId="1833108480" sldId="259"/>
            <ac:spMk id="11" creationId="{256B2C21-A230-48C0-8DF1-C46611373C44}"/>
          </ac:spMkLst>
        </pc:spChg>
        <pc:spChg chg="add">
          <ac:chgData name="Rebecca Francis-Davies" userId="S::r.francis-davies@uwtsd.ac.uk::caf69e2c-2198-47a4-8268-c57958bd4ca9" providerId="AD" clId="Web-{2ECB0C18-8A09-0118-1965-D0ECB772B928}" dt="2026-07-06T12:08:28.768" v="263"/>
          <ac:spMkLst>
            <pc:docMk/>
            <pc:sldMk cId="1833108480" sldId="259"/>
            <ac:spMk id="13" creationId="{3847E18C-932D-4C95-AABA-FEC7C9499AD7}"/>
          </ac:spMkLst>
        </pc:spChg>
        <pc:spChg chg="add">
          <ac:chgData name="Rebecca Francis-Davies" userId="S::r.francis-davies@uwtsd.ac.uk::caf69e2c-2198-47a4-8268-c57958bd4ca9" providerId="AD" clId="Web-{2ECB0C18-8A09-0118-1965-D0ECB772B928}" dt="2026-07-06T12:08:28.768" v="263"/>
          <ac:spMkLst>
            <pc:docMk/>
            <pc:sldMk cId="1833108480" sldId="259"/>
            <ac:spMk id="15" creationId="{3150CB11-0C61-439E-910F-5787759E72A0}"/>
          </ac:spMkLst>
        </pc:spChg>
        <pc:spChg chg="add">
          <ac:chgData name="Rebecca Francis-Davies" userId="S::r.francis-davies@uwtsd.ac.uk::caf69e2c-2198-47a4-8268-c57958bd4ca9" providerId="AD" clId="Web-{2ECB0C18-8A09-0118-1965-D0ECB772B928}" dt="2026-07-06T12:08:28.768" v="263"/>
          <ac:spMkLst>
            <pc:docMk/>
            <pc:sldMk cId="1833108480" sldId="259"/>
            <ac:spMk id="17" creationId="{43F8A58B-5155-44CE-A5FF-7647B47D0A7A}"/>
          </ac:spMkLst>
        </pc:spChg>
        <pc:spChg chg="add">
          <ac:chgData name="Rebecca Francis-Davies" userId="S::r.francis-davies@uwtsd.ac.uk::caf69e2c-2198-47a4-8268-c57958bd4ca9" providerId="AD" clId="Web-{2ECB0C18-8A09-0118-1965-D0ECB772B928}" dt="2026-07-06T12:08:28.768" v="263"/>
          <ac:spMkLst>
            <pc:docMk/>
            <pc:sldMk cId="1833108480" sldId="259"/>
            <ac:spMk id="19" creationId="{443F2ACA-E6D6-4028-82DD-F03C262D5DE6}"/>
          </ac:spMkLst>
        </pc:spChg>
        <pc:graphicFrameChg chg="add">
          <ac:chgData name="Rebecca Francis-Davies" userId="S::r.francis-davies@uwtsd.ac.uk::caf69e2c-2198-47a4-8268-c57958bd4ca9" providerId="AD" clId="Web-{2ECB0C18-8A09-0118-1965-D0ECB772B928}" dt="2026-07-06T12:08:28.768" v="263"/>
          <ac:graphicFrameMkLst>
            <pc:docMk/>
            <pc:sldMk cId="1833108480" sldId="259"/>
            <ac:graphicFrameMk id="5" creationId="{FA08896C-E357-C75B-4723-CCA1FEE0F655}"/>
          </ac:graphicFrameMkLst>
        </pc:graphicFrameChg>
      </pc:sldChg>
      <pc:sldChg chg="addSp delSp modSp new mod setBg modNotes">
        <pc:chgData name="Rebecca Francis-Davies" userId="S::r.francis-davies@uwtsd.ac.uk::caf69e2c-2198-47a4-8268-c57958bd4ca9" providerId="AD" clId="Web-{2ECB0C18-8A09-0118-1965-D0ECB772B928}" dt="2026-07-06T12:14:40.606" v="333"/>
        <pc:sldMkLst>
          <pc:docMk/>
          <pc:sldMk cId="3885022650" sldId="260"/>
        </pc:sldMkLst>
        <pc:spChg chg="mod">
          <ac:chgData name="Rebecca Francis-Davies" userId="S::r.francis-davies@uwtsd.ac.uk::caf69e2c-2198-47a4-8268-c57958bd4ca9" providerId="AD" clId="Web-{2ECB0C18-8A09-0118-1965-D0ECB772B928}" dt="2026-07-06T12:14:40.606" v="333"/>
          <ac:spMkLst>
            <pc:docMk/>
            <pc:sldMk cId="3885022650" sldId="260"/>
            <ac:spMk id="2" creationId="{FC8B3045-3A45-C438-8369-3356857B67FA}"/>
          </ac:spMkLst>
        </pc:spChg>
        <pc:spChg chg="del mod">
          <ac:chgData name="Rebecca Francis-Davies" userId="S::r.francis-davies@uwtsd.ac.uk::caf69e2c-2198-47a4-8268-c57958bd4ca9" providerId="AD" clId="Web-{2ECB0C18-8A09-0118-1965-D0ECB772B928}" dt="2026-07-06T12:14:40.606" v="333"/>
          <ac:spMkLst>
            <pc:docMk/>
            <pc:sldMk cId="3885022650" sldId="260"/>
            <ac:spMk id="3" creationId="{E237566A-2B8F-0219-C05A-ED90AFB74569}"/>
          </ac:spMkLst>
        </pc:spChg>
        <pc:spChg chg="add">
          <ac:chgData name="Rebecca Francis-Davies" userId="S::r.francis-davies@uwtsd.ac.uk::caf69e2c-2198-47a4-8268-c57958bd4ca9" providerId="AD" clId="Web-{2ECB0C18-8A09-0118-1965-D0ECB772B928}" dt="2026-07-06T12:14:40.606" v="333"/>
          <ac:spMkLst>
            <pc:docMk/>
            <pc:sldMk cId="3885022650" sldId="260"/>
            <ac:spMk id="9" creationId="{BACC6370-2D7E-4714-9D71-7542949D7D5D}"/>
          </ac:spMkLst>
        </pc:spChg>
        <pc:spChg chg="add">
          <ac:chgData name="Rebecca Francis-Davies" userId="S::r.francis-davies@uwtsd.ac.uk::caf69e2c-2198-47a4-8268-c57958bd4ca9" providerId="AD" clId="Web-{2ECB0C18-8A09-0118-1965-D0ECB772B928}" dt="2026-07-06T12:14:40.606" v="333"/>
          <ac:spMkLst>
            <pc:docMk/>
            <pc:sldMk cId="3885022650" sldId="260"/>
            <ac:spMk id="11" creationId="{256B2C21-A230-48C0-8DF1-C46611373C44}"/>
          </ac:spMkLst>
        </pc:spChg>
        <pc:spChg chg="add">
          <ac:chgData name="Rebecca Francis-Davies" userId="S::r.francis-davies@uwtsd.ac.uk::caf69e2c-2198-47a4-8268-c57958bd4ca9" providerId="AD" clId="Web-{2ECB0C18-8A09-0118-1965-D0ECB772B928}" dt="2026-07-06T12:14:40.606" v="333"/>
          <ac:spMkLst>
            <pc:docMk/>
            <pc:sldMk cId="3885022650" sldId="260"/>
            <ac:spMk id="13" creationId="{3847E18C-932D-4C95-AABA-FEC7C9499AD7}"/>
          </ac:spMkLst>
        </pc:spChg>
        <pc:spChg chg="add">
          <ac:chgData name="Rebecca Francis-Davies" userId="S::r.francis-davies@uwtsd.ac.uk::caf69e2c-2198-47a4-8268-c57958bd4ca9" providerId="AD" clId="Web-{2ECB0C18-8A09-0118-1965-D0ECB772B928}" dt="2026-07-06T12:14:40.606" v="333"/>
          <ac:spMkLst>
            <pc:docMk/>
            <pc:sldMk cId="3885022650" sldId="260"/>
            <ac:spMk id="15" creationId="{3150CB11-0C61-439E-910F-5787759E72A0}"/>
          </ac:spMkLst>
        </pc:spChg>
        <pc:spChg chg="add">
          <ac:chgData name="Rebecca Francis-Davies" userId="S::r.francis-davies@uwtsd.ac.uk::caf69e2c-2198-47a4-8268-c57958bd4ca9" providerId="AD" clId="Web-{2ECB0C18-8A09-0118-1965-D0ECB772B928}" dt="2026-07-06T12:14:40.606" v="333"/>
          <ac:spMkLst>
            <pc:docMk/>
            <pc:sldMk cId="3885022650" sldId="260"/>
            <ac:spMk id="17" creationId="{43F8A58B-5155-44CE-A5FF-7647B47D0A7A}"/>
          </ac:spMkLst>
        </pc:spChg>
        <pc:spChg chg="add">
          <ac:chgData name="Rebecca Francis-Davies" userId="S::r.francis-davies@uwtsd.ac.uk::caf69e2c-2198-47a4-8268-c57958bd4ca9" providerId="AD" clId="Web-{2ECB0C18-8A09-0118-1965-D0ECB772B928}" dt="2026-07-06T12:14:40.606" v="333"/>
          <ac:spMkLst>
            <pc:docMk/>
            <pc:sldMk cId="3885022650" sldId="260"/>
            <ac:spMk id="19" creationId="{443F2ACA-E6D6-4028-82DD-F03C262D5DE6}"/>
          </ac:spMkLst>
        </pc:spChg>
        <pc:graphicFrameChg chg="add">
          <ac:chgData name="Rebecca Francis-Davies" userId="S::r.francis-davies@uwtsd.ac.uk::caf69e2c-2198-47a4-8268-c57958bd4ca9" providerId="AD" clId="Web-{2ECB0C18-8A09-0118-1965-D0ECB772B928}" dt="2026-07-06T12:14:40.606" v="333"/>
          <ac:graphicFrameMkLst>
            <pc:docMk/>
            <pc:sldMk cId="3885022650" sldId="260"/>
            <ac:graphicFrameMk id="5" creationId="{8573F491-CE75-A709-26AE-3C19D468E4E0}"/>
          </ac:graphicFrameMkLst>
        </pc:graphicFrameChg>
      </pc:sldChg>
      <pc:sldChg chg="addSp delSp modSp new mod setBg modNotes">
        <pc:chgData name="Rebecca Francis-Davies" userId="S::r.francis-davies@uwtsd.ac.uk::caf69e2c-2198-47a4-8268-c57958bd4ca9" providerId="AD" clId="Web-{2ECB0C18-8A09-0118-1965-D0ECB772B928}" dt="2026-07-06T12:33:45.994" v="419"/>
        <pc:sldMkLst>
          <pc:docMk/>
          <pc:sldMk cId="1701913196" sldId="261"/>
        </pc:sldMkLst>
        <pc:spChg chg="mod">
          <ac:chgData name="Rebecca Francis-Davies" userId="S::r.francis-davies@uwtsd.ac.uk::caf69e2c-2198-47a4-8268-c57958bd4ca9" providerId="AD" clId="Web-{2ECB0C18-8A09-0118-1965-D0ECB772B928}" dt="2026-07-06T12:32:21.430" v="413"/>
          <ac:spMkLst>
            <pc:docMk/>
            <pc:sldMk cId="1701913196" sldId="261"/>
            <ac:spMk id="2" creationId="{096DD81C-8C8D-6678-F527-459704FD70A8}"/>
          </ac:spMkLst>
        </pc:spChg>
        <pc:spChg chg="del mod">
          <ac:chgData name="Rebecca Francis-Davies" userId="S::r.francis-davies@uwtsd.ac.uk::caf69e2c-2198-47a4-8268-c57958bd4ca9" providerId="AD" clId="Web-{2ECB0C18-8A09-0118-1965-D0ECB772B928}" dt="2026-07-06T12:32:04.101" v="403"/>
          <ac:spMkLst>
            <pc:docMk/>
            <pc:sldMk cId="1701913196" sldId="261"/>
            <ac:spMk id="3" creationId="{1BF422AC-B1D3-3AAD-6195-6D00D07CF82A}"/>
          </ac:spMkLst>
        </pc:spChg>
        <pc:spChg chg="add">
          <ac:chgData name="Rebecca Francis-Davies" userId="S::r.francis-davies@uwtsd.ac.uk::caf69e2c-2198-47a4-8268-c57958bd4ca9" providerId="AD" clId="Web-{2ECB0C18-8A09-0118-1965-D0ECB772B928}" dt="2026-07-06T12:32:21.430" v="413"/>
          <ac:spMkLst>
            <pc:docMk/>
            <pc:sldMk cId="1701913196" sldId="261"/>
            <ac:spMk id="9" creationId="{D12DDE76-C203-4047-9998-63900085B5E8}"/>
          </ac:spMkLst>
        </pc:spChg>
        <pc:picChg chg="add mod ord">
          <ac:chgData name="Rebecca Francis-Davies" userId="S::r.francis-davies@uwtsd.ac.uk::caf69e2c-2198-47a4-8268-c57958bd4ca9" providerId="AD" clId="Web-{2ECB0C18-8A09-0118-1965-D0ECB772B928}" dt="2026-07-06T12:32:21.430" v="413"/>
          <ac:picMkLst>
            <pc:docMk/>
            <pc:sldMk cId="1701913196" sldId="261"/>
            <ac:picMk id="4" creationId="{A8E1BBD7-CA17-0527-BEC7-C7C7F6977D17}"/>
          </ac:picMkLst>
        </pc:picChg>
      </pc:sldChg>
      <pc:sldChg chg="addSp modSp new mod setBg modNotes">
        <pc:chgData name="Rebecca Francis-Davies" userId="S::r.francis-davies@uwtsd.ac.uk::caf69e2c-2198-47a4-8268-c57958bd4ca9" providerId="AD" clId="Web-{2ECB0C18-8A09-0118-1965-D0ECB772B928}" dt="2026-07-06T12:41:13.443" v="653" actId="20577"/>
        <pc:sldMkLst>
          <pc:docMk/>
          <pc:sldMk cId="2236516939" sldId="262"/>
        </pc:sldMkLst>
        <pc:spChg chg="mod">
          <ac:chgData name="Rebecca Francis-Davies" userId="S::r.francis-davies@uwtsd.ac.uk::caf69e2c-2198-47a4-8268-c57958bd4ca9" providerId="AD" clId="Web-{2ECB0C18-8A09-0118-1965-D0ECB772B928}" dt="2026-07-06T12:39:54.894" v="616"/>
          <ac:spMkLst>
            <pc:docMk/>
            <pc:sldMk cId="2236516939" sldId="262"/>
            <ac:spMk id="2" creationId="{511E44C7-36FE-AB05-FD6F-93564BBD1B48}"/>
          </ac:spMkLst>
        </pc:spChg>
        <pc:spChg chg="mod">
          <ac:chgData name="Rebecca Francis-Davies" userId="S::r.francis-davies@uwtsd.ac.uk::caf69e2c-2198-47a4-8268-c57958bd4ca9" providerId="AD" clId="Web-{2ECB0C18-8A09-0118-1965-D0ECB772B928}" dt="2026-07-06T12:41:13.443" v="653" actId="20577"/>
          <ac:spMkLst>
            <pc:docMk/>
            <pc:sldMk cId="2236516939" sldId="262"/>
            <ac:spMk id="3" creationId="{01ACB16D-F771-AAF8-6E2C-F91D79240BF7}"/>
          </ac:spMkLst>
        </pc:spChg>
        <pc:spChg chg="add">
          <ac:chgData name="Rebecca Francis-Davies" userId="S::r.francis-davies@uwtsd.ac.uk::caf69e2c-2198-47a4-8268-c57958bd4ca9" providerId="AD" clId="Web-{2ECB0C18-8A09-0118-1965-D0ECB772B928}" dt="2026-07-06T12:39:54.894" v="616"/>
          <ac:spMkLst>
            <pc:docMk/>
            <pc:sldMk cId="2236516939" sldId="262"/>
            <ac:spMk id="10" creationId="{EDDBB197-D710-4A4F-A9CA-FD2177498BE8}"/>
          </ac:spMkLst>
        </pc:spChg>
        <pc:spChg chg="add">
          <ac:chgData name="Rebecca Francis-Davies" userId="S::r.francis-davies@uwtsd.ac.uk::caf69e2c-2198-47a4-8268-c57958bd4ca9" providerId="AD" clId="Web-{2ECB0C18-8A09-0118-1965-D0ECB772B928}" dt="2026-07-06T12:39:54.894" v="616"/>
          <ac:spMkLst>
            <pc:docMk/>
            <pc:sldMk cId="2236516939" sldId="262"/>
            <ac:spMk id="12" creationId="{975D1CFA-2CDB-4B64-BD9F-85744E8DA12F}"/>
          </ac:spMkLst>
        </pc:spChg>
        <pc:grpChg chg="add">
          <ac:chgData name="Rebecca Francis-Davies" userId="S::r.francis-davies@uwtsd.ac.uk::caf69e2c-2198-47a4-8268-c57958bd4ca9" providerId="AD" clId="Web-{2ECB0C18-8A09-0118-1965-D0ECB772B928}" dt="2026-07-06T12:39:54.894" v="616"/>
          <ac:grpSpMkLst>
            <pc:docMk/>
            <pc:sldMk cId="2236516939" sldId="262"/>
            <ac:grpSpMk id="14" creationId="{25EE5136-01F1-466C-962D-BA9B4C6757AA}"/>
          </ac:grpSpMkLst>
        </pc:grpChg>
        <pc:picChg chg="add">
          <ac:chgData name="Rebecca Francis-Davies" userId="S::r.francis-davies@uwtsd.ac.uk::caf69e2c-2198-47a4-8268-c57958bd4ca9" providerId="AD" clId="Web-{2ECB0C18-8A09-0118-1965-D0ECB772B928}" dt="2026-07-06T12:39:54.894" v="616"/>
          <ac:picMkLst>
            <pc:docMk/>
            <pc:sldMk cId="2236516939" sldId="262"/>
            <ac:picMk id="7" creationId="{E5B34590-2139-03FB-1B6C-C3BCF9B9D9D4}"/>
          </ac:picMkLst>
        </pc:picChg>
      </pc:sldChg>
      <pc:sldChg chg="addSp modSp new mod setBg">
        <pc:chgData name="Rebecca Francis-Davies" userId="S::r.francis-davies@uwtsd.ac.uk::caf69e2c-2198-47a4-8268-c57958bd4ca9" providerId="AD" clId="Web-{2ECB0C18-8A09-0118-1965-D0ECB772B928}" dt="2026-07-06T12:49:49.909" v="1121"/>
        <pc:sldMkLst>
          <pc:docMk/>
          <pc:sldMk cId="857406694" sldId="263"/>
        </pc:sldMkLst>
        <pc:spChg chg="mod">
          <ac:chgData name="Rebecca Francis-Davies" userId="S::r.francis-davies@uwtsd.ac.uk::caf69e2c-2198-47a4-8268-c57958bd4ca9" providerId="AD" clId="Web-{2ECB0C18-8A09-0118-1965-D0ECB772B928}" dt="2026-07-06T12:49:49.909" v="1121"/>
          <ac:spMkLst>
            <pc:docMk/>
            <pc:sldMk cId="857406694" sldId="263"/>
            <ac:spMk id="2" creationId="{63310DE2-EE9B-8248-9037-A819217EAFC9}"/>
          </ac:spMkLst>
        </pc:spChg>
        <pc:spChg chg="mod">
          <ac:chgData name="Rebecca Francis-Davies" userId="S::r.francis-davies@uwtsd.ac.uk::caf69e2c-2198-47a4-8268-c57958bd4ca9" providerId="AD" clId="Web-{2ECB0C18-8A09-0118-1965-D0ECB772B928}" dt="2026-07-06T12:49:49.909" v="1121"/>
          <ac:spMkLst>
            <pc:docMk/>
            <pc:sldMk cId="857406694" sldId="263"/>
            <ac:spMk id="3" creationId="{980692BF-C326-0EF5-BAFF-0E8D8699330E}"/>
          </ac:spMkLst>
        </pc:spChg>
        <pc:spChg chg="add">
          <ac:chgData name="Rebecca Francis-Davies" userId="S::r.francis-davies@uwtsd.ac.uk::caf69e2c-2198-47a4-8268-c57958bd4ca9" providerId="AD" clId="Web-{2ECB0C18-8A09-0118-1965-D0ECB772B928}" dt="2026-07-06T12:49:49.909" v="1121"/>
          <ac:spMkLst>
            <pc:docMk/>
            <pc:sldMk cId="857406694" sldId="263"/>
            <ac:spMk id="8" creationId="{09588DA8-065E-4F6F-8EFD-43104AB2E0CF}"/>
          </ac:spMkLst>
        </pc:spChg>
        <pc:spChg chg="add">
          <ac:chgData name="Rebecca Francis-Davies" userId="S::r.francis-davies@uwtsd.ac.uk::caf69e2c-2198-47a4-8268-c57958bd4ca9" providerId="AD" clId="Web-{2ECB0C18-8A09-0118-1965-D0ECB772B928}" dt="2026-07-06T12:49:49.909" v="1121"/>
          <ac:spMkLst>
            <pc:docMk/>
            <pc:sldMk cId="857406694" sldId="263"/>
            <ac:spMk id="10" creationId="{C4285719-470E-454C-AF62-8323075F1F5B}"/>
          </ac:spMkLst>
        </pc:spChg>
        <pc:spChg chg="add">
          <ac:chgData name="Rebecca Francis-Davies" userId="S::r.francis-davies@uwtsd.ac.uk::caf69e2c-2198-47a4-8268-c57958bd4ca9" providerId="AD" clId="Web-{2ECB0C18-8A09-0118-1965-D0ECB772B928}" dt="2026-07-06T12:49:49.909" v="1121"/>
          <ac:spMkLst>
            <pc:docMk/>
            <pc:sldMk cId="857406694" sldId="263"/>
            <ac:spMk id="12" creationId="{CD9FE4EF-C4D8-49A0-B2FF-81D8DB7D8A24}"/>
          </ac:spMkLst>
        </pc:spChg>
        <pc:spChg chg="add">
          <ac:chgData name="Rebecca Francis-Davies" userId="S::r.francis-davies@uwtsd.ac.uk::caf69e2c-2198-47a4-8268-c57958bd4ca9" providerId="AD" clId="Web-{2ECB0C18-8A09-0118-1965-D0ECB772B928}" dt="2026-07-06T12:49:49.909" v="1121"/>
          <ac:spMkLst>
            <pc:docMk/>
            <pc:sldMk cId="857406694" sldId="263"/>
            <ac:spMk id="14" creationId="{4300840D-0A0B-4512-BACA-B439D5B9C57C}"/>
          </ac:spMkLst>
        </pc:spChg>
        <pc:spChg chg="add">
          <ac:chgData name="Rebecca Francis-Davies" userId="S::r.francis-davies@uwtsd.ac.uk::caf69e2c-2198-47a4-8268-c57958bd4ca9" providerId="AD" clId="Web-{2ECB0C18-8A09-0118-1965-D0ECB772B928}" dt="2026-07-06T12:49:49.909" v="1121"/>
          <ac:spMkLst>
            <pc:docMk/>
            <pc:sldMk cId="857406694" sldId="263"/>
            <ac:spMk id="16" creationId="{D2B78728-A580-49A7-84F9-6EF6F583ADE0}"/>
          </ac:spMkLst>
        </pc:spChg>
        <pc:spChg chg="add">
          <ac:chgData name="Rebecca Francis-Davies" userId="S::r.francis-davies@uwtsd.ac.uk::caf69e2c-2198-47a4-8268-c57958bd4ca9" providerId="AD" clId="Web-{2ECB0C18-8A09-0118-1965-D0ECB772B928}" dt="2026-07-06T12:49:49.909" v="1121"/>
          <ac:spMkLst>
            <pc:docMk/>
            <pc:sldMk cId="857406694" sldId="263"/>
            <ac:spMk id="18" creationId="{38FAA1A1-D861-433F-88FA-1E9D6FD31D11}"/>
          </ac:spMkLst>
        </pc:spChg>
        <pc:spChg chg="add">
          <ac:chgData name="Rebecca Francis-Davies" userId="S::r.francis-davies@uwtsd.ac.uk::caf69e2c-2198-47a4-8268-c57958bd4ca9" providerId="AD" clId="Web-{2ECB0C18-8A09-0118-1965-D0ECB772B928}" dt="2026-07-06T12:49:49.909" v="1121"/>
          <ac:spMkLst>
            <pc:docMk/>
            <pc:sldMk cId="857406694" sldId="263"/>
            <ac:spMk id="20" creationId="{8D71EDA1-87BF-4D5D-AB79-F346FD19278A}"/>
          </ac:spMkLst>
        </pc:spChg>
      </pc:sldChg>
      <pc:sldChg chg="addSp delSp modSp new mod setBg modNotes">
        <pc:chgData name="Rebecca Francis-Davies" userId="S::r.francis-davies@uwtsd.ac.uk::caf69e2c-2198-47a4-8268-c57958bd4ca9" providerId="AD" clId="Web-{2ECB0C18-8A09-0118-1965-D0ECB772B928}" dt="2026-07-06T12:45:29.043" v="835"/>
        <pc:sldMkLst>
          <pc:docMk/>
          <pc:sldMk cId="2623359899" sldId="264"/>
        </pc:sldMkLst>
        <pc:spChg chg="mod">
          <ac:chgData name="Rebecca Francis-Davies" userId="S::r.francis-davies@uwtsd.ac.uk::caf69e2c-2198-47a4-8268-c57958bd4ca9" providerId="AD" clId="Web-{2ECB0C18-8A09-0118-1965-D0ECB772B928}" dt="2026-07-06T12:45:29.043" v="835"/>
          <ac:spMkLst>
            <pc:docMk/>
            <pc:sldMk cId="2623359899" sldId="264"/>
            <ac:spMk id="2" creationId="{C1E8990B-B8DE-394D-E052-A021E52EB489}"/>
          </ac:spMkLst>
        </pc:spChg>
        <pc:spChg chg="del mod">
          <ac:chgData name="Rebecca Francis-Davies" userId="S::r.francis-davies@uwtsd.ac.uk::caf69e2c-2198-47a4-8268-c57958bd4ca9" providerId="AD" clId="Web-{2ECB0C18-8A09-0118-1965-D0ECB772B928}" dt="2026-07-06T12:45:29.043" v="835"/>
          <ac:spMkLst>
            <pc:docMk/>
            <pc:sldMk cId="2623359899" sldId="264"/>
            <ac:spMk id="3" creationId="{20633593-CFC5-2685-65AB-3965CD652865}"/>
          </ac:spMkLst>
        </pc:spChg>
        <pc:spChg chg="add">
          <ac:chgData name="Rebecca Francis-Davies" userId="S::r.francis-davies@uwtsd.ac.uk::caf69e2c-2198-47a4-8268-c57958bd4ca9" providerId="AD" clId="Web-{2ECB0C18-8A09-0118-1965-D0ECB772B928}" dt="2026-07-06T12:45:29.043" v="835"/>
          <ac:spMkLst>
            <pc:docMk/>
            <pc:sldMk cId="2623359899" sldId="264"/>
            <ac:spMk id="9" creationId="{8DF67618-B87B-4195-8E24-3B126F79FF55}"/>
          </ac:spMkLst>
        </pc:spChg>
        <pc:spChg chg="add">
          <ac:chgData name="Rebecca Francis-Davies" userId="S::r.francis-davies@uwtsd.ac.uk::caf69e2c-2198-47a4-8268-c57958bd4ca9" providerId="AD" clId="Web-{2ECB0C18-8A09-0118-1965-D0ECB772B928}" dt="2026-07-06T12:45:29.043" v="835"/>
          <ac:spMkLst>
            <pc:docMk/>
            <pc:sldMk cId="2623359899" sldId="264"/>
            <ac:spMk id="11" creationId="{64960379-9FF9-400A-A8A8-F5AB633FD3BF}"/>
          </ac:spMkLst>
        </pc:spChg>
        <pc:grpChg chg="add">
          <ac:chgData name="Rebecca Francis-Davies" userId="S::r.francis-davies@uwtsd.ac.uk::caf69e2c-2198-47a4-8268-c57958bd4ca9" providerId="AD" clId="Web-{2ECB0C18-8A09-0118-1965-D0ECB772B928}" dt="2026-07-06T12:45:29.043" v="835"/>
          <ac:grpSpMkLst>
            <pc:docMk/>
            <pc:sldMk cId="2623359899" sldId="264"/>
            <ac:grpSpMk id="13" creationId="{2C491629-AE25-486B-9B22-2CE4EE8F7E47}"/>
          </ac:grpSpMkLst>
        </pc:grpChg>
        <pc:grpChg chg="add">
          <ac:chgData name="Rebecca Francis-Davies" userId="S::r.francis-davies@uwtsd.ac.uk::caf69e2c-2198-47a4-8268-c57958bd4ca9" providerId="AD" clId="Web-{2ECB0C18-8A09-0118-1965-D0ECB772B928}" dt="2026-07-06T12:45:29.043" v="835"/>
          <ac:grpSpMkLst>
            <pc:docMk/>
            <pc:sldMk cId="2623359899" sldId="264"/>
            <ac:grpSpMk id="17" creationId="{43F5E015-E085-4624-B431-B42414448684}"/>
          </ac:grpSpMkLst>
        </pc:grpChg>
        <pc:graphicFrameChg chg="add">
          <ac:chgData name="Rebecca Francis-Davies" userId="S::r.francis-davies@uwtsd.ac.uk::caf69e2c-2198-47a4-8268-c57958bd4ca9" providerId="AD" clId="Web-{2ECB0C18-8A09-0118-1965-D0ECB772B928}" dt="2026-07-06T12:45:29.043" v="835"/>
          <ac:graphicFrameMkLst>
            <pc:docMk/>
            <pc:sldMk cId="2623359899" sldId="264"/>
            <ac:graphicFrameMk id="5" creationId="{F9C3BE7A-4C72-460B-2881-02C5A05E0E61}"/>
          </ac:graphicFrameMkLst>
        </pc:graphicFrameChg>
      </pc:sldChg>
      <pc:sldChg chg="addSp delSp modSp new mod setBg">
        <pc:chgData name="Rebecca Francis-Davies" userId="S::r.francis-davies@uwtsd.ac.uk::caf69e2c-2198-47a4-8268-c57958bd4ca9" providerId="AD" clId="Web-{2ECB0C18-8A09-0118-1965-D0ECB772B928}" dt="2026-07-06T13:06:35.716" v="1160"/>
        <pc:sldMkLst>
          <pc:docMk/>
          <pc:sldMk cId="1013711016" sldId="265"/>
        </pc:sldMkLst>
        <pc:spChg chg="mod">
          <ac:chgData name="Rebecca Francis-Davies" userId="S::r.francis-davies@uwtsd.ac.uk::caf69e2c-2198-47a4-8268-c57958bd4ca9" providerId="AD" clId="Web-{2ECB0C18-8A09-0118-1965-D0ECB772B928}" dt="2026-07-06T13:06:35.716" v="1160"/>
          <ac:spMkLst>
            <pc:docMk/>
            <pc:sldMk cId="1013711016" sldId="265"/>
            <ac:spMk id="2" creationId="{F5401BBA-5B60-A154-5FE8-EC641F79713C}"/>
          </ac:spMkLst>
        </pc:spChg>
        <pc:spChg chg="del mod">
          <ac:chgData name="Rebecca Francis-Davies" userId="S::r.francis-davies@uwtsd.ac.uk::caf69e2c-2198-47a4-8268-c57958bd4ca9" providerId="AD" clId="Web-{2ECB0C18-8A09-0118-1965-D0ECB772B928}" dt="2026-07-06T13:06:35.716" v="1160"/>
          <ac:spMkLst>
            <pc:docMk/>
            <pc:sldMk cId="1013711016" sldId="265"/>
            <ac:spMk id="3" creationId="{CED50358-A6D7-276B-E432-4C9C75AE0320}"/>
          </ac:spMkLst>
        </pc:spChg>
        <pc:spChg chg="add">
          <ac:chgData name="Rebecca Francis-Davies" userId="S::r.francis-davies@uwtsd.ac.uk::caf69e2c-2198-47a4-8268-c57958bd4ca9" providerId="AD" clId="Web-{2ECB0C18-8A09-0118-1965-D0ECB772B928}" dt="2026-07-06T13:06:35.716" v="1160"/>
          <ac:spMkLst>
            <pc:docMk/>
            <pc:sldMk cId="1013711016" sldId="265"/>
            <ac:spMk id="9" creationId="{BACC6370-2D7E-4714-9D71-7542949D7D5D}"/>
          </ac:spMkLst>
        </pc:spChg>
        <pc:spChg chg="add">
          <ac:chgData name="Rebecca Francis-Davies" userId="S::r.francis-davies@uwtsd.ac.uk::caf69e2c-2198-47a4-8268-c57958bd4ca9" providerId="AD" clId="Web-{2ECB0C18-8A09-0118-1965-D0ECB772B928}" dt="2026-07-06T13:06:35.716" v="1160"/>
          <ac:spMkLst>
            <pc:docMk/>
            <pc:sldMk cId="1013711016" sldId="265"/>
            <ac:spMk id="11" creationId="{F68B3F68-107C-434F-AA38-110D5EA91B85}"/>
          </ac:spMkLst>
        </pc:spChg>
        <pc:spChg chg="add">
          <ac:chgData name="Rebecca Francis-Davies" userId="S::r.francis-davies@uwtsd.ac.uk::caf69e2c-2198-47a4-8268-c57958bd4ca9" providerId="AD" clId="Web-{2ECB0C18-8A09-0118-1965-D0ECB772B928}" dt="2026-07-06T13:06:35.716" v="1160"/>
          <ac:spMkLst>
            <pc:docMk/>
            <pc:sldMk cId="1013711016" sldId="265"/>
            <ac:spMk id="13" creationId="{AAD0DBB9-1A4B-4391-81D4-CB19F9AB918A}"/>
          </ac:spMkLst>
        </pc:spChg>
        <pc:spChg chg="add">
          <ac:chgData name="Rebecca Francis-Davies" userId="S::r.francis-davies@uwtsd.ac.uk::caf69e2c-2198-47a4-8268-c57958bd4ca9" providerId="AD" clId="Web-{2ECB0C18-8A09-0118-1965-D0ECB772B928}" dt="2026-07-06T13:06:35.716" v="1160"/>
          <ac:spMkLst>
            <pc:docMk/>
            <pc:sldMk cId="1013711016" sldId="265"/>
            <ac:spMk id="15" creationId="{063BBA22-50EA-4C4D-BE05-F1CE4E63AA56}"/>
          </ac:spMkLst>
        </pc:spChg>
        <pc:graphicFrameChg chg="add">
          <ac:chgData name="Rebecca Francis-Davies" userId="S::r.francis-davies@uwtsd.ac.uk::caf69e2c-2198-47a4-8268-c57958bd4ca9" providerId="AD" clId="Web-{2ECB0C18-8A09-0118-1965-D0ECB772B928}" dt="2026-07-06T13:06:35.716" v="1160"/>
          <ac:graphicFrameMkLst>
            <pc:docMk/>
            <pc:sldMk cId="1013711016" sldId="265"/>
            <ac:graphicFrameMk id="5" creationId="{FE7FCEF1-B695-9974-9C41-8D18BD7FAB9A}"/>
          </ac:graphicFrameMkLst>
        </pc:graphicFrameChg>
      </pc:sldChg>
      <pc:sldChg chg="addSp modSp new mod setBg modNotes">
        <pc:chgData name="Rebecca Francis-Davies" userId="S::r.francis-davies@uwtsd.ac.uk::caf69e2c-2198-47a4-8268-c57958bd4ca9" providerId="AD" clId="Web-{2ECB0C18-8A09-0118-1965-D0ECB772B928}" dt="2026-07-06T14:03:32.923" v="1258"/>
        <pc:sldMkLst>
          <pc:docMk/>
          <pc:sldMk cId="1496026347" sldId="266"/>
        </pc:sldMkLst>
        <pc:spChg chg="mod">
          <ac:chgData name="Rebecca Francis-Davies" userId="S::r.francis-davies@uwtsd.ac.uk::caf69e2c-2198-47a4-8268-c57958bd4ca9" providerId="AD" clId="Web-{2ECB0C18-8A09-0118-1965-D0ECB772B928}" dt="2026-07-06T13:07:33.467" v="1235"/>
          <ac:spMkLst>
            <pc:docMk/>
            <pc:sldMk cId="1496026347" sldId="266"/>
            <ac:spMk id="2" creationId="{3D495964-C97D-D9B0-D28B-AFF8A820CBA0}"/>
          </ac:spMkLst>
        </pc:spChg>
        <pc:spChg chg="mod">
          <ac:chgData name="Rebecca Francis-Davies" userId="S::r.francis-davies@uwtsd.ac.uk::caf69e2c-2198-47a4-8268-c57958bd4ca9" providerId="AD" clId="Web-{2ECB0C18-8A09-0118-1965-D0ECB772B928}" dt="2026-07-06T13:07:33.467" v="1235"/>
          <ac:spMkLst>
            <pc:docMk/>
            <pc:sldMk cId="1496026347" sldId="266"/>
            <ac:spMk id="3" creationId="{C80A3804-48CB-9B2A-112F-ED511B61A414}"/>
          </ac:spMkLst>
        </pc:spChg>
        <pc:spChg chg="add">
          <ac:chgData name="Rebecca Francis-Davies" userId="S::r.francis-davies@uwtsd.ac.uk::caf69e2c-2198-47a4-8268-c57958bd4ca9" providerId="AD" clId="Web-{2ECB0C18-8A09-0118-1965-D0ECB772B928}" dt="2026-07-06T13:07:33.467" v="1235"/>
          <ac:spMkLst>
            <pc:docMk/>
            <pc:sldMk cId="1496026347" sldId="266"/>
            <ac:spMk id="8" creationId="{6F5A5072-7B47-4D32-B52A-4EBBF590B8A5}"/>
          </ac:spMkLst>
        </pc:spChg>
        <pc:spChg chg="add">
          <ac:chgData name="Rebecca Francis-Davies" userId="S::r.francis-davies@uwtsd.ac.uk::caf69e2c-2198-47a4-8268-c57958bd4ca9" providerId="AD" clId="Web-{2ECB0C18-8A09-0118-1965-D0ECB772B928}" dt="2026-07-06T13:07:33.467" v="1235"/>
          <ac:spMkLst>
            <pc:docMk/>
            <pc:sldMk cId="1496026347" sldId="266"/>
            <ac:spMk id="10" creationId="{9715DAF0-AE1B-46C9-8A6B-DB2AA05AB91D}"/>
          </ac:spMkLst>
        </pc:spChg>
        <pc:spChg chg="add">
          <ac:chgData name="Rebecca Francis-Davies" userId="S::r.francis-davies@uwtsd.ac.uk::caf69e2c-2198-47a4-8268-c57958bd4ca9" providerId="AD" clId="Web-{2ECB0C18-8A09-0118-1965-D0ECB772B928}" dt="2026-07-06T13:07:33.467" v="1235"/>
          <ac:spMkLst>
            <pc:docMk/>
            <pc:sldMk cId="1496026347" sldId="266"/>
            <ac:spMk id="12" creationId="{6016219D-510E-4184-9090-6D5578A87BD1}"/>
          </ac:spMkLst>
        </pc:spChg>
        <pc:spChg chg="add">
          <ac:chgData name="Rebecca Francis-Davies" userId="S::r.francis-davies@uwtsd.ac.uk::caf69e2c-2198-47a4-8268-c57958bd4ca9" providerId="AD" clId="Web-{2ECB0C18-8A09-0118-1965-D0ECB772B928}" dt="2026-07-06T13:07:33.467" v="1235"/>
          <ac:spMkLst>
            <pc:docMk/>
            <pc:sldMk cId="1496026347" sldId="266"/>
            <ac:spMk id="14" creationId="{AFF4A713-7B75-4B21-90D7-5AB19547C728}"/>
          </ac:spMkLst>
        </pc:spChg>
        <pc:spChg chg="add">
          <ac:chgData name="Rebecca Francis-Davies" userId="S::r.francis-davies@uwtsd.ac.uk::caf69e2c-2198-47a4-8268-c57958bd4ca9" providerId="AD" clId="Web-{2ECB0C18-8A09-0118-1965-D0ECB772B928}" dt="2026-07-06T13:07:33.467" v="1235"/>
          <ac:spMkLst>
            <pc:docMk/>
            <pc:sldMk cId="1496026347" sldId="266"/>
            <ac:spMk id="16" creationId="{DC631C0B-6DA6-4E57-8231-CE32B3434A7E}"/>
          </ac:spMkLst>
        </pc:spChg>
        <pc:spChg chg="add">
          <ac:chgData name="Rebecca Francis-Davies" userId="S::r.francis-davies@uwtsd.ac.uk::caf69e2c-2198-47a4-8268-c57958bd4ca9" providerId="AD" clId="Web-{2ECB0C18-8A09-0118-1965-D0ECB772B928}" dt="2026-07-06T13:07:33.467" v="1235"/>
          <ac:spMkLst>
            <pc:docMk/>
            <pc:sldMk cId="1496026347" sldId="266"/>
            <ac:spMk id="18" creationId="{C29501E6-A978-4A61-9689-9085AF97A53A}"/>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ata6.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ata7.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svg"/></Relationships>
</file>

<file path=ppt/diagrams/_rels/drawing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rawing6.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image" Target="../media/image5.svg"/></Relationships>
</file>

<file path=ppt/diagrams/_rels/drawing7.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D226EEA-28F6-443A-87E5-3C0A6055C5E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D262E30-8501-4F3A-8D79-1305C8AECD40}">
      <dgm:prSet/>
      <dgm:spPr/>
      <dgm:t>
        <a:bodyPr/>
        <a:lstStyle/>
        <a:p>
          <a:r>
            <a:rPr lang="en-US"/>
            <a:t>Understand and explain the main sources of UK employment law</a:t>
          </a:r>
        </a:p>
      </dgm:t>
    </dgm:pt>
    <dgm:pt modelId="{2C792083-C354-4180-B2AA-D207C43C228D}" type="parTrans" cxnId="{441F67AE-8A95-48D2-902C-EE825BE98FB1}">
      <dgm:prSet/>
      <dgm:spPr/>
      <dgm:t>
        <a:bodyPr/>
        <a:lstStyle/>
        <a:p>
          <a:endParaRPr lang="en-US"/>
        </a:p>
      </dgm:t>
    </dgm:pt>
    <dgm:pt modelId="{A53B18A0-D43E-4CB8-90CE-BAE00617DA3D}" type="sibTrans" cxnId="{441F67AE-8A95-48D2-902C-EE825BE98FB1}">
      <dgm:prSet/>
      <dgm:spPr/>
      <dgm:t>
        <a:bodyPr/>
        <a:lstStyle/>
        <a:p>
          <a:endParaRPr lang="en-US"/>
        </a:p>
      </dgm:t>
    </dgm:pt>
    <dgm:pt modelId="{3AD2806D-6A2F-4158-A496-C028CBEDAAB5}">
      <dgm:prSet/>
      <dgm:spPr/>
      <dgm:t>
        <a:bodyPr/>
        <a:lstStyle/>
        <a:p>
          <a:r>
            <a:rPr lang="en-US"/>
            <a:t>Describe the court system that applies to employment</a:t>
          </a:r>
        </a:p>
      </dgm:t>
    </dgm:pt>
    <dgm:pt modelId="{F751E5CA-0CBC-47AD-8DC7-E624D717EFF3}" type="parTrans" cxnId="{58E604BF-1406-4404-89D7-E403DF7DA198}">
      <dgm:prSet/>
      <dgm:spPr/>
      <dgm:t>
        <a:bodyPr/>
        <a:lstStyle/>
        <a:p>
          <a:endParaRPr lang="en-US"/>
        </a:p>
      </dgm:t>
    </dgm:pt>
    <dgm:pt modelId="{0F111D51-BCDF-409E-9EF5-4065EB826D80}" type="sibTrans" cxnId="{58E604BF-1406-4404-89D7-E403DF7DA198}">
      <dgm:prSet/>
      <dgm:spPr/>
      <dgm:t>
        <a:bodyPr/>
        <a:lstStyle/>
        <a:p>
          <a:endParaRPr lang="en-US"/>
        </a:p>
      </dgm:t>
    </dgm:pt>
    <dgm:pt modelId="{C528765B-CBFF-47DF-9D8D-93AB9F06619B}" type="pres">
      <dgm:prSet presAssocID="{DD226EEA-28F6-443A-87E5-3C0A6055C5E8}" presName="hierChild1" presStyleCnt="0">
        <dgm:presLayoutVars>
          <dgm:chPref val="1"/>
          <dgm:dir/>
          <dgm:animOne val="branch"/>
          <dgm:animLvl val="lvl"/>
          <dgm:resizeHandles/>
        </dgm:presLayoutVars>
      </dgm:prSet>
      <dgm:spPr/>
    </dgm:pt>
    <dgm:pt modelId="{9A8E208D-AD4B-4BA2-8C9D-931E0A5AD842}" type="pres">
      <dgm:prSet presAssocID="{CD262E30-8501-4F3A-8D79-1305C8AECD40}" presName="hierRoot1" presStyleCnt="0"/>
      <dgm:spPr/>
    </dgm:pt>
    <dgm:pt modelId="{EBC04BA9-31D2-4C75-9382-8AC8B858132A}" type="pres">
      <dgm:prSet presAssocID="{CD262E30-8501-4F3A-8D79-1305C8AECD40}" presName="composite" presStyleCnt="0"/>
      <dgm:spPr/>
    </dgm:pt>
    <dgm:pt modelId="{CE8EB494-32DC-4516-B7AE-117F83E43CEF}" type="pres">
      <dgm:prSet presAssocID="{CD262E30-8501-4F3A-8D79-1305C8AECD40}" presName="background" presStyleLbl="node0" presStyleIdx="0" presStyleCnt="2"/>
      <dgm:spPr/>
    </dgm:pt>
    <dgm:pt modelId="{92D92D8E-EA8A-41F1-BB31-CD646499CBB8}" type="pres">
      <dgm:prSet presAssocID="{CD262E30-8501-4F3A-8D79-1305C8AECD40}" presName="text" presStyleLbl="fgAcc0" presStyleIdx="0" presStyleCnt="2">
        <dgm:presLayoutVars>
          <dgm:chPref val="3"/>
        </dgm:presLayoutVars>
      </dgm:prSet>
      <dgm:spPr/>
    </dgm:pt>
    <dgm:pt modelId="{7D317866-EBCE-4F1C-B082-75D5671BC0CA}" type="pres">
      <dgm:prSet presAssocID="{CD262E30-8501-4F3A-8D79-1305C8AECD40}" presName="hierChild2" presStyleCnt="0"/>
      <dgm:spPr/>
    </dgm:pt>
    <dgm:pt modelId="{1AF55F33-39D0-42A9-9301-BD5DEBD16D1B}" type="pres">
      <dgm:prSet presAssocID="{3AD2806D-6A2F-4158-A496-C028CBEDAAB5}" presName="hierRoot1" presStyleCnt="0"/>
      <dgm:spPr/>
    </dgm:pt>
    <dgm:pt modelId="{F61FF12E-9B89-4C02-8B89-F3FF42A0A971}" type="pres">
      <dgm:prSet presAssocID="{3AD2806D-6A2F-4158-A496-C028CBEDAAB5}" presName="composite" presStyleCnt="0"/>
      <dgm:spPr/>
    </dgm:pt>
    <dgm:pt modelId="{F1A4280C-B3CE-4569-89B5-E07DB0231F6D}" type="pres">
      <dgm:prSet presAssocID="{3AD2806D-6A2F-4158-A496-C028CBEDAAB5}" presName="background" presStyleLbl="node0" presStyleIdx="1" presStyleCnt="2"/>
      <dgm:spPr/>
    </dgm:pt>
    <dgm:pt modelId="{C24FD8D2-896F-4824-A30A-B8062E00F8CE}" type="pres">
      <dgm:prSet presAssocID="{3AD2806D-6A2F-4158-A496-C028CBEDAAB5}" presName="text" presStyleLbl="fgAcc0" presStyleIdx="1" presStyleCnt="2">
        <dgm:presLayoutVars>
          <dgm:chPref val="3"/>
        </dgm:presLayoutVars>
      </dgm:prSet>
      <dgm:spPr/>
    </dgm:pt>
    <dgm:pt modelId="{6AAE80AD-2B90-4CF2-A6AC-AE025ECA4A50}" type="pres">
      <dgm:prSet presAssocID="{3AD2806D-6A2F-4158-A496-C028CBEDAAB5}" presName="hierChild2" presStyleCnt="0"/>
      <dgm:spPr/>
    </dgm:pt>
  </dgm:ptLst>
  <dgm:cxnLst>
    <dgm:cxn modelId="{51C8AB73-CD5F-4639-983F-D84452B0B791}" type="presOf" srcId="{CD262E30-8501-4F3A-8D79-1305C8AECD40}" destId="{92D92D8E-EA8A-41F1-BB31-CD646499CBB8}" srcOrd="0" destOrd="0" presId="urn:microsoft.com/office/officeart/2005/8/layout/hierarchy1"/>
    <dgm:cxn modelId="{7459EE88-A1F2-4350-B2CD-94764FB84658}" type="presOf" srcId="{DD226EEA-28F6-443A-87E5-3C0A6055C5E8}" destId="{C528765B-CBFF-47DF-9D8D-93AB9F06619B}" srcOrd="0" destOrd="0" presId="urn:microsoft.com/office/officeart/2005/8/layout/hierarchy1"/>
    <dgm:cxn modelId="{441F67AE-8A95-48D2-902C-EE825BE98FB1}" srcId="{DD226EEA-28F6-443A-87E5-3C0A6055C5E8}" destId="{CD262E30-8501-4F3A-8D79-1305C8AECD40}" srcOrd="0" destOrd="0" parTransId="{2C792083-C354-4180-B2AA-D207C43C228D}" sibTransId="{A53B18A0-D43E-4CB8-90CE-BAE00617DA3D}"/>
    <dgm:cxn modelId="{041B37B2-286F-45A8-927B-B56B61E83615}" type="presOf" srcId="{3AD2806D-6A2F-4158-A496-C028CBEDAAB5}" destId="{C24FD8D2-896F-4824-A30A-B8062E00F8CE}" srcOrd="0" destOrd="0" presId="urn:microsoft.com/office/officeart/2005/8/layout/hierarchy1"/>
    <dgm:cxn modelId="{58E604BF-1406-4404-89D7-E403DF7DA198}" srcId="{DD226EEA-28F6-443A-87E5-3C0A6055C5E8}" destId="{3AD2806D-6A2F-4158-A496-C028CBEDAAB5}" srcOrd="1" destOrd="0" parTransId="{F751E5CA-0CBC-47AD-8DC7-E624D717EFF3}" sibTransId="{0F111D51-BCDF-409E-9EF5-4065EB826D80}"/>
    <dgm:cxn modelId="{9E51A390-3DE6-4955-87A5-C6C94905BE18}" type="presParOf" srcId="{C528765B-CBFF-47DF-9D8D-93AB9F06619B}" destId="{9A8E208D-AD4B-4BA2-8C9D-931E0A5AD842}" srcOrd="0" destOrd="0" presId="urn:microsoft.com/office/officeart/2005/8/layout/hierarchy1"/>
    <dgm:cxn modelId="{B3B1D5CB-9549-4F14-B471-08CFF9B275DC}" type="presParOf" srcId="{9A8E208D-AD4B-4BA2-8C9D-931E0A5AD842}" destId="{EBC04BA9-31D2-4C75-9382-8AC8B858132A}" srcOrd="0" destOrd="0" presId="urn:microsoft.com/office/officeart/2005/8/layout/hierarchy1"/>
    <dgm:cxn modelId="{72CD4461-F4FD-4F18-8580-32DBE9269F8E}" type="presParOf" srcId="{EBC04BA9-31D2-4C75-9382-8AC8B858132A}" destId="{CE8EB494-32DC-4516-B7AE-117F83E43CEF}" srcOrd="0" destOrd="0" presId="urn:microsoft.com/office/officeart/2005/8/layout/hierarchy1"/>
    <dgm:cxn modelId="{1DE02678-39E0-4486-A5AA-4CF911CABBE6}" type="presParOf" srcId="{EBC04BA9-31D2-4C75-9382-8AC8B858132A}" destId="{92D92D8E-EA8A-41F1-BB31-CD646499CBB8}" srcOrd="1" destOrd="0" presId="urn:microsoft.com/office/officeart/2005/8/layout/hierarchy1"/>
    <dgm:cxn modelId="{21EA280D-9E1D-4CB3-B7FE-49264F21D184}" type="presParOf" srcId="{9A8E208D-AD4B-4BA2-8C9D-931E0A5AD842}" destId="{7D317866-EBCE-4F1C-B082-75D5671BC0CA}" srcOrd="1" destOrd="0" presId="urn:microsoft.com/office/officeart/2005/8/layout/hierarchy1"/>
    <dgm:cxn modelId="{C668F11F-3930-4813-90C3-CB245EE45FA2}" type="presParOf" srcId="{C528765B-CBFF-47DF-9D8D-93AB9F06619B}" destId="{1AF55F33-39D0-42A9-9301-BD5DEBD16D1B}" srcOrd="1" destOrd="0" presId="urn:microsoft.com/office/officeart/2005/8/layout/hierarchy1"/>
    <dgm:cxn modelId="{529E4096-D2F7-49F2-9FBC-38DCF6EF2FBC}" type="presParOf" srcId="{1AF55F33-39D0-42A9-9301-BD5DEBD16D1B}" destId="{F61FF12E-9B89-4C02-8B89-F3FF42A0A971}" srcOrd="0" destOrd="0" presId="urn:microsoft.com/office/officeart/2005/8/layout/hierarchy1"/>
    <dgm:cxn modelId="{84C341FA-0474-415E-B5FB-77AF9E79FD92}" type="presParOf" srcId="{F61FF12E-9B89-4C02-8B89-F3FF42A0A971}" destId="{F1A4280C-B3CE-4569-89B5-E07DB0231F6D}" srcOrd="0" destOrd="0" presId="urn:microsoft.com/office/officeart/2005/8/layout/hierarchy1"/>
    <dgm:cxn modelId="{C5AE368E-7E6F-4FBE-90F1-E30A0A61AECD}" type="presParOf" srcId="{F61FF12E-9B89-4C02-8B89-F3FF42A0A971}" destId="{C24FD8D2-896F-4824-A30A-B8062E00F8CE}" srcOrd="1" destOrd="0" presId="urn:microsoft.com/office/officeart/2005/8/layout/hierarchy1"/>
    <dgm:cxn modelId="{3D304351-7D41-46E9-8D29-9F3FF53AB41C}" type="presParOf" srcId="{1AF55F33-39D0-42A9-9301-BD5DEBD16D1B}" destId="{6AAE80AD-2B90-4CF2-A6AC-AE025ECA4A5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EA0A61-3BE7-4DC7-AB2B-69E81877E4AD}"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E391817B-90CB-4A34-A86D-320A4F9F4144}">
      <dgm:prSet/>
      <dgm:spPr/>
      <dgm:t>
        <a:bodyPr/>
        <a:lstStyle/>
        <a:p>
          <a:r>
            <a:rPr lang="en-US"/>
            <a:t>Legislation: (made by Parliament)</a:t>
          </a:r>
        </a:p>
      </dgm:t>
    </dgm:pt>
    <dgm:pt modelId="{5BC03508-D16B-45B5-B394-C2335DF2FFD2}" type="parTrans" cxnId="{D1FAD5DC-0EA5-40F3-AFB3-2EBB0C0F59D7}">
      <dgm:prSet/>
      <dgm:spPr/>
      <dgm:t>
        <a:bodyPr/>
        <a:lstStyle/>
        <a:p>
          <a:endParaRPr lang="en-US"/>
        </a:p>
      </dgm:t>
    </dgm:pt>
    <dgm:pt modelId="{B9B66D2F-75B6-430B-89DC-2FDF0F5E02AB}" type="sibTrans" cxnId="{D1FAD5DC-0EA5-40F3-AFB3-2EBB0C0F59D7}">
      <dgm:prSet/>
      <dgm:spPr/>
      <dgm:t>
        <a:bodyPr/>
        <a:lstStyle/>
        <a:p>
          <a:endParaRPr lang="en-US"/>
        </a:p>
      </dgm:t>
    </dgm:pt>
    <dgm:pt modelId="{222B2ECA-A0A9-47A1-9F5D-1509E12E65E8}">
      <dgm:prSet/>
      <dgm:spPr/>
      <dgm:t>
        <a:bodyPr/>
        <a:lstStyle/>
        <a:p>
          <a:r>
            <a:rPr lang="en-US"/>
            <a:t>Common law: law made and developed by judges</a:t>
          </a:r>
        </a:p>
      </dgm:t>
    </dgm:pt>
    <dgm:pt modelId="{FCA3639B-AAC8-487A-A927-1B9D468EC558}" type="parTrans" cxnId="{ABEAA1AE-B95A-4BF9-9D1E-7FA630588C97}">
      <dgm:prSet/>
      <dgm:spPr/>
      <dgm:t>
        <a:bodyPr/>
        <a:lstStyle/>
        <a:p>
          <a:endParaRPr lang="en-US"/>
        </a:p>
      </dgm:t>
    </dgm:pt>
    <dgm:pt modelId="{EED25BF4-2C9C-460E-8867-1C5BF5A33C97}" type="sibTrans" cxnId="{ABEAA1AE-B95A-4BF9-9D1E-7FA630588C97}">
      <dgm:prSet/>
      <dgm:spPr/>
      <dgm:t>
        <a:bodyPr/>
        <a:lstStyle/>
        <a:p>
          <a:endParaRPr lang="en-US"/>
        </a:p>
      </dgm:t>
    </dgm:pt>
    <dgm:pt modelId="{EBBE4E06-4912-4ADE-9FAE-051AB72DA9BB}" type="pres">
      <dgm:prSet presAssocID="{EDEA0A61-3BE7-4DC7-AB2B-69E81877E4AD}" presName="root" presStyleCnt="0">
        <dgm:presLayoutVars>
          <dgm:dir/>
          <dgm:resizeHandles val="exact"/>
        </dgm:presLayoutVars>
      </dgm:prSet>
      <dgm:spPr/>
    </dgm:pt>
    <dgm:pt modelId="{2F69FCA8-3049-49E9-B9F3-1A1883F3278C}" type="pres">
      <dgm:prSet presAssocID="{E391817B-90CB-4A34-A86D-320A4F9F4144}" presName="compNode" presStyleCnt="0"/>
      <dgm:spPr/>
    </dgm:pt>
    <dgm:pt modelId="{08810A6B-8A6E-4A52-B429-22C385BD3588}" type="pres">
      <dgm:prSet presAssocID="{E391817B-90CB-4A34-A86D-320A4F9F4144}"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avel"/>
        </a:ext>
      </dgm:extLst>
    </dgm:pt>
    <dgm:pt modelId="{8D1A0EB3-36A0-44D7-9347-CA3DF71F1F0B}" type="pres">
      <dgm:prSet presAssocID="{E391817B-90CB-4A34-A86D-320A4F9F4144}" presName="spaceRect" presStyleCnt="0"/>
      <dgm:spPr/>
    </dgm:pt>
    <dgm:pt modelId="{5F1FEF3B-F52E-4778-B425-2BCC1E1CCEB8}" type="pres">
      <dgm:prSet presAssocID="{E391817B-90CB-4A34-A86D-320A4F9F4144}" presName="textRect" presStyleLbl="revTx" presStyleIdx="0" presStyleCnt="2">
        <dgm:presLayoutVars>
          <dgm:chMax val="1"/>
          <dgm:chPref val="1"/>
        </dgm:presLayoutVars>
      </dgm:prSet>
      <dgm:spPr/>
    </dgm:pt>
    <dgm:pt modelId="{14D939EF-2894-4C5F-9F64-281FA9568DD0}" type="pres">
      <dgm:prSet presAssocID="{B9B66D2F-75B6-430B-89DC-2FDF0F5E02AB}" presName="sibTrans" presStyleCnt="0"/>
      <dgm:spPr/>
    </dgm:pt>
    <dgm:pt modelId="{33D2C98A-D864-4F58-BF0A-98F69213A9D8}" type="pres">
      <dgm:prSet presAssocID="{222B2ECA-A0A9-47A1-9F5D-1509E12E65E8}" presName="compNode" presStyleCnt="0"/>
      <dgm:spPr/>
    </dgm:pt>
    <dgm:pt modelId="{3BB82BEF-433C-41B7-BA7D-5E30FA6FF7D7}" type="pres">
      <dgm:prSet presAssocID="{222B2ECA-A0A9-47A1-9F5D-1509E12E65E8}"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F90956B8-FDC0-4013-99E5-B6A3504408CE}" type="pres">
      <dgm:prSet presAssocID="{222B2ECA-A0A9-47A1-9F5D-1509E12E65E8}" presName="spaceRect" presStyleCnt="0"/>
      <dgm:spPr/>
    </dgm:pt>
    <dgm:pt modelId="{0F1ED3B7-502B-4D6A-9DB1-714DC480DA8C}" type="pres">
      <dgm:prSet presAssocID="{222B2ECA-A0A9-47A1-9F5D-1509E12E65E8}" presName="textRect" presStyleLbl="revTx" presStyleIdx="1" presStyleCnt="2">
        <dgm:presLayoutVars>
          <dgm:chMax val="1"/>
          <dgm:chPref val="1"/>
        </dgm:presLayoutVars>
      </dgm:prSet>
      <dgm:spPr/>
    </dgm:pt>
  </dgm:ptLst>
  <dgm:cxnLst>
    <dgm:cxn modelId="{3935D202-FE24-4343-9D54-A97DB180F4BE}" type="presOf" srcId="{222B2ECA-A0A9-47A1-9F5D-1509E12E65E8}" destId="{0F1ED3B7-502B-4D6A-9DB1-714DC480DA8C}" srcOrd="0" destOrd="0" presId="urn:microsoft.com/office/officeart/2018/2/layout/IconLabelList"/>
    <dgm:cxn modelId="{34FFF917-8D45-43B1-B23F-C8086D417FBC}" type="presOf" srcId="{EDEA0A61-3BE7-4DC7-AB2B-69E81877E4AD}" destId="{EBBE4E06-4912-4ADE-9FAE-051AB72DA9BB}" srcOrd="0" destOrd="0" presId="urn:microsoft.com/office/officeart/2018/2/layout/IconLabelList"/>
    <dgm:cxn modelId="{ACC3A167-A632-46DF-ABB3-BC5F9AF8F157}" type="presOf" srcId="{E391817B-90CB-4A34-A86D-320A4F9F4144}" destId="{5F1FEF3B-F52E-4778-B425-2BCC1E1CCEB8}" srcOrd="0" destOrd="0" presId="urn:microsoft.com/office/officeart/2018/2/layout/IconLabelList"/>
    <dgm:cxn modelId="{ABEAA1AE-B95A-4BF9-9D1E-7FA630588C97}" srcId="{EDEA0A61-3BE7-4DC7-AB2B-69E81877E4AD}" destId="{222B2ECA-A0A9-47A1-9F5D-1509E12E65E8}" srcOrd="1" destOrd="0" parTransId="{FCA3639B-AAC8-487A-A927-1B9D468EC558}" sibTransId="{EED25BF4-2C9C-460E-8867-1C5BF5A33C97}"/>
    <dgm:cxn modelId="{D1FAD5DC-0EA5-40F3-AFB3-2EBB0C0F59D7}" srcId="{EDEA0A61-3BE7-4DC7-AB2B-69E81877E4AD}" destId="{E391817B-90CB-4A34-A86D-320A4F9F4144}" srcOrd="0" destOrd="0" parTransId="{5BC03508-D16B-45B5-B394-C2335DF2FFD2}" sibTransId="{B9B66D2F-75B6-430B-89DC-2FDF0F5E02AB}"/>
    <dgm:cxn modelId="{2CA24951-3E7F-412D-B4B1-AD78A8EC49D0}" type="presParOf" srcId="{EBBE4E06-4912-4ADE-9FAE-051AB72DA9BB}" destId="{2F69FCA8-3049-49E9-B9F3-1A1883F3278C}" srcOrd="0" destOrd="0" presId="urn:microsoft.com/office/officeart/2018/2/layout/IconLabelList"/>
    <dgm:cxn modelId="{542EB1FD-C8B0-4ACF-AB2F-F5F5C854CE35}" type="presParOf" srcId="{2F69FCA8-3049-49E9-B9F3-1A1883F3278C}" destId="{08810A6B-8A6E-4A52-B429-22C385BD3588}" srcOrd="0" destOrd="0" presId="urn:microsoft.com/office/officeart/2018/2/layout/IconLabelList"/>
    <dgm:cxn modelId="{412EF050-484C-4C3F-A72C-8B36FBF8F806}" type="presParOf" srcId="{2F69FCA8-3049-49E9-B9F3-1A1883F3278C}" destId="{8D1A0EB3-36A0-44D7-9347-CA3DF71F1F0B}" srcOrd="1" destOrd="0" presId="urn:microsoft.com/office/officeart/2018/2/layout/IconLabelList"/>
    <dgm:cxn modelId="{AA0F54A7-7E63-41C1-9D1F-9B1B66B43E22}" type="presParOf" srcId="{2F69FCA8-3049-49E9-B9F3-1A1883F3278C}" destId="{5F1FEF3B-F52E-4778-B425-2BCC1E1CCEB8}" srcOrd="2" destOrd="0" presId="urn:microsoft.com/office/officeart/2018/2/layout/IconLabelList"/>
    <dgm:cxn modelId="{E0A09703-B6B2-454D-A282-5E99E8F3C224}" type="presParOf" srcId="{EBBE4E06-4912-4ADE-9FAE-051AB72DA9BB}" destId="{14D939EF-2894-4C5F-9F64-281FA9568DD0}" srcOrd="1" destOrd="0" presId="urn:microsoft.com/office/officeart/2018/2/layout/IconLabelList"/>
    <dgm:cxn modelId="{DEB383BF-DB94-4F9E-8240-BDFECCA0C2A1}" type="presParOf" srcId="{EBBE4E06-4912-4ADE-9FAE-051AB72DA9BB}" destId="{33D2C98A-D864-4F58-BF0A-98F69213A9D8}" srcOrd="2" destOrd="0" presId="urn:microsoft.com/office/officeart/2018/2/layout/IconLabelList"/>
    <dgm:cxn modelId="{FF1FDFAE-9AAE-4BA9-B17C-F07232862056}" type="presParOf" srcId="{33D2C98A-D864-4F58-BF0A-98F69213A9D8}" destId="{3BB82BEF-433C-41B7-BA7D-5E30FA6FF7D7}" srcOrd="0" destOrd="0" presId="urn:microsoft.com/office/officeart/2018/2/layout/IconLabelList"/>
    <dgm:cxn modelId="{92840CB6-AEC3-4F3C-ADC1-D79174620F9A}" type="presParOf" srcId="{33D2C98A-D864-4F58-BF0A-98F69213A9D8}" destId="{F90956B8-FDC0-4013-99E5-B6A3504408CE}" srcOrd="1" destOrd="0" presId="urn:microsoft.com/office/officeart/2018/2/layout/IconLabelList"/>
    <dgm:cxn modelId="{3BAE38AF-B904-40DD-9799-97D25200225E}" type="presParOf" srcId="{33D2C98A-D864-4F58-BF0A-98F69213A9D8}" destId="{0F1ED3B7-502B-4D6A-9DB1-714DC480DA8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E0A191-C1DC-48C4-A70F-FE5D3AB48D8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45346C7-32C6-445D-BE55-9B1015EB6A69}">
      <dgm:prSet/>
      <dgm:spPr/>
      <dgm:t>
        <a:bodyPr/>
        <a:lstStyle/>
        <a:p>
          <a:r>
            <a:rPr lang="en-US"/>
            <a:t>A minister proposes a Bill to Parliament</a:t>
          </a:r>
        </a:p>
      </dgm:t>
    </dgm:pt>
    <dgm:pt modelId="{C259CF9D-7281-4052-97C3-BB589985D961}" type="parTrans" cxnId="{9B7CCF55-BEFD-4E3D-9803-E79881ABB459}">
      <dgm:prSet/>
      <dgm:spPr/>
      <dgm:t>
        <a:bodyPr/>
        <a:lstStyle/>
        <a:p>
          <a:endParaRPr lang="en-US"/>
        </a:p>
      </dgm:t>
    </dgm:pt>
    <dgm:pt modelId="{338469FA-D800-4388-B9C7-186F41A4EEFE}" type="sibTrans" cxnId="{9B7CCF55-BEFD-4E3D-9803-E79881ABB459}">
      <dgm:prSet/>
      <dgm:spPr/>
      <dgm:t>
        <a:bodyPr/>
        <a:lstStyle/>
        <a:p>
          <a:endParaRPr lang="en-US"/>
        </a:p>
      </dgm:t>
    </dgm:pt>
    <dgm:pt modelId="{7E6B0E96-F6C7-45D8-8D28-AF2ABE0BF020}">
      <dgm:prSet/>
      <dgm:spPr/>
      <dgm:t>
        <a:bodyPr/>
        <a:lstStyle/>
        <a:p>
          <a:r>
            <a:rPr lang="en-US"/>
            <a:t>The Bill is debated in the House of Commons</a:t>
          </a:r>
        </a:p>
      </dgm:t>
    </dgm:pt>
    <dgm:pt modelId="{3E90FB96-E409-41C4-BA5E-F81AE1CFAC66}" type="parTrans" cxnId="{7EF30913-D78F-4B78-BC28-255C81701830}">
      <dgm:prSet/>
      <dgm:spPr/>
      <dgm:t>
        <a:bodyPr/>
        <a:lstStyle/>
        <a:p>
          <a:endParaRPr lang="en-US"/>
        </a:p>
      </dgm:t>
    </dgm:pt>
    <dgm:pt modelId="{C768364E-0E35-4A9F-B785-430844E5ED2E}" type="sibTrans" cxnId="{7EF30913-D78F-4B78-BC28-255C81701830}">
      <dgm:prSet/>
      <dgm:spPr/>
      <dgm:t>
        <a:bodyPr/>
        <a:lstStyle/>
        <a:p>
          <a:endParaRPr lang="en-US"/>
        </a:p>
      </dgm:t>
    </dgm:pt>
    <dgm:pt modelId="{29D6ECCB-3D25-4956-A406-C4D615876F0B}">
      <dgm:prSet/>
      <dgm:spPr/>
      <dgm:t>
        <a:bodyPr/>
        <a:lstStyle/>
        <a:p>
          <a:r>
            <a:rPr lang="en-US"/>
            <a:t>The Bill is debated in the House of Lords</a:t>
          </a:r>
        </a:p>
      </dgm:t>
    </dgm:pt>
    <dgm:pt modelId="{0FB4AC8E-5AEF-4EA5-989A-0DF900CC0427}" type="parTrans" cxnId="{193FFC67-975D-4400-A156-06C2D61CDE85}">
      <dgm:prSet/>
      <dgm:spPr/>
      <dgm:t>
        <a:bodyPr/>
        <a:lstStyle/>
        <a:p>
          <a:endParaRPr lang="en-US"/>
        </a:p>
      </dgm:t>
    </dgm:pt>
    <dgm:pt modelId="{9FC4F285-34B6-4B65-80CD-38742321CAE0}" type="sibTrans" cxnId="{193FFC67-975D-4400-A156-06C2D61CDE85}">
      <dgm:prSet/>
      <dgm:spPr/>
      <dgm:t>
        <a:bodyPr/>
        <a:lstStyle/>
        <a:p>
          <a:endParaRPr lang="en-US"/>
        </a:p>
      </dgm:t>
    </dgm:pt>
    <dgm:pt modelId="{64938B26-B307-4F2B-9E69-3BC2C45F2D98}">
      <dgm:prSet/>
      <dgm:spPr/>
      <dgm:t>
        <a:bodyPr/>
        <a:lstStyle/>
        <a:p>
          <a:r>
            <a:rPr lang="en-US"/>
            <a:t>Amendments are frequently made at this stage, in either House</a:t>
          </a:r>
        </a:p>
      </dgm:t>
    </dgm:pt>
    <dgm:pt modelId="{B1ABD585-0087-44E2-A2E8-1453B4AC357D}" type="parTrans" cxnId="{DCEB8753-AE11-4E68-B3CD-53B6E23E399D}">
      <dgm:prSet/>
      <dgm:spPr/>
      <dgm:t>
        <a:bodyPr/>
        <a:lstStyle/>
        <a:p>
          <a:endParaRPr lang="en-US"/>
        </a:p>
      </dgm:t>
    </dgm:pt>
    <dgm:pt modelId="{F8FB94C6-63B5-48CB-B24E-842994B2504C}" type="sibTrans" cxnId="{DCEB8753-AE11-4E68-B3CD-53B6E23E399D}">
      <dgm:prSet/>
      <dgm:spPr/>
      <dgm:t>
        <a:bodyPr/>
        <a:lstStyle/>
        <a:p>
          <a:endParaRPr lang="en-US"/>
        </a:p>
      </dgm:t>
    </dgm:pt>
    <dgm:pt modelId="{0039301A-085D-4DCA-ACF4-3332A01735E9}">
      <dgm:prSet/>
      <dgm:spPr/>
      <dgm:t>
        <a:bodyPr/>
        <a:lstStyle/>
        <a:p>
          <a:r>
            <a:rPr lang="en-US"/>
            <a:t>Once both Houses have approved the Bill, it receives Royal Assent and becomes an Act of Parliament</a:t>
          </a:r>
        </a:p>
      </dgm:t>
    </dgm:pt>
    <dgm:pt modelId="{E8683F28-B429-4F20-A101-714C80EB762B}" type="parTrans" cxnId="{7F131EC3-4641-4B3D-8AE9-C825726D15D5}">
      <dgm:prSet/>
      <dgm:spPr/>
      <dgm:t>
        <a:bodyPr/>
        <a:lstStyle/>
        <a:p>
          <a:endParaRPr lang="en-US"/>
        </a:p>
      </dgm:t>
    </dgm:pt>
    <dgm:pt modelId="{BF2C0EBD-8186-4311-9685-6B29F698984D}" type="sibTrans" cxnId="{7F131EC3-4641-4B3D-8AE9-C825726D15D5}">
      <dgm:prSet/>
      <dgm:spPr/>
      <dgm:t>
        <a:bodyPr/>
        <a:lstStyle/>
        <a:p>
          <a:endParaRPr lang="en-US"/>
        </a:p>
      </dgm:t>
    </dgm:pt>
    <dgm:pt modelId="{0EF3621C-2E98-4E9A-88CF-21DDFCD34410}" type="pres">
      <dgm:prSet presAssocID="{33E0A191-C1DC-48C4-A70F-FE5D3AB48D89}" presName="linear" presStyleCnt="0">
        <dgm:presLayoutVars>
          <dgm:animLvl val="lvl"/>
          <dgm:resizeHandles val="exact"/>
        </dgm:presLayoutVars>
      </dgm:prSet>
      <dgm:spPr/>
    </dgm:pt>
    <dgm:pt modelId="{3BBD2118-7F13-4A1C-A1FF-B540BA049227}" type="pres">
      <dgm:prSet presAssocID="{345346C7-32C6-445D-BE55-9B1015EB6A69}" presName="parentText" presStyleLbl="node1" presStyleIdx="0" presStyleCnt="5">
        <dgm:presLayoutVars>
          <dgm:chMax val="0"/>
          <dgm:bulletEnabled val="1"/>
        </dgm:presLayoutVars>
      </dgm:prSet>
      <dgm:spPr/>
    </dgm:pt>
    <dgm:pt modelId="{B2C15409-1867-47FF-AD43-0379153FF4AC}" type="pres">
      <dgm:prSet presAssocID="{338469FA-D800-4388-B9C7-186F41A4EEFE}" presName="spacer" presStyleCnt="0"/>
      <dgm:spPr/>
    </dgm:pt>
    <dgm:pt modelId="{80313ECF-69C5-4A7B-8F7F-F41EBBCC7D86}" type="pres">
      <dgm:prSet presAssocID="{7E6B0E96-F6C7-45D8-8D28-AF2ABE0BF020}" presName="parentText" presStyleLbl="node1" presStyleIdx="1" presStyleCnt="5">
        <dgm:presLayoutVars>
          <dgm:chMax val="0"/>
          <dgm:bulletEnabled val="1"/>
        </dgm:presLayoutVars>
      </dgm:prSet>
      <dgm:spPr/>
    </dgm:pt>
    <dgm:pt modelId="{5B403113-7784-4359-B421-99056BAF8504}" type="pres">
      <dgm:prSet presAssocID="{C768364E-0E35-4A9F-B785-430844E5ED2E}" presName="spacer" presStyleCnt="0"/>
      <dgm:spPr/>
    </dgm:pt>
    <dgm:pt modelId="{E9AACD7B-DC64-43D8-ADA6-6497CE0F3A96}" type="pres">
      <dgm:prSet presAssocID="{29D6ECCB-3D25-4956-A406-C4D615876F0B}" presName="parentText" presStyleLbl="node1" presStyleIdx="2" presStyleCnt="5">
        <dgm:presLayoutVars>
          <dgm:chMax val="0"/>
          <dgm:bulletEnabled val="1"/>
        </dgm:presLayoutVars>
      </dgm:prSet>
      <dgm:spPr/>
    </dgm:pt>
    <dgm:pt modelId="{453418A5-CE69-4072-8379-3154999C3FC1}" type="pres">
      <dgm:prSet presAssocID="{9FC4F285-34B6-4B65-80CD-38742321CAE0}" presName="spacer" presStyleCnt="0"/>
      <dgm:spPr/>
    </dgm:pt>
    <dgm:pt modelId="{29D82F63-4EE0-40AC-A09B-D5C9FE885EF2}" type="pres">
      <dgm:prSet presAssocID="{64938B26-B307-4F2B-9E69-3BC2C45F2D98}" presName="parentText" presStyleLbl="node1" presStyleIdx="3" presStyleCnt="5">
        <dgm:presLayoutVars>
          <dgm:chMax val="0"/>
          <dgm:bulletEnabled val="1"/>
        </dgm:presLayoutVars>
      </dgm:prSet>
      <dgm:spPr/>
    </dgm:pt>
    <dgm:pt modelId="{D8084AB8-D25B-4666-85E4-6E88C2096805}" type="pres">
      <dgm:prSet presAssocID="{F8FB94C6-63B5-48CB-B24E-842994B2504C}" presName="spacer" presStyleCnt="0"/>
      <dgm:spPr/>
    </dgm:pt>
    <dgm:pt modelId="{69B774DC-9C02-4EEA-AC3B-AD5FDD64ADFE}" type="pres">
      <dgm:prSet presAssocID="{0039301A-085D-4DCA-ACF4-3332A01735E9}" presName="parentText" presStyleLbl="node1" presStyleIdx="4" presStyleCnt="5">
        <dgm:presLayoutVars>
          <dgm:chMax val="0"/>
          <dgm:bulletEnabled val="1"/>
        </dgm:presLayoutVars>
      </dgm:prSet>
      <dgm:spPr/>
    </dgm:pt>
  </dgm:ptLst>
  <dgm:cxnLst>
    <dgm:cxn modelId="{7EF30913-D78F-4B78-BC28-255C81701830}" srcId="{33E0A191-C1DC-48C4-A70F-FE5D3AB48D89}" destId="{7E6B0E96-F6C7-45D8-8D28-AF2ABE0BF020}" srcOrd="1" destOrd="0" parTransId="{3E90FB96-E409-41C4-BA5E-F81AE1CFAC66}" sibTransId="{C768364E-0E35-4A9F-B785-430844E5ED2E}"/>
    <dgm:cxn modelId="{193FFC67-975D-4400-A156-06C2D61CDE85}" srcId="{33E0A191-C1DC-48C4-A70F-FE5D3AB48D89}" destId="{29D6ECCB-3D25-4956-A406-C4D615876F0B}" srcOrd="2" destOrd="0" parTransId="{0FB4AC8E-5AEF-4EA5-989A-0DF900CC0427}" sibTransId="{9FC4F285-34B6-4B65-80CD-38742321CAE0}"/>
    <dgm:cxn modelId="{DCEB8753-AE11-4E68-B3CD-53B6E23E399D}" srcId="{33E0A191-C1DC-48C4-A70F-FE5D3AB48D89}" destId="{64938B26-B307-4F2B-9E69-3BC2C45F2D98}" srcOrd="3" destOrd="0" parTransId="{B1ABD585-0087-44E2-A2E8-1453B4AC357D}" sibTransId="{F8FB94C6-63B5-48CB-B24E-842994B2504C}"/>
    <dgm:cxn modelId="{9B7CCF55-BEFD-4E3D-9803-E79881ABB459}" srcId="{33E0A191-C1DC-48C4-A70F-FE5D3AB48D89}" destId="{345346C7-32C6-445D-BE55-9B1015EB6A69}" srcOrd="0" destOrd="0" parTransId="{C259CF9D-7281-4052-97C3-BB589985D961}" sibTransId="{338469FA-D800-4388-B9C7-186F41A4EEFE}"/>
    <dgm:cxn modelId="{EC90F656-9AEC-472D-B0F5-13D7B1FD15E3}" type="presOf" srcId="{29D6ECCB-3D25-4956-A406-C4D615876F0B}" destId="{E9AACD7B-DC64-43D8-ADA6-6497CE0F3A96}" srcOrd="0" destOrd="0" presId="urn:microsoft.com/office/officeart/2005/8/layout/vList2"/>
    <dgm:cxn modelId="{D0DA935A-BEB8-4615-BA83-5027F48185D1}" type="presOf" srcId="{345346C7-32C6-445D-BE55-9B1015EB6A69}" destId="{3BBD2118-7F13-4A1C-A1FF-B540BA049227}" srcOrd="0" destOrd="0" presId="urn:microsoft.com/office/officeart/2005/8/layout/vList2"/>
    <dgm:cxn modelId="{AC35B791-562F-4D82-9478-53187A9CEEAC}" type="presOf" srcId="{64938B26-B307-4F2B-9E69-3BC2C45F2D98}" destId="{29D82F63-4EE0-40AC-A09B-D5C9FE885EF2}" srcOrd="0" destOrd="0" presId="urn:microsoft.com/office/officeart/2005/8/layout/vList2"/>
    <dgm:cxn modelId="{DC1D609A-A972-4F21-AF73-FBE2FC5F0E33}" type="presOf" srcId="{33E0A191-C1DC-48C4-A70F-FE5D3AB48D89}" destId="{0EF3621C-2E98-4E9A-88CF-21DDFCD34410}" srcOrd="0" destOrd="0" presId="urn:microsoft.com/office/officeart/2005/8/layout/vList2"/>
    <dgm:cxn modelId="{7F131EC3-4641-4B3D-8AE9-C825726D15D5}" srcId="{33E0A191-C1DC-48C4-A70F-FE5D3AB48D89}" destId="{0039301A-085D-4DCA-ACF4-3332A01735E9}" srcOrd="4" destOrd="0" parTransId="{E8683F28-B429-4F20-A101-714C80EB762B}" sibTransId="{BF2C0EBD-8186-4311-9685-6B29F698984D}"/>
    <dgm:cxn modelId="{20B7E4C4-7F1A-45EC-BB45-65EE8666350F}" type="presOf" srcId="{0039301A-085D-4DCA-ACF4-3332A01735E9}" destId="{69B774DC-9C02-4EEA-AC3B-AD5FDD64ADFE}" srcOrd="0" destOrd="0" presId="urn:microsoft.com/office/officeart/2005/8/layout/vList2"/>
    <dgm:cxn modelId="{52A582FF-FF3E-4C4A-B22E-31453F91D140}" type="presOf" srcId="{7E6B0E96-F6C7-45D8-8D28-AF2ABE0BF020}" destId="{80313ECF-69C5-4A7B-8F7F-F41EBBCC7D86}" srcOrd="0" destOrd="0" presId="urn:microsoft.com/office/officeart/2005/8/layout/vList2"/>
    <dgm:cxn modelId="{276E67A3-9675-4C74-85A2-0DFEAA834B30}" type="presParOf" srcId="{0EF3621C-2E98-4E9A-88CF-21DDFCD34410}" destId="{3BBD2118-7F13-4A1C-A1FF-B540BA049227}" srcOrd="0" destOrd="0" presId="urn:microsoft.com/office/officeart/2005/8/layout/vList2"/>
    <dgm:cxn modelId="{FF317205-3198-4AE6-A44C-23C5189A598B}" type="presParOf" srcId="{0EF3621C-2E98-4E9A-88CF-21DDFCD34410}" destId="{B2C15409-1867-47FF-AD43-0379153FF4AC}" srcOrd="1" destOrd="0" presId="urn:microsoft.com/office/officeart/2005/8/layout/vList2"/>
    <dgm:cxn modelId="{1C4D8144-9012-44EF-962C-7B6736D72CF0}" type="presParOf" srcId="{0EF3621C-2E98-4E9A-88CF-21DDFCD34410}" destId="{80313ECF-69C5-4A7B-8F7F-F41EBBCC7D86}" srcOrd="2" destOrd="0" presId="urn:microsoft.com/office/officeart/2005/8/layout/vList2"/>
    <dgm:cxn modelId="{C668B0B5-6C4B-4DD9-B7D7-0E7B87640126}" type="presParOf" srcId="{0EF3621C-2E98-4E9A-88CF-21DDFCD34410}" destId="{5B403113-7784-4359-B421-99056BAF8504}" srcOrd="3" destOrd="0" presId="urn:microsoft.com/office/officeart/2005/8/layout/vList2"/>
    <dgm:cxn modelId="{75889326-368A-40ED-975F-CDB5DA38AD75}" type="presParOf" srcId="{0EF3621C-2E98-4E9A-88CF-21DDFCD34410}" destId="{E9AACD7B-DC64-43D8-ADA6-6497CE0F3A96}" srcOrd="4" destOrd="0" presId="urn:microsoft.com/office/officeart/2005/8/layout/vList2"/>
    <dgm:cxn modelId="{2D53C06E-43B6-4A46-8011-989A6B65D627}" type="presParOf" srcId="{0EF3621C-2E98-4E9A-88CF-21DDFCD34410}" destId="{453418A5-CE69-4072-8379-3154999C3FC1}" srcOrd="5" destOrd="0" presId="urn:microsoft.com/office/officeart/2005/8/layout/vList2"/>
    <dgm:cxn modelId="{604819EC-D516-4CC3-AD17-37A5C5F75AFA}" type="presParOf" srcId="{0EF3621C-2E98-4E9A-88CF-21DDFCD34410}" destId="{29D82F63-4EE0-40AC-A09B-D5C9FE885EF2}" srcOrd="6" destOrd="0" presId="urn:microsoft.com/office/officeart/2005/8/layout/vList2"/>
    <dgm:cxn modelId="{D18B0E1D-2514-4D3F-A189-BB5E4490E1D8}" type="presParOf" srcId="{0EF3621C-2E98-4E9A-88CF-21DDFCD34410}" destId="{D8084AB8-D25B-4666-85E4-6E88C2096805}" srcOrd="7" destOrd="0" presId="urn:microsoft.com/office/officeart/2005/8/layout/vList2"/>
    <dgm:cxn modelId="{906675FF-5930-427D-9F33-0D7A25DA3176}" type="presParOf" srcId="{0EF3621C-2E98-4E9A-88CF-21DDFCD34410}" destId="{69B774DC-9C02-4EEA-AC3B-AD5FDD64ADF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255433-C5BA-4730-93E7-EEC54A934B4E}" type="doc">
      <dgm:prSet loTypeId="urn:microsoft.com/office/officeart/2017/3/layout/DropPinTimeline" loCatId="process" qsTypeId="urn:microsoft.com/office/officeart/2005/8/quickstyle/simple4" qsCatId="simple" csTypeId="urn:microsoft.com/office/officeart/2005/8/colors/colorful5" csCatId="colorful" phldr="1"/>
      <dgm:spPr/>
      <dgm:t>
        <a:bodyPr/>
        <a:lstStyle/>
        <a:p>
          <a:endParaRPr lang="en-US"/>
        </a:p>
      </dgm:t>
    </dgm:pt>
    <dgm:pt modelId="{DE5C83B4-48BA-4D8C-A4B1-20B1ED44CC70}">
      <dgm:prSet/>
      <dgm:spPr/>
      <dgm:t>
        <a:bodyPr/>
        <a:lstStyle/>
        <a:p>
          <a:pPr>
            <a:defRPr b="1"/>
          </a:pPr>
          <a:r>
            <a:rPr lang="en-US"/>
            <a:t>10 Oct. 2024</a:t>
          </a:r>
        </a:p>
      </dgm:t>
    </dgm:pt>
    <dgm:pt modelId="{BA124E7D-F8F7-42A1-B8AC-730424DBA5B4}" type="parTrans" cxnId="{0E648A28-FF57-42E2-9498-EC2E4BDF84CF}">
      <dgm:prSet/>
      <dgm:spPr/>
      <dgm:t>
        <a:bodyPr/>
        <a:lstStyle/>
        <a:p>
          <a:endParaRPr lang="en-US"/>
        </a:p>
      </dgm:t>
    </dgm:pt>
    <dgm:pt modelId="{E9CA67BB-4E94-43AD-83C3-A733F29EB56C}" type="sibTrans" cxnId="{0E648A28-FF57-42E2-9498-EC2E4BDF84CF}">
      <dgm:prSet/>
      <dgm:spPr/>
      <dgm:t>
        <a:bodyPr/>
        <a:lstStyle/>
        <a:p>
          <a:endParaRPr lang="en-US"/>
        </a:p>
      </dgm:t>
    </dgm:pt>
    <dgm:pt modelId="{52017FD5-41E1-4658-8496-AFFBA51C6F16}">
      <dgm:prSet/>
      <dgm:spPr/>
      <dgm:t>
        <a:bodyPr/>
        <a:lstStyle/>
        <a:p>
          <a:r>
            <a:rPr lang="en-US"/>
            <a:t>first published</a:t>
          </a:r>
        </a:p>
      </dgm:t>
    </dgm:pt>
    <dgm:pt modelId="{20018C1B-7CDC-4256-AD1A-60EE7EC7C35D}" type="parTrans" cxnId="{B3533ABC-9112-4711-916C-936978DA77D7}">
      <dgm:prSet/>
      <dgm:spPr/>
      <dgm:t>
        <a:bodyPr/>
        <a:lstStyle/>
        <a:p>
          <a:endParaRPr lang="en-US"/>
        </a:p>
      </dgm:t>
    </dgm:pt>
    <dgm:pt modelId="{238F2B11-144C-4EB4-A0D3-45B3CF12F36E}" type="sibTrans" cxnId="{B3533ABC-9112-4711-916C-936978DA77D7}">
      <dgm:prSet/>
      <dgm:spPr/>
      <dgm:t>
        <a:bodyPr/>
        <a:lstStyle/>
        <a:p>
          <a:endParaRPr lang="en-US"/>
        </a:p>
      </dgm:t>
    </dgm:pt>
    <dgm:pt modelId="{BAB2709F-9B62-4C44-A896-FB66C38D2DBA}">
      <dgm:prSet/>
      <dgm:spPr/>
      <dgm:t>
        <a:bodyPr/>
        <a:lstStyle/>
        <a:p>
          <a:pPr>
            <a:defRPr b="1"/>
          </a:pPr>
          <a:r>
            <a:rPr lang="en-US"/>
            <a:t>16–18 Dec. 2025</a:t>
          </a:r>
        </a:p>
      </dgm:t>
    </dgm:pt>
    <dgm:pt modelId="{19405C95-8B13-4547-94A0-7C3BD5D31B38}" type="parTrans" cxnId="{E5C96D8F-9291-47FA-88AC-AF87CA9B14E4}">
      <dgm:prSet/>
      <dgm:spPr/>
      <dgm:t>
        <a:bodyPr/>
        <a:lstStyle/>
        <a:p>
          <a:endParaRPr lang="en-US"/>
        </a:p>
      </dgm:t>
    </dgm:pt>
    <dgm:pt modelId="{526FC00C-A9B2-46BF-84BF-8F9EFFF7F03E}" type="sibTrans" cxnId="{E5C96D8F-9291-47FA-88AC-AF87CA9B14E4}">
      <dgm:prSet/>
      <dgm:spPr/>
      <dgm:t>
        <a:bodyPr/>
        <a:lstStyle/>
        <a:p>
          <a:endParaRPr lang="en-US"/>
        </a:p>
      </dgm:t>
    </dgm:pt>
    <dgm:pt modelId="{D75508C0-F01B-4A97-B868-C7F21FF0DB96}">
      <dgm:prSet/>
      <dgm:spPr/>
      <dgm:t>
        <a:bodyPr/>
        <a:lstStyle/>
        <a:p>
          <a:r>
            <a:rPr lang="en-US"/>
            <a:t>Commons/Lords agreement reached</a:t>
          </a:r>
        </a:p>
      </dgm:t>
    </dgm:pt>
    <dgm:pt modelId="{70F3FF98-43CC-44B1-B014-A256441A5248}" type="parTrans" cxnId="{EFE9DAEE-C322-4988-B05F-363B5D238809}">
      <dgm:prSet/>
      <dgm:spPr/>
      <dgm:t>
        <a:bodyPr/>
        <a:lstStyle/>
        <a:p>
          <a:endParaRPr lang="en-US"/>
        </a:p>
      </dgm:t>
    </dgm:pt>
    <dgm:pt modelId="{3A38CCCD-8B76-4D4C-8125-233FB0E8BDDD}" type="sibTrans" cxnId="{EFE9DAEE-C322-4988-B05F-363B5D238809}">
      <dgm:prSet/>
      <dgm:spPr/>
      <dgm:t>
        <a:bodyPr/>
        <a:lstStyle/>
        <a:p>
          <a:endParaRPr lang="en-US"/>
        </a:p>
      </dgm:t>
    </dgm:pt>
    <dgm:pt modelId="{966F9C77-D2DC-4063-BC09-DCB89611BD36}">
      <dgm:prSet/>
      <dgm:spPr/>
      <dgm:t>
        <a:bodyPr/>
        <a:lstStyle/>
        <a:p>
          <a:pPr>
            <a:defRPr b="1"/>
          </a:pPr>
          <a:r>
            <a:rPr lang="en-US"/>
            <a:t>18 Dec. 2025</a:t>
          </a:r>
        </a:p>
      </dgm:t>
    </dgm:pt>
    <dgm:pt modelId="{FA962E67-5FA7-437C-A1A8-702E8F348BEB}" type="parTrans" cxnId="{969C0612-0A47-4A9A-A807-DFE832B36E2D}">
      <dgm:prSet/>
      <dgm:spPr/>
      <dgm:t>
        <a:bodyPr/>
        <a:lstStyle/>
        <a:p>
          <a:endParaRPr lang="en-US"/>
        </a:p>
      </dgm:t>
    </dgm:pt>
    <dgm:pt modelId="{8C9F73D8-96E3-4E52-A8A0-BFED572A1019}" type="sibTrans" cxnId="{969C0612-0A47-4A9A-A807-DFE832B36E2D}">
      <dgm:prSet/>
      <dgm:spPr/>
      <dgm:t>
        <a:bodyPr/>
        <a:lstStyle/>
        <a:p>
          <a:endParaRPr lang="en-US"/>
        </a:p>
      </dgm:t>
    </dgm:pt>
    <dgm:pt modelId="{1C7944E0-35C3-4920-8445-92DBE0F4D525}">
      <dgm:prSet/>
      <dgm:spPr/>
      <dgm:t>
        <a:bodyPr/>
        <a:lstStyle/>
        <a:p>
          <a:r>
            <a:rPr lang="en-US"/>
            <a:t>Royal Assent</a:t>
          </a:r>
        </a:p>
      </dgm:t>
    </dgm:pt>
    <dgm:pt modelId="{FC100191-5910-4609-9F00-2D77EAA54576}" type="parTrans" cxnId="{FAEE3C12-BF1A-4064-8918-330183708512}">
      <dgm:prSet/>
      <dgm:spPr/>
      <dgm:t>
        <a:bodyPr/>
        <a:lstStyle/>
        <a:p>
          <a:endParaRPr lang="en-US"/>
        </a:p>
      </dgm:t>
    </dgm:pt>
    <dgm:pt modelId="{8201535C-7D5F-4EC1-83F7-C324B713647C}" type="sibTrans" cxnId="{FAEE3C12-BF1A-4064-8918-330183708512}">
      <dgm:prSet/>
      <dgm:spPr/>
      <dgm:t>
        <a:bodyPr/>
        <a:lstStyle/>
        <a:p>
          <a:endParaRPr lang="en-US"/>
        </a:p>
      </dgm:t>
    </dgm:pt>
    <dgm:pt modelId="{DA19DA5C-006E-4411-8FE8-EE247007880E}" type="pres">
      <dgm:prSet presAssocID="{EB255433-C5BA-4730-93E7-EEC54A934B4E}" presName="root" presStyleCnt="0">
        <dgm:presLayoutVars>
          <dgm:chMax/>
          <dgm:chPref/>
          <dgm:animLvl val="lvl"/>
        </dgm:presLayoutVars>
      </dgm:prSet>
      <dgm:spPr/>
    </dgm:pt>
    <dgm:pt modelId="{BF296C34-DCDF-4CB6-9B1A-4EA76FDE8649}" type="pres">
      <dgm:prSet presAssocID="{EB255433-C5BA-4730-93E7-EEC54A934B4E}" presName="divider" presStyleLbl="fgAcc1" presStyleIdx="0" presStyleCnt="4"/>
      <dgm:spPr>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tailEnd type="triangle" w="lg" len="lg"/>
        </a:ln>
        <a:effectLst/>
      </dgm:spPr>
    </dgm:pt>
    <dgm:pt modelId="{65AF3FAD-D073-4DF8-A0AD-A12E9DAA5C65}" type="pres">
      <dgm:prSet presAssocID="{EB255433-C5BA-4730-93E7-EEC54A934B4E}" presName="nodes" presStyleCnt="0">
        <dgm:presLayoutVars>
          <dgm:chMax/>
          <dgm:chPref/>
          <dgm:animLvl val="lvl"/>
        </dgm:presLayoutVars>
      </dgm:prSet>
      <dgm:spPr/>
    </dgm:pt>
    <dgm:pt modelId="{0E22D395-8AE0-4D90-A674-7461544237DE}" type="pres">
      <dgm:prSet presAssocID="{DE5C83B4-48BA-4D8C-A4B1-20B1ED44CC70}" presName="composite" presStyleCnt="0"/>
      <dgm:spPr/>
    </dgm:pt>
    <dgm:pt modelId="{A2D67429-4485-4FD5-BE6F-D225DFE9781A}" type="pres">
      <dgm:prSet presAssocID="{DE5C83B4-48BA-4D8C-A4B1-20B1ED44CC70}" presName="ConnectorPoint" presStyleLbl="lnNode1" presStyleIdx="0" presStyleCnt="3"/>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4D5AE033-9781-48A9-9D6C-780719839DC7}" type="pres">
      <dgm:prSet presAssocID="{DE5C83B4-48BA-4D8C-A4B1-20B1ED44CC70}" presName="DropPinPlaceHolder" presStyleCnt="0"/>
      <dgm:spPr/>
    </dgm:pt>
    <dgm:pt modelId="{AA650552-A0AA-4DF4-92EF-CBAF994B581D}" type="pres">
      <dgm:prSet presAssocID="{DE5C83B4-48BA-4D8C-A4B1-20B1ED44CC70}" presName="DropPin" presStyleLbl="alignNode1" presStyleIdx="0" presStyleCnt="3"/>
      <dgm:spPr/>
    </dgm:pt>
    <dgm:pt modelId="{B8483E04-4B81-445E-A556-364569009876}" type="pres">
      <dgm:prSet presAssocID="{DE5C83B4-48BA-4D8C-A4B1-20B1ED44CC70}" presName="Ellipse" presStyleLbl="fgAcc1" presStyleIdx="1" presStyleCnt="4"/>
      <dgm:spPr>
        <a:solidFill>
          <a:schemeClr val="lt1">
            <a:alpha val="90000"/>
            <a:hueOff val="0"/>
            <a:satOff val="0"/>
            <a:lumOff val="0"/>
            <a:alphaOff val="0"/>
          </a:schemeClr>
        </a:solidFill>
        <a:ln w="12700" cap="flat" cmpd="sng" algn="ctr">
          <a:noFill/>
          <a:prstDash val="solid"/>
          <a:miter lim="800000"/>
        </a:ln>
        <a:effectLst/>
      </dgm:spPr>
    </dgm:pt>
    <dgm:pt modelId="{1B3EDA85-8365-4E0D-96CE-CC683F7AA916}" type="pres">
      <dgm:prSet presAssocID="{DE5C83B4-48BA-4D8C-A4B1-20B1ED44CC70}" presName="L2TextContainer" presStyleLbl="revTx" presStyleIdx="0" presStyleCnt="6">
        <dgm:presLayoutVars>
          <dgm:bulletEnabled val="1"/>
        </dgm:presLayoutVars>
      </dgm:prSet>
      <dgm:spPr/>
    </dgm:pt>
    <dgm:pt modelId="{0965C5FD-3291-418D-B761-2B5E146FD8C8}" type="pres">
      <dgm:prSet presAssocID="{DE5C83B4-48BA-4D8C-A4B1-20B1ED44CC70}" presName="L1TextContainer" presStyleLbl="revTx" presStyleIdx="1" presStyleCnt="6">
        <dgm:presLayoutVars>
          <dgm:chMax val="1"/>
          <dgm:chPref val="1"/>
          <dgm:bulletEnabled val="1"/>
        </dgm:presLayoutVars>
      </dgm:prSet>
      <dgm:spPr/>
    </dgm:pt>
    <dgm:pt modelId="{97B34D3B-17A8-4202-B46B-4382C66802F4}" type="pres">
      <dgm:prSet presAssocID="{DE5C83B4-48BA-4D8C-A4B1-20B1ED44CC70}" presName="ConnectLine" presStyleLbl="sibTrans1D1" presStyleIdx="0" presStyleCnt="3"/>
      <dgm:spPr>
        <a:noFill/>
        <a:ln w="12700" cap="flat" cmpd="sng" algn="ctr">
          <a:solidFill>
            <a:schemeClr val="accent5">
              <a:hueOff val="0"/>
              <a:satOff val="0"/>
              <a:lumOff val="0"/>
              <a:alphaOff val="0"/>
            </a:schemeClr>
          </a:solidFill>
          <a:prstDash val="dash"/>
          <a:miter lim="800000"/>
        </a:ln>
        <a:effectLst/>
      </dgm:spPr>
    </dgm:pt>
    <dgm:pt modelId="{046C052B-9749-475A-9AEC-2F610A7D8970}" type="pres">
      <dgm:prSet presAssocID="{DE5C83B4-48BA-4D8C-A4B1-20B1ED44CC70}" presName="EmptyPlaceHolder" presStyleCnt="0"/>
      <dgm:spPr/>
    </dgm:pt>
    <dgm:pt modelId="{2827BDE8-28FD-471E-A733-650EBAF95D01}" type="pres">
      <dgm:prSet presAssocID="{E9CA67BB-4E94-43AD-83C3-A733F29EB56C}" presName="spaceBetweenRectangles" presStyleCnt="0"/>
      <dgm:spPr/>
    </dgm:pt>
    <dgm:pt modelId="{A5171C83-2B5B-4BE6-9E0C-6D63C6CD02F9}" type="pres">
      <dgm:prSet presAssocID="{BAB2709F-9B62-4C44-A896-FB66C38D2DBA}" presName="composite" presStyleCnt="0"/>
      <dgm:spPr/>
    </dgm:pt>
    <dgm:pt modelId="{BFFDE634-AE7A-495D-AF77-44084B924861}" type="pres">
      <dgm:prSet presAssocID="{BAB2709F-9B62-4C44-A896-FB66C38D2DBA}" presName="ConnectorPoint" presStyleLbl="lnNode1" presStyleIdx="1" presStyleCnt="3"/>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207DC8B4-0CF1-4906-A753-DE34D35DE122}" type="pres">
      <dgm:prSet presAssocID="{BAB2709F-9B62-4C44-A896-FB66C38D2DBA}" presName="DropPinPlaceHolder" presStyleCnt="0"/>
      <dgm:spPr/>
    </dgm:pt>
    <dgm:pt modelId="{350016EF-3F44-48EC-B891-910FE5A73F5A}" type="pres">
      <dgm:prSet presAssocID="{BAB2709F-9B62-4C44-A896-FB66C38D2DBA}" presName="DropPin" presStyleLbl="alignNode1" presStyleIdx="1" presStyleCnt="3"/>
      <dgm:spPr/>
    </dgm:pt>
    <dgm:pt modelId="{AC3FC301-14DE-4EB6-917A-C2EA0B37178B}" type="pres">
      <dgm:prSet presAssocID="{BAB2709F-9B62-4C44-A896-FB66C38D2DBA}" presName="Ellipse" presStyleLbl="fgAcc1" presStyleIdx="2" presStyleCnt="4"/>
      <dgm:spPr>
        <a:solidFill>
          <a:schemeClr val="lt1">
            <a:alpha val="90000"/>
            <a:hueOff val="0"/>
            <a:satOff val="0"/>
            <a:lumOff val="0"/>
            <a:alphaOff val="0"/>
          </a:schemeClr>
        </a:solidFill>
        <a:ln w="12700" cap="flat" cmpd="sng" algn="ctr">
          <a:noFill/>
          <a:prstDash val="solid"/>
          <a:miter lim="800000"/>
        </a:ln>
        <a:effectLst/>
      </dgm:spPr>
    </dgm:pt>
    <dgm:pt modelId="{5F2F6005-0D99-44EA-A7DD-03EFE21A06C3}" type="pres">
      <dgm:prSet presAssocID="{BAB2709F-9B62-4C44-A896-FB66C38D2DBA}" presName="L2TextContainer" presStyleLbl="revTx" presStyleIdx="2" presStyleCnt="6">
        <dgm:presLayoutVars>
          <dgm:bulletEnabled val="1"/>
        </dgm:presLayoutVars>
      </dgm:prSet>
      <dgm:spPr/>
    </dgm:pt>
    <dgm:pt modelId="{DDFD73C7-FDF9-493D-AD83-21C9CB803AF3}" type="pres">
      <dgm:prSet presAssocID="{BAB2709F-9B62-4C44-A896-FB66C38D2DBA}" presName="L1TextContainer" presStyleLbl="revTx" presStyleIdx="3" presStyleCnt="6">
        <dgm:presLayoutVars>
          <dgm:chMax val="1"/>
          <dgm:chPref val="1"/>
          <dgm:bulletEnabled val="1"/>
        </dgm:presLayoutVars>
      </dgm:prSet>
      <dgm:spPr/>
    </dgm:pt>
    <dgm:pt modelId="{DE35767F-C197-421D-9933-A399F33B6BCA}" type="pres">
      <dgm:prSet presAssocID="{BAB2709F-9B62-4C44-A896-FB66C38D2DBA}" presName="ConnectLine" presStyleLbl="sibTrans1D1" presStyleIdx="1" presStyleCnt="3"/>
      <dgm:spPr>
        <a:noFill/>
        <a:ln w="12700" cap="flat" cmpd="sng" algn="ctr">
          <a:solidFill>
            <a:schemeClr val="accent5">
              <a:hueOff val="-6076075"/>
              <a:satOff val="-413"/>
              <a:lumOff val="981"/>
              <a:alphaOff val="0"/>
            </a:schemeClr>
          </a:solidFill>
          <a:prstDash val="dash"/>
          <a:miter lim="800000"/>
        </a:ln>
        <a:effectLst/>
      </dgm:spPr>
    </dgm:pt>
    <dgm:pt modelId="{10F25F18-2BFE-4648-B903-F3A7BEF8CDEF}" type="pres">
      <dgm:prSet presAssocID="{BAB2709F-9B62-4C44-A896-FB66C38D2DBA}" presName="EmptyPlaceHolder" presStyleCnt="0"/>
      <dgm:spPr/>
    </dgm:pt>
    <dgm:pt modelId="{AE59D0CE-7D20-45BB-96BC-9670E62556AE}" type="pres">
      <dgm:prSet presAssocID="{526FC00C-A9B2-46BF-84BF-8F9EFFF7F03E}" presName="spaceBetweenRectangles" presStyleCnt="0"/>
      <dgm:spPr/>
    </dgm:pt>
    <dgm:pt modelId="{D18B208A-5B7E-4F8A-963E-E0D3792BB5FE}" type="pres">
      <dgm:prSet presAssocID="{966F9C77-D2DC-4063-BC09-DCB89611BD36}" presName="composite" presStyleCnt="0"/>
      <dgm:spPr/>
    </dgm:pt>
    <dgm:pt modelId="{04665038-7E42-4B73-9EAB-E157F3C46053}" type="pres">
      <dgm:prSet presAssocID="{966F9C77-D2DC-4063-BC09-DCB89611BD36}" presName="ConnectorPoint" presStyleLbl="lnNode1" presStyleIdx="2" presStyleCnt="3"/>
      <dgm:spPr>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AD901FF0-1218-4169-9EE2-395634055E26}" type="pres">
      <dgm:prSet presAssocID="{966F9C77-D2DC-4063-BC09-DCB89611BD36}" presName="DropPinPlaceHolder" presStyleCnt="0"/>
      <dgm:spPr/>
    </dgm:pt>
    <dgm:pt modelId="{A9C74245-9202-4CB5-9E8C-0E174FB1FF99}" type="pres">
      <dgm:prSet presAssocID="{966F9C77-D2DC-4063-BC09-DCB89611BD36}" presName="DropPin" presStyleLbl="alignNode1" presStyleIdx="2" presStyleCnt="3"/>
      <dgm:spPr/>
    </dgm:pt>
    <dgm:pt modelId="{303F475B-BE53-4CBF-B1D2-1DC81FCBEEE4}" type="pres">
      <dgm:prSet presAssocID="{966F9C77-D2DC-4063-BC09-DCB89611BD36}" presName="Ellipse" presStyleLbl="fgAcc1" presStyleIdx="3" presStyleCnt="4"/>
      <dgm:spPr>
        <a:solidFill>
          <a:schemeClr val="lt1">
            <a:alpha val="90000"/>
            <a:hueOff val="0"/>
            <a:satOff val="0"/>
            <a:lumOff val="0"/>
            <a:alphaOff val="0"/>
          </a:schemeClr>
        </a:solidFill>
        <a:ln w="12700" cap="flat" cmpd="sng" algn="ctr">
          <a:noFill/>
          <a:prstDash val="solid"/>
          <a:miter lim="800000"/>
        </a:ln>
        <a:effectLst/>
      </dgm:spPr>
    </dgm:pt>
    <dgm:pt modelId="{4C5D0032-AD82-4399-8225-FA629664F3ED}" type="pres">
      <dgm:prSet presAssocID="{966F9C77-D2DC-4063-BC09-DCB89611BD36}" presName="L2TextContainer" presStyleLbl="revTx" presStyleIdx="4" presStyleCnt="6">
        <dgm:presLayoutVars>
          <dgm:bulletEnabled val="1"/>
        </dgm:presLayoutVars>
      </dgm:prSet>
      <dgm:spPr/>
    </dgm:pt>
    <dgm:pt modelId="{C92101DC-0B33-4443-86AC-725EE656BFB0}" type="pres">
      <dgm:prSet presAssocID="{966F9C77-D2DC-4063-BC09-DCB89611BD36}" presName="L1TextContainer" presStyleLbl="revTx" presStyleIdx="5" presStyleCnt="6">
        <dgm:presLayoutVars>
          <dgm:chMax val="1"/>
          <dgm:chPref val="1"/>
          <dgm:bulletEnabled val="1"/>
        </dgm:presLayoutVars>
      </dgm:prSet>
      <dgm:spPr/>
    </dgm:pt>
    <dgm:pt modelId="{8B86EDF1-B19A-4F0F-AD3C-F1F776D2A093}" type="pres">
      <dgm:prSet presAssocID="{966F9C77-D2DC-4063-BC09-DCB89611BD36}" presName="ConnectLine" presStyleLbl="sibTrans1D1" presStyleIdx="2" presStyleCnt="3"/>
      <dgm:spPr>
        <a:noFill/>
        <a:ln w="12700" cap="flat" cmpd="sng" algn="ctr">
          <a:solidFill>
            <a:schemeClr val="accent5">
              <a:hueOff val="-12152150"/>
              <a:satOff val="-826"/>
              <a:lumOff val="1961"/>
              <a:alphaOff val="0"/>
            </a:schemeClr>
          </a:solidFill>
          <a:prstDash val="dash"/>
          <a:miter lim="800000"/>
        </a:ln>
        <a:effectLst/>
      </dgm:spPr>
    </dgm:pt>
    <dgm:pt modelId="{8A335656-12D5-4DB6-8AC5-A2253A0E740F}" type="pres">
      <dgm:prSet presAssocID="{966F9C77-D2DC-4063-BC09-DCB89611BD36}" presName="EmptyPlaceHolder" presStyleCnt="0"/>
      <dgm:spPr/>
    </dgm:pt>
  </dgm:ptLst>
  <dgm:cxnLst>
    <dgm:cxn modelId="{969C0612-0A47-4A9A-A807-DFE832B36E2D}" srcId="{EB255433-C5BA-4730-93E7-EEC54A934B4E}" destId="{966F9C77-D2DC-4063-BC09-DCB89611BD36}" srcOrd="2" destOrd="0" parTransId="{FA962E67-5FA7-437C-A1A8-702E8F348BEB}" sibTransId="{8C9F73D8-96E3-4E52-A8A0-BFED572A1019}"/>
    <dgm:cxn modelId="{FAEE3C12-BF1A-4064-8918-330183708512}" srcId="{966F9C77-D2DC-4063-BC09-DCB89611BD36}" destId="{1C7944E0-35C3-4920-8445-92DBE0F4D525}" srcOrd="0" destOrd="0" parTransId="{FC100191-5910-4609-9F00-2D77EAA54576}" sibTransId="{8201535C-7D5F-4EC1-83F7-C324B713647C}"/>
    <dgm:cxn modelId="{0E648A28-FF57-42E2-9498-EC2E4BDF84CF}" srcId="{EB255433-C5BA-4730-93E7-EEC54A934B4E}" destId="{DE5C83B4-48BA-4D8C-A4B1-20B1ED44CC70}" srcOrd="0" destOrd="0" parTransId="{BA124E7D-F8F7-42A1-B8AC-730424DBA5B4}" sibTransId="{E9CA67BB-4E94-43AD-83C3-A733F29EB56C}"/>
    <dgm:cxn modelId="{A4897962-E040-42E0-9C64-F184F0E2EE68}" type="presOf" srcId="{BAB2709F-9B62-4C44-A896-FB66C38D2DBA}" destId="{DDFD73C7-FDF9-493D-AD83-21C9CB803AF3}" srcOrd="0" destOrd="0" presId="urn:microsoft.com/office/officeart/2017/3/layout/DropPinTimeline"/>
    <dgm:cxn modelId="{E5A24E76-B456-4948-B110-6D30A57B4470}" type="presOf" srcId="{EB255433-C5BA-4730-93E7-EEC54A934B4E}" destId="{DA19DA5C-006E-4411-8FE8-EE247007880E}" srcOrd="0" destOrd="0" presId="urn:microsoft.com/office/officeart/2017/3/layout/DropPinTimeline"/>
    <dgm:cxn modelId="{E5C96D8F-9291-47FA-88AC-AF87CA9B14E4}" srcId="{EB255433-C5BA-4730-93E7-EEC54A934B4E}" destId="{BAB2709F-9B62-4C44-A896-FB66C38D2DBA}" srcOrd="1" destOrd="0" parTransId="{19405C95-8B13-4547-94A0-7C3BD5D31B38}" sibTransId="{526FC00C-A9B2-46BF-84BF-8F9EFFF7F03E}"/>
    <dgm:cxn modelId="{78926E91-86B7-4799-8B33-1245A8FE83FA}" type="presOf" srcId="{52017FD5-41E1-4658-8496-AFFBA51C6F16}" destId="{1B3EDA85-8365-4E0D-96CE-CC683F7AA916}" srcOrd="0" destOrd="0" presId="urn:microsoft.com/office/officeart/2017/3/layout/DropPinTimeline"/>
    <dgm:cxn modelId="{C4F3389C-BFD1-4ACD-9697-220B97DE35B1}" type="presOf" srcId="{1C7944E0-35C3-4920-8445-92DBE0F4D525}" destId="{4C5D0032-AD82-4399-8225-FA629664F3ED}" srcOrd="0" destOrd="0" presId="urn:microsoft.com/office/officeart/2017/3/layout/DropPinTimeline"/>
    <dgm:cxn modelId="{B3533ABC-9112-4711-916C-936978DA77D7}" srcId="{DE5C83B4-48BA-4D8C-A4B1-20B1ED44CC70}" destId="{52017FD5-41E1-4658-8496-AFFBA51C6F16}" srcOrd="0" destOrd="0" parTransId="{20018C1B-7CDC-4256-AD1A-60EE7EC7C35D}" sibTransId="{238F2B11-144C-4EB4-A0D3-45B3CF12F36E}"/>
    <dgm:cxn modelId="{A0259AD3-9759-474C-B122-A412065947DD}" type="presOf" srcId="{966F9C77-D2DC-4063-BC09-DCB89611BD36}" destId="{C92101DC-0B33-4443-86AC-725EE656BFB0}" srcOrd="0" destOrd="0" presId="urn:microsoft.com/office/officeart/2017/3/layout/DropPinTimeline"/>
    <dgm:cxn modelId="{C28EE0DE-0EAF-4394-B36C-1D51B2764423}" type="presOf" srcId="{D75508C0-F01B-4A97-B868-C7F21FF0DB96}" destId="{5F2F6005-0D99-44EA-A7DD-03EFE21A06C3}" srcOrd="0" destOrd="0" presId="urn:microsoft.com/office/officeart/2017/3/layout/DropPinTimeline"/>
    <dgm:cxn modelId="{9B6019EE-4CBD-4103-A840-5926D00F6070}" type="presOf" srcId="{DE5C83B4-48BA-4D8C-A4B1-20B1ED44CC70}" destId="{0965C5FD-3291-418D-B761-2B5E146FD8C8}" srcOrd="0" destOrd="0" presId="urn:microsoft.com/office/officeart/2017/3/layout/DropPinTimeline"/>
    <dgm:cxn modelId="{EFE9DAEE-C322-4988-B05F-363B5D238809}" srcId="{BAB2709F-9B62-4C44-A896-FB66C38D2DBA}" destId="{D75508C0-F01B-4A97-B868-C7F21FF0DB96}" srcOrd="0" destOrd="0" parTransId="{70F3FF98-43CC-44B1-B014-A256441A5248}" sibTransId="{3A38CCCD-8B76-4D4C-8125-233FB0E8BDDD}"/>
    <dgm:cxn modelId="{429E6606-9937-4D97-9C53-FEC37CB90990}" type="presParOf" srcId="{DA19DA5C-006E-4411-8FE8-EE247007880E}" destId="{BF296C34-DCDF-4CB6-9B1A-4EA76FDE8649}" srcOrd="0" destOrd="0" presId="urn:microsoft.com/office/officeart/2017/3/layout/DropPinTimeline"/>
    <dgm:cxn modelId="{0FEE2FD9-5325-484A-BE2E-7381EF4BE34D}" type="presParOf" srcId="{DA19DA5C-006E-4411-8FE8-EE247007880E}" destId="{65AF3FAD-D073-4DF8-A0AD-A12E9DAA5C65}" srcOrd="1" destOrd="0" presId="urn:microsoft.com/office/officeart/2017/3/layout/DropPinTimeline"/>
    <dgm:cxn modelId="{FCB0C11F-4392-445C-9319-C0D90A089DE2}" type="presParOf" srcId="{65AF3FAD-D073-4DF8-A0AD-A12E9DAA5C65}" destId="{0E22D395-8AE0-4D90-A674-7461544237DE}" srcOrd="0" destOrd="0" presId="urn:microsoft.com/office/officeart/2017/3/layout/DropPinTimeline"/>
    <dgm:cxn modelId="{0F76B32F-FB0C-4C79-BFAF-0DE314A9DE31}" type="presParOf" srcId="{0E22D395-8AE0-4D90-A674-7461544237DE}" destId="{A2D67429-4485-4FD5-BE6F-D225DFE9781A}" srcOrd="0" destOrd="0" presId="urn:microsoft.com/office/officeart/2017/3/layout/DropPinTimeline"/>
    <dgm:cxn modelId="{6C422CD6-B37D-4440-AA18-0FB4D1138073}" type="presParOf" srcId="{0E22D395-8AE0-4D90-A674-7461544237DE}" destId="{4D5AE033-9781-48A9-9D6C-780719839DC7}" srcOrd="1" destOrd="0" presId="urn:microsoft.com/office/officeart/2017/3/layout/DropPinTimeline"/>
    <dgm:cxn modelId="{31E601E5-9257-4D16-8E29-9AE14C2C9C5E}" type="presParOf" srcId="{4D5AE033-9781-48A9-9D6C-780719839DC7}" destId="{AA650552-A0AA-4DF4-92EF-CBAF994B581D}" srcOrd="0" destOrd="0" presId="urn:microsoft.com/office/officeart/2017/3/layout/DropPinTimeline"/>
    <dgm:cxn modelId="{31F23911-FA6B-4CE6-B768-8F9D527243C0}" type="presParOf" srcId="{4D5AE033-9781-48A9-9D6C-780719839DC7}" destId="{B8483E04-4B81-445E-A556-364569009876}" srcOrd="1" destOrd="0" presId="urn:microsoft.com/office/officeart/2017/3/layout/DropPinTimeline"/>
    <dgm:cxn modelId="{72652203-3FC1-4DE2-A0EA-CA6BD28C36F7}" type="presParOf" srcId="{0E22D395-8AE0-4D90-A674-7461544237DE}" destId="{1B3EDA85-8365-4E0D-96CE-CC683F7AA916}" srcOrd="2" destOrd="0" presId="urn:microsoft.com/office/officeart/2017/3/layout/DropPinTimeline"/>
    <dgm:cxn modelId="{0EB6ED0D-47F0-4759-AFC9-82367F35CC34}" type="presParOf" srcId="{0E22D395-8AE0-4D90-A674-7461544237DE}" destId="{0965C5FD-3291-418D-B761-2B5E146FD8C8}" srcOrd="3" destOrd="0" presId="urn:microsoft.com/office/officeart/2017/3/layout/DropPinTimeline"/>
    <dgm:cxn modelId="{0906C1C0-22BB-4A0B-AF14-2244311ABF91}" type="presParOf" srcId="{0E22D395-8AE0-4D90-A674-7461544237DE}" destId="{97B34D3B-17A8-4202-B46B-4382C66802F4}" srcOrd="4" destOrd="0" presId="urn:microsoft.com/office/officeart/2017/3/layout/DropPinTimeline"/>
    <dgm:cxn modelId="{843473A5-4375-47F2-BF0E-C391A11B1A25}" type="presParOf" srcId="{0E22D395-8AE0-4D90-A674-7461544237DE}" destId="{046C052B-9749-475A-9AEC-2F610A7D8970}" srcOrd="5" destOrd="0" presId="urn:microsoft.com/office/officeart/2017/3/layout/DropPinTimeline"/>
    <dgm:cxn modelId="{A0C3D0C3-A8FE-4689-8D96-0A41D06A56B6}" type="presParOf" srcId="{65AF3FAD-D073-4DF8-A0AD-A12E9DAA5C65}" destId="{2827BDE8-28FD-471E-A733-650EBAF95D01}" srcOrd="1" destOrd="0" presId="urn:microsoft.com/office/officeart/2017/3/layout/DropPinTimeline"/>
    <dgm:cxn modelId="{8BA36101-D2DD-4EA1-ABE8-29B40C9A1022}" type="presParOf" srcId="{65AF3FAD-D073-4DF8-A0AD-A12E9DAA5C65}" destId="{A5171C83-2B5B-4BE6-9E0C-6D63C6CD02F9}" srcOrd="2" destOrd="0" presId="urn:microsoft.com/office/officeart/2017/3/layout/DropPinTimeline"/>
    <dgm:cxn modelId="{8BA0B5B9-7EA2-40A6-856B-123FA210B79E}" type="presParOf" srcId="{A5171C83-2B5B-4BE6-9E0C-6D63C6CD02F9}" destId="{BFFDE634-AE7A-495D-AF77-44084B924861}" srcOrd="0" destOrd="0" presId="urn:microsoft.com/office/officeart/2017/3/layout/DropPinTimeline"/>
    <dgm:cxn modelId="{D3748640-641B-43F3-A6E2-8D1E2411E088}" type="presParOf" srcId="{A5171C83-2B5B-4BE6-9E0C-6D63C6CD02F9}" destId="{207DC8B4-0CF1-4906-A753-DE34D35DE122}" srcOrd="1" destOrd="0" presId="urn:microsoft.com/office/officeart/2017/3/layout/DropPinTimeline"/>
    <dgm:cxn modelId="{943C8573-3B6D-40F8-9DB6-869B1F435A7B}" type="presParOf" srcId="{207DC8B4-0CF1-4906-A753-DE34D35DE122}" destId="{350016EF-3F44-48EC-B891-910FE5A73F5A}" srcOrd="0" destOrd="0" presId="urn:microsoft.com/office/officeart/2017/3/layout/DropPinTimeline"/>
    <dgm:cxn modelId="{ECF7CB18-3253-4113-AE85-99C7A4654CD7}" type="presParOf" srcId="{207DC8B4-0CF1-4906-A753-DE34D35DE122}" destId="{AC3FC301-14DE-4EB6-917A-C2EA0B37178B}" srcOrd="1" destOrd="0" presId="urn:microsoft.com/office/officeart/2017/3/layout/DropPinTimeline"/>
    <dgm:cxn modelId="{CAC6371A-6936-4159-AA20-BC2A404732DD}" type="presParOf" srcId="{A5171C83-2B5B-4BE6-9E0C-6D63C6CD02F9}" destId="{5F2F6005-0D99-44EA-A7DD-03EFE21A06C3}" srcOrd="2" destOrd="0" presId="urn:microsoft.com/office/officeart/2017/3/layout/DropPinTimeline"/>
    <dgm:cxn modelId="{831359D7-2E13-4EDC-9B6A-55DC2CB503BE}" type="presParOf" srcId="{A5171C83-2B5B-4BE6-9E0C-6D63C6CD02F9}" destId="{DDFD73C7-FDF9-493D-AD83-21C9CB803AF3}" srcOrd="3" destOrd="0" presId="urn:microsoft.com/office/officeart/2017/3/layout/DropPinTimeline"/>
    <dgm:cxn modelId="{4EE2A45A-081B-4CCB-85EC-C75A201DE80B}" type="presParOf" srcId="{A5171C83-2B5B-4BE6-9E0C-6D63C6CD02F9}" destId="{DE35767F-C197-421D-9933-A399F33B6BCA}" srcOrd="4" destOrd="0" presId="urn:microsoft.com/office/officeart/2017/3/layout/DropPinTimeline"/>
    <dgm:cxn modelId="{156FC08D-8402-468C-9259-18ACF105D5BA}" type="presParOf" srcId="{A5171C83-2B5B-4BE6-9E0C-6D63C6CD02F9}" destId="{10F25F18-2BFE-4648-B903-F3A7BEF8CDEF}" srcOrd="5" destOrd="0" presId="urn:microsoft.com/office/officeart/2017/3/layout/DropPinTimeline"/>
    <dgm:cxn modelId="{2C7BECC3-B128-405F-83DF-FB6CCA12CF89}" type="presParOf" srcId="{65AF3FAD-D073-4DF8-A0AD-A12E9DAA5C65}" destId="{AE59D0CE-7D20-45BB-96BC-9670E62556AE}" srcOrd="3" destOrd="0" presId="urn:microsoft.com/office/officeart/2017/3/layout/DropPinTimeline"/>
    <dgm:cxn modelId="{9608161F-06C2-4A20-A6F6-0BEBDA221575}" type="presParOf" srcId="{65AF3FAD-D073-4DF8-A0AD-A12E9DAA5C65}" destId="{D18B208A-5B7E-4F8A-963E-E0D3792BB5FE}" srcOrd="4" destOrd="0" presId="urn:microsoft.com/office/officeart/2017/3/layout/DropPinTimeline"/>
    <dgm:cxn modelId="{B7DA92C3-B895-402B-83A9-BC2B35327318}" type="presParOf" srcId="{D18B208A-5B7E-4F8A-963E-E0D3792BB5FE}" destId="{04665038-7E42-4B73-9EAB-E157F3C46053}" srcOrd="0" destOrd="0" presId="urn:microsoft.com/office/officeart/2017/3/layout/DropPinTimeline"/>
    <dgm:cxn modelId="{8EB150F7-9B70-4128-AC9A-7D5ABB605430}" type="presParOf" srcId="{D18B208A-5B7E-4F8A-963E-E0D3792BB5FE}" destId="{AD901FF0-1218-4169-9EE2-395634055E26}" srcOrd="1" destOrd="0" presId="urn:microsoft.com/office/officeart/2017/3/layout/DropPinTimeline"/>
    <dgm:cxn modelId="{D33B789F-573C-487D-ADA4-C76035C59E7A}" type="presParOf" srcId="{AD901FF0-1218-4169-9EE2-395634055E26}" destId="{A9C74245-9202-4CB5-9E8C-0E174FB1FF99}" srcOrd="0" destOrd="0" presId="urn:microsoft.com/office/officeart/2017/3/layout/DropPinTimeline"/>
    <dgm:cxn modelId="{E7F693A7-2AFA-4346-B223-2E02BA5C583A}" type="presParOf" srcId="{AD901FF0-1218-4169-9EE2-395634055E26}" destId="{303F475B-BE53-4CBF-B1D2-1DC81FCBEEE4}" srcOrd="1" destOrd="0" presId="urn:microsoft.com/office/officeart/2017/3/layout/DropPinTimeline"/>
    <dgm:cxn modelId="{422B5AEE-69C7-421E-A23D-529177E149E1}" type="presParOf" srcId="{D18B208A-5B7E-4F8A-963E-E0D3792BB5FE}" destId="{4C5D0032-AD82-4399-8225-FA629664F3ED}" srcOrd="2" destOrd="0" presId="urn:microsoft.com/office/officeart/2017/3/layout/DropPinTimeline"/>
    <dgm:cxn modelId="{A26E8F4A-D103-4B83-A7EE-A524DD9C1E19}" type="presParOf" srcId="{D18B208A-5B7E-4F8A-963E-E0D3792BB5FE}" destId="{C92101DC-0B33-4443-86AC-725EE656BFB0}" srcOrd="3" destOrd="0" presId="urn:microsoft.com/office/officeart/2017/3/layout/DropPinTimeline"/>
    <dgm:cxn modelId="{6B324C7A-E5D7-4613-A33E-527BFC51251F}" type="presParOf" srcId="{D18B208A-5B7E-4F8A-963E-E0D3792BB5FE}" destId="{8B86EDF1-B19A-4F0F-AD3C-F1F776D2A093}" srcOrd="4" destOrd="0" presId="urn:microsoft.com/office/officeart/2017/3/layout/DropPinTimeline"/>
    <dgm:cxn modelId="{9A61139E-916F-444F-A3D2-008E8F2F5CB3}" type="presParOf" srcId="{D18B208A-5B7E-4F8A-963E-E0D3792BB5FE}" destId="{8A335656-12D5-4DB6-8AC5-A2253A0E740F}"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06A100-F0CB-4D5C-9243-3B91A37BFCE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3341F3A-778B-4782-BDEE-406736F01486}">
      <dgm:prSet/>
      <dgm:spPr/>
      <dgm:t>
        <a:bodyPr/>
        <a:lstStyle/>
        <a:p>
          <a:r>
            <a:rPr lang="en-US"/>
            <a:t>Considers the wording of the relevant legislation</a:t>
          </a:r>
        </a:p>
      </dgm:t>
    </dgm:pt>
    <dgm:pt modelId="{9B408498-0F30-484F-B50B-891CF2686F60}" type="parTrans" cxnId="{B3E5D25F-858F-41C8-8107-12F9818AD474}">
      <dgm:prSet/>
      <dgm:spPr/>
      <dgm:t>
        <a:bodyPr/>
        <a:lstStyle/>
        <a:p>
          <a:endParaRPr lang="en-US"/>
        </a:p>
      </dgm:t>
    </dgm:pt>
    <dgm:pt modelId="{5E0F25B2-9453-4DFC-AA4D-1F0024CDB4B1}" type="sibTrans" cxnId="{B3E5D25F-858F-41C8-8107-12F9818AD474}">
      <dgm:prSet/>
      <dgm:spPr/>
      <dgm:t>
        <a:bodyPr/>
        <a:lstStyle/>
        <a:p>
          <a:endParaRPr lang="en-US"/>
        </a:p>
      </dgm:t>
    </dgm:pt>
    <dgm:pt modelId="{F561B61D-5787-4687-A101-05893D70C2D9}">
      <dgm:prSet/>
      <dgm:spPr/>
      <dgm:t>
        <a:bodyPr/>
        <a:lstStyle/>
        <a:p>
          <a:r>
            <a:rPr lang="en-US"/>
            <a:t>Forms a view on Parliament's intention on creating the law</a:t>
          </a:r>
        </a:p>
      </dgm:t>
    </dgm:pt>
    <dgm:pt modelId="{705759B1-80CE-4E17-929A-2B1E1B6B11E7}" type="parTrans" cxnId="{E7A524E5-DCD5-41B8-9A45-0C82771E5AC5}">
      <dgm:prSet/>
      <dgm:spPr/>
      <dgm:t>
        <a:bodyPr/>
        <a:lstStyle/>
        <a:p>
          <a:endParaRPr lang="en-US"/>
        </a:p>
      </dgm:t>
    </dgm:pt>
    <dgm:pt modelId="{1BDF3BC7-A7A7-4716-A69C-9F6E21A6BFEA}" type="sibTrans" cxnId="{E7A524E5-DCD5-41B8-9A45-0C82771E5AC5}">
      <dgm:prSet/>
      <dgm:spPr/>
      <dgm:t>
        <a:bodyPr/>
        <a:lstStyle/>
        <a:p>
          <a:endParaRPr lang="en-US"/>
        </a:p>
      </dgm:t>
    </dgm:pt>
    <dgm:pt modelId="{AA05DB34-391F-4A06-87D5-6CC4543C6CC7}">
      <dgm:prSet/>
      <dgm:spPr/>
      <dgm:t>
        <a:bodyPr/>
        <a:lstStyle/>
        <a:p>
          <a:r>
            <a:rPr lang="en-US"/>
            <a:t>Looking at how previous courts have interpreted the law in similar cases</a:t>
          </a:r>
        </a:p>
      </dgm:t>
    </dgm:pt>
    <dgm:pt modelId="{6DAD7A82-2C6B-4F9D-9E89-E57CEB0BDE52}" type="parTrans" cxnId="{A6BCAA12-5B3E-449C-92BB-FE470A935902}">
      <dgm:prSet/>
      <dgm:spPr/>
      <dgm:t>
        <a:bodyPr/>
        <a:lstStyle/>
        <a:p>
          <a:endParaRPr lang="en-US"/>
        </a:p>
      </dgm:t>
    </dgm:pt>
    <dgm:pt modelId="{ACB9F818-5B15-41EF-B7C8-3624D8D25DC9}" type="sibTrans" cxnId="{A6BCAA12-5B3E-449C-92BB-FE470A935902}">
      <dgm:prSet/>
      <dgm:spPr/>
      <dgm:t>
        <a:bodyPr/>
        <a:lstStyle/>
        <a:p>
          <a:endParaRPr lang="en-US"/>
        </a:p>
      </dgm:t>
    </dgm:pt>
    <dgm:pt modelId="{E7C5D2D1-B190-494F-86D8-399BCA59D8B2}">
      <dgm:prSet/>
      <dgm:spPr/>
      <dgm:t>
        <a:bodyPr/>
        <a:lstStyle/>
        <a:p>
          <a:r>
            <a:rPr lang="en-US"/>
            <a:t>This can create law where none existed</a:t>
          </a:r>
        </a:p>
      </dgm:t>
    </dgm:pt>
    <dgm:pt modelId="{D559F6E8-BEBD-489D-A4B6-089F1F9E1619}" type="parTrans" cxnId="{FD274BDD-4A6E-40E7-BED3-317D57AF1B2A}">
      <dgm:prSet/>
      <dgm:spPr/>
      <dgm:t>
        <a:bodyPr/>
        <a:lstStyle/>
        <a:p>
          <a:endParaRPr lang="en-US"/>
        </a:p>
      </dgm:t>
    </dgm:pt>
    <dgm:pt modelId="{B0EA1BF4-6E18-46F8-94E2-7BB5242AEBDE}" type="sibTrans" cxnId="{FD274BDD-4A6E-40E7-BED3-317D57AF1B2A}">
      <dgm:prSet/>
      <dgm:spPr/>
      <dgm:t>
        <a:bodyPr/>
        <a:lstStyle/>
        <a:p>
          <a:endParaRPr lang="en-US"/>
        </a:p>
      </dgm:t>
    </dgm:pt>
    <dgm:pt modelId="{E5E0DE4B-F213-4E30-A390-B1C25B2C5800}">
      <dgm:prSet/>
      <dgm:spPr/>
      <dgm:t>
        <a:bodyPr/>
        <a:lstStyle/>
        <a:p>
          <a:r>
            <a:rPr lang="en-US"/>
            <a:t>Develop existing law</a:t>
          </a:r>
        </a:p>
      </dgm:t>
    </dgm:pt>
    <dgm:pt modelId="{DD3B3517-CD9B-4267-A61A-098EBBB0E825}" type="parTrans" cxnId="{7CCB347B-7CF8-4449-B684-CC228891E727}">
      <dgm:prSet/>
      <dgm:spPr/>
      <dgm:t>
        <a:bodyPr/>
        <a:lstStyle/>
        <a:p>
          <a:endParaRPr lang="en-US"/>
        </a:p>
      </dgm:t>
    </dgm:pt>
    <dgm:pt modelId="{6C403125-8729-4B2F-B241-1295791DD79E}" type="sibTrans" cxnId="{7CCB347B-7CF8-4449-B684-CC228891E727}">
      <dgm:prSet/>
      <dgm:spPr/>
      <dgm:t>
        <a:bodyPr/>
        <a:lstStyle/>
        <a:p>
          <a:endParaRPr lang="en-US"/>
        </a:p>
      </dgm:t>
    </dgm:pt>
    <dgm:pt modelId="{3ACD30FD-A01C-40A2-814E-89355415741F}">
      <dgm:prSet/>
      <dgm:spPr/>
      <dgm:t>
        <a:bodyPr/>
        <a:lstStyle/>
        <a:p>
          <a:r>
            <a:rPr lang="en-US"/>
            <a:t>Set a precedent for the future</a:t>
          </a:r>
        </a:p>
      </dgm:t>
    </dgm:pt>
    <dgm:pt modelId="{71956A76-1C43-4C42-8F40-7542A348930E}" type="parTrans" cxnId="{4F3080F5-5F14-4D53-A557-011477707565}">
      <dgm:prSet/>
      <dgm:spPr/>
      <dgm:t>
        <a:bodyPr/>
        <a:lstStyle/>
        <a:p>
          <a:endParaRPr lang="en-US"/>
        </a:p>
      </dgm:t>
    </dgm:pt>
    <dgm:pt modelId="{EEEB1BA9-901C-45AE-A96F-974855CF2D29}" type="sibTrans" cxnId="{4F3080F5-5F14-4D53-A557-011477707565}">
      <dgm:prSet/>
      <dgm:spPr/>
      <dgm:t>
        <a:bodyPr/>
        <a:lstStyle/>
        <a:p>
          <a:endParaRPr lang="en-US"/>
        </a:p>
      </dgm:t>
    </dgm:pt>
    <dgm:pt modelId="{ADAA9028-C152-4B3E-8EDA-B400017994DD}" type="pres">
      <dgm:prSet presAssocID="{3506A100-F0CB-4D5C-9243-3B91A37BFCE6}" presName="linear" presStyleCnt="0">
        <dgm:presLayoutVars>
          <dgm:animLvl val="lvl"/>
          <dgm:resizeHandles val="exact"/>
        </dgm:presLayoutVars>
      </dgm:prSet>
      <dgm:spPr/>
    </dgm:pt>
    <dgm:pt modelId="{F84B2154-26ED-462E-AC2A-BE413C13C479}" type="pres">
      <dgm:prSet presAssocID="{83341F3A-778B-4782-BDEE-406736F01486}" presName="parentText" presStyleLbl="node1" presStyleIdx="0" presStyleCnt="6">
        <dgm:presLayoutVars>
          <dgm:chMax val="0"/>
          <dgm:bulletEnabled val="1"/>
        </dgm:presLayoutVars>
      </dgm:prSet>
      <dgm:spPr/>
    </dgm:pt>
    <dgm:pt modelId="{933204F5-47E8-4606-A3DF-6D48A3253D7A}" type="pres">
      <dgm:prSet presAssocID="{5E0F25B2-9453-4DFC-AA4D-1F0024CDB4B1}" presName="spacer" presStyleCnt="0"/>
      <dgm:spPr/>
    </dgm:pt>
    <dgm:pt modelId="{4CEC0136-6C24-4AB1-A582-81648390683F}" type="pres">
      <dgm:prSet presAssocID="{F561B61D-5787-4687-A101-05893D70C2D9}" presName="parentText" presStyleLbl="node1" presStyleIdx="1" presStyleCnt="6">
        <dgm:presLayoutVars>
          <dgm:chMax val="0"/>
          <dgm:bulletEnabled val="1"/>
        </dgm:presLayoutVars>
      </dgm:prSet>
      <dgm:spPr/>
    </dgm:pt>
    <dgm:pt modelId="{3585AF98-8E1E-461B-B5CB-1D7AB5FED529}" type="pres">
      <dgm:prSet presAssocID="{1BDF3BC7-A7A7-4716-A69C-9F6E21A6BFEA}" presName="spacer" presStyleCnt="0"/>
      <dgm:spPr/>
    </dgm:pt>
    <dgm:pt modelId="{1BC0DF6B-E63F-4180-AE2E-E395AC81CD25}" type="pres">
      <dgm:prSet presAssocID="{AA05DB34-391F-4A06-87D5-6CC4543C6CC7}" presName="parentText" presStyleLbl="node1" presStyleIdx="2" presStyleCnt="6">
        <dgm:presLayoutVars>
          <dgm:chMax val="0"/>
          <dgm:bulletEnabled val="1"/>
        </dgm:presLayoutVars>
      </dgm:prSet>
      <dgm:spPr/>
    </dgm:pt>
    <dgm:pt modelId="{FF6C967E-CEB7-4D51-9120-44D8291B93F6}" type="pres">
      <dgm:prSet presAssocID="{ACB9F818-5B15-41EF-B7C8-3624D8D25DC9}" presName="spacer" presStyleCnt="0"/>
      <dgm:spPr/>
    </dgm:pt>
    <dgm:pt modelId="{37BBA15F-A2E3-4642-A174-EC3BCB16675B}" type="pres">
      <dgm:prSet presAssocID="{E7C5D2D1-B190-494F-86D8-399BCA59D8B2}" presName="parentText" presStyleLbl="node1" presStyleIdx="3" presStyleCnt="6">
        <dgm:presLayoutVars>
          <dgm:chMax val="0"/>
          <dgm:bulletEnabled val="1"/>
        </dgm:presLayoutVars>
      </dgm:prSet>
      <dgm:spPr/>
    </dgm:pt>
    <dgm:pt modelId="{C04A96AF-1A06-4D3A-A447-77421A46D327}" type="pres">
      <dgm:prSet presAssocID="{B0EA1BF4-6E18-46F8-94E2-7BB5242AEBDE}" presName="spacer" presStyleCnt="0"/>
      <dgm:spPr/>
    </dgm:pt>
    <dgm:pt modelId="{9D11F9B2-2261-4857-B29E-259F7383EAE0}" type="pres">
      <dgm:prSet presAssocID="{E5E0DE4B-F213-4E30-A390-B1C25B2C5800}" presName="parentText" presStyleLbl="node1" presStyleIdx="4" presStyleCnt="6">
        <dgm:presLayoutVars>
          <dgm:chMax val="0"/>
          <dgm:bulletEnabled val="1"/>
        </dgm:presLayoutVars>
      </dgm:prSet>
      <dgm:spPr/>
    </dgm:pt>
    <dgm:pt modelId="{298FE59B-8D7D-4826-987F-753A951BE320}" type="pres">
      <dgm:prSet presAssocID="{6C403125-8729-4B2F-B241-1295791DD79E}" presName="spacer" presStyleCnt="0"/>
      <dgm:spPr/>
    </dgm:pt>
    <dgm:pt modelId="{2E68DCE1-04FE-4177-818C-9B845FE6804D}" type="pres">
      <dgm:prSet presAssocID="{3ACD30FD-A01C-40A2-814E-89355415741F}" presName="parentText" presStyleLbl="node1" presStyleIdx="5" presStyleCnt="6">
        <dgm:presLayoutVars>
          <dgm:chMax val="0"/>
          <dgm:bulletEnabled val="1"/>
        </dgm:presLayoutVars>
      </dgm:prSet>
      <dgm:spPr/>
    </dgm:pt>
  </dgm:ptLst>
  <dgm:cxnLst>
    <dgm:cxn modelId="{A6BCAA12-5B3E-449C-92BB-FE470A935902}" srcId="{3506A100-F0CB-4D5C-9243-3B91A37BFCE6}" destId="{AA05DB34-391F-4A06-87D5-6CC4543C6CC7}" srcOrd="2" destOrd="0" parTransId="{6DAD7A82-2C6B-4F9D-9E89-E57CEB0BDE52}" sibTransId="{ACB9F818-5B15-41EF-B7C8-3624D8D25DC9}"/>
    <dgm:cxn modelId="{B3E5D25F-858F-41C8-8107-12F9818AD474}" srcId="{3506A100-F0CB-4D5C-9243-3B91A37BFCE6}" destId="{83341F3A-778B-4782-BDEE-406736F01486}" srcOrd="0" destOrd="0" parTransId="{9B408498-0F30-484F-B50B-891CF2686F60}" sibTransId="{5E0F25B2-9453-4DFC-AA4D-1F0024CDB4B1}"/>
    <dgm:cxn modelId="{83491E71-C7B9-411E-8183-DED280B17842}" type="presOf" srcId="{E7C5D2D1-B190-494F-86D8-399BCA59D8B2}" destId="{37BBA15F-A2E3-4642-A174-EC3BCB16675B}" srcOrd="0" destOrd="0" presId="urn:microsoft.com/office/officeart/2005/8/layout/vList2"/>
    <dgm:cxn modelId="{8201F853-19B9-4181-9417-6E4AC30582AE}" type="presOf" srcId="{E5E0DE4B-F213-4E30-A390-B1C25B2C5800}" destId="{9D11F9B2-2261-4857-B29E-259F7383EAE0}" srcOrd="0" destOrd="0" presId="urn:microsoft.com/office/officeart/2005/8/layout/vList2"/>
    <dgm:cxn modelId="{7CCB347B-7CF8-4449-B684-CC228891E727}" srcId="{3506A100-F0CB-4D5C-9243-3B91A37BFCE6}" destId="{E5E0DE4B-F213-4E30-A390-B1C25B2C5800}" srcOrd="4" destOrd="0" parTransId="{DD3B3517-CD9B-4267-A61A-098EBBB0E825}" sibTransId="{6C403125-8729-4B2F-B241-1295791DD79E}"/>
    <dgm:cxn modelId="{46BEDBAB-736A-4977-8EB3-2E7F7E7EEF0D}" type="presOf" srcId="{AA05DB34-391F-4A06-87D5-6CC4543C6CC7}" destId="{1BC0DF6B-E63F-4180-AE2E-E395AC81CD25}" srcOrd="0" destOrd="0" presId="urn:microsoft.com/office/officeart/2005/8/layout/vList2"/>
    <dgm:cxn modelId="{162733B3-CF67-447A-BB88-451B19FE1F9D}" type="presOf" srcId="{83341F3A-778B-4782-BDEE-406736F01486}" destId="{F84B2154-26ED-462E-AC2A-BE413C13C479}" srcOrd="0" destOrd="0" presId="urn:microsoft.com/office/officeart/2005/8/layout/vList2"/>
    <dgm:cxn modelId="{D2F128BA-F8F1-426D-839C-CE99187A164F}" type="presOf" srcId="{3ACD30FD-A01C-40A2-814E-89355415741F}" destId="{2E68DCE1-04FE-4177-818C-9B845FE6804D}" srcOrd="0" destOrd="0" presId="urn:microsoft.com/office/officeart/2005/8/layout/vList2"/>
    <dgm:cxn modelId="{059110D9-3406-4011-9BDD-145457B6B89A}" type="presOf" srcId="{F561B61D-5787-4687-A101-05893D70C2D9}" destId="{4CEC0136-6C24-4AB1-A582-81648390683F}" srcOrd="0" destOrd="0" presId="urn:microsoft.com/office/officeart/2005/8/layout/vList2"/>
    <dgm:cxn modelId="{FD274BDD-4A6E-40E7-BED3-317D57AF1B2A}" srcId="{3506A100-F0CB-4D5C-9243-3B91A37BFCE6}" destId="{E7C5D2D1-B190-494F-86D8-399BCA59D8B2}" srcOrd="3" destOrd="0" parTransId="{D559F6E8-BEBD-489D-A4B6-089F1F9E1619}" sibTransId="{B0EA1BF4-6E18-46F8-94E2-7BB5242AEBDE}"/>
    <dgm:cxn modelId="{E7A524E5-DCD5-41B8-9A45-0C82771E5AC5}" srcId="{3506A100-F0CB-4D5C-9243-3B91A37BFCE6}" destId="{F561B61D-5787-4687-A101-05893D70C2D9}" srcOrd="1" destOrd="0" parTransId="{705759B1-80CE-4E17-929A-2B1E1B6B11E7}" sibTransId="{1BDF3BC7-A7A7-4716-A69C-9F6E21A6BFEA}"/>
    <dgm:cxn modelId="{4F3080F5-5F14-4D53-A557-011477707565}" srcId="{3506A100-F0CB-4D5C-9243-3B91A37BFCE6}" destId="{3ACD30FD-A01C-40A2-814E-89355415741F}" srcOrd="5" destOrd="0" parTransId="{71956A76-1C43-4C42-8F40-7542A348930E}" sibTransId="{EEEB1BA9-901C-45AE-A96F-974855CF2D29}"/>
    <dgm:cxn modelId="{89509CFA-99B6-4191-9712-A37627D9D26E}" type="presOf" srcId="{3506A100-F0CB-4D5C-9243-3B91A37BFCE6}" destId="{ADAA9028-C152-4B3E-8EDA-B400017994DD}" srcOrd="0" destOrd="0" presId="urn:microsoft.com/office/officeart/2005/8/layout/vList2"/>
    <dgm:cxn modelId="{1164D563-D2D1-4B45-898C-FC90DAA670FE}" type="presParOf" srcId="{ADAA9028-C152-4B3E-8EDA-B400017994DD}" destId="{F84B2154-26ED-462E-AC2A-BE413C13C479}" srcOrd="0" destOrd="0" presId="urn:microsoft.com/office/officeart/2005/8/layout/vList2"/>
    <dgm:cxn modelId="{1FBF604E-B7D0-4741-8972-F852FF54AC67}" type="presParOf" srcId="{ADAA9028-C152-4B3E-8EDA-B400017994DD}" destId="{933204F5-47E8-4606-A3DF-6D48A3253D7A}" srcOrd="1" destOrd="0" presId="urn:microsoft.com/office/officeart/2005/8/layout/vList2"/>
    <dgm:cxn modelId="{B55C96F8-9A66-4413-A5D0-32BDA520E355}" type="presParOf" srcId="{ADAA9028-C152-4B3E-8EDA-B400017994DD}" destId="{4CEC0136-6C24-4AB1-A582-81648390683F}" srcOrd="2" destOrd="0" presId="urn:microsoft.com/office/officeart/2005/8/layout/vList2"/>
    <dgm:cxn modelId="{397FE1BB-6FC5-47F3-BBAE-78398D60A611}" type="presParOf" srcId="{ADAA9028-C152-4B3E-8EDA-B400017994DD}" destId="{3585AF98-8E1E-461B-B5CB-1D7AB5FED529}" srcOrd="3" destOrd="0" presId="urn:microsoft.com/office/officeart/2005/8/layout/vList2"/>
    <dgm:cxn modelId="{1AB01E89-9D06-480B-878B-35F76588BF5D}" type="presParOf" srcId="{ADAA9028-C152-4B3E-8EDA-B400017994DD}" destId="{1BC0DF6B-E63F-4180-AE2E-E395AC81CD25}" srcOrd="4" destOrd="0" presId="urn:microsoft.com/office/officeart/2005/8/layout/vList2"/>
    <dgm:cxn modelId="{2DCE212D-FD17-46F3-AD66-948742897D06}" type="presParOf" srcId="{ADAA9028-C152-4B3E-8EDA-B400017994DD}" destId="{FF6C967E-CEB7-4D51-9120-44D8291B93F6}" srcOrd="5" destOrd="0" presId="urn:microsoft.com/office/officeart/2005/8/layout/vList2"/>
    <dgm:cxn modelId="{A67D8945-74D3-482F-AB5C-7277F839B265}" type="presParOf" srcId="{ADAA9028-C152-4B3E-8EDA-B400017994DD}" destId="{37BBA15F-A2E3-4642-A174-EC3BCB16675B}" srcOrd="6" destOrd="0" presId="urn:microsoft.com/office/officeart/2005/8/layout/vList2"/>
    <dgm:cxn modelId="{A853CA67-98EF-4E08-925C-72B57D65EF75}" type="presParOf" srcId="{ADAA9028-C152-4B3E-8EDA-B400017994DD}" destId="{C04A96AF-1A06-4D3A-A447-77421A46D327}" srcOrd="7" destOrd="0" presId="urn:microsoft.com/office/officeart/2005/8/layout/vList2"/>
    <dgm:cxn modelId="{E852CED9-B56C-4A5A-88E8-D68109855804}" type="presParOf" srcId="{ADAA9028-C152-4B3E-8EDA-B400017994DD}" destId="{9D11F9B2-2261-4857-B29E-259F7383EAE0}" srcOrd="8" destOrd="0" presId="urn:microsoft.com/office/officeart/2005/8/layout/vList2"/>
    <dgm:cxn modelId="{2C0EF220-3292-4186-AB7C-3CC5ACA4B294}" type="presParOf" srcId="{ADAA9028-C152-4B3E-8EDA-B400017994DD}" destId="{298FE59B-8D7D-4826-987F-753A951BE320}" srcOrd="9" destOrd="0" presId="urn:microsoft.com/office/officeart/2005/8/layout/vList2"/>
    <dgm:cxn modelId="{7006A63A-98AF-4115-9BEC-1FE5A52ECFA2}" type="presParOf" srcId="{ADAA9028-C152-4B3E-8EDA-B400017994DD}" destId="{2E68DCE1-04FE-4177-818C-9B845FE6804D}"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9475ED4-94C4-4880-9118-9A78FF48D04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EC78AA3-26E3-43F9-BA40-2AF9106188F3}">
      <dgm:prSet/>
      <dgm:spPr/>
      <dgm:t>
        <a:bodyPr/>
        <a:lstStyle/>
        <a:p>
          <a:r>
            <a:rPr lang="en-US"/>
            <a:t>What is it?</a:t>
          </a:r>
        </a:p>
      </dgm:t>
    </dgm:pt>
    <dgm:pt modelId="{E5F75177-B7F0-467D-8A2E-6221FB97F6A2}" type="parTrans" cxnId="{CBFE7BFC-6922-489D-B2F6-C0CB1ACD9896}">
      <dgm:prSet/>
      <dgm:spPr/>
      <dgm:t>
        <a:bodyPr/>
        <a:lstStyle/>
        <a:p>
          <a:endParaRPr lang="en-US"/>
        </a:p>
      </dgm:t>
    </dgm:pt>
    <dgm:pt modelId="{843C34F0-FFD0-4FBD-A6B3-B454E23F8A55}" type="sibTrans" cxnId="{CBFE7BFC-6922-489D-B2F6-C0CB1ACD9896}">
      <dgm:prSet/>
      <dgm:spPr/>
      <dgm:t>
        <a:bodyPr/>
        <a:lstStyle/>
        <a:p>
          <a:endParaRPr lang="en-US"/>
        </a:p>
      </dgm:t>
    </dgm:pt>
    <dgm:pt modelId="{72289900-CAA2-4720-A3E8-7DF8704E43E8}">
      <dgm:prSet/>
      <dgm:spPr/>
      <dgm:t>
        <a:bodyPr/>
        <a:lstStyle/>
        <a:p>
          <a:r>
            <a:rPr lang="en-US"/>
            <a:t>What is it doing?</a:t>
          </a:r>
        </a:p>
      </dgm:t>
    </dgm:pt>
    <dgm:pt modelId="{7E235FF2-C6C5-45BC-B901-D3A7B26A6412}" type="parTrans" cxnId="{EDD8C1F9-D483-46EF-85CF-E91706A46255}">
      <dgm:prSet/>
      <dgm:spPr/>
      <dgm:t>
        <a:bodyPr/>
        <a:lstStyle/>
        <a:p>
          <a:endParaRPr lang="en-US"/>
        </a:p>
      </dgm:t>
    </dgm:pt>
    <dgm:pt modelId="{32BB13CC-EC03-4707-B29F-34A59A2ABCB9}" type="sibTrans" cxnId="{EDD8C1F9-D483-46EF-85CF-E91706A46255}">
      <dgm:prSet/>
      <dgm:spPr/>
      <dgm:t>
        <a:bodyPr/>
        <a:lstStyle/>
        <a:p>
          <a:endParaRPr lang="en-US"/>
        </a:p>
      </dgm:t>
    </dgm:pt>
    <dgm:pt modelId="{EE660063-CB72-43D9-976C-B3755ADB0C05}" type="pres">
      <dgm:prSet presAssocID="{D9475ED4-94C4-4880-9118-9A78FF48D04C}" presName="root" presStyleCnt="0">
        <dgm:presLayoutVars>
          <dgm:dir/>
          <dgm:resizeHandles val="exact"/>
        </dgm:presLayoutVars>
      </dgm:prSet>
      <dgm:spPr/>
    </dgm:pt>
    <dgm:pt modelId="{52D9EFEB-5C9D-4763-830A-185ABE2467BF}" type="pres">
      <dgm:prSet presAssocID="{BEC78AA3-26E3-43F9-BA40-2AF9106188F3}" presName="compNode" presStyleCnt="0"/>
      <dgm:spPr/>
    </dgm:pt>
    <dgm:pt modelId="{E217FC9E-E4BC-4E09-B237-C24FD3FFAD01}" type="pres">
      <dgm:prSet presAssocID="{BEC78AA3-26E3-43F9-BA40-2AF9106188F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lp"/>
        </a:ext>
      </dgm:extLst>
    </dgm:pt>
    <dgm:pt modelId="{9E483AD0-C171-4D4B-96EE-C29425CCDA24}" type="pres">
      <dgm:prSet presAssocID="{BEC78AA3-26E3-43F9-BA40-2AF9106188F3}" presName="spaceRect" presStyleCnt="0"/>
      <dgm:spPr/>
    </dgm:pt>
    <dgm:pt modelId="{D78CC343-4BBD-409B-AB5E-04974EEF0D16}" type="pres">
      <dgm:prSet presAssocID="{BEC78AA3-26E3-43F9-BA40-2AF9106188F3}" presName="textRect" presStyleLbl="revTx" presStyleIdx="0" presStyleCnt="2">
        <dgm:presLayoutVars>
          <dgm:chMax val="1"/>
          <dgm:chPref val="1"/>
        </dgm:presLayoutVars>
      </dgm:prSet>
      <dgm:spPr/>
    </dgm:pt>
    <dgm:pt modelId="{55CA4E84-506F-440A-82E6-FBB90862103E}" type="pres">
      <dgm:prSet presAssocID="{843C34F0-FFD0-4FBD-A6B3-B454E23F8A55}" presName="sibTrans" presStyleCnt="0"/>
      <dgm:spPr/>
    </dgm:pt>
    <dgm:pt modelId="{6AA7D47E-89E7-411D-9837-92901DDC7759}" type="pres">
      <dgm:prSet presAssocID="{72289900-CAA2-4720-A3E8-7DF8704E43E8}" presName="compNode" presStyleCnt="0"/>
      <dgm:spPr/>
    </dgm:pt>
    <dgm:pt modelId="{CBD23D16-130F-4ECE-B095-152FD7D3FCC9}" type="pres">
      <dgm:prSet presAssocID="{72289900-CAA2-4720-A3E8-7DF8704E43E8}"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st"/>
        </a:ext>
      </dgm:extLst>
    </dgm:pt>
    <dgm:pt modelId="{0F21E6D0-D2EB-43C8-A063-4B8828692C83}" type="pres">
      <dgm:prSet presAssocID="{72289900-CAA2-4720-A3E8-7DF8704E43E8}" presName="spaceRect" presStyleCnt="0"/>
      <dgm:spPr/>
    </dgm:pt>
    <dgm:pt modelId="{93E78723-44EF-47D3-AB14-3570D6FCBF54}" type="pres">
      <dgm:prSet presAssocID="{72289900-CAA2-4720-A3E8-7DF8704E43E8}" presName="textRect" presStyleLbl="revTx" presStyleIdx="1" presStyleCnt="2">
        <dgm:presLayoutVars>
          <dgm:chMax val="1"/>
          <dgm:chPref val="1"/>
        </dgm:presLayoutVars>
      </dgm:prSet>
      <dgm:spPr/>
    </dgm:pt>
  </dgm:ptLst>
  <dgm:cxnLst>
    <dgm:cxn modelId="{5B84D273-287E-472E-AFE2-4CA15E09663D}" type="presOf" srcId="{72289900-CAA2-4720-A3E8-7DF8704E43E8}" destId="{93E78723-44EF-47D3-AB14-3570D6FCBF54}" srcOrd="0" destOrd="0" presId="urn:microsoft.com/office/officeart/2018/2/layout/IconLabelList"/>
    <dgm:cxn modelId="{710C1478-055F-47A4-B1A6-48572C2FAAE2}" type="presOf" srcId="{D9475ED4-94C4-4880-9118-9A78FF48D04C}" destId="{EE660063-CB72-43D9-976C-B3755ADB0C05}" srcOrd="0" destOrd="0" presId="urn:microsoft.com/office/officeart/2018/2/layout/IconLabelList"/>
    <dgm:cxn modelId="{EDD8C1F9-D483-46EF-85CF-E91706A46255}" srcId="{D9475ED4-94C4-4880-9118-9A78FF48D04C}" destId="{72289900-CAA2-4720-A3E8-7DF8704E43E8}" srcOrd="1" destOrd="0" parTransId="{7E235FF2-C6C5-45BC-B901-D3A7B26A6412}" sibTransId="{32BB13CC-EC03-4707-B29F-34A59A2ABCB9}"/>
    <dgm:cxn modelId="{6E4AB5FB-1D41-40A7-B954-0D4983373E5C}" type="presOf" srcId="{BEC78AA3-26E3-43F9-BA40-2AF9106188F3}" destId="{D78CC343-4BBD-409B-AB5E-04974EEF0D16}" srcOrd="0" destOrd="0" presId="urn:microsoft.com/office/officeart/2018/2/layout/IconLabelList"/>
    <dgm:cxn modelId="{CBFE7BFC-6922-489D-B2F6-C0CB1ACD9896}" srcId="{D9475ED4-94C4-4880-9118-9A78FF48D04C}" destId="{BEC78AA3-26E3-43F9-BA40-2AF9106188F3}" srcOrd="0" destOrd="0" parTransId="{E5F75177-B7F0-467D-8A2E-6221FB97F6A2}" sibTransId="{843C34F0-FFD0-4FBD-A6B3-B454E23F8A55}"/>
    <dgm:cxn modelId="{85A96D5E-316C-4F89-AB94-0616B4A9E16A}" type="presParOf" srcId="{EE660063-CB72-43D9-976C-B3755ADB0C05}" destId="{52D9EFEB-5C9D-4763-830A-185ABE2467BF}" srcOrd="0" destOrd="0" presId="urn:microsoft.com/office/officeart/2018/2/layout/IconLabelList"/>
    <dgm:cxn modelId="{2C0C5FE5-F82F-46D1-B612-94F576BE0DE4}" type="presParOf" srcId="{52D9EFEB-5C9D-4763-830A-185ABE2467BF}" destId="{E217FC9E-E4BC-4E09-B237-C24FD3FFAD01}" srcOrd="0" destOrd="0" presId="urn:microsoft.com/office/officeart/2018/2/layout/IconLabelList"/>
    <dgm:cxn modelId="{1DB95FF3-9880-4696-BF75-C73D034C96F3}" type="presParOf" srcId="{52D9EFEB-5C9D-4763-830A-185ABE2467BF}" destId="{9E483AD0-C171-4D4B-96EE-C29425CCDA24}" srcOrd="1" destOrd="0" presId="urn:microsoft.com/office/officeart/2018/2/layout/IconLabelList"/>
    <dgm:cxn modelId="{4F560F49-2731-4A89-A8CB-CB753CCBD5EF}" type="presParOf" srcId="{52D9EFEB-5C9D-4763-830A-185ABE2467BF}" destId="{D78CC343-4BBD-409B-AB5E-04974EEF0D16}" srcOrd="2" destOrd="0" presId="urn:microsoft.com/office/officeart/2018/2/layout/IconLabelList"/>
    <dgm:cxn modelId="{7DFDDC95-3896-4B8C-B3A6-C26999506DE2}" type="presParOf" srcId="{EE660063-CB72-43D9-976C-B3755ADB0C05}" destId="{55CA4E84-506F-440A-82E6-FBB90862103E}" srcOrd="1" destOrd="0" presId="urn:microsoft.com/office/officeart/2018/2/layout/IconLabelList"/>
    <dgm:cxn modelId="{9C483080-2441-42C3-AD24-8A0951D74E41}" type="presParOf" srcId="{EE660063-CB72-43D9-976C-B3755ADB0C05}" destId="{6AA7D47E-89E7-411D-9837-92901DDC7759}" srcOrd="2" destOrd="0" presId="urn:microsoft.com/office/officeart/2018/2/layout/IconLabelList"/>
    <dgm:cxn modelId="{AD7B41B8-6C07-4667-AAA6-CBE822E2E03B}" type="presParOf" srcId="{6AA7D47E-89E7-411D-9837-92901DDC7759}" destId="{CBD23D16-130F-4ECE-B095-152FD7D3FCC9}" srcOrd="0" destOrd="0" presId="urn:microsoft.com/office/officeart/2018/2/layout/IconLabelList"/>
    <dgm:cxn modelId="{D37B75C1-1EDB-4F12-8C6A-F3A19CB12C49}" type="presParOf" srcId="{6AA7D47E-89E7-411D-9837-92901DDC7759}" destId="{0F21E6D0-D2EB-43C8-A063-4B8828692C83}" srcOrd="1" destOrd="0" presId="urn:microsoft.com/office/officeart/2018/2/layout/IconLabelList"/>
    <dgm:cxn modelId="{FCCBE93C-A6E8-41C4-9576-08B57C7201AC}" type="presParOf" srcId="{6AA7D47E-89E7-411D-9837-92901DDC7759}" destId="{93E78723-44EF-47D3-AB14-3570D6FCBF5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C51921E-4D43-429E-BC6F-17E97115533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3E4A9EF-E299-486F-8DAD-D52BBD2AC47D}">
      <dgm:prSet/>
      <dgm:spPr/>
      <dgm:t>
        <a:bodyPr/>
        <a:lstStyle/>
        <a:p>
          <a:r>
            <a:rPr lang="en-US"/>
            <a:t>Employment status and the legal tests used to establish to whom different employment rights apply</a:t>
          </a:r>
        </a:p>
      </dgm:t>
    </dgm:pt>
    <dgm:pt modelId="{055468CB-BC8A-4DA0-81CA-64976DB49A96}" type="parTrans" cxnId="{798C3C9A-2F60-42CD-A583-9521B840FA58}">
      <dgm:prSet/>
      <dgm:spPr/>
      <dgm:t>
        <a:bodyPr/>
        <a:lstStyle/>
        <a:p>
          <a:endParaRPr lang="en-US"/>
        </a:p>
      </dgm:t>
    </dgm:pt>
    <dgm:pt modelId="{143FC255-DABC-469E-8080-670C85ED8F4D}" type="sibTrans" cxnId="{798C3C9A-2F60-42CD-A583-9521B840FA58}">
      <dgm:prSet/>
      <dgm:spPr/>
      <dgm:t>
        <a:bodyPr/>
        <a:lstStyle/>
        <a:p>
          <a:endParaRPr lang="en-US"/>
        </a:p>
      </dgm:t>
    </dgm:pt>
    <dgm:pt modelId="{E0242615-A731-444E-9CDE-0413C4D689AC}">
      <dgm:prSet/>
      <dgm:spPr/>
      <dgm:t>
        <a:bodyPr/>
        <a:lstStyle/>
        <a:p>
          <a:r>
            <a:rPr lang="en-US"/>
            <a:t>Health and safety at work</a:t>
          </a:r>
        </a:p>
      </dgm:t>
    </dgm:pt>
    <dgm:pt modelId="{CE3AB523-5C37-4A10-9D68-CC4E93870121}" type="parTrans" cxnId="{95F30224-AF60-4D07-B27A-C6DBA4D30040}">
      <dgm:prSet/>
      <dgm:spPr/>
      <dgm:t>
        <a:bodyPr/>
        <a:lstStyle/>
        <a:p>
          <a:endParaRPr lang="en-US"/>
        </a:p>
      </dgm:t>
    </dgm:pt>
    <dgm:pt modelId="{3C958359-C0DB-4E8E-B2CF-98DCD909D899}" type="sibTrans" cxnId="{95F30224-AF60-4D07-B27A-C6DBA4D30040}">
      <dgm:prSet/>
      <dgm:spPr/>
      <dgm:t>
        <a:bodyPr/>
        <a:lstStyle/>
        <a:p>
          <a:endParaRPr lang="en-US"/>
        </a:p>
      </dgm:t>
    </dgm:pt>
    <dgm:pt modelId="{578CDE44-5D21-456E-B67F-CB0B8E9A89AF}" type="pres">
      <dgm:prSet presAssocID="{8C51921E-4D43-429E-BC6F-17E971155337}" presName="root" presStyleCnt="0">
        <dgm:presLayoutVars>
          <dgm:dir/>
          <dgm:resizeHandles val="exact"/>
        </dgm:presLayoutVars>
      </dgm:prSet>
      <dgm:spPr/>
    </dgm:pt>
    <dgm:pt modelId="{7141655D-02FF-445D-8A5E-59B751FA3960}" type="pres">
      <dgm:prSet presAssocID="{E3E4A9EF-E299-486F-8DAD-D52BBD2AC47D}" presName="compNode" presStyleCnt="0"/>
      <dgm:spPr/>
    </dgm:pt>
    <dgm:pt modelId="{0717EBE8-5842-4812-8592-31A83A8F66D5}" type="pres">
      <dgm:prSet presAssocID="{E3E4A9EF-E299-486F-8DAD-D52BBD2AC47D}" presName="bgRect" presStyleLbl="bgShp" presStyleIdx="0" presStyleCnt="2"/>
      <dgm:spPr/>
    </dgm:pt>
    <dgm:pt modelId="{8B34ED9D-789F-4960-8AFB-3A061C7A0C69}" type="pres">
      <dgm:prSet presAssocID="{E3E4A9EF-E299-486F-8DAD-D52BBD2AC47D}"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5543BDD1-4169-4F1C-981E-79990AA9B731}" type="pres">
      <dgm:prSet presAssocID="{E3E4A9EF-E299-486F-8DAD-D52BBD2AC47D}" presName="spaceRect" presStyleCnt="0"/>
      <dgm:spPr/>
    </dgm:pt>
    <dgm:pt modelId="{FF69CC19-D291-42E0-BF2F-07439411E46E}" type="pres">
      <dgm:prSet presAssocID="{E3E4A9EF-E299-486F-8DAD-D52BBD2AC47D}" presName="parTx" presStyleLbl="revTx" presStyleIdx="0" presStyleCnt="2">
        <dgm:presLayoutVars>
          <dgm:chMax val="0"/>
          <dgm:chPref val="0"/>
        </dgm:presLayoutVars>
      </dgm:prSet>
      <dgm:spPr/>
    </dgm:pt>
    <dgm:pt modelId="{163021C2-E46D-4112-8D0B-6021C2687CA1}" type="pres">
      <dgm:prSet presAssocID="{143FC255-DABC-469E-8080-670C85ED8F4D}" presName="sibTrans" presStyleCnt="0"/>
      <dgm:spPr/>
    </dgm:pt>
    <dgm:pt modelId="{3ACADCC5-A269-4E2C-AB7E-2ED3A983A09E}" type="pres">
      <dgm:prSet presAssocID="{E0242615-A731-444E-9CDE-0413C4D689AC}" presName="compNode" presStyleCnt="0"/>
      <dgm:spPr/>
    </dgm:pt>
    <dgm:pt modelId="{04409CD1-8084-4629-8B0B-2DF5BED041A7}" type="pres">
      <dgm:prSet presAssocID="{E0242615-A731-444E-9CDE-0413C4D689AC}" presName="bgRect" presStyleLbl="bgShp" presStyleIdx="1" presStyleCnt="2"/>
      <dgm:spPr/>
    </dgm:pt>
    <dgm:pt modelId="{E2F79910-1C06-4B4F-854A-DBF089D037F3}" type="pres">
      <dgm:prSet presAssocID="{E0242615-A731-444E-9CDE-0413C4D689A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D8DE411A-DD96-48F3-A4D4-8DFFEE3D93B7}" type="pres">
      <dgm:prSet presAssocID="{E0242615-A731-444E-9CDE-0413C4D689AC}" presName="spaceRect" presStyleCnt="0"/>
      <dgm:spPr/>
    </dgm:pt>
    <dgm:pt modelId="{9EB9B870-66F0-4D32-9323-A2ED50EB14C5}" type="pres">
      <dgm:prSet presAssocID="{E0242615-A731-444E-9CDE-0413C4D689AC}" presName="parTx" presStyleLbl="revTx" presStyleIdx="1" presStyleCnt="2">
        <dgm:presLayoutVars>
          <dgm:chMax val="0"/>
          <dgm:chPref val="0"/>
        </dgm:presLayoutVars>
      </dgm:prSet>
      <dgm:spPr/>
    </dgm:pt>
  </dgm:ptLst>
  <dgm:cxnLst>
    <dgm:cxn modelId="{95F30224-AF60-4D07-B27A-C6DBA4D30040}" srcId="{8C51921E-4D43-429E-BC6F-17E971155337}" destId="{E0242615-A731-444E-9CDE-0413C4D689AC}" srcOrd="1" destOrd="0" parTransId="{CE3AB523-5C37-4A10-9D68-CC4E93870121}" sibTransId="{3C958359-C0DB-4E8E-B2CF-98DCD909D899}"/>
    <dgm:cxn modelId="{85CBED3B-D360-4DCB-BF90-0E4903F1BA6D}" type="presOf" srcId="{E3E4A9EF-E299-486F-8DAD-D52BBD2AC47D}" destId="{FF69CC19-D291-42E0-BF2F-07439411E46E}" srcOrd="0" destOrd="0" presId="urn:microsoft.com/office/officeart/2018/2/layout/IconVerticalSolidList"/>
    <dgm:cxn modelId="{E8EA1744-DA89-4AF6-B325-03F732417235}" type="presOf" srcId="{8C51921E-4D43-429E-BC6F-17E971155337}" destId="{578CDE44-5D21-456E-B67F-CB0B8E9A89AF}" srcOrd="0" destOrd="0" presId="urn:microsoft.com/office/officeart/2018/2/layout/IconVerticalSolidList"/>
    <dgm:cxn modelId="{01C0FA4C-A0B3-4D9A-B4BD-B82C47BB981C}" type="presOf" srcId="{E0242615-A731-444E-9CDE-0413C4D689AC}" destId="{9EB9B870-66F0-4D32-9323-A2ED50EB14C5}" srcOrd="0" destOrd="0" presId="urn:microsoft.com/office/officeart/2018/2/layout/IconVerticalSolidList"/>
    <dgm:cxn modelId="{798C3C9A-2F60-42CD-A583-9521B840FA58}" srcId="{8C51921E-4D43-429E-BC6F-17E971155337}" destId="{E3E4A9EF-E299-486F-8DAD-D52BBD2AC47D}" srcOrd="0" destOrd="0" parTransId="{055468CB-BC8A-4DA0-81CA-64976DB49A96}" sibTransId="{143FC255-DABC-469E-8080-670C85ED8F4D}"/>
    <dgm:cxn modelId="{2F1C4CD4-ED4D-496F-9C5A-679A6B2F6B4E}" type="presParOf" srcId="{578CDE44-5D21-456E-B67F-CB0B8E9A89AF}" destId="{7141655D-02FF-445D-8A5E-59B751FA3960}" srcOrd="0" destOrd="0" presId="urn:microsoft.com/office/officeart/2018/2/layout/IconVerticalSolidList"/>
    <dgm:cxn modelId="{4C0988A0-F4D8-45AB-B129-0FBB304575C5}" type="presParOf" srcId="{7141655D-02FF-445D-8A5E-59B751FA3960}" destId="{0717EBE8-5842-4812-8592-31A83A8F66D5}" srcOrd="0" destOrd="0" presId="urn:microsoft.com/office/officeart/2018/2/layout/IconVerticalSolidList"/>
    <dgm:cxn modelId="{171F72A0-045E-469E-AB59-35EC81A8A8D8}" type="presParOf" srcId="{7141655D-02FF-445D-8A5E-59B751FA3960}" destId="{8B34ED9D-789F-4960-8AFB-3A061C7A0C69}" srcOrd="1" destOrd="0" presId="urn:microsoft.com/office/officeart/2018/2/layout/IconVerticalSolidList"/>
    <dgm:cxn modelId="{9F7F3A71-02C1-48A7-BF0B-85D83C2D246F}" type="presParOf" srcId="{7141655D-02FF-445D-8A5E-59B751FA3960}" destId="{5543BDD1-4169-4F1C-981E-79990AA9B731}" srcOrd="2" destOrd="0" presId="urn:microsoft.com/office/officeart/2018/2/layout/IconVerticalSolidList"/>
    <dgm:cxn modelId="{95E20898-A7AB-4150-9B17-2B63AA48194B}" type="presParOf" srcId="{7141655D-02FF-445D-8A5E-59B751FA3960}" destId="{FF69CC19-D291-42E0-BF2F-07439411E46E}" srcOrd="3" destOrd="0" presId="urn:microsoft.com/office/officeart/2018/2/layout/IconVerticalSolidList"/>
    <dgm:cxn modelId="{F84DB8C7-9BED-40DA-9192-B401EECC6772}" type="presParOf" srcId="{578CDE44-5D21-456E-B67F-CB0B8E9A89AF}" destId="{163021C2-E46D-4112-8D0B-6021C2687CA1}" srcOrd="1" destOrd="0" presId="urn:microsoft.com/office/officeart/2018/2/layout/IconVerticalSolidList"/>
    <dgm:cxn modelId="{7881B82D-CE82-4922-B41C-F9B268172A7C}" type="presParOf" srcId="{578CDE44-5D21-456E-B67F-CB0B8E9A89AF}" destId="{3ACADCC5-A269-4E2C-AB7E-2ED3A983A09E}" srcOrd="2" destOrd="0" presId="urn:microsoft.com/office/officeart/2018/2/layout/IconVerticalSolidList"/>
    <dgm:cxn modelId="{E126A038-4D87-4164-8B60-00F5094075B8}" type="presParOf" srcId="{3ACADCC5-A269-4E2C-AB7E-2ED3A983A09E}" destId="{04409CD1-8084-4629-8B0B-2DF5BED041A7}" srcOrd="0" destOrd="0" presId="urn:microsoft.com/office/officeart/2018/2/layout/IconVerticalSolidList"/>
    <dgm:cxn modelId="{4A9F0852-F37D-4DEE-838F-3F00E6AEA4FA}" type="presParOf" srcId="{3ACADCC5-A269-4E2C-AB7E-2ED3A983A09E}" destId="{E2F79910-1C06-4B4F-854A-DBF089D037F3}" srcOrd="1" destOrd="0" presId="urn:microsoft.com/office/officeart/2018/2/layout/IconVerticalSolidList"/>
    <dgm:cxn modelId="{D27D13A5-25F1-474F-AE83-0BD58E792159}" type="presParOf" srcId="{3ACADCC5-A269-4E2C-AB7E-2ED3A983A09E}" destId="{D8DE411A-DD96-48F3-A4D4-8DFFEE3D93B7}" srcOrd="2" destOrd="0" presId="urn:microsoft.com/office/officeart/2018/2/layout/IconVerticalSolidList"/>
    <dgm:cxn modelId="{44ECD09C-7AEB-4270-8426-C61609D5961B}" type="presParOf" srcId="{3ACADCC5-A269-4E2C-AB7E-2ED3A983A09E}" destId="{9EB9B870-66F0-4D32-9323-A2ED50EB14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EB494-32DC-4516-B7AE-117F83E43CEF}">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D92D8E-EA8A-41F1-BB31-CD646499CBB8}">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t>Understand and explain the main sources of UK employment law</a:t>
          </a:r>
        </a:p>
      </dsp:txBody>
      <dsp:txXfrm>
        <a:off x="696297" y="538547"/>
        <a:ext cx="4171627" cy="2590157"/>
      </dsp:txXfrm>
    </dsp:sp>
    <dsp:sp modelId="{F1A4280C-B3CE-4569-89B5-E07DB0231F6D}">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4FD8D2-896F-4824-A30A-B8062E00F8CE}">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t>Describe the court system that applies to employment</a:t>
          </a:r>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10A6B-8A6E-4A52-B429-22C385BD3588}">
      <dsp:nvSpPr>
        <dsp:cNvPr id="0" name=""/>
        <dsp:cNvSpPr/>
      </dsp:nvSpPr>
      <dsp:spPr>
        <a:xfrm>
          <a:off x="1953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1FEF3B-F52E-4778-B425-2BCC1E1CCEB8}">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Legislation: (made by Parliament)</a:t>
          </a:r>
        </a:p>
      </dsp:txBody>
      <dsp:txXfrm>
        <a:off x="765914" y="2943510"/>
        <a:ext cx="4320000" cy="720000"/>
      </dsp:txXfrm>
    </dsp:sp>
    <dsp:sp modelId="{3BB82BEF-433C-41B7-BA7D-5E30FA6FF7D7}">
      <dsp:nvSpPr>
        <dsp:cNvPr id="0" name=""/>
        <dsp:cNvSpPr/>
      </dsp:nvSpPr>
      <dsp:spPr>
        <a:xfrm>
          <a:off x="7029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1ED3B7-502B-4D6A-9DB1-714DC480DA8C}">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Common law: law made and developed by judges</a:t>
          </a:r>
        </a:p>
      </dsp:txBody>
      <dsp:txXfrm>
        <a:off x="5841914" y="2943510"/>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BD2118-7F13-4A1C-A1FF-B540BA049227}">
      <dsp:nvSpPr>
        <dsp:cNvPr id="0" name=""/>
        <dsp:cNvSpPr/>
      </dsp:nvSpPr>
      <dsp:spPr>
        <a:xfrm>
          <a:off x="0" y="404296"/>
          <a:ext cx="6666833" cy="8783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 minister proposes a Bill to Parliament</a:t>
          </a:r>
        </a:p>
      </dsp:txBody>
      <dsp:txXfrm>
        <a:off x="42879" y="447175"/>
        <a:ext cx="6581075" cy="792619"/>
      </dsp:txXfrm>
    </dsp:sp>
    <dsp:sp modelId="{80313ECF-69C5-4A7B-8F7F-F41EBBCC7D86}">
      <dsp:nvSpPr>
        <dsp:cNvPr id="0" name=""/>
        <dsp:cNvSpPr/>
      </dsp:nvSpPr>
      <dsp:spPr>
        <a:xfrm>
          <a:off x="0" y="1346033"/>
          <a:ext cx="6666833" cy="878377"/>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Bill is debated in the House of Commons</a:t>
          </a:r>
        </a:p>
      </dsp:txBody>
      <dsp:txXfrm>
        <a:off x="42879" y="1388912"/>
        <a:ext cx="6581075" cy="792619"/>
      </dsp:txXfrm>
    </dsp:sp>
    <dsp:sp modelId="{E9AACD7B-DC64-43D8-ADA6-6497CE0F3A96}">
      <dsp:nvSpPr>
        <dsp:cNvPr id="0" name=""/>
        <dsp:cNvSpPr/>
      </dsp:nvSpPr>
      <dsp:spPr>
        <a:xfrm>
          <a:off x="0" y="2287771"/>
          <a:ext cx="6666833" cy="878377"/>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Bill is debated in the House of Lords</a:t>
          </a:r>
        </a:p>
      </dsp:txBody>
      <dsp:txXfrm>
        <a:off x="42879" y="2330650"/>
        <a:ext cx="6581075" cy="792619"/>
      </dsp:txXfrm>
    </dsp:sp>
    <dsp:sp modelId="{29D82F63-4EE0-40AC-A09B-D5C9FE885EF2}">
      <dsp:nvSpPr>
        <dsp:cNvPr id="0" name=""/>
        <dsp:cNvSpPr/>
      </dsp:nvSpPr>
      <dsp:spPr>
        <a:xfrm>
          <a:off x="0" y="3229508"/>
          <a:ext cx="6666833" cy="878377"/>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Amendments are frequently made at this stage, in either House</a:t>
          </a:r>
        </a:p>
      </dsp:txBody>
      <dsp:txXfrm>
        <a:off x="42879" y="3272387"/>
        <a:ext cx="6581075" cy="792619"/>
      </dsp:txXfrm>
    </dsp:sp>
    <dsp:sp modelId="{69B774DC-9C02-4EEA-AC3B-AD5FDD64ADFE}">
      <dsp:nvSpPr>
        <dsp:cNvPr id="0" name=""/>
        <dsp:cNvSpPr/>
      </dsp:nvSpPr>
      <dsp:spPr>
        <a:xfrm>
          <a:off x="0" y="4171246"/>
          <a:ext cx="6666833" cy="878377"/>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Once both Houses have approved the Bill, it receives Royal Assent and becomes an Act of Parliament</a:t>
          </a:r>
        </a:p>
      </dsp:txBody>
      <dsp:txXfrm>
        <a:off x="42879" y="4214125"/>
        <a:ext cx="6581075" cy="7926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96C34-DCDF-4CB6-9B1A-4EA76FDE8649}">
      <dsp:nvSpPr>
        <dsp:cNvPr id="0" name=""/>
        <dsp:cNvSpPr/>
      </dsp:nvSpPr>
      <dsp:spPr>
        <a:xfrm>
          <a:off x="0" y="2726960"/>
          <a:ext cx="6666833" cy="0"/>
        </a:xfrm>
        <a:prstGeom prst="line">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tailEnd type="triangle" w="lg" len="lg"/>
        </a:ln>
        <a:effectLst/>
      </dsp:spPr>
      <dsp:style>
        <a:lnRef idx="1">
          <a:scrgbClr r="0" g="0" b="0"/>
        </a:lnRef>
        <a:fillRef idx="1">
          <a:scrgbClr r="0" g="0" b="0"/>
        </a:fillRef>
        <a:effectRef idx="0">
          <a:scrgbClr r="0" g="0" b="0"/>
        </a:effectRef>
        <a:fontRef idx="minor"/>
      </dsp:style>
    </dsp:sp>
    <dsp:sp modelId="{AA650552-A0AA-4DF4-92EF-CBAF994B581D}">
      <dsp:nvSpPr>
        <dsp:cNvPr id="0" name=""/>
        <dsp:cNvSpPr/>
      </dsp:nvSpPr>
      <dsp:spPr>
        <a:xfrm rot="8100000">
          <a:off x="88879" y="628457"/>
          <a:ext cx="401076" cy="401076"/>
        </a:xfrm>
        <a:prstGeom prst="teardrop">
          <a:avLst>
            <a:gd name="adj" fmla="val 115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8483E04-4B81-445E-A556-364569009876}">
      <dsp:nvSpPr>
        <dsp:cNvPr id="0" name=""/>
        <dsp:cNvSpPr/>
      </dsp:nvSpPr>
      <dsp:spPr>
        <a:xfrm>
          <a:off x="133435" y="673013"/>
          <a:ext cx="311964" cy="311964"/>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sp>
    <dsp:sp modelId="{1B3EDA85-8365-4E0D-96CE-CC683F7AA916}">
      <dsp:nvSpPr>
        <dsp:cNvPr id="0" name=""/>
        <dsp:cNvSpPr/>
      </dsp:nvSpPr>
      <dsp:spPr>
        <a:xfrm>
          <a:off x="573021" y="1112599"/>
          <a:ext cx="2772525" cy="1614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first published</a:t>
          </a:r>
        </a:p>
      </dsp:txBody>
      <dsp:txXfrm>
        <a:off x="573021" y="1112599"/>
        <a:ext cx="2772525" cy="1614360"/>
      </dsp:txXfrm>
    </dsp:sp>
    <dsp:sp modelId="{0965C5FD-3291-418D-B761-2B5E146FD8C8}">
      <dsp:nvSpPr>
        <dsp:cNvPr id="0" name=""/>
        <dsp:cNvSpPr/>
      </dsp:nvSpPr>
      <dsp:spPr>
        <a:xfrm>
          <a:off x="573021" y="545391"/>
          <a:ext cx="2772525" cy="567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10 Oct. 2024</a:t>
          </a:r>
        </a:p>
      </dsp:txBody>
      <dsp:txXfrm>
        <a:off x="573021" y="545391"/>
        <a:ext cx="2772525" cy="567207"/>
      </dsp:txXfrm>
    </dsp:sp>
    <dsp:sp modelId="{97B34D3B-17A8-4202-B46B-4382C66802F4}">
      <dsp:nvSpPr>
        <dsp:cNvPr id="0" name=""/>
        <dsp:cNvSpPr/>
      </dsp:nvSpPr>
      <dsp:spPr>
        <a:xfrm>
          <a:off x="289417" y="1112599"/>
          <a:ext cx="0" cy="1614360"/>
        </a:xfrm>
        <a:prstGeom prst="line">
          <a:avLst/>
        </a:prstGeom>
        <a:noFill/>
        <a:ln w="1270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2D67429-4485-4FD5-BE6F-D225DFE9781A}">
      <dsp:nvSpPr>
        <dsp:cNvPr id="0" name=""/>
        <dsp:cNvSpPr/>
      </dsp:nvSpPr>
      <dsp:spPr>
        <a:xfrm>
          <a:off x="236213" y="2675911"/>
          <a:ext cx="102097" cy="102097"/>
        </a:xfrm>
        <a:prstGeom prst="ellipse">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0016EF-3F44-48EC-B891-910FE5A73F5A}">
      <dsp:nvSpPr>
        <dsp:cNvPr id="0" name=""/>
        <dsp:cNvSpPr/>
      </dsp:nvSpPr>
      <dsp:spPr>
        <a:xfrm rot="18900000">
          <a:off x="1746286" y="4424385"/>
          <a:ext cx="401076" cy="401076"/>
        </a:xfrm>
        <a:prstGeom prst="teardrop">
          <a:avLst>
            <a:gd name="adj" fmla="val 115000"/>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w="12700" cap="flat" cmpd="sng" algn="ctr">
          <a:solidFill>
            <a:schemeClr val="accent5">
              <a:hueOff val="-6076075"/>
              <a:satOff val="-413"/>
              <a:lumOff val="98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C3FC301-14DE-4EB6-917A-C2EA0B37178B}">
      <dsp:nvSpPr>
        <dsp:cNvPr id="0" name=""/>
        <dsp:cNvSpPr/>
      </dsp:nvSpPr>
      <dsp:spPr>
        <a:xfrm>
          <a:off x="1790842" y="4468942"/>
          <a:ext cx="311964" cy="311964"/>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sp>
    <dsp:sp modelId="{5F2F6005-0D99-44EA-A7DD-03EFE21A06C3}">
      <dsp:nvSpPr>
        <dsp:cNvPr id="0" name=""/>
        <dsp:cNvSpPr/>
      </dsp:nvSpPr>
      <dsp:spPr>
        <a:xfrm>
          <a:off x="2230428" y="2726960"/>
          <a:ext cx="2772525" cy="1614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Commons/Lords agreement reached</a:t>
          </a:r>
        </a:p>
      </dsp:txBody>
      <dsp:txXfrm>
        <a:off x="2230428" y="2726960"/>
        <a:ext cx="2772525" cy="1614360"/>
      </dsp:txXfrm>
    </dsp:sp>
    <dsp:sp modelId="{DDFD73C7-FDF9-493D-AD83-21C9CB803AF3}">
      <dsp:nvSpPr>
        <dsp:cNvPr id="0" name=""/>
        <dsp:cNvSpPr/>
      </dsp:nvSpPr>
      <dsp:spPr>
        <a:xfrm>
          <a:off x="2230428" y="4341320"/>
          <a:ext cx="2772525" cy="567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16–18 Dec. 2025</a:t>
          </a:r>
        </a:p>
      </dsp:txBody>
      <dsp:txXfrm>
        <a:off x="2230428" y="4341320"/>
        <a:ext cx="2772525" cy="567207"/>
      </dsp:txXfrm>
    </dsp:sp>
    <dsp:sp modelId="{DE35767F-C197-421D-9933-A399F33B6BCA}">
      <dsp:nvSpPr>
        <dsp:cNvPr id="0" name=""/>
        <dsp:cNvSpPr/>
      </dsp:nvSpPr>
      <dsp:spPr>
        <a:xfrm>
          <a:off x="1946824" y="2726960"/>
          <a:ext cx="0" cy="1614360"/>
        </a:xfrm>
        <a:prstGeom prst="line">
          <a:avLst/>
        </a:prstGeom>
        <a:noFill/>
        <a:ln w="12700" cap="flat" cmpd="sng" algn="ctr">
          <a:solidFill>
            <a:schemeClr val="accent5">
              <a:hueOff val="-6076075"/>
              <a:satOff val="-413"/>
              <a:lumOff val="981"/>
              <a:alphaOff val="0"/>
            </a:schemeClr>
          </a:solidFill>
          <a:prstDash val="dash"/>
          <a:miter lim="800000"/>
        </a:ln>
        <a:effectLst/>
      </dsp:spPr>
      <dsp:style>
        <a:lnRef idx="1">
          <a:scrgbClr r="0" g="0" b="0"/>
        </a:lnRef>
        <a:fillRef idx="0">
          <a:scrgbClr r="0" g="0" b="0"/>
        </a:fillRef>
        <a:effectRef idx="0">
          <a:scrgbClr r="0" g="0" b="0"/>
        </a:effectRef>
        <a:fontRef idx="minor"/>
      </dsp:style>
    </dsp:sp>
    <dsp:sp modelId="{BFFDE634-AE7A-495D-AF77-44084B924861}">
      <dsp:nvSpPr>
        <dsp:cNvPr id="0" name=""/>
        <dsp:cNvSpPr/>
      </dsp:nvSpPr>
      <dsp:spPr>
        <a:xfrm>
          <a:off x="1893620" y="2675911"/>
          <a:ext cx="102097" cy="102097"/>
        </a:xfrm>
        <a:prstGeom prst="ellipse">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9C74245-9202-4CB5-9E8C-0E174FB1FF99}">
      <dsp:nvSpPr>
        <dsp:cNvPr id="0" name=""/>
        <dsp:cNvSpPr/>
      </dsp:nvSpPr>
      <dsp:spPr>
        <a:xfrm rot="8100000">
          <a:off x="3403693" y="628457"/>
          <a:ext cx="401076" cy="401076"/>
        </a:xfrm>
        <a:prstGeom prst="teardrop">
          <a:avLst>
            <a:gd name="adj" fmla="val 115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03F475B-BE53-4CBF-B1D2-1DC81FCBEEE4}">
      <dsp:nvSpPr>
        <dsp:cNvPr id="0" name=""/>
        <dsp:cNvSpPr/>
      </dsp:nvSpPr>
      <dsp:spPr>
        <a:xfrm>
          <a:off x="3448249" y="673013"/>
          <a:ext cx="311964" cy="311964"/>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1">
          <a:scrgbClr r="0" g="0" b="0"/>
        </a:lnRef>
        <a:fillRef idx="1">
          <a:scrgbClr r="0" g="0" b="0"/>
        </a:fillRef>
        <a:effectRef idx="0">
          <a:scrgbClr r="0" g="0" b="0"/>
        </a:effectRef>
        <a:fontRef idx="minor"/>
      </dsp:style>
    </dsp:sp>
    <dsp:sp modelId="{4C5D0032-AD82-4399-8225-FA629664F3ED}">
      <dsp:nvSpPr>
        <dsp:cNvPr id="0" name=""/>
        <dsp:cNvSpPr/>
      </dsp:nvSpPr>
      <dsp:spPr>
        <a:xfrm>
          <a:off x="3887835" y="1112599"/>
          <a:ext cx="2772525" cy="1614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Royal Assent</a:t>
          </a:r>
        </a:p>
      </dsp:txBody>
      <dsp:txXfrm>
        <a:off x="3887835" y="1112599"/>
        <a:ext cx="2772525" cy="1614360"/>
      </dsp:txXfrm>
    </dsp:sp>
    <dsp:sp modelId="{C92101DC-0B33-4443-86AC-725EE656BFB0}">
      <dsp:nvSpPr>
        <dsp:cNvPr id="0" name=""/>
        <dsp:cNvSpPr/>
      </dsp:nvSpPr>
      <dsp:spPr>
        <a:xfrm>
          <a:off x="3887835" y="545391"/>
          <a:ext cx="2772525" cy="567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18 Dec. 2025</a:t>
          </a:r>
        </a:p>
      </dsp:txBody>
      <dsp:txXfrm>
        <a:off x="3887835" y="545391"/>
        <a:ext cx="2772525" cy="567207"/>
      </dsp:txXfrm>
    </dsp:sp>
    <dsp:sp modelId="{8B86EDF1-B19A-4F0F-AD3C-F1F776D2A093}">
      <dsp:nvSpPr>
        <dsp:cNvPr id="0" name=""/>
        <dsp:cNvSpPr/>
      </dsp:nvSpPr>
      <dsp:spPr>
        <a:xfrm>
          <a:off x="3604231" y="1112599"/>
          <a:ext cx="0" cy="1614360"/>
        </a:xfrm>
        <a:prstGeom prst="line">
          <a:avLst/>
        </a:prstGeom>
        <a:noFill/>
        <a:ln w="12700" cap="flat" cmpd="sng" algn="ctr">
          <a:solidFill>
            <a:schemeClr val="accent5">
              <a:hueOff val="-12152150"/>
              <a:satOff val="-826"/>
              <a:lumOff val="1961"/>
              <a:alphaOff val="0"/>
            </a:schemeClr>
          </a:solidFill>
          <a:prstDash val="dash"/>
          <a:miter lim="800000"/>
        </a:ln>
        <a:effectLst/>
      </dsp:spPr>
      <dsp:style>
        <a:lnRef idx="1">
          <a:scrgbClr r="0" g="0" b="0"/>
        </a:lnRef>
        <a:fillRef idx="0">
          <a:scrgbClr r="0" g="0" b="0"/>
        </a:fillRef>
        <a:effectRef idx="0">
          <a:scrgbClr r="0" g="0" b="0"/>
        </a:effectRef>
        <a:fontRef idx="minor"/>
      </dsp:style>
    </dsp:sp>
    <dsp:sp modelId="{04665038-7E42-4B73-9EAB-E157F3C46053}">
      <dsp:nvSpPr>
        <dsp:cNvPr id="0" name=""/>
        <dsp:cNvSpPr/>
      </dsp:nvSpPr>
      <dsp:spPr>
        <a:xfrm>
          <a:off x="3551027" y="2675911"/>
          <a:ext cx="102097" cy="102097"/>
        </a:xfrm>
        <a:prstGeom prst="ellipse">
          <a:avLst/>
        </a:prstGeom>
        <a:gradFill rotWithShape="0">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B2154-26ED-462E-AC2A-BE413C13C479}">
      <dsp:nvSpPr>
        <dsp:cNvPr id="0" name=""/>
        <dsp:cNvSpPr/>
      </dsp:nvSpPr>
      <dsp:spPr>
        <a:xfrm>
          <a:off x="0" y="42097"/>
          <a:ext cx="4828172" cy="8751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Considers the wording of the relevant legislation</a:t>
          </a:r>
        </a:p>
      </dsp:txBody>
      <dsp:txXfrm>
        <a:off x="42722" y="84819"/>
        <a:ext cx="4742728" cy="789716"/>
      </dsp:txXfrm>
    </dsp:sp>
    <dsp:sp modelId="{4CEC0136-6C24-4AB1-A582-81648390683F}">
      <dsp:nvSpPr>
        <dsp:cNvPr id="0" name=""/>
        <dsp:cNvSpPr/>
      </dsp:nvSpPr>
      <dsp:spPr>
        <a:xfrm>
          <a:off x="0" y="980617"/>
          <a:ext cx="4828172" cy="87516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Forms a view on Parliament's intention on creating the law</a:t>
          </a:r>
        </a:p>
      </dsp:txBody>
      <dsp:txXfrm>
        <a:off x="42722" y="1023339"/>
        <a:ext cx="4742728" cy="789716"/>
      </dsp:txXfrm>
    </dsp:sp>
    <dsp:sp modelId="{1BC0DF6B-E63F-4180-AE2E-E395AC81CD25}">
      <dsp:nvSpPr>
        <dsp:cNvPr id="0" name=""/>
        <dsp:cNvSpPr/>
      </dsp:nvSpPr>
      <dsp:spPr>
        <a:xfrm>
          <a:off x="0" y="1919137"/>
          <a:ext cx="4828172" cy="87516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Looking at how previous courts have interpreted the law in similar cases</a:t>
          </a:r>
        </a:p>
      </dsp:txBody>
      <dsp:txXfrm>
        <a:off x="42722" y="1961859"/>
        <a:ext cx="4742728" cy="789716"/>
      </dsp:txXfrm>
    </dsp:sp>
    <dsp:sp modelId="{37BBA15F-A2E3-4642-A174-EC3BCB16675B}">
      <dsp:nvSpPr>
        <dsp:cNvPr id="0" name=""/>
        <dsp:cNvSpPr/>
      </dsp:nvSpPr>
      <dsp:spPr>
        <a:xfrm>
          <a:off x="0" y="2857657"/>
          <a:ext cx="4828172" cy="87516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This can create law where none existed</a:t>
          </a:r>
        </a:p>
      </dsp:txBody>
      <dsp:txXfrm>
        <a:off x="42722" y="2900379"/>
        <a:ext cx="4742728" cy="789716"/>
      </dsp:txXfrm>
    </dsp:sp>
    <dsp:sp modelId="{9D11F9B2-2261-4857-B29E-259F7383EAE0}">
      <dsp:nvSpPr>
        <dsp:cNvPr id="0" name=""/>
        <dsp:cNvSpPr/>
      </dsp:nvSpPr>
      <dsp:spPr>
        <a:xfrm>
          <a:off x="0" y="3796177"/>
          <a:ext cx="4828172" cy="87516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Develop existing law</a:t>
          </a:r>
        </a:p>
      </dsp:txBody>
      <dsp:txXfrm>
        <a:off x="42722" y="3838899"/>
        <a:ext cx="4742728" cy="789716"/>
      </dsp:txXfrm>
    </dsp:sp>
    <dsp:sp modelId="{2E68DCE1-04FE-4177-818C-9B845FE6804D}">
      <dsp:nvSpPr>
        <dsp:cNvPr id="0" name=""/>
        <dsp:cNvSpPr/>
      </dsp:nvSpPr>
      <dsp:spPr>
        <a:xfrm>
          <a:off x="0" y="4734697"/>
          <a:ext cx="4828172" cy="8751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Set a precedent for the future</a:t>
          </a:r>
        </a:p>
      </dsp:txBody>
      <dsp:txXfrm>
        <a:off x="42722" y="4777419"/>
        <a:ext cx="4742728" cy="7897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7FC9E-E4BC-4E09-B237-C24FD3FFAD01}">
      <dsp:nvSpPr>
        <dsp:cNvPr id="0" name=""/>
        <dsp:cNvSpPr/>
      </dsp:nvSpPr>
      <dsp:spPr>
        <a:xfrm>
          <a:off x="1953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8CC343-4BBD-409B-AB5E-04974EEF0D16}">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133600">
            <a:lnSpc>
              <a:spcPct val="90000"/>
            </a:lnSpc>
            <a:spcBef>
              <a:spcPct val="0"/>
            </a:spcBef>
            <a:spcAft>
              <a:spcPct val="35000"/>
            </a:spcAft>
            <a:buNone/>
          </a:pPr>
          <a:r>
            <a:rPr lang="en-US" sz="4800" kern="1200"/>
            <a:t>What is it?</a:t>
          </a:r>
        </a:p>
      </dsp:txBody>
      <dsp:txXfrm>
        <a:off x="765914" y="2943510"/>
        <a:ext cx="4320000" cy="720000"/>
      </dsp:txXfrm>
    </dsp:sp>
    <dsp:sp modelId="{CBD23D16-130F-4ECE-B095-152FD7D3FCC9}">
      <dsp:nvSpPr>
        <dsp:cNvPr id="0" name=""/>
        <dsp:cNvSpPr/>
      </dsp:nvSpPr>
      <dsp:spPr>
        <a:xfrm>
          <a:off x="7029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E78723-44EF-47D3-AB14-3570D6FCBF54}">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133600">
            <a:lnSpc>
              <a:spcPct val="90000"/>
            </a:lnSpc>
            <a:spcBef>
              <a:spcPct val="0"/>
            </a:spcBef>
            <a:spcAft>
              <a:spcPct val="35000"/>
            </a:spcAft>
            <a:buNone/>
          </a:pPr>
          <a:r>
            <a:rPr lang="en-US" sz="4800" kern="1200"/>
            <a:t>What is it doing?</a:t>
          </a:r>
        </a:p>
      </dsp:txBody>
      <dsp:txXfrm>
        <a:off x="5841914" y="2943510"/>
        <a:ext cx="432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7EBE8-5842-4812-8592-31A83A8F66D5}">
      <dsp:nvSpPr>
        <dsp:cNvPr id="0" name=""/>
        <dsp:cNvSpPr/>
      </dsp:nvSpPr>
      <dsp:spPr>
        <a:xfrm>
          <a:off x="0" y="908268"/>
          <a:ext cx="6245265" cy="167680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34ED9D-789F-4960-8AFB-3A061C7A0C69}">
      <dsp:nvSpPr>
        <dsp:cNvPr id="0" name=""/>
        <dsp:cNvSpPr/>
      </dsp:nvSpPr>
      <dsp:spPr>
        <a:xfrm>
          <a:off x="507233" y="1285549"/>
          <a:ext cx="922242" cy="9222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69CC19-D291-42E0-BF2F-07439411E46E}">
      <dsp:nvSpPr>
        <dsp:cNvPr id="0" name=""/>
        <dsp:cNvSpPr/>
      </dsp:nvSpPr>
      <dsp:spPr>
        <a:xfrm>
          <a:off x="1936708" y="908268"/>
          <a:ext cx="4308556"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1022350">
            <a:lnSpc>
              <a:spcPct val="90000"/>
            </a:lnSpc>
            <a:spcBef>
              <a:spcPct val="0"/>
            </a:spcBef>
            <a:spcAft>
              <a:spcPct val="35000"/>
            </a:spcAft>
            <a:buNone/>
          </a:pPr>
          <a:r>
            <a:rPr lang="en-US" sz="2300" kern="1200"/>
            <a:t>Employment status and the legal tests used to establish to whom different employment rights apply</a:t>
          </a:r>
        </a:p>
      </dsp:txBody>
      <dsp:txXfrm>
        <a:off x="1936708" y="908268"/>
        <a:ext cx="4308556" cy="1676804"/>
      </dsp:txXfrm>
    </dsp:sp>
    <dsp:sp modelId="{04409CD1-8084-4629-8B0B-2DF5BED041A7}">
      <dsp:nvSpPr>
        <dsp:cNvPr id="0" name=""/>
        <dsp:cNvSpPr/>
      </dsp:nvSpPr>
      <dsp:spPr>
        <a:xfrm>
          <a:off x="0" y="3004274"/>
          <a:ext cx="6245265" cy="167680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F79910-1C06-4B4F-854A-DBF089D037F3}">
      <dsp:nvSpPr>
        <dsp:cNvPr id="0" name=""/>
        <dsp:cNvSpPr/>
      </dsp:nvSpPr>
      <dsp:spPr>
        <a:xfrm>
          <a:off x="507233" y="3381554"/>
          <a:ext cx="922242" cy="9222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B9B870-66F0-4D32-9323-A2ED50EB14C5}">
      <dsp:nvSpPr>
        <dsp:cNvPr id="0" name=""/>
        <dsp:cNvSpPr/>
      </dsp:nvSpPr>
      <dsp:spPr>
        <a:xfrm>
          <a:off x="1936708" y="3004274"/>
          <a:ext cx="4308556"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1022350">
            <a:lnSpc>
              <a:spcPct val="90000"/>
            </a:lnSpc>
            <a:spcBef>
              <a:spcPct val="0"/>
            </a:spcBef>
            <a:spcAft>
              <a:spcPct val="35000"/>
            </a:spcAft>
            <a:buNone/>
          </a:pPr>
          <a:r>
            <a:rPr lang="en-US" sz="2300" kern="1200"/>
            <a:t>Health and safety at work</a:t>
          </a:r>
        </a:p>
      </dsp:txBody>
      <dsp:txXfrm>
        <a:off x="1936708" y="3004274"/>
        <a:ext cx="4308556" cy="167680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0BC865-D206-4B77-963A-528D433CBE22}" type="datetimeFigureOut">
              <a:t>7/7/2026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756D25-CFDF-4673-BDB6-C20B768E61F3}" type="slidenum">
              <a:t>‹#›</a:t>
            </a:fld>
            <a:endParaRPr lang="en-US"/>
          </a:p>
        </p:txBody>
      </p:sp>
    </p:spTree>
    <p:extLst>
      <p:ext uri="{BB962C8B-B14F-4D97-AF65-F5344CB8AC3E}">
        <p14:creationId xmlns:p14="http://schemas.microsoft.com/office/powerpoint/2010/main" val="1408689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Neither operates in isolation. Legislation sets the framework; judges interpret it, fill gaps, and apply it to real facts. Over time, common law can itself be codified into legislation. Understanding how these two sources interact is essential to understanding how employment law actually works in practice, not just what the statute book says.</a:t>
            </a:r>
          </a:p>
        </p:txBody>
      </p:sp>
      <p:sp>
        <p:nvSpPr>
          <p:cNvPr id="4" name="Slide Number Placeholder 3"/>
          <p:cNvSpPr>
            <a:spLocks noGrp="1"/>
          </p:cNvSpPr>
          <p:nvPr>
            <p:ph type="sldNum" sz="quarter" idx="5"/>
          </p:nvPr>
        </p:nvSpPr>
        <p:spPr/>
        <p:txBody>
          <a:bodyPr/>
          <a:lstStyle/>
          <a:p>
            <a:fld id="{6D756D25-CFDF-4673-BDB6-C20B768E61F3}" type="slidenum">
              <a:t>3</a:t>
            </a:fld>
            <a:endParaRPr lang="en-US"/>
          </a:p>
        </p:txBody>
      </p:sp>
    </p:spTree>
    <p:extLst>
      <p:ext uri="{BB962C8B-B14F-4D97-AF65-F5344CB8AC3E}">
        <p14:creationId xmlns:p14="http://schemas.microsoft.com/office/powerpoint/2010/main" val="758365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Most legislation starts life as a policy proposal.  This is the typical journey. </a:t>
            </a:r>
          </a:p>
        </p:txBody>
      </p:sp>
      <p:sp>
        <p:nvSpPr>
          <p:cNvPr id="4" name="Slide Number Placeholder 3"/>
          <p:cNvSpPr>
            <a:spLocks noGrp="1"/>
          </p:cNvSpPr>
          <p:nvPr>
            <p:ph type="sldNum" sz="quarter" idx="5"/>
          </p:nvPr>
        </p:nvSpPr>
        <p:spPr/>
        <p:txBody>
          <a:bodyPr/>
          <a:lstStyle/>
          <a:p>
            <a:fld id="{6D756D25-CFDF-4673-BDB6-C20B768E61F3}" type="slidenum">
              <a:t>4</a:t>
            </a:fld>
            <a:endParaRPr lang="en-US"/>
          </a:p>
        </p:txBody>
      </p:sp>
    </p:spTree>
    <p:extLst>
      <p:ext uri="{BB962C8B-B14F-4D97-AF65-F5344CB8AC3E}">
        <p14:creationId xmlns:p14="http://schemas.microsoft.com/office/powerpoint/2010/main" val="2040617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most of the Act's provisions will be commenced in phases through secondary legislation and statutory guidance rather than all at once, so Royal Assent is really the start of a transition period rather than the point of practical change </a:t>
            </a:r>
          </a:p>
        </p:txBody>
      </p:sp>
      <p:sp>
        <p:nvSpPr>
          <p:cNvPr id="4" name="Slide Number Placeholder 3"/>
          <p:cNvSpPr>
            <a:spLocks noGrp="1"/>
          </p:cNvSpPr>
          <p:nvPr>
            <p:ph type="sldNum" sz="quarter" idx="5"/>
          </p:nvPr>
        </p:nvSpPr>
        <p:spPr/>
        <p:txBody>
          <a:bodyPr/>
          <a:lstStyle/>
          <a:p>
            <a:fld id="{6D756D25-CFDF-4673-BDB6-C20B768E61F3}" type="slidenum">
              <a:t>5</a:t>
            </a:fld>
            <a:endParaRPr lang="en-US"/>
          </a:p>
        </p:txBody>
      </p:sp>
    </p:spTree>
    <p:extLst>
      <p:ext uri="{BB962C8B-B14F-4D97-AF65-F5344CB8AC3E}">
        <p14:creationId xmlns:p14="http://schemas.microsoft.com/office/powerpoint/2010/main" val="418240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Tribunals and judges are bound by decisions made by Judges in the higher courts. </a:t>
            </a:r>
            <a:r>
              <a:rPr lang="en-US"/>
              <a:t>The teal boxes trace the main appeal route: employment tribunal → Employment Appeal Tribunal → Court of Appeal (England and Wales) or Court of Session (Scotland) → Supreme Court. The coral boxes show the civil and criminal courts as separate routes some claims are directed to instead of, or alongside, the tribunal system.</a:t>
            </a:r>
            <a:endParaRPr lang="en-US" dirty="0">
              <a:ea typeface="Calibri"/>
              <a:cs typeface="Calibri"/>
            </a:endParaRPr>
          </a:p>
          <a:p>
            <a:r>
              <a:rPr lang="en-US"/>
              <a:t>A couple of things worth flagging to students alongside this: the Court of Appeal and Court of Session sit at the same tier because they're the equivalent appellate courts for their respective jurisdictions, not because one outranks the other. civil and criminal courts aren't shown feeding into the Supreme Court here, since that's a separate track from the employment tribunal appeal chain </a:t>
            </a:r>
            <a:endParaRPr lang="en-US">
              <a:ea typeface="Calibri"/>
              <a:cs typeface="Calibri"/>
            </a:endParaRPr>
          </a:p>
        </p:txBody>
      </p:sp>
      <p:sp>
        <p:nvSpPr>
          <p:cNvPr id="4" name="Slide Number Placeholder 3"/>
          <p:cNvSpPr>
            <a:spLocks noGrp="1"/>
          </p:cNvSpPr>
          <p:nvPr>
            <p:ph type="sldNum" sz="quarter" idx="5"/>
          </p:nvPr>
        </p:nvSpPr>
        <p:spPr/>
        <p:txBody>
          <a:bodyPr/>
          <a:lstStyle/>
          <a:p>
            <a:fld id="{6D756D25-CFDF-4673-BDB6-C20B768E61F3}" type="slidenum">
              <a:t>6</a:t>
            </a:fld>
            <a:endParaRPr lang="en-US"/>
          </a:p>
        </p:txBody>
      </p:sp>
    </p:spTree>
    <p:extLst>
      <p:ext uri="{BB962C8B-B14F-4D97-AF65-F5344CB8AC3E}">
        <p14:creationId xmlns:p14="http://schemas.microsoft.com/office/powerpoint/2010/main" val="1821392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5 minute briefing – you have 20 minutes to prepare your briefing. Both groups to present. </a:t>
            </a:r>
          </a:p>
        </p:txBody>
      </p:sp>
      <p:sp>
        <p:nvSpPr>
          <p:cNvPr id="4" name="Slide Number Placeholder 3"/>
          <p:cNvSpPr>
            <a:spLocks noGrp="1"/>
          </p:cNvSpPr>
          <p:nvPr>
            <p:ph type="sldNum" sz="quarter" idx="5"/>
          </p:nvPr>
        </p:nvSpPr>
        <p:spPr/>
        <p:txBody>
          <a:bodyPr/>
          <a:lstStyle/>
          <a:p>
            <a:fld id="{6D756D25-CFDF-4673-BDB6-C20B768E61F3}" type="slidenum">
              <a:t>7</a:t>
            </a:fld>
            <a:endParaRPr lang="en-US"/>
          </a:p>
        </p:txBody>
      </p:sp>
    </p:spTree>
    <p:extLst>
      <p:ext uri="{BB962C8B-B14F-4D97-AF65-F5344CB8AC3E}">
        <p14:creationId xmlns:p14="http://schemas.microsoft.com/office/powerpoint/2010/main" val="202921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Common law works differently. A judge (or panel of judges) decides a case in front of them doing the above. The resulting decision can:</a:t>
            </a:r>
          </a:p>
          <a:p>
            <a:pPr marL="171450" indent="-171450">
              <a:buFont typeface="Arial"/>
              <a:buChar char="•"/>
            </a:pPr>
            <a:r>
              <a:rPr lang="en-US" b="1"/>
              <a:t>Create</a:t>
            </a:r>
            <a:r>
              <a:rPr lang="en-US"/>
              <a:t> law where none existed</a:t>
            </a:r>
          </a:p>
          <a:p>
            <a:pPr marL="171450" indent="-171450">
              <a:buFont typeface="Arial"/>
              <a:buChar char="•"/>
            </a:pPr>
            <a:r>
              <a:rPr lang="en-US" b="1"/>
              <a:t>Develop</a:t>
            </a:r>
            <a:r>
              <a:rPr lang="en-US"/>
              <a:t> existing law by applying it to new facts</a:t>
            </a:r>
          </a:p>
          <a:p>
            <a:pPr marL="171450" indent="-171450">
              <a:buFont typeface="Arial"/>
              <a:buChar char="•"/>
            </a:pPr>
            <a:r>
              <a:rPr lang="en-US" b="1"/>
              <a:t>Set a precedent</a:t>
            </a:r>
            <a:r>
              <a:rPr lang="en-US"/>
              <a:t> – a rule that future courts, and lawyers advising clients, must follow when facts are sufficiently similar</a:t>
            </a:r>
          </a:p>
          <a:p>
            <a:r>
              <a:rPr lang="en-US" b="1"/>
              <a:t>Key relationship:</a:t>
            </a:r>
            <a:r>
              <a:rPr lang="en-US"/>
              <a:t> legislation can override common law. If Parliament decides a common law principle should be put beyond judicial discretion, it can legislate to confirm, amend, or overrule it entirely. This is a good moment to flag that the relationship isn't one-directional. Judges interpret statute, but Parliament has the final word if it chooses to use it.</a:t>
            </a: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756D25-CFDF-4673-BDB6-C20B768E61F3}" type="slidenum">
              <a:t>8</a:t>
            </a:fld>
            <a:endParaRPr lang="en-US"/>
          </a:p>
        </p:txBody>
      </p:sp>
    </p:spTree>
    <p:extLst>
      <p:ext uri="{BB962C8B-B14F-4D97-AF65-F5344CB8AC3E}">
        <p14:creationId xmlns:p14="http://schemas.microsoft.com/office/powerpoint/2010/main" val="17250317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constitutional basis</a:t>
            </a:r>
          </a:p>
          <a:p>
            <a:r>
              <a:rPr lang="en-US"/>
              <a:t>Employment law sits differently depending on which part of the UK you're in:</a:t>
            </a:r>
          </a:p>
          <a:p>
            <a:r>
              <a:rPr lang="en-US"/>
              <a:t>Great Britain (England, Scotland, Wales): employment law is a reserved matter. It's set exclusively by the UK Government at Westminster and applies uniformly across all three nations. In Scotland this is confirmed under Schedule 5, Head H of the Scotland Act 1998, which reserves employment and industrial relations, health and safety, and non-devolved job search and support. Wales is the same — the Senedd has no legislative competence over employment law.</a:t>
            </a:r>
          </a:p>
          <a:p>
            <a:r>
              <a:rPr lang="en-US"/>
              <a:t>Northern Ireland: employment and discrimination law was devolved (transferred) to the Northern Ireland Assembly in 1998, under the Northern Ireland Act 1998, following the Good Friday Agreement. This makes Northern Ireland the outlier — the only part of the UK where employment law is not controlled from Westminster.</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756D25-CFDF-4673-BDB6-C20B768E61F3}" type="slidenum">
              <a:rPr lang="en-US"/>
              <a:t>10</a:t>
            </a:fld>
            <a:endParaRPr lang="en-US"/>
          </a:p>
        </p:txBody>
      </p:sp>
    </p:spTree>
    <p:extLst>
      <p:ext uri="{BB962C8B-B14F-4D97-AF65-F5344CB8AC3E}">
        <p14:creationId xmlns:p14="http://schemas.microsoft.com/office/powerpoint/2010/main" val="3215539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Give different groups different perspectives: employees, TU, businesses</a:t>
            </a:r>
          </a:p>
        </p:txBody>
      </p:sp>
      <p:sp>
        <p:nvSpPr>
          <p:cNvPr id="4" name="Slide Number Placeholder 3"/>
          <p:cNvSpPr>
            <a:spLocks noGrp="1"/>
          </p:cNvSpPr>
          <p:nvPr>
            <p:ph type="sldNum" sz="quarter" idx="5"/>
          </p:nvPr>
        </p:nvSpPr>
        <p:spPr/>
        <p:txBody>
          <a:bodyPr/>
          <a:lstStyle/>
          <a:p>
            <a:fld id="{6D756D25-CFDF-4673-BDB6-C20B768E61F3}" type="slidenum">
              <a:rPr lang="en-US"/>
              <a:t>12</a:t>
            </a:fld>
            <a:endParaRPr lang="en-US"/>
          </a:p>
        </p:txBody>
      </p:sp>
    </p:spTree>
    <p:extLst>
      <p:ext uri="{BB962C8B-B14F-4D97-AF65-F5344CB8AC3E}">
        <p14:creationId xmlns:p14="http://schemas.microsoft.com/office/powerpoint/2010/main" val="2318604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386865" y="818984"/>
            <a:ext cx="6596245" cy="3268520"/>
          </a:xfrm>
        </p:spPr>
        <p:txBody>
          <a:bodyPr>
            <a:normAutofit/>
          </a:bodyPr>
          <a:lstStyle/>
          <a:p>
            <a:pPr algn="r"/>
            <a:r>
              <a:rPr lang="en-US" sz="4800">
                <a:solidFill>
                  <a:srgbClr val="FFFFFF"/>
                </a:solidFill>
              </a:rPr>
              <a:t>Advanced Application of Employment Law</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931874" y="4797188"/>
            <a:ext cx="6051236" cy="1241828"/>
          </a:xfrm>
        </p:spPr>
        <p:txBody>
          <a:bodyPr vert="horz" lIns="91440" tIns="45720" rIns="91440" bIns="45720" rtlCol="0">
            <a:normAutofit/>
          </a:bodyPr>
          <a:lstStyle/>
          <a:p>
            <a:pPr algn="r"/>
            <a:r>
              <a:rPr lang="en-US">
                <a:solidFill>
                  <a:srgbClr val="FFFFFF"/>
                </a:solidFill>
              </a:rPr>
              <a:t>12th January 2027</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4665E3-8A30-C57F-06A2-B760A20859B0}"/>
              </a:ext>
            </a:extLst>
          </p:cNvPr>
          <p:cNvSpPr>
            <a:spLocks noGrp="1"/>
          </p:cNvSpPr>
          <p:nvPr>
            <p:ph type="title"/>
          </p:nvPr>
        </p:nvSpPr>
        <p:spPr>
          <a:xfrm>
            <a:off x="1043631" y="809898"/>
            <a:ext cx="10173010" cy="1554480"/>
          </a:xfrm>
        </p:spPr>
        <p:txBody>
          <a:bodyPr anchor="ctr">
            <a:normAutofit/>
          </a:bodyPr>
          <a:lstStyle/>
          <a:p>
            <a:r>
              <a:rPr lang="en-US" sz="4800"/>
              <a:t>Learning Outcomes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15B2DCD-66E2-9A44-0BD7-629362CE2DEB}"/>
              </a:ext>
            </a:extLst>
          </p:cNvPr>
          <p:cNvGraphicFramePr>
            <a:graphicFrameLocks noGrp="1"/>
          </p:cNvGraphicFramePr>
          <p:nvPr>
            <p:ph idx="1"/>
            <p:extLst>
              <p:ext uri="{D42A27DB-BD31-4B8C-83A1-F6EECF244321}">
                <p14:modId xmlns:p14="http://schemas.microsoft.com/office/powerpoint/2010/main" val="249335675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5454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7CC2C0-A505-97B9-9B56-DE1D34354C59}"/>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Two sources of law</a:t>
            </a:r>
          </a:p>
        </p:txBody>
      </p:sp>
      <p:graphicFrame>
        <p:nvGraphicFramePr>
          <p:cNvPr id="5" name="Content Placeholder 2">
            <a:extLst>
              <a:ext uri="{FF2B5EF4-FFF2-40B4-BE49-F238E27FC236}">
                <a16:creationId xmlns:a16="http://schemas.microsoft.com/office/drawing/2014/main" id="{26313DD1-656E-0D7C-35C6-58A84B91CA68}"/>
              </a:ext>
            </a:extLst>
          </p:cNvPr>
          <p:cNvGraphicFramePr>
            <a:graphicFrameLocks noGrp="1"/>
          </p:cNvGraphicFramePr>
          <p:nvPr>
            <p:ph idx="1"/>
            <p:extLst>
              <p:ext uri="{D42A27DB-BD31-4B8C-83A1-F6EECF244321}">
                <p14:modId xmlns:p14="http://schemas.microsoft.com/office/powerpoint/2010/main" val="254637888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249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455763-7542-9769-305B-D6EA51FC610F}"/>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Legislation: How an Act is Made</a:t>
            </a:r>
          </a:p>
        </p:txBody>
      </p:sp>
      <p:graphicFrame>
        <p:nvGraphicFramePr>
          <p:cNvPr id="5" name="Content Placeholder 2">
            <a:extLst>
              <a:ext uri="{FF2B5EF4-FFF2-40B4-BE49-F238E27FC236}">
                <a16:creationId xmlns:a16="http://schemas.microsoft.com/office/drawing/2014/main" id="{FA08896C-E357-C75B-4723-CCA1FEE0F655}"/>
              </a:ext>
            </a:extLst>
          </p:cNvPr>
          <p:cNvGraphicFramePr>
            <a:graphicFrameLocks noGrp="1"/>
          </p:cNvGraphicFramePr>
          <p:nvPr>
            <p:ph idx="1"/>
            <p:extLst>
              <p:ext uri="{D42A27DB-BD31-4B8C-83A1-F6EECF244321}">
                <p14:modId xmlns:p14="http://schemas.microsoft.com/office/powerpoint/2010/main" val="112558860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3108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8B3045-3A45-C438-8369-3356857B67FA}"/>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Employment Rights Bill</a:t>
            </a:r>
          </a:p>
        </p:txBody>
      </p:sp>
      <p:graphicFrame>
        <p:nvGraphicFramePr>
          <p:cNvPr id="5" name="Content Placeholder 2">
            <a:extLst>
              <a:ext uri="{FF2B5EF4-FFF2-40B4-BE49-F238E27FC236}">
                <a16:creationId xmlns:a16="http://schemas.microsoft.com/office/drawing/2014/main" id="{8573F491-CE75-A709-26AE-3C19D468E4E0}"/>
              </a:ext>
            </a:extLst>
          </p:cNvPr>
          <p:cNvGraphicFramePr>
            <a:graphicFrameLocks noGrp="1"/>
          </p:cNvGraphicFramePr>
          <p:nvPr>
            <p:ph idx="1"/>
            <p:extLst>
              <p:ext uri="{D42A27DB-BD31-4B8C-83A1-F6EECF244321}">
                <p14:modId xmlns:p14="http://schemas.microsoft.com/office/powerpoint/2010/main" val="271993778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5022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6DD81C-8C8D-6678-F527-459704FD70A8}"/>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Hierarchy of the Courts</a:t>
            </a:r>
          </a:p>
        </p:txBody>
      </p:sp>
      <p:pic>
        <p:nvPicPr>
          <p:cNvPr id="4" name="Content Placeholder 3" descr="A diagram of a court&#10;&#10;AI-generated content may be incorrect.">
            <a:extLst>
              <a:ext uri="{FF2B5EF4-FFF2-40B4-BE49-F238E27FC236}">
                <a16:creationId xmlns:a16="http://schemas.microsoft.com/office/drawing/2014/main" id="{A8E1BBD7-CA17-0527-BEC7-C7C7F6977D17}"/>
              </a:ext>
            </a:extLst>
          </p:cNvPr>
          <p:cNvPicPr>
            <a:picLocks noGrp="1" noChangeAspect="1"/>
          </p:cNvPicPr>
          <p:nvPr>
            <p:ph idx="1"/>
          </p:nvPr>
        </p:nvPicPr>
        <p:blipFill>
          <a:blip r:embed="rId3"/>
          <a:stretch>
            <a:fillRect/>
          </a:stretch>
        </p:blipFill>
        <p:spPr>
          <a:xfrm>
            <a:off x="5013415" y="640080"/>
            <a:ext cx="5736572" cy="5578816"/>
          </a:xfrm>
          <a:prstGeom prst="rect">
            <a:avLst/>
          </a:prstGeom>
        </p:spPr>
      </p:pic>
    </p:spTree>
    <p:extLst>
      <p:ext uri="{BB962C8B-B14F-4D97-AF65-F5344CB8AC3E}">
        <p14:creationId xmlns:p14="http://schemas.microsoft.com/office/powerpoint/2010/main" val="1701913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E44C7-36FE-AB05-FD6F-93564BBD1B48}"/>
              </a:ext>
            </a:extLst>
          </p:cNvPr>
          <p:cNvSpPr>
            <a:spLocks noGrp="1"/>
          </p:cNvSpPr>
          <p:nvPr>
            <p:ph type="title"/>
          </p:nvPr>
        </p:nvSpPr>
        <p:spPr>
          <a:xfrm>
            <a:off x="804672" y="802955"/>
            <a:ext cx="4977976" cy="1454051"/>
          </a:xfrm>
        </p:spPr>
        <p:txBody>
          <a:bodyPr>
            <a:normAutofit/>
          </a:bodyPr>
          <a:lstStyle/>
          <a:p>
            <a:r>
              <a:rPr lang="en-US" sz="3600">
                <a:solidFill>
                  <a:schemeClr val="tx2"/>
                </a:solidFill>
              </a:rPr>
              <a:t>Case law</a:t>
            </a:r>
          </a:p>
        </p:txBody>
      </p:sp>
      <p:sp>
        <p:nvSpPr>
          <p:cNvPr id="3" name="Content Placeholder 2">
            <a:extLst>
              <a:ext uri="{FF2B5EF4-FFF2-40B4-BE49-F238E27FC236}">
                <a16:creationId xmlns:a16="http://schemas.microsoft.com/office/drawing/2014/main" id="{01ACB16D-F771-AAF8-6E2C-F91D79240BF7}"/>
              </a:ext>
            </a:extLst>
          </p:cNvPr>
          <p:cNvSpPr>
            <a:spLocks noGrp="1"/>
          </p:cNvSpPr>
          <p:nvPr>
            <p:ph idx="1"/>
          </p:nvPr>
        </p:nvSpPr>
        <p:spPr>
          <a:xfrm>
            <a:off x="804672" y="2421682"/>
            <a:ext cx="4977578" cy="3639289"/>
          </a:xfrm>
        </p:spPr>
        <p:txBody>
          <a:bodyPr vert="horz" lIns="91440" tIns="45720" rIns="91440" bIns="45720" rtlCol="0" anchor="ctr">
            <a:normAutofit/>
          </a:bodyPr>
          <a:lstStyle/>
          <a:p>
            <a:r>
              <a:rPr lang="en-US" sz="1800" dirty="0">
                <a:solidFill>
                  <a:schemeClr val="tx2"/>
                </a:solidFill>
              </a:rPr>
              <a:t>You will be expected to engage with case law during this course and in your </a:t>
            </a:r>
            <a:r>
              <a:rPr lang="en-US" sz="1800" dirty="0" err="1">
                <a:solidFill>
                  <a:schemeClr val="tx2"/>
                </a:solidFill>
              </a:rPr>
              <a:t>assignm</a:t>
            </a:r>
            <a:r>
              <a:rPr lang="en-US" sz="1800" dirty="0">
                <a:solidFill>
                  <a:schemeClr val="tx2"/>
                </a:solidFill>
              </a:rPr>
              <a:t>ent</a:t>
            </a:r>
          </a:p>
          <a:p>
            <a:r>
              <a:rPr lang="en-US" sz="1800">
                <a:solidFill>
                  <a:schemeClr val="tx2"/>
                </a:solidFill>
              </a:rPr>
              <a:t>But what is it?</a:t>
            </a:r>
          </a:p>
          <a:p>
            <a:r>
              <a:rPr lang="en-US" sz="1800">
                <a:solidFill>
                  <a:schemeClr val="tx2"/>
                </a:solidFill>
              </a:rPr>
              <a:t>Create a briefing aimed at a senior leadership team</a:t>
            </a:r>
          </a:p>
          <a:p>
            <a:pPr lvl="1">
              <a:buFont typeface="Courier New" panose="020B0604020202020204" pitchFamily="34" charset="0"/>
              <a:buChar char="o"/>
            </a:pPr>
            <a:r>
              <a:rPr lang="en-US" sz="1800">
                <a:solidFill>
                  <a:schemeClr val="tx2"/>
                </a:solidFill>
              </a:rPr>
              <a:t>What is case law?</a:t>
            </a:r>
          </a:p>
          <a:p>
            <a:pPr lvl="1">
              <a:buFont typeface="Courier New" panose="020B0604020202020204" pitchFamily="34" charset="0"/>
              <a:buChar char="o"/>
            </a:pPr>
            <a:r>
              <a:rPr lang="en-US" sz="1800">
                <a:solidFill>
                  <a:schemeClr val="tx2"/>
                </a:solidFill>
              </a:rPr>
              <a:t>Why is it important that you and your HR team keep up-to-date on case law</a:t>
            </a:r>
          </a:p>
          <a:p>
            <a:pPr lvl="1">
              <a:buFont typeface="Courier New" panose="020B0604020202020204" pitchFamily="34" charset="0"/>
              <a:buChar char="o"/>
            </a:pPr>
            <a:r>
              <a:rPr lang="en-US" sz="1800">
                <a:solidFill>
                  <a:schemeClr val="tx2"/>
                </a:solidFill>
              </a:rPr>
              <a:t>Where does it come from?</a:t>
            </a:r>
          </a:p>
          <a:p>
            <a:pPr marL="0" indent="0">
              <a:buNone/>
            </a:pPr>
            <a:endParaRPr lang="en-US"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Lecturer">
            <a:extLst>
              <a:ext uri="{FF2B5EF4-FFF2-40B4-BE49-F238E27FC236}">
                <a16:creationId xmlns:a16="http://schemas.microsoft.com/office/drawing/2014/main" id="{E5B34590-2139-03FB-1B6C-C3BCF9B9D9D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236516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1E8990B-B8DE-394D-E052-A021E52EB489}"/>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Common Law: how precedent is created</a:t>
            </a:r>
          </a:p>
        </p:txBody>
      </p:sp>
      <p:graphicFrame>
        <p:nvGraphicFramePr>
          <p:cNvPr id="5" name="Content Placeholder 2">
            <a:extLst>
              <a:ext uri="{FF2B5EF4-FFF2-40B4-BE49-F238E27FC236}">
                <a16:creationId xmlns:a16="http://schemas.microsoft.com/office/drawing/2014/main" id="{F9C3BE7A-4C72-460B-2881-02C5A05E0E61}"/>
              </a:ext>
            </a:extLst>
          </p:cNvPr>
          <p:cNvGraphicFramePr>
            <a:graphicFrameLocks noGrp="1"/>
          </p:cNvGraphicFramePr>
          <p:nvPr>
            <p:ph idx="1"/>
            <p:extLst>
              <p:ext uri="{D42A27DB-BD31-4B8C-83A1-F6EECF244321}">
                <p14:modId xmlns:p14="http://schemas.microsoft.com/office/powerpoint/2010/main" val="3356717512"/>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3359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10DE2-EE9B-8248-9037-A819217EAFC9}"/>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The EU Law Legacy: Retained Law to Assimilated Law</a:t>
            </a:r>
          </a:p>
        </p:txBody>
      </p:sp>
      <p:sp>
        <p:nvSpPr>
          <p:cNvPr id="3" name="Content Placeholder 2">
            <a:extLst>
              <a:ext uri="{FF2B5EF4-FFF2-40B4-BE49-F238E27FC236}">
                <a16:creationId xmlns:a16="http://schemas.microsoft.com/office/drawing/2014/main" id="{980692BF-C326-0EF5-BAFF-0E8D8699330E}"/>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a:t>During our membership, our highest court was CJEU</a:t>
            </a:r>
          </a:p>
          <a:p>
            <a:r>
              <a:rPr lang="en-US" sz="2000"/>
              <a:t>Supremacy of EU law</a:t>
            </a:r>
          </a:p>
          <a:p>
            <a:r>
              <a:rPr lang="en-US" sz="2000"/>
              <a:t>During the Brexit transition period: EU law was retained in UK law</a:t>
            </a:r>
          </a:p>
          <a:p>
            <a:r>
              <a:rPr lang="en-US" sz="2000"/>
              <a:t>From 2024: retained law now assimilated</a:t>
            </a:r>
          </a:p>
          <a:p>
            <a:pPr lvl="1">
              <a:buFont typeface="Courier New" panose="020B0604020202020204" pitchFamily="34" charset="0"/>
              <a:buChar char="o"/>
            </a:pPr>
            <a:r>
              <a:rPr lang="en-US" sz="2000"/>
              <a:t>EU law no longer has supremacy</a:t>
            </a:r>
          </a:p>
          <a:p>
            <a:pPr lvl="1">
              <a:buFont typeface="Courier New" panose="020B0604020202020204" pitchFamily="34" charset="0"/>
              <a:buChar char="o"/>
            </a:pPr>
            <a:r>
              <a:rPr lang="en-US" sz="2000"/>
              <a:t>UK courts not bound by post-Brexit CJEU judgements and can choose not to follow them</a:t>
            </a:r>
          </a:p>
          <a:p>
            <a:endParaRPr lang="en-US" sz="2000"/>
          </a:p>
        </p:txBody>
      </p:sp>
    </p:spTree>
    <p:extLst>
      <p:ext uri="{BB962C8B-B14F-4D97-AF65-F5344CB8AC3E}">
        <p14:creationId xmlns:p14="http://schemas.microsoft.com/office/powerpoint/2010/main" val="857406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E52BA-F98A-126B-9031-EE9DAD6A0745}"/>
              </a:ext>
            </a:extLst>
          </p:cNvPr>
          <p:cNvSpPr>
            <a:spLocks noGrp="1"/>
          </p:cNvSpPr>
          <p:nvPr>
            <p:ph type="title"/>
          </p:nvPr>
        </p:nvSpPr>
        <p:spPr/>
        <p:txBody>
          <a:bodyPr/>
          <a:lstStyle/>
          <a:p>
            <a:r>
              <a:rPr lang="en-US"/>
              <a:t>It's devolved</a:t>
            </a:r>
          </a:p>
        </p:txBody>
      </p:sp>
      <p:sp>
        <p:nvSpPr>
          <p:cNvPr id="3" name="Content Placeholder 2">
            <a:extLst>
              <a:ext uri="{FF2B5EF4-FFF2-40B4-BE49-F238E27FC236}">
                <a16:creationId xmlns:a16="http://schemas.microsoft.com/office/drawing/2014/main" id="{29135B90-1A9A-EBB8-C26A-58C866F0E9F1}"/>
              </a:ext>
            </a:extLst>
          </p:cNvPr>
          <p:cNvSpPr>
            <a:spLocks noGrp="1"/>
          </p:cNvSpPr>
          <p:nvPr>
            <p:ph idx="1"/>
          </p:nvPr>
        </p:nvSpPr>
        <p:spPr/>
        <p:txBody>
          <a:bodyPr vert="horz" lIns="91440" tIns="45720" rIns="91440" bIns="45720" rtlCol="0" anchor="t">
            <a:normAutofit/>
          </a:bodyPr>
          <a:lstStyle/>
          <a:p>
            <a:r>
              <a:rPr lang="en-US"/>
              <a:t>Growing divergence between GB and NI since 2010</a:t>
            </a:r>
          </a:p>
          <a:p>
            <a:r>
              <a:rPr lang="en-US"/>
              <a:t>Social partnership: </a:t>
            </a:r>
            <a:r>
              <a:rPr lang="en-US">
                <a:ea typeface="+mn-lt"/>
                <a:cs typeface="+mn-lt"/>
              </a:rPr>
              <a:t>The Social Partnership and Public Procurement (Wales) Act 2023 </a:t>
            </a:r>
            <a:endParaRPr lang="en-US" dirty="0">
              <a:ea typeface="+mn-lt"/>
              <a:cs typeface="+mn-lt"/>
            </a:endParaRPr>
          </a:p>
          <a:p>
            <a:r>
              <a:rPr lang="en-US"/>
              <a:t>UK Government: employment rights</a:t>
            </a:r>
            <a:endParaRPr lang="en-US" dirty="0"/>
          </a:p>
        </p:txBody>
      </p:sp>
    </p:spTree>
    <p:extLst>
      <p:ext uri="{BB962C8B-B14F-4D97-AF65-F5344CB8AC3E}">
        <p14:creationId xmlns:p14="http://schemas.microsoft.com/office/powerpoint/2010/main" val="2951105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401BBA-5B60-A154-5FE8-EC641F79713C}"/>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Fair Work Agency </a:t>
            </a:r>
          </a:p>
        </p:txBody>
      </p:sp>
      <p:graphicFrame>
        <p:nvGraphicFramePr>
          <p:cNvPr id="5" name="Content Placeholder 2">
            <a:extLst>
              <a:ext uri="{FF2B5EF4-FFF2-40B4-BE49-F238E27FC236}">
                <a16:creationId xmlns:a16="http://schemas.microsoft.com/office/drawing/2014/main" id="{FE7FCEF1-B695-9974-9C41-8D18BD7FAB9A}"/>
              </a:ext>
            </a:extLst>
          </p:cNvPr>
          <p:cNvGraphicFramePr>
            <a:graphicFrameLocks noGrp="1"/>
          </p:cNvGraphicFramePr>
          <p:nvPr>
            <p:ph idx="1"/>
            <p:extLst>
              <p:ext uri="{D42A27DB-BD31-4B8C-83A1-F6EECF244321}">
                <p14:modId xmlns:p14="http://schemas.microsoft.com/office/powerpoint/2010/main" val="313271977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3711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D495964-C97D-D9B0-D28B-AFF8A820CBA0}"/>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Discussion</a:t>
            </a:r>
          </a:p>
        </p:txBody>
      </p:sp>
      <p:sp>
        <p:nvSpPr>
          <p:cNvPr id="3" name="Content Placeholder 2">
            <a:extLst>
              <a:ext uri="{FF2B5EF4-FFF2-40B4-BE49-F238E27FC236}">
                <a16:creationId xmlns:a16="http://schemas.microsoft.com/office/drawing/2014/main" id="{C80A3804-48CB-9B2A-112F-ED511B61A414}"/>
              </a:ext>
            </a:extLst>
          </p:cNvPr>
          <p:cNvSpPr>
            <a:spLocks noGrp="1"/>
          </p:cNvSpPr>
          <p:nvPr>
            <p:ph idx="1"/>
          </p:nvPr>
        </p:nvSpPr>
        <p:spPr>
          <a:xfrm>
            <a:off x="1350682" y="4870824"/>
            <a:ext cx="10005951" cy="1458258"/>
          </a:xfrm>
        </p:spPr>
        <p:txBody>
          <a:bodyPr vert="horz" lIns="91440" tIns="45720" rIns="91440" bIns="45720" rtlCol="0" anchor="ctr">
            <a:normAutofit/>
          </a:bodyPr>
          <a:lstStyle/>
          <a:p>
            <a:pPr marL="0" indent="0">
              <a:buNone/>
            </a:pPr>
            <a:r>
              <a:rPr lang="en-US" sz="2400" kern="1200">
                <a:solidFill>
                  <a:schemeClr val="tx1"/>
                </a:solidFill>
                <a:latin typeface="+mn-lt"/>
                <a:ea typeface="+mn-ea"/>
                <a:cs typeface="+mn-cs"/>
              </a:rPr>
              <a:t>What would life at work look like without employment law?</a:t>
            </a:r>
          </a:p>
        </p:txBody>
      </p:sp>
    </p:spTree>
    <p:extLst>
      <p:ext uri="{BB962C8B-B14F-4D97-AF65-F5344CB8AC3E}">
        <p14:creationId xmlns:p14="http://schemas.microsoft.com/office/powerpoint/2010/main" val="1496026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DD31BC9-DBAB-793E-AFD0-3B4D5CEACA59}"/>
              </a:ext>
            </a:extLst>
          </p:cNvPr>
          <p:cNvSpPr>
            <a:spLocks noGrp="1"/>
          </p:cNvSpPr>
          <p:nvPr>
            <p:ph type="title"/>
          </p:nvPr>
        </p:nvSpPr>
        <p:spPr>
          <a:xfrm>
            <a:off x="479394" y="1070800"/>
            <a:ext cx="3939688" cy="5583126"/>
          </a:xfrm>
        </p:spPr>
        <p:txBody>
          <a:bodyPr>
            <a:normAutofit/>
          </a:bodyPr>
          <a:lstStyle/>
          <a:p>
            <a:pPr algn="r"/>
            <a:r>
              <a:rPr lang="en-US" sz="8000"/>
              <a:t>Next week</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13BFCC8-70E1-F1F1-F431-6C6EA8AD205C}"/>
              </a:ext>
            </a:extLst>
          </p:cNvPr>
          <p:cNvGraphicFramePr>
            <a:graphicFrameLocks noGrp="1"/>
          </p:cNvGraphicFramePr>
          <p:nvPr>
            <p:ph idx="1"/>
            <p:extLst>
              <p:ext uri="{D42A27DB-BD31-4B8C-83A1-F6EECF244321}">
                <p14:modId xmlns:p14="http://schemas.microsoft.com/office/powerpoint/2010/main" val="76700567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36875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8</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Advanced Application of Employment Law</vt:lpstr>
      <vt:lpstr>Learning Outcomes</vt:lpstr>
      <vt:lpstr>Two sources of law</vt:lpstr>
      <vt:lpstr>Legislation: How an Act is Made</vt:lpstr>
      <vt:lpstr>Employment Rights Bill</vt:lpstr>
      <vt:lpstr>Hierarchy of the Courts</vt:lpstr>
      <vt:lpstr>Case law</vt:lpstr>
      <vt:lpstr>Common Law: how precedent is created</vt:lpstr>
      <vt:lpstr>The EU Law Legacy: Retained Law to Assimilated Law</vt:lpstr>
      <vt:lpstr>It's devolved</vt:lpstr>
      <vt:lpstr>Fair Work Agency </vt:lpstr>
      <vt:lpstr>Discussion</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231</cp:revision>
  <dcterms:created xsi:type="dcterms:W3CDTF">2026-07-06T11:57:30Z</dcterms:created>
  <dcterms:modified xsi:type="dcterms:W3CDTF">2026-07-07T11:05:04Z</dcterms:modified>
</cp:coreProperties>
</file>