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3" r:id="rId7"/>
    <p:sldId id="264" r:id="rId8"/>
    <p:sldId id="258" r:id="rId9"/>
    <p:sldId id="259" r:id="rId10"/>
    <p:sldId id="260" r:id="rId11"/>
    <p:sldId id="261" r:id="rId12"/>
    <p:sldId id="265" r:id="rId13"/>
    <p:sldId id="267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C3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4E7B8E-41C1-4A64-8E80-75EFC4E91762}" v="104" dt="2022-03-06T17:04:03.4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71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Clarke" userId="c4f8794c-e61d-4c3a-876b-03ad0310e099" providerId="ADAL" clId="{684E7B8E-41C1-4A64-8E80-75EFC4E91762}"/>
    <pc:docChg chg="undo redo custSel addSld delSld modSld sldOrd modMainMaster">
      <pc:chgData name="Thomas Clarke" userId="c4f8794c-e61d-4c3a-876b-03ad0310e099" providerId="ADAL" clId="{684E7B8E-41C1-4A64-8E80-75EFC4E91762}" dt="2022-03-07T11:50:12.161" v="22537" actId="20577"/>
      <pc:docMkLst>
        <pc:docMk/>
      </pc:docMkLst>
      <pc:sldChg chg="addSp modSp mod setBg">
        <pc:chgData name="Thomas Clarke" userId="c4f8794c-e61d-4c3a-876b-03ad0310e099" providerId="ADAL" clId="{684E7B8E-41C1-4A64-8E80-75EFC4E91762}" dt="2022-03-03T10:12:55.537" v="6105" actId="20577"/>
        <pc:sldMkLst>
          <pc:docMk/>
          <pc:sldMk cId="604451149" sldId="256"/>
        </pc:sldMkLst>
        <pc:spChg chg="mod">
          <ac:chgData name="Thomas Clarke" userId="c4f8794c-e61d-4c3a-876b-03ad0310e099" providerId="ADAL" clId="{684E7B8E-41C1-4A64-8E80-75EFC4E91762}" dt="2022-03-03T10:12:55.537" v="6105" actId="20577"/>
          <ac:spMkLst>
            <pc:docMk/>
            <pc:sldMk cId="604451149" sldId="256"/>
            <ac:spMk id="2" creationId="{793947AB-D516-4184-ACDF-9A176AC4B085}"/>
          </ac:spMkLst>
        </pc:spChg>
        <pc:spChg chg="mod">
          <ac:chgData name="Thomas Clarke" userId="c4f8794c-e61d-4c3a-876b-03ad0310e099" providerId="ADAL" clId="{684E7B8E-41C1-4A64-8E80-75EFC4E91762}" dt="2022-02-23T13:28:41.619" v="163" actId="26606"/>
          <ac:spMkLst>
            <pc:docMk/>
            <pc:sldMk cId="604451149" sldId="256"/>
            <ac:spMk id="3" creationId="{866579BF-1668-402D-AD53-D48819E4BD3D}"/>
          </ac:spMkLst>
        </pc:spChg>
        <pc:spChg chg="add">
          <ac:chgData name="Thomas Clarke" userId="c4f8794c-e61d-4c3a-876b-03ad0310e099" providerId="ADAL" clId="{684E7B8E-41C1-4A64-8E80-75EFC4E91762}" dt="2022-02-23T13:28:41.619" v="163" actId="26606"/>
          <ac:spMkLst>
            <pc:docMk/>
            <pc:sldMk cId="604451149" sldId="256"/>
            <ac:spMk id="10" creationId="{8A94871E-96FC-4ADE-815B-41A636E34F1A}"/>
          </ac:spMkLst>
        </pc:spChg>
        <pc:spChg chg="add">
          <ac:chgData name="Thomas Clarke" userId="c4f8794c-e61d-4c3a-876b-03ad0310e099" providerId="ADAL" clId="{684E7B8E-41C1-4A64-8E80-75EFC4E91762}" dt="2022-02-23T13:28:41.619" v="163" actId="26606"/>
          <ac:spMkLst>
            <pc:docMk/>
            <pc:sldMk cId="604451149" sldId="256"/>
            <ac:spMk id="12" creationId="{3FCFB1DE-0B7E-48CC-BA90-B2AB0889F9D6}"/>
          </ac:spMkLst>
        </pc:spChg>
        <pc:picChg chg="add mod">
          <ac:chgData name="Thomas Clarke" userId="c4f8794c-e61d-4c3a-876b-03ad0310e099" providerId="ADAL" clId="{684E7B8E-41C1-4A64-8E80-75EFC4E91762}" dt="2022-02-23T13:28:56.093" v="167" actId="1076"/>
          <ac:picMkLst>
            <pc:docMk/>
            <pc:sldMk cId="604451149" sldId="256"/>
            <ac:picMk id="5" creationId="{A354A9E7-D355-4ED2-9E39-CD4965BDB473}"/>
          </ac:picMkLst>
        </pc:picChg>
      </pc:sldChg>
      <pc:sldChg chg="addSp modSp add del mod ord setBg">
        <pc:chgData name="Thomas Clarke" userId="c4f8794c-e61d-4c3a-876b-03ad0310e099" providerId="ADAL" clId="{684E7B8E-41C1-4A64-8E80-75EFC4E91762}" dt="2022-03-07T11:42:32.400" v="22429" actId="20577"/>
        <pc:sldMkLst>
          <pc:docMk/>
          <pc:sldMk cId="1760513831" sldId="257"/>
        </pc:sldMkLst>
        <pc:spChg chg="mod">
          <ac:chgData name="Thomas Clarke" userId="c4f8794c-e61d-4c3a-876b-03ad0310e099" providerId="ADAL" clId="{684E7B8E-41C1-4A64-8E80-75EFC4E91762}" dt="2022-03-04T16:17:10.193" v="9396" actId="1076"/>
          <ac:spMkLst>
            <pc:docMk/>
            <pc:sldMk cId="1760513831" sldId="257"/>
            <ac:spMk id="2" creationId="{459D4C3B-9217-41B6-8465-4207A494A415}"/>
          </ac:spMkLst>
        </pc:spChg>
        <pc:spChg chg="mod">
          <ac:chgData name="Thomas Clarke" userId="c4f8794c-e61d-4c3a-876b-03ad0310e099" providerId="ADAL" clId="{684E7B8E-41C1-4A64-8E80-75EFC4E91762}" dt="2022-03-07T11:42:32.400" v="22429" actId="20577"/>
          <ac:spMkLst>
            <pc:docMk/>
            <pc:sldMk cId="1760513831" sldId="257"/>
            <ac:spMk id="3" creationId="{5578BB8D-80B4-4B3E-8417-21CBA305533B}"/>
          </ac:spMkLst>
        </pc:spChg>
        <pc:picChg chg="add mod">
          <ac:chgData name="Thomas Clarke" userId="c4f8794c-e61d-4c3a-876b-03ad0310e099" providerId="ADAL" clId="{684E7B8E-41C1-4A64-8E80-75EFC4E91762}" dt="2022-03-05T20:29:04.841" v="19099" actId="14100"/>
          <ac:picMkLst>
            <pc:docMk/>
            <pc:sldMk cId="1760513831" sldId="257"/>
            <ac:picMk id="4" creationId="{F95CC8D1-E9AF-49AD-AEEB-E90850F2D4C4}"/>
          </ac:picMkLst>
        </pc:picChg>
      </pc:sldChg>
      <pc:sldChg chg="addSp delSp modSp new mod setBg">
        <pc:chgData name="Thomas Clarke" userId="c4f8794c-e61d-4c3a-876b-03ad0310e099" providerId="ADAL" clId="{684E7B8E-41C1-4A64-8E80-75EFC4E91762}" dt="2022-03-07T11:45:11.529" v="22516" actId="20577"/>
        <pc:sldMkLst>
          <pc:docMk/>
          <pc:sldMk cId="699727999" sldId="258"/>
        </pc:sldMkLst>
        <pc:spChg chg="mod">
          <ac:chgData name="Thomas Clarke" userId="c4f8794c-e61d-4c3a-876b-03ad0310e099" providerId="ADAL" clId="{684E7B8E-41C1-4A64-8E80-75EFC4E91762}" dt="2022-03-04T16:21:10.763" v="9551" actId="20577"/>
          <ac:spMkLst>
            <pc:docMk/>
            <pc:sldMk cId="699727999" sldId="258"/>
            <ac:spMk id="2" creationId="{F34C846C-6878-4106-ADC8-92ECC1E441FE}"/>
          </ac:spMkLst>
        </pc:spChg>
        <pc:spChg chg="mod">
          <ac:chgData name="Thomas Clarke" userId="c4f8794c-e61d-4c3a-876b-03ad0310e099" providerId="ADAL" clId="{684E7B8E-41C1-4A64-8E80-75EFC4E91762}" dt="2022-03-07T09:41:48.287" v="22416" actId="14100"/>
          <ac:spMkLst>
            <pc:docMk/>
            <pc:sldMk cId="699727999" sldId="258"/>
            <ac:spMk id="3" creationId="{26C5C184-8FB0-4453-B4CC-059ED4A794EB}"/>
          </ac:spMkLst>
        </pc:spChg>
        <pc:spChg chg="mod">
          <ac:chgData name="Thomas Clarke" userId="c4f8794c-e61d-4c3a-876b-03ad0310e099" providerId="ADAL" clId="{684E7B8E-41C1-4A64-8E80-75EFC4E91762}" dt="2022-03-07T11:45:11.529" v="22516" actId="20577"/>
          <ac:spMkLst>
            <pc:docMk/>
            <pc:sldMk cId="699727999" sldId="258"/>
            <ac:spMk id="4" creationId="{43D29E0D-BD07-48F8-B404-22AB0C34E3C6}"/>
          </ac:spMkLst>
        </pc:spChg>
        <pc:spChg chg="add del mod">
          <ac:chgData name="Thomas Clarke" userId="c4f8794c-e61d-4c3a-876b-03ad0310e099" providerId="ADAL" clId="{684E7B8E-41C1-4A64-8E80-75EFC4E91762}" dt="2022-02-23T13:26:56.652" v="151" actId="478"/>
          <ac:spMkLst>
            <pc:docMk/>
            <pc:sldMk cId="699727999" sldId="258"/>
            <ac:spMk id="5" creationId="{F68CB4F5-1729-44B6-B0BA-19F88D412474}"/>
          </ac:spMkLst>
        </pc:spChg>
        <pc:picChg chg="add mod modCrop">
          <ac:chgData name="Thomas Clarke" userId="c4f8794c-e61d-4c3a-876b-03ad0310e099" providerId="ADAL" clId="{684E7B8E-41C1-4A64-8E80-75EFC4E91762}" dt="2022-03-06T16:25:41.334" v="20989" actId="1076"/>
          <ac:picMkLst>
            <pc:docMk/>
            <pc:sldMk cId="699727999" sldId="258"/>
            <ac:picMk id="7" creationId="{7E730DC7-74AB-47EA-B02D-12CD5D52BAA9}"/>
          </ac:picMkLst>
        </pc:picChg>
      </pc:sldChg>
      <pc:sldChg chg="addSp modSp new mod setBg">
        <pc:chgData name="Thomas Clarke" userId="c4f8794c-e61d-4c3a-876b-03ad0310e099" providerId="ADAL" clId="{684E7B8E-41C1-4A64-8E80-75EFC4E91762}" dt="2022-03-06T18:54:51.581" v="22301" actId="20577"/>
        <pc:sldMkLst>
          <pc:docMk/>
          <pc:sldMk cId="1826092550" sldId="259"/>
        </pc:sldMkLst>
        <pc:spChg chg="mod">
          <ac:chgData name="Thomas Clarke" userId="c4f8794c-e61d-4c3a-876b-03ad0310e099" providerId="ADAL" clId="{684E7B8E-41C1-4A64-8E80-75EFC4E91762}" dt="2022-03-04T16:07:43.752" v="9135" actId="14100"/>
          <ac:spMkLst>
            <pc:docMk/>
            <pc:sldMk cId="1826092550" sldId="259"/>
            <ac:spMk id="2" creationId="{94AF6D1C-66EC-45E6-A114-C16465B12944}"/>
          </ac:spMkLst>
        </pc:spChg>
        <pc:spChg chg="mod">
          <ac:chgData name="Thomas Clarke" userId="c4f8794c-e61d-4c3a-876b-03ad0310e099" providerId="ADAL" clId="{684E7B8E-41C1-4A64-8E80-75EFC4E91762}" dt="2022-03-06T18:54:51.581" v="22301" actId="20577"/>
          <ac:spMkLst>
            <pc:docMk/>
            <pc:sldMk cId="1826092550" sldId="259"/>
            <ac:spMk id="3" creationId="{DAEAD521-3BB3-4C0E-9A10-4D63E17B6527}"/>
          </ac:spMkLst>
        </pc:spChg>
        <pc:spChg chg="add mod">
          <ac:chgData name="Thomas Clarke" userId="c4f8794c-e61d-4c3a-876b-03ad0310e099" providerId="ADAL" clId="{684E7B8E-41C1-4A64-8E80-75EFC4E91762}" dt="2022-03-03T14:34:03.579" v="7825" actId="1076"/>
          <ac:spMkLst>
            <pc:docMk/>
            <pc:sldMk cId="1826092550" sldId="259"/>
            <ac:spMk id="6" creationId="{CDCC022C-E82E-4D44-8E58-94A139CD5B59}"/>
          </ac:spMkLst>
        </pc:spChg>
        <pc:picChg chg="add mod">
          <ac:chgData name="Thomas Clarke" userId="c4f8794c-e61d-4c3a-876b-03ad0310e099" providerId="ADAL" clId="{684E7B8E-41C1-4A64-8E80-75EFC4E91762}" dt="2022-03-03T14:33:58.452" v="7824" actId="1076"/>
          <ac:picMkLst>
            <pc:docMk/>
            <pc:sldMk cId="1826092550" sldId="259"/>
            <ac:picMk id="5" creationId="{701771DE-FC33-43DA-A7A3-17086C5D8FA5}"/>
          </ac:picMkLst>
        </pc:picChg>
      </pc:sldChg>
      <pc:sldChg chg="addSp modSp new mod setBg">
        <pc:chgData name="Thomas Clarke" userId="c4f8794c-e61d-4c3a-876b-03ad0310e099" providerId="ADAL" clId="{684E7B8E-41C1-4A64-8E80-75EFC4E91762}" dt="2022-03-07T09:40:40.226" v="22403" actId="20577"/>
        <pc:sldMkLst>
          <pc:docMk/>
          <pc:sldMk cId="2535181282" sldId="260"/>
        </pc:sldMkLst>
        <pc:spChg chg="mod">
          <ac:chgData name="Thomas Clarke" userId="c4f8794c-e61d-4c3a-876b-03ad0310e099" providerId="ADAL" clId="{684E7B8E-41C1-4A64-8E80-75EFC4E91762}" dt="2022-03-06T16:21:51.832" v="20792" actId="255"/>
          <ac:spMkLst>
            <pc:docMk/>
            <pc:sldMk cId="2535181282" sldId="260"/>
            <ac:spMk id="2" creationId="{4FA11CA5-E58E-4424-A082-105DF39B1F92}"/>
          </ac:spMkLst>
        </pc:spChg>
        <pc:spChg chg="mod">
          <ac:chgData name="Thomas Clarke" userId="c4f8794c-e61d-4c3a-876b-03ad0310e099" providerId="ADAL" clId="{684E7B8E-41C1-4A64-8E80-75EFC4E91762}" dt="2022-03-07T09:40:40.226" v="22403" actId="20577"/>
          <ac:spMkLst>
            <pc:docMk/>
            <pc:sldMk cId="2535181282" sldId="260"/>
            <ac:spMk id="3" creationId="{6B321FDC-26AE-4F4A-8996-3F35E98A981C}"/>
          </ac:spMkLst>
        </pc:spChg>
        <pc:spChg chg="add mod">
          <ac:chgData name="Thomas Clarke" userId="c4f8794c-e61d-4c3a-876b-03ad0310e099" providerId="ADAL" clId="{684E7B8E-41C1-4A64-8E80-75EFC4E91762}" dt="2022-03-06T17:03:49.005" v="21941" actId="20577"/>
          <ac:spMkLst>
            <pc:docMk/>
            <pc:sldMk cId="2535181282" sldId="260"/>
            <ac:spMk id="6" creationId="{B77A7F06-D6A8-4715-95F4-57B61E952ACD}"/>
          </ac:spMkLst>
        </pc:spChg>
        <pc:picChg chg="add mod modCrop">
          <ac:chgData name="Thomas Clarke" userId="c4f8794c-e61d-4c3a-876b-03ad0310e099" providerId="ADAL" clId="{684E7B8E-41C1-4A64-8E80-75EFC4E91762}" dt="2022-03-06T16:21:55.528" v="20793" actId="1076"/>
          <ac:picMkLst>
            <pc:docMk/>
            <pc:sldMk cId="2535181282" sldId="260"/>
            <ac:picMk id="5" creationId="{A1FD6475-8863-4A68-9FE0-EFA56A2CDF76}"/>
          </ac:picMkLst>
        </pc:picChg>
      </pc:sldChg>
      <pc:sldChg chg="modSp new mod setBg">
        <pc:chgData name="Thomas Clarke" userId="c4f8794c-e61d-4c3a-876b-03ad0310e099" providerId="ADAL" clId="{684E7B8E-41C1-4A64-8E80-75EFC4E91762}" dt="2022-03-07T09:30:43.234" v="22377" actId="1076"/>
        <pc:sldMkLst>
          <pc:docMk/>
          <pc:sldMk cId="3414483316" sldId="261"/>
        </pc:sldMkLst>
        <pc:spChg chg="mod">
          <ac:chgData name="Thomas Clarke" userId="c4f8794c-e61d-4c3a-876b-03ad0310e099" providerId="ADAL" clId="{684E7B8E-41C1-4A64-8E80-75EFC4E91762}" dt="2022-03-04T16:34:37.025" v="9585" actId="20577"/>
          <ac:spMkLst>
            <pc:docMk/>
            <pc:sldMk cId="3414483316" sldId="261"/>
            <ac:spMk id="2" creationId="{6206F4FF-8C15-401A-9785-4FA191CC37DE}"/>
          </ac:spMkLst>
        </pc:spChg>
        <pc:spChg chg="mod">
          <ac:chgData name="Thomas Clarke" userId="c4f8794c-e61d-4c3a-876b-03ad0310e099" providerId="ADAL" clId="{684E7B8E-41C1-4A64-8E80-75EFC4E91762}" dt="2022-03-07T09:30:43.234" v="22377" actId="1076"/>
          <ac:spMkLst>
            <pc:docMk/>
            <pc:sldMk cId="3414483316" sldId="261"/>
            <ac:spMk id="3" creationId="{7C97FEF4-88A0-4D73-8DA7-7ED9F7BA6B00}"/>
          </ac:spMkLst>
        </pc:spChg>
        <pc:spChg chg="mod">
          <ac:chgData name="Thomas Clarke" userId="c4f8794c-e61d-4c3a-876b-03ad0310e099" providerId="ADAL" clId="{684E7B8E-41C1-4A64-8E80-75EFC4E91762}" dt="2022-03-06T16:24:48.239" v="20976" actId="20577"/>
          <ac:spMkLst>
            <pc:docMk/>
            <pc:sldMk cId="3414483316" sldId="261"/>
            <ac:spMk id="5" creationId="{C135BE2A-47F5-413C-83B7-4BEB070472B3}"/>
          </ac:spMkLst>
        </pc:spChg>
      </pc:sldChg>
      <pc:sldChg chg="addSp delSp modSp new del mod setBg">
        <pc:chgData name="Thomas Clarke" userId="c4f8794c-e61d-4c3a-876b-03ad0310e099" providerId="ADAL" clId="{684E7B8E-41C1-4A64-8E80-75EFC4E91762}" dt="2022-03-05T18:29:50.340" v="17353" actId="47"/>
        <pc:sldMkLst>
          <pc:docMk/>
          <pc:sldMk cId="2577654624" sldId="262"/>
        </pc:sldMkLst>
        <pc:spChg chg="mod">
          <ac:chgData name="Thomas Clarke" userId="c4f8794c-e61d-4c3a-876b-03ad0310e099" providerId="ADAL" clId="{684E7B8E-41C1-4A64-8E80-75EFC4E91762}" dt="2022-03-05T14:08:48.975" v="17260" actId="20577"/>
          <ac:spMkLst>
            <pc:docMk/>
            <pc:sldMk cId="2577654624" sldId="262"/>
            <ac:spMk id="3" creationId="{E4482B14-A41C-4794-8480-1840D8AFD5C9}"/>
          </ac:spMkLst>
        </pc:spChg>
        <pc:picChg chg="add del mod">
          <ac:chgData name="Thomas Clarke" userId="c4f8794c-e61d-4c3a-876b-03ad0310e099" providerId="ADAL" clId="{684E7B8E-41C1-4A64-8E80-75EFC4E91762}" dt="2022-03-05T13:33:52.018" v="15838" actId="478"/>
          <ac:picMkLst>
            <pc:docMk/>
            <pc:sldMk cId="2577654624" sldId="262"/>
            <ac:picMk id="5" creationId="{445BDC31-17EF-4AC0-BB58-6A4C8768FD07}"/>
          </ac:picMkLst>
        </pc:picChg>
        <pc:picChg chg="add mod">
          <ac:chgData name="Thomas Clarke" userId="c4f8794c-e61d-4c3a-876b-03ad0310e099" providerId="ADAL" clId="{684E7B8E-41C1-4A64-8E80-75EFC4E91762}" dt="2022-02-25T14:42:04.820" v="2004" actId="1076"/>
          <ac:picMkLst>
            <pc:docMk/>
            <pc:sldMk cId="2577654624" sldId="262"/>
            <ac:picMk id="6" creationId="{C6F8B807-F096-4325-B017-879DDAC3C549}"/>
          </ac:picMkLst>
        </pc:picChg>
      </pc:sldChg>
      <pc:sldChg chg="addSp modSp new mod setBg">
        <pc:chgData name="Thomas Clarke" userId="c4f8794c-e61d-4c3a-876b-03ad0310e099" providerId="ADAL" clId="{684E7B8E-41C1-4A64-8E80-75EFC4E91762}" dt="2022-03-06T18:36:33.831" v="22144" actId="20577"/>
        <pc:sldMkLst>
          <pc:docMk/>
          <pc:sldMk cId="1899837716" sldId="263"/>
        </pc:sldMkLst>
        <pc:spChg chg="mod">
          <ac:chgData name="Thomas Clarke" userId="c4f8794c-e61d-4c3a-876b-03ad0310e099" providerId="ADAL" clId="{684E7B8E-41C1-4A64-8E80-75EFC4E91762}" dt="2022-03-06T16:09:10.986" v="20591" actId="20577"/>
          <ac:spMkLst>
            <pc:docMk/>
            <pc:sldMk cId="1899837716" sldId="263"/>
            <ac:spMk id="2" creationId="{28F0F4B7-B0F7-4058-B369-1EE3C4D1FADF}"/>
          </ac:spMkLst>
        </pc:spChg>
        <pc:spChg chg="mod">
          <ac:chgData name="Thomas Clarke" userId="c4f8794c-e61d-4c3a-876b-03ad0310e099" providerId="ADAL" clId="{684E7B8E-41C1-4A64-8E80-75EFC4E91762}" dt="2022-03-06T18:36:33.831" v="22144" actId="20577"/>
          <ac:spMkLst>
            <pc:docMk/>
            <pc:sldMk cId="1899837716" sldId="263"/>
            <ac:spMk id="3" creationId="{DBB2726C-069B-4AE3-BD7F-3B3E1FD6D785}"/>
          </ac:spMkLst>
        </pc:spChg>
        <pc:spChg chg="add mod">
          <ac:chgData name="Thomas Clarke" userId="c4f8794c-e61d-4c3a-876b-03ad0310e099" providerId="ADAL" clId="{684E7B8E-41C1-4A64-8E80-75EFC4E91762}" dt="2022-03-05T18:13:41.938" v="17341" actId="20577"/>
          <ac:spMkLst>
            <pc:docMk/>
            <pc:sldMk cId="1899837716" sldId="263"/>
            <ac:spMk id="4" creationId="{01D4E4D2-6955-4B79-AF89-6E0BE1EC1BBF}"/>
          </ac:spMkLst>
        </pc:spChg>
        <pc:picChg chg="add mod">
          <ac:chgData name="Thomas Clarke" userId="c4f8794c-e61d-4c3a-876b-03ad0310e099" providerId="ADAL" clId="{684E7B8E-41C1-4A64-8E80-75EFC4E91762}" dt="2022-02-26T13:57:21.034" v="3744" actId="1076"/>
          <ac:picMkLst>
            <pc:docMk/>
            <pc:sldMk cId="1899837716" sldId="263"/>
            <ac:picMk id="5" creationId="{32D29347-C578-42F1-A8CE-CEBA88E3FEA9}"/>
          </ac:picMkLst>
        </pc:picChg>
      </pc:sldChg>
      <pc:sldChg chg="addSp delSp modSp new mod ord setBg">
        <pc:chgData name="Thomas Clarke" userId="c4f8794c-e61d-4c3a-876b-03ad0310e099" providerId="ADAL" clId="{684E7B8E-41C1-4A64-8E80-75EFC4E91762}" dt="2022-03-06T18:47:03.677" v="22271" actId="1076"/>
        <pc:sldMkLst>
          <pc:docMk/>
          <pc:sldMk cId="915803033" sldId="264"/>
        </pc:sldMkLst>
        <pc:spChg chg="mod">
          <ac:chgData name="Thomas Clarke" userId="c4f8794c-e61d-4c3a-876b-03ad0310e099" providerId="ADAL" clId="{684E7B8E-41C1-4A64-8E80-75EFC4E91762}" dt="2022-02-27T12:55:03.580" v="5254" actId="20577"/>
          <ac:spMkLst>
            <pc:docMk/>
            <pc:sldMk cId="915803033" sldId="264"/>
            <ac:spMk id="2" creationId="{815CD42A-4084-422B-B3CC-11C9F4C637C6}"/>
          </ac:spMkLst>
        </pc:spChg>
        <pc:spChg chg="del">
          <ac:chgData name="Thomas Clarke" userId="c4f8794c-e61d-4c3a-876b-03ad0310e099" providerId="ADAL" clId="{684E7B8E-41C1-4A64-8E80-75EFC4E91762}" dt="2022-02-25T14:06:10.793" v="1760"/>
          <ac:spMkLst>
            <pc:docMk/>
            <pc:sldMk cId="915803033" sldId="264"/>
            <ac:spMk id="3" creationId="{AA76F2E6-250D-4534-917A-821601D8CA06}"/>
          </ac:spMkLst>
        </pc:spChg>
        <pc:spChg chg="add mod">
          <ac:chgData name="Thomas Clarke" userId="c4f8794c-e61d-4c3a-876b-03ad0310e099" providerId="ADAL" clId="{684E7B8E-41C1-4A64-8E80-75EFC4E91762}" dt="2022-03-06T17:12:28.849" v="21995" actId="255"/>
          <ac:spMkLst>
            <pc:docMk/>
            <pc:sldMk cId="915803033" sldId="264"/>
            <ac:spMk id="6" creationId="{98673B19-D368-49FC-8C55-1BA89FE3D1C1}"/>
          </ac:spMkLst>
        </pc:spChg>
        <pc:spChg chg="add del mod">
          <ac:chgData name="Thomas Clarke" userId="c4f8794c-e61d-4c3a-876b-03ad0310e099" providerId="ADAL" clId="{684E7B8E-41C1-4A64-8E80-75EFC4E91762}" dt="2022-02-26T10:36:15.317" v="2885"/>
          <ac:spMkLst>
            <pc:docMk/>
            <pc:sldMk cId="915803033" sldId="264"/>
            <ac:spMk id="7" creationId="{A9A206B9-142E-4458-8792-091E313024E2}"/>
          </ac:spMkLst>
        </pc:spChg>
        <pc:spChg chg="add mod">
          <ac:chgData name="Thomas Clarke" userId="c4f8794c-e61d-4c3a-876b-03ad0310e099" providerId="ADAL" clId="{684E7B8E-41C1-4A64-8E80-75EFC4E91762}" dt="2022-03-06T18:47:03.677" v="22271" actId="1076"/>
          <ac:spMkLst>
            <pc:docMk/>
            <pc:sldMk cId="915803033" sldId="264"/>
            <ac:spMk id="8" creationId="{A78D9520-C4EF-48FD-9806-EC6ABC8389BB}"/>
          </ac:spMkLst>
        </pc:spChg>
        <pc:spChg chg="add mod">
          <ac:chgData name="Thomas Clarke" userId="c4f8794c-e61d-4c3a-876b-03ad0310e099" providerId="ADAL" clId="{684E7B8E-41C1-4A64-8E80-75EFC4E91762}" dt="2022-02-27T12:58:44.108" v="5258" actId="1076"/>
          <ac:spMkLst>
            <pc:docMk/>
            <pc:sldMk cId="915803033" sldId="264"/>
            <ac:spMk id="9" creationId="{2B9D72F5-D2B3-46BB-BA51-2E6BA863B065}"/>
          </ac:spMkLst>
        </pc:spChg>
        <pc:picChg chg="add mod">
          <ac:chgData name="Thomas Clarke" userId="c4f8794c-e61d-4c3a-876b-03ad0310e099" providerId="ADAL" clId="{684E7B8E-41C1-4A64-8E80-75EFC4E91762}" dt="2022-03-06T18:46:57.378" v="22270" actId="1076"/>
          <ac:picMkLst>
            <pc:docMk/>
            <pc:sldMk cId="915803033" sldId="264"/>
            <ac:picMk id="4" creationId="{AB09D5FA-FDEE-4746-95C2-DE7D81593DB9}"/>
          </ac:picMkLst>
        </pc:picChg>
        <pc:picChg chg="add mod">
          <ac:chgData name="Thomas Clarke" userId="c4f8794c-e61d-4c3a-876b-03ad0310e099" providerId="ADAL" clId="{684E7B8E-41C1-4A64-8E80-75EFC4E91762}" dt="2022-02-25T15:11:34.401" v="2209" actId="1076"/>
          <ac:picMkLst>
            <pc:docMk/>
            <pc:sldMk cId="915803033" sldId="264"/>
            <ac:picMk id="5" creationId="{D1D30BFE-B0A1-42E6-9468-A44F4DF2A542}"/>
          </ac:picMkLst>
        </pc:picChg>
        <pc:picChg chg="add mod">
          <ac:chgData name="Thomas Clarke" userId="c4f8794c-e61d-4c3a-876b-03ad0310e099" providerId="ADAL" clId="{684E7B8E-41C1-4A64-8E80-75EFC4E91762}" dt="2022-02-26T15:38:57.208" v="4118" actId="14100"/>
          <ac:picMkLst>
            <pc:docMk/>
            <pc:sldMk cId="915803033" sldId="264"/>
            <ac:picMk id="7" creationId="{EE79844D-F29A-4847-8757-4D7510A329DF}"/>
          </ac:picMkLst>
        </pc:picChg>
      </pc:sldChg>
      <pc:sldChg chg="new del">
        <pc:chgData name="Thomas Clarke" userId="c4f8794c-e61d-4c3a-876b-03ad0310e099" providerId="ADAL" clId="{684E7B8E-41C1-4A64-8E80-75EFC4E91762}" dt="2022-02-26T10:40:59.910" v="3069" actId="47"/>
        <pc:sldMkLst>
          <pc:docMk/>
          <pc:sldMk cId="3401021651" sldId="265"/>
        </pc:sldMkLst>
      </pc:sldChg>
      <pc:sldChg chg="modSp new mod">
        <pc:chgData name="Thomas Clarke" userId="c4f8794c-e61d-4c3a-876b-03ad0310e099" providerId="ADAL" clId="{684E7B8E-41C1-4A64-8E80-75EFC4E91762}" dt="2022-03-07T11:49:00.197" v="22525" actId="20577"/>
        <pc:sldMkLst>
          <pc:docMk/>
          <pc:sldMk cId="4141951910" sldId="265"/>
        </pc:sldMkLst>
        <pc:spChg chg="mod">
          <ac:chgData name="Thomas Clarke" userId="c4f8794c-e61d-4c3a-876b-03ad0310e099" providerId="ADAL" clId="{684E7B8E-41C1-4A64-8E80-75EFC4E91762}" dt="2022-03-07T11:39:45.422" v="22425" actId="2711"/>
          <ac:spMkLst>
            <pc:docMk/>
            <pc:sldMk cId="4141951910" sldId="265"/>
            <ac:spMk id="2" creationId="{59E36E1A-A506-42CA-BE82-63B681C30349}"/>
          </ac:spMkLst>
        </pc:spChg>
        <pc:spChg chg="mod">
          <ac:chgData name="Thomas Clarke" userId="c4f8794c-e61d-4c3a-876b-03ad0310e099" providerId="ADAL" clId="{684E7B8E-41C1-4A64-8E80-75EFC4E91762}" dt="2022-03-07T11:49:00.197" v="22525" actId="20577"/>
          <ac:spMkLst>
            <pc:docMk/>
            <pc:sldMk cId="4141951910" sldId="265"/>
            <ac:spMk id="3" creationId="{54B95E7D-EDAA-43B3-A5ED-1B2C92F50DEC}"/>
          </ac:spMkLst>
        </pc:spChg>
      </pc:sldChg>
      <pc:sldChg chg="modSp new mod">
        <pc:chgData name="Thomas Clarke" userId="c4f8794c-e61d-4c3a-876b-03ad0310e099" providerId="ADAL" clId="{684E7B8E-41C1-4A64-8E80-75EFC4E91762}" dt="2022-03-07T11:39:39.305" v="22424" actId="1076"/>
        <pc:sldMkLst>
          <pc:docMk/>
          <pc:sldMk cId="3238751645" sldId="266"/>
        </pc:sldMkLst>
        <pc:spChg chg="mod">
          <ac:chgData name="Thomas Clarke" userId="c4f8794c-e61d-4c3a-876b-03ad0310e099" providerId="ADAL" clId="{684E7B8E-41C1-4A64-8E80-75EFC4E91762}" dt="2022-03-07T11:39:39.305" v="22424" actId="1076"/>
          <ac:spMkLst>
            <pc:docMk/>
            <pc:sldMk cId="3238751645" sldId="266"/>
            <ac:spMk id="2" creationId="{6B9E3B88-8386-40D8-ACBD-D2F7A46D33C8}"/>
          </ac:spMkLst>
        </pc:spChg>
        <pc:spChg chg="mod">
          <ac:chgData name="Thomas Clarke" userId="c4f8794c-e61d-4c3a-876b-03ad0310e099" providerId="ADAL" clId="{684E7B8E-41C1-4A64-8E80-75EFC4E91762}" dt="2022-03-06T17:04:29.977" v="21994" actId="20577"/>
          <ac:spMkLst>
            <pc:docMk/>
            <pc:sldMk cId="3238751645" sldId="266"/>
            <ac:spMk id="3" creationId="{165773FF-09BD-45A7-98D7-84F3A4B8D9B5}"/>
          </ac:spMkLst>
        </pc:spChg>
      </pc:sldChg>
      <pc:sldChg chg="new del">
        <pc:chgData name="Thomas Clarke" userId="c4f8794c-e61d-4c3a-876b-03ad0310e099" providerId="ADAL" clId="{684E7B8E-41C1-4A64-8E80-75EFC4E91762}" dt="2022-03-04T14:56:04.095" v="8862" actId="47"/>
        <pc:sldMkLst>
          <pc:docMk/>
          <pc:sldMk cId="640393920" sldId="267"/>
        </pc:sldMkLst>
      </pc:sldChg>
      <pc:sldChg chg="modSp new mod">
        <pc:chgData name="Thomas Clarke" userId="c4f8794c-e61d-4c3a-876b-03ad0310e099" providerId="ADAL" clId="{684E7B8E-41C1-4A64-8E80-75EFC4E91762}" dt="2022-03-07T11:50:12.161" v="22537" actId="20577"/>
        <pc:sldMkLst>
          <pc:docMk/>
          <pc:sldMk cId="1743321621" sldId="267"/>
        </pc:sldMkLst>
        <pc:spChg chg="mod">
          <ac:chgData name="Thomas Clarke" userId="c4f8794c-e61d-4c3a-876b-03ad0310e099" providerId="ADAL" clId="{684E7B8E-41C1-4A64-8E80-75EFC4E91762}" dt="2022-03-07T11:39:54.590" v="22426" actId="2711"/>
          <ac:spMkLst>
            <pc:docMk/>
            <pc:sldMk cId="1743321621" sldId="267"/>
            <ac:spMk id="2" creationId="{F4845F65-346A-4A0C-B306-29E7273A2AF4}"/>
          </ac:spMkLst>
        </pc:spChg>
        <pc:spChg chg="mod">
          <ac:chgData name="Thomas Clarke" userId="c4f8794c-e61d-4c3a-876b-03ad0310e099" providerId="ADAL" clId="{684E7B8E-41C1-4A64-8E80-75EFC4E91762}" dt="2022-03-07T11:50:12.161" v="22537" actId="20577"/>
          <ac:spMkLst>
            <pc:docMk/>
            <pc:sldMk cId="1743321621" sldId="267"/>
            <ac:spMk id="3" creationId="{F9528B5B-3474-4A6B-A5CF-A8EC5AD89D4A}"/>
          </ac:spMkLst>
        </pc:spChg>
      </pc:sldChg>
      <pc:sldMasterChg chg="setBg modSldLayout">
        <pc:chgData name="Thomas Clarke" userId="c4f8794c-e61d-4c3a-876b-03ad0310e099" providerId="ADAL" clId="{684E7B8E-41C1-4A64-8E80-75EFC4E91762}" dt="2022-02-25T14:24:29.227" v="2002"/>
        <pc:sldMasterMkLst>
          <pc:docMk/>
          <pc:sldMasterMk cId="139846861" sldId="2147483648"/>
        </pc:sldMasterMkLst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1849180496" sldId="2147483649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2073205073" sldId="2147483650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201371655" sldId="2147483651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345650914" sldId="2147483652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1428321951" sldId="2147483653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2460035839" sldId="2147483654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412703664" sldId="2147483655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345043250" sldId="2147483656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2160700630" sldId="2147483657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2700084889" sldId="2147483658"/>
          </pc:sldLayoutMkLst>
        </pc:sldLayoutChg>
        <pc:sldLayoutChg chg="setBg">
          <pc:chgData name="Thomas Clarke" userId="c4f8794c-e61d-4c3a-876b-03ad0310e099" providerId="ADAL" clId="{684E7B8E-41C1-4A64-8E80-75EFC4E91762}" dt="2022-02-25T14:24:29.227" v="2002"/>
          <pc:sldLayoutMkLst>
            <pc:docMk/>
            <pc:sldMasterMk cId="139846861" sldId="2147483648"/>
            <pc:sldLayoutMk cId="2698428799" sldId="2147483659"/>
          </pc:sldLayoutMkLst>
        </pc:sldLayoutChg>
      </pc:sldMasterChg>
    </pc:docChg>
  </pc:docChgLst>
  <pc:docChgLst>
    <pc:chgData name="Thomas Clarke (1900472)" userId="c4f8794c-e61d-4c3a-876b-03ad0310e099" providerId="ADAL" clId="{684E7B8E-41C1-4A64-8E80-75EFC4E91762}"/>
    <pc:docChg chg="undo custSel modSld">
      <pc:chgData name="Thomas Clarke (1900472)" userId="c4f8794c-e61d-4c3a-876b-03ad0310e099" providerId="ADAL" clId="{684E7B8E-41C1-4A64-8E80-75EFC4E91762}" dt="2022-03-05T16:57:40.032" v="2568" actId="20577"/>
      <pc:docMkLst>
        <pc:docMk/>
      </pc:docMkLst>
      <pc:sldChg chg="addSp delSp modSp mod delDesignElem">
        <pc:chgData name="Thomas Clarke (1900472)" userId="c4f8794c-e61d-4c3a-876b-03ad0310e099" providerId="ADAL" clId="{684E7B8E-41C1-4A64-8E80-75EFC4E91762}" dt="2022-03-05T16:54:47.581" v="2562" actId="1076"/>
        <pc:sldMkLst>
          <pc:docMk/>
          <pc:sldMk cId="604451149" sldId="256"/>
        </pc:sldMkLst>
        <pc:spChg chg="mod">
          <ac:chgData name="Thomas Clarke (1900472)" userId="c4f8794c-e61d-4c3a-876b-03ad0310e099" providerId="ADAL" clId="{684E7B8E-41C1-4A64-8E80-75EFC4E91762}" dt="2022-03-05T16:54:47.581" v="2562" actId="1076"/>
          <ac:spMkLst>
            <pc:docMk/>
            <pc:sldMk cId="604451149" sldId="256"/>
            <ac:spMk id="2" creationId="{793947AB-D516-4184-ACDF-9A176AC4B085}"/>
          </ac:spMkLst>
        </pc:spChg>
        <pc:spChg chg="add del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604451149" sldId="256"/>
            <ac:spMk id="10" creationId="{8A94871E-96FC-4ADE-815B-41A636E34F1A}"/>
          </ac:spMkLst>
        </pc:spChg>
        <pc:spChg chg="add del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604451149" sldId="256"/>
            <ac:spMk id="12" creationId="{3FCFB1DE-0B7E-48CC-BA90-B2AB0889F9D6}"/>
          </ac:spMkLst>
        </pc:spChg>
      </pc:sldChg>
      <pc:sldChg chg="modSp mod">
        <pc:chgData name="Thomas Clarke (1900472)" userId="c4f8794c-e61d-4c3a-876b-03ad0310e099" providerId="ADAL" clId="{684E7B8E-41C1-4A64-8E80-75EFC4E91762}" dt="2022-03-05T16:55:28.017" v="2565" actId="20577"/>
        <pc:sldMkLst>
          <pc:docMk/>
          <pc:sldMk cId="1760513831" sldId="257"/>
        </pc:sldMkLst>
        <pc:spChg chg="mod">
          <ac:chgData name="Thomas Clarke (1900472)" userId="c4f8794c-e61d-4c3a-876b-03ad0310e099" providerId="ADAL" clId="{684E7B8E-41C1-4A64-8E80-75EFC4E91762}" dt="2022-03-05T16:55:28.017" v="2565" actId="20577"/>
          <ac:spMkLst>
            <pc:docMk/>
            <pc:sldMk cId="1760513831" sldId="257"/>
            <ac:spMk id="3" creationId="{5578BB8D-80B4-4B3E-8417-21CBA305533B}"/>
          </ac:spMkLst>
        </pc:spChg>
      </pc:sldChg>
      <pc:sldChg chg="addSp modSp mod">
        <pc:chgData name="Thomas Clarke (1900472)" userId="c4f8794c-e61d-4c3a-876b-03ad0310e099" providerId="ADAL" clId="{684E7B8E-41C1-4A64-8E80-75EFC4E91762}" dt="2022-03-05T16:57:40.032" v="2568" actId="20577"/>
        <pc:sldMkLst>
          <pc:docMk/>
          <pc:sldMk cId="699727999" sldId="258"/>
        </pc:sldMkLst>
        <pc:spChg chg="mod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699727999" sldId="258"/>
            <ac:spMk id="2" creationId="{F34C846C-6878-4106-ADC8-92ECC1E441FE}"/>
          </ac:spMkLst>
        </pc:spChg>
        <pc:spChg chg="mod">
          <ac:chgData name="Thomas Clarke (1900472)" userId="c4f8794c-e61d-4c3a-876b-03ad0310e099" providerId="ADAL" clId="{684E7B8E-41C1-4A64-8E80-75EFC4E91762}" dt="2022-03-05T16:57:40.032" v="2568" actId="20577"/>
          <ac:spMkLst>
            <pc:docMk/>
            <pc:sldMk cId="699727999" sldId="258"/>
            <ac:spMk id="3" creationId="{26C5C184-8FB0-4453-B4CC-059ED4A794EB}"/>
          </ac:spMkLst>
        </pc:spChg>
        <pc:spChg chg="add mod">
          <ac:chgData name="Thomas Clarke (1900472)" userId="c4f8794c-e61d-4c3a-876b-03ad0310e099" providerId="ADAL" clId="{684E7B8E-41C1-4A64-8E80-75EFC4E91762}" dt="2022-03-05T16:13:34.609" v="1881" actId="1076"/>
          <ac:spMkLst>
            <pc:docMk/>
            <pc:sldMk cId="699727999" sldId="258"/>
            <ac:spMk id="4" creationId="{43D29E0D-BD07-48F8-B404-22AB0C34E3C6}"/>
          </ac:spMkLst>
        </pc:spChg>
      </pc:sldChg>
      <pc:sldChg chg="modSp mod">
        <pc:chgData name="Thomas Clarke (1900472)" userId="c4f8794c-e61d-4c3a-876b-03ad0310e099" providerId="ADAL" clId="{684E7B8E-41C1-4A64-8E80-75EFC4E91762}" dt="2022-03-05T16:39:39.812" v="2436" actId="20577"/>
        <pc:sldMkLst>
          <pc:docMk/>
          <pc:sldMk cId="1826092550" sldId="259"/>
        </pc:sldMkLst>
        <pc:spChg chg="mod">
          <ac:chgData name="Thomas Clarke (1900472)" userId="c4f8794c-e61d-4c3a-876b-03ad0310e099" providerId="ADAL" clId="{684E7B8E-41C1-4A64-8E80-75EFC4E91762}" dt="2022-03-05T16:39:39.812" v="2436" actId="20577"/>
          <ac:spMkLst>
            <pc:docMk/>
            <pc:sldMk cId="1826092550" sldId="259"/>
            <ac:spMk id="3" creationId="{DAEAD521-3BB3-4C0E-9A10-4D63E17B6527}"/>
          </ac:spMkLst>
        </pc:spChg>
        <pc:spChg chg="mod">
          <ac:chgData name="Thomas Clarke (1900472)" userId="c4f8794c-e61d-4c3a-876b-03ad0310e099" providerId="ADAL" clId="{684E7B8E-41C1-4A64-8E80-75EFC4E91762}" dt="2022-03-05T16:22:50.409" v="2249" actId="1076"/>
          <ac:spMkLst>
            <pc:docMk/>
            <pc:sldMk cId="1826092550" sldId="259"/>
            <ac:spMk id="6" creationId="{CDCC022C-E82E-4D44-8E58-94A139CD5B59}"/>
          </ac:spMkLst>
        </pc:spChg>
        <pc:picChg chg="mod">
          <ac:chgData name="Thomas Clarke (1900472)" userId="c4f8794c-e61d-4c3a-876b-03ad0310e099" providerId="ADAL" clId="{684E7B8E-41C1-4A64-8E80-75EFC4E91762}" dt="2022-03-05T16:22:53.538" v="2250" actId="1076"/>
          <ac:picMkLst>
            <pc:docMk/>
            <pc:sldMk cId="1826092550" sldId="259"/>
            <ac:picMk id="5" creationId="{701771DE-FC33-43DA-A7A3-17086C5D8FA5}"/>
          </ac:picMkLst>
        </pc:picChg>
      </pc:sldChg>
      <pc:sldChg chg="modSp mod">
        <pc:chgData name="Thomas Clarke (1900472)" userId="c4f8794c-e61d-4c3a-876b-03ad0310e099" providerId="ADAL" clId="{684E7B8E-41C1-4A64-8E80-75EFC4E91762}" dt="2022-03-05T16:16:38.732" v="2075" actId="20577"/>
        <pc:sldMkLst>
          <pc:docMk/>
          <pc:sldMk cId="2535181282" sldId="260"/>
        </pc:sldMkLst>
        <pc:spChg chg="mod">
          <ac:chgData name="Thomas Clarke (1900472)" userId="c4f8794c-e61d-4c3a-876b-03ad0310e099" providerId="ADAL" clId="{684E7B8E-41C1-4A64-8E80-75EFC4E91762}" dt="2022-03-05T16:16:38.732" v="2075" actId="20577"/>
          <ac:spMkLst>
            <pc:docMk/>
            <pc:sldMk cId="2535181282" sldId="260"/>
            <ac:spMk id="3" creationId="{6B321FDC-26AE-4F4A-8996-3F35E98A981C}"/>
          </ac:spMkLst>
        </pc:spChg>
      </pc:sldChg>
      <pc:sldChg chg="addSp modSp mod">
        <pc:chgData name="Thomas Clarke (1900472)" userId="c4f8794c-e61d-4c3a-876b-03ad0310e099" providerId="ADAL" clId="{684E7B8E-41C1-4A64-8E80-75EFC4E91762}" dt="2022-03-05T16:53:52.453" v="2551"/>
        <pc:sldMkLst>
          <pc:docMk/>
          <pc:sldMk cId="3414483316" sldId="261"/>
        </pc:sldMkLst>
        <pc:spChg chg="mod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3414483316" sldId="261"/>
            <ac:spMk id="2" creationId="{6206F4FF-8C15-401A-9785-4FA191CC37DE}"/>
          </ac:spMkLst>
        </pc:spChg>
        <pc:spChg chg="mod">
          <ac:chgData name="Thomas Clarke (1900472)" userId="c4f8794c-e61d-4c3a-876b-03ad0310e099" providerId="ADAL" clId="{684E7B8E-41C1-4A64-8E80-75EFC4E91762}" dt="2022-03-05T16:46:24.347" v="2542" actId="1076"/>
          <ac:spMkLst>
            <pc:docMk/>
            <pc:sldMk cId="3414483316" sldId="261"/>
            <ac:spMk id="3" creationId="{7C97FEF4-88A0-4D73-8DA7-7ED9F7BA6B00}"/>
          </ac:spMkLst>
        </pc:spChg>
        <pc:spChg chg="add mod">
          <ac:chgData name="Thomas Clarke (1900472)" userId="c4f8794c-e61d-4c3a-876b-03ad0310e099" providerId="ADAL" clId="{684E7B8E-41C1-4A64-8E80-75EFC4E91762}" dt="2022-03-05T16:20:55.569" v="2219" actId="20577"/>
          <ac:spMkLst>
            <pc:docMk/>
            <pc:sldMk cId="3414483316" sldId="261"/>
            <ac:spMk id="5" creationId="{C135BE2A-47F5-413C-83B7-4BEB070472B3}"/>
          </ac:spMkLst>
        </pc:spChg>
        <pc:picChg chg="add mod">
          <ac:chgData name="Thomas Clarke (1900472)" userId="c4f8794c-e61d-4c3a-876b-03ad0310e099" providerId="ADAL" clId="{684E7B8E-41C1-4A64-8E80-75EFC4E91762}" dt="2022-03-05T15:48:50.384" v="740" actId="1076"/>
          <ac:picMkLst>
            <pc:docMk/>
            <pc:sldMk cId="3414483316" sldId="261"/>
            <ac:picMk id="7" creationId="{11427DAF-D384-4E05-BE2D-F2A6F8201504}"/>
          </ac:picMkLst>
        </pc:picChg>
      </pc:sldChg>
      <pc:sldChg chg="modSp mod">
        <pc:chgData name="Thomas Clarke (1900472)" userId="c4f8794c-e61d-4c3a-876b-03ad0310e099" providerId="ADAL" clId="{684E7B8E-41C1-4A64-8E80-75EFC4E91762}" dt="2022-03-05T16:53:52.453" v="2551"/>
        <pc:sldMkLst>
          <pc:docMk/>
          <pc:sldMk cId="2577654624" sldId="262"/>
        </pc:sldMkLst>
        <pc:spChg chg="mod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2577654624" sldId="262"/>
            <ac:spMk id="2" creationId="{7DAA3E0E-5D8D-4E23-AC3D-9DDD0559377F}"/>
          </ac:spMkLst>
        </pc:spChg>
        <pc:spChg chg="mod">
          <ac:chgData name="Thomas Clarke (1900472)" userId="c4f8794c-e61d-4c3a-876b-03ad0310e099" providerId="ADAL" clId="{684E7B8E-41C1-4A64-8E80-75EFC4E91762}" dt="2022-03-05T15:24:24.059" v="100" actId="20577"/>
          <ac:spMkLst>
            <pc:docMk/>
            <pc:sldMk cId="2577654624" sldId="262"/>
            <ac:spMk id="3" creationId="{E4482B14-A41C-4794-8480-1840D8AFD5C9}"/>
          </ac:spMkLst>
        </pc:spChg>
      </pc:sldChg>
      <pc:sldChg chg="modSp mod">
        <pc:chgData name="Thomas Clarke (1900472)" userId="c4f8794c-e61d-4c3a-876b-03ad0310e099" providerId="ADAL" clId="{684E7B8E-41C1-4A64-8E80-75EFC4E91762}" dt="2022-03-05T16:47:26.711" v="2544" actId="20577"/>
        <pc:sldMkLst>
          <pc:docMk/>
          <pc:sldMk cId="1899837716" sldId="263"/>
        </pc:sldMkLst>
        <pc:spChg chg="mod">
          <ac:chgData name="Thomas Clarke (1900472)" userId="c4f8794c-e61d-4c3a-876b-03ad0310e099" providerId="ADAL" clId="{684E7B8E-41C1-4A64-8E80-75EFC4E91762}" dt="2022-03-05T16:47:26.711" v="2544" actId="20577"/>
          <ac:spMkLst>
            <pc:docMk/>
            <pc:sldMk cId="1899837716" sldId="263"/>
            <ac:spMk id="3" creationId="{DBB2726C-069B-4AE3-BD7F-3B3E1FD6D785}"/>
          </ac:spMkLst>
        </pc:spChg>
        <pc:picChg chg="mod">
          <ac:chgData name="Thomas Clarke (1900472)" userId="c4f8794c-e61d-4c3a-876b-03ad0310e099" providerId="ADAL" clId="{684E7B8E-41C1-4A64-8E80-75EFC4E91762}" dt="2022-03-05T16:40:46.596" v="2451" actId="1076"/>
          <ac:picMkLst>
            <pc:docMk/>
            <pc:sldMk cId="1899837716" sldId="263"/>
            <ac:picMk id="5" creationId="{32D29347-C578-42F1-A8CE-CEBA88E3FEA9}"/>
          </ac:picMkLst>
        </pc:picChg>
      </pc:sldChg>
      <pc:sldChg chg="modSp mod">
        <pc:chgData name="Thomas Clarke (1900472)" userId="c4f8794c-e61d-4c3a-876b-03ad0310e099" providerId="ADAL" clId="{684E7B8E-41C1-4A64-8E80-75EFC4E91762}" dt="2022-03-05T16:25:10.257" v="2259" actId="1076"/>
        <pc:sldMkLst>
          <pc:docMk/>
          <pc:sldMk cId="915803033" sldId="264"/>
        </pc:sldMkLst>
        <pc:spChg chg="mod">
          <ac:chgData name="Thomas Clarke (1900472)" userId="c4f8794c-e61d-4c3a-876b-03ad0310e099" providerId="ADAL" clId="{684E7B8E-41C1-4A64-8E80-75EFC4E91762}" dt="2022-03-05T16:25:10.257" v="2259" actId="1076"/>
          <ac:spMkLst>
            <pc:docMk/>
            <pc:sldMk cId="915803033" sldId="264"/>
            <ac:spMk id="6" creationId="{98673B19-D368-49FC-8C55-1BA89FE3D1C1}"/>
          </ac:spMkLst>
        </pc:spChg>
        <pc:spChg chg="mod">
          <ac:chgData name="Thomas Clarke (1900472)" userId="c4f8794c-e61d-4c3a-876b-03ad0310e099" providerId="ADAL" clId="{684E7B8E-41C1-4A64-8E80-75EFC4E91762}" dt="2022-03-05T15:31:18.446" v="202" actId="255"/>
          <ac:spMkLst>
            <pc:docMk/>
            <pc:sldMk cId="915803033" sldId="264"/>
            <ac:spMk id="8" creationId="{A78D9520-C4EF-48FD-9806-EC6ABC8389BB}"/>
          </ac:spMkLst>
        </pc:spChg>
      </pc:sldChg>
      <pc:sldChg chg="modSp mod">
        <pc:chgData name="Thomas Clarke (1900472)" userId="c4f8794c-e61d-4c3a-876b-03ad0310e099" providerId="ADAL" clId="{684E7B8E-41C1-4A64-8E80-75EFC4E91762}" dt="2022-03-05T16:53:52.453" v="2551"/>
        <pc:sldMkLst>
          <pc:docMk/>
          <pc:sldMk cId="4141951910" sldId="265"/>
        </pc:sldMkLst>
        <pc:spChg chg="mod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4141951910" sldId="265"/>
            <ac:spMk id="2" creationId="{59E36E1A-A506-42CA-BE82-63B681C30349}"/>
          </ac:spMkLst>
        </pc:spChg>
        <pc:spChg chg="mod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4141951910" sldId="265"/>
            <ac:spMk id="3" creationId="{54B95E7D-EDAA-43B3-A5ED-1B2C92F50DEC}"/>
          </ac:spMkLst>
        </pc:spChg>
      </pc:sldChg>
      <pc:sldChg chg="modSp mod">
        <pc:chgData name="Thomas Clarke (1900472)" userId="c4f8794c-e61d-4c3a-876b-03ad0310e099" providerId="ADAL" clId="{684E7B8E-41C1-4A64-8E80-75EFC4E91762}" dt="2022-03-05T16:53:52.453" v="2551"/>
        <pc:sldMkLst>
          <pc:docMk/>
          <pc:sldMk cId="3238751645" sldId="266"/>
        </pc:sldMkLst>
        <pc:spChg chg="mod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3238751645" sldId="266"/>
            <ac:spMk id="2" creationId="{6B9E3B88-8386-40D8-ACBD-D2F7A46D33C8}"/>
          </ac:spMkLst>
        </pc:spChg>
        <pc:spChg chg="mod">
          <ac:chgData name="Thomas Clarke (1900472)" userId="c4f8794c-e61d-4c3a-876b-03ad0310e099" providerId="ADAL" clId="{684E7B8E-41C1-4A64-8E80-75EFC4E91762}" dt="2022-03-05T16:53:52.453" v="2551"/>
          <ac:spMkLst>
            <pc:docMk/>
            <pc:sldMk cId="3238751645" sldId="266"/>
            <ac:spMk id="3" creationId="{165773FF-09BD-45A7-98D7-84F3A4B8D9B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BAB38-B94D-48F2-AC61-1CB380EB34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45E046-184A-4306-9FB8-7106F78DAD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1A831A-CAF2-495B-BBAA-00DACAB3F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CAC1D-E0C8-439B-BDD8-4842A5BEF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2C9A-AA5C-49C0-B1B4-7E05FD9D4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180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F5AA9-CF04-4D8A-9D67-2F06CD5E7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E9F57-261A-4251-9A3D-BA2D70FCDD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C456D-C3CA-4434-B009-D9C41146D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B0F5C-2BCC-48DD-89AD-E99B6A2D8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06E39-17EF-4222-90D2-5648A4CD2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205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88F1A-CD0E-42B9-97F6-E8D2BEEEC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868FB-1D90-4ED7-90D2-53DB2C911A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49786-4C04-4839-A2F3-7CD4A92E9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8AF96-BACA-44A6-B555-F2DFCA126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5B80A-917B-4CA7-AAE3-D82F0DE7C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71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632B9-F5C6-46B9-86C3-17FE810BF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E8B1D-B8DE-46E8-B4CE-4B28DC6B2D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6E990D-86DF-46A5-BBD3-AB789CCFD7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DB9E9F-DF5F-4EC5-9374-E8208C1B6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CEF178-B371-4846-90AA-78A697B1F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8BC8EC-760E-414F-B9D2-61381322A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50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2F902-2A75-4D2D-9D74-BC00AABEF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16F287-6000-48F2-9D91-624F966EB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CA84EC-8A40-4BA8-930B-14F66A814D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32F004-CEA1-400A-B087-8645A2ACF0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5238CA-597A-4855-B84F-578E182644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565A40-7B02-4018-92F4-F59B37712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BC6635-99D9-4EAE-89A1-31803327A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014BF3-106A-4B85-BE45-3AEBF2E41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21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90024-905A-464C-8A14-B310A06B4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D6E7CE-5093-4D3F-9184-22D312EB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DA41D9-647E-4341-BB25-D565936F8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3448F2-DF0F-4877-9031-3D9FE0513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035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B947C8-26E3-4839-A3C3-D05A0D0CA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B3211B-B43F-43A9-8435-2DF5F32BF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962225-9789-4891-8985-A82ACD0A5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03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3BB72-8639-4224-B8BF-B6CDF03D1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3E2C5-7C1C-456A-8479-DF4DAA48D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B7A056-2796-4830-A60D-2133B4AD7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26037-C7AC-4838-94FD-FD4087766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9BF0DB-7E05-411C-B20E-ACA170889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39F8DC-8731-44DB-ACCF-C85AF23B6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43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812FE-E8A5-4B12-92FE-E32F419F4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E37A80-B802-4423-8673-957FC71303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AFA918-65E3-4234-9716-E18D26AC2C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DDED9-8697-48EA-9295-DC5E87E5B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0C4193-B65C-46F3-9D39-DFC4528BD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ACCEEC-2974-4A75-9C6E-DAD8C6D8A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00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B22E8-DBAF-4447-AF9E-7828CC548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7E4F15-0D8A-46B3-8928-779AC6E3E8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1553C-DF18-4246-8C3C-018F06C86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01994-56B8-4406-874F-1B52762BF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1B1AB-E76B-409E-955D-F6E729C8F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84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D894A2-CC84-4F0C-A0D9-02E11AA5F9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EFBAD3-4DCC-4E45-8C5D-9BF121D1DF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C3AC6-E8A6-4EC0-BE57-97EBAE501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5C69D-1F2C-41B9-A334-C304B8897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6546E-F1AC-4B9E-8449-ACBA7AF01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28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C394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095357-D5C9-4B94-B8F2-D3DF9DE74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B01168-318C-48BB-AF74-6EB3A62764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471B0-FA21-4C00-952F-11E5316A1B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91B16-A15D-4CBD-A5B9-C69072C7FDB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D5E61-2CEB-456D-91AA-483DC201F0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75020-D302-4507-8AA7-4248A09EAC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7FF9F-8E6C-4416-A132-9B8096745D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46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947AB-D516-4184-ACDF-9A176AC4B0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429521"/>
            <a:ext cx="5600701" cy="3776140"/>
          </a:xfrm>
        </p:spPr>
        <p:txBody>
          <a:bodyPr>
            <a:normAutofit/>
          </a:bodyPr>
          <a:lstStyle/>
          <a:p>
            <a:pPr algn="l"/>
            <a:r>
              <a:rPr lang="en-GB" sz="5500" dirty="0"/>
              <a:t>The Bes Lamp: ‘illuminating’ light on transcultural interactions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6579BF-1668-402D-AD53-D48819E4BD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Thomas Clarke (1900472)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stone&#10;&#10;Description automatically generated">
            <a:extLst>
              <a:ext uri="{FF2B5EF4-FFF2-40B4-BE49-F238E27FC236}">
                <a16:creationId xmlns:a16="http://schemas.microsoft.com/office/drawing/2014/main" id="{A354A9E7-D355-4ED2-9E39-CD4965BDB4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8237" y="184233"/>
            <a:ext cx="3488124" cy="6489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451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D4C3B-9217-41B6-8465-4207A494A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271" y="177013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MMA 74.51.2364 – A Brief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8BB8D-80B4-4B3E-8417-21CBA3055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136" y="1502576"/>
            <a:ext cx="6993039" cy="4957763"/>
          </a:xfrm>
        </p:spPr>
        <p:txBody>
          <a:bodyPr>
            <a:noAutofit/>
          </a:bodyPr>
          <a:lstStyle/>
          <a:p>
            <a:r>
              <a:rPr lang="en-GB" sz="1600" dirty="0"/>
              <a:t>Terracotta (partly mould-made) lamp depicting Bes; height: 23.3 cm</a:t>
            </a:r>
          </a:p>
          <a:p>
            <a:r>
              <a:rPr lang="en-GB" sz="1600" dirty="0" err="1"/>
              <a:t>Cypro</a:t>
            </a:r>
            <a:r>
              <a:rPr lang="en-GB" sz="1600" dirty="0"/>
              <a:t>–Archaic II Period (c.600 BC - 475 BC), c. late 6</a:t>
            </a:r>
            <a:r>
              <a:rPr lang="en-GB" sz="1600" baseline="30000" dirty="0"/>
              <a:t>th</a:t>
            </a:r>
            <a:r>
              <a:rPr lang="en-GB" sz="1600" dirty="0"/>
              <a:t> Cent. BC</a:t>
            </a:r>
          </a:p>
          <a:p>
            <a:r>
              <a:rPr lang="en-GB" sz="1600" dirty="0"/>
              <a:t>Elaborate decoration: Black paint on facial features, belt and kilt </a:t>
            </a:r>
          </a:p>
          <a:p>
            <a:r>
              <a:rPr lang="en-GB" sz="1600" dirty="0"/>
              <a:t>Unusual posture: </a:t>
            </a:r>
            <a:r>
              <a:rPr lang="en-GB" sz="1600" i="1" dirty="0"/>
              <a:t>“both of his arms are bent, and his fists are clenched against his stomach, holding a disk-shaped object” </a:t>
            </a:r>
            <a:r>
              <a:rPr lang="en-GB" sz="1600" dirty="0"/>
              <a:t>(</a:t>
            </a:r>
            <a:r>
              <a:rPr lang="en-GB" sz="1600" dirty="0" err="1"/>
              <a:t>Karageorghis</a:t>
            </a:r>
            <a:r>
              <a:rPr lang="en-GB" sz="1600" dirty="0"/>
              <a:t>, </a:t>
            </a:r>
            <a:r>
              <a:rPr lang="en-GB" sz="1600" dirty="0" err="1"/>
              <a:t>Merker</a:t>
            </a:r>
            <a:r>
              <a:rPr lang="en-GB" sz="1600" dirty="0"/>
              <a:t>, Mertens 2016: 74), standing contradicts usual Egyptian representation as squatting figure </a:t>
            </a:r>
          </a:p>
          <a:p>
            <a:r>
              <a:rPr lang="en-GB" sz="1600" dirty="0"/>
              <a:t>Cross-cultural complexity: Egyptian in frontality/possible Hellenistic posture/ ’Hellenised’ facial representation/possible Eastern kilt ‘attire’ (Wilson 1975)</a:t>
            </a:r>
          </a:p>
          <a:p>
            <a:r>
              <a:rPr lang="en-GB" sz="1600" dirty="0"/>
              <a:t>Attested to </a:t>
            </a:r>
            <a:r>
              <a:rPr lang="en-GB" sz="1600" dirty="0" err="1"/>
              <a:t>Rizokarpasso</a:t>
            </a:r>
            <a:r>
              <a:rPr lang="en-GB" sz="1600" dirty="0"/>
              <a:t>, </a:t>
            </a:r>
            <a:r>
              <a:rPr lang="en-GB" sz="1600" dirty="0" err="1"/>
              <a:t>Karpasia</a:t>
            </a:r>
            <a:r>
              <a:rPr lang="en-GB" sz="1600" dirty="0"/>
              <a:t> (Di </a:t>
            </a:r>
            <a:r>
              <a:rPr lang="en-GB" sz="1600" dirty="0" err="1"/>
              <a:t>Cesnola</a:t>
            </a:r>
            <a:r>
              <a:rPr lang="en-GB" sz="1600" dirty="0"/>
              <a:t> visited for excavation in April 1877 – see bibliography)</a:t>
            </a:r>
          </a:p>
          <a:p>
            <a:r>
              <a:rPr lang="en-GB" sz="1600" dirty="0"/>
              <a:t>Inscription on lamp rim: “[I am the lamp] of </a:t>
            </a:r>
            <a:r>
              <a:rPr lang="en-GB" sz="1600" dirty="0" err="1"/>
              <a:t>Philotimos</a:t>
            </a:r>
            <a:r>
              <a:rPr lang="en-GB" sz="1600" dirty="0"/>
              <a:t>” (</a:t>
            </a:r>
            <a:r>
              <a:rPr lang="en-GB" sz="1600" dirty="0" err="1"/>
              <a:t>Karageorghis</a:t>
            </a:r>
            <a:r>
              <a:rPr lang="en-GB" sz="1600" dirty="0"/>
              <a:t>, </a:t>
            </a:r>
            <a:r>
              <a:rPr lang="en-GB" sz="1600" dirty="0" err="1"/>
              <a:t>Merker</a:t>
            </a:r>
            <a:r>
              <a:rPr lang="en-GB" sz="1600" dirty="0"/>
              <a:t>, Mertens, 2016: 74) </a:t>
            </a:r>
          </a:p>
          <a:p>
            <a:r>
              <a:rPr lang="en-GB" sz="1600" dirty="0"/>
              <a:t>Blends wall-bracket with lamp </a:t>
            </a:r>
          </a:p>
          <a:p>
            <a:r>
              <a:rPr lang="en-GB" sz="1600" dirty="0"/>
              <a:t>Life history (to be elaborated later), has been adopted by incorporation of loop, deepened bowl, flattened rim, and another included ‘nozzle’ for wick</a:t>
            </a:r>
          </a:p>
        </p:txBody>
      </p:sp>
      <p:pic>
        <p:nvPicPr>
          <p:cNvPr id="4" name="Picture 3" descr="A picture containing stone&#10;&#10;Description automatically generated">
            <a:extLst>
              <a:ext uri="{FF2B5EF4-FFF2-40B4-BE49-F238E27FC236}">
                <a16:creationId xmlns:a16="http://schemas.microsoft.com/office/drawing/2014/main" id="{F95CC8D1-E9AF-49AD-AEEB-E90850F2D4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3925" y="246001"/>
            <a:ext cx="3458804" cy="6434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513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0F4B7-B0F7-4058-B369-1EE3C4D1F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" y="155575"/>
            <a:ext cx="1209675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Bes ‘On Holiday’: Cypriot and Minoan Representations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2726C-069B-4AE3-BD7F-3B3E1FD6D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524" y="1481138"/>
            <a:ext cx="6581776" cy="4811506"/>
          </a:xfrm>
        </p:spPr>
        <p:txBody>
          <a:bodyPr>
            <a:noAutofit/>
          </a:bodyPr>
          <a:lstStyle/>
          <a:p>
            <a:r>
              <a:rPr lang="en-GB" sz="1600" dirty="0"/>
              <a:t>Bes known on Cyprus during LBA, re-introduced during Archaic Period (</a:t>
            </a:r>
            <a:r>
              <a:rPr lang="en-GB" sz="1600" dirty="0" err="1"/>
              <a:t>Sørenson</a:t>
            </a:r>
            <a:r>
              <a:rPr lang="en-GB" sz="1600" dirty="0"/>
              <a:t> 2014: 40; </a:t>
            </a:r>
            <a:r>
              <a:rPr lang="en-GB" sz="1600" dirty="0" err="1"/>
              <a:t>Karageorghis</a:t>
            </a:r>
            <a:r>
              <a:rPr lang="en-GB" sz="1600" dirty="0"/>
              <a:t> 1993b: 36)</a:t>
            </a:r>
          </a:p>
          <a:p>
            <a:r>
              <a:rPr lang="en-GB" sz="1600" dirty="0"/>
              <a:t>5</a:t>
            </a:r>
            <a:r>
              <a:rPr lang="en-GB" sz="1600" baseline="30000" dirty="0"/>
              <a:t>th</a:t>
            </a:r>
            <a:r>
              <a:rPr lang="en-GB" sz="1600" dirty="0"/>
              <a:t> Cent. BC - </a:t>
            </a:r>
            <a:r>
              <a:rPr lang="en-GB" sz="1600" dirty="0" err="1"/>
              <a:t>Amathus</a:t>
            </a:r>
            <a:r>
              <a:rPr lang="en-GB" sz="1600" dirty="0"/>
              <a:t> Sarcophagus: likely for </a:t>
            </a:r>
            <a:r>
              <a:rPr lang="en-GB" sz="1600" dirty="0" err="1"/>
              <a:t>Amathus</a:t>
            </a:r>
            <a:r>
              <a:rPr lang="en-GB" sz="1600" dirty="0"/>
              <a:t> ruler - features Astarte (Ishtar), clothed Bes, ‘Hellenised’ Sphinxes, Minoan Ivy leaves, Hellenistic ‘Flame Palmettes’?</a:t>
            </a:r>
          </a:p>
          <a:p>
            <a:r>
              <a:rPr lang="en-GB" sz="1600" dirty="0"/>
              <a:t>Beset – Popular in Minoan Crete, more so than Bes </a:t>
            </a:r>
          </a:p>
          <a:p>
            <a:r>
              <a:rPr lang="en-US" sz="1600" dirty="0"/>
              <a:t>Archaic Cypriot sanctuaries – prominence of ‘Cypriote-Herakles’, ‘Zeus Ammon’, ‘Pan’ – </a:t>
            </a:r>
            <a:r>
              <a:rPr lang="en-US" sz="1600" i="1" dirty="0"/>
              <a:t>“Master of Animals”</a:t>
            </a:r>
            <a:r>
              <a:rPr lang="en-US" sz="1600" dirty="0"/>
              <a:t> (Counts and </a:t>
            </a:r>
            <a:r>
              <a:rPr lang="en-US" sz="1600" dirty="0" err="1"/>
              <a:t>Toumazou</a:t>
            </a:r>
            <a:r>
              <a:rPr lang="en-US" sz="1600" dirty="0"/>
              <a:t> 2006: 601), many iconographical features (particularly leonine) resumed by Bes on Cyprus </a:t>
            </a:r>
          </a:p>
          <a:p>
            <a:r>
              <a:rPr lang="en-US" sz="1600" dirty="0"/>
              <a:t>Appears Bes retained much of apotropaic status held in Egypt; furthered by renewed </a:t>
            </a:r>
            <a:r>
              <a:rPr lang="en-US" sz="1600" i="1" dirty="0"/>
              <a:t>‘master of animals’ </a:t>
            </a:r>
            <a:r>
              <a:rPr lang="en-US" sz="1600" dirty="0"/>
              <a:t>status</a:t>
            </a:r>
          </a:p>
          <a:p>
            <a:r>
              <a:rPr lang="en-US" sz="1600" dirty="0"/>
              <a:t>Crete: </a:t>
            </a:r>
            <a:r>
              <a:rPr lang="en-US" sz="1600" dirty="0" err="1"/>
              <a:t>Petras</a:t>
            </a:r>
            <a:r>
              <a:rPr lang="en-US" sz="1600" dirty="0"/>
              <a:t> House Tomb 2 - MM IIB Beset hardstone seal (</a:t>
            </a:r>
            <a:r>
              <a:rPr lang="en-US" sz="1600" dirty="0" err="1"/>
              <a:t>Krzyszkowska</a:t>
            </a:r>
            <a:r>
              <a:rPr lang="en-US" sz="1600" dirty="0"/>
              <a:t> 2012; Weingarten 2013) ‘</a:t>
            </a:r>
            <a:r>
              <a:rPr lang="en-US" sz="1600" dirty="0" err="1"/>
              <a:t>Egyptianised</a:t>
            </a:r>
            <a:r>
              <a:rPr lang="en-US" sz="1600" dirty="0"/>
              <a:t>’ pendulous breasts, typical features (leonine mane/ears, raised arms), but now incorporates: ‘toothy grimace’, claws, and absent/hidden pubic triangle, a Minoan tradition? (Weingarten 2013) </a:t>
            </a:r>
          </a:p>
        </p:txBody>
      </p:sp>
      <p:pic>
        <p:nvPicPr>
          <p:cNvPr id="5" name="Picture 4" descr="A picture containing stone&#10;&#10;Description automatically generated">
            <a:extLst>
              <a:ext uri="{FF2B5EF4-FFF2-40B4-BE49-F238E27FC236}">
                <a16:creationId xmlns:a16="http://schemas.microsoft.com/office/drawing/2014/main" id="{32D29347-C578-42F1-A8CE-CEBA88E3F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4869" y="1383784"/>
            <a:ext cx="3981109" cy="49815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D4E4D2-6955-4B79-AF89-6E0BE1EC1BBF}"/>
              </a:ext>
            </a:extLst>
          </p:cNvPr>
          <p:cNvSpPr txBox="1"/>
          <p:nvPr/>
        </p:nvSpPr>
        <p:spPr>
          <a:xfrm>
            <a:off x="7504870" y="6365359"/>
            <a:ext cx="3981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Amathus</a:t>
            </a:r>
            <a:r>
              <a:rPr lang="en-GB" sz="1200" dirty="0"/>
              <a:t> Sarcophagus; limestone (5</a:t>
            </a:r>
            <a:r>
              <a:rPr lang="en-GB" sz="1200" baseline="30000" dirty="0"/>
              <a:t>th</a:t>
            </a:r>
            <a:r>
              <a:rPr lang="en-GB" sz="1200" dirty="0"/>
              <a:t> Cent. BC): (MMA 74.51.2453) </a:t>
            </a:r>
          </a:p>
        </p:txBody>
      </p:sp>
    </p:spTree>
    <p:extLst>
      <p:ext uri="{BB962C8B-B14F-4D97-AF65-F5344CB8AC3E}">
        <p14:creationId xmlns:p14="http://schemas.microsoft.com/office/powerpoint/2010/main" val="18998377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CD42A-4084-422B-B3CC-11C9F4C63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691" y="280877"/>
            <a:ext cx="10515600" cy="1325563"/>
          </a:xfrm>
        </p:spPr>
        <p:txBody>
          <a:bodyPr/>
          <a:lstStyle/>
          <a:p>
            <a:r>
              <a:rPr lang="en-GB" dirty="0"/>
              <a:t>Bes In Museums </a:t>
            </a:r>
          </a:p>
        </p:txBody>
      </p:sp>
      <p:pic>
        <p:nvPicPr>
          <p:cNvPr id="5" name="Content Placeholder 4" descr="A stone sculpture of a person&#10;&#10;Description automatically generated with low confidence">
            <a:extLst>
              <a:ext uri="{FF2B5EF4-FFF2-40B4-BE49-F238E27FC236}">
                <a16:creationId xmlns:a16="http://schemas.microsoft.com/office/drawing/2014/main" id="{D1D30BFE-B0A1-42E6-9468-A44F4DF2A5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561" y="1449686"/>
            <a:ext cx="3067050" cy="415589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673B19-D368-49FC-8C55-1BA89FE3D1C1}"/>
              </a:ext>
            </a:extLst>
          </p:cNvPr>
          <p:cNvSpPr txBox="1"/>
          <p:nvPr/>
        </p:nvSpPr>
        <p:spPr>
          <a:xfrm>
            <a:off x="246561" y="5692541"/>
            <a:ext cx="30670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Cypriot Terracotta Bes Figure (EA 1894, 1101.289), c. 600 – 450 BC. Found at </a:t>
            </a:r>
            <a:r>
              <a:rPr lang="en-GB" sz="1400" dirty="0" err="1"/>
              <a:t>Amathus</a:t>
            </a:r>
            <a:endParaRPr lang="en-GB" sz="1400" dirty="0"/>
          </a:p>
        </p:txBody>
      </p:sp>
      <p:pic>
        <p:nvPicPr>
          <p:cNvPr id="4" name="Picture 3" descr="A stone sculpture of a person&#10;&#10;Description automatically generated with low confidence">
            <a:extLst>
              <a:ext uri="{FF2B5EF4-FFF2-40B4-BE49-F238E27FC236}">
                <a16:creationId xmlns:a16="http://schemas.microsoft.com/office/drawing/2014/main" id="{AB09D5FA-FDEE-4746-95C2-DE7D81593D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9745" y="1449686"/>
            <a:ext cx="3612167" cy="41558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8D9520-C4EF-48FD-9806-EC6ABC8389BB}"/>
              </a:ext>
            </a:extLst>
          </p:cNvPr>
          <p:cNvSpPr txBox="1"/>
          <p:nvPr/>
        </p:nvSpPr>
        <p:spPr>
          <a:xfrm>
            <a:off x="4013955" y="5692541"/>
            <a:ext cx="36121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Mould-made Terracotta Bes Figurine (MMA 74.51.1504) 1</a:t>
            </a:r>
            <a:r>
              <a:rPr lang="en-GB" sz="1400" baseline="30000" dirty="0"/>
              <a:t>st</a:t>
            </a:r>
            <a:r>
              <a:rPr lang="en-GB" sz="1400" dirty="0"/>
              <a:t> Cent. BC – 1</a:t>
            </a:r>
            <a:r>
              <a:rPr lang="en-GB" sz="1400" baseline="30000" dirty="0"/>
              <a:t>st</a:t>
            </a:r>
            <a:r>
              <a:rPr lang="en-GB" sz="1400" dirty="0"/>
              <a:t> Cent. AD. Found in Cyprus, said to be from the Salt Lake near </a:t>
            </a:r>
            <a:r>
              <a:rPr lang="en-GB" sz="1400" dirty="0" err="1"/>
              <a:t>Larnaka</a:t>
            </a:r>
            <a:r>
              <a:rPr lang="en-GB" sz="14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79844D-F29A-4847-8757-4D7510A329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8046" y="1449686"/>
            <a:ext cx="3273726" cy="41558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9D72F5-D2B3-46BB-BA51-2E6BA863B065}"/>
              </a:ext>
            </a:extLst>
          </p:cNvPr>
          <p:cNvSpPr txBox="1"/>
          <p:nvPr/>
        </p:nvSpPr>
        <p:spPr>
          <a:xfrm>
            <a:off x="8178046" y="5692541"/>
            <a:ext cx="31948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Egyptian green glass ‘dancing Bes’ amulet (Louvre: AO 2318). c. -63 BC – 324 AD. Found in Phoenicia</a:t>
            </a:r>
          </a:p>
        </p:txBody>
      </p:sp>
    </p:spTree>
    <p:extLst>
      <p:ext uri="{BB962C8B-B14F-4D97-AF65-F5344CB8AC3E}">
        <p14:creationId xmlns:p14="http://schemas.microsoft.com/office/powerpoint/2010/main" val="915803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C846C-6878-4106-ADC8-92ECC1E44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Bes Lamp – Scholarly Reception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5C184-8FB0-4453-B4CC-059ED4A79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971" y="1557338"/>
            <a:ext cx="5852029" cy="5167312"/>
          </a:xfrm>
        </p:spPr>
        <p:txBody>
          <a:bodyPr>
            <a:noAutofit/>
          </a:bodyPr>
          <a:lstStyle/>
          <a:p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1500 – 500 BC (New Kingdom/Third Intermediate Period), gradual decline in </a:t>
            </a:r>
            <a:r>
              <a:rPr lang="en-GB" sz="14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Pharonic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power, Egyptian society retained prevalent world-view/prosperity (</a:t>
            </a:r>
            <a:r>
              <a:rPr lang="en-GB" sz="14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Merrillees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2002: 35)</a:t>
            </a:r>
          </a:p>
          <a:p>
            <a:r>
              <a:rPr lang="en-US" sz="1400" i="1" dirty="0"/>
              <a:t>“[Egypt’s] </a:t>
            </a:r>
            <a:r>
              <a:rPr lang="en-US" sz="1400" i="1" dirty="0">
                <a:effectLst/>
              </a:rPr>
              <a:t>presence felt commercially and/or culturally directly through the export of goods produced in the Nile Valley or indirectly through the transmission of styles and influences via intermediaries like the Canaanites and Phoenicians.</a:t>
            </a:r>
            <a:r>
              <a:rPr lang="en-GB" sz="1400" i="1" dirty="0">
                <a:cs typeface="Times New Roman" panose="02020603050405020304" pitchFamily="18" charset="0"/>
              </a:rPr>
              <a:t>” </a:t>
            </a:r>
            <a:r>
              <a:rPr lang="en-GB" sz="1400" dirty="0"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cs typeface="Times New Roman" panose="02020603050405020304" pitchFamily="18" charset="0"/>
              </a:rPr>
              <a:t>Merrillees</a:t>
            </a:r>
            <a:r>
              <a:rPr lang="en-GB" sz="1400" dirty="0">
                <a:cs typeface="Times New Roman" panose="02020603050405020304" pitchFamily="18" charset="0"/>
              </a:rPr>
              <a:t> 2002: 35) </a:t>
            </a:r>
          </a:p>
          <a:p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Bes as a deity vs. representation reflects “cultural entanglement” (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Stockhammer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2012)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of communities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identity/ideology: </a:t>
            </a:r>
            <a:r>
              <a:rPr lang="en-US" sz="1400" i="1" dirty="0">
                <a:effectLst/>
              </a:rPr>
              <a:t>“Eastern representations of the god show him clothed more often than naked, and in Egypt he may be clothed from the New Kingdom” </a:t>
            </a:r>
            <a:r>
              <a:rPr lang="en-US" sz="1400" dirty="0">
                <a:effectLst/>
              </a:rPr>
              <a:t>(Wilson 1975: 84)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</a:p>
          <a:p>
            <a:r>
              <a:rPr lang="en-US" sz="1400" dirty="0"/>
              <a:t>W</a:t>
            </a:r>
            <a:r>
              <a:rPr lang="en-US" sz="1400" dirty="0">
                <a:effectLst/>
              </a:rPr>
              <a:t>all-brackets appear in LBA,</a:t>
            </a:r>
            <a:r>
              <a:rPr lang="en-US" sz="1400" dirty="0"/>
              <a:t> </a:t>
            </a:r>
            <a:r>
              <a:rPr lang="en-US" sz="1400" dirty="0">
                <a:effectLst/>
              </a:rPr>
              <a:t>continued through Archaic period, </a:t>
            </a:r>
            <a:r>
              <a:rPr lang="en-US" sz="1400" dirty="0"/>
              <a:t>specific</a:t>
            </a:r>
            <a:r>
              <a:rPr lang="en-US" sz="1400" dirty="0">
                <a:effectLst/>
              </a:rPr>
              <a:t> Bes adornment highlights </a:t>
            </a:r>
            <a:r>
              <a:rPr lang="en-US" sz="1400" dirty="0"/>
              <a:t>symbolic </a:t>
            </a:r>
            <a:r>
              <a:rPr lang="en-US" sz="1400" dirty="0">
                <a:effectLst/>
              </a:rPr>
              <a:t>use (Counts and </a:t>
            </a:r>
            <a:r>
              <a:rPr lang="en-US" sz="1400" dirty="0" err="1">
                <a:effectLst/>
              </a:rPr>
              <a:t>Toumazou</a:t>
            </a:r>
            <a:r>
              <a:rPr lang="en-US" sz="1400" dirty="0">
                <a:effectLst/>
              </a:rPr>
              <a:t> 2006; </a:t>
            </a:r>
            <a:r>
              <a:rPr lang="en-US" sz="1400" dirty="0" err="1">
                <a:effectLst/>
              </a:rPr>
              <a:t>Karageorghis</a:t>
            </a:r>
            <a:r>
              <a:rPr lang="en-US" sz="1400" dirty="0">
                <a:effectLst/>
              </a:rPr>
              <a:t>, Mertens, Rose 2000)</a:t>
            </a:r>
          </a:p>
          <a:p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Other Bes wall brackets: Limestone example at </a:t>
            </a:r>
            <a:r>
              <a:rPr lang="en-GB" sz="14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Athienou-</a:t>
            </a:r>
            <a:r>
              <a:rPr lang="en-GB" sz="14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Malloura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(AAP-AM 2431) displays Greek influence in stance, but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feathered crown inherited from earliest representations in Egypt (Counts and </a:t>
            </a:r>
            <a:r>
              <a:rPr lang="en-GB" sz="14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Toumazou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2006: 598)</a:t>
            </a:r>
          </a:p>
          <a:p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Athienou-Malloura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example: “</a:t>
            </a:r>
            <a:r>
              <a:rPr lang="en-US" sz="1400" i="1" dirty="0">
                <a:effectLst/>
              </a:rPr>
              <a:t>in a stratified deposit directly outside the eastern wall of the temenos </a:t>
            </a:r>
            <a:r>
              <a:rPr lang="en-US" sz="1400" i="1" dirty="0"/>
              <a:t>… </a:t>
            </a:r>
            <a:r>
              <a:rPr lang="en-US" sz="1400" i="1" dirty="0">
                <a:effectLst/>
              </a:rPr>
              <a:t>most likely hung on the its exterior face” </a:t>
            </a:r>
            <a:r>
              <a:rPr lang="en-US" sz="1400" dirty="0">
                <a:effectLst/>
              </a:rPr>
              <a:t>authors </a:t>
            </a:r>
            <a:r>
              <a:rPr lang="en-US" sz="1400" dirty="0" err="1">
                <a:effectLst/>
              </a:rPr>
              <a:t>emphasise</a:t>
            </a:r>
            <a:r>
              <a:rPr lang="en-US" sz="1400" dirty="0">
                <a:effectLst/>
              </a:rPr>
              <a:t> apotropaic</a:t>
            </a:r>
            <a:r>
              <a:rPr lang="en-US" sz="1400" dirty="0"/>
              <a:t>/protector status of Bes for household (Counts and </a:t>
            </a:r>
            <a:r>
              <a:rPr lang="en-US" sz="1400" dirty="0" err="1"/>
              <a:t>Toumazou</a:t>
            </a:r>
            <a:r>
              <a:rPr lang="en-US" sz="1400" dirty="0"/>
              <a:t> 2006: 601)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close-up of a human skull&#10;&#10;Description automatically generated with medium confidence">
            <a:extLst>
              <a:ext uri="{FF2B5EF4-FFF2-40B4-BE49-F238E27FC236}">
                <a16:creationId xmlns:a16="http://schemas.microsoft.com/office/drawing/2014/main" id="{7E730DC7-74AB-47EA-B02D-12CD5D52BA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2" r="6490" b="3512"/>
          <a:stretch/>
        </p:blipFill>
        <p:spPr>
          <a:xfrm>
            <a:off x="6436436" y="1722202"/>
            <a:ext cx="5340141" cy="427749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D29E0D-BD07-48F8-B404-22AB0C34E3C6}"/>
              </a:ext>
            </a:extLst>
          </p:cNvPr>
          <p:cNvSpPr txBox="1"/>
          <p:nvPr/>
        </p:nvSpPr>
        <p:spPr>
          <a:xfrm>
            <a:off x="6436436" y="6031210"/>
            <a:ext cx="53401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Overhead view of the Cypriot </a:t>
            </a:r>
            <a:r>
              <a:rPr lang="en-GB" sz="1200" dirty="0" err="1"/>
              <a:t>syllabry</a:t>
            </a:r>
            <a:r>
              <a:rPr lang="en-GB" sz="1200" dirty="0"/>
              <a:t> featured on Bes lamp (MMA 74.51.2364)</a:t>
            </a:r>
          </a:p>
        </p:txBody>
      </p:sp>
    </p:spTree>
    <p:extLst>
      <p:ext uri="{BB962C8B-B14F-4D97-AF65-F5344CB8AC3E}">
        <p14:creationId xmlns:p14="http://schemas.microsoft.com/office/powerpoint/2010/main" val="699727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F6D1C-66EC-45E6-A114-C16465B12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309" y="106659"/>
            <a:ext cx="8653416" cy="895137"/>
          </a:xfrm>
        </p:spPr>
        <p:txBody>
          <a:bodyPr/>
          <a:lstStyle/>
          <a:p>
            <a:r>
              <a:rPr lang="en-GB" dirty="0"/>
              <a:t>Personal Interpretation of Bes Lamp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AD521-3BB3-4C0E-9A10-4D63E17B6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384" y="1104598"/>
            <a:ext cx="6767466" cy="50867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5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Phoenician presence at </a:t>
            </a:r>
            <a:r>
              <a:rPr lang="en-GB" sz="6400" dirty="0" err="1">
                <a:ea typeface="Calibri" panose="020F0502020204030204" pitchFamily="34" charset="0"/>
                <a:cs typeface="Times New Roman" panose="02020603050405020304" pitchFamily="18" charset="0"/>
              </a:rPr>
              <a:t>Kition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 (c. 9</a:t>
            </a:r>
            <a:r>
              <a:rPr lang="en-GB" sz="6400" baseline="30000" dirty="0"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 C, BC) facilitated (and partially mediated) Cypriot trade, lengthy voyages to Egypt possibly interspersed with stations on </a:t>
            </a:r>
            <a:r>
              <a:rPr lang="en-GB" sz="6400" dirty="0" err="1">
                <a:ea typeface="Calibri" panose="020F0502020204030204" pitchFamily="34" charset="0"/>
                <a:cs typeface="Times New Roman" panose="02020603050405020304" pitchFamily="18" charset="0"/>
              </a:rPr>
              <a:t>Syro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-Palestinian coast (</a:t>
            </a:r>
            <a:r>
              <a:rPr lang="en-GB" sz="6400" dirty="0" err="1">
                <a:ea typeface="Calibri" panose="020F0502020204030204" pitchFamily="34" charset="0"/>
                <a:cs typeface="Times New Roman" panose="02020603050405020304" pitchFamily="18" charset="0"/>
              </a:rPr>
              <a:t>Ioannou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 2012: 22;</a:t>
            </a:r>
            <a:r>
              <a:rPr lang="en-US" sz="6400" dirty="0">
                <a:effectLst/>
              </a:rPr>
              <a:t> Knapp 1985: 250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</a:p>
          <a:p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In line with Wilson (1975) and </a:t>
            </a:r>
            <a:r>
              <a:rPr lang="en-GB" sz="6400" dirty="0" err="1">
                <a:ea typeface="Calibri" panose="020F0502020204030204" pitchFamily="34" charset="0"/>
                <a:cs typeface="Times New Roman" panose="02020603050405020304" pitchFamily="18" charset="0"/>
              </a:rPr>
              <a:t>Merrillees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 (2002), Bes epitomises transcultural contact, applied to lamp he is “culturally redefined” in a new scenario, to a new audience (Kopytoff 1986: 67)</a:t>
            </a:r>
          </a:p>
          <a:p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Furthering Counts and </a:t>
            </a:r>
            <a:r>
              <a:rPr lang="en-GB" sz="6400" dirty="0" err="1">
                <a:ea typeface="Calibri" panose="020F0502020204030204" pitchFamily="34" charset="0"/>
                <a:cs typeface="Times New Roman" panose="02020603050405020304" pitchFamily="18" charset="0"/>
              </a:rPr>
              <a:t>Toumazou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 (2006), served as an internal/external lamp (aided by inclusion of loop) that sought to protect inhabitants/visitors of specific household, where Bes acts ‘guardian-like’ </a:t>
            </a:r>
          </a:p>
          <a:p>
            <a:r>
              <a:rPr lang="en-GB" sz="6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Ownership – 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inscription reinforces social capital (part of a wider network) Perhaps a Greek name, a result of a mobile community, settling into a new locality? </a:t>
            </a:r>
          </a:p>
          <a:p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Furthering social capital, provides channel for subsequent social relations and influences between artist/owner and witnesses (</a:t>
            </a:r>
            <a:r>
              <a:rPr lang="en-GB" sz="6400" dirty="0" err="1">
                <a:ea typeface="Calibri" panose="020F0502020204030204" pitchFamily="34" charset="0"/>
                <a:cs typeface="Times New Roman" panose="02020603050405020304" pitchFamily="18" charset="0"/>
              </a:rPr>
              <a:t>Gell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 1992: 52) </a:t>
            </a:r>
          </a:p>
          <a:p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Symbolic – does ‘the other’/foreign assimilation indicate a specific status within broader society? Access to esoteric Egyptian ideology?</a:t>
            </a:r>
          </a:p>
          <a:p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Cultural – how does this reflect on his sense of self? A prominent domestic god in Egypt (and wider) perhaps boosted </a:t>
            </a:r>
            <a:r>
              <a:rPr lang="en-GB" sz="6400" dirty="0" err="1">
                <a:ea typeface="Calibri" panose="020F0502020204030204" pitchFamily="34" charset="0"/>
                <a:cs typeface="Times New Roman" panose="02020603050405020304" pitchFamily="18" charset="0"/>
              </a:rPr>
              <a:t>Philotimos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’ individual prestige and earnt new recognition amongst community? </a:t>
            </a:r>
          </a:p>
          <a:p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Economic – Emblematic of trade. Is </a:t>
            </a:r>
            <a:r>
              <a:rPr lang="en-GB" sz="6400" dirty="0" err="1">
                <a:ea typeface="Calibri" panose="020F0502020204030204" pitchFamily="34" charset="0"/>
                <a:cs typeface="Times New Roman" panose="02020603050405020304" pitchFamily="18" charset="0"/>
              </a:rPr>
              <a:t>Philotimos</a:t>
            </a:r>
            <a:r>
              <a:rPr lang="en-GB" sz="6400" dirty="0">
                <a:ea typeface="Calibri" panose="020F0502020204030204" pitchFamily="34" charset="0"/>
                <a:cs typeface="Times New Roman" panose="02020603050405020304" pitchFamily="18" charset="0"/>
              </a:rPr>
              <a:t> part of a societal group, instigating resurgences of ‘foreign’ deities, was this deification replicated beyond the community?</a:t>
            </a:r>
          </a:p>
        </p:txBody>
      </p:sp>
      <p:pic>
        <p:nvPicPr>
          <p:cNvPr id="5" name="Picture 4" descr="A close-up of a planet&#10;&#10;Description automatically generated with low confidence">
            <a:extLst>
              <a:ext uri="{FF2B5EF4-FFF2-40B4-BE49-F238E27FC236}">
                <a16:creationId xmlns:a16="http://schemas.microsoft.com/office/drawing/2014/main" id="{701771DE-FC33-43DA-A7A3-17086C5D8F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7212" y="1104598"/>
            <a:ext cx="3932068" cy="5086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CC022C-E82E-4D44-8E58-94A139CD5B59}"/>
              </a:ext>
            </a:extLst>
          </p:cNvPr>
          <p:cNvSpPr txBox="1"/>
          <p:nvPr/>
        </p:nvSpPr>
        <p:spPr>
          <a:xfrm>
            <a:off x="7977213" y="6151177"/>
            <a:ext cx="393206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New Kingdom (LC II) Bronze ring (EA 1897,0401.360) Rectangular bezel inscribed with squatting Bes (with feather crown) flanked either side by uraei. Egyptian, found at </a:t>
            </a:r>
            <a:r>
              <a:rPr lang="en-GB" sz="1100" dirty="0" err="1"/>
              <a:t>Enkomi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26092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11CA5-E58E-4424-A082-105DF39B1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275" y="203200"/>
            <a:ext cx="7570531" cy="1325563"/>
          </a:xfrm>
        </p:spPr>
        <p:txBody>
          <a:bodyPr>
            <a:normAutofit/>
          </a:bodyPr>
          <a:lstStyle/>
          <a:p>
            <a:r>
              <a:rPr lang="en-GB" sz="4000" dirty="0"/>
              <a:t>Personal Interpretation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21FDC-26AE-4F4A-8996-3F35E98A9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842" y="1528763"/>
            <a:ext cx="7109183" cy="4841875"/>
          </a:xfrm>
        </p:spPr>
        <p:txBody>
          <a:bodyPr>
            <a:normAutofit/>
          </a:bodyPr>
          <a:lstStyle/>
          <a:p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Myers (1914: 307) hints at life history, draws parallels to votive bowls found at Cypriot sanctuaries, however, personally symbolism derives from its interactions with its viewer, not in a votive sense - the bowl served to extend the life of the two wicks, perhaps overnight</a:t>
            </a:r>
          </a:p>
          <a:p>
            <a:r>
              <a:rPr lang="en-GB" sz="1800" dirty="0" err="1">
                <a:ea typeface="Calibri" panose="020F0502020204030204" pitchFamily="34" charset="0"/>
                <a:cs typeface="Times New Roman" panose="02020603050405020304" pitchFamily="18" charset="0"/>
              </a:rPr>
              <a:t>Philotimos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sz="1800" i="1" dirty="0">
                <a:ea typeface="Calibri" panose="020F0502020204030204" pitchFamily="34" charset="0"/>
                <a:cs typeface="Times New Roman" panose="02020603050405020304" pitchFamily="18" charset="0"/>
              </a:rPr>
              <a:t>“material creation”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a typeface="Calibri" panose="020F0502020204030204" pitchFamily="34" charset="0"/>
                <a:cs typeface="Times New Roman" panose="02020603050405020304" pitchFamily="18" charset="0"/>
              </a:rPr>
              <a:t>Stockhammer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2011: 50-1) where familiarity meets contiguous interactions of ‘otherness’ – fuelled by personal </a:t>
            </a:r>
            <a:r>
              <a:rPr lang="en-GB" sz="1800" i="1" dirty="0">
                <a:ea typeface="Calibri" panose="020F0502020204030204" pitchFamily="34" charset="0"/>
                <a:cs typeface="Times New Roman" panose="02020603050405020304" pitchFamily="18" charset="0"/>
              </a:rPr>
              <a:t>“social imaginary”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(Maran 2011: 283) – creates specific </a:t>
            </a:r>
            <a:r>
              <a:rPr lang="en-GB" sz="1800" i="1" dirty="0">
                <a:ea typeface="Calibri" panose="020F0502020204030204" pitchFamily="34" charset="0"/>
                <a:cs typeface="Times New Roman" panose="02020603050405020304" pitchFamily="18" charset="0"/>
              </a:rPr>
              <a:t>“homogenization”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(Maran 2011: 283) in which local identifications intact/new ‘Cypro-Egyptian’ (as a basis) identities emerge</a:t>
            </a:r>
          </a:p>
          <a:p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Whether conscious or not, </a:t>
            </a:r>
            <a:r>
              <a:rPr lang="en-GB" sz="1800" dirty="0" err="1">
                <a:ea typeface="Calibri" panose="020F0502020204030204" pitchFamily="34" charset="0"/>
                <a:cs typeface="Times New Roman" panose="02020603050405020304" pitchFamily="18" charset="0"/>
              </a:rPr>
              <a:t>Philotimos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‘subscribes’ to a formulated identity as result of ownership of this item: </a:t>
            </a:r>
            <a:r>
              <a:rPr lang="en-GB" sz="1800" i="1" dirty="0"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US" sz="1800" i="1" dirty="0">
                <a:effectLst/>
              </a:rPr>
              <a:t>objects are not what they were made to be but what they have become” </a:t>
            </a:r>
            <a:r>
              <a:rPr lang="en-US" sz="1800" dirty="0">
                <a:effectLst/>
              </a:rPr>
              <a:t>(Thomas 1991: 4)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Observing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object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decription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Karageorghis</a:t>
            </a:r>
            <a:r>
              <a:rPr lang="en-GB" sz="1800" dirty="0"/>
              <a:t>, </a:t>
            </a:r>
            <a:r>
              <a:rPr lang="en-GB" sz="1800" dirty="0" err="1"/>
              <a:t>Merker</a:t>
            </a:r>
            <a:r>
              <a:rPr lang="en-GB" sz="1800" dirty="0"/>
              <a:t>, Mertens, 2016: 74</a:t>
            </a:r>
            <a:r>
              <a:rPr lang="en-GB" sz="1800" dirty="0">
                <a:cs typeface="Times New Roman" panose="02020603050405020304" pitchFamily="18" charset="0"/>
              </a:rPr>
              <a:t>) aspects including inscription added retrospectively, becomes an object of ideological significance later? - </a:t>
            </a:r>
            <a:r>
              <a:rPr lang="en-GB" sz="1800" i="1" dirty="0">
                <a:cs typeface="Times New Roman" panose="02020603050405020304" pitchFamily="18" charset="0"/>
              </a:rPr>
              <a:t>“acts of transformative creativity” </a:t>
            </a:r>
            <a:r>
              <a:rPr lang="en-GB" sz="1800" dirty="0">
                <a:cs typeface="Times New Roman" panose="02020603050405020304" pitchFamily="18" charset="0"/>
              </a:rPr>
              <a:t>(Helms 1993: 159)  </a:t>
            </a:r>
            <a:endParaRPr lang="en-GB" dirty="0"/>
          </a:p>
        </p:txBody>
      </p:sp>
      <p:pic>
        <p:nvPicPr>
          <p:cNvPr id="5" name="Picture 4" descr="A stone sculpture of a person&#10;&#10;Description automatically generated with low confidence">
            <a:extLst>
              <a:ext uri="{FF2B5EF4-FFF2-40B4-BE49-F238E27FC236}">
                <a16:creationId xmlns:a16="http://schemas.microsoft.com/office/drawing/2014/main" id="{A1FD6475-8863-4A68-9FE0-EFA56A2CDF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06" t="9463" r="10813" b="8530"/>
          <a:stretch/>
        </p:blipFill>
        <p:spPr>
          <a:xfrm>
            <a:off x="7983486" y="489154"/>
            <a:ext cx="3913239" cy="56240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7A7F06-D6A8-4715-95F4-57B61E952ACD}"/>
              </a:ext>
            </a:extLst>
          </p:cNvPr>
          <p:cNvSpPr txBox="1"/>
          <p:nvPr/>
        </p:nvSpPr>
        <p:spPr>
          <a:xfrm>
            <a:off x="8018052" y="6150079"/>
            <a:ext cx="3844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Cypro-Archaic II (late 6</a:t>
            </a:r>
            <a:r>
              <a:rPr lang="en-GB" sz="1200" baseline="30000" dirty="0"/>
              <a:t>th</a:t>
            </a:r>
            <a:r>
              <a:rPr lang="en-GB" sz="1200" dirty="0"/>
              <a:t> – early 5</a:t>
            </a:r>
            <a:r>
              <a:rPr lang="en-GB" sz="1200" baseline="30000" dirty="0"/>
              <a:t>th</a:t>
            </a:r>
            <a:r>
              <a:rPr lang="en-GB" sz="1200" dirty="0"/>
              <a:t> Cent. BC) limestone Bes statue (MMA 74.51.2611) found at Cypriot sanctuary of </a:t>
            </a:r>
            <a:r>
              <a:rPr lang="en-GB" sz="1200" dirty="0" err="1"/>
              <a:t>Golgoi-Ayios</a:t>
            </a:r>
            <a:r>
              <a:rPr lang="en-GB" sz="1200" dirty="0"/>
              <a:t> </a:t>
            </a:r>
            <a:r>
              <a:rPr lang="en-GB" sz="1200" dirty="0" err="1"/>
              <a:t>Photios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35181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6F4FF-8C15-401A-9785-4FA191CC3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Concluding Remarks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7FEF4-88A0-4D73-8DA7-7ED9F7BA6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850" y="1679268"/>
            <a:ext cx="6838950" cy="4732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Bes lamp –  displays cultural entanglement, emphasising a ‘S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hared Cultural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Milieu’: although iconographical features changed, clearly shared values, significance expressed through </a:t>
            </a:r>
            <a:r>
              <a:rPr lang="en-GB" sz="1800" dirty="0" err="1">
                <a:ea typeface="Calibri" panose="020F0502020204030204" pitchFamily="34" charset="0"/>
                <a:cs typeface="Times New Roman" panose="02020603050405020304" pitchFamily="18" charset="0"/>
              </a:rPr>
              <a:t>Amathus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Sarcophagus</a:t>
            </a:r>
          </a:p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a degree, enchantment played a role, in who it represented, visual representation and, likely, deliberate modification of its function </a:t>
            </a:r>
          </a:p>
          <a:p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Potential non-verbal dialogue expressed through interaction</a:t>
            </a:r>
          </a:p>
          <a:p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Cyprus, arguably, experienced full development of Bes’ image, despite continuous alterations; remained a core tenet that created Bes’ allure to Cypriots originally, a compatibility to ideological frameworks already present on the island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35BE2A-47F5-413C-83B7-4BEB070472B3}"/>
              </a:ext>
            </a:extLst>
          </p:cNvPr>
          <p:cNvSpPr txBox="1"/>
          <p:nvPr/>
        </p:nvSpPr>
        <p:spPr>
          <a:xfrm>
            <a:off x="8467725" y="5949941"/>
            <a:ext cx="33722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New Kingdom (</a:t>
            </a:r>
            <a:r>
              <a:rPr lang="en-GB" sz="1200" dirty="0" err="1"/>
              <a:t>Dyn</a:t>
            </a:r>
            <a:r>
              <a:rPr lang="en-GB" sz="1200" dirty="0"/>
              <a:t>. 18) gold Bes Amulet (Brooklyn Museum 37.710E) Findspot in Egypt unclear.  </a:t>
            </a:r>
          </a:p>
        </p:txBody>
      </p:sp>
      <p:pic>
        <p:nvPicPr>
          <p:cNvPr id="7" name="Picture 6" descr="A picture containing knocker, chain&#10;&#10;Description automatically generated">
            <a:extLst>
              <a:ext uri="{FF2B5EF4-FFF2-40B4-BE49-F238E27FC236}">
                <a16:creationId xmlns:a16="http://schemas.microsoft.com/office/drawing/2014/main" id="{11427DAF-D384-4E05-BE2D-F2A6F82015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7725" y="649279"/>
            <a:ext cx="3372241" cy="5312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483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36E1A-A506-42CA-BE82-63B681C30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825" y="119062"/>
            <a:ext cx="10515600" cy="1325563"/>
          </a:xfrm>
        </p:spPr>
        <p:txBody>
          <a:bodyPr/>
          <a:lstStyle/>
          <a:p>
            <a:r>
              <a:rPr lang="en-GB" dirty="0"/>
              <a:t>Bibliography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95E7D-EDAA-43B3-A5ED-1B2C92F50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875" y="1444625"/>
            <a:ext cx="10515600" cy="4351338"/>
          </a:xfrm>
        </p:spPr>
        <p:txBody>
          <a:bodyPr>
            <a:noAutofit/>
          </a:bodyPr>
          <a:lstStyle/>
          <a:p>
            <a:r>
              <a:rPr lang="en-GB" sz="1400" dirty="0">
                <a:effectLst/>
              </a:rPr>
              <a:t>Counts, D.B and </a:t>
            </a:r>
            <a:r>
              <a:rPr lang="en-GB" sz="1400" dirty="0" err="1">
                <a:effectLst/>
              </a:rPr>
              <a:t>Toumazou</a:t>
            </a:r>
            <a:r>
              <a:rPr lang="en-GB" sz="1400" dirty="0">
                <a:effectLst/>
              </a:rPr>
              <a:t>, M.K. (2006) ‘New Light on the Iconography of Bes in Archaic Cyprus’ in </a:t>
            </a:r>
            <a:r>
              <a:rPr lang="en-GB" sz="1400" dirty="0" err="1">
                <a:effectLst/>
              </a:rPr>
              <a:t>Mattusch</a:t>
            </a:r>
            <a:r>
              <a:rPr lang="en-GB" sz="1400" dirty="0">
                <a:effectLst/>
              </a:rPr>
              <a:t>, C.C, Donohue, A.A. and </a:t>
            </a:r>
            <a:r>
              <a:rPr lang="en-GB" sz="1400" dirty="0" err="1">
                <a:effectLst/>
              </a:rPr>
              <a:t>Brauer</a:t>
            </a:r>
            <a:r>
              <a:rPr lang="en-GB" sz="1400" dirty="0">
                <a:effectLst/>
              </a:rPr>
              <a:t>, A. (eds.) Common Ground: Archaeology, Art, Science and Humanities – Proceedings of the XVI International Congress of Classical Archaeology, Boston, August 23-26, 2003’ (Oxford 2006). Oxford; Oxbow Books, pg. 598-602</a:t>
            </a:r>
          </a:p>
          <a:p>
            <a:r>
              <a:rPr lang="en-US" sz="1400" dirty="0" err="1"/>
              <a:t>Gell</a:t>
            </a:r>
            <a:r>
              <a:rPr lang="en-US" sz="1400" dirty="0"/>
              <a:t>, A. (1992) The Technology of Enchantment and the Enchantment of Technology. In </a:t>
            </a:r>
            <a:r>
              <a:rPr lang="en-US" sz="1400" dirty="0" err="1"/>
              <a:t>Coote</a:t>
            </a:r>
            <a:r>
              <a:rPr lang="en-US" sz="1400" dirty="0"/>
              <a:t>, J. and Shelton, A. (eds.) </a:t>
            </a:r>
            <a:r>
              <a:rPr lang="en-US" sz="1400" i="1" dirty="0"/>
              <a:t>Anthropology, Art and Aesthetics</a:t>
            </a:r>
            <a:r>
              <a:rPr lang="en-US" sz="1400" dirty="0"/>
              <a:t>. Oxford; Clarendon, pg. 40-66.</a:t>
            </a:r>
          </a:p>
          <a:p>
            <a:r>
              <a:rPr lang="en-GB" sz="1400" dirty="0">
                <a:effectLst/>
              </a:rPr>
              <a:t>Helms, M.W. (1993) ‘Craft and the Kingly Ideal: Art, Trade and Power’. Austin; University of Texas Press</a:t>
            </a:r>
          </a:p>
          <a:p>
            <a:r>
              <a:rPr lang="en-GB" sz="1400" dirty="0" err="1"/>
              <a:t>Ioannou</a:t>
            </a:r>
            <a:r>
              <a:rPr lang="en-GB" sz="1400" dirty="0"/>
              <a:t>, M.N. (2012) ‘’Ancient Cyprus: Island of Conflict?’. MPhil Thesis, University of Adelaide</a:t>
            </a:r>
          </a:p>
          <a:p>
            <a:r>
              <a:rPr lang="en-US" sz="1400" dirty="0" err="1">
                <a:effectLst/>
                <a:latin typeface="Calibri (Body)"/>
              </a:rPr>
              <a:t>Karageorghis</a:t>
            </a:r>
            <a:r>
              <a:rPr lang="en-US" sz="1400" dirty="0">
                <a:effectLst/>
                <a:latin typeface="Calibri (Body)"/>
              </a:rPr>
              <a:t>, V. (1993b) ‘The </a:t>
            </a:r>
            <a:r>
              <a:rPr lang="en-US" sz="1400" dirty="0" err="1">
                <a:effectLst/>
                <a:latin typeface="Calibri (Body)"/>
              </a:rPr>
              <a:t>coroplastic</a:t>
            </a:r>
            <a:r>
              <a:rPr lang="en-US" sz="1400" dirty="0">
                <a:effectLst/>
                <a:latin typeface="Calibri (Body)"/>
              </a:rPr>
              <a:t> art of ancient Cyprus III - The Cypro-Archaic period: Large and medium size sculpture’. Nicosia; </a:t>
            </a:r>
            <a:r>
              <a:rPr lang="en-US" sz="1400" dirty="0" err="1">
                <a:effectLst/>
                <a:latin typeface="Calibri (Body)"/>
              </a:rPr>
              <a:t>Leventis</a:t>
            </a:r>
            <a:r>
              <a:rPr lang="en-US" sz="1400" dirty="0">
                <a:effectLst/>
                <a:latin typeface="Calibri (Body)"/>
              </a:rPr>
              <a:t> </a:t>
            </a:r>
            <a:r>
              <a:rPr lang="en-US" sz="1400" dirty="0">
                <a:effectLst/>
              </a:rPr>
              <a:t>Foundation </a:t>
            </a:r>
            <a:endParaRPr lang="en-GB" sz="1400" dirty="0"/>
          </a:p>
          <a:p>
            <a:r>
              <a:rPr lang="en-GB" sz="1400" dirty="0" err="1"/>
              <a:t>Karageorghis</a:t>
            </a:r>
            <a:r>
              <a:rPr lang="en-GB" sz="1400" dirty="0"/>
              <a:t>, V., Mertens, J.R. and Rose, M.E. (2000) ‘Ancient Art from Cyprus: The </a:t>
            </a:r>
            <a:r>
              <a:rPr lang="en-GB" sz="1400" dirty="0" err="1"/>
              <a:t>Cesnola</a:t>
            </a:r>
            <a:r>
              <a:rPr lang="en-GB" sz="1400" dirty="0"/>
              <a:t> Collection in The Metropolitan Museum of Art’. New York; Metropolitan Museum of Art Publication</a:t>
            </a:r>
          </a:p>
          <a:p>
            <a:r>
              <a:rPr lang="en-GB" sz="1400" dirty="0" err="1"/>
              <a:t>Karageorghis</a:t>
            </a:r>
            <a:r>
              <a:rPr lang="en-GB" sz="1400" dirty="0"/>
              <a:t>, V., </a:t>
            </a:r>
            <a:r>
              <a:rPr lang="en-GB" sz="1400" dirty="0" err="1"/>
              <a:t>Merker</a:t>
            </a:r>
            <a:r>
              <a:rPr lang="en-GB" sz="1400" dirty="0"/>
              <a:t>, G.S. and Mertens, J.R., (2016) ‘The </a:t>
            </a:r>
            <a:r>
              <a:rPr lang="en-GB" sz="1400" dirty="0" err="1"/>
              <a:t>Cesnola</a:t>
            </a:r>
            <a:r>
              <a:rPr lang="en-GB" sz="1400" dirty="0"/>
              <a:t> Collection of Cypriot Art: </a:t>
            </a:r>
            <a:r>
              <a:rPr lang="en-GB" sz="1400" dirty="0" err="1"/>
              <a:t>Terracottas</a:t>
            </a:r>
            <a:r>
              <a:rPr lang="en-GB" sz="1400" dirty="0"/>
              <a:t>’. New York; Metropolitan Museum of Art Publications</a:t>
            </a:r>
          </a:p>
          <a:p>
            <a:r>
              <a:rPr lang="en-GB" sz="1400" dirty="0"/>
              <a:t>Knapp, A.B. (1985) </a:t>
            </a:r>
            <a:r>
              <a:rPr lang="en-US" sz="1400" dirty="0">
                <a:effectLst/>
              </a:rPr>
              <a:t>‘Review: </a:t>
            </a:r>
            <a:r>
              <a:rPr lang="en-US" sz="1400" dirty="0" err="1">
                <a:effectLst/>
              </a:rPr>
              <a:t>Alashiya</a:t>
            </a:r>
            <a:r>
              <a:rPr lang="en-US" sz="1400" dirty="0">
                <a:effectLst/>
              </a:rPr>
              <a:t>, </a:t>
            </a:r>
            <a:r>
              <a:rPr lang="en-US" sz="1400" dirty="0" err="1">
                <a:effectLst/>
              </a:rPr>
              <a:t>Caphtor</a:t>
            </a:r>
            <a:r>
              <a:rPr lang="en-US" sz="1400" dirty="0">
                <a:effectLst/>
              </a:rPr>
              <a:t>/</a:t>
            </a:r>
            <a:r>
              <a:rPr lang="en-US" sz="1400" dirty="0" err="1">
                <a:effectLst/>
              </a:rPr>
              <a:t>Keftiu</a:t>
            </a:r>
            <a:r>
              <a:rPr lang="en-US" sz="1400" dirty="0">
                <a:effectLst/>
              </a:rPr>
              <a:t>, and Eastern Mediterranean Trade: Recent Studies in Cypriote Archaeology and History’ in JFA</a:t>
            </a:r>
            <a:r>
              <a:rPr lang="en-US" sz="1400" dirty="0"/>
              <a:t>, Vol. </a:t>
            </a:r>
            <a:r>
              <a:rPr lang="en-US" sz="1400" dirty="0">
                <a:effectLst/>
              </a:rPr>
              <a:t>12, </a:t>
            </a:r>
            <a:r>
              <a:rPr lang="en-US" sz="1400" dirty="0" err="1">
                <a:effectLst/>
              </a:rPr>
              <a:t>Iss</a:t>
            </a:r>
            <a:r>
              <a:rPr lang="en-US" sz="1400" dirty="0">
                <a:effectLst/>
              </a:rPr>
              <a:t>. 2, 231-250</a:t>
            </a:r>
          </a:p>
          <a:p>
            <a:r>
              <a:rPr lang="en-US" sz="1400" dirty="0"/>
              <a:t>Kopytoff, I. (1986) ‘The Cultural Biography of Things: Commoditization as Process’ in Appadurai, A. (ed.) ‘The Social Lives of Things: Commodities in Cultural Perspective’. Cambridge; Cambridge University Press, pg. 64-91  </a:t>
            </a:r>
            <a:endParaRPr lang="en-GB" sz="1400" dirty="0"/>
          </a:p>
          <a:p>
            <a:r>
              <a:rPr lang="en-GB" sz="1400" dirty="0" err="1">
                <a:effectLst/>
              </a:rPr>
              <a:t>Krzyszkowska</a:t>
            </a:r>
            <a:r>
              <a:rPr lang="en-GB" sz="1400" dirty="0">
                <a:effectLst/>
              </a:rPr>
              <a:t>, O. H. (2012) ‘Seals from the </a:t>
            </a:r>
            <a:r>
              <a:rPr lang="en-GB" sz="1400" dirty="0" err="1">
                <a:effectLst/>
              </a:rPr>
              <a:t>Petras</a:t>
            </a:r>
            <a:r>
              <a:rPr lang="en-GB" sz="1400" dirty="0">
                <a:effectLst/>
              </a:rPr>
              <a:t> Cemetery: a Preliminary Overview’. In </a:t>
            </a:r>
            <a:r>
              <a:rPr lang="en-GB" sz="1400" dirty="0" err="1">
                <a:effectLst/>
              </a:rPr>
              <a:t>Tsipopoulou</a:t>
            </a:r>
            <a:r>
              <a:rPr lang="en-GB" sz="1400" dirty="0">
                <a:effectLst/>
              </a:rPr>
              <a:t>, M. (ed), ‘</a:t>
            </a:r>
            <a:r>
              <a:rPr lang="en-GB" sz="1400" dirty="0" err="1">
                <a:effectLst/>
              </a:rPr>
              <a:t>Petras</a:t>
            </a:r>
            <a:r>
              <a:rPr lang="en-GB" sz="1400" dirty="0">
                <a:effectLst/>
              </a:rPr>
              <a:t>, </a:t>
            </a:r>
            <a:r>
              <a:rPr lang="en-GB" sz="1400" dirty="0" err="1">
                <a:effectLst/>
              </a:rPr>
              <a:t>Siteia</a:t>
            </a:r>
            <a:r>
              <a:rPr lang="en-GB" sz="1400" dirty="0">
                <a:effectLst/>
              </a:rPr>
              <a:t>. 25 Years of Excavations and Studies</a:t>
            </a:r>
            <a:r>
              <a:rPr lang="en-GB" sz="1400" dirty="0"/>
              <a:t> </a:t>
            </a:r>
            <a:r>
              <a:rPr lang="en-GB" sz="1400" dirty="0">
                <a:effectLst/>
              </a:rPr>
              <a:t>(Monographs of the Danish Institute at Athens 16)’. Aarhus: Aarhus </a:t>
            </a:r>
            <a:r>
              <a:rPr lang="en-GB" sz="1400" dirty="0" err="1">
                <a:effectLst/>
              </a:rPr>
              <a:t>Universitetsforlag</a:t>
            </a:r>
            <a:r>
              <a:rPr lang="en-GB" sz="1400" dirty="0">
                <a:effectLst/>
              </a:rPr>
              <a:t>, pg. 145-160</a:t>
            </a:r>
          </a:p>
        </p:txBody>
      </p:sp>
    </p:spTree>
    <p:extLst>
      <p:ext uri="{BB962C8B-B14F-4D97-AF65-F5344CB8AC3E}">
        <p14:creationId xmlns:p14="http://schemas.microsoft.com/office/powerpoint/2010/main" val="4141951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45F65-346A-4A0C-B306-29E7273A2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51618"/>
            <a:ext cx="10515600" cy="1325563"/>
          </a:xfrm>
        </p:spPr>
        <p:txBody>
          <a:bodyPr/>
          <a:lstStyle/>
          <a:p>
            <a:r>
              <a:rPr lang="en-GB" dirty="0"/>
              <a:t>Bibliography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8B5B-3474-4A6B-A5CF-A8EC5AD89D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099" y="1481931"/>
            <a:ext cx="10839451" cy="4842669"/>
          </a:xfrm>
        </p:spPr>
        <p:txBody>
          <a:bodyPr>
            <a:normAutofit fontScale="25000" lnSpcReduction="20000"/>
          </a:bodyPr>
          <a:lstStyle/>
          <a:p>
            <a:r>
              <a:rPr lang="en-US" sz="6000" dirty="0"/>
              <a:t>Maran (2011) ‘</a:t>
            </a:r>
            <a:r>
              <a:rPr lang="en-US" sz="6000" dirty="0">
                <a:effectLst/>
              </a:rPr>
              <a:t>Lost in Translation: the Emergence of Mycenaean Culture as a Phenomenon of Glocalization’ in Wilkinson, T.C., </a:t>
            </a:r>
            <a:r>
              <a:rPr lang="en-US" sz="6000" dirty="0" err="1">
                <a:effectLst/>
              </a:rPr>
              <a:t>Sherratt</a:t>
            </a:r>
            <a:r>
              <a:rPr lang="en-US" sz="6000" dirty="0">
                <a:effectLst/>
              </a:rPr>
              <a:t>, S. and Bennet, J. (eds.) </a:t>
            </a:r>
            <a:r>
              <a:rPr lang="en-US" sz="6000" dirty="0"/>
              <a:t>Interweaving Worlds: Systemic Interactions in Eurasia, 7th to the 1st Millennia BC. Oxford; Oxford Books, </a:t>
            </a:r>
            <a:r>
              <a:rPr lang="en-US" sz="6000" dirty="0" err="1"/>
              <a:t>pg</a:t>
            </a:r>
            <a:r>
              <a:rPr lang="en-US" sz="6000" dirty="0"/>
              <a:t> 282-294</a:t>
            </a:r>
            <a:endParaRPr lang="en-GB" sz="6000" dirty="0"/>
          </a:p>
          <a:p>
            <a:r>
              <a:rPr lang="en-GB" sz="6000" dirty="0" err="1"/>
              <a:t>Merrillees</a:t>
            </a:r>
            <a:r>
              <a:rPr lang="en-GB" sz="6000" dirty="0"/>
              <a:t>, R.S. (2002) ‘Egyptian Foreign Relations (Late Bronze Age and Iron Age)’ in </a:t>
            </a:r>
            <a:r>
              <a:rPr lang="en-US" sz="6000" dirty="0" err="1"/>
              <a:t>Stampolidis</a:t>
            </a:r>
            <a:r>
              <a:rPr lang="en-US" sz="6000" dirty="0"/>
              <a:t>, N.C. and </a:t>
            </a:r>
            <a:r>
              <a:rPr lang="en-US" sz="6000" dirty="0" err="1"/>
              <a:t>Karageorghis</a:t>
            </a:r>
            <a:r>
              <a:rPr lang="en-US" sz="6000" dirty="0"/>
              <a:t>, V. ‘Sea Routes..., Interconnections in the Mediterranean 16 th-6 </a:t>
            </a:r>
            <a:r>
              <a:rPr lang="en-US" sz="6000" dirty="0" err="1"/>
              <a:t>th</a:t>
            </a:r>
            <a:r>
              <a:rPr lang="en-US" sz="6000" dirty="0"/>
              <a:t> </a:t>
            </a:r>
            <a:r>
              <a:rPr lang="en-US" sz="6000" dirty="0" err="1"/>
              <a:t>c.BC</a:t>
            </a:r>
            <a:r>
              <a:rPr lang="en-US" sz="6000" dirty="0"/>
              <a:t>, Proceedings of the International Symposium held at </a:t>
            </a:r>
            <a:r>
              <a:rPr lang="en-US" sz="6000" dirty="0" err="1"/>
              <a:t>Rethymnon</a:t>
            </a:r>
            <a:r>
              <a:rPr lang="en-US" sz="6000" dirty="0"/>
              <a:t>, Crete in September 29</a:t>
            </a:r>
            <a:r>
              <a:rPr lang="en-US" sz="6000" baseline="30000" dirty="0"/>
              <a:t>th</a:t>
            </a:r>
            <a:r>
              <a:rPr lang="en-US" sz="6000" dirty="0"/>
              <a:t>- October 2</a:t>
            </a:r>
            <a:r>
              <a:rPr lang="en-US" sz="6000" baseline="30000" dirty="0"/>
              <a:t>nd</a:t>
            </a:r>
            <a:r>
              <a:rPr lang="en-US" sz="6000" dirty="0"/>
              <a:t> 2002, Athens 2003’. Heraklion; University of Crete &amp; A.G. </a:t>
            </a:r>
            <a:r>
              <a:rPr lang="en-US" sz="6000" dirty="0" err="1"/>
              <a:t>Leventis</a:t>
            </a:r>
            <a:r>
              <a:rPr lang="en-US" sz="6000" dirty="0"/>
              <a:t> Foundation, pg. 35-41 </a:t>
            </a:r>
          </a:p>
          <a:p>
            <a:r>
              <a:rPr lang="en-GB" sz="6000" dirty="0"/>
              <a:t>Myers, J.L. (1914) ‘Handbook of The </a:t>
            </a:r>
            <a:r>
              <a:rPr lang="en-GB" sz="6000" dirty="0" err="1"/>
              <a:t>Cesnola</a:t>
            </a:r>
            <a:r>
              <a:rPr lang="en-GB" sz="6000" dirty="0"/>
              <a:t> Collection of Antiquities from Cyprus’. New York: Metropolitan Museum of Fine Arts Publication</a:t>
            </a:r>
            <a:endParaRPr lang="en-US" sz="6000" dirty="0"/>
          </a:p>
          <a:p>
            <a:r>
              <a:rPr lang="en-US" sz="6000" dirty="0" err="1"/>
              <a:t>Stockhammer</a:t>
            </a:r>
            <a:r>
              <a:rPr lang="en-US" sz="6000" dirty="0"/>
              <a:t>, P.W. (2011) ‘Conceptualizing Cultural Hybridization in Archaeology’. in </a:t>
            </a:r>
            <a:r>
              <a:rPr lang="en-US" sz="6000" dirty="0" err="1"/>
              <a:t>Stockhammer</a:t>
            </a:r>
            <a:r>
              <a:rPr lang="en-US" sz="6000" dirty="0"/>
              <a:t>, P.W. (ed.) ‘Conceptualizing Cultural Hybridization in Archaeology: A Transcultural Approach (</a:t>
            </a:r>
            <a:r>
              <a:rPr lang="en-US" sz="6000" dirty="0">
                <a:effectLst/>
              </a:rPr>
              <a:t>Transcultural Research – Heidelberg Studies on Asia and Europe in a Global Context)</a:t>
            </a:r>
            <a:r>
              <a:rPr lang="en-US" sz="6000" dirty="0"/>
              <a:t>’. Berlin; Springer Press, pg. 43-56</a:t>
            </a:r>
          </a:p>
          <a:p>
            <a:r>
              <a:rPr lang="en-US" sz="6000" dirty="0" err="1"/>
              <a:t>Sørenson</a:t>
            </a:r>
            <a:r>
              <a:rPr lang="en-US" sz="6000" dirty="0"/>
              <a:t>, L.W. (2014) ‘Creating Identity or Identities in Cyprus during the Archaic Period’ in </a:t>
            </a:r>
            <a:r>
              <a:rPr lang="en-US" sz="6000" dirty="0" err="1">
                <a:effectLst/>
              </a:rPr>
              <a:t>Alroth</a:t>
            </a:r>
            <a:r>
              <a:rPr lang="en-US" sz="6000" dirty="0">
                <a:effectLst/>
              </a:rPr>
              <a:t>, B. and </a:t>
            </a:r>
            <a:r>
              <a:rPr lang="en-US" sz="6000" dirty="0" err="1">
                <a:effectLst/>
              </a:rPr>
              <a:t>Scheffer</a:t>
            </a:r>
            <a:r>
              <a:rPr lang="en-US" sz="6000" dirty="0">
                <a:effectLst/>
              </a:rPr>
              <a:t>, C. (eds.) ‘Attitudes towards the past in Antiquity: Creating identities, Proceedings of a Conference held at Stockholm University 15–17 May 2009 </a:t>
            </a:r>
            <a:r>
              <a:rPr lang="en-US" sz="6000" dirty="0"/>
              <a:t>(</a:t>
            </a:r>
            <a:r>
              <a:rPr lang="en-US" sz="6000" dirty="0">
                <a:effectLst/>
              </a:rPr>
              <a:t>Studies in Classical Archaeology 14)’. Stockholm; Stockholm University Press, pg. 33-45</a:t>
            </a:r>
            <a:r>
              <a:rPr lang="en-US" sz="6000" dirty="0"/>
              <a:t> </a:t>
            </a:r>
          </a:p>
          <a:p>
            <a:r>
              <a:rPr lang="en-US" sz="6000" dirty="0"/>
              <a:t>Thomas, N. (1991) ‘</a:t>
            </a:r>
            <a:r>
              <a:rPr lang="en-US" sz="6000" dirty="0">
                <a:effectLst/>
              </a:rPr>
              <a:t>Entangled Objects: Exchange, Material Culture, and Colonialism in the Pacific’. Cambridge, MA/London, Harvard University Press.</a:t>
            </a:r>
            <a:endParaRPr lang="en-US" sz="6000" dirty="0"/>
          </a:p>
          <a:p>
            <a:r>
              <a:rPr lang="en-US" sz="6000" dirty="0">
                <a:effectLst/>
              </a:rPr>
              <a:t>Weingarten, J. (2013) ‘The Arrival of Egyptian </a:t>
            </a:r>
            <a:r>
              <a:rPr lang="en-US" sz="6000" dirty="0" err="1">
                <a:effectLst/>
              </a:rPr>
              <a:t>Tawaret</a:t>
            </a:r>
            <a:r>
              <a:rPr lang="en-US" sz="6000" dirty="0">
                <a:effectLst/>
              </a:rPr>
              <a:t> and Bes[et] on Minoan Crete: Contact and Choice’ in </a:t>
            </a:r>
            <a:r>
              <a:rPr lang="it-IT" sz="6000" dirty="0">
                <a:solidFill>
                  <a:srgbClr val="231F20"/>
                </a:solidFill>
                <a:effectLst/>
              </a:rPr>
              <a:t>Bombardieri, L,  D’Agostino, A., Guarducci, G., Orsi, V.,  and Valentini, S. (eds.)</a:t>
            </a:r>
            <a:r>
              <a:rPr lang="it-IT" sz="6000" dirty="0">
                <a:solidFill>
                  <a:srgbClr val="231F20"/>
                </a:solidFill>
              </a:rPr>
              <a:t> ‘</a:t>
            </a:r>
            <a:r>
              <a:rPr lang="en-US" sz="6000" dirty="0">
                <a:effectLst/>
              </a:rPr>
              <a:t>SOMA 2012. </a:t>
            </a:r>
            <a:r>
              <a:rPr lang="en-US" sz="6000" dirty="0" err="1">
                <a:effectLst/>
              </a:rPr>
              <a:t>Idenity</a:t>
            </a:r>
            <a:r>
              <a:rPr lang="en-US" sz="6000" dirty="0">
                <a:effectLst/>
              </a:rPr>
              <a:t> and </a:t>
            </a:r>
            <a:r>
              <a:rPr lang="en-US" sz="6000" dirty="0" err="1">
                <a:effectLst/>
              </a:rPr>
              <a:t>Connecivity</a:t>
            </a:r>
            <a:r>
              <a:rPr lang="en-US" sz="6000" dirty="0">
                <a:effectLst/>
              </a:rPr>
              <a:t>: Proceedings of the 16th Symposium on Mediterranean Archaeology, Florence, Italy, 1–3 March 2012. Volume I (BAR International Series 2581, 1)’. Oxford; </a:t>
            </a:r>
            <a:r>
              <a:rPr lang="en-US" sz="6000" dirty="0" err="1">
                <a:effectLst/>
              </a:rPr>
              <a:t>Archaeopress</a:t>
            </a:r>
            <a:r>
              <a:rPr lang="en-US" sz="6000" dirty="0">
                <a:effectLst/>
              </a:rPr>
              <a:t>, pg. 371-378</a:t>
            </a:r>
          </a:p>
          <a:p>
            <a:r>
              <a:rPr lang="en-US" sz="6000" dirty="0">
                <a:effectLst/>
              </a:rPr>
              <a:t>Wilson, V. (1975) ‘The Iconography of Bes with Particular Reference to the Cypriot Evidence’ in ‘Levant’, Vol.7, Iss.1, pg.77-103</a:t>
            </a:r>
            <a:endParaRPr lang="en-GB" sz="6000" dirty="0"/>
          </a:p>
          <a:p>
            <a:r>
              <a:rPr lang="en-GB" sz="6000" dirty="0"/>
              <a:t>(Di </a:t>
            </a:r>
            <a:r>
              <a:rPr lang="en-GB" sz="6000" dirty="0" err="1"/>
              <a:t>Cesnola</a:t>
            </a:r>
            <a:r>
              <a:rPr lang="en-GB" sz="6000" dirty="0"/>
              <a:t> at </a:t>
            </a:r>
            <a:r>
              <a:rPr lang="en-GB" sz="6000" dirty="0" err="1"/>
              <a:t>Rizokarpasso</a:t>
            </a:r>
            <a:r>
              <a:rPr lang="en-GB" sz="6000" dirty="0"/>
              <a:t>): https://cvar.severis.org/en/explore/our-blog/history-today/alexander-palma-di-cesnola-serving-as-american-consular-agent-for-paphos-in-1873-and-vice-consul-in-1876-visited-rizokarpasso-for-excavations-in-april-1877/  [Date Accessed: 5/3/22]</a:t>
            </a:r>
          </a:p>
          <a:p>
            <a:pPr marL="0" indent="0">
              <a:buNone/>
            </a:pPr>
            <a:endParaRPr lang="en-GB" dirty="0">
              <a:latin typeface="Calibri (Body)"/>
            </a:endParaRPr>
          </a:p>
        </p:txBody>
      </p:sp>
    </p:spTree>
    <p:extLst>
      <p:ext uri="{BB962C8B-B14F-4D97-AF65-F5344CB8AC3E}">
        <p14:creationId xmlns:p14="http://schemas.microsoft.com/office/powerpoint/2010/main" val="1743321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E3B88-8386-40D8-ACBD-D2F7A46D3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075"/>
            <a:ext cx="10515600" cy="1325563"/>
          </a:xfrm>
        </p:spPr>
        <p:txBody>
          <a:bodyPr/>
          <a:lstStyle/>
          <a:p>
            <a:r>
              <a:rPr lang="en-GB" dirty="0"/>
              <a:t>Image Credits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773FF-09BD-45A7-98D7-84F3A4B8D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225" y="1690688"/>
            <a:ext cx="10515600" cy="424338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sz="1800" dirty="0"/>
              <a:t>Bes Lamp: https://www.metmuseum.org/art/collection/search/241918 [Date Accessed: 5/3/22]</a:t>
            </a:r>
          </a:p>
          <a:p>
            <a:r>
              <a:rPr lang="en-GB" sz="1800" dirty="0" err="1"/>
              <a:t>Amathus</a:t>
            </a:r>
            <a:r>
              <a:rPr lang="en-GB" sz="1800" dirty="0"/>
              <a:t> Sarcophagus: https://www.metmuseum.org/art/collection/search/242006 [Date Accessed: 5/3/22]</a:t>
            </a:r>
          </a:p>
          <a:p>
            <a:r>
              <a:rPr lang="en-GB" sz="1800" dirty="0"/>
              <a:t>Bes Lamp (inscription view): https://www.metmuseum.org/art/collection/search/241918 [Date Accessed: 5/3/22] </a:t>
            </a:r>
          </a:p>
          <a:p>
            <a:r>
              <a:rPr lang="en-GB" sz="1800" dirty="0"/>
              <a:t>Bronze Bes Ring: https://www.britishmuseum.org/collection/object/G_1897-0401-360 [Date Accessed: 3/3/22]</a:t>
            </a:r>
          </a:p>
          <a:p>
            <a:r>
              <a:rPr lang="en-GB" sz="1800" dirty="0"/>
              <a:t>Terracotta Bes Figure 1: https://www.britishmuseum.org/collection/object/G_1894-1101-269 [Date Accessed: 5/3/22]</a:t>
            </a:r>
          </a:p>
          <a:p>
            <a:r>
              <a:rPr lang="en-GB" sz="1800" dirty="0"/>
              <a:t>Terracotta Bes Figure 2: https://www.metmuseum.org/art/collection/search/241060 [Date Accessed: 5/3/22]</a:t>
            </a:r>
          </a:p>
          <a:p>
            <a:r>
              <a:rPr lang="en-GB" sz="1800" dirty="0"/>
              <a:t>Glass ‘dancing’ Bes Amulet: https://collections.louvre.fr/en/ark:/53355/cl010147942 [Date Accessed: 5/3/22]</a:t>
            </a:r>
          </a:p>
          <a:p>
            <a:r>
              <a:rPr lang="en-GB" sz="1800" dirty="0"/>
              <a:t>Limestone Bes statue: https://www.metmuseum.org/art/collection/search/242162 [Date Accessed: 6/3/22]</a:t>
            </a:r>
          </a:p>
          <a:p>
            <a:r>
              <a:rPr lang="en-GB" sz="1800" dirty="0"/>
              <a:t>Gold Bes Amulet: https://www.brooklynmuseum.org/opencollection/objects/4084 [Date Accessed: 5/3/22]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387516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8" ma:contentTypeDescription="Create a new document." ma:contentTypeScope="" ma:versionID="177ee2675c29690993576ee58287cbf4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44d246193897a2366bb3caa79ef39713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5063776-4DAF-488C-854B-E6B351CFF6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EAF778-326C-4563-92C4-C7A48BED2B9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17BCE2-B2EB-4C4A-A8CA-7EA6C6CAC285}">
  <ds:schemaRefs>
    <ds:schemaRef ds:uri="38a49699-8251-46aa-85ce-476a66afaff0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9d807a4e-0c4f-4012-af74-dbfe5fab9fe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2005</TotalTime>
  <Words>2593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 (Body)</vt:lpstr>
      <vt:lpstr>Arial</vt:lpstr>
      <vt:lpstr>Calibri</vt:lpstr>
      <vt:lpstr>Calibri Light</vt:lpstr>
      <vt:lpstr>Times New Roman</vt:lpstr>
      <vt:lpstr>Office Theme</vt:lpstr>
      <vt:lpstr>The Bes Lamp: ‘illuminating’ light on transcultural interactions </vt:lpstr>
      <vt:lpstr>MMA 74.51.2364 – A Brief Description</vt:lpstr>
      <vt:lpstr>Bes ‘On Holiday’: Cypriot and Minoan Representations </vt:lpstr>
      <vt:lpstr>Bes In Museums </vt:lpstr>
      <vt:lpstr>The Bes Lamp – Scholarly Reception </vt:lpstr>
      <vt:lpstr>Personal Interpretation of Bes Lamp</vt:lpstr>
      <vt:lpstr>Personal Interpretation Continued </vt:lpstr>
      <vt:lpstr>Concluding Remarks </vt:lpstr>
      <vt:lpstr>Bibliography 1 </vt:lpstr>
      <vt:lpstr>Bibliography 2</vt:lpstr>
      <vt:lpstr>Image Credits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 Clarke</dc:creator>
  <cp:lastModifiedBy>Thomas Clarke</cp:lastModifiedBy>
  <cp:revision>1</cp:revision>
  <dcterms:created xsi:type="dcterms:W3CDTF">2022-02-23T12:43:24Z</dcterms:created>
  <dcterms:modified xsi:type="dcterms:W3CDTF">2022-03-07T11:50:19Z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