
<file path=[Content_Types].xml><?xml version="1.0" encoding="utf-8"?>
<Types xmlns="http://schemas.openxmlformats.org/package/2006/content-types">
  <Default Extension="jpg&amp;ehk=usqPPPWjIwVDP3D8n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62" r:id="rId2"/>
    <p:sldId id="271" r:id="rId3"/>
    <p:sldId id="263" r:id="rId4"/>
    <p:sldId id="267" r:id="rId5"/>
    <p:sldId id="268" r:id="rId6"/>
    <p:sldId id="269" r:id="rId7"/>
    <p:sldId id="270" r:id="rId8"/>
    <p:sldId id="265" r:id="rId9"/>
    <p:sldId id="266" r:id="rId10"/>
    <p:sldId id="27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474" autoAdjust="0"/>
    <p:restoredTop sz="94660"/>
  </p:normalViewPr>
  <p:slideViewPr>
    <p:cSldViewPr snapToGrid="0">
      <p:cViewPr varScale="1">
        <p:scale>
          <a:sx n="69" d="100"/>
          <a:sy n="69" d="100"/>
        </p:scale>
        <p:origin x="13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1D30B5-7D03-4D59-BC30-99ACB809F4B5}" type="doc">
      <dgm:prSet loTypeId="urn:microsoft.com/office/officeart/2008/layout/LinedList" loCatId="Inbox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8EB7CFDC-9F0B-403F-A89F-E12A7014D5DB}">
      <dgm:prSet/>
      <dgm:spPr/>
      <dgm:t>
        <a:bodyPr/>
        <a:lstStyle/>
        <a:p>
          <a:r>
            <a:rPr lang="en-GB" b="1" dirty="0"/>
            <a:t>AIMS</a:t>
          </a:r>
          <a:endParaRPr lang="en-US" dirty="0"/>
        </a:p>
      </dgm:t>
    </dgm:pt>
    <dgm:pt modelId="{6D9BD676-FEF9-45A5-8433-2C4890849DE5}" type="parTrans" cxnId="{457466EB-A1F4-43BB-8101-01719D9ECA39}">
      <dgm:prSet/>
      <dgm:spPr/>
      <dgm:t>
        <a:bodyPr/>
        <a:lstStyle/>
        <a:p>
          <a:endParaRPr lang="en-US"/>
        </a:p>
      </dgm:t>
    </dgm:pt>
    <dgm:pt modelId="{8779E95E-7EF4-4552-984A-E7172F6F72ED}" type="sibTrans" cxnId="{457466EB-A1F4-43BB-8101-01719D9ECA39}">
      <dgm:prSet/>
      <dgm:spPr/>
      <dgm:t>
        <a:bodyPr/>
        <a:lstStyle/>
        <a:p>
          <a:endParaRPr lang="en-US"/>
        </a:p>
      </dgm:t>
    </dgm:pt>
    <dgm:pt modelId="{51FB232F-DA2B-4D4E-9540-6AB853750E14}">
      <dgm:prSet/>
      <dgm:spPr/>
      <dgm:t>
        <a:bodyPr/>
        <a:lstStyle/>
        <a:p>
          <a:r>
            <a:rPr lang="en-GB"/>
            <a:t>To develop a practical understanding of empirical research skills</a:t>
          </a:r>
          <a:endParaRPr lang="en-US"/>
        </a:p>
      </dgm:t>
    </dgm:pt>
    <dgm:pt modelId="{093D6A60-FC4C-4F8A-969D-E8703FA0BE7C}" type="parTrans" cxnId="{F0140B54-C11C-427A-BBAA-AEA781397036}">
      <dgm:prSet/>
      <dgm:spPr/>
      <dgm:t>
        <a:bodyPr/>
        <a:lstStyle/>
        <a:p>
          <a:endParaRPr lang="en-US"/>
        </a:p>
      </dgm:t>
    </dgm:pt>
    <dgm:pt modelId="{727BD547-2787-47CB-90F3-6B6B8980D0D9}" type="sibTrans" cxnId="{F0140B54-C11C-427A-BBAA-AEA781397036}">
      <dgm:prSet/>
      <dgm:spPr/>
      <dgm:t>
        <a:bodyPr/>
        <a:lstStyle/>
        <a:p>
          <a:endParaRPr lang="en-US"/>
        </a:p>
      </dgm:t>
    </dgm:pt>
    <dgm:pt modelId="{59EDB09A-E260-4AD9-A807-939CC4B43B8F}">
      <dgm:prSet/>
      <dgm:spPr/>
      <dgm:t>
        <a:bodyPr/>
        <a:lstStyle/>
        <a:p>
          <a:r>
            <a:rPr lang="en-GB"/>
            <a:t>To develop an understanding of the research process</a:t>
          </a:r>
          <a:endParaRPr lang="en-US"/>
        </a:p>
      </dgm:t>
    </dgm:pt>
    <dgm:pt modelId="{A47BE8DA-AEB9-4F14-9225-F530A748F59E}" type="parTrans" cxnId="{C6FFF66B-12E4-4EB3-8B11-EBF8E6FE4438}">
      <dgm:prSet/>
      <dgm:spPr/>
      <dgm:t>
        <a:bodyPr/>
        <a:lstStyle/>
        <a:p>
          <a:endParaRPr lang="en-US"/>
        </a:p>
      </dgm:t>
    </dgm:pt>
    <dgm:pt modelId="{E583C43C-31F7-42FB-9D8E-031B087C9592}" type="sibTrans" cxnId="{C6FFF66B-12E4-4EB3-8B11-EBF8E6FE4438}">
      <dgm:prSet/>
      <dgm:spPr/>
      <dgm:t>
        <a:bodyPr/>
        <a:lstStyle/>
        <a:p>
          <a:endParaRPr lang="en-US"/>
        </a:p>
      </dgm:t>
    </dgm:pt>
    <dgm:pt modelId="{26108E32-6CAE-4447-A31D-67DFBAFF4CF0}">
      <dgm:prSet/>
      <dgm:spPr/>
      <dgm:t>
        <a:bodyPr/>
        <a:lstStyle/>
        <a:p>
          <a:r>
            <a:rPr lang="en-GB"/>
            <a:t>To communicate research</a:t>
          </a:r>
          <a:endParaRPr lang="en-US"/>
        </a:p>
      </dgm:t>
    </dgm:pt>
    <dgm:pt modelId="{A3CE510F-B68A-4CDF-9280-5D5430901D72}" type="parTrans" cxnId="{F891C91F-DA62-4EAE-8F0E-418EF9E4B23A}">
      <dgm:prSet/>
      <dgm:spPr/>
      <dgm:t>
        <a:bodyPr/>
        <a:lstStyle/>
        <a:p>
          <a:endParaRPr lang="en-US"/>
        </a:p>
      </dgm:t>
    </dgm:pt>
    <dgm:pt modelId="{079B1342-2121-4366-A7D5-7775852891BF}" type="sibTrans" cxnId="{F891C91F-DA62-4EAE-8F0E-418EF9E4B23A}">
      <dgm:prSet/>
      <dgm:spPr/>
      <dgm:t>
        <a:bodyPr/>
        <a:lstStyle/>
        <a:p>
          <a:endParaRPr lang="en-US"/>
        </a:p>
      </dgm:t>
    </dgm:pt>
    <dgm:pt modelId="{0D02C6A2-C926-4F04-8977-7BC02C72D746}" type="pres">
      <dgm:prSet presAssocID="{831D30B5-7D03-4D59-BC30-99ACB809F4B5}" presName="vert0" presStyleCnt="0">
        <dgm:presLayoutVars>
          <dgm:dir/>
          <dgm:animOne val="branch"/>
          <dgm:animLvl val="lvl"/>
        </dgm:presLayoutVars>
      </dgm:prSet>
      <dgm:spPr/>
    </dgm:pt>
    <dgm:pt modelId="{4C941D68-3A65-41F7-8DA6-44A6E828E38A}" type="pres">
      <dgm:prSet presAssocID="{8EB7CFDC-9F0B-403F-A89F-E12A7014D5DB}" presName="thickLine" presStyleLbl="alignNode1" presStyleIdx="0" presStyleCnt="1"/>
      <dgm:spPr/>
    </dgm:pt>
    <dgm:pt modelId="{D06D15DD-5FEE-4337-9211-27A80EBB8E74}" type="pres">
      <dgm:prSet presAssocID="{8EB7CFDC-9F0B-403F-A89F-E12A7014D5DB}" presName="horz1" presStyleCnt="0"/>
      <dgm:spPr/>
    </dgm:pt>
    <dgm:pt modelId="{F04CBF69-EBBD-49D5-8D55-3FE96E4C129D}" type="pres">
      <dgm:prSet presAssocID="{8EB7CFDC-9F0B-403F-A89F-E12A7014D5DB}" presName="tx1" presStyleLbl="revTx" presStyleIdx="0" presStyleCnt="4" custScaleX="124236"/>
      <dgm:spPr/>
    </dgm:pt>
    <dgm:pt modelId="{23C38F63-EAFB-4587-8015-4180C817A84F}" type="pres">
      <dgm:prSet presAssocID="{8EB7CFDC-9F0B-403F-A89F-E12A7014D5DB}" presName="vert1" presStyleCnt="0"/>
      <dgm:spPr/>
    </dgm:pt>
    <dgm:pt modelId="{00B789DB-A49B-4CBE-8D1A-0F1BB775E23D}" type="pres">
      <dgm:prSet presAssocID="{51FB232F-DA2B-4D4E-9540-6AB853750E14}" presName="vertSpace2a" presStyleCnt="0"/>
      <dgm:spPr/>
    </dgm:pt>
    <dgm:pt modelId="{05D745D2-090E-4D13-88D0-DF14AE263469}" type="pres">
      <dgm:prSet presAssocID="{51FB232F-DA2B-4D4E-9540-6AB853750E14}" presName="horz2" presStyleCnt="0"/>
      <dgm:spPr/>
    </dgm:pt>
    <dgm:pt modelId="{93CEB528-48D1-47E4-B06E-2AA75B4E4873}" type="pres">
      <dgm:prSet presAssocID="{51FB232F-DA2B-4D4E-9540-6AB853750E14}" presName="horzSpace2" presStyleCnt="0"/>
      <dgm:spPr/>
    </dgm:pt>
    <dgm:pt modelId="{D1D245C7-A833-467F-9111-28617058E30C}" type="pres">
      <dgm:prSet presAssocID="{51FB232F-DA2B-4D4E-9540-6AB853750E14}" presName="tx2" presStyleLbl="revTx" presStyleIdx="1" presStyleCnt="4"/>
      <dgm:spPr/>
    </dgm:pt>
    <dgm:pt modelId="{D893FC01-9C14-4A4B-928A-93B43F6A0E50}" type="pres">
      <dgm:prSet presAssocID="{51FB232F-DA2B-4D4E-9540-6AB853750E14}" presName="vert2" presStyleCnt="0"/>
      <dgm:spPr/>
    </dgm:pt>
    <dgm:pt modelId="{04340038-79C2-41DC-BD9F-3F439F47B9CB}" type="pres">
      <dgm:prSet presAssocID="{51FB232F-DA2B-4D4E-9540-6AB853750E14}" presName="thinLine2b" presStyleLbl="callout" presStyleIdx="0" presStyleCnt="3"/>
      <dgm:spPr/>
    </dgm:pt>
    <dgm:pt modelId="{A44BC6F5-6713-4AA4-9D4D-436F5CCCEEFD}" type="pres">
      <dgm:prSet presAssocID="{51FB232F-DA2B-4D4E-9540-6AB853750E14}" presName="vertSpace2b" presStyleCnt="0"/>
      <dgm:spPr/>
    </dgm:pt>
    <dgm:pt modelId="{6C9C8300-2DB8-4D05-B026-48E9AE9C8C90}" type="pres">
      <dgm:prSet presAssocID="{59EDB09A-E260-4AD9-A807-939CC4B43B8F}" presName="horz2" presStyleCnt="0"/>
      <dgm:spPr/>
    </dgm:pt>
    <dgm:pt modelId="{724ADB21-67FD-4972-A220-44A8F49F25ED}" type="pres">
      <dgm:prSet presAssocID="{59EDB09A-E260-4AD9-A807-939CC4B43B8F}" presName="horzSpace2" presStyleCnt="0"/>
      <dgm:spPr/>
    </dgm:pt>
    <dgm:pt modelId="{F31F9428-3A0C-4F1F-BEF7-915222E2571C}" type="pres">
      <dgm:prSet presAssocID="{59EDB09A-E260-4AD9-A807-939CC4B43B8F}" presName="tx2" presStyleLbl="revTx" presStyleIdx="2" presStyleCnt="4"/>
      <dgm:spPr/>
    </dgm:pt>
    <dgm:pt modelId="{44C42094-E5ED-4014-97E3-DEE272DBEAAB}" type="pres">
      <dgm:prSet presAssocID="{59EDB09A-E260-4AD9-A807-939CC4B43B8F}" presName="vert2" presStyleCnt="0"/>
      <dgm:spPr/>
    </dgm:pt>
    <dgm:pt modelId="{704CF076-568A-45B3-A833-272F464695AB}" type="pres">
      <dgm:prSet presAssocID="{59EDB09A-E260-4AD9-A807-939CC4B43B8F}" presName="thinLine2b" presStyleLbl="callout" presStyleIdx="1" presStyleCnt="3"/>
      <dgm:spPr/>
    </dgm:pt>
    <dgm:pt modelId="{4CEA71AD-8058-4816-B1E6-2A21C0C9835F}" type="pres">
      <dgm:prSet presAssocID="{59EDB09A-E260-4AD9-A807-939CC4B43B8F}" presName="vertSpace2b" presStyleCnt="0"/>
      <dgm:spPr/>
    </dgm:pt>
    <dgm:pt modelId="{8C7A4C65-C9D2-4645-A8AA-F763EF499AAF}" type="pres">
      <dgm:prSet presAssocID="{26108E32-6CAE-4447-A31D-67DFBAFF4CF0}" presName="horz2" presStyleCnt="0"/>
      <dgm:spPr/>
    </dgm:pt>
    <dgm:pt modelId="{D3B0D9E9-271D-4C88-A3A6-D826EB36022D}" type="pres">
      <dgm:prSet presAssocID="{26108E32-6CAE-4447-A31D-67DFBAFF4CF0}" presName="horzSpace2" presStyleCnt="0"/>
      <dgm:spPr/>
    </dgm:pt>
    <dgm:pt modelId="{BCB8870F-5291-4494-A4E6-5A4F6CC3F5CE}" type="pres">
      <dgm:prSet presAssocID="{26108E32-6CAE-4447-A31D-67DFBAFF4CF0}" presName="tx2" presStyleLbl="revTx" presStyleIdx="3" presStyleCnt="4"/>
      <dgm:spPr/>
    </dgm:pt>
    <dgm:pt modelId="{240FAAB8-16AF-46F6-8BFB-C62C2C1269B4}" type="pres">
      <dgm:prSet presAssocID="{26108E32-6CAE-4447-A31D-67DFBAFF4CF0}" presName="vert2" presStyleCnt="0"/>
      <dgm:spPr/>
    </dgm:pt>
    <dgm:pt modelId="{74F662C8-E9F5-4FC3-9DFB-6D232052728F}" type="pres">
      <dgm:prSet presAssocID="{26108E32-6CAE-4447-A31D-67DFBAFF4CF0}" presName="thinLine2b" presStyleLbl="callout" presStyleIdx="2" presStyleCnt="3"/>
      <dgm:spPr/>
    </dgm:pt>
    <dgm:pt modelId="{90C5A5B5-DC5A-485F-8818-5731D18EB982}" type="pres">
      <dgm:prSet presAssocID="{26108E32-6CAE-4447-A31D-67DFBAFF4CF0}" presName="vertSpace2b" presStyleCnt="0"/>
      <dgm:spPr/>
    </dgm:pt>
  </dgm:ptLst>
  <dgm:cxnLst>
    <dgm:cxn modelId="{F891C91F-DA62-4EAE-8F0E-418EF9E4B23A}" srcId="{8EB7CFDC-9F0B-403F-A89F-E12A7014D5DB}" destId="{26108E32-6CAE-4447-A31D-67DFBAFF4CF0}" srcOrd="2" destOrd="0" parTransId="{A3CE510F-B68A-4CDF-9280-5D5430901D72}" sibTransId="{079B1342-2121-4366-A7D5-7775852891BF}"/>
    <dgm:cxn modelId="{576E5320-70C5-4A52-AF90-91B8FB3B5D07}" type="presOf" srcId="{51FB232F-DA2B-4D4E-9540-6AB853750E14}" destId="{D1D245C7-A833-467F-9111-28617058E30C}" srcOrd="0" destOrd="0" presId="urn:microsoft.com/office/officeart/2008/layout/LinedList"/>
    <dgm:cxn modelId="{60314D30-7A77-47D5-96B8-3104C84AF321}" type="presOf" srcId="{26108E32-6CAE-4447-A31D-67DFBAFF4CF0}" destId="{BCB8870F-5291-4494-A4E6-5A4F6CC3F5CE}" srcOrd="0" destOrd="0" presId="urn:microsoft.com/office/officeart/2008/layout/LinedList"/>
    <dgm:cxn modelId="{CDB3A534-A59E-4EAB-9EA8-C5773F9228F1}" type="presOf" srcId="{831D30B5-7D03-4D59-BC30-99ACB809F4B5}" destId="{0D02C6A2-C926-4F04-8977-7BC02C72D746}" srcOrd="0" destOrd="0" presId="urn:microsoft.com/office/officeart/2008/layout/LinedList"/>
    <dgm:cxn modelId="{C6FFF66B-12E4-4EB3-8B11-EBF8E6FE4438}" srcId="{8EB7CFDC-9F0B-403F-A89F-E12A7014D5DB}" destId="{59EDB09A-E260-4AD9-A807-939CC4B43B8F}" srcOrd="1" destOrd="0" parTransId="{A47BE8DA-AEB9-4F14-9225-F530A748F59E}" sibTransId="{E583C43C-31F7-42FB-9D8E-031B087C9592}"/>
    <dgm:cxn modelId="{B1A8604E-4C63-4761-B6F4-B9FA09A63EAF}" type="presOf" srcId="{59EDB09A-E260-4AD9-A807-939CC4B43B8F}" destId="{F31F9428-3A0C-4F1F-BEF7-915222E2571C}" srcOrd="0" destOrd="0" presId="urn:microsoft.com/office/officeart/2008/layout/LinedList"/>
    <dgm:cxn modelId="{F0140B54-C11C-427A-BBAA-AEA781397036}" srcId="{8EB7CFDC-9F0B-403F-A89F-E12A7014D5DB}" destId="{51FB232F-DA2B-4D4E-9540-6AB853750E14}" srcOrd="0" destOrd="0" parTransId="{093D6A60-FC4C-4F8A-969D-E8703FA0BE7C}" sibTransId="{727BD547-2787-47CB-90F3-6B6B8980D0D9}"/>
    <dgm:cxn modelId="{68BDB67C-C572-458F-847A-5D189D9D4BB5}" type="presOf" srcId="{8EB7CFDC-9F0B-403F-A89F-E12A7014D5DB}" destId="{F04CBF69-EBBD-49D5-8D55-3FE96E4C129D}" srcOrd="0" destOrd="0" presId="urn:microsoft.com/office/officeart/2008/layout/LinedList"/>
    <dgm:cxn modelId="{457466EB-A1F4-43BB-8101-01719D9ECA39}" srcId="{831D30B5-7D03-4D59-BC30-99ACB809F4B5}" destId="{8EB7CFDC-9F0B-403F-A89F-E12A7014D5DB}" srcOrd="0" destOrd="0" parTransId="{6D9BD676-FEF9-45A5-8433-2C4890849DE5}" sibTransId="{8779E95E-7EF4-4552-984A-E7172F6F72ED}"/>
    <dgm:cxn modelId="{FB9E9C0A-5D84-49E7-B1DE-D15AFDF8BF8D}" type="presParOf" srcId="{0D02C6A2-C926-4F04-8977-7BC02C72D746}" destId="{4C941D68-3A65-41F7-8DA6-44A6E828E38A}" srcOrd="0" destOrd="0" presId="urn:microsoft.com/office/officeart/2008/layout/LinedList"/>
    <dgm:cxn modelId="{2C8D2145-2A85-490B-9BDC-11FD82F1F7C4}" type="presParOf" srcId="{0D02C6A2-C926-4F04-8977-7BC02C72D746}" destId="{D06D15DD-5FEE-4337-9211-27A80EBB8E74}" srcOrd="1" destOrd="0" presId="urn:microsoft.com/office/officeart/2008/layout/LinedList"/>
    <dgm:cxn modelId="{80AFD26E-A2A2-46D7-B048-096578D93BA0}" type="presParOf" srcId="{D06D15DD-5FEE-4337-9211-27A80EBB8E74}" destId="{F04CBF69-EBBD-49D5-8D55-3FE96E4C129D}" srcOrd="0" destOrd="0" presId="urn:microsoft.com/office/officeart/2008/layout/LinedList"/>
    <dgm:cxn modelId="{8005D43A-7608-4D9B-B3E6-5DD164E3E93A}" type="presParOf" srcId="{D06D15DD-5FEE-4337-9211-27A80EBB8E74}" destId="{23C38F63-EAFB-4587-8015-4180C817A84F}" srcOrd="1" destOrd="0" presId="urn:microsoft.com/office/officeart/2008/layout/LinedList"/>
    <dgm:cxn modelId="{20EC76C9-D69A-4F8D-92E3-72385CCEB13D}" type="presParOf" srcId="{23C38F63-EAFB-4587-8015-4180C817A84F}" destId="{00B789DB-A49B-4CBE-8D1A-0F1BB775E23D}" srcOrd="0" destOrd="0" presId="urn:microsoft.com/office/officeart/2008/layout/LinedList"/>
    <dgm:cxn modelId="{719AE0E8-1E46-46A4-B549-20EFAF2BFFCB}" type="presParOf" srcId="{23C38F63-EAFB-4587-8015-4180C817A84F}" destId="{05D745D2-090E-4D13-88D0-DF14AE263469}" srcOrd="1" destOrd="0" presId="urn:microsoft.com/office/officeart/2008/layout/LinedList"/>
    <dgm:cxn modelId="{FF5B0424-93D7-440A-99A1-4E07EC4A3DCE}" type="presParOf" srcId="{05D745D2-090E-4D13-88D0-DF14AE263469}" destId="{93CEB528-48D1-47E4-B06E-2AA75B4E4873}" srcOrd="0" destOrd="0" presId="urn:microsoft.com/office/officeart/2008/layout/LinedList"/>
    <dgm:cxn modelId="{8FD83605-B417-40EA-8287-4A073DC5D54F}" type="presParOf" srcId="{05D745D2-090E-4D13-88D0-DF14AE263469}" destId="{D1D245C7-A833-467F-9111-28617058E30C}" srcOrd="1" destOrd="0" presId="urn:microsoft.com/office/officeart/2008/layout/LinedList"/>
    <dgm:cxn modelId="{9668904C-F41D-42C5-9A3A-E50A7A888006}" type="presParOf" srcId="{05D745D2-090E-4D13-88D0-DF14AE263469}" destId="{D893FC01-9C14-4A4B-928A-93B43F6A0E50}" srcOrd="2" destOrd="0" presId="urn:microsoft.com/office/officeart/2008/layout/LinedList"/>
    <dgm:cxn modelId="{DA458A77-9D35-4AD6-869F-B843A1B24EF7}" type="presParOf" srcId="{23C38F63-EAFB-4587-8015-4180C817A84F}" destId="{04340038-79C2-41DC-BD9F-3F439F47B9CB}" srcOrd="2" destOrd="0" presId="urn:microsoft.com/office/officeart/2008/layout/LinedList"/>
    <dgm:cxn modelId="{03C0E841-22E0-4F0F-8137-08A843DE79D2}" type="presParOf" srcId="{23C38F63-EAFB-4587-8015-4180C817A84F}" destId="{A44BC6F5-6713-4AA4-9D4D-436F5CCCEEFD}" srcOrd="3" destOrd="0" presId="urn:microsoft.com/office/officeart/2008/layout/LinedList"/>
    <dgm:cxn modelId="{5DB1BBDA-E72A-4716-A90E-62E764E2AE44}" type="presParOf" srcId="{23C38F63-EAFB-4587-8015-4180C817A84F}" destId="{6C9C8300-2DB8-4D05-B026-48E9AE9C8C90}" srcOrd="4" destOrd="0" presId="urn:microsoft.com/office/officeart/2008/layout/LinedList"/>
    <dgm:cxn modelId="{812642A6-F7AE-44C6-8D52-31AAB8692B91}" type="presParOf" srcId="{6C9C8300-2DB8-4D05-B026-48E9AE9C8C90}" destId="{724ADB21-67FD-4972-A220-44A8F49F25ED}" srcOrd="0" destOrd="0" presId="urn:microsoft.com/office/officeart/2008/layout/LinedList"/>
    <dgm:cxn modelId="{B1C66AC9-D4FE-49C1-8D78-078AE6E34993}" type="presParOf" srcId="{6C9C8300-2DB8-4D05-B026-48E9AE9C8C90}" destId="{F31F9428-3A0C-4F1F-BEF7-915222E2571C}" srcOrd="1" destOrd="0" presId="urn:microsoft.com/office/officeart/2008/layout/LinedList"/>
    <dgm:cxn modelId="{6262B74C-F702-4CB4-A6C2-B39863C50D81}" type="presParOf" srcId="{6C9C8300-2DB8-4D05-B026-48E9AE9C8C90}" destId="{44C42094-E5ED-4014-97E3-DEE272DBEAAB}" srcOrd="2" destOrd="0" presId="urn:microsoft.com/office/officeart/2008/layout/LinedList"/>
    <dgm:cxn modelId="{D6D141C0-4101-41DF-BE72-92EEB6B0D726}" type="presParOf" srcId="{23C38F63-EAFB-4587-8015-4180C817A84F}" destId="{704CF076-568A-45B3-A833-272F464695AB}" srcOrd="5" destOrd="0" presId="urn:microsoft.com/office/officeart/2008/layout/LinedList"/>
    <dgm:cxn modelId="{98FDCF3C-DBC4-4DD1-8A7A-FF1144420D5D}" type="presParOf" srcId="{23C38F63-EAFB-4587-8015-4180C817A84F}" destId="{4CEA71AD-8058-4816-B1E6-2A21C0C9835F}" srcOrd="6" destOrd="0" presId="urn:microsoft.com/office/officeart/2008/layout/LinedList"/>
    <dgm:cxn modelId="{7889304E-A40D-40BC-9AE0-E9E9C1251CEF}" type="presParOf" srcId="{23C38F63-EAFB-4587-8015-4180C817A84F}" destId="{8C7A4C65-C9D2-4645-A8AA-F763EF499AAF}" srcOrd="7" destOrd="0" presId="urn:microsoft.com/office/officeart/2008/layout/LinedList"/>
    <dgm:cxn modelId="{39CBCD4F-B15D-4D68-8C80-818282D0F75E}" type="presParOf" srcId="{8C7A4C65-C9D2-4645-A8AA-F763EF499AAF}" destId="{D3B0D9E9-271D-4C88-A3A6-D826EB36022D}" srcOrd="0" destOrd="0" presId="urn:microsoft.com/office/officeart/2008/layout/LinedList"/>
    <dgm:cxn modelId="{7FD6B6B6-D99D-4A77-8AEB-85B30A6D5305}" type="presParOf" srcId="{8C7A4C65-C9D2-4645-A8AA-F763EF499AAF}" destId="{BCB8870F-5291-4494-A4E6-5A4F6CC3F5CE}" srcOrd="1" destOrd="0" presId="urn:microsoft.com/office/officeart/2008/layout/LinedList"/>
    <dgm:cxn modelId="{43B3FB2F-CADC-41EF-BBBE-E754F1D57FC2}" type="presParOf" srcId="{8C7A4C65-C9D2-4645-A8AA-F763EF499AAF}" destId="{240FAAB8-16AF-46F6-8BFB-C62C2C1269B4}" srcOrd="2" destOrd="0" presId="urn:microsoft.com/office/officeart/2008/layout/LinedList"/>
    <dgm:cxn modelId="{D17D2FDE-5349-485D-B3B4-C4AAAC6F88FC}" type="presParOf" srcId="{23C38F63-EAFB-4587-8015-4180C817A84F}" destId="{74F662C8-E9F5-4FC3-9DFB-6D232052728F}" srcOrd="8" destOrd="0" presId="urn:microsoft.com/office/officeart/2008/layout/LinedList"/>
    <dgm:cxn modelId="{2F7E3D9C-AFAF-42A2-A25B-05E4268F7D0F}" type="presParOf" srcId="{23C38F63-EAFB-4587-8015-4180C817A84F}" destId="{90C5A5B5-DC5A-485F-8818-5731D18EB982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433B0F-AFD7-4230-8133-4A0AA2C987FF}" type="doc">
      <dgm:prSet loTypeId="urn:microsoft.com/office/officeart/2005/8/layout/list1" loCatId="Inbox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DD8209C-DDD9-4F0F-A238-FDD26A4AEE21}">
      <dgm:prSet/>
      <dgm:spPr/>
      <dgm:t>
        <a:bodyPr/>
        <a:lstStyle/>
        <a:p>
          <a:r>
            <a:rPr lang="en-GB"/>
            <a:t>Monday afternoons</a:t>
          </a:r>
          <a:endParaRPr lang="en-US"/>
        </a:p>
      </dgm:t>
    </dgm:pt>
    <dgm:pt modelId="{23EE7789-C643-42AD-AC3F-2ECFB3DDE530}" type="parTrans" cxnId="{44B9D407-6ED8-4EC7-AE78-EF24C234CA7C}">
      <dgm:prSet/>
      <dgm:spPr/>
      <dgm:t>
        <a:bodyPr/>
        <a:lstStyle/>
        <a:p>
          <a:endParaRPr lang="en-US"/>
        </a:p>
      </dgm:t>
    </dgm:pt>
    <dgm:pt modelId="{C7C14D9A-45AE-4B1A-B134-40F124065F21}" type="sibTrans" cxnId="{44B9D407-6ED8-4EC7-AE78-EF24C234CA7C}">
      <dgm:prSet/>
      <dgm:spPr/>
      <dgm:t>
        <a:bodyPr/>
        <a:lstStyle/>
        <a:p>
          <a:endParaRPr lang="en-US"/>
        </a:p>
      </dgm:t>
    </dgm:pt>
    <dgm:pt modelId="{BAB91E8B-C4B7-4ECE-B2D7-38EB89A2D7F3}">
      <dgm:prSet/>
      <dgm:spPr/>
      <dgm:t>
        <a:bodyPr/>
        <a:lstStyle/>
        <a:p>
          <a:r>
            <a:rPr lang="en-GB"/>
            <a:t>1.00 p.m.</a:t>
          </a:r>
          <a:endParaRPr lang="en-US"/>
        </a:p>
      </dgm:t>
    </dgm:pt>
    <dgm:pt modelId="{6E99572D-DB8A-4D2D-9E6A-7224F3CBE3AA}" type="parTrans" cxnId="{963221A9-DA45-4E0C-8628-7778C7CF6282}">
      <dgm:prSet/>
      <dgm:spPr/>
      <dgm:t>
        <a:bodyPr/>
        <a:lstStyle/>
        <a:p>
          <a:endParaRPr lang="en-US"/>
        </a:p>
      </dgm:t>
    </dgm:pt>
    <dgm:pt modelId="{3EC2FDA0-B085-4385-BFE8-364F9A39536A}" type="sibTrans" cxnId="{963221A9-DA45-4E0C-8628-7778C7CF6282}">
      <dgm:prSet/>
      <dgm:spPr/>
      <dgm:t>
        <a:bodyPr/>
        <a:lstStyle/>
        <a:p>
          <a:endParaRPr lang="en-US"/>
        </a:p>
      </dgm:t>
    </dgm:pt>
    <dgm:pt modelId="{90DA2468-A07C-4BB6-B07A-FB52B5395085}">
      <dgm:prSet/>
      <dgm:spPr/>
      <dgm:t>
        <a:bodyPr/>
        <a:lstStyle/>
        <a:p>
          <a:r>
            <a:rPr lang="en-GB" dirty="0"/>
            <a:t> IQ Building, SA1 Campus</a:t>
          </a:r>
          <a:endParaRPr lang="en-US" dirty="0"/>
        </a:p>
      </dgm:t>
    </dgm:pt>
    <dgm:pt modelId="{5AB9A072-DB29-4218-AD8E-6587B73199DF}" type="parTrans" cxnId="{F4CB99BB-9166-4001-BE64-54179BACF619}">
      <dgm:prSet/>
      <dgm:spPr/>
      <dgm:t>
        <a:bodyPr/>
        <a:lstStyle/>
        <a:p>
          <a:endParaRPr lang="en-US"/>
        </a:p>
      </dgm:t>
    </dgm:pt>
    <dgm:pt modelId="{C4F52F89-A596-4A15-BE8B-B60B68879D53}" type="sibTrans" cxnId="{F4CB99BB-9166-4001-BE64-54179BACF619}">
      <dgm:prSet/>
      <dgm:spPr/>
      <dgm:t>
        <a:bodyPr/>
        <a:lstStyle/>
        <a:p>
          <a:endParaRPr lang="en-US"/>
        </a:p>
      </dgm:t>
    </dgm:pt>
    <dgm:pt modelId="{E09BA644-E4B8-45AE-861A-E42C8D386BED}" type="pres">
      <dgm:prSet presAssocID="{09433B0F-AFD7-4230-8133-4A0AA2C987FF}" presName="linear" presStyleCnt="0">
        <dgm:presLayoutVars>
          <dgm:dir/>
          <dgm:animLvl val="lvl"/>
          <dgm:resizeHandles val="exact"/>
        </dgm:presLayoutVars>
      </dgm:prSet>
      <dgm:spPr/>
    </dgm:pt>
    <dgm:pt modelId="{1BF1D110-60CE-44A5-A142-6686C4983113}" type="pres">
      <dgm:prSet presAssocID="{3DD8209C-DDD9-4F0F-A238-FDD26A4AEE21}" presName="parentLin" presStyleCnt="0"/>
      <dgm:spPr/>
    </dgm:pt>
    <dgm:pt modelId="{F2DC257B-FD58-4E57-A7AF-477DBA1B7F46}" type="pres">
      <dgm:prSet presAssocID="{3DD8209C-DDD9-4F0F-A238-FDD26A4AEE21}" presName="parentLeftMargin" presStyleLbl="node1" presStyleIdx="0" presStyleCnt="3"/>
      <dgm:spPr/>
    </dgm:pt>
    <dgm:pt modelId="{BCFB6534-AC38-40E7-81CC-231CD50EE664}" type="pres">
      <dgm:prSet presAssocID="{3DD8209C-DDD9-4F0F-A238-FDD26A4AEE2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506320F-9858-4181-87D4-3CEEE4E03F4A}" type="pres">
      <dgm:prSet presAssocID="{3DD8209C-DDD9-4F0F-A238-FDD26A4AEE21}" presName="negativeSpace" presStyleCnt="0"/>
      <dgm:spPr/>
    </dgm:pt>
    <dgm:pt modelId="{A8A09FB6-2AE1-4021-B684-01DEB79F468C}" type="pres">
      <dgm:prSet presAssocID="{3DD8209C-DDD9-4F0F-A238-FDD26A4AEE21}" presName="childText" presStyleLbl="conFgAcc1" presStyleIdx="0" presStyleCnt="3">
        <dgm:presLayoutVars>
          <dgm:bulletEnabled val="1"/>
        </dgm:presLayoutVars>
      </dgm:prSet>
      <dgm:spPr/>
    </dgm:pt>
    <dgm:pt modelId="{520C9D90-D39C-4DA0-9AC7-2974CC5B7A25}" type="pres">
      <dgm:prSet presAssocID="{C7C14D9A-45AE-4B1A-B134-40F124065F21}" presName="spaceBetweenRectangles" presStyleCnt="0"/>
      <dgm:spPr/>
    </dgm:pt>
    <dgm:pt modelId="{F23074BD-4131-44C3-8B89-6CF121ACF897}" type="pres">
      <dgm:prSet presAssocID="{BAB91E8B-C4B7-4ECE-B2D7-38EB89A2D7F3}" presName="parentLin" presStyleCnt="0"/>
      <dgm:spPr/>
    </dgm:pt>
    <dgm:pt modelId="{F7C9D689-0B1F-4EEC-B049-EDCD2C8EA285}" type="pres">
      <dgm:prSet presAssocID="{BAB91E8B-C4B7-4ECE-B2D7-38EB89A2D7F3}" presName="parentLeftMargin" presStyleLbl="node1" presStyleIdx="0" presStyleCnt="3"/>
      <dgm:spPr/>
    </dgm:pt>
    <dgm:pt modelId="{D2CD7D2A-3925-4BCB-B634-DBC83D84619E}" type="pres">
      <dgm:prSet presAssocID="{BAB91E8B-C4B7-4ECE-B2D7-38EB89A2D7F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985F1B3-9D0C-462E-B172-20AC5FB7213D}" type="pres">
      <dgm:prSet presAssocID="{BAB91E8B-C4B7-4ECE-B2D7-38EB89A2D7F3}" presName="negativeSpace" presStyleCnt="0"/>
      <dgm:spPr/>
    </dgm:pt>
    <dgm:pt modelId="{1F26E167-3334-4021-9C73-967139AE882B}" type="pres">
      <dgm:prSet presAssocID="{BAB91E8B-C4B7-4ECE-B2D7-38EB89A2D7F3}" presName="childText" presStyleLbl="conFgAcc1" presStyleIdx="1" presStyleCnt="3">
        <dgm:presLayoutVars>
          <dgm:bulletEnabled val="1"/>
        </dgm:presLayoutVars>
      </dgm:prSet>
      <dgm:spPr/>
    </dgm:pt>
    <dgm:pt modelId="{0CAEDA0C-1D24-42F9-922A-067C0BD81A9F}" type="pres">
      <dgm:prSet presAssocID="{3EC2FDA0-B085-4385-BFE8-364F9A39536A}" presName="spaceBetweenRectangles" presStyleCnt="0"/>
      <dgm:spPr/>
    </dgm:pt>
    <dgm:pt modelId="{CE4E7764-4FB1-4D7F-8A0F-4871DF88988A}" type="pres">
      <dgm:prSet presAssocID="{90DA2468-A07C-4BB6-B07A-FB52B5395085}" presName="parentLin" presStyleCnt="0"/>
      <dgm:spPr/>
    </dgm:pt>
    <dgm:pt modelId="{98EF45E6-9CE6-4047-8F8B-139F6E26EAED}" type="pres">
      <dgm:prSet presAssocID="{90DA2468-A07C-4BB6-B07A-FB52B5395085}" presName="parentLeftMargin" presStyleLbl="node1" presStyleIdx="1" presStyleCnt="3"/>
      <dgm:spPr/>
    </dgm:pt>
    <dgm:pt modelId="{267124CA-919D-4796-8E2D-C4165114E55C}" type="pres">
      <dgm:prSet presAssocID="{90DA2468-A07C-4BB6-B07A-FB52B5395085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7FFB6F4-4DE5-4499-AB71-ABF9005F752A}" type="pres">
      <dgm:prSet presAssocID="{90DA2468-A07C-4BB6-B07A-FB52B5395085}" presName="negativeSpace" presStyleCnt="0"/>
      <dgm:spPr/>
    </dgm:pt>
    <dgm:pt modelId="{DA2AA0CF-0394-4EF9-A6EF-E020B2CA8C07}" type="pres">
      <dgm:prSet presAssocID="{90DA2468-A07C-4BB6-B07A-FB52B5395085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F996102-F633-4381-9B1C-C49F7311E84B}" type="presOf" srcId="{3DD8209C-DDD9-4F0F-A238-FDD26A4AEE21}" destId="{F2DC257B-FD58-4E57-A7AF-477DBA1B7F46}" srcOrd="0" destOrd="0" presId="urn:microsoft.com/office/officeart/2005/8/layout/list1"/>
    <dgm:cxn modelId="{44B9D407-6ED8-4EC7-AE78-EF24C234CA7C}" srcId="{09433B0F-AFD7-4230-8133-4A0AA2C987FF}" destId="{3DD8209C-DDD9-4F0F-A238-FDD26A4AEE21}" srcOrd="0" destOrd="0" parTransId="{23EE7789-C643-42AD-AC3F-2ECFB3DDE530}" sibTransId="{C7C14D9A-45AE-4B1A-B134-40F124065F21}"/>
    <dgm:cxn modelId="{7A089D08-2C2A-4640-8017-7F0BBAFA12C9}" type="presOf" srcId="{3DD8209C-DDD9-4F0F-A238-FDD26A4AEE21}" destId="{BCFB6534-AC38-40E7-81CC-231CD50EE664}" srcOrd="1" destOrd="0" presId="urn:microsoft.com/office/officeart/2005/8/layout/list1"/>
    <dgm:cxn modelId="{35AC3C20-1CC9-4B3F-94B9-4C9D94E87A41}" type="presOf" srcId="{90DA2468-A07C-4BB6-B07A-FB52B5395085}" destId="{267124CA-919D-4796-8E2D-C4165114E55C}" srcOrd="1" destOrd="0" presId="urn:microsoft.com/office/officeart/2005/8/layout/list1"/>
    <dgm:cxn modelId="{0C387474-98BB-4C74-8833-3894BEEF688F}" type="presOf" srcId="{09433B0F-AFD7-4230-8133-4A0AA2C987FF}" destId="{E09BA644-E4B8-45AE-861A-E42C8D386BED}" srcOrd="0" destOrd="0" presId="urn:microsoft.com/office/officeart/2005/8/layout/list1"/>
    <dgm:cxn modelId="{745F8377-3A42-4054-8AF3-F4456C670876}" type="presOf" srcId="{BAB91E8B-C4B7-4ECE-B2D7-38EB89A2D7F3}" destId="{F7C9D689-0B1F-4EEC-B049-EDCD2C8EA285}" srcOrd="0" destOrd="0" presId="urn:microsoft.com/office/officeart/2005/8/layout/list1"/>
    <dgm:cxn modelId="{963221A9-DA45-4E0C-8628-7778C7CF6282}" srcId="{09433B0F-AFD7-4230-8133-4A0AA2C987FF}" destId="{BAB91E8B-C4B7-4ECE-B2D7-38EB89A2D7F3}" srcOrd="1" destOrd="0" parTransId="{6E99572D-DB8A-4D2D-9E6A-7224F3CBE3AA}" sibTransId="{3EC2FDA0-B085-4385-BFE8-364F9A39536A}"/>
    <dgm:cxn modelId="{F4CB99BB-9166-4001-BE64-54179BACF619}" srcId="{09433B0F-AFD7-4230-8133-4A0AA2C987FF}" destId="{90DA2468-A07C-4BB6-B07A-FB52B5395085}" srcOrd="2" destOrd="0" parTransId="{5AB9A072-DB29-4218-AD8E-6587B73199DF}" sibTransId="{C4F52F89-A596-4A15-BE8B-B60B68879D53}"/>
    <dgm:cxn modelId="{20E150BD-C366-46AC-BEB1-54DACCF7BED5}" type="presOf" srcId="{BAB91E8B-C4B7-4ECE-B2D7-38EB89A2D7F3}" destId="{D2CD7D2A-3925-4BCB-B634-DBC83D84619E}" srcOrd="1" destOrd="0" presId="urn:microsoft.com/office/officeart/2005/8/layout/list1"/>
    <dgm:cxn modelId="{56DDC8E2-2E05-408C-9292-E92CA719A16D}" type="presOf" srcId="{90DA2468-A07C-4BB6-B07A-FB52B5395085}" destId="{98EF45E6-9CE6-4047-8F8B-139F6E26EAED}" srcOrd="0" destOrd="0" presId="urn:microsoft.com/office/officeart/2005/8/layout/list1"/>
    <dgm:cxn modelId="{4E0D937A-20B9-44E4-B349-9985F6E8CB91}" type="presParOf" srcId="{E09BA644-E4B8-45AE-861A-E42C8D386BED}" destId="{1BF1D110-60CE-44A5-A142-6686C4983113}" srcOrd="0" destOrd="0" presId="urn:microsoft.com/office/officeart/2005/8/layout/list1"/>
    <dgm:cxn modelId="{6F813280-88D7-4FEB-B69E-404A9958377A}" type="presParOf" srcId="{1BF1D110-60CE-44A5-A142-6686C4983113}" destId="{F2DC257B-FD58-4E57-A7AF-477DBA1B7F46}" srcOrd="0" destOrd="0" presId="urn:microsoft.com/office/officeart/2005/8/layout/list1"/>
    <dgm:cxn modelId="{A8A86679-E6E0-4DD5-8C08-9FAD25B3B08F}" type="presParOf" srcId="{1BF1D110-60CE-44A5-A142-6686C4983113}" destId="{BCFB6534-AC38-40E7-81CC-231CD50EE664}" srcOrd="1" destOrd="0" presId="urn:microsoft.com/office/officeart/2005/8/layout/list1"/>
    <dgm:cxn modelId="{758FC5B0-B09C-4512-9DE9-3E6100A66E02}" type="presParOf" srcId="{E09BA644-E4B8-45AE-861A-E42C8D386BED}" destId="{9506320F-9858-4181-87D4-3CEEE4E03F4A}" srcOrd="1" destOrd="0" presId="urn:microsoft.com/office/officeart/2005/8/layout/list1"/>
    <dgm:cxn modelId="{9D9BE005-3A55-4748-AD6A-B6D9630B4379}" type="presParOf" srcId="{E09BA644-E4B8-45AE-861A-E42C8D386BED}" destId="{A8A09FB6-2AE1-4021-B684-01DEB79F468C}" srcOrd="2" destOrd="0" presId="urn:microsoft.com/office/officeart/2005/8/layout/list1"/>
    <dgm:cxn modelId="{F37088A6-02F9-45B3-AFEA-94496FDD3360}" type="presParOf" srcId="{E09BA644-E4B8-45AE-861A-E42C8D386BED}" destId="{520C9D90-D39C-4DA0-9AC7-2974CC5B7A25}" srcOrd="3" destOrd="0" presId="urn:microsoft.com/office/officeart/2005/8/layout/list1"/>
    <dgm:cxn modelId="{29914741-4AFB-43B2-82B6-0F8D3FF2E990}" type="presParOf" srcId="{E09BA644-E4B8-45AE-861A-E42C8D386BED}" destId="{F23074BD-4131-44C3-8B89-6CF121ACF897}" srcOrd="4" destOrd="0" presId="urn:microsoft.com/office/officeart/2005/8/layout/list1"/>
    <dgm:cxn modelId="{DAD361BF-B321-47B6-BC71-00EA581734A4}" type="presParOf" srcId="{F23074BD-4131-44C3-8B89-6CF121ACF897}" destId="{F7C9D689-0B1F-4EEC-B049-EDCD2C8EA285}" srcOrd="0" destOrd="0" presId="urn:microsoft.com/office/officeart/2005/8/layout/list1"/>
    <dgm:cxn modelId="{4C44CF13-96A7-4C74-8547-89F9E5A5E8DE}" type="presParOf" srcId="{F23074BD-4131-44C3-8B89-6CF121ACF897}" destId="{D2CD7D2A-3925-4BCB-B634-DBC83D84619E}" srcOrd="1" destOrd="0" presId="urn:microsoft.com/office/officeart/2005/8/layout/list1"/>
    <dgm:cxn modelId="{A8292574-6E3E-47E4-BAA5-6D24277F03F8}" type="presParOf" srcId="{E09BA644-E4B8-45AE-861A-E42C8D386BED}" destId="{0985F1B3-9D0C-462E-B172-20AC5FB7213D}" srcOrd="5" destOrd="0" presId="urn:microsoft.com/office/officeart/2005/8/layout/list1"/>
    <dgm:cxn modelId="{C090FF40-6801-4169-8B95-8E75A69A7483}" type="presParOf" srcId="{E09BA644-E4B8-45AE-861A-E42C8D386BED}" destId="{1F26E167-3334-4021-9C73-967139AE882B}" srcOrd="6" destOrd="0" presId="urn:microsoft.com/office/officeart/2005/8/layout/list1"/>
    <dgm:cxn modelId="{4DE20B32-2EA3-422C-8BF9-581794199F24}" type="presParOf" srcId="{E09BA644-E4B8-45AE-861A-E42C8D386BED}" destId="{0CAEDA0C-1D24-42F9-922A-067C0BD81A9F}" srcOrd="7" destOrd="0" presId="urn:microsoft.com/office/officeart/2005/8/layout/list1"/>
    <dgm:cxn modelId="{E17077C5-2950-48FB-AFBC-C1ECA06B52A4}" type="presParOf" srcId="{E09BA644-E4B8-45AE-861A-E42C8D386BED}" destId="{CE4E7764-4FB1-4D7F-8A0F-4871DF88988A}" srcOrd="8" destOrd="0" presId="urn:microsoft.com/office/officeart/2005/8/layout/list1"/>
    <dgm:cxn modelId="{58F43E65-88B0-4CDC-BD62-F4E001A81A66}" type="presParOf" srcId="{CE4E7764-4FB1-4D7F-8A0F-4871DF88988A}" destId="{98EF45E6-9CE6-4047-8F8B-139F6E26EAED}" srcOrd="0" destOrd="0" presId="urn:microsoft.com/office/officeart/2005/8/layout/list1"/>
    <dgm:cxn modelId="{1CB21A97-3493-4A36-BD56-194BBBE108B6}" type="presParOf" srcId="{CE4E7764-4FB1-4D7F-8A0F-4871DF88988A}" destId="{267124CA-919D-4796-8E2D-C4165114E55C}" srcOrd="1" destOrd="0" presId="urn:microsoft.com/office/officeart/2005/8/layout/list1"/>
    <dgm:cxn modelId="{2CEA7561-9425-4F49-92C7-BC2C43D91836}" type="presParOf" srcId="{E09BA644-E4B8-45AE-861A-E42C8D386BED}" destId="{C7FFB6F4-4DE5-4499-AB71-ABF9005F752A}" srcOrd="9" destOrd="0" presId="urn:microsoft.com/office/officeart/2005/8/layout/list1"/>
    <dgm:cxn modelId="{CD0E4F5D-FE81-4785-9875-1F4D9019E6B0}" type="presParOf" srcId="{E09BA644-E4B8-45AE-861A-E42C8D386BED}" destId="{DA2AA0CF-0394-4EF9-A6EF-E020B2CA8C0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941D68-3A65-41F7-8DA6-44A6E828E38A}">
      <dsp:nvSpPr>
        <dsp:cNvPr id="0" name=""/>
        <dsp:cNvSpPr/>
      </dsp:nvSpPr>
      <dsp:spPr>
        <a:xfrm>
          <a:off x="0" y="0"/>
          <a:ext cx="560705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04CBF69-EBBD-49D5-8D55-3FE96E4C129D}">
      <dsp:nvSpPr>
        <dsp:cNvPr id="0" name=""/>
        <dsp:cNvSpPr/>
      </dsp:nvSpPr>
      <dsp:spPr>
        <a:xfrm>
          <a:off x="0" y="0"/>
          <a:ext cx="1327888" cy="4927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AIMS</a:t>
          </a:r>
          <a:endParaRPr lang="en-US" sz="3200" kern="1200" dirty="0"/>
        </a:p>
      </dsp:txBody>
      <dsp:txXfrm>
        <a:off x="0" y="0"/>
        <a:ext cx="1327888" cy="4927599"/>
      </dsp:txXfrm>
    </dsp:sp>
    <dsp:sp modelId="{D1D245C7-A833-467F-9111-28617058E30C}">
      <dsp:nvSpPr>
        <dsp:cNvPr id="0" name=""/>
        <dsp:cNvSpPr/>
      </dsp:nvSpPr>
      <dsp:spPr>
        <a:xfrm>
          <a:off x="1408052" y="76993"/>
          <a:ext cx="4195212" cy="1539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To develop a practical understanding of empirical research skills</a:t>
          </a:r>
          <a:endParaRPr lang="en-US" sz="3200" kern="1200"/>
        </a:p>
      </dsp:txBody>
      <dsp:txXfrm>
        <a:off x="1408052" y="76993"/>
        <a:ext cx="4195212" cy="1539874"/>
      </dsp:txXfrm>
    </dsp:sp>
    <dsp:sp modelId="{04340038-79C2-41DC-BD9F-3F439F47B9CB}">
      <dsp:nvSpPr>
        <dsp:cNvPr id="0" name=""/>
        <dsp:cNvSpPr/>
      </dsp:nvSpPr>
      <dsp:spPr>
        <a:xfrm>
          <a:off x="1327888" y="1616868"/>
          <a:ext cx="42753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F31F9428-3A0C-4F1F-BEF7-915222E2571C}">
      <dsp:nvSpPr>
        <dsp:cNvPr id="0" name=""/>
        <dsp:cNvSpPr/>
      </dsp:nvSpPr>
      <dsp:spPr>
        <a:xfrm>
          <a:off x="1408052" y="1693862"/>
          <a:ext cx="4195212" cy="1539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To develop an understanding of the research process</a:t>
          </a:r>
          <a:endParaRPr lang="en-US" sz="3200" kern="1200"/>
        </a:p>
      </dsp:txBody>
      <dsp:txXfrm>
        <a:off x="1408052" y="1693862"/>
        <a:ext cx="4195212" cy="1539874"/>
      </dsp:txXfrm>
    </dsp:sp>
    <dsp:sp modelId="{704CF076-568A-45B3-A833-272F464695AB}">
      <dsp:nvSpPr>
        <dsp:cNvPr id="0" name=""/>
        <dsp:cNvSpPr/>
      </dsp:nvSpPr>
      <dsp:spPr>
        <a:xfrm>
          <a:off x="1327888" y="3233737"/>
          <a:ext cx="42753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CB8870F-5291-4494-A4E6-5A4F6CC3F5CE}">
      <dsp:nvSpPr>
        <dsp:cNvPr id="0" name=""/>
        <dsp:cNvSpPr/>
      </dsp:nvSpPr>
      <dsp:spPr>
        <a:xfrm>
          <a:off x="1408052" y="3310731"/>
          <a:ext cx="4195212" cy="1539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To communicate research</a:t>
          </a:r>
          <a:endParaRPr lang="en-US" sz="3200" kern="1200"/>
        </a:p>
      </dsp:txBody>
      <dsp:txXfrm>
        <a:off x="1408052" y="3310731"/>
        <a:ext cx="4195212" cy="1539874"/>
      </dsp:txXfrm>
    </dsp:sp>
    <dsp:sp modelId="{74F662C8-E9F5-4FC3-9DFB-6D232052728F}">
      <dsp:nvSpPr>
        <dsp:cNvPr id="0" name=""/>
        <dsp:cNvSpPr/>
      </dsp:nvSpPr>
      <dsp:spPr>
        <a:xfrm>
          <a:off x="1327888" y="4850606"/>
          <a:ext cx="42753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A09FB6-2AE1-4021-B684-01DEB79F468C}">
      <dsp:nvSpPr>
        <dsp:cNvPr id="0" name=""/>
        <dsp:cNvSpPr/>
      </dsp:nvSpPr>
      <dsp:spPr>
        <a:xfrm>
          <a:off x="0" y="387647"/>
          <a:ext cx="10261599" cy="579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FB6534-AC38-40E7-81CC-231CD50EE664}">
      <dsp:nvSpPr>
        <dsp:cNvPr id="0" name=""/>
        <dsp:cNvSpPr/>
      </dsp:nvSpPr>
      <dsp:spPr>
        <a:xfrm>
          <a:off x="513080" y="48167"/>
          <a:ext cx="7183120" cy="6789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1505" tIns="0" rIns="271505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Monday afternoons</a:t>
          </a:r>
          <a:endParaRPr lang="en-US" sz="2300" kern="1200"/>
        </a:p>
      </dsp:txBody>
      <dsp:txXfrm>
        <a:off x="546224" y="81311"/>
        <a:ext cx="7116832" cy="612672"/>
      </dsp:txXfrm>
    </dsp:sp>
    <dsp:sp modelId="{1F26E167-3334-4021-9C73-967139AE882B}">
      <dsp:nvSpPr>
        <dsp:cNvPr id="0" name=""/>
        <dsp:cNvSpPr/>
      </dsp:nvSpPr>
      <dsp:spPr>
        <a:xfrm>
          <a:off x="0" y="1430927"/>
          <a:ext cx="10261599" cy="579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CD7D2A-3925-4BCB-B634-DBC83D84619E}">
      <dsp:nvSpPr>
        <dsp:cNvPr id="0" name=""/>
        <dsp:cNvSpPr/>
      </dsp:nvSpPr>
      <dsp:spPr>
        <a:xfrm>
          <a:off x="513080" y="1091447"/>
          <a:ext cx="7183120" cy="6789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1505" tIns="0" rIns="271505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1.00 p.m.</a:t>
          </a:r>
          <a:endParaRPr lang="en-US" sz="2300" kern="1200"/>
        </a:p>
      </dsp:txBody>
      <dsp:txXfrm>
        <a:off x="546224" y="1124591"/>
        <a:ext cx="7116832" cy="612672"/>
      </dsp:txXfrm>
    </dsp:sp>
    <dsp:sp modelId="{DA2AA0CF-0394-4EF9-A6EF-E020B2CA8C07}">
      <dsp:nvSpPr>
        <dsp:cNvPr id="0" name=""/>
        <dsp:cNvSpPr/>
      </dsp:nvSpPr>
      <dsp:spPr>
        <a:xfrm>
          <a:off x="0" y="2474207"/>
          <a:ext cx="10261599" cy="579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7124CA-919D-4796-8E2D-C4165114E55C}">
      <dsp:nvSpPr>
        <dsp:cNvPr id="0" name=""/>
        <dsp:cNvSpPr/>
      </dsp:nvSpPr>
      <dsp:spPr>
        <a:xfrm>
          <a:off x="513080" y="2134727"/>
          <a:ext cx="7183120" cy="6789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1505" tIns="0" rIns="271505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 IQ Building, SA1 Campus</a:t>
          </a:r>
          <a:endParaRPr lang="en-US" sz="2300" kern="1200" dirty="0"/>
        </a:p>
      </dsp:txBody>
      <dsp:txXfrm>
        <a:off x="546224" y="2167871"/>
        <a:ext cx="7116832" cy="6126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1/1/2019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1/1/2019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1/1/2019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leadershipfreak.wordpress.com/2010/05/page/2/" TargetMode="External"/><Relationship Id="rId2" Type="http://schemas.openxmlformats.org/officeDocument/2006/relationships/image" Target="../media/image1.jpg&amp;ehk=usqPPPWjIwVDP3D8n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68D508C-A317-451C-AB61-8A699E3570F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406" y="0"/>
            <a:ext cx="6096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0FEC646-F5DC-4005-88CC-B6996637C8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567226"/>
            <a:ext cx="8991600" cy="1723549"/>
          </a:xfrm>
        </p:spPr>
        <p:txBody>
          <a:bodyPr>
            <a:normAutofit/>
          </a:bodyPr>
          <a:lstStyle/>
          <a:p>
            <a:r>
              <a:rPr lang="en-GB" sz="4000"/>
              <a:t>EMPIRICAL RESEARCH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C8534F0-9D5C-4A51-979B-C637A031EE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9219" y="5583044"/>
            <a:ext cx="3995955" cy="653164"/>
          </a:xfrm>
        </p:spPr>
        <p:txBody>
          <a:bodyPr>
            <a:no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OVERVIEW OF MODULE</a:t>
            </a:r>
          </a:p>
        </p:txBody>
      </p:sp>
    </p:spTree>
    <p:extLst>
      <p:ext uri="{BB962C8B-B14F-4D97-AF65-F5344CB8AC3E}">
        <p14:creationId xmlns:p14="http://schemas.microsoft.com/office/powerpoint/2010/main" val="33527048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F0ADB5-A0B4-4B01-A8C4-FDC34CE22B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6D0FDE-0241-4C21-A720-A6947535823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4D5AE3-A856-425C-BE12-EF167765A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What: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5200586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1419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5AE3-A856-425C-BE12-EF167765A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8C34F-5FC2-4B75-AC83-996BA47F3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2800" dirty="0"/>
              <a:t>Four assignments…..</a:t>
            </a:r>
          </a:p>
        </p:txBody>
      </p:sp>
    </p:spTree>
    <p:extLst>
      <p:ext uri="{BB962C8B-B14F-4D97-AF65-F5344CB8AC3E}">
        <p14:creationId xmlns:p14="http://schemas.microsoft.com/office/powerpoint/2010/main" val="740239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3EE62-FCDC-4554-9B6B-F997C2679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9249664" cy="1188720"/>
          </a:xfrm>
        </p:spPr>
        <p:txBody>
          <a:bodyPr/>
          <a:lstStyle/>
          <a:p>
            <a:r>
              <a:rPr lang="en-GB" dirty="0"/>
              <a:t>ASSIGNMENT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31D5C-5608-44B0-BC57-321E92293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9249664" cy="4009499"/>
          </a:xfrm>
        </p:spPr>
        <p:txBody>
          <a:bodyPr>
            <a:normAutofit fontScale="25000" lnSpcReduction="20000"/>
          </a:bodyPr>
          <a:lstStyle/>
          <a:p>
            <a:r>
              <a:rPr lang="en-GB" sz="12800" cap="all" dirty="0"/>
              <a:t>PROJECT PROPOSAL</a:t>
            </a:r>
            <a:endParaRPr lang="en-GB" sz="12800" dirty="0"/>
          </a:p>
          <a:p>
            <a:endParaRPr lang="en-GB" sz="12800" dirty="0"/>
          </a:p>
          <a:p>
            <a:r>
              <a:rPr lang="en-GB" sz="12800" dirty="0"/>
              <a:t>WORD COUNT: 1,000 – 1,500 WORDS</a:t>
            </a:r>
            <a:r>
              <a:rPr lang="en-GB" sz="12800" u="sng" dirty="0"/>
              <a:t> </a:t>
            </a:r>
            <a:r>
              <a:rPr lang="en-GB" sz="12800" dirty="0"/>
              <a:t> </a:t>
            </a:r>
          </a:p>
          <a:p>
            <a:pPr marL="360363" indent="0">
              <a:buNone/>
            </a:pPr>
            <a:r>
              <a:rPr lang="en-GB" sz="12800" dirty="0"/>
              <a:t>Submit a project proposal including ethical considerations for an empirical research project. </a:t>
            </a:r>
          </a:p>
          <a:p>
            <a:pPr marL="0" indent="0">
              <a:buNone/>
            </a:pPr>
            <a:r>
              <a:rPr lang="en-GB" sz="12800" dirty="0"/>
              <a:t> </a:t>
            </a:r>
          </a:p>
          <a:p>
            <a:r>
              <a:rPr lang="en-GB" sz="12800" dirty="0"/>
              <a:t>SUBMISSION DETAILS:   Via Turnitin, 12 March 2019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305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B2F69-8DFA-412C-BEF7-13FA8520E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DA33E-7617-4BDE-841D-BAB4D7316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5" y="2638044"/>
            <a:ext cx="8915835" cy="380629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200" dirty="0"/>
              <a:t> </a:t>
            </a:r>
          </a:p>
          <a:p>
            <a:r>
              <a:rPr lang="en-GB" sz="11200" cap="all" dirty="0"/>
              <a:t>Assessment  TYPE :  </a:t>
            </a:r>
            <a:r>
              <a:rPr lang="en-GB" sz="11200" dirty="0"/>
              <a:t>Classroom based.  20 minutes </a:t>
            </a:r>
          </a:p>
          <a:p>
            <a:endParaRPr lang="en-GB" sz="11200" dirty="0"/>
          </a:p>
          <a:p>
            <a:r>
              <a:rPr lang="en-GB" sz="11200" dirty="0"/>
              <a:t>Building upon the information supplied in Assignment One [Research Proposal], facilitate a research focus group. </a:t>
            </a:r>
          </a:p>
          <a:p>
            <a:endParaRPr lang="en-GB" sz="11200" dirty="0"/>
          </a:p>
          <a:p>
            <a:r>
              <a:rPr lang="en-GB" sz="11200" dirty="0"/>
              <a:t>Submission:  Provisional date 1</a:t>
            </a:r>
            <a:r>
              <a:rPr lang="en-GB" sz="11200" baseline="30000" dirty="0"/>
              <a:t>st</a:t>
            </a:r>
            <a:r>
              <a:rPr lang="en-GB" sz="11200" dirty="0"/>
              <a:t>  April 2019   (There may be another date allocated for this to facilitate all focus groups comfortably)	</a:t>
            </a:r>
          </a:p>
          <a:p>
            <a:pPr marL="0" indent="0">
              <a:buNone/>
            </a:pPr>
            <a:r>
              <a:rPr lang="en-GB" sz="6200" dirty="0"/>
              <a:t> </a:t>
            </a:r>
          </a:p>
          <a:p>
            <a:pPr marL="0" indent="0">
              <a:buNone/>
            </a:pPr>
            <a:r>
              <a:rPr lang="en-GB" sz="6200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250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C968A-93FE-4061-8A50-DEB22343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5" y="964692"/>
            <a:ext cx="9129591" cy="1188720"/>
          </a:xfrm>
        </p:spPr>
        <p:txBody>
          <a:bodyPr/>
          <a:lstStyle/>
          <a:p>
            <a:r>
              <a:rPr lang="en-GB" dirty="0"/>
              <a:t>Assignment three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DD9A4-8F94-438C-8649-D7008BB75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9448246" cy="3901301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ASSESSMENT TYPE: Presentation.   WORD COUNT: 20 minutes</a:t>
            </a:r>
          </a:p>
          <a:p>
            <a:endParaRPr lang="en-GB" sz="2800" dirty="0"/>
          </a:p>
          <a:p>
            <a:r>
              <a:rPr lang="en-GB" sz="2800" dirty="0"/>
              <a:t>Participate in a research focus group.  Provisional date 1</a:t>
            </a:r>
            <a:r>
              <a:rPr lang="en-GB" sz="2800" baseline="30000" dirty="0"/>
              <a:t>st</a:t>
            </a:r>
            <a:r>
              <a:rPr lang="en-GB" sz="2800" dirty="0"/>
              <a:t> April 2019   (There may be another date allocated for this to facilitate all focus groups comfortably)	</a:t>
            </a:r>
          </a:p>
          <a:p>
            <a:endParaRPr lang="en-GB" sz="2800" dirty="0"/>
          </a:p>
          <a:p>
            <a:r>
              <a:rPr lang="en-GB" sz="2800" dirty="0"/>
              <a:t>SUBMISSION DETAILS:   A classroom based assessment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256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30C79-0EA1-46EA-8E8A-0C56818B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3" y="964692"/>
            <a:ext cx="10889671" cy="1188720"/>
          </a:xfrm>
        </p:spPr>
        <p:txBody>
          <a:bodyPr/>
          <a:lstStyle/>
          <a:p>
            <a:r>
              <a:rPr lang="en-GB" dirty="0"/>
              <a:t>Assignment four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55409-14E6-4AF3-9923-D3B2C08795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09" y="2638044"/>
            <a:ext cx="11402291" cy="3101983"/>
          </a:xfrm>
        </p:spPr>
        <p:txBody>
          <a:bodyPr>
            <a:normAutofit fontScale="77500" lnSpcReduction="20000"/>
          </a:bodyPr>
          <a:lstStyle/>
          <a:p>
            <a:r>
              <a:rPr lang="en-GB" sz="3200" dirty="0"/>
              <a:t>ASSIGNMENT: Presentation   WORD COUNT: 15 minutes</a:t>
            </a:r>
          </a:p>
          <a:p>
            <a:pPr marL="0" indent="0">
              <a:buNone/>
            </a:pPr>
            <a:r>
              <a:rPr lang="en-GB" sz="3200" dirty="0"/>
              <a:t>  </a:t>
            </a:r>
          </a:p>
          <a:p>
            <a:r>
              <a:rPr lang="en-GB" sz="3200" dirty="0"/>
              <a:t>Building on work from Assignment One [Research Proposal] and Assignment Two [Facilitating a Focus Group], present an analysis and discussion of your research findings</a:t>
            </a:r>
          </a:p>
          <a:p>
            <a:pPr marL="0" indent="0">
              <a:buNone/>
            </a:pPr>
            <a:r>
              <a:rPr lang="en-GB" sz="3200" dirty="0"/>
              <a:t> </a:t>
            </a:r>
          </a:p>
          <a:p>
            <a:r>
              <a:rPr lang="en-GB" sz="3200" dirty="0"/>
              <a:t>SUBMISSION DETAILS:    The date for your presentation will be allocated to students by the tutor.  Provisional dates – 14</a:t>
            </a:r>
            <a:r>
              <a:rPr lang="en-GB" sz="3200" baseline="30000" dirty="0"/>
              <a:t>th</a:t>
            </a:r>
            <a:r>
              <a:rPr lang="en-GB" sz="3200" dirty="0"/>
              <a:t> May 2019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035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83D57-122A-44B6-A498-FF1E9EDAF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GB" dirty="0"/>
              <a:t>When/WHERE: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874974"/>
              </p:ext>
            </p:extLst>
          </p:nvPr>
        </p:nvGraphicFramePr>
        <p:xfrm>
          <a:off x="965201" y="2638425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7136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3AFEE-F5D1-4CF4-8486-173F36C6E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/>
          <a:lstStyle/>
          <a:p>
            <a:r>
              <a:rPr lang="en-GB"/>
              <a:t>How: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2B0E6-4805-47E1-B2AD-90CEC0912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en-GB" sz="4000" dirty="0"/>
              <a:t>Experiential workshops</a:t>
            </a:r>
          </a:p>
          <a:p>
            <a:endParaRPr lang="en-GB" sz="4000" dirty="0"/>
          </a:p>
          <a:p>
            <a:r>
              <a:rPr lang="en-GB" sz="4000" dirty="0"/>
              <a:t>Guided independent research</a:t>
            </a:r>
          </a:p>
          <a:p>
            <a:endParaRPr lang="en-GB" sz="4000" dirty="0"/>
          </a:p>
          <a:p>
            <a:r>
              <a:rPr lang="en-GB" sz="4000" dirty="0"/>
              <a:t>Focus group practice</a:t>
            </a:r>
          </a:p>
        </p:txBody>
      </p:sp>
    </p:spTree>
    <p:extLst>
      <p:ext uri="{BB962C8B-B14F-4D97-AF65-F5344CB8AC3E}">
        <p14:creationId xmlns:p14="http://schemas.microsoft.com/office/powerpoint/2010/main" val="3193123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</p:sp>
      <p:sp>
        <p:nvSpPr>
          <p:cNvPr id="23" name="Rectangle 15">
            <a:extLst>
              <a:ext uri="{FF2B5EF4-FFF2-40B4-BE49-F238E27FC236}">
                <a16:creationId xmlns:a16="http://schemas.microsoft.com/office/drawing/2014/main" id="{343EE4E4-4F6E-4D0C-8241-7422485C59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085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7">
            <a:extLst>
              <a:ext uri="{FF2B5EF4-FFF2-40B4-BE49-F238E27FC236}">
                <a16:creationId xmlns:a16="http://schemas.microsoft.com/office/drawing/2014/main" id="{39CDFF21-67C6-4C4C-9A1C-C7726D3D397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66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5" name="Rectangle 19">
            <a:extLst>
              <a:ext uri="{FF2B5EF4-FFF2-40B4-BE49-F238E27FC236}">
                <a16:creationId xmlns:a16="http://schemas.microsoft.com/office/drawing/2014/main" id="{E98F8D60-BC6F-4B41-9481-5F49C96A105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1520" y="806357"/>
            <a:ext cx="4511266" cy="4928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00FA7D1-1BC5-462C-A095-5C71CEA1EAF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88626" y="1190881"/>
            <a:ext cx="4159568" cy="415956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D9906D1-6581-4181-B476-79DD13CC1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3757" y="1290025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dirty="0"/>
              <a:t> Empirical </a:t>
            </a:r>
            <a:r>
              <a:rPr lang="en-US"/>
              <a:t>Research skills…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2FC49E7-5C35-4377-AFAA-3262BD6E54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23757" y="2858703"/>
            <a:ext cx="4475892" cy="3042547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sz="4800" dirty="0">
                <a:solidFill>
                  <a:srgbClr val="FFFFFF"/>
                </a:solidFill>
              </a:rPr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179488919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134</TotalTime>
  <Words>143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Gill Sans MT</vt:lpstr>
      <vt:lpstr>Parcel</vt:lpstr>
      <vt:lpstr>EMPIRICAL RESEARCH </vt:lpstr>
      <vt:lpstr>What:</vt:lpstr>
      <vt:lpstr>What:</vt:lpstr>
      <vt:lpstr>ASSIGNMENT ONE</vt:lpstr>
      <vt:lpstr>ASSIGNMENT TWO</vt:lpstr>
      <vt:lpstr>Assignment three</vt:lpstr>
      <vt:lpstr>Assignment four</vt:lpstr>
      <vt:lpstr>When/WHERE:</vt:lpstr>
      <vt:lpstr>How:</vt:lpstr>
      <vt:lpstr> Empirical Research skills…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Beverly Cole</dc:creator>
  <cp:lastModifiedBy>Beverly Cole</cp:lastModifiedBy>
  <cp:revision>14</cp:revision>
  <dcterms:created xsi:type="dcterms:W3CDTF">2017-09-27T19:27:04Z</dcterms:created>
  <dcterms:modified xsi:type="dcterms:W3CDTF">2019-01-01T21:12:33Z</dcterms:modified>
</cp:coreProperties>
</file>