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sldIdLst>
    <p:sldId id="256" r:id="rId2"/>
    <p:sldId id="260" r:id="rId3"/>
    <p:sldId id="257" r:id="rId4"/>
    <p:sldId id="258" r:id="rId5"/>
    <p:sldId id="259" r:id="rId6"/>
    <p:sldId id="261" r:id="rId7"/>
    <p:sldId id="262" r:id="rId8"/>
    <p:sldId id="264" r:id="rId9"/>
    <p:sldId id="274" r:id="rId10"/>
    <p:sldId id="263" r:id="rId11"/>
    <p:sldId id="272" r:id="rId12"/>
    <p:sldId id="265" r:id="rId13"/>
    <p:sldId id="268" r:id="rId14"/>
    <p:sldId id="269" r:id="rId15"/>
    <p:sldId id="271" r:id="rId16"/>
    <p:sldId id="270" r:id="rId17"/>
    <p:sldId id="275" r:id="rId18"/>
    <p:sldId id="273"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225E34-0260-2174-FAC6-A4C0709AA105}" v="1" dt="2023-04-24T08:41:50.789"/>
    <p1510:client id="{01BAF575-0FFB-A9FF-756B-D73FFC9D7836}" v="2" dt="2023-04-19T18:51:31.766"/>
    <p1510:client id="{33D167E6-E5CC-F400-E5C1-ED74F19CD501}" v="136" dt="2023-04-24T08:30:07.040"/>
    <p1510:client id="{397DD857-E804-A695-6A23-335134F18213}" v="89" dt="2023-04-18T15:39:14.791"/>
    <p1510:client id="{57520252-D120-A6B6-115D-A0F5AC241165}" v="1" dt="2023-04-20T08:46:15.082"/>
    <p1510:client id="{765EBBE3-4315-BE51-0CEE-7D7476D94D25}" v="613" dt="2023-04-19T12:14:35.729"/>
    <p1510:client id="{9928DD85-2C22-4361-AD70-18DF276B3EF9}" v="473" dt="2023-04-18T12:46:02.193"/>
    <p1510:client id="{9FA61CB2-5B0D-BBAD-A276-90FF1613394C}" v="2" dt="2023-04-20T09:34:14.346"/>
    <p1510:client id="{B721829E-EE9A-ABC4-3DB8-A22A9B6DBE92}" v="197" dt="2023-04-19T18:50:56.475"/>
    <p1510:client id="{BD8FF9B6-5A9F-1D90-D431-08CBF1082AD5}" v="17" dt="2023-04-20T10:04:52.568"/>
    <p1510:client id="{CF46BC4D-431D-1BEC-0FBB-666FC7A22EA1}" v="746" dt="2023-04-19T11:20:39.450"/>
    <p1510:client id="{D6A1C35A-4BFB-B6B4-9614-53EF655E5E63}" v="88" dt="2023-04-19T13:00:26.809"/>
    <p1510:client id="{D8DD0445-D1C9-7C2D-7E60-A8F8A3A85E40}" v="813" dt="2023-04-18T19:56:39.685"/>
    <p1510:client id="{DB10CCF9-2C71-1C32-0ACE-8D0CDF91C8D4}" v="256" dt="2023-04-19T12:34:23.7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na-Madalina Sandu (2018643)" userId="S::2018643@student.uwtsd.ac.uk::111f239e-064a-4ed3-9f00-069c5087768e" providerId="AD" clId="Web-{D6A1C35A-4BFB-B6B4-9614-53EF655E5E63}"/>
    <pc:docChg chg="modSld">
      <pc:chgData name="Cristina-Madalina Sandu (2018643)" userId="S::2018643@student.uwtsd.ac.uk::111f239e-064a-4ed3-9f00-069c5087768e" providerId="AD" clId="Web-{D6A1C35A-4BFB-B6B4-9614-53EF655E5E63}" dt="2023-04-19T13:00:23.575" v="90" actId="20577"/>
      <pc:docMkLst>
        <pc:docMk/>
      </pc:docMkLst>
      <pc:sldChg chg="modSp">
        <pc:chgData name="Cristina-Madalina Sandu (2018643)" userId="S::2018643@student.uwtsd.ac.uk::111f239e-064a-4ed3-9f00-069c5087768e" providerId="AD" clId="Web-{D6A1C35A-4BFB-B6B4-9614-53EF655E5E63}" dt="2023-04-19T13:00:23.575" v="90" actId="20577"/>
        <pc:sldMkLst>
          <pc:docMk/>
          <pc:sldMk cId="3003586356" sldId="259"/>
        </pc:sldMkLst>
        <pc:spChg chg="mod">
          <ac:chgData name="Cristina-Madalina Sandu (2018643)" userId="S::2018643@student.uwtsd.ac.uk::111f239e-064a-4ed3-9f00-069c5087768e" providerId="AD" clId="Web-{D6A1C35A-4BFB-B6B4-9614-53EF655E5E63}" dt="2023-04-19T13:00:23.575" v="90" actId="20577"/>
          <ac:spMkLst>
            <pc:docMk/>
            <pc:sldMk cId="3003586356" sldId="259"/>
            <ac:spMk id="3" creationId="{D04A7D2A-6071-2D1E-4315-32954A9C8FED}"/>
          </ac:spMkLst>
        </pc:spChg>
      </pc:sldChg>
    </pc:docChg>
  </pc:docChgLst>
  <pc:docChgLst>
    <pc:chgData name="Cristina-Madalina Sandu (2018643)" userId="S::2018643@student.uwtsd.ac.uk::111f239e-064a-4ed3-9f00-069c5087768e" providerId="AD" clId="Web-{01225E34-0260-2174-FAC6-A4C0709AA105}"/>
    <pc:docChg chg="modSld">
      <pc:chgData name="Cristina-Madalina Sandu (2018643)" userId="S::2018643@student.uwtsd.ac.uk::111f239e-064a-4ed3-9f00-069c5087768e" providerId="AD" clId="Web-{01225E34-0260-2174-FAC6-A4C0709AA105}" dt="2023-04-24T08:41:50.789" v="0"/>
      <pc:docMkLst>
        <pc:docMk/>
      </pc:docMkLst>
      <pc:sldChg chg="delSp">
        <pc:chgData name="Cristina-Madalina Sandu (2018643)" userId="S::2018643@student.uwtsd.ac.uk::111f239e-064a-4ed3-9f00-069c5087768e" providerId="AD" clId="Web-{01225E34-0260-2174-FAC6-A4C0709AA105}" dt="2023-04-24T08:41:50.789" v="0"/>
        <pc:sldMkLst>
          <pc:docMk/>
          <pc:sldMk cId="3112638187" sldId="258"/>
        </pc:sldMkLst>
        <pc:spChg chg="del">
          <ac:chgData name="Cristina-Madalina Sandu (2018643)" userId="S::2018643@student.uwtsd.ac.uk::111f239e-064a-4ed3-9f00-069c5087768e" providerId="AD" clId="Web-{01225E34-0260-2174-FAC6-A4C0709AA105}" dt="2023-04-24T08:41:50.789" v="0"/>
          <ac:spMkLst>
            <pc:docMk/>
            <pc:sldMk cId="3112638187" sldId="258"/>
            <ac:spMk id="15" creationId="{F90D6EFC-F2EE-F6CB-D9C3-9BD945585FBD}"/>
          </ac:spMkLst>
        </pc:spChg>
      </pc:sldChg>
    </pc:docChg>
  </pc:docChgLst>
  <pc:docChgLst>
    <pc:chgData name="Cristina-Madalina Sandu (2018643)" userId="S::2018643@student.uwtsd.ac.uk::111f239e-064a-4ed3-9f00-069c5087768e" providerId="AD" clId="Web-{765EBBE3-4315-BE51-0CEE-7D7476D94D25}"/>
    <pc:docChg chg="addSld delSld modSld sldOrd">
      <pc:chgData name="Cristina-Madalina Sandu (2018643)" userId="S::2018643@student.uwtsd.ac.uk::111f239e-064a-4ed3-9f00-069c5087768e" providerId="AD" clId="Web-{765EBBE3-4315-BE51-0CEE-7D7476D94D25}" dt="2023-04-19T12:14:35.729" v="457"/>
      <pc:docMkLst>
        <pc:docMk/>
      </pc:docMkLst>
      <pc:sldChg chg="modSp">
        <pc:chgData name="Cristina-Madalina Sandu (2018643)" userId="S::2018643@student.uwtsd.ac.uk::111f239e-064a-4ed3-9f00-069c5087768e" providerId="AD" clId="Web-{765EBBE3-4315-BE51-0CEE-7D7476D94D25}" dt="2023-04-19T12:01:23.478" v="341" actId="20577"/>
        <pc:sldMkLst>
          <pc:docMk/>
          <pc:sldMk cId="3003586356" sldId="259"/>
        </pc:sldMkLst>
        <pc:spChg chg="mod">
          <ac:chgData name="Cristina-Madalina Sandu (2018643)" userId="S::2018643@student.uwtsd.ac.uk::111f239e-064a-4ed3-9f00-069c5087768e" providerId="AD" clId="Web-{765EBBE3-4315-BE51-0CEE-7D7476D94D25}" dt="2023-04-19T12:01:23.478" v="341" actId="20577"/>
          <ac:spMkLst>
            <pc:docMk/>
            <pc:sldMk cId="3003586356" sldId="259"/>
            <ac:spMk id="4" creationId="{70F27FAA-37B7-C40B-B241-F3CF430C70A2}"/>
          </ac:spMkLst>
        </pc:spChg>
      </pc:sldChg>
      <pc:sldChg chg="modSp">
        <pc:chgData name="Cristina-Madalina Sandu (2018643)" userId="S::2018643@student.uwtsd.ac.uk::111f239e-064a-4ed3-9f00-069c5087768e" providerId="AD" clId="Web-{765EBBE3-4315-BE51-0CEE-7D7476D94D25}" dt="2023-04-19T11:24:12.425" v="38" actId="20577"/>
        <pc:sldMkLst>
          <pc:docMk/>
          <pc:sldMk cId="2320986748" sldId="262"/>
        </pc:sldMkLst>
        <pc:spChg chg="mod">
          <ac:chgData name="Cristina-Madalina Sandu (2018643)" userId="S::2018643@student.uwtsd.ac.uk::111f239e-064a-4ed3-9f00-069c5087768e" providerId="AD" clId="Web-{765EBBE3-4315-BE51-0CEE-7D7476D94D25}" dt="2023-04-19T11:22:59.060" v="8" actId="20577"/>
          <ac:spMkLst>
            <pc:docMk/>
            <pc:sldMk cId="2320986748" sldId="262"/>
            <ac:spMk id="2" creationId="{51EF8CFB-6B6A-3EDC-8D81-2F1119DD4DFA}"/>
          </ac:spMkLst>
        </pc:spChg>
        <pc:spChg chg="mod">
          <ac:chgData name="Cristina-Madalina Sandu (2018643)" userId="S::2018643@student.uwtsd.ac.uk::111f239e-064a-4ed3-9f00-069c5087768e" providerId="AD" clId="Web-{765EBBE3-4315-BE51-0CEE-7D7476D94D25}" dt="2023-04-19T11:24:12.425" v="38" actId="20577"/>
          <ac:spMkLst>
            <pc:docMk/>
            <pc:sldMk cId="2320986748" sldId="262"/>
            <ac:spMk id="3" creationId="{8C9EE78B-79ED-426F-CF1A-E013DAEFFBAE}"/>
          </ac:spMkLst>
        </pc:spChg>
      </pc:sldChg>
      <pc:sldChg chg="addSp modSp">
        <pc:chgData name="Cristina-Madalina Sandu (2018643)" userId="S::2018643@student.uwtsd.ac.uk::111f239e-064a-4ed3-9f00-069c5087768e" providerId="AD" clId="Web-{765EBBE3-4315-BE51-0CEE-7D7476D94D25}" dt="2023-04-19T12:06:16.611" v="406" actId="20577"/>
        <pc:sldMkLst>
          <pc:docMk/>
          <pc:sldMk cId="2671461032" sldId="263"/>
        </pc:sldMkLst>
        <pc:spChg chg="mod">
          <ac:chgData name="Cristina-Madalina Sandu (2018643)" userId="S::2018643@student.uwtsd.ac.uk::111f239e-064a-4ed3-9f00-069c5087768e" providerId="AD" clId="Web-{765EBBE3-4315-BE51-0CEE-7D7476D94D25}" dt="2023-04-19T11:30:50.879" v="96" actId="20577"/>
          <ac:spMkLst>
            <pc:docMk/>
            <pc:sldMk cId="2671461032" sldId="263"/>
            <ac:spMk id="3" creationId="{517471E5-8DEB-D640-1C56-C28B32D7443D}"/>
          </ac:spMkLst>
        </pc:spChg>
        <pc:spChg chg="add mod">
          <ac:chgData name="Cristina-Madalina Sandu (2018643)" userId="S::2018643@student.uwtsd.ac.uk::111f239e-064a-4ed3-9f00-069c5087768e" providerId="AD" clId="Web-{765EBBE3-4315-BE51-0CEE-7D7476D94D25}" dt="2023-04-19T12:06:16.611" v="406" actId="20577"/>
          <ac:spMkLst>
            <pc:docMk/>
            <pc:sldMk cId="2671461032" sldId="263"/>
            <ac:spMk id="4" creationId="{B2DF718C-E216-17E3-2E3F-C747C6626D67}"/>
          </ac:spMkLst>
        </pc:spChg>
      </pc:sldChg>
      <pc:sldChg chg="modSp">
        <pc:chgData name="Cristina-Madalina Sandu (2018643)" userId="S::2018643@student.uwtsd.ac.uk::111f239e-064a-4ed3-9f00-069c5087768e" providerId="AD" clId="Web-{765EBBE3-4315-BE51-0CEE-7D7476D94D25}" dt="2023-04-19T12:09:55.456" v="435" actId="1076"/>
        <pc:sldMkLst>
          <pc:docMk/>
          <pc:sldMk cId="1050188987" sldId="264"/>
        </pc:sldMkLst>
        <pc:spChg chg="mod">
          <ac:chgData name="Cristina-Madalina Sandu (2018643)" userId="S::2018643@student.uwtsd.ac.uk::111f239e-064a-4ed3-9f00-069c5087768e" providerId="AD" clId="Web-{765EBBE3-4315-BE51-0CEE-7D7476D94D25}" dt="2023-04-19T12:09:55.456" v="435" actId="1076"/>
          <ac:spMkLst>
            <pc:docMk/>
            <pc:sldMk cId="1050188987" sldId="264"/>
            <ac:spMk id="2" creationId="{06373670-B8BF-CA85-E138-D062A8E20EE5}"/>
          </ac:spMkLst>
        </pc:spChg>
        <pc:picChg chg="mod">
          <ac:chgData name="Cristina-Madalina Sandu (2018643)" userId="S::2018643@student.uwtsd.ac.uk::111f239e-064a-4ed3-9f00-069c5087768e" providerId="AD" clId="Web-{765EBBE3-4315-BE51-0CEE-7D7476D94D25}" dt="2023-04-19T12:08:14.198" v="427" actId="1076"/>
          <ac:picMkLst>
            <pc:docMk/>
            <pc:sldMk cId="1050188987" sldId="264"/>
            <ac:picMk id="5" creationId="{BC49D521-CAC9-C74D-8FF2-BE056E8A6C8C}"/>
          </ac:picMkLst>
        </pc:picChg>
      </pc:sldChg>
      <pc:sldChg chg="modSp del">
        <pc:chgData name="Cristina-Madalina Sandu (2018643)" userId="S::2018643@student.uwtsd.ac.uk::111f239e-064a-4ed3-9f00-069c5087768e" providerId="AD" clId="Web-{765EBBE3-4315-BE51-0CEE-7D7476D94D25}" dt="2023-04-19T12:14:35.729" v="457"/>
        <pc:sldMkLst>
          <pc:docMk/>
          <pc:sldMk cId="2544527032" sldId="266"/>
        </pc:sldMkLst>
        <pc:spChg chg="mod">
          <ac:chgData name="Cristina-Madalina Sandu (2018643)" userId="S::2018643@student.uwtsd.ac.uk::111f239e-064a-4ed3-9f00-069c5087768e" providerId="AD" clId="Web-{765EBBE3-4315-BE51-0CEE-7D7476D94D25}" dt="2023-04-19T11:36:27.375" v="123" actId="20577"/>
          <ac:spMkLst>
            <pc:docMk/>
            <pc:sldMk cId="2544527032" sldId="266"/>
            <ac:spMk id="6" creationId="{3A2B853B-002F-44F1-218C-FD57DE14B743}"/>
          </ac:spMkLst>
        </pc:spChg>
        <pc:spChg chg="mod">
          <ac:chgData name="Cristina-Madalina Sandu (2018643)" userId="S::2018643@student.uwtsd.ac.uk::111f239e-064a-4ed3-9f00-069c5087768e" providerId="AD" clId="Web-{765EBBE3-4315-BE51-0CEE-7D7476D94D25}" dt="2023-04-19T11:47:35.616" v="232" actId="20577"/>
          <ac:spMkLst>
            <pc:docMk/>
            <pc:sldMk cId="2544527032" sldId="266"/>
            <ac:spMk id="7" creationId="{1F254460-FF9B-ABF6-DB8E-5D4E689FCEBD}"/>
          </ac:spMkLst>
        </pc:spChg>
      </pc:sldChg>
      <pc:sldChg chg="modSp">
        <pc:chgData name="Cristina-Madalina Sandu (2018643)" userId="S::2018643@student.uwtsd.ac.uk::111f239e-064a-4ed3-9f00-069c5087768e" providerId="AD" clId="Web-{765EBBE3-4315-BE51-0CEE-7D7476D94D25}" dt="2023-04-19T11:56:56.910" v="315" actId="20577"/>
        <pc:sldMkLst>
          <pc:docMk/>
          <pc:sldMk cId="2216102184" sldId="270"/>
        </pc:sldMkLst>
        <pc:spChg chg="mod">
          <ac:chgData name="Cristina-Madalina Sandu (2018643)" userId="S::2018643@student.uwtsd.ac.uk::111f239e-064a-4ed3-9f00-069c5087768e" providerId="AD" clId="Web-{765EBBE3-4315-BE51-0CEE-7D7476D94D25}" dt="2023-04-19T11:56:56.910" v="315" actId="20577"/>
          <ac:spMkLst>
            <pc:docMk/>
            <pc:sldMk cId="2216102184" sldId="270"/>
            <ac:spMk id="3" creationId="{9065C3EA-2DD9-9DC3-5C9B-41CA6FFB32AA}"/>
          </ac:spMkLst>
        </pc:spChg>
      </pc:sldChg>
      <pc:sldChg chg="addSp delSp modSp new ord">
        <pc:chgData name="Cristina-Madalina Sandu (2018643)" userId="S::2018643@student.uwtsd.ac.uk::111f239e-064a-4ed3-9f00-069c5087768e" providerId="AD" clId="Web-{765EBBE3-4315-BE51-0CEE-7D7476D94D25}" dt="2023-04-19T12:14:31.885" v="456" actId="20577"/>
        <pc:sldMkLst>
          <pc:docMk/>
          <pc:sldMk cId="754388946" sldId="273"/>
        </pc:sldMkLst>
        <pc:spChg chg="add del mod">
          <ac:chgData name="Cristina-Madalina Sandu (2018643)" userId="S::2018643@student.uwtsd.ac.uk::111f239e-064a-4ed3-9f00-069c5087768e" providerId="AD" clId="Web-{765EBBE3-4315-BE51-0CEE-7D7476D94D25}" dt="2023-04-19T12:03:30.004" v="378"/>
          <ac:spMkLst>
            <pc:docMk/>
            <pc:sldMk cId="754388946" sldId="273"/>
            <ac:spMk id="2" creationId="{42F51500-520C-0854-ADBE-CC2AE920C867}"/>
          </ac:spMkLst>
        </pc:spChg>
        <pc:spChg chg="add mod">
          <ac:chgData name="Cristina-Madalina Sandu (2018643)" userId="S::2018643@student.uwtsd.ac.uk::111f239e-064a-4ed3-9f00-069c5087768e" providerId="AD" clId="Web-{765EBBE3-4315-BE51-0CEE-7D7476D94D25}" dt="2023-04-19T12:14:31.885" v="456" actId="20577"/>
          <ac:spMkLst>
            <pc:docMk/>
            <pc:sldMk cId="754388946" sldId="273"/>
            <ac:spMk id="3" creationId="{30B71917-973E-E2F0-3EC1-2BFF9E0C65F2}"/>
          </ac:spMkLst>
        </pc:spChg>
      </pc:sldChg>
    </pc:docChg>
  </pc:docChgLst>
  <pc:docChgLst>
    <pc:chgData name="Cristina-Madalina Sandu (2018643)" userId="S::2018643@student.uwtsd.ac.uk::111f239e-064a-4ed3-9f00-069c5087768e" providerId="AD" clId="Web-{33D167E6-E5CC-F400-E5C1-ED74F19CD501}"/>
    <pc:docChg chg="modSld">
      <pc:chgData name="Cristina-Madalina Sandu (2018643)" userId="S::2018643@student.uwtsd.ac.uk::111f239e-064a-4ed3-9f00-069c5087768e" providerId="AD" clId="Web-{33D167E6-E5CC-F400-E5C1-ED74F19CD501}" dt="2023-04-24T08:30:07.040" v="71" actId="20577"/>
      <pc:docMkLst>
        <pc:docMk/>
      </pc:docMkLst>
      <pc:sldChg chg="addSp modSp">
        <pc:chgData name="Cristina-Madalina Sandu (2018643)" userId="S::2018643@student.uwtsd.ac.uk::111f239e-064a-4ed3-9f00-069c5087768e" providerId="AD" clId="Web-{33D167E6-E5CC-F400-E5C1-ED74F19CD501}" dt="2023-04-24T08:28:42.818" v="65" actId="20577"/>
        <pc:sldMkLst>
          <pc:docMk/>
          <pc:sldMk cId="3112638187" sldId="258"/>
        </pc:sldMkLst>
        <pc:spChg chg="add mod">
          <ac:chgData name="Cristina-Madalina Sandu (2018643)" userId="S::2018643@student.uwtsd.ac.uk::111f239e-064a-4ed3-9f00-069c5087768e" providerId="AD" clId="Web-{33D167E6-E5CC-F400-E5C1-ED74F19CD501}" dt="2023-04-24T08:28:42.818" v="65" actId="20577"/>
          <ac:spMkLst>
            <pc:docMk/>
            <pc:sldMk cId="3112638187" sldId="258"/>
            <ac:spMk id="15" creationId="{F90D6EFC-F2EE-F6CB-D9C3-9BD945585FBD}"/>
          </ac:spMkLst>
        </pc:spChg>
      </pc:sldChg>
      <pc:sldChg chg="addSp modSp">
        <pc:chgData name="Cristina-Madalina Sandu (2018643)" userId="S::2018643@student.uwtsd.ac.uk::111f239e-064a-4ed3-9f00-069c5087768e" providerId="AD" clId="Web-{33D167E6-E5CC-F400-E5C1-ED74F19CD501}" dt="2023-04-24T08:23:34.654" v="24" actId="20577"/>
        <pc:sldMkLst>
          <pc:docMk/>
          <pc:sldMk cId="3003586356" sldId="259"/>
        </pc:sldMkLst>
        <pc:spChg chg="add mod">
          <ac:chgData name="Cristina-Madalina Sandu (2018643)" userId="S::2018643@student.uwtsd.ac.uk::111f239e-064a-4ed3-9f00-069c5087768e" providerId="AD" clId="Web-{33D167E6-E5CC-F400-E5C1-ED74F19CD501}" dt="2023-04-24T08:23:34.654" v="24" actId="20577"/>
          <ac:spMkLst>
            <pc:docMk/>
            <pc:sldMk cId="3003586356" sldId="259"/>
            <ac:spMk id="5" creationId="{5F0378DB-4548-B41C-30E8-990F27379098}"/>
          </ac:spMkLst>
        </pc:spChg>
      </pc:sldChg>
      <pc:sldChg chg="modSp">
        <pc:chgData name="Cristina-Madalina Sandu (2018643)" userId="S::2018643@student.uwtsd.ac.uk::111f239e-064a-4ed3-9f00-069c5087768e" providerId="AD" clId="Web-{33D167E6-E5CC-F400-E5C1-ED74F19CD501}" dt="2023-04-24T08:30:07.040" v="71" actId="20577"/>
        <pc:sldMkLst>
          <pc:docMk/>
          <pc:sldMk cId="630435560" sldId="261"/>
        </pc:sldMkLst>
        <pc:spChg chg="mod">
          <ac:chgData name="Cristina-Madalina Sandu (2018643)" userId="S::2018643@student.uwtsd.ac.uk::111f239e-064a-4ed3-9f00-069c5087768e" providerId="AD" clId="Web-{33D167E6-E5CC-F400-E5C1-ED74F19CD501}" dt="2023-04-24T08:30:07.040" v="71" actId="20577"/>
          <ac:spMkLst>
            <pc:docMk/>
            <pc:sldMk cId="630435560" sldId="261"/>
            <ac:spMk id="2" creationId="{724462A6-FEFA-B728-394C-1FEA43F7C6A7}"/>
          </ac:spMkLst>
        </pc:spChg>
      </pc:sldChg>
      <pc:sldChg chg="modSp">
        <pc:chgData name="Cristina-Madalina Sandu (2018643)" userId="S::2018643@student.uwtsd.ac.uk::111f239e-064a-4ed3-9f00-069c5087768e" providerId="AD" clId="Web-{33D167E6-E5CC-F400-E5C1-ED74F19CD501}" dt="2023-04-24T08:28:13.458" v="60" actId="20577"/>
        <pc:sldMkLst>
          <pc:docMk/>
          <pc:sldMk cId="754388946" sldId="273"/>
        </pc:sldMkLst>
        <pc:spChg chg="mod">
          <ac:chgData name="Cristina-Madalina Sandu (2018643)" userId="S::2018643@student.uwtsd.ac.uk::111f239e-064a-4ed3-9f00-069c5087768e" providerId="AD" clId="Web-{33D167E6-E5CC-F400-E5C1-ED74F19CD501}" dt="2023-04-24T08:28:13.458" v="60" actId="20577"/>
          <ac:spMkLst>
            <pc:docMk/>
            <pc:sldMk cId="754388946" sldId="273"/>
            <ac:spMk id="3" creationId="{30B71917-973E-E2F0-3EC1-2BFF9E0C65F2}"/>
          </ac:spMkLst>
        </pc:spChg>
      </pc:sldChg>
    </pc:docChg>
  </pc:docChgLst>
  <pc:docChgLst>
    <pc:chgData name="Cristina-Madalina Sandu (2018643)" userId="S::2018643@student.uwtsd.ac.uk::111f239e-064a-4ed3-9f00-069c5087768e" providerId="AD" clId="Web-{9FA61CB2-5B0D-BBAD-A276-90FF1613394C}"/>
    <pc:docChg chg="modSld">
      <pc:chgData name="Cristina-Madalina Sandu (2018643)" userId="S::2018643@student.uwtsd.ac.uk::111f239e-064a-4ed3-9f00-069c5087768e" providerId="AD" clId="Web-{9FA61CB2-5B0D-BBAD-A276-90FF1613394C}" dt="2023-04-20T09:34:14.346" v="1" actId="1076"/>
      <pc:docMkLst>
        <pc:docMk/>
      </pc:docMkLst>
      <pc:sldChg chg="modSp">
        <pc:chgData name="Cristina-Madalina Sandu (2018643)" userId="S::2018643@student.uwtsd.ac.uk::111f239e-064a-4ed3-9f00-069c5087768e" providerId="AD" clId="Web-{9FA61CB2-5B0D-BBAD-A276-90FF1613394C}" dt="2023-04-20T09:34:14.346" v="1" actId="1076"/>
        <pc:sldMkLst>
          <pc:docMk/>
          <pc:sldMk cId="109857222" sldId="256"/>
        </pc:sldMkLst>
        <pc:picChg chg="mod">
          <ac:chgData name="Cristina-Madalina Sandu (2018643)" userId="S::2018643@student.uwtsd.ac.uk::111f239e-064a-4ed3-9f00-069c5087768e" providerId="AD" clId="Web-{9FA61CB2-5B0D-BBAD-A276-90FF1613394C}" dt="2023-04-20T09:34:14.346" v="1" actId="1076"/>
          <ac:picMkLst>
            <pc:docMk/>
            <pc:sldMk cId="109857222" sldId="256"/>
            <ac:picMk id="4" creationId="{9531EBD6-5623-373C-FC58-0000043ADFE7}"/>
          </ac:picMkLst>
        </pc:picChg>
      </pc:sldChg>
    </pc:docChg>
  </pc:docChgLst>
  <pc:docChgLst>
    <pc:chgData name="Cristina-Madalina Sandu (2018643)" userId="S::2018643@student.uwtsd.ac.uk::111f239e-064a-4ed3-9f00-069c5087768e" providerId="AD" clId="Web-{BD8FF9B6-5A9F-1D90-D431-08CBF1082AD5}"/>
    <pc:docChg chg="modSld">
      <pc:chgData name="Cristina-Madalina Sandu (2018643)" userId="S::2018643@student.uwtsd.ac.uk::111f239e-064a-4ed3-9f00-069c5087768e" providerId="AD" clId="Web-{BD8FF9B6-5A9F-1D90-D431-08CBF1082AD5}" dt="2023-04-20T10:04:52.568" v="13" actId="20577"/>
      <pc:docMkLst>
        <pc:docMk/>
      </pc:docMkLst>
      <pc:sldChg chg="modSp">
        <pc:chgData name="Cristina-Madalina Sandu (2018643)" userId="S::2018643@student.uwtsd.ac.uk::111f239e-064a-4ed3-9f00-069c5087768e" providerId="AD" clId="Web-{BD8FF9B6-5A9F-1D90-D431-08CBF1082AD5}" dt="2023-04-20T10:04:22.067" v="7" actId="20577"/>
        <pc:sldMkLst>
          <pc:docMk/>
          <pc:sldMk cId="1647419917" sldId="268"/>
        </pc:sldMkLst>
        <pc:spChg chg="mod">
          <ac:chgData name="Cristina-Madalina Sandu (2018643)" userId="S::2018643@student.uwtsd.ac.uk::111f239e-064a-4ed3-9f00-069c5087768e" providerId="AD" clId="Web-{BD8FF9B6-5A9F-1D90-D431-08CBF1082AD5}" dt="2023-04-20T10:04:22.067" v="7" actId="20577"/>
          <ac:spMkLst>
            <pc:docMk/>
            <pc:sldMk cId="1647419917" sldId="268"/>
            <ac:spMk id="3" creationId="{DFEDD6F7-40BA-56D1-3B71-C0F0F66D4D7B}"/>
          </ac:spMkLst>
        </pc:spChg>
      </pc:sldChg>
      <pc:sldChg chg="modSp">
        <pc:chgData name="Cristina-Madalina Sandu (2018643)" userId="S::2018643@student.uwtsd.ac.uk::111f239e-064a-4ed3-9f00-069c5087768e" providerId="AD" clId="Web-{BD8FF9B6-5A9F-1D90-D431-08CBF1082AD5}" dt="2023-04-20T10:04:52.568" v="13" actId="20577"/>
        <pc:sldMkLst>
          <pc:docMk/>
          <pc:sldMk cId="3419612972" sldId="272"/>
        </pc:sldMkLst>
        <pc:spChg chg="mod">
          <ac:chgData name="Cristina-Madalina Sandu (2018643)" userId="S::2018643@student.uwtsd.ac.uk::111f239e-064a-4ed3-9f00-069c5087768e" providerId="AD" clId="Web-{BD8FF9B6-5A9F-1D90-D431-08CBF1082AD5}" dt="2023-04-20T10:04:52.568" v="13" actId="20577"/>
          <ac:spMkLst>
            <pc:docMk/>
            <pc:sldMk cId="3419612972" sldId="272"/>
            <ac:spMk id="2" creationId="{174DA668-5DDF-211C-A74C-8225DBC691E7}"/>
          </ac:spMkLst>
        </pc:spChg>
      </pc:sldChg>
    </pc:docChg>
  </pc:docChgLst>
  <pc:docChgLst>
    <pc:chgData name="Cristina-Madalina Sandu (2018643)" userId="S::2018643@student.uwtsd.ac.uk::111f239e-064a-4ed3-9f00-069c5087768e" providerId="AD" clId="Web-{DB10CCF9-2C71-1C32-0ACE-8D0CDF91C8D4}"/>
    <pc:docChg chg="addSld modSld sldOrd">
      <pc:chgData name="Cristina-Madalina Sandu (2018643)" userId="S::2018643@student.uwtsd.ac.uk::111f239e-064a-4ed3-9f00-069c5087768e" providerId="AD" clId="Web-{DB10CCF9-2C71-1C32-0ACE-8D0CDF91C8D4}" dt="2023-04-19T12:39:33.753" v="184" actId="20577"/>
      <pc:docMkLst>
        <pc:docMk/>
      </pc:docMkLst>
      <pc:sldChg chg="modSp">
        <pc:chgData name="Cristina-Madalina Sandu (2018643)" userId="S::2018643@student.uwtsd.ac.uk::111f239e-064a-4ed3-9f00-069c5087768e" providerId="AD" clId="Web-{DB10CCF9-2C71-1C32-0ACE-8D0CDF91C8D4}" dt="2023-04-19T12:39:33.753" v="184" actId="20577"/>
        <pc:sldMkLst>
          <pc:docMk/>
          <pc:sldMk cId="3112638187" sldId="258"/>
        </pc:sldMkLst>
        <pc:graphicFrameChg chg="modGraphic">
          <ac:chgData name="Cristina-Madalina Sandu (2018643)" userId="S::2018643@student.uwtsd.ac.uk::111f239e-064a-4ed3-9f00-069c5087768e" providerId="AD" clId="Web-{DB10CCF9-2C71-1C32-0ACE-8D0CDF91C8D4}" dt="2023-04-19T12:39:33.753" v="184" actId="20577"/>
          <ac:graphicFrameMkLst>
            <pc:docMk/>
            <pc:sldMk cId="3112638187" sldId="258"/>
            <ac:graphicFrameMk id="5" creationId="{43EA1D2F-72DC-751F-D15D-9B35FB5A8305}"/>
          </ac:graphicFrameMkLst>
        </pc:graphicFrameChg>
      </pc:sldChg>
      <pc:sldChg chg="modSp">
        <pc:chgData name="Cristina-Madalina Sandu (2018643)" userId="S::2018643@student.uwtsd.ac.uk::111f239e-064a-4ed3-9f00-069c5087768e" providerId="AD" clId="Web-{DB10CCF9-2C71-1C32-0ACE-8D0CDF91C8D4}" dt="2023-04-19T12:32:13.017" v="65" actId="20577"/>
        <pc:sldMkLst>
          <pc:docMk/>
          <pc:sldMk cId="1647419917" sldId="268"/>
        </pc:sldMkLst>
        <pc:spChg chg="mod">
          <ac:chgData name="Cristina-Madalina Sandu (2018643)" userId="S::2018643@student.uwtsd.ac.uk::111f239e-064a-4ed3-9f00-069c5087768e" providerId="AD" clId="Web-{DB10CCF9-2C71-1C32-0ACE-8D0CDF91C8D4}" dt="2023-04-19T12:24:34.983" v="30" actId="20577"/>
          <ac:spMkLst>
            <pc:docMk/>
            <pc:sldMk cId="1647419917" sldId="268"/>
            <ac:spMk id="3" creationId="{DFEDD6F7-40BA-56D1-3B71-C0F0F66D4D7B}"/>
          </ac:spMkLst>
        </pc:spChg>
        <pc:spChg chg="mod">
          <ac:chgData name="Cristina-Madalina Sandu (2018643)" userId="S::2018643@student.uwtsd.ac.uk::111f239e-064a-4ed3-9f00-069c5087768e" providerId="AD" clId="Web-{DB10CCF9-2C71-1C32-0ACE-8D0CDF91C8D4}" dt="2023-04-19T12:32:13.017" v="65" actId="20577"/>
          <ac:spMkLst>
            <pc:docMk/>
            <pc:sldMk cId="1647419917" sldId="268"/>
            <ac:spMk id="4" creationId="{B3E6860D-EC35-6211-9DD5-9125CCCA372E}"/>
          </ac:spMkLst>
        </pc:spChg>
      </pc:sldChg>
      <pc:sldChg chg="modSp">
        <pc:chgData name="Cristina-Madalina Sandu (2018643)" userId="S::2018643@student.uwtsd.ac.uk::111f239e-064a-4ed3-9f00-069c5087768e" providerId="AD" clId="Web-{DB10CCF9-2C71-1C32-0ACE-8D0CDF91C8D4}" dt="2023-04-19T12:28:39.649" v="40" actId="20577"/>
        <pc:sldMkLst>
          <pc:docMk/>
          <pc:sldMk cId="3419612972" sldId="272"/>
        </pc:sldMkLst>
        <pc:spChg chg="mod">
          <ac:chgData name="Cristina-Madalina Sandu (2018643)" userId="S::2018643@student.uwtsd.ac.uk::111f239e-064a-4ed3-9f00-069c5087768e" providerId="AD" clId="Web-{DB10CCF9-2C71-1C32-0ACE-8D0CDF91C8D4}" dt="2023-04-19T12:28:39.649" v="40" actId="20577"/>
          <ac:spMkLst>
            <pc:docMk/>
            <pc:sldMk cId="3419612972" sldId="272"/>
            <ac:spMk id="2" creationId="{174DA668-5DDF-211C-A74C-8225DBC691E7}"/>
          </ac:spMkLst>
        </pc:spChg>
      </pc:sldChg>
      <pc:sldChg chg="modSp">
        <pc:chgData name="Cristina-Madalina Sandu (2018643)" userId="S::2018643@student.uwtsd.ac.uk::111f239e-064a-4ed3-9f00-069c5087768e" providerId="AD" clId="Web-{DB10CCF9-2C71-1C32-0ACE-8D0CDF91C8D4}" dt="2023-04-19T12:34:23.725" v="153" actId="20577"/>
        <pc:sldMkLst>
          <pc:docMk/>
          <pc:sldMk cId="754388946" sldId="273"/>
        </pc:sldMkLst>
        <pc:spChg chg="mod">
          <ac:chgData name="Cristina-Madalina Sandu (2018643)" userId="S::2018643@student.uwtsd.ac.uk::111f239e-064a-4ed3-9f00-069c5087768e" providerId="AD" clId="Web-{DB10CCF9-2C71-1C32-0ACE-8D0CDF91C8D4}" dt="2023-04-19T12:34:23.725" v="153" actId="20577"/>
          <ac:spMkLst>
            <pc:docMk/>
            <pc:sldMk cId="754388946" sldId="273"/>
            <ac:spMk id="3" creationId="{30B71917-973E-E2F0-3EC1-2BFF9E0C65F2}"/>
          </ac:spMkLst>
        </pc:spChg>
      </pc:sldChg>
      <pc:sldChg chg="modSp new ord">
        <pc:chgData name="Cristina-Madalina Sandu (2018643)" userId="S::2018643@student.uwtsd.ac.uk::111f239e-064a-4ed3-9f00-069c5087768e" providerId="AD" clId="Web-{DB10CCF9-2C71-1C32-0ACE-8D0CDF91C8D4}" dt="2023-04-19T12:28:06.288" v="35" actId="20577"/>
        <pc:sldMkLst>
          <pc:docMk/>
          <pc:sldMk cId="3558487795" sldId="274"/>
        </pc:sldMkLst>
        <pc:spChg chg="mod">
          <ac:chgData name="Cristina-Madalina Sandu (2018643)" userId="S::2018643@student.uwtsd.ac.uk::111f239e-064a-4ed3-9f00-069c5087768e" providerId="AD" clId="Web-{DB10CCF9-2C71-1C32-0ACE-8D0CDF91C8D4}" dt="2023-04-19T12:18:18.265" v="7" actId="20577"/>
          <ac:spMkLst>
            <pc:docMk/>
            <pc:sldMk cId="3558487795" sldId="274"/>
            <ac:spMk id="2" creationId="{1274406A-D739-D984-8E5E-D95B75958A76}"/>
          </ac:spMkLst>
        </pc:spChg>
        <pc:spChg chg="mod">
          <ac:chgData name="Cristina-Madalina Sandu (2018643)" userId="S::2018643@student.uwtsd.ac.uk::111f239e-064a-4ed3-9f00-069c5087768e" providerId="AD" clId="Web-{DB10CCF9-2C71-1C32-0ACE-8D0CDF91C8D4}" dt="2023-04-19T12:28:06.288" v="35" actId="20577"/>
          <ac:spMkLst>
            <pc:docMk/>
            <pc:sldMk cId="3558487795" sldId="274"/>
            <ac:spMk id="3" creationId="{964A0095-8E8B-35AF-4887-F365C947D467}"/>
          </ac:spMkLst>
        </pc:spChg>
      </pc:sldChg>
    </pc:docChg>
  </pc:docChgLst>
  <pc:docChgLst>
    <pc:chgData name="Cristina-Madalina Sandu (2018643)" userId="S::2018643@student.uwtsd.ac.uk::111f239e-064a-4ed3-9f00-069c5087768e" providerId="AD" clId="Web-{CF46BC4D-431D-1BEC-0FBB-666FC7A22EA1}"/>
    <pc:docChg chg="addSld delSld modSld sldOrd">
      <pc:chgData name="Cristina-Madalina Sandu (2018643)" userId="S::2018643@student.uwtsd.ac.uk::111f239e-064a-4ed3-9f00-069c5087768e" providerId="AD" clId="Web-{CF46BC4D-431D-1BEC-0FBB-666FC7A22EA1}" dt="2023-04-19T11:20:39.450" v="585" actId="1076"/>
      <pc:docMkLst>
        <pc:docMk/>
      </pc:docMkLst>
      <pc:sldChg chg="modSp ord">
        <pc:chgData name="Cristina-Madalina Sandu (2018643)" userId="S::2018643@student.uwtsd.ac.uk::111f239e-064a-4ed3-9f00-069c5087768e" providerId="AD" clId="Web-{CF46BC4D-431D-1BEC-0FBB-666FC7A22EA1}" dt="2023-04-19T10:32:21.652" v="268" actId="14100"/>
        <pc:sldMkLst>
          <pc:docMk/>
          <pc:sldMk cId="2320986748" sldId="262"/>
        </pc:sldMkLst>
        <pc:spChg chg="mod">
          <ac:chgData name="Cristina-Madalina Sandu (2018643)" userId="S::2018643@student.uwtsd.ac.uk::111f239e-064a-4ed3-9f00-069c5087768e" providerId="AD" clId="Web-{CF46BC4D-431D-1BEC-0FBB-666FC7A22EA1}" dt="2023-04-19T10:32:12.480" v="267" actId="1076"/>
          <ac:spMkLst>
            <pc:docMk/>
            <pc:sldMk cId="2320986748" sldId="262"/>
            <ac:spMk id="3" creationId="{8C9EE78B-79ED-426F-CF1A-E013DAEFFBAE}"/>
          </ac:spMkLst>
        </pc:spChg>
        <pc:spChg chg="mod">
          <ac:chgData name="Cristina-Madalina Sandu (2018643)" userId="S::2018643@student.uwtsd.ac.uk::111f239e-064a-4ed3-9f00-069c5087768e" providerId="AD" clId="Web-{CF46BC4D-431D-1BEC-0FBB-666FC7A22EA1}" dt="2023-04-19T10:32:21.652" v="268" actId="14100"/>
          <ac:spMkLst>
            <pc:docMk/>
            <pc:sldMk cId="2320986748" sldId="262"/>
            <ac:spMk id="4" creationId="{0636AD43-85A3-7E4C-BFC9-9180893941A0}"/>
          </ac:spMkLst>
        </pc:spChg>
      </pc:sldChg>
      <pc:sldChg chg="modSp">
        <pc:chgData name="Cristina-Madalina Sandu (2018643)" userId="S::2018643@student.uwtsd.ac.uk::111f239e-064a-4ed3-9f00-069c5087768e" providerId="AD" clId="Web-{CF46BC4D-431D-1BEC-0FBB-666FC7A22EA1}" dt="2023-04-19T10:40:49.588" v="302" actId="20577"/>
        <pc:sldMkLst>
          <pc:docMk/>
          <pc:sldMk cId="2671461032" sldId="263"/>
        </pc:sldMkLst>
        <pc:spChg chg="mod">
          <ac:chgData name="Cristina-Madalina Sandu (2018643)" userId="S::2018643@student.uwtsd.ac.uk::111f239e-064a-4ed3-9f00-069c5087768e" providerId="AD" clId="Web-{CF46BC4D-431D-1BEC-0FBB-666FC7A22EA1}" dt="2023-04-19T10:40:49.588" v="302" actId="20577"/>
          <ac:spMkLst>
            <pc:docMk/>
            <pc:sldMk cId="2671461032" sldId="263"/>
            <ac:spMk id="3" creationId="{517471E5-8DEB-D640-1C56-C28B32D7443D}"/>
          </ac:spMkLst>
        </pc:spChg>
      </pc:sldChg>
      <pc:sldChg chg="modSp">
        <pc:chgData name="Cristina-Madalina Sandu (2018643)" userId="S::2018643@student.uwtsd.ac.uk::111f239e-064a-4ed3-9f00-069c5087768e" providerId="AD" clId="Web-{CF46BC4D-431D-1BEC-0FBB-666FC7A22EA1}" dt="2023-04-19T10:14:28.357" v="141" actId="20577"/>
        <pc:sldMkLst>
          <pc:docMk/>
          <pc:sldMk cId="1050188987" sldId="264"/>
        </pc:sldMkLst>
        <pc:spChg chg="mod">
          <ac:chgData name="Cristina-Madalina Sandu (2018643)" userId="S::2018643@student.uwtsd.ac.uk::111f239e-064a-4ed3-9f00-069c5087768e" providerId="AD" clId="Web-{CF46BC4D-431D-1BEC-0FBB-666FC7A22EA1}" dt="2023-04-19T10:14:28.357" v="141" actId="20577"/>
          <ac:spMkLst>
            <pc:docMk/>
            <pc:sldMk cId="1050188987" sldId="264"/>
            <ac:spMk id="3" creationId="{A915845C-A69A-218F-5EC9-0E846CCBAB8F}"/>
          </ac:spMkLst>
        </pc:spChg>
      </pc:sldChg>
      <pc:sldChg chg="del">
        <pc:chgData name="Cristina-Madalina Sandu (2018643)" userId="S::2018643@student.uwtsd.ac.uk::111f239e-064a-4ed3-9f00-069c5087768e" providerId="AD" clId="Web-{CF46BC4D-431D-1BEC-0FBB-666FC7A22EA1}" dt="2023-04-19T10:14:33.685" v="142"/>
        <pc:sldMkLst>
          <pc:docMk/>
          <pc:sldMk cId="2583473235" sldId="267"/>
        </pc:sldMkLst>
      </pc:sldChg>
      <pc:sldChg chg="addSp modSp new">
        <pc:chgData name="Cristina-Madalina Sandu (2018643)" userId="S::2018643@student.uwtsd.ac.uk::111f239e-064a-4ed3-9f00-069c5087768e" providerId="AD" clId="Web-{CF46BC4D-431D-1BEC-0FBB-666FC7A22EA1}" dt="2023-04-19T10:18:39.567" v="190" actId="20577"/>
        <pc:sldMkLst>
          <pc:docMk/>
          <pc:sldMk cId="1647419917" sldId="268"/>
        </pc:sldMkLst>
        <pc:spChg chg="mod">
          <ac:chgData name="Cristina-Madalina Sandu (2018643)" userId="S::2018643@student.uwtsd.ac.uk::111f239e-064a-4ed3-9f00-069c5087768e" providerId="AD" clId="Web-{CF46BC4D-431D-1BEC-0FBB-666FC7A22EA1}" dt="2023-04-19T09:50:43.241" v="12" actId="20577"/>
          <ac:spMkLst>
            <pc:docMk/>
            <pc:sldMk cId="1647419917" sldId="268"/>
            <ac:spMk id="2" creationId="{3D7AF92D-60E2-3665-70E5-E9B4B8C87E95}"/>
          </ac:spMkLst>
        </pc:spChg>
        <pc:spChg chg="mod">
          <ac:chgData name="Cristina-Madalina Sandu (2018643)" userId="S::2018643@student.uwtsd.ac.uk::111f239e-064a-4ed3-9f00-069c5087768e" providerId="AD" clId="Web-{CF46BC4D-431D-1BEC-0FBB-666FC7A22EA1}" dt="2023-04-19T10:18:39.567" v="190" actId="20577"/>
          <ac:spMkLst>
            <pc:docMk/>
            <pc:sldMk cId="1647419917" sldId="268"/>
            <ac:spMk id="3" creationId="{DFEDD6F7-40BA-56D1-3B71-C0F0F66D4D7B}"/>
          </ac:spMkLst>
        </pc:spChg>
        <pc:spChg chg="add mod">
          <ac:chgData name="Cristina-Madalina Sandu (2018643)" userId="S::2018643@student.uwtsd.ac.uk::111f239e-064a-4ed3-9f00-069c5087768e" providerId="AD" clId="Web-{CF46BC4D-431D-1BEC-0FBB-666FC7A22EA1}" dt="2023-04-19T10:07:44.784" v="112" actId="20577"/>
          <ac:spMkLst>
            <pc:docMk/>
            <pc:sldMk cId="1647419917" sldId="268"/>
            <ac:spMk id="4" creationId="{B3E6860D-EC35-6211-9DD5-9125CCCA372E}"/>
          </ac:spMkLst>
        </pc:spChg>
      </pc:sldChg>
      <pc:sldChg chg="addSp modSp new">
        <pc:chgData name="Cristina-Madalina Sandu (2018643)" userId="S::2018643@student.uwtsd.ac.uk::111f239e-064a-4ed3-9f00-069c5087768e" providerId="AD" clId="Web-{CF46BC4D-431D-1BEC-0FBB-666FC7A22EA1}" dt="2023-04-19T11:02:19.233" v="343" actId="20577"/>
        <pc:sldMkLst>
          <pc:docMk/>
          <pc:sldMk cId="3490402600" sldId="269"/>
        </pc:sldMkLst>
        <pc:spChg chg="mod">
          <ac:chgData name="Cristina-Madalina Sandu (2018643)" userId="S::2018643@student.uwtsd.ac.uk::111f239e-064a-4ed3-9f00-069c5087768e" providerId="AD" clId="Web-{CF46BC4D-431D-1BEC-0FBB-666FC7A22EA1}" dt="2023-04-19T10:19:02.880" v="198" actId="20577"/>
          <ac:spMkLst>
            <pc:docMk/>
            <pc:sldMk cId="3490402600" sldId="269"/>
            <ac:spMk id="2" creationId="{2773CDC8-2BBC-6095-7DB7-739EB1D50217}"/>
          </ac:spMkLst>
        </pc:spChg>
        <pc:spChg chg="mod">
          <ac:chgData name="Cristina-Madalina Sandu (2018643)" userId="S::2018643@student.uwtsd.ac.uk::111f239e-064a-4ed3-9f00-069c5087768e" providerId="AD" clId="Web-{CF46BC4D-431D-1BEC-0FBB-666FC7A22EA1}" dt="2023-04-19T11:02:19.233" v="343" actId="20577"/>
          <ac:spMkLst>
            <pc:docMk/>
            <pc:sldMk cId="3490402600" sldId="269"/>
            <ac:spMk id="3" creationId="{8C1FC489-2991-E8DD-F7C0-CD568E403241}"/>
          </ac:spMkLst>
        </pc:spChg>
        <pc:spChg chg="add mod">
          <ac:chgData name="Cristina-Madalina Sandu (2018643)" userId="S::2018643@student.uwtsd.ac.uk::111f239e-064a-4ed3-9f00-069c5087768e" providerId="AD" clId="Web-{CF46BC4D-431D-1BEC-0FBB-666FC7A22EA1}" dt="2023-04-19T11:00:48.480" v="341" actId="20577"/>
          <ac:spMkLst>
            <pc:docMk/>
            <pc:sldMk cId="3490402600" sldId="269"/>
            <ac:spMk id="4" creationId="{519A76B4-20C1-F609-5951-AECCBBC6B393}"/>
          </ac:spMkLst>
        </pc:spChg>
      </pc:sldChg>
      <pc:sldChg chg="modSp new">
        <pc:chgData name="Cristina-Madalina Sandu (2018643)" userId="S::2018643@student.uwtsd.ac.uk::111f239e-064a-4ed3-9f00-069c5087768e" providerId="AD" clId="Web-{CF46BC4D-431D-1BEC-0FBB-666FC7A22EA1}" dt="2023-04-19T11:09:36.995" v="490" actId="20577"/>
        <pc:sldMkLst>
          <pc:docMk/>
          <pc:sldMk cId="2216102184" sldId="270"/>
        </pc:sldMkLst>
        <pc:spChg chg="mod">
          <ac:chgData name="Cristina-Madalina Sandu (2018643)" userId="S::2018643@student.uwtsd.ac.uk::111f239e-064a-4ed3-9f00-069c5087768e" providerId="AD" clId="Web-{CF46BC4D-431D-1BEC-0FBB-666FC7A22EA1}" dt="2023-04-19T10:38:30.131" v="297" actId="20577"/>
          <ac:spMkLst>
            <pc:docMk/>
            <pc:sldMk cId="2216102184" sldId="270"/>
            <ac:spMk id="2" creationId="{A236A056-DDD7-0D12-07BB-1FB35D8B2518}"/>
          </ac:spMkLst>
        </pc:spChg>
        <pc:spChg chg="mod">
          <ac:chgData name="Cristina-Madalina Sandu (2018643)" userId="S::2018643@student.uwtsd.ac.uk::111f239e-064a-4ed3-9f00-069c5087768e" providerId="AD" clId="Web-{CF46BC4D-431D-1BEC-0FBB-666FC7A22EA1}" dt="2023-04-19T11:09:36.995" v="490" actId="20577"/>
          <ac:spMkLst>
            <pc:docMk/>
            <pc:sldMk cId="2216102184" sldId="270"/>
            <ac:spMk id="3" creationId="{9065C3EA-2DD9-9DC3-5C9B-41CA6FFB32AA}"/>
          </ac:spMkLst>
        </pc:spChg>
      </pc:sldChg>
      <pc:sldChg chg="addSp modSp new">
        <pc:chgData name="Cristina-Madalina Sandu (2018643)" userId="S::2018643@student.uwtsd.ac.uk::111f239e-064a-4ed3-9f00-069c5087768e" providerId="AD" clId="Web-{CF46BC4D-431D-1BEC-0FBB-666FC7A22EA1}" dt="2023-04-19T11:09:21.135" v="484" actId="20577"/>
        <pc:sldMkLst>
          <pc:docMk/>
          <pc:sldMk cId="1795652411" sldId="271"/>
        </pc:sldMkLst>
        <pc:spChg chg="add mod">
          <ac:chgData name="Cristina-Madalina Sandu (2018643)" userId="S::2018643@student.uwtsd.ac.uk::111f239e-064a-4ed3-9f00-069c5087768e" providerId="AD" clId="Web-{CF46BC4D-431D-1BEC-0FBB-666FC7A22EA1}" dt="2023-04-19T11:09:21.135" v="484" actId="20577"/>
          <ac:spMkLst>
            <pc:docMk/>
            <pc:sldMk cId="1795652411" sldId="271"/>
            <ac:spMk id="2" creationId="{4337B247-0039-B831-AEEC-D5486CB8BA2B}"/>
          </ac:spMkLst>
        </pc:spChg>
      </pc:sldChg>
      <pc:sldChg chg="addSp modSp new">
        <pc:chgData name="Cristina-Madalina Sandu (2018643)" userId="S::2018643@student.uwtsd.ac.uk::111f239e-064a-4ed3-9f00-069c5087768e" providerId="AD" clId="Web-{CF46BC4D-431D-1BEC-0FBB-666FC7A22EA1}" dt="2023-04-19T11:20:39.450" v="585" actId="1076"/>
        <pc:sldMkLst>
          <pc:docMk/>
          <pc:sldMk cId="3419612972" sldId="272"/>
        </pc:sldMkLst>
        <pc:spChg chg="add mod">
          <ac:chgData name="Cristina-Madalina Sandu (2018643)" userId="S::2018643@student.uwtsd.ac.uk::111f239e-064a-4ed3-9f00-069c5087768e" providerId="AD" clId="Web-{CF46BC4D-431D-1BEC-0FBB-666FC7A22EA1}" dt="2023-04-19T11:19:20.698" v="567" actId="20577"/>
          <ac:spMkLst>
            <pc:docMk/>
            <pc:sldMk cId="3419612972" sldId="272"/>
            <ac:spMk id="2" creationId="{174DA668-5DDF-211C-A74C-8225DBC691E7}"/>
          </ac:spMkLst>
        </pc:spChg>
        <pc:spChg chg="add mod">
          <ac:chgData name="Cristina-Madalina Sandu (2018643)" userId="S::2018643@student.uwtsd.ac.uk::111f239e-064a-4ed3-9f00-069c5087768e" providerId="AD" clId="Web-{CF46BC4D-431D-1BEC-0FBB-666FC7A22EA1}" dt="2023-04-19T11:19:37.292" v="577" actId="20577"/>
          <ac:spMkLst>
            <pc:docMk/>
            <pc:sldMk cId="3419612972" sldId="272"/>
            <ac:spMk id="3" creationId="{0CA38EB2-9F27-474D-CF95-8BAFE177E5B5}"/>
          </ac:spMkLst>
        </pc:spChg>
        <pc:spChg chg="add mod">
          <ac:chgData name="Cristina-Madalina Sandu (2018643)" userId="S::2018643@student.uwtsd.ac.uk::111f239e-064a-4ed3-9f00-069c5087768e" providerId="AD" clId="Web-{CF46BC4D-431D-1BEC-0FBB-666FC7A22EA1}" dt="2023-04-19T11:20:39.450" v="585" actId="1076"/>
          <ac:spMkLst>
            <pc:docMk/>
            <pc:sldMk cId="3419612972" sldId="272"/>
            <ac:spMk id="5" creationId="{22F9CEF0-8F76-1A1E-DA74-B8EF56E624B0}"/>
          </ac:spMkLst>
        </pc:spChg>
        <pc:picChg chg="add mod">
          <ac:chgData name="Cristina-Madalina Sandu (2018643)" userId="S::2018643@student.uwtsd.ac.uk::111f239e-064a-4ed3-9f00-069c5087768e" providerId="AD" clId="Web-{CF46BC4D-431D-1BEC-0FBB-666FC7A22EA1}" dt="2023-04-19T11:20:39.450" v="584" actId="1076"/>
          <ac:picMkLst>
            <pc:docMk/>
            <pc:sldMk cId="3419612972" sldId="272"/>
            <ac:picMk id="4" creationId="{3E4EDB9B-2F18-AA59-7D7E-91A0EC8612A0}"/>
          </ac:picMkLst>
        </pc:picChg>
      </pc:sldChg>
    </pc:docChg>
  </pc:docChgLst>
  <pc:docChgLst>
    <pc:chgData name="Cristina-Madalina Sandu (2018643)" userId="S::2018643@student.uwtsd.ac.uk::111f239e-064a-4ed3-9f00-069c5087768e" providerId="AD" clId="Web-{B721829E-EE9A-ABC4-3DB8-A22A9B6DBE92}"/>
    <pc:docChg chg="addSld delSld modSld sldOrd">
      <pc:chgData name="Cristina-Madalina Sandu (2018643)" userId="S::2018643@student.uwtsd.ac.uk::111f239e-064a-4ed3-9f00-069c5087768e" providerId="AD" clId="Web-{B721829E-EE9A-ABC4-3DB8-A22A9B6DBE92}" dt="2023-04-19T18:50:56.475" v="198" actId="20577"/>
      <pc:docMkLst>
        <pc:docMk/>
      </pc:docMkLst>
      <pc:sldChg chg="modSp">
        <pc:chgData name="Cristina-Madalina Sandu (2018643)" userId="S::2018643@student.uwtsd.ac.uk::111f239e-064a-4ed3-9f00-069c5087768e" providerId="AD" clId="Web-{B721829E-EE9A-ABC4-3DB8-A22A9B6DBE92}" dt="2023-04-19T18:00:27.522" v="48" actId="20577"/>
        <pc:sldMkLst>
          <pc:docMk/>
          <pc:sldMk cId="3003586356" sldId="259"/>
        </pc:sldMkLst>
        <pc:spChg chg="mod">
          <ac:chgData name="Cristina-Madalina Sandu (2018643)" userId="S::2018643@student.uwtsd.ac.uk::111f239e-064a-4ed3-9f00-069c5087768e" providerId="AD" clId="Web-{B721829E-EE9A-ABC4-3DB8-A22A9B6DBE92}" dt="2023-04-19T17:50:55.876" v="4" actId="20577"/>
          <ac:spMkLst>
            <pc:docMk/>
            <pc:sldMk cId="3003586356" sldId="259"/>
            <ac:spMk id="2" creationId="{AAA7325E-208B-42B8-EC71-77219B1839CD}"/>
          </ac:spMkLst>
        </pc:spChg>
        <pc:spChg chg="mod">
          <ac:chgData name="Cristina-Madalina Sandu (2018643)" userId="S::2018643@student.uwtsd.ac.uk::111f239e-064a-4ed3-9f00-069c5087768e" providerId="AD" clId="Web-{B721829E-EE9A-ABC4-3DB8-A22A9B6DBE92}" dt="2023-04-19T18:00:27.522" v="48" actId="20577"/>
          <ac:spMkLst>
            <pc:docMk/>
            <pc:sldMk cId="3003586356" sldId="259"/>
            <ac:spMk id="3" creationId="{D04A7D2A-6071-2D1E-4315-32954A9C8FED}"/>
          </ac:spMkLst>
        </pc:spChg>
      </pc:sldChg>
      <pc:sldChg chg="modSp">
        <pc:chgData name="Cristina-Madalina Sandu (2018643)" userId="S::2018643@student.uwtsd.ac.uk::111f239e-064a-4ed3-9f00-069c5087768e" providerId="AD" clId="Web-{B721829E-EE9A-ABC4-3DB8-A22A9B6DBE92}" dt="2023-04-19T18:02:07.150" v="49" actId="20577"/>
        <pc:sldMkLst>
          <pc:docMk/>
          <pc:sldMk cId="630435560" sldId="261"/>
        </pc:sldMkLst>
        <pc:spChg chg="mod">
          <ac:chgData name="Cristina-Madalina Sandu (2018643)" userId="S::2018643@student.uwtsd.ac.uk::111f239e-064a-4ed3-9f00-069c5087768e" providerId="AD" clId="Web-{B721829E-EE9A-ABC4-3DB8-A22A9B6DBE92}" dt="2023-04-19T18:02:07.150" v="49" actId="20577"/>
          <ac:spMkLst>
            <pc:docMk/>
            <pc:sldMk cId="630435560" sldId="261"/>
            <ac:spMk id="2" creationId="{724462A6-FEFA-B728-394C-1FEA43F7C6A7}"/>
          </ac:spMkLst>
        </pc:spChg>
      </pc:sldChg>
      <pc:sldChg chg="modSp">
        <pc:chgData name="Cristina-Madalina Sandu (2018643)" userId="S::2018643@student.uwtsd.ac.uk::111f239e-064a-4ed3-9f00-069c5087768e" providerId="AD" clId="Web-{B721829E-EE9A-ABC4-3DB8-A22A9B6DBE92}" dt="2023-04-19T18:24:43.475" v="90" actId="20577"/>
        <pc:sldMkLst>
          <pc:docMk/>
          <pc:sldMk cId="2671461032" sldId="263"/>
        </pc:sldMkLst>
        <pc:spChg chg="mod">
          <ac:chgData name="Cristina-Madalina Sandu (2018643)" userId="S::2018643@student.uwtsd.ac.uk::111f239e-064a-4ed3-9f00-069c5087768e" providerId="AD" clId="Web-{B721829E-EE9A-ABC4-3DB8-A22A9B6DBE92}" dt="2023-04-19T18:24:43.475" v="90" actId="20577"/>
          <ac:spMkLst>
            <pc:docMk/>
            <pc:sldMk cId="2671461032" sldId="263"/>
            <ac:spMk id="3" creationId="{517471E5-8DEB-D640-1C56-C28B32D7443D}"/>
          </ac:spMkLst>
        </pc:spChg>
      </pc:sldChg>
      <pc:sldChg chg="modSp">
        <pc:chgData name="Cristina-Madalina Sandu (2018643)" userId="S::2018643@student.uwtsd.ac.uk::111f239e-064a-4ed3-9f00-069c5087768e" providerId="AD" clId="Web-{B721829E-EE9A-ABC4-3DB8-A22A9B6DBE92}" dt="2023-04-19T18:10:28.028" v="59" actId="20577"/>
        <pc:sldMkLst>
          <pc:docMk/>
          <pc:sldMk cId="1050188987" sldId="264"/>
        </pc:sldMkLst>
        <pc:spChg chg="mod">
          <ac:chgData name="Cristina-Madalina Sandu (2018643)" userId="S::2018643@student.uwtsd.ac.uk::111f239e-064a-4ed3-9f00-069c5087768e" providerId="AD" clId="Web-{B721829E-EE9A-ABC4-3DB8-A22A9B6DBE92}" dt="2023-04-19T18:10:28.028" v="59" actId="20577"/>
          <ac:spMkLst>
            <pc:docMk/>
            <pc:sldMk cId="1050188987" sldId="264"/>
            <ac:spMk id="3" creationId="{A915845C-A69A-218F-5EC9-0E846CCBAB8F}"/>
          </ac:spMkLst>
        </pc:spChg>
      </pc:sldChg>
      <pc:sldChg chg="modSp">
        <pc:chgData name="Cristina-Madalina Sandu (2018643)" userId="S::2018643@student.uwtsd.ac.uk::111f239e-064a-4ed3-9f00-069c5087768e" providerId="AD" clId="Web-{B721829E-EE9A-ABC4-3DB8-A22A9B6DBE92}" dt="2023-04-19T18:31:22.346" v="107" actId="20577"/>
        <pc:sldMkLst>
          <pc:docMk/>
          <pc:sldMk cId="1647419917" sldId="268"/>
        </pc:sldMkLst>
        <pc:spChg chg="mod">
          <ac:chgData name="Cristina-Madalina Sandu (2018643)" userId="S::2018643@student.uwtsd.ac.uk::111f239e-064a-4ed3-9f00-069c5087768e" providerId="AD" clId="Web-{B721829E-EE9A-ABC4-3DB8-A22A9B6DBE92}" dt="2023-04-19T18:31:22.346" v="107" actId="20577"/>
          <ac:spMkLst>
            <pc:docMk/>
            <pc:sldMk cId="1647419917" sldId="268"/>
            <ac:spMk id="3" creationId="{DFEDD6F7-40BA-56D1-3B71-C0F0F66D4D7B}"/>
          </ac:spMkLst>
        </pc:spChg>
      </pc:sldChg>
      <pc:sldChg chg="modSp">
        <pc:chgData name="Cristina-Madalina Sandu (2018643)" userId="S::2018643@student.uwtsd.ac.uk::111f239e-064a-4ed3-9f00-069c5087768e" providerId="AD" clId="Web-{B721829E-EE9A-ABC4-3DB8-A22A9B6DBE92}" dt="2023-04-19T18:36:39.668" v="110" actId="20577"/>
        <pc:sldMkLst>
          <pc:docMk/>
          <pc:sldMk cId="3490402600" sldId="269"/>
        </pc:sldMkLst>
        <pc:spChg chg="mod">
          <ac:chgData name="Cristina-Madalina Sandu (2018643)" userId="S::2018643@student.uwtsd.ac.uk::111f239e-064a-4ed3-9f00-069c5087768e" providerId="AD" clId="Web-{B721829E-EE9A-ABC4-3DB8-A22A9B6DBE92}" dt="2023-04-19T18:36:39.668" v="110" actId="20577"/>
          <ac:spMkLst>
            <pc:docMk/>
            <pc:sldMk cId="3490402600" sldId="269"/>
            <ac:spMk id="3" creationId="{8C1FC489-2991-E8DD-F7C0-CD568E403241}"/>
          </ac:spMkLst>
        </pc:spChg>
      </pc:sldChg>
      <pc:sldChg chg="modSp new">
        <pc:chgData name="Cristina-Madalina Sandu (2018643)" userId="S::2018643@student.uwtsd.ac.uk::111f239e-064a-4ed3-9f00-069c5087768e" providerId="AD" clId="Web-{B721829E-EE9A-ABC4-3DB8-A22A9B6DBE92}" dt="2023-04-19T18:50:56.475" v="198" actId="20577"/>
        <pc:sldMkLst>
          <pc:docMk/>
          <pc:sldMk cId="340315604" sldId="275"/>
        </pc:sldMkLst>
        <pc:spChg chg="mod">
          <ac:chgData name="Cristina-Madalina Sandu (2018643)" userId="S::2018643@student.uwtsd.ac.uk::111f239e-064a-4ed3-9f00-069c5087768e" providerId="AD" clId="Web-{B721829E-EE9A-ABC4-3DB8-A22A9B6DBE92}" dt="2023-04-19T18:40:33.659" v="138" actId="20577"/>
          <ac:spMkLst>
            <pc:docMk/>
            <pc:sldMk cId="340315604" sldId="275"/>
            <ac:spMk id="2" creationId="{061D9DB6-D6DE-5881-32F7-DDA906E10170}"/>
          </ac:spMkLst>
        </pc:spChg>
        <pc:spChg chg="mod">
          <ac:chgData name="Cristina-Madalina Sandu (2018643)" userId="S::2018643@student.uwtsd.ac.uk::111f239e-064a-4ed3-9f00-069c5087768e" providerId="AD" clId="Web-{B721829E-EE9A-ABC4-3DB8-A22A9B6DBE92}" dt="2023-04-19T18:50:56.475" v="198" actId="20577"/>
          <ac:spMkLst>
            <pc:docMk/>
            <pc:sldMk cId="340315604" sldId="275"/>
            <ac:spMk id="3" creationId="{32958FB1-D8B4-FFEA-3CE6-C016327FE375}"/>
          </ac:spMkLst>
        </pc:spChg>
      </pc:sldChg>
      <pc:sldChg chg="addSp new del ord">
        <pc:chgData name="Cristina-Madalina Sandu (2018643)" userId="S::2018643@student.uwtsd.ac.uk::111f239e-064a-4ed3-9f00-069c5087768e" providerId="AD" clId="Web-{B721829E-EE9A-ABC4-3DB8-A22A9B6DBE92}" dt="2023-04-19T18:39:29.876" v="114"/>
        <pc:sldMkLst>
          <pc:docMk/>
          <pc:sldMk cId="1749212292" sldId="275"/>
        </pc:sldMkLst>
        <pc:spChg chg="add">
          <ac:chgData name="Cristina-Madalina Sandu (2018643)" userId="S::2018643@student.uwtsd.ac.uk::111f239e-064a-4ed3-9f00-069c5087768e" providerId="AD" clId="Web-{B721829E-EE9A-ABC4-3DB8-A22A9B6DBE92}" dt="2023-04-19T18:39:21.017" v="113"/>
          <ac:spMkLst>
            <pc:docMk/>
            <pc:sldMk cId="1749212292" sldId="275"/>
            <ac:spMk id="2" creationId="{E480E309-C06A-E386-7238-F058DB98D386}"/>
          </ac:spMkLst>
        </pc:spChg>
      </pc:sldChg>
    </pc:docChg>
  </pc:docChgLst>
  <pc:docChgLst>
    <pc:chgData name="Cristina-Madalina Sandu (2018643)" userId="S::2018643@student.uwtsd.ac.uk::111f239e-064a-4ed3-9f00-069c5087768e" providerId="AD" clId="Web-{D8DD0445-D1C9-7C2D-7E60-A8F8A3A85E40}"/>
    <pc:docChg chg="addSld delSld modSld sldOrd">
      <pc:chgData name="Cristina-Madalina Sandu (2018643)" userId="S::2018643@student.uwtsd.ac.uk::111f239e-064a-4ed3-9f00-069c5087768e" providerId="AD" clId="Web-{D8DD0445-D1C9-7C2D-7E60-A8F8A3A85E40}" dt="2023-04-18T19:56:39.685" v="757"/>
      <pc:docMkLst>
        <pc:docMk/>
      </pc:docMkLst>
      <pc:sldChg chg="modSp">
        <pc:chgData name="Cristina-Madalina Sandu (2018643)" userId="S::2018643@student.uwtsd.ac.uk::111f239e-064a-4ed3-9f00-069c5087768e" providerId="AD" clId="Web-{D8DD0445-D1C9-7C2D-7E60-A8F8A3A85E40}" dt="2023-04-18T18:49:30.692" v="338" actId="20577"/>
        <pc:sldMkLst>
          <pc:docMk/>
          <pc:sldMk cId="3112638187" sldId="258"/>
        </pc:sldMkLst>
        <pc:graphicFrameChg chg="modGraphic">
          <ac:chgData name="Cristina-Madalina Sandu (2018643)" userId="S::2018643@student.uwtsd.ac.uk::111f239e-064a-4ed3-9f00-069c5087768e" providerId="AD" clId="Web-{D8DD0445-D1C9-7C2D-7E60-A8F8A3A85E40}" dt="2023-04-18T18:49:30.692" v="338" actId="20577"/>
          <ac:graphicFrameMkLst>
            <pc:docMk/>
            <pc:sldMk cId="3112638187" sldId="258"/>
            <ac:graphicFrameMk id="5" creationId="{43EA1D2F-72DC-751F-D15D-9B35FB5A8305}"/>
          </ac:graphicFrameMkLst>
        </pc:graphicFrameChg>
      </pc:sldChg>
      <pc:sldChg chg="addSp modSp">
        <pc:chgData name="Cristina-Madalina Sandu (2018643)" userId="S::2018643@student.uwtsd.ac.uk::111f239e-064a-4ed3-9f00-069c5087768e" providerId="AD" clId="Web-{D8DD0445-D1C9-7C2D-7E60-A8F8A3A85E40}" dt="2023-04-18T18:30:29.454" v="160" actId="20577"/>
        <pc:sldMkLst>
          <pc:docMk/>
          <pc:sldMk cId="3003586356" sldId="259"/>
        </pc:sldMkLst>
        <pc:spChg chg="mod">
          <ac:chgData name="Cristina-Madalina Sandu (2018643)" userId="S::2018643@student.uwtsd.ac.uk::111f239e-064a-4ed3-9f00-069c5087768e" providerId="AD" clId="Web-{D8DD0445-D1C9-7C2D-7E60-A8F8A3A85E40}" dt="2023-04-18T18:28:22.106" v="140" actId="20577"/>
          <ac:spMkLst>
            <pc:docMk/>
            <pc:sldMk cId="3003586356" sldId="259"/>
            <ac:spMk id="3" creationId="{D04A7D2A-6071-2D1E-4315-32954A9C8FED}"/>
          </ac:spMkLst>
        </pc:spChg>
        <pc:spChg chg="add mod">
          <ac:chgData name="Cristina-Madalina Sandu (2018643)" userId="S::2018643@student.uwtsd.ac.uk::111f239e-064a-4ed3-9f00-069c5087768e" providerId="AD" clId="Web-{D8DD0445-D1C9-7C2D-7E60-A8F8A3A85E40}" dt="2023-04-18T18:30:29.454" v="160" actId="20577"/>
          <ac:spMkLst>
            <pc:docMk/>
            <pc:sldMk cId="3003586356" sldId="259"/>
            <ac:spMk id="4" creationId="{70F27FAA-37B7-C40B-B241-F3CF430C70A2}"/>
          </ac:spMkLst>
        </pc:spChg>
      </pc:sldChg>
      <pc:sldChg chg="modSp new ord">
        <pc:chgData name="Cristina-Madalina Sandu (2018643)" userId="S::2018643@student.uwtsd.ac.uk::111f239e-064a-4ed3-9f00-069c5087768e" providerId="AD" clId="Web-{D8DD0445-D1C9-7C2D-7E60-A8F8A3A85E40}" dt="2023-04-18T18:43:34.681" v="323"/>
        <pc:sldMkLst>
          <pc:docMk/>
          <pc:sldMk cId="1482200112" sldId="260"/>
        </pc:sldMkLst>
        <pc:spChg chg="mod">
          <ac:chgData name="Cristina-Madalina Sandu (2018643)" userId="S::2018643@student.uwtsd.ac.uk::111f239e-064a-4ed3-9f00-069c5087768e" providerId="AD" clId="Web-{D8DD0445-D1C9-7C2D-7E60-A8F8A3A85E40}" dt="2023-04-18T18:37:02.810" v="169" actId="20577"/>
          <ac:spMkLst>
            <pc:docMk/>
            <pc:sldMk cId="1482200112" sldId="260"/>
            <ac:spMk id="2" creationId="{E06317CF-7AE3-7D63-7533-21DFD317F9D5}"/>
          </ac:spMkLst>
        </pc:spChg>
        <pc:spChg chg="mod">
          <ac:chgData name="Cristina-Madalina Sandu (2018643)" userId="S::2018643@student.uwtsd.ac.uk::111f239e-064a-4ed3-9f00-069c5087768e" providerId="AD" clId="Web-{D8DD0445-D1C9-7C2D-7E60-A8F8A3A85E40}" dt="2023-04-18T18:43:24.837" v="322" actId="20577"/>
          <ac:spMkLst>
            <pc:docMk/>
            <pc:sldMk cId="1482200112" sldId="260"/>
            <ac:spMk id="3" creationId="{12B2EF6E-1DAA-507F-B63C-43A3A4541052}"/>
          </ac:spMkLst>
        </pc:spChg>
      </pc:sldChg>
      <pc:sldChg chg="addSp delSp modSp new mod setBg">
        <pc:chgData name="Cristina-Madalina Sandu (2018643)" userId="S::2018643@student.uwtsd.ac.uk::111f239e-064a-4ed3-9f00-069c5087768e" providerId="AD" clId="Web-{D8DD0445-D1C9-7C2D-7E60-A8F8A3A85E40}" dt="2023-04-18T18:59:12.975" v="362"/>
        <pc:sldMkLst>
          <pc:docMk/>
          <pc:sldMk cId="630435560" sldId="261"/>
        </pc:sldMkLst>
        <pc:spChg chg="add mod ord">
          <ac:chgData name="Cristina-Madalina Sandu (2018643)" userId="S::2018643@student.uwtsd.ac.uk::111f239e-064a-4ed3-9f00-069c5087768e" providerId="AD" clId="Web-{D8DD0445-D1C9-7C2D-7E60-A8F8A3A85E40}" dt="2023-04-18T18:59:12.975" v="362"/>
          <ac:spMkLst>
            <pc:docMk/>
            <pc:sldMk cId="630435560" sldId="261"/>
            <ac:spMk id="2" creationId="{724462A6-FEFA-B728-394C-1FEA43F7C6A7}"/>
          </ac:spMkLst>
        </pc:spChg>
        <pc:spChg chg="add mod">
          <ac:chgData name="Cristina-Madalina Sandu (2018643)" userId="S::2018643@student.uwtsd.ac.uk::111f239e-064a-4ed3-9f00-069c5087768e" providerId="AD" clId="Web-{D8DD0445-D1C9-7C2D-7E60-A8F8A3A85E40}" dt="2023-04-18T18:59:12.975" v="362"/>
          <ac:spMkLst>
            <pc:docMk/>
            <pc:sldMk cId="630435560" sldId="261"/>
            <ac:spMk id="4" creationId="{C548DDE4-8377-F33D-FA13-C4062B8C4E64}"/>
          </ac:spMkLst>
        </pc:spChg>
        <pc:spChg chg="add del">
          <ac:chgData name="Cristina-Madalina Sandu (2018643)" userId="S::2018643@student.uwtsd.ac.uk::111f239e-064a-4ed3-9f00-069c5087768e" providerId="AD" clId="Web-{D8DD0445-D1C9-7C2D-7E60-A8F8A3A85E40}" dt="2023-04-18T18:59:08.866" v="359"/>
          <ac:spMkLst>
            <pc:docMk/>
            <pc:sldMk cId="630435560" sldId="261"/>
            <ac:spMk id="9" creationId="{435959F4-53DA-47FF-BC24-1E5B75C69876}"/>
          </ac:spMkLst>
        </pc:spChg>
        <pc:spChg chg="add del">
          <ac:chgData name="Cristina-Madalina Sandu (2018643)" userId="S::2018643@student.uwtsd.ac.uk::111f239e-064a-4ed3-9f00-069c5087768e" providerId="AD" clId="Web-{D8DD0445-D1C9-7C2D-7E60-A8F8A3A85E40}" dt="2023-04-18T18:59:08.866" v="359"/>
          <ac:spMkLst>
            <pc:docMk/>
            <pc:sldMk cId="630435560" sldId="261"/>
            <ac:spMk id="20" creationId="{59226104-0061-4319-8237-9C001BF85D49}"/>
          </ac:spMkLst>
        </pc:spChg>
        <pc:spChg chg="add del">
          <ac:chgData name="Cristina-Madalina Sandu (2018643)" userId="S::2018643@student.uwtsd.ac.uk::111f239e-064a-4ed3-9f00-069c5087768e" providerId="AD" clId="Web-{D8DD0445-D1C9-7C2D-7E60-A8F8A3A85E40}" dt="2023-04-18T18:59:08.866" v="359"/>
          <ac:spMkLst>
            <pc:docMk/>
            <pc:sldMk cId="630435560" sldId="261"/>
            <ac:spMk id="30" creationId="{2F9C493A-9F03-49B4-B3FB-19CE5AC115BE}"/>
          </ac:spMkLst>
        </pc:spChg>
        <pc:spChg chg="add del">
          <ac:chgData name="Cristina-Madalina Sandu (2018643)" userId="S::2018643@student.uwtsd.ac.uk::111f239e-064a-4ed3-9f00-069c5087768e" providerId="AD" clId="Web-{D8DD0445-D1C9-7C2D-7E60-A8F8A3A85E40}" dt="2023-04-18T18:59:08.866" v="359"/>
          <ac:spMkLst>
            <pc:docMk/>
            <pc:sldMk cId="630435560" sldId="261"/>
            <ac:spMk id="32" creationId="{90A46C7D-C1BB-49B8-8D37-39742820E964}"/>
          </ac:spMkLst>
        </pc:spChg>
        <pc:spChg chg="add del">
          <ac:chgData name="Cristina-Madalina Sandu (2018643)" userId="S::2018643@student.uwtsd.ac.uk::111f239e-064a-4ed3-9f00-069c5087768e" providerId="AD" clId="Web-{D8DD0445-D1C9-7C2D-7E60-A8F8A3A85E40}" dt="2023-04-18T18:59:08.866" v="359"/>
          <ac:spMkLst>
            <pc:docMk/>
            <pc:sldMk cId="630435560" sldId="261"/>
            <ac:spMk id="42" creationId="{55820E42-2F9D-41EF-B67F-522A133B3373}"/>
          </ac:spMkLst>
        </pc:spChg>
        <pc:spChg chg="add del">
          <ac:chgData name="Cristina-Madalina Sandu (2018643)" userId="S::2018643@student.uwtsd.ac.uk::111f239e-064a-4ed3-9f00-069c5087768e" providerId="AD" clId="Web-{D8DD0445-D1C9-7C2D-7E60-A8F8A3A85E40}" dt="2023-04-18T18:59:12.944" v="361"/>
          <ac:spMkLst>
            <pc:docMk/>
            <pc:sldMk cId="630435560" sldId="261"/>
            <ac:spMk id="53" creationId="{435959F4-53DA-47FF-BC24-1E5B75C69876}"/>
          </ac:spMkLst>
        </pc:spChg>
        <pc:spChg chg="add del">
          <ac:chgData name="Cristina-Madalina Sandu (2018643)" userId="S::2018643@student.uwtsd.ac.uk::111f239e-064a-4ed3-9f00-069c5087768e" providerId="AD" clId="Web-{D8DD0445-D1C9-7C2D-7E60-A8F8A3A85E40}" dt="2023-04-18T18:59:12.944" v="361"/>
          <ac:spMkLst>
            <pc:docMk/>
            <pc:sldMk cId="630435560" sldId="261"/>
            <ac:spMk id="55" creationId="{59226104-0061-4319-8237-9C001BF85D49}"/>
          </ac:spMkLst>
        </pc:spChg>
        <pc:spChg chg="add del">
          <ac:chgData name="Cristina-Madalina Sandu (2018643)" userId="S::2018643@student.uwtsd.ac.uk::111f239e-064a-4ed3-9f00-069c5087768e" providerId="AD" clId="Web-{D8DD0445-D1C9-7C2D-7E60-A8F8A3A85E40}" dt="2023-04-18T18:59:12.944" v="361"/>
          <ac:spMkLst>
            <pc:docMk/>
            <pc:sldMk cId="630435560" sldId="261"/>
            <ac:spMk id="57" creationId="{142D98E1-37D2-4470-BF74-845E897954C6}"/>
          </ac:spMkLst>
        </pc:spChg>
        <pc:spChg chg="add">
          <ac:chgData name="Cristina-Madalina Sandu (2018643)" userId="S::2018643@student.uwtsd.ac.uk::111f239e-064a-4ed3-9f00-069c5087768e" providerId="AD" clId="Web-{D8DD0445-D1C9-7C2D-7E60-A8F8A3A85E40}" dt="2023-04-18T18:59:12.975" v="362"/>
          <ac:spMkLst>
            <pc:docMk/>
            <pc:sldMk cId="630435560" sldId="261"/>
            <ac:spMk id="61" creationId="{435959F4-53DA-47FF-BC24-1E5B75C69876}"/>
          </ac:spMkLst>
        </pc:spChg>
        <pc:spChg chg="add">
          <ac:chgData name="Cristina-Madalina Sandu (2018643)" userId="S::2018643@student.uwtsd.ac.uk::111f239e-064a-4ed3-9f00-069c5087768e" providerId="AD" clId="Web-{D8DD0445-D1C9-7C2D-7E60-A8F8A3A85E40}" dt="2023-04-18T18:59:12.975" v="362"/>
          <ac:spMkLst>
            <pc:docMk/>
            <pc:sldMk cId="630435560" sldId="261"/>
            <ac:spMk id="63" creationId="{59226104-0061-4319-8237-9C001BF85D49}"/>
          </ac:spMkLst>
        </pc:spChg>
        <pc:spChg chg="add">
          <ac:chgData name="Cristina-Madalina Sandu (2018643)" userId="S::2018643@student.uwtsd.ac.uk::111f239e-064a-4ed3-9f00-069c5087768e" providerId="AD" clId="Web-{D8DD0445-D1C9-7C2D-7E60-A8F8A3A85E40}" dt="2023-04-18T18:59:12.975" v="362"/>
          <ac:spMkLst>
            <pc:docMk/>
            <pc:sldMk cId="630435560" sldId="261"/>
            <ac:spMk id="65" creationId="{2F9C493A-9F03-49B4-B3FB-19CE5AC115BE}"/>
          </ac:spMkLst>
        </pc:spChg>
        <pc:spChg chg="add">
          <ac:chgData name="Cristina-Madalina Sandu (2018643)" userId="S::2018643@student.uwtsd.ac.uk::111f239e-064a-4ed3-9f00-069c5087768e" providerId="AD" clId="Web-{D8DD0445-D1C9-7C2D-7E60-A8F8A3A85E40}" dt="2023-04-18T18:59:12.975" v="362"/>
          <ac:spMkLst>
            <pc:docMk/>
            <pc:sldMk cId="630435560" sldId="261"/>
            <ac:spMk id="66" creationId="{90A46C7D-C1BB-49B8-8D37-39742820E964}"/>
          </ac:spMkLst>
        </pc:spChg>
        <pc:spChg chg="add">
          <ac:chgData name="Cristina-Madalina Sandu (2018643)" userId="S::2018643@student.uwtsd.ac.uk::111f239e-064a-4ed3-9f00-069c5087768e" providerId="AD" clId="Web-{D8DD0445-D1C9-7C2D-7E60-A8F8A3A85E40}" dt="2023-04-18T18:59:12.975" v="362"/>
          <ac:spMkLst>
            <pc:docMk/>
            <pc:sldMk cId="630435560" sldId="261"/>
            <ac:spMk id="68" creationId="{55820E42-2F9D-41EF-B67F-522A133B3373}"/>
          </ac:spMkLst>
        </pc:spChg>
        <pc:grpChg chg="add del">
          <ac:chgData name="Cristina-Madalina Sandu (2018643)" userId="S::2018643@student.uwtsd.ac.uk::111f239e-064a-4ed3-9f00-069c5087768e" providerId="AD" clId="Web-{D8DD0445-D1C9-7C2D-7E60-A8F8A3A85E40}" dt="2023-04-18T18:59:08.866" v="359"/>
          <ac:grpSpMkLst>
            <pc:docMk/>
            <pc:sldMk cId="630435560" sldId="261"/>
            <ac:grpSpMk id="11" creationId="{A7CF83E8-F6F0-41E3-B580-7412A04DDFB5}"/>
          </ac:grpSpMkLst>
        </pc:grpChg>
        <pc:grpChg chg="add del">
          <ac:chgData name="Cristina-Madalina Sandu (2018643)" userId="S::2018643@student.uwtsd.ac.uk::111f239e-064a-4ed3-9f00-069c5087768e" providerId="AD" clId="Web-{D8DD0445-D1C9-7C2D-7E60-A8F8A3A85E40}" dt="2023-04-18T18:59:08.866" v="359"/>
          <ac:grpSpMkLst>
            <pc:docMk/>
            <pc:sldMk cId="630435560" sldId="261"/>
            <ac:grpSpMk id="22" creationId="{AC552FEA-472E-4E74-B31D-531852C1908D}"/>
          </ac:grpSpMkLst>
        </pc:grpChg>
        <pc:grpChg chg="add del">
          <ac:chgData name="Cristina-Madalina Sandu (2018643)" userId="S::2018643@student.uwtsd.ac.uk::111f239e-064a-4ed3-9f00-069c5087768e" providerId="AD" clId="Web-{D8DD0445-D1C9-7C2D-7E60-A8F8A3A85E40}" dt="2023-04-18T18:59:08.866" v="359"/>
          <ac:grpSpMkLst>
            <pc:docMk/>
            <pc:sldMk cId="630435560" sldId="261"/>
            <ac:grpSpMk id="34" creationId="{61BBAB6F-65E6-4E2B-B363-6AB27C84E0C1}"/>
          </ac:grpSpMkLst>
        </pc:grpChg>
        <pc:grpChg chg="add del">
          <ac:chgData name="Cristina-Madalina Sandu (2018643)" userId="S::2018643@student.uwtsd.ac.uk::111f239e-064a-4ed3-9f00-069c5087768e" providerId="AD" clId="Web-{D8DD0445-D1C9-7C2D-7E60-A8F8A3A85E40}" dt="2023-04-18T18:59:08.866" v="359"/>
          <ac:grpSpMkLst>
            <pc:docMk/>
            <pc:sldMk cId="630435560" sldId="261"/>
            <ac:grpSpMk id="44" creationId="{13D9BC31-B57D-4933-AD83-94F462D4C2F9}"/>
          </ac:grpSpMkLst>
        </pc:grpChg>
        <pc:grpChg chg="add del">
          <ac:chgData name="Cristina-Madalina Sandu (2018643)" userId="S::2018643@student.uwtsd.ac.uk::111f239e-064a-4ed3-9f00-069c5087768e" providerId="AD" clId="Web-{D8DD0445-D1C9-7C2D-7E60-A8F8A3A85E40}" dt="2023-04-18T18:59:12.944" v="361"/>
          <ac:grpSpMkLst>
            <pc:docMk/>
            <pc:sldMk cId="630435560" sldId="261"/>
            <ac:grpSpMk id="54" creationId="{A7CF83E8-F6F0-41E3-B580-7412A04DDFB5}"/>
          </ac:grpSpMkLst>
        </pc:grpChg>
        <pc:grpChg chg="add del">
          <ac:chgData name="Cristina-Madalina Sandu (2018643)" userId="S::2018643@student.uwtsd.ac.uk::111f239e-064a-4ed3-9f00-069c5087768e" providerId="AD" clId="Web-{D8DD0445-D1C9-7C2D-7E60-A8F8A3A85E40}" dt="2023-04-18T18:59:12.944" v="361"/>
          <ac:grpSpMkLst>
            <pc:docMk/>
            <pc:sldMk cId="630435560" sldId="261"/>
            <ac:grpSpMk id="56" creationId="{AC552FEA-472E-4E74-B31D-531852C1908D}"/>
          </ac:grpSpMkLst>
        </pc:grpChg>
        <pc:grpChg chg="add del">
          <ac:chgData name="Cristina-Madalina Sandu (2018643)" userId="S::2018643@student.uwtsd.ac.uk::111f239e-064a-4ed3-9f00-069c5087768e" providerId="AD" clId="Web-{D8DD0445-D1C9-7C2D-7E60-A8F8A3A85E40}" dt="2023-04-18T18:59:12.944" v="361"/>
          <ac:grpSpMkLst>
            <pc:docMk/>
            <pc:sldMk cId="630435560" sldId="261"/>
            <ac:grpSpMk id="58" creationId="{554A72DC-6122-426C-9473-FE48DFBD1634}"/>
          </ac:grpSpMkLst>
        </pc:grpChg>
        <pc:grpChg chg="add">
          <ac:chgData name="Cristina-Madalina Sandu (2018643)" userId="S::2018643@student.uwtsd.ac.uk::111f239e-064a-4ed3-9f00-069c5087768e" providerId="AD" clId="Web-{D8DD0445-D1C9-7C2D-7E60-A8F8A3A85E40}" dt="2023-04-18T18:59:12.975" v="362"/>
          <ac:grpSpMkLst>
            <pc:docMk/>
            <pc:sldMk cId="630435560" sldId="261"/>
            <ac:grpSpMk id="62" creationId="{A7CF83E8-F6F0-41E3-B580-7412A04DDFB5}"/>
          </ac:grpSpMkLst>
        </pc:grpChg>
        <pc:grpChg chg="add">
          <ac:chgData name="Cristina-Madalina Sandu (2018643)" userId="S::2018643@student.uwtsd.ac.uk::111f239e-064a-4ed3-9f00-069c5087768e" providerId="AD" clId="Web-{D8DD0445-D1C9-7C2D-7E60-A8F8A3A85E40}" dt="2023-04-18T18:59:12.975" v="362"/>
          <ac:grpSpMkLst>
            <pc:docMk/>
            <pc:sldMk cId="630435560" sldId="261"/>
            <ac:grpSpMk id="64" creationId="{AC552FEA-472E-4E74-B31D-531852C1908D}"/>
          </ac:grpSpMkLst>
        </pc:grpChg>
        <pc:grpChg chg="add">
          <ac:chgData name="Cristina-Madalina Sandu (2018643)" userId="S::2018643@student.uwtsd.ac.uk::111f239e-064a-4ed3-9f00-069c5087768e" providerId="AD" clId="Web-{D8DD0445-D1C9-7C2D-7E60-A8F8A3A85E40}" dt="2023-04-18T18:59:12.975" v="362"/>
          <ac:grpSpMkLst>
            <pc:docMk/>
            <pc:sldMk cId="630435560" sldId="261"/>
            <ac:grpSpMk id="67" creationId="{61BBAB6F-65E6-4E2B-B363-6AB27C84E0C1}"/>
          </ac:grpSpMkLst>
        </pc:grpChg>
        <pc:grpChg chg="add">
          <ac:chgData name="Cristina-Madalina Sandu (2018643)" userId="S::2018643@student.uwtsd.ac.uk::111f239e-064a-4ed3-9f00-069c5087768e" providerId="AD" clId="Web-{D8DD0445-D1C9-7C2D-7E60-A8F8A3A85E40}" dt="2023-04-18T18:59:12.975" v="362"/>
          <ac:grpSpMkLst>
            <pc:docMk/>
            <pc:sldMk cId="630435560" sldId="261"/>
            <ac:grpSpMk id="69" creationId="{13D9BC31-B57D-4933-AD83-94F462D4C2F9}"/>
          </ac:grpSpMkLst>
        </pc:grpChg>
        <pc:picChg chg="add mod">
          <ac:chgData name="Cristina-Madalina Sandu (2018643)" userId="S::2018643@student.uwtsd.ac.uk::111f239e-064a-4ed3-9f00-069c5087768e" providerId="AD" clId="Web-{D8DD0445-D1C9-7C2D-7E60-A8F8A3A85E40}" dt="2023-04-18T18:59:12.975" v="362"/>
          <ac:picMkLst>
            <pc:docMk/>
            <pc:sldMk cId="630435560" sldId="261"/>
            <ac:picMk id="3" creationId="{7E8ED39B-B515-0E5A-1E18-BB6A8CBD9C6A}"/>
          </ac:picMkLst>
        </pc:picChg>
      </pc:sldChg>
      <pc:sldChg chg="new del">
        <pc:chgData name="Cristina-Madalina Sandu (2018643)" userId="S::2018643@student.uwtsd.ac.uk::111f239e-064a-4ed3-9f00-069c5087768e" providerId="AD" clId="Web-{D8DD0445-D1C9-7C2D-7E60-A8F8A3A85E40}" dt="2023-04-18T18:53:02.042" v="339"/>
        <pc:sldMkLst>
          <pc:docMk/>
          <pc:sldMk cId="1700242793" sldId="261"/>
        </pc:sldMkLst>
      </pc:sldChg>
      <pc:sldChg chg="addSp delSp modSp new del mod setBg">
        <pc:chgData name="Cristina-Madalina Sandu (2018643)" userId="S::2018643@student.uwtsd.ac.uk::111f239e-064a-4ed3-9f00-069c5087768e" providerId="AD" clId="Web-{D8DD0445-D1C9-7C2D-7E60-A8F8A3A85E40}" dt="2023-04-18T19:07:13.461" v="377"/>
        <pc:sldMkLst>
          <pc:docMk/>
          <pc:sldMk cId="1838199742" sldId="262"/>
        </pc:sldMkLst>
        <pc:spChg chg="add mod ord">
          <ac:chgData name="Cristina-Madalina Sandu (2018643)" userId="S::2018643@student.uwtsd.ac.uk::111f239e-064a-4ed3-9f00-069c5087768e" providerId="AD" clId="Web-{D8DD0445-D1C9-7C2D-7E60-A8F8A3A85E40}" dt="2023-04-18T19:07:06.852" v="376" actId="14100"/>
          <ac:spMkLst>
            <pc:docMk/>
            <pc:sldMk cId="1838199742" sldId="262"/>
            <ac:spMk id="2" creationId="{8BBCECA1-2D8E-591B-837F-17D335BC0908}"/>
          </ac:spMkLst>
        </pc:spChg>
        <pc:spChg chg="add del">
          <ac:chgData name="Cristina-Madalina Sandu (2018643)" userId="S::2018643@student.uwtsd.ac.uk::111f239e-064a-4ed3-9f00-069c5087768e" providerId="AD" clId="Web-{D8DD0445-D1C9-7C2D-7E60-A8F8A3A85E40}" dt="2023-04-18T19:06:00.334" v="368"/>
          <ac:spMkLst>
            <pc:docMk/>
            <pc:sldMk cId="1838199742" sldId="262"/>
            <ac:spMk id="8" creationId="{435959F4-53DA-47FF-BC24-1E5B75C69876}"/>
          </ac:spMkLst>
        </pc:spChg>
        <pc:spChg chg="add del">
          <ac:chgData name="Cristina-Madalina Sandu (2018643)" userId="S::2018643@student.uwtsd.ac.uk::111f239e-064a-4ed3-9f00-069c5087768e" providerId="AD" clId="Web-{D8DD0445-D1C9-7C2D-7E60-A8F8A3A85E40}" dt="2023-04-18T19:06:00.334" v="368"/>
          <ac:spMkLst>
            <pc:docMk/>
            <pc:sldMk cId="1838199742" sldId="262"/>
            <ac:spMk id="19" creationId="{59226104-0061-4319-8237-9C001BF85D49}"/>
          </ac:spMkLst>
        </pc:spChg>
        <pc:spChg chg="add del">
          <ac:chgData name="Cristina-Madalina Sandu (2018643)" userId="S::2018643@student.uwtsd.ac.uk::111f239e-064a-4ed3-9f00-069c5087768e" providerId="AD" clId="Web-{D8DD0445-D1C9-7C2D-7E60-A8F8A3A85E40}" dt="2023-04-18T19:06:00.334" v="368"/>
          <ac:spMkLst>
            <pc:docMk/>
            <pc:sldMk cId="1838199742" sldId="262"/>
            <ac:spMk id="29" creationId="{A5D0B0D3-D735-4619-AA45-B57B791E1744}"/>
          </ac:spMkLst>
        </pc:spChg>
        <pc:spChg chg="add del">
          <ac:chgData name="Cristina-Madalina Sandu (2018643)" userId="S::2018643@student.uwtsd.ac.uk::111f239e-064a-4ed3-9f00-069c5087768e" providerId="AD" clId="Web-{D8DD0445-D1C9-7C2D-7E60-A8F8A3A85E40}" dt="2023-04-18T19:06:00.334" v="368"/>
          <ac:spMkLst>
            <pc:docMk/>
            <pc:sldMk cId="1838199742" sldId="262"/>
            <ac:spMk id="31" creationId="{D1B32024-856F-4928-927A-50AF6AAF1F04}"/>
          </ac:spMkLst>
        </pc:spChg>
        <pc:spChg chg="add del">
          <ac:chgData name="Cristina-Madalina Sandu (2018643)" userId="S::2018643@student.uwtsd.ac.uk::111f239e-064a-4ed3-9f00-069c5087768e" providerId="AD" clId="Web-{D8DD0445-D1C9-7C2D-7E60-A8F8A3A85E40}" dt="2023-04-18T19:06:17.256" v="374"/>
          <ac:spMkLst>
            <pc:docMk/>
            <pc:sldMk cId="1838199742" sldId="262"/>
            <ac:spMk id="41" creationId="{435959F4-53DA-47FF-BC24-1E5B75C69876}"/>
          </ac:spMkLst>
        </pc:spChg>
        <pc:spChg chg="add del">
          <ac:chgData name="Cristina-Madalina Sandu (2018643)" userId="S::2018643@student.uwtsd.ac.uk::111f239e-064a-4ed3-9f00-069c5087768e" providerId="AD" clId="Web-{D8DD0445-D1C9-7C2D-7E60-A8F8A3A85E40}" dt="2023-04-18T19:06:17.256" v="374"/>
          <ac:spMkLst>
            <pc:docMk/>
            <pc:sldMk cId="1838199742" sldId="262"/>
            <ac:spMk id="50" creationId="{59226104-0061-4319-8237-9C001BF85D49}"/>
          </ac:spMkLst>
        </pc:spChg>
        <pc:spChg chg="add del">
          <ac:chgData name="Cristina-Madalina Sandu (2018643)" userId="S::2018643@student.uwtsd.ac.uk::111f239e-064a-4ed3-9f00-069c5087768e" providerId="AD" clId="Web-{D8DD0445-D1C9-7C2D-7E60-A8F8A3A85E40}" dt="2023-04-18T19:06:17.256" v="374"/>
          <ac:spMkLst>
            <pc:docMk/>
            <pc:sldMk cId="1838199742" sldId="262"/>
            <ac:spMk id="52" creationId="{A5D0B0D3-D735-4619-AA45-B57B791E1744}"/>
          </ac:spMkLst>
        </pc:spChg>
        <pc:spChg chg="add del">
          <ac:chgData name="Cristina-Madalina Sandu (2018643)" userId="S::2018643@student.uwtsd.ac.uk::111f239e-064a-4ed3-9f00-069c5087768e" providerId="AD" clId="Web-{D8DD0445-D1C9-7C2D-7E60-A8F8A3A85E40}" dt="2023-04-18T19:06:17.256" v="374"/>
          <ac:spMkLst>
            <pc:docMk/>
            <pc:sldMk cId="1838199742" sldId="262"/>
            <ac:spMk id="53" creationId="{752C2BA4-3BBE-4D22-A0D9-8D2A7B8F1C71}"/>
          </ac:spMkLst>
        </pc:spChg>
        <pc:spChg chg="add del">
          <ac:chgData name="Cristina-Madalina Sandu (2018643)" userId="S::2018643@student.uwtsd.ac.uk::111f239e-064a-4ed3-9f00-069c5087768e" providerId="AD" clId="Web-{D8DD0445-D1C9-7C2D-7E60-A8F8A3A85E40}" dt="2023-04-18T19:06:17.256" v="374"/>
          <ac:spMkLst>
            <pc:docMk/>
            <pc:sldMk cId="1838199742" sldId="262"/>
            <ac:spMk id="55" creationId="{82AA7049-B18D-49D6-AD7D-DBB9E19FBB78}"/>
          </ac:spMkLst>
        </pc:spChg>
        <pc:spChg chg="add">
          <ac:chgData name="Cristina-Madalina Sandu (2018643)" userId="S::2018643@student.uwtsd.ac.uk::111f239e-064a-4ed3-9f00-069c5087768e" providerId="AD" clId="Web-{D8DD0445-D1C9-7C2D-7E60-A8F8A3A85E40}" dt="2023-04-18T19:06:17.256" v="374"/>
          <ac:spMkLst>
            <pc:docMk/>
            <pc:sldMk cId="1838199742" sldId="262"/>
            <ac:spMk id="60" creationId="{435959F4-53DA-47FF-BC24-1E5B75C69876}"/>
          </ac:spMkLst>
        </pc:spChg>
        <pc:spChg chg="add">
          <ac:chgData name="Cristina-Madalina Sandu (2018643)" userId="S::2018643@student.uwtsd.ac.uk::111f239e-064a-4ed3-9f00-069c5087768e" providerId="AD" clId="Web-{D8DD0445-D1C9-7C2D-7E60-A8F8A3A85E40}" dt="2023-04-18T19:06:17.256" v="374"/>
          <ac:spMkLst>
            <pc:docMk/>
            <pc:sldMk cId="1838199742" sldId="262"/>
            <ac:spMk id="71" creationId="{59226104-0061-4319-8237-9C001BF85D49}"/>
          </ac:spMkLst>
        </pc:spChg>
        <pc:spChg chg="add">
          <ac:chgData name="Cristina-Madalina Sandu (2018643)" userId="S::2018643@student.uwtsd.ac.uk::111f239e-064a-4ed3-9f00-069c5087768e" providerId="AD" clId="Web-{D8DD0445-D1C9-7C2D-7E60-A8F8A3A85E40}" dt="2023-04-18T19:06:17.256" v="374"/>
          <ac:spMkLst>
            <pc:docMk/>
            <pc:sldMk cId="1838199742" sldId="262"/>
            <ac:spMk id="81" creationId="{A5D0B0D3-D735-4619-AA45-B57B791E1744}"/>
          </ac:spMkLst>
        </pc:spChg>
        <pc:spChg chg="add">
          <ac:chgData name="Cristina-Madalina Sandu (2018643)" userId="S::2018643@student.uwtsd.ac.uk::111f239e-064a-4ed3-9f00-069c5087768e" providerId="AD" clId="Web-{D8DD0445-D1C9-7C2D-7E60-A8F8A3A85E40}" dt="2023-04-18T19:06:17.256" v="374"/>
          <ac:spMkLst>
            <pc:docMk/>
            <pc:sldMk cId="1838199742" sldId="262"/>
            <ac:spMk id="83" creationId="{CF7F2079-504C-499A-A644-58F4DDC7643B}"/>
          </ac:spMkLst>
        </pc:spChg>
        <pc:spChg chg="add">
          <ac:chgData name="Cristina-Madalina Sandu (2018643)" userId="S::2018643@student.uwtsd.ac.uk::111f239e-064a-4ed3-9f00-069c5087768e" providerId="AD" clId="Web-{D8DD0445-D1C9-7C2D-7E60-A8F8A3A85E40}" dt="2023-04-18T19:06:17.256" v="374"/>
          <ac:spMkLst>
            <pc:docMk/>
            <pc:sldMk cId="1838199742" sldId="262"/>
            <ac:spMk id="93" creationId="{3D505D40-32E9-4C48-81F8-AD80433BE6B7}"/>
          </ac:spMkLst>
        </pc:spChg>
        <pc:grpChg chg="add del">
          <ac:chgData name="Cristina-Madalina Sandu (2018643)" userId="S::2018643@student.uwtsd.ac.uk::111f239e-064a-4ed3-9f00-069c5087768e" providerId="AD" clId="Web-{D8DD0445-D1C9-7C2D-7E60-A8F8A3A85E40}" dt="2023-04-18T19:06:00.334" v="368"/>
          <ac:grpSpMkLst>
            <pc:docMk/>
            <pc:sldMk cId="1838199742" sldId="262"/>
            <ac:grpSpMk id="10" creationId="{A7CF83E8-F6F0-41E3-B580-7412A04DDFB5}"/>
          </ac:grpSpMkLst>
        </pc:grpChg>
        <pc:grpChg chg="add del">
          <ac:chgData name="Cristina-Madalina Sandu (2018643)" userId="S::2018643@student.uwtsd.ac.uk::111f239e-064a-4ed3-9f00-069c5087768e" providerId="AD" clId="Web-{D8DD0445-D1C9-7C2D-7E60-A8F8A3A85E40}" dt="2023-04-18T19:06:00.334" v="368"/>
          <ac:grpSpMkLst>
            <pc:docMk/>
            <pc:sldMk cId="1838199742" sldId="262"/>
            <ac:grpSpMk id="21" creationId="{51B01909-73B8-4486-A749-C643B1D7E361}"/>
          </ac:grpSpMkLst>
        </pc:grpChg>
        <pc:grpChg chg="add del">
          <ac:chgData name="Cristina-Madalina Sandu (2018643)" userId="S::2018643@student.uwtsd.ac.uk::111f239e-064a-4ed3-9f00-069c5087768e" providerId="AD" clId="Web-{D8DD0445-D1C9-7C2D-7E60-A8F8A3A85E40}" dt="2023-04-18T19:06:00.334" v="368"/>
          <ac:grpSpMkLst>
            <pc:docMk/>
            <pc:sldMk cId="1838199742" sldId="262"/>
            <ac:grpSpMk id="33" creationId="{DBBA0A0D-8F6A-400A-9E49-8C008E2C7DB1}"/>
          </ac:grpSpMkLst>
        </pc:grpChg>
        <pc:grpChg chg="add del">
          <ac:chgData name="Cristina-Madalina Sandu (2018643)" userId="S::2018643@student.uwtsd.ac.uk::111f239e-064a-4ed3-9f00-069c5087768e" providerId="AD" clId="Web-{D8DD0445-D1C9-7C2D-7E60-A8F8A3A85E40}" dt="2023-04-18T19:06:17.256" v="374"/>
          <ac:grpSpMkLst>
            <pc:docMk/>
            <pc:sldMk cId="1838199742" sldId="262"/>
            <ac:grpSpMk id="35" creationId="{3850DB66-16D1-4953-A6E3-FCA3DC5F276F}"/>
          </ac:grpSpMkLst>
        </pc:grpChg>
        <pc:grpChg chg="add del">
          <ac:chgData name="Cristina-Madalina Sandu (2018643)" userId="S::2018643@student.uwtsd.ac.uk::111f239e-064a-4ed3-9f00-069c5087768e" providerId="AD" clId="Web-{D8DD0445-D1C9-7C2D-7E60-A8F8A3A85E40}" dt="2023-04-18T19:06:17.256" v="374"/>
          <ac:grpSpMkLst>
            <pc:docMk/>
            <pc:sldMk cId="1838199742" sldId="262"/>
            <ac:grpSpMk id="42" creationId="{06B4C967-D337-479B-87CA-7587B7FCFF5E}"/>
          </ac:grpSpMkLst>
        </pc:grpChg>
        <pc:grpChg chg="add del">
          <ac:chgData name="Cristina-Madalina Sandu (2018643)" userId="S::2018643@student.uwtsd.ac.uk::111f239e-064a-4ed3-9f00-069c5087768e" providerId="AD" clId="Web-{D8DD0445-D1C9-7C2D-7E60-A8F8A3A85E40}" dt="2023-04-18T19:06:17.256" v="374"/>
          <ac:grpSpMkLst>
            <pc:docMk/>
            <pc:sldMk cId="1838199742" sldId="262"/>
            <ac:grpSpMk id="49" creationId="{A7CF83E8-F6F0-41E3-B580-7412A04DDFB5}"/>
          </ac:grpSpMkLst>
        </pc:grpChg>
        <pc:grpChg chg="add del">
          <ac:chgData name="Cristina-Madalina Sandu (2018643)" userId="S::2018643@student.uwtsd.ac.uk::111f239e-064a-4ed3-9f00-069c5087768e" providerId="AD" clId="Web-{D8DD0445-D1C9-7C2D-7E60-A8F8A3A85E40}" dt="2023-04-18T19:06:17.256" v="374"/>
          <ac:grpSpMkLst>
            <pc:docMk/>
            <pc:sldMk cId="1838199742" sldId="262"/>
            <ac:grpSpMk id="51" creationId="{51B01909-73B8-4486-A749-C643B1D7E361}"/>
          </ac:grpSpMkLst>
        </pc:grpChg>
        <pc:grpChg chg="add">
          <ac:chgData name="Cristina-Madalina Sandu (2018643)" userId="S::2018643@student.uwtsd.ac.uk::111f239e-064a-4ed3-9f00-069c5087768e" providerId="AD" clId="Web-{D8DD0445-D1C9-7C2D-7E60-A8F8A3A85E40}" dt="2023-04-18T19:06:17.256" v="374"/>
          <ac:grpSpMkLst>
            <pc:docMk/>
            <pc:sldMk cId="1838199742" sldId="262"/>
            <ac:grpSpMk id="62" creationId="{A7CF83E8-F6F0-41E3-B580-7412A04DDFB5}"/>
          </ac:grpSpMkLst>
        </pc:grpChg>
        <pc:grpChg chg="add">
          <ac:chgData name="Cristina-Madalina Sandu (2018643)" userId="S::2018643@student.uwtsd.ac.uk::111f239e-064a-4ed3-9f00-069c5087768e" providerId="AD" clId="Web-{D8DD0445-D1C9-7C2D-7E60-A8F8A3A85E40}" dt="2023-04-18T19:06:17.256" v="374"/>
          <ac:grpSpMkLst>
            <pc:docMk/>
            <pc:sldMk cId="1838199742" sldId="262"/>
            <ac:grpSpMk id="73" creationId="{51B01909-73B8-4486-A749-C643B1D7E361}"/>
          </ac:grpSpMkLst>
        </pc:grpChg>
        <pc:grpChg chg="add">
          <ac:chgData name="Cristina-Madalina Sandu (2018643)" userId="S::2018643@student.uwtsd.ac.uk::111f239e-064a-4ed3-9f00-069c5087768e" providerId="AD" clId="Web-{D8DD0445-D1C9-7C2D-7E60-A8F8A3A85E40}" dt="2023-04-18T19:06:17.256" v="374"/>
          <ac:grpSpMkLst>
            <pc:docMk/>
            <pc:sldMk cId="1838199742" sldId="262"/>
            <ac:grpSpMk id="85" creationId="{DBBA0A0D-8F6A-400A-9E49-8C008E2C7DB1}"/>
          </ac:grpSpMkLst>
        </pc:grpChg>
        <pc:grpChg chg="add">
          <ac:chgData name="Cristina-Madalina Sandu (2018643)" userId="S::2018643@student.uwtsd.ac.uk::111f239e-064a-4ed3-9f00-069c5087768e" providerId="AD" clId="Web-{D8DD0445-D1C9-7C2D-7E60-A8F8A3A85E40}" dt="2023-04-18T19:06:17.256" v="374"/>
          <ac:grpSpMkLst>
            <pc:docMk/>
            <pc:sldMk cId="1838199742" sldId="262"/>
            <ac:grpSpMk id="95" creationId="{C507BF36-B92B-4CAC-BCA7-8364B51E1F09}"/>
          </ac:grpSpMkLst>
        </pc:grpChg>
        <pc:picChg chg="add del">
          <ac:chgData name="Cristina-Madalina Sandu (2018643)" userId="S::2018643@student.uwtsd.ac.uk::111f239e-064a-4ed3-9f00-069c5087768e" providerId="AD" clId="Web-{D8DD0445-D1C9-7C2D-7E60-A8F8A3A85E40}" dt="2023-04-18T19:06:00.334" v="368"/>
          <ac:picMkLst>
            <pc:docMk/>
            <pc:sldMk cId="1838199742" sldId="262"/>
            <ac:picMk id="4" creationId="{24765A01-50A2-6E62-4BF5-7F89EB940294}"/>
          </ac:picMkLst>
        </pc:picChg>
        <pc:picChg chg="add mod">
          <ac:chgData name="Cristina-Madalina Sandu (2018643)" userId="S::2018643@student.uwtsd.ac.uk::111f239e-064a-4ed3-9f00-069c5087768e" providerId="AD" clId="Web-{D8DD0445-D1C9-7C2D-7E60-A8F8A3A85E40}" dt="2023-04-18T19:06:17.256" v="374"/>
          <ac:picMkLst>
            <pc:docMk/>
            <pc:sldMk cId="1838199742" sldId="262"/>
            <ac:picMk id="54" creationId="{BC789C83-200B-25C9-DD7A-C591A8964D74}"/>
          </ac:picMkLst>
        </pc:picChg>
      </pc:sldChg>
      <pc:sldChg chg="addSp modSp new">
        <pc:chgData name="Cristina-Madalina Sandu (2018643)" userId="S::2018643@student.uwtsd.ac.uk::111f239e-064a-4ed3-9f00-069c5087768e" providerId="AD" clId="Web-{D8DD0445-D1C9-7C2D-7E60-A8F8A3A85E40}" dt="2023-04-18T19:24:08.056" v="506" actId="20577"/>
        <pc:sldMkLst>
          <pc:docMk/>
          <pc:sldMk cId="2320986748" sldId="262"/>
        </pc:sldMkLst>
        <pc:spChg chg="mod">
          <ac:chgData name="Cristina-Madalina Sandu (2018643)" userId="S::2018643@student.uwtsd.ac.uk::111f239e-064a-4ed3-9f00-069c5087768e" providerId="AD" clId="Web-{D8DD0445-D1C9-7C2D-7E60-A8F8A3A85E40}" dt="2023-04-18T19:07:33.149" v="383" actId="20577"/>
          <ac:spMkLst>
            <pc:docMk/>
            <pc:sldMk cId="2320986748" sldId="262"/>
            <ac:spMk id="2" creationId="{51EF8CFB-6B6A-3EDC-8D81-2F1119DD4DFA}"/>
          </ac:spMkLst>
        </pc:spChg>
        <pc:spChg chg="mod">
          <ac:chgData name="Cristina-Madalina Sandu (2018643)" userId="S::2018643@student.uwtsd.ac.uk::111f239e-064a-4ed3-9f00-069c5087768e" providerId="AD" clId="Web-{D8DD0445-D1C9-7C2D-7E60-A8F8A3A85E40}" dt="2023-04-18T19:24:08.056" v="506" actId="20577"/>
          <ac:spMkLst>
            <pc:docMk/>
            <pc:sldMk cId="2320986748" sldId="262"/>
            <ac:spMk id="3" creationId="{8C9EE78B-79ED-426F-CF1A-E013DAEFFBAE}"/>
          </ac:spMkLst>
        </pc:spChg>
        <pc:spChg chg="add mod">
          <ac:chgData name="Cristina-Madalina Sandu (2018643)" userId="S::2018643@student.uwtsd.ac.uk::111f239e-064a-4ed3-9f00-069c5087768e" providerId="AD" clId="Web-{D8DD0445-D1C9-7C2D-7E60-A8F8A3A85E40}" dt="2023-04-18T19:10:32.577" v="403" actId="20577"/>
          <ac:spMkLst>
            <pc:docMk/>
            <pc:sldMk cId="2320986748" sldId="262"/>
            <ac:spMk id="4" creationId="{0636AD43-85A3-7E4C-BFC9-9180893941A0}"/>
          </ac:spMkLst>
        </pc:spChg>
      </pc:sldChg>
      <pc:sldChg chg="modSp new del">
        <pc:chgData name="Cristina-Madalina Sandu (2018643)" userId="S::2018643@student.uwtsd.ac.uk::111f239e-064a-4ed3-9f00-069c5087768e" providerId="AD" clId="Web-{D8DD0445-D1C9-7C2D-7E60-A8F8A3A85E40}" dt="2023-04-18T18:57:15.331" v="348"/>
        <pc:sldMkLst>
          <pc:docMk/>
          <pc:sldMk cId="3248458512" sldId="262"/>
        </pc:sldMkLst>
        <pc:spChg chg="mod">
          <ac:chgData name="Cristina-Madalina Sandu (2018643)" userId="S::2018643@student.uwtsd.ac.uk::111f239e-064a-4ed3-9f00-069c5087768e" providerId="AD" clId="Web-{D8DD0445-D1C9-7C2D-7E60-A8F8A3A85E40}" dt="2023-04-18T18:56:52.471" v="346" actId="14100"/>
          <ac:spMkLst>
            <pc:docMk/>
            <pc:sldMk cId="3248458512" sldId="262"/>
            <ac:spMk id="2" creationId="{9A0FFB97-ED0C-21CA-D116-0F7A77695D94}"/>
          </ac:spMkLst>
        </pc:spChg>
        <pc:spChg chg="mod">
          <ac:chgData name="Cristina-Madalina Sandu (2018643)" userId="S::2018643@student.uwtsd.ac.uk::111f239e-064a-4ed3-9f00-069c5087768e" providerId="AD" clId="Web-{D8DD0445-D1C9-7C2D-7E60-A8F8A3A85E40}" dt="2023-04-18T18:56:45.049" v="344" actId="20577"/>
          <ac:spMkLst>
            <pc:docMk/>
            <pc:sldMk cId="3248458512" sldId="262"/>
            <ac:spMk id="3" creationId="{0B042F9B-F781-6C2D-DEB4-C2A2D1FDBEC0}"/>
          </ac:spMkLst>
        </pc:spChg>
      </pc:sldChg>
      <pc:sldChg chg="modSp new">
        <pc:chgData name="Cristina-Madalina Sandu (2018643)" userId="S::2018643@student.uwtsd.ac.uk::111f239e-064a-4ed3-9f00-069c5087768e" providerId="AD" clId="Web-{D8DD0445-D1C9-7C2D-7E60-A8F8A3A85E40}" dt="2023-04-18T19:53:45.070" v="747" actId="20577"/>
        <pc:sldMkLst>
          <pc:docMk/>
          <pc:sldMk cId="2671461032" sldId="263"/>
        </pc:sldMkLst>
        <pc:spChg chg="mod">
          <ac:chgData name="Cristina-Madalina Sandu (2018643)" userId="S::2018643@student.uwtsd.ac.uk::111f239e-064a-4ed3-9f00-069c5087768e" providerId="AD" clId="Web-{D8DD0445-D1C9-7C2D-7E60-A8F8A3A85E40}" dt="2023-04-18T19:20:14.251" v="468" actId="20577"/>
          <ac:spMkLst>
            <pc:docMk/>
            <pc:sldMk cId="2671461032" sldId="263"/>
            <ac:spMk id="2" creationId="{C7D2EBC6-4AE1-5B96-10B7-D936C0FD4B3E}"/>
          </ac:spMkLst>
        </pc:spChg>
        <pc:spChg chg="mod">
          <ac:chgData name="Cristina-Madalina Sandu (2018643)" userId="S::2018643@student.uwtsd.ac.uk::111f239e-064a-4ed3-9f00-069c5087768e" providerId="AD" clId="Web-{D8DD0445-D1C9-7C2D-7E60-A8F8A3A85E40}" dt="2023-04-18T19:53:45.070" v="747" actId="20577"/>
          <ac:spMkLst>
            <pc:docMk/>
            <pc:sldMk cId="2671461032" sldId="263"/>
            <ac:spMk id="3" creationId="{517471E5-8DEB-D640-1C56-C28B32D7443D}"/>
          </ac:spMkLst>
        </pc:spChg>
      </pc:sldChg>
      <pc:sldChg chg="addSp modSp new mod ord setBg">
        <pc:chgData name="Cristina-Madalina Sandu (2018643)" userId="S::2018643@student.uwtsd.ac.uk::111f239e-064a-4ed3-9f00-069c5087768e" providerId="AD" clId="Web-{D8DD0445-D1C9-7C2D-7E60-A8F8A3A85E40}" dt="2023-04-18T19:31:39.201" v="563"/>
        <pc:sldMkLst>
          <pc:docMk/>
          <pc:sldMk cId="1050188987" sldId="264"/>
        </pc:sldMkLst>
        <pc:spChg chg="mod">
          <ac:chgData name="Cristina-Madalina Sandu (2018643)" userId="S::2018643@student.uwtsd.ac.uk::111f239e-064a-4ed3-9f00-069c5087768e" providerId="AD" clId="Web-{D8DD0445-D1C9-7C2D-7E60-A8F8A3A85E40}" dt="2023-04-18T19:31:39.201" v="563"/>
          <ac:spMkLst>
            <pc:docMk/>
            <pc:sldMk cId="1050188987" sldId="264"/>
            <ac:spMk id="2" creationId="{06373670-B8BF-CA85-E138-D062A8E20EE5}"/>
          </ac:spMkLst>
        </pc:spChg>
        <pc:spChg chg="mod">
          <ac:chgData name="Cristina-Madalina Sandu (2018643)" userId="S::2018643@student.uwtsd.ac.uk::111f239e-064a-4ed3-9f00-069c5087768e" providerId="AD" clId="Web-{D8DD0445-D1C9-7C2D-7E60-A8F8A3A85E40}" dt="2023-04-18T19:31:39.201" v="563"/>
          <ac:spMkLst>
            <pc:docMk/>
            <pc:sldMk cId="1050188987" sldId="264"/>
            <ac:spMk id="3" creationId="{A915845C-A69A-218F-5EC9-0E846CCBAB8F}"/>
          </ac:spMkLst>
        </pc:spChg>
        <pc:spChg chg="add">
          <ac:chgData name="Cristina-Madalina Sandu (2018643)" userId="S::2018643@student.uwtsd.ac.uk::111f239e-064a-4ed3-9f00-069c5087768e" providerId="AD" clId="Web-{D8DD0445-D1C9-7C2D-7E60-A8F8A3A85E40}" dt="2023-04-18T19:31:39.201" v="563"/>
          <ac:spMkLst>
            <pc:docMk/>
            <pc:sldMk cId="1050188987" sldId="264"/>
            <ac:spMk id="9" creationId="{2F9C493A-9F03-49B4-B3FB-19CE5AC115BE}"/>
          </ac:spMkLst>
        </pc:spChg>
        <pc:spChg chg="add">
          <ac:chgData name="Cristina-Madalina Sandu (2018643)" userId="S::2018643@student.uwtsd.ac.uk::111f239e-064a-4ed3-9f00-069c5087768e" providerId="AD" clId="Web-{D8DD0445-D1C9-7C2D-7E60-A8F8A3A85E40}" dt="2023-04-18T19:31:39.201" v="563"/>
          <ac:spMkLst>
            <pc:docMk/>
            <pc:sldMk cId="1050188987" sldId="264"/>
            <ac:spMk id="11" creationId="{90A46C7D-C1BB-49B8-8D37-39742820E964}"/>
          </ac:spMkLst>
        </pc:spChg>
        <pc:spChg chg="add">
          <ac:chgData name="Cristina-Madalina Sandu (2018643)" userId="S::2018643@student.uwtsd.ac.uk::111f239e-064a-4ed3-9f00-069c5087768e" providerId="AD" clId="Web-{D8DD0445-D1C9-7C2D-7E60-A8F8A3A85E40}" dt="2023-04-18T19:31:39.201" v="563"/>
          <ac:spMkLst>
            <pc:docMk/>
            <pc:sldMk cId="1050188987" sldId="264"/>
            <ac:spMk id="21" creationId="{55820E42-2F9D-41EF-B67F-522A133B3373}"/>
          </ac:spMkLst>
        </pc:spChg>
        <pc:grpChg chg="add">
          <ac:chgData name="Cristina-Madalina Sandu (2018643)" userId="S::2018643@student.uwtsd.ac.uk::111f239e-064a-4ed3-9f00-069c5087768e" providerId="AD" clId="Web-{D8DD0445-D1C9-7C2D-7E60-A8F8A3A85E40}" dt="2023-04-18T19:31:39.201" v="563"/>
          <ac:grpSpMkLst>
            <pc:docMk/>
            <pc:sldMk cId="1050188987" sldId="264"/>
            <ac:grpSpMk id="13" creationId="{61BBAB6F-65E6-4E2B-B363-6AB27C84E0C1}"/>
          </ac:grpSpMkLst>
        </pc:grpChg>
        <pc:grpChg chg="add">
          <ac:chgData name="Cristina-Madalina Sandu (2018643)" userId="S::2018643@student.uwtsd.ac.uk::111f239e-064a-4ed3-9f00-069c5087768e" providerId="AD" clId="Web-{D8DD0445-D1C9-7C2D-7E60-A8F8A3A85E40}" dt="2023-04-18T19:31:39.201" v="563"/>
          <ac:grpSpMkLst>
            <pc:docMk/>
            <pc:sldMk cId="1050188987" sldId="264"/>
            <ac:grpSpMk id="23" creationId="{13D9BC31-B57D-4933-AD83-94F462D4C2F9}"/>
          </ac:grpSpMkLst>
        </pc:grpChg>
        <pc:picChg chg="add">
          <ac:chgData name="Cristina-Madalina Sandu (2018643)" userId="S::2018643@student.uwtsd.ac.uk::111f239e-064a-4ed3-9f00-069c5087768e" providerId="AD" clId="Web-{D8DD0445-D1C9-7C2D-7E60-A8F8A3A85E40}" dt="2023-04-18T19:31:39.201" v="563"/>
          <ac:picMkLst>
            <pc:docMk/>
            <pc:sldMk cId="1050188987" sldId="264"/>
            <ac:picMk id="5" creationId="{BC49D521-CAC9-C74D-8FF2-BE056E8A6C8C}"/>
          </ac:picMkLst>
        </pc:picChg>
      </pc:sldChg>
      <pc:sldChg chg="addSp delSp modSp new mod setBg">
        <pc:chgData name="Cristina-Madalina Sandu (2018643)" userId="S::2018643@student.uwtsd.ac.uk::111f239e-064a-4ed3-9f00-069c5087768e" providerId="AD" clId="Web-{D8DD0445-D1C9-7C2D-7E60-A8F8A3A85E40}" dt="2023-04-18T19:47:51.590" v="712" actId="1076"/>
        <pc:sldMkLst>
          <pc:docMk/>
          <pc:sldMk cId="729392539" sldId="265"/>
        </pc:sldMkLst>
        <pc:spChg chg="add mod">
          <ac:chgData name="Cristina-Madalina Sandu (2018643)" userId="S::2018643@student.uwtsd.ac.uk::111f239e-064a-4ed3-9f00-069c5087768e" providerId="AD" clId="Web-{D8DD0445-D1C9-7C2D-7E60-A8F8A3A85E40}" dt="2023-04-18T19:44:31.803" v="665"/>
          <ac:spMkLst>
            <pc:docMk/>
            <pc:sldMk cId="729392539" sldId="265"/>
            <ac:spMk id="2" creationId="{3D62B846-5E41-86F2-77DB-0FC5FF97DA76}"/>
          </ac:spMkLst>
        </pc:spChg>
        <pc:spChg chg="add del mod">
          <ac:chgData name="Cristina-Madalina Sandu (2018643)" userId="S::2018643@student.uwtsd.ac.uk::111f239e-064a-4ed3-9f00-069c5087768e" providerId="AD" clId="Web-{D8DD0445-D1C9-7C2D-7E60-A8F8A3A85E40}" dt="2023-04-18T19:46:15.759" v="682"/>
          <ac:spMkLst>
            <pc:docMk/>
            <pc:sldMk cId="729392539" sldId="265"/>
            <ac:spMk id="4" creationId="{A7C094A3-B430-EE4D-0CAA-F7CF63C6612F}"/>
          </ac:spMkLst>
        </pc:spChg>
        <pc:spChg chg="add mod">
          <ac:chgData name="Cristina-Madalina Sandu (2018643)" userId="S::2018643@student.uwtsd.ac.uk::111f239e-064a-4ed3-9f00-069c5087768e" providerId="AD" clId="Web-{D8DD0445-D1C9-7C2D-7E60-A8F8A3A85E40}" dt="2023-04-18T19:45:56.477" v="678" actId="20577"/>
          <ac:spMkLst>
            <pc:docMk/>
            <pc:sldMk cId="729392539" sldId="265"/>
            <ac:spMk id="6" creationId="{5C5E1E81-C55F-115E-6483-CA5583FE01D0}"/>
          </ac:spMkLst>
        </pc:spChg>
        <pc:spChg chg="add mod">
          <ac:chgData name="Cristina-Madalina Sandu (2018643)" userId="S::2018643@student.uwtsd.ac.uk::111f239e-064a-4ed3-9f00-069c5087768e" providerId="AD" clId="Web-{D8DD0445-D1C9-7C2D-7E60-A8F8A3A85E40}" dt="2023-04-18T19:47:51.574" v="711" actId="1076"/>
          <ac:spMkLst>
            <pc:docMk/>
            <pc:sldMk cId="729392539" sldId="265"/>
            <ac:spMk id="8" creationId="{42C576F9-F7D0-60D5-E528-9CB821FB8D1D}"/>
          </ac:spMkLst>
        </pc:spChg>
        <pc:spChg chg="add">
          <ac:chgData name="Cristina-Madalina Sandu (2018643)" userId="S::2018643@student.uwtsd.ac.uk::111f239e-064a-4ed3-9f00-069c5087768e" providerId="AD" clId="Web-{D8DD0445-D1C9-7C2D-7E60-A8F8A3A85E40}" dt="2023-04-18T19:44:31.803" v="665"/>
          <ac:spMkLst>
            <pc:docMk/>
            <pc:sldMk cId="729392539" sldId="265"/>
            <ac:spMk id="9" creationId="{435959F4-53DA-47FF-BC24-1E5B75C69876}"/>
          </ac:spMkLst>
        </pc:spChg>
        <pc:spChg chg="add">
          <ac:chgData name="Cristina-Madalina Sandu (2018643)" userId="S::2018643@student.uwtsd.ac.uk::111f239e-064a-4ed3-9f00-069c5087768e" providerId="AD" clId="Web-{D8DD0445-D1C9-7C2D-7E60-A8F8A3A85E40}" dt="2023-04-18T19:44:31.803" v="665"/>
          <ac:spMkLst>
            <pc:docMk/>
            <pc:sldMk cId="729392539" sldId="265"/>
            <ac:spMk id="20" creationId="{59226104-0061-4319-8237-9C001BF85D49}"/>
          </ac:spMkLst>
        </pc:spChg>
        <pc:spChg chg="add">
          <ac:chgData name="Cristina-Madalina Sandu (2018643)" userId="S::2018643@student.uwtsd.ac.uk::111f239e-064a-4ed3-9f00-069c5087768e" providerId="AD" clId="Web-{D8DD0445-D1C9-7C2D-7E60-A8F8A3A85E40}" dt="2023-04-18T19:44:31.803" v="665"/>
          <ac:spMkLst>
            <pc:docMk/>
            <pc:sldMk cId="729392539" sldId="265"/>
            <ac:spMk id="30" creationId="{2F9C493A-9F03-49B4-B3FB-19CE5AC115BE}"/>
          </ac:spMkLst>
        </pc:spChg>
        <pc:spChg chg="add">
          <ac:chgData name="Cristina-Madalina Sandu (2018643)" userId="S::2018643@student.uwtsd.ac.uk::111f239e-064a-4ed3-9f00-069c5087768e" providerId="AD" clId="Web-{D8DD0445-D1C9-7C2D-7E60-A8F8A3A85E40}" dt="2023-04-18T19:44:31.803" v="665"/>
          <ac:spMkLst>
            <pc:docMk/>
            <pc:sldMk cId="729392539" sldId="265"/>
            <ac:spMk id="32" creationId="{90A46C7D-C1BB-49B8-8D37-39742820E964}"/>
          </ac:spMkLst>
        </pc:spChg>
        <pc:spChg chg="add">
          <ac:chgData name="Cristina-Madalina Sandu (2018643)" userId="S::2018643@student.uwtsd.ac.uk::111f239e-064a-4ed3-9f00-069c5087768e" providerId="AD" clId="Web-{D8DD0445-D1C9-7C2D-7E60-A8F8A3A85E40}" dt="2023-04-18T19:44:31.803" v="665"/>
          <ac:spMkLst>
            <pc:docMk/>
            <pc:sldMk cId="729392539" sldId="265"/>
            <ac:spMk id="42" creationId="{D5B4F0F5-BE58-4EC0-B650-A71A07437CDD}"/>
          </ac:spMkLst>
        </pc:spChg>
        <pc:grpChg chg="add">
          <ac:chgData name="Cristina-Madalina Sandu (2018643)" userId="S::2018643@student.uwtsd.ac.uk::111f239e-064a-4ed3-9f00-069c5087768e" providerId="AD" clId="Web-{D8DD0445-D1C9-7C2D-7E60-A8F8A3A85E40}" dt="2023-04-18T19:44:31.803" v="665"/>
          <ac:grpSpMkLst>
            <pc:docMk/>
            <pc:sldMk cId="729392539" sldId="265"/>
            <ac:grpSpMk id="11" creationId="{A7CF83E8-F6F0-41E3-B580-7412A04DDFB5}"/>
          </ac:grpSpMkLst>
        </pc:grpChg>
        <pc:grpChg chg="add">
          <ac:chgData name="Cristina-Madalina Sandu (2018643)" userId="S::2018643@student.uwtsd.ac.uk::111f239e-064a-4ed3-9f00-069c5087768e" providerId="AD" clId="Web-{D8DD0445-D1C9-7C2D-7E60-A8F8A3A85E40}" dt="2023-04-18T19:44:31.803" v="665"/>
          <ac:grpSpMkLst>
            <pc:docMk/>
            <pc:sldMk cId="729392539" sldId="265"/>
            <ac:grpSpMk id="22" creationId="{AC552FEA-472E-4E74-B31D-531852C1908D}"/>
          </ac:grpSpMkLst>
        </pc:grpChg>
        <pc:grpChg chg="add">
          <ac:chgData name="Cristina-Madalina Sandu (2018643)" userId="S::2018643@student.uwtsd.ac.uk::111f239e-064a-4ed3-9f00-069c5087768e" providerId="AD" clId="Web-{D8DD0445-D1C9-7C2D-7E60-A8F8A3A85E40}" dt="2023-04-18T19:44:31.803" v="665"/>
          <ac:grpSpMkLst>
            <pc:docMk/>
            <pc:sldMk cId="729392539" sldId="265"/>
            <ac:grpSpMk id="34" creationId="{61BBAB6F-65E6-4E2B-B363-6AB27C84E0C1}"/>
          </ac:grpSpMkLst>
        </pc:grpChg>
        <pc:grpChg chg="add">
          <ac:chgData name="Cristina-Madalina Sandu (2018643)" userId="S::2018643@student.uwtsd.ac.uk::111f239e-064a-4ed3-9f00-069c5087768e" providerId="AD" clId="Web-{D8DD0445-D1C9-7C2D-7E60-A8F8A3A85E40}" dt="2023-04-18T19:44:31.803" v="665"/>
          <ac:grpSpMkLst>
            <pc:docMk/>
            <pc:sldMk cId="729392539" sldId="265"/>
            <ac:grpSpMk id="44" creationId="{E700C1F5-B637-45FE-96CC-270D263A597B}"/>
          </ac:grpSpMkLst>
        </pc:grpChg>
        <pc:picChg chg="add del mod">
          <ac:chgData name="Cristina-Madalina Sandu (2018643)" userId="S::2018643@student.uwtsd.ac.uk::111f239e-064a-4ed3-9f00-069c5087768e" providerId="AD" clId="Web-{D8DD0445-D1C9-7C2D-7E60-A8F8A3A85E40}" dt="2023-04-18T19:46:15.759" v="682"/>
          <ac:picMkLst>
            <pc:docMk/>
            <pc:sldMk cId="729392539" sldId="265"/>
            <ac:picMk id="3" creationId="{97C1FB41-9DD7-0725-F552-B62E591A4F03}"/>
          </ac:picMkLst>
        </pc:picChg>
        <pc:picChg chg="add mod">
          <ac:chgData name="Cristina-Madalina Sandu (2018643)" userId="S::2018643@student.uwtsd.ac.uk::111f239e-064a-4ed3-9f00-069c5087768e" providerId="AD" clId="Web-{D8DD0445-D1C9-7C2D-7E60-A8F8A3A85E40}" dt="2023-04-18T19:47:51.590" v="712" actId="1076"/>
          <ac:picMkLst>
            <pc:docMk/>
            <pc:sldMk cId="729392539" sldId="265"/>
            <ac:picMk id="7" creationId="{A7FC5A7B-24E3-903D-AF9D-6F055298BF7F}"/>
          </ac:picMkLst>
        </pc:picChg>
      </pc:sldChg>
      <pc:sldChg chg="addSp modSp new del mod setBg">
        <pc:chgData name="Cristina-Madalina Sandu (2018643)" userId="S::2018643@student.uwtsd.ac.uk::111f239e-064a-4ed3-9f00-069c5087768e" providerId="AD" clId="Web-{D8DD0445-D1C9-7C2D-7E60-A8F8A3A85E40}" dt="2023-04-18T19:36:22.741" v="582"/>
        <pc:sldMkLst>
          <pc:docMk/>
          <pc:sldMk cId="744982900" sldId="265"/>
        </pc:sldMkLst>
        <pc:spChg chg="add mod">
          <ac:chgData name="Cristina-Madalina Sandu (2018643)" userId="S::2018643@student.uwtsd.ac.uk::111f239e-064a-4ed3-9f00-069c5087768e" providerId="AD" clId="Web-{D8DD0445-D1C9-7C2D-7E60-A8F8A3A85E40}" dt="2023-04-18T19:34:56.770" v="576" actId="14100"/>
          <ac:spMkLst>
            <pc:docMk/>
            <pc:sldMk cId="744982900" sldId="265"/>
            <ac:spMk id="3" creationId="{8F9CB018-20B7-D4E4-9F6F-DBCA8DB4CA59}"/>
          </ac:spMkLst>
        </pc:spChg>
        <pc:spChg chg="add">
          <ac:chgData name="Cristina-Madalina Sandu (2018643)" userId="S::2018643@student.uwtsd.ac.uk::111f239e-064a-4ed3-9f00-069c5087768e" providerId="AD" clId="Web-{D8DD0445-D1C9-7C2D-7E60-A8F8A3A85E40}" dt="2023-04-18T19:33:59.658" v="569"/>
          <ac:spMkLst>
            <pc:docMk/>
            <pc:sldMk cId="744982900" sldId="265"/>
            <ac:spMk id="5" creationId="{14D85A89-A2D7-3614-E78F-F8F870AE8BC7}"/>
          </ac:spMkLst>
        </pc:spChg>
        <pc:spChg chg="add">
          <ac:chgData name="Cristina-Madalina Sandu (2018643)" userId="S::2018643@student.uwtsd.ac.uk::111f239e-064a-4ed3-9f00-069c5087768e" providerId="AD" clId="Web-{D8DD0445-D1C9-7C2D-7E60-A8F8A3A85E40}" dt="2023-04-18T19:35:53.756" v="577"/>
          <ac:spMkLst>
            <pc:docMk/>
            <pc:sldMk cId="744982900" sldId="265"/>
            <ac:spMk id="10" creationId="{A5D0B0D3-D735-4619-AA45-B57B791E1744}"/>
          </ac:spMkLst>
        </pc:spChg>
        <pc:spChg chg="add">
          <ac:chgData name="Cristina-Madalina Sandu (2018643)" userId="S::2018643@student.uwtsd.ac.uk::111f239e-064a-4ed3-9f00-069c5087768e" providerId="AD" clId="Web-{D8DD0445-D1C9-7C2D-7E60-A8F8A3A85E40}" dt="2023-04-18T19:35:53.756" v="577"/>
          <ac:spMkLst>
            <pc:docMk/>
            <pc:sldMk cId="744982900" sldId="265"/>
            <ac:spMk id="12" creationId="{D1DEB8A1-0BB8-48FD-8739-36D42B5F2E9C}"/>
          </ac:spMkLst>
        </pc:spChg>
        <pc:spChg chg="add">
          <ac:chgData name="Cristina-Madalina Sandu (2018643)" userId="S::2018643@student.uwtsd.ac.uk::111f239e-064a-4ed3-9f00-069c5087768e" providerId="AD" clId="Web-{D8DD0445-D1C9-7C2D-7E60-A8F8A3A85E40}" dt="2023-04-18T19:35:53.756" v="577"/>
          <ac:spMkLst>
            <pc:docMk/>
            <pc:sldMk cId="744982900" sldId="265"/>
            <ac:spMk id="14" creationId="{8E888BFA-FA2E-44AF-9D7B-16D609CD43A8}"/>
          </ac:spMkLst>
        </pc:spChg>
        <pc:grpChg chg="add">
          <ac:chgData name="Cristina-Madalina Sandu (2018643)" userId="S::2018643@student.uwtsd.ac.uk::111f239e-064a-4ed3-9f00-069c5087768e" providerId="AD" clId="Web-{D8DD0445-D1C9-7C2D-7E60-A8F8A3A85E40}" dt="2023-04-18T19:35:53.756" v="577"/>
          <ac:grpSpMkLst>
            <pc:docMk/>
            <pc:sldMk cId="744982900" sldId="265"/>
            <ac:grpSpMk id="16" creationId="{67CE019E-45F4-43D5-9AB7-9B668C6E6AD6}"/>
          </ac:grpSpMkLst>
        </pc:grpChg>
        <pc:picChg chg="add mod">
          <ac:chgData name="Cristina-Madalina Sandu (2018643)" userId="S::2018643@student.uwtsd.ac.uk::111f239e-064a-4ed3-9f00-069c5087768e" providerId="AD" clId="Web-{D8DD0445-D1C9-7C2D-7E60-A8F8A3A85E40}" dt="2023-04-18T19:36:14.616" v="581" actId="14100"/>
          <ac:picMkLst>
            <pc:docMk/>
            <pc:sldMk cId="744982900" sldId="265"/>
            <ac:picMk id="2" creationId="{45BAD982-44BF-D9C3-EE3F-534300F59DB1}"/>
          </ac:picMkLst>
        </pc:picChg>
      </pc:sldChg>
      <pc:sldChg chg="new del">
        <pc:chgData name="Cristina-Madalina Sandu (2018643)" userId="S::2018643@student.uwtsd.ac.uk::111f239e-064a-4ed3-9f00-069c5087768e" providerId="AD" clId="Web-{D8DD0445-D1C9-7C2D-7E60-A8F8A3A85E40}" dt="2023-04-18T19:37:23.946" v="606"/>
        <pc:sldMkLst>
          <pc:docMk/>
          <pc:sldMk cId="1012849964" sldId="265"/>
        </pc:sldMkLst>
      </pc:sldChg>
      <pc:sldChg chg="modSp new del">
        <pc:chgData name="Cristina-Madalina Sandu (2018643)" userId="S::2018643@student.uwtsd.ac.uk::111f239e-064a-4ed3-9f00-069c5087768e" providerId="AD" clId="Web-{D8DD0445-D1C9-7C2D-7E60-A8F8A3A85E40}" dt="2023-04-18T19:38:31.901" v="612"/>
        <pc:sldMkLst>
          <pc:docMk/>
          <pc:sldMk cId="1277911653" sldId="265"/>
        </pc:sldMkLst>
        <pc:spChg chg="mod">
          <ac:chgData name="Cristina-Madalina Sandu (2018643)" userId="S::2018643@student.uwtsd.ac.uk::111f239e-064a-4ed3-9f00-069c5087768e" providerId="AD" clId="Web-{D8DD0445-D1C9-7C2D-7E60-A8F8A3A85E40}" dt="2023-04-18T19:38:24.918" v="610" actId="20577"/>
          <ac:spMkLst>
            <pc:docMk/>
            <pc:sldMk cId="1277911653" sldId="265"/>
            <ac:spMk id="2" creationId="{F3A4B958-1FF3-8658-EFBD-9B7A4D649F96}"/>
          </ac:spMkLst>
        </pc:spChg>
      </pc:sldChg>
      <pc:sldChg chg="modSp new del">
        <pc:chgData name="Cristina-Madalina Sandu (2018643)" userId="S::2018643@student.uwtsd.ac.uk::111f239e-064a-4ed3-9f00-069c5087768e" providerId="AD" clId="Web-{D8DD0445-D1C9-7C2D-7E60-A8F8A3A85E40}" dt="2023-04-18T19:37:06.227" v="604"/>
        <pc:sldMkLst>
          <pc:docMk/>
          <pc:sldMk cId="2076982215" sldId="265"/>
        </pc:sldMkLst>
        <pc:spChg chg="mod">
          <ac:chgData name="Cristina-Madalina Sandu (2018643)" userId="S::2018643@student.uwtsd.ac.uk::111f239e-064a-4ed3-9f00-069c5087768e" providerId="AD" clId="Web-{D8DD0445-D1C9-7C2D-7E60-A8F8A3A85E40}" dt="2023-04-18T19:36:55.664" v="603" actId="14100"/>
          <ac:spMkLst>
            <pc:docMk/>
            <pc:sldMk cId="2076982215" sldId="265"/>
            <ac:spMk id="2" creationId="{5456DC20-D3FD-73A3-6052-C812A62C4122}"/>
          </ac:spMkLst>
        </pc:spChg>
      </pc:sldChg>
      <pc:sldChg chg="new del">
        <pc:chgData name="Cristina-Madalina Sandu (2018643)" userId="S::2018643@student.uwtsd.ac.uk::111f239e-064a-4ed3-9f00-069c5087768e" providerId="AD" clId="Web-{D8DD0445-D1C9-7C2D-7E60-A8F8A3A85E40}" dt="2023-04-18T19:38:00.869" v="608"/>
        <pc:sldMkLst>
          <pc:docMk/>
          <pc:sldMk cId="2837896341" sldId="265"/>
        </pc:sldMkLst>
      </pc:sldChg>
      <pc:sldChg chg="new del">
        <pc:chgData name="Cristina-Madalina Sandu (2018643)" userId="S::2018643@student.uwtsd.ac.uk::111f239e-064a-4ed3-9f00-069c5087768e" providerId="AD" clId="Web-{D8DD0445-D1C9-7C2D-7E60-A8F8A3A85E40}" dt="2023-04-18T19:30:30.777" v="557"/>
        <pc:sldMkLst>
          <pc:docMk/>
          <pc:sldMk cId="3681423780" sldId="265"/>
        </pc:sldMkLst>
      </pc:sldChg>
      <pc:sldChg chg="add del">
        <pc:chgData name="Cristina-Madalina Sandu (2018643)" userId="S::2018643@student.uwtsd.ac.uk::111f239e-064a-4ed3-9f00-069c5087768e" providerId="AD" clId="Web-{D8DD0445-D1C9-7C2D-7E60-A8F8A3A85E40}" dt="2023-04-18T19:39:53.919" v="618"/>
        <pc:sldMkLst>
          <pc:docMk/>
          <pc:sldMk cId="2258755106" sldId="266"/>
        </pc:sldMkLst>
      </pc:sldChg>
      <pc:sldChg chg="add del">
        <pc:chgData name="Cristina-Madalina Sandu (2018643)" userId="S::2018643@student.uwtsd.ac.uk::111f239e-064a-4ed3-9f00-069c5087768e" providerId="AD" clId="Web-{D8DD0445-D1C9-7C2D-7E60-A8F8A3A85E40}" dt="2023-04-18T19:38:34.464" v="613"/>
        <pc:sldMkLst>
          <pc:docMk/>
          <pc:sldMk cId="2537306220" sldId="266"/>
        </pc:sldMkLst>
      </pc:sldChg>
      <pc:sldChg chg="addSp modSp new mod setBg">
        <pc:chgData name="Cristina-Madalina Sandu (2018643)" userId="S::2018643@student.uwtsd.ac.uk::111f239e-064a-4ed3-9f00-069c5087768e" providerId="AD" clId="Web-{D8DD0445-D1C9-7C2D-7E60-A8F8A3A85E40}" dt="2023-04-18T19:56:15.528" v="756" actId="14100"/>
        <pc:sldMkLst>
          <pc:docMk/>
          <pc:sldMk cId="2544527032" sldId="266"/>
        </pc:sldMkLst>
        <pc:spChg chg="add mod">
          <ac:chgData name="Cristina-Madalina Sandu (2018643)" userId="S::2018643@student.uwtsd.ac.uk::111f239e-064a-4ed3-9f00-069c5087768e" providerId="AD" clId="Web-{D8DD0445-D1C9-7C2D-7E60-A8F8A3A85E40}" dt="2023-04-18T19:52:24.614" v="743" actId="20577"/>
          <ac:spMkLst>
            <pc:docMk/>
            <pc:sldMk cId="2544527032" sldId="266"/>
            <ac:spMk id="2" creationId="{D4D60546-1970-884C-8D60-5CFCD8203CB6}"/>
          </ac:spMkLst>
        </pc:spChg>
        <pc:spChg chg="add mod">
          <ac:chgData name="Cristina-Madalina Sandu (2018643)" userId="S::2018643@student.uwtsd.ac.uk::111f239e-064a-4ed3-9f00-069c5087768e" providerId="AD" clId="Web-{D8DD0445-D1C9-7C2D-7E60-A8F8A3A85E40}" dt="2023-04-18T19:50:15.751" v="721"/>
          <ac:spMkLst>
            <pc:docMk/>
            <pc:sldMk cId="2544527032" sldId="266"/>
            <ac:spMk id="4" creationId="{69072A89-C420-E247-960A-F6CAF716F46B}"/>
          </ac:spMkLst>
        </pc:spChg>
        <pc:spChg chg="add mod">
          <ac:chgData name="Cristina-Madalina Sandu (2018643)" userId="S::2018643@student.uwtsd.ac.uk::111f239e-064a-4ed3-9f00-069c5087768e" providerId="AD" clId="Web-{D8DD0445-D1C9-7C2D-7E60-A8F8A3A85E40}" dt="2023-04-18T19:50:43.767" v="734" actId="20577"/>
          <ac:spMkLst>
            <pc:docMk/>
            <pc:sldMk cId="2544527032" sldId="266"/>
            <ac:spMk id="6" creationId="{3A2B853B-002F-44F1-218C-FD57DE14B743}"/>
          </ac:spMkLst>
        </pc:spChg>
        <pc:spChg chg="add mod">
          <ac:chgData name="Cristina-Madalina Sandu (2018643)" userId="S::2018643@student.uwtsd.ac.uk::111f239e-064a-4ed3-9f00-069c5087768e" providerId="AD" clId="Web-{D8DD0445-D1C9-7C2D-7E60-A8F8A3A85E40}" dt="2023-04-18T19:56:15.528" v="756" actId="14100"/>
          <ac:spMkLst>
            <pc:docMk/>
            <pc:sldMk cId="2544527032" sldId="266"/>
            <ac:spMk id="7" creationId="{1F254460-FF9B-ABF6-DB8E-5D4E689FCEBD}"/>
          </ac:spMkLst>
        </pc:spChg>
        <pc:spChg chg="add">
          <ac:chgData name="Cristina-Madalina Sandu (2018643)" userId="S::2018643@student.uwtsd.ac.uk::111f239e-064a-4ed3-9f00-069c5087768e" providerId="AD" clId="Web-{D8DD0445-D1C9-7C2D-7E60-A8F8A3A85E40}" dt="2023-04-18T19:50:15.751" v="721"/>
          <ac:spMkLst>
            <pc:docMk/>
            <pc:sldMk cId="2544527032" sldId="266"/>
            <ac:spMk id="9" creationId="{435959F4-53DA-47FF-BC24-1E5B75C69876}"/>
          </ac:spMkLst>
        </pc:spChg>
        <pc:spChg chg="add">
          <ac:chgData name="Cristina-Madalina Sandu (2018643)" userId="S::2018643@student.uwtsd.ac.uk::111f239e-064a-4ed3-9f00-069c5087768e" providerId="AD" clId="Web-{D8DD0445-D1C9-7C2D-7E60-A8F8A3A85E40}" dt="2023-04-18T19:50:15.751" v="721"/>
          <ac:spMkLst>
            <pc:docMk/>
            <pc:sldMk cId="2544527032" sldId="266"/>
            <ac:spMk id="20" creationId="{59226104-0061-4319-8237-9C001BF85D49}"/>
          </ac:spMkLst>
        </pc:spChg>
        <pc:spChg chg="add">
          <ac:chgData name="Cristina-Madalina Sandu (2018643)" userId="S::2018643@student.uwtsd.ac.uk::111f239e-064a-4ed3-9f00-069c5087768e" providerId="AD" clId="Web-{D8DD0445-D1C9-7C2D-7E60-A8F8A3A85E40}" dt="2023-04-18T19:50:15.751" v="721"/>
          <ac:spMkLst>
            <pc:docMk/>
            <pc:sldMk cId="2544527032" sldId="266"/>
            <ac:spMk id="30" creationId="{2F9C493A-9F03-49B4-B3FB-19CE5AC115BE}"/>
          </ac:spMkLst>
        </pc:spChg>
        <pc:spChg chg="add">
          <ac:chgData name="Cristina-Madalina Sandu (2018643)" userId="S::2018643@student.uwtsd.ac.uk::111f239e-064a-4ed3-9f00-069c5087768e" providerId="AD" clId="Web-{D8DD0445-D1C9-7C2D-7E60-A8F8A3A85E40}" dt="2023-04-18T19:50:15.751" v="721"/>
          <ac:spMkLst>
            <pc:docMk/>
            <pc:sldMk cId="2544527032" sldId="266"/>
            <ac:spMk id="32" creationId="{90A46C7D-C1BB-49B8-8D37-39742820E964}"/>
          </ac:spMkLst>
        </pc:spChg>
        <pc:spChg chg="add">
          <ac:chgData name="Cristina-Madalina Sandu (2018643)" userId="S::2018643@student.uwtsd.ac.uk::111f239e-064a-4ed3-9f00-069c5087768e" providerId="AD" clId="Web-{D8DD0445-D1C9-7C2D-7E60-A8F8A3A85E40}" dt="2023-04-18T19:50:15.751" v="721"/>
          <ac:spMkLst>
            <pc:docMk/>
            <pc:sldMk cId="2544527032" sldId="266"/>
            <ac:spMk id="42" creationId="{D5B4F0F5-BE58-4EC0-B650-A71A07437CDD}"/>
          </ac:spMkLst>
        </pc:spChg>
        <pc:grpChg chg="add">
          <ac:chgData name="Cristina-Madalina Sandu (2018643)" userId="S::2018643@student.uwtsd.ac.uk::111f239e-064a-4ed3-9f00-069c5087768e" providerId="AD" clId="Web-{D8DD0445-D1C9-7C2D-7E60-A8F8A3A85E40}" dt="2023-04-18T19:50:15.751" v="721"/>
          <ac:grpSpMkLst>
            <pc:docMk/>
            <pc:sldMk cId="2544527032" sldId="266"/>
            <ac:grpSpMk id="11" creationId="{A7CF83E8-F6F0-41E3-B580-7412A04DDFB5}"/>
          </ac:grpSpMkLst>
        </pc:grpChg>
        <pc:grpChg chg="add">
          <ac:chgData name="Cristina-Madalina Sandu (2018643)" userId="S::2018643@student.uwtsd.ac.uk::111f239e-064a-4ed3-9f00-069c5087768e" providerId="AD" clId="Web-{D8DD0445-D1C9-7C2D-7E60-A8F8A3A85E40}" dt="2023-04-18T19:50:15.751" v="721"/>
          <ac:grpSpMkLst>
            <pc:docMk/>
            <pc:sldMk cId="2544527032" sldId="266"/>
            <ac:grpSpMk id="22" creationId="{AC552FEA-472E-4E74-B31D-531852C1908D}"/>
          </ac:grpSpMkLst>
        </pc:grpChg>
        <pc:grpChg chg="add">
          <ac:chgData name="Cristina-Madalina Sandu (2018643)" userId="S::2018643@student.uwtsd.ac.uk::111f239e-064a-4ed3-9f00-069c5087768e" providerId="AD" clId="Web-{D8DD0445-D1C9-7C2D-7E60-A8F8A3A85E40}" dt="2023-04-18T19:50:15.751" v="721"/>
          <ac:grpSpMkLst>
            <pc:docMk/>
            <pc:sldMk cId="2544527032" sldId="266"/>
            <ac:grpSpMk id="34" creationId="{61BBAB6F-65E6-4E2B-B363-6AB27C84E0C1}"/>
          </ac:grpSpMkLst>
        </pc:grpChg>
        <pc:grpChg chg="add">
          <ac:chgData name="Cristina-Madalina Sandu (2018643)" userId="S::2018643@student.uwtsd.ac.uk::111f239e-064a-4ed3-9f00-069c5087768e" providerId="AD" clId="Web-{D8DD0445-D1C9-7C2D-7E60-A8F8A3A85E40}" dt="2023-04-18T19:50:15.751" v="721"/>
          <ac:grpSpMkLst>
            <pc:docMk/>
            <pc:sldMk cId="2544527032" sldId="266"/>
            <ac:grpSpMk id="44" creationId="{E700C1F5-B637-45FE-96CC-270D263A597B}"/>
          </ac:grpSpMkLst>
        </pc:grpChg>
        <pc:picChg chg="add mod">
          <ac:chgData name="Cristina-Madalina Sandu (2018643)" userId="S::2018643@student.uwtsd.ac.uk::111f239e-064a-4ed3-9f00-069c5087768e" providerId="AD" clId="Web-{D8DD0445-D1C9-7C2D-7E60-A8F8A3A85E40}" dt="2023-04-18T19:50:15.751" v="721"/>
          <ac:picMkLst>
            <pc:docMk/>
            <pc:sldMk cId="2544527032" sldId="266"/>
            <ac:picMk id="3" creationId="{10030EE8-6C74-570C-F69E-C31EC3D52A75}"/>
          </ac:picMkLst>
        </pc:picChg>
      </pc:sldChg>
      <pc:sldChg chg="new">
        <pc:chgData name="Cristina-Madalina Sandu (2018643)" userId="S::2018643@student.uwtsd.ac.uk::111f239e-064a-4ed3-9f00-069c5087768e" providerId="AD" clId="Web-{D8DD0445-D1C9-7C2D-7E60-A8F8A3A85E40}" dt="2023-04-18T19:56:39.685" v="757"/>
        <pc:sldMkLst>
          <pc:docMk/>
          <pc:sldMk cId="2583473235" sldId="267"/>
        </pc:sldMkLst>
      </pc:sldChg>
    </pc:docChg>
  </pc:docChgLst>
  <pc:docChgLst>
    <pc:chgData name="Cristina-Madalina Sandu (2018643)" userId="S::2018643@student.uwtsd.ac.uk::111f239e-064a-4ed3-9f00-069c5087768e" providerId="AD" clId="Web-{397DD857-E804-A695-6A23-335134F18213}"/>
    <pc:docChg chg="modSld">
      <pc:chgData name="Cristina-Madalina Sandu (2018643)" userId="S::2018643@student.uwtsd.ac.uk::111f239e-064a-4ed3-9f00-069c5087768e" providerId="AD" clId="Web-{397DD857-E804-A695-6A23-335134F18213}" dt="2023-04-18T15:39:14.791" v="87" actId="20577"/>
      <pc:docMkLst>
        <pc:docMk/>
      </pc:docMkLst>
      <pc:sldChg chg="modSp">
        <pc:chgData name="Cristina-Madalina Sandu (2018643)" userId="S::2018643@student.uwtsd.ac.uk::111f239e-064a-4ed3-9f00-069c5087768e" providerId="AD" clId="Web-{397DD857-E804-A695-6A23-335134F18213}" dt="2023-04-18T15:39:14.791" v="87" actId="20577"/>
        <pc:sldMkLst>
          <pc:docMk/>
          <pc:sldMk cId="3003586356" sldId="259"/>
        </pc:sldMkLst>
        <pc:spChg chg="mod">
          <ac:chgData name="Cristina-Madalina Sandu (2018643)" userId="S::2018643@student.uwtsd.ac.uk::111f239e-064a-4ed3-9f00-069c5087768e" providerId="AD" clId="Web-{397DD857-E804-A695-6A23-335134F18213}" dt="2023-04-18T15:35:30.612" v="0" actId="20577"/>
          <ac:spMkLst>
            <pc:docMk/>
            <pc:sldMk cId="3003586356" sldId="259"/>
            <ac:spMk id="2" creationId="{AAA7325E-208B-42B8-EC71-77219B1839CD}"/>
          </ac:spMkLst>
        </pc:spChg>
        <pc:spChg chg="mod">
          <ac:chgData name="Cristina-Madalina Sandu (2018643)" userId="S::2018643@student.uwtsd.ac.uk::111f239e-064a-4ed3-9f00-069c5087768e" providerId="AD" clId="Web-{397DD857-E804-A695-6A23-335134F18213}" dt="2023-04-18T15:39:14.791" v="87" actId="20577"/>
          <ac:spMkLst>
            <pc:docMk/>
            <pc:sldMk cId="3003586356" sldId="259"/>
            <ac:spMk id="3" creationId="{D04A7D2A-6071-2D1E-4315-32954A9C8FED}"/>
          </ac:spMkLst>
        </pc:spChg>
      </pc:sldChg>
    </pc:docChg>
  </pc:docChgLst>
  <pc:docChgLst>
    <pc:chgData name="Cristina-Madalina Sandu (2018643)" userId="S::2018643@student.uwtsd.ac.uk::111f239e-064a-4ed3-9f00-069c5087768e" providerId="AD" clId="Web-{57520252-D120-A6B6-115D-A0F5AC241165}"/>
    <pc:docChg chg="sldOrd">
      <pc:chgData name="Cristina-Madalina Sandu (2018643)" userId="S::2018643@student.uwtsd.ac.uk::111f239e-064a-4ed3-9f00-069c5087768e" providerId="AD" clId="Web-{57520252-D120-A6B6-115D-A0F5AC241165}" dt="2023-04-20T08:46:15.082" v="0"/>
      <pc:docMkLst>
        <pc:docMk/>
      </pc:docMkLst>
      <pc:sldChg chg="ord">
        <pc:chgData name="Cristina-Madalina Sandu (2018643)" userId="S::2018643@student.uwtsd.ac.uk::111f239e-064a-4ed3-9f00-069c5087768e" providerId="AD" clId="Web-{57520252-D120-A6B6-115D-A0F5AC241165}" dt="2023-04-20T08:46:15.082" v="0"/>
        <pc:sldMkLst>
          <pc:docMk/>
          <pc:sldMk cId="3419612972" sldId="272"/>
        </pc:sldMkLst>
      </pc:sldChg>
    </pc:docChg>
  </pc:docChgLst>
  <pc:docChgLst>
    <pc:chgData name="Cristina-Madalina Sandu (2018643)" userId="S::2018643@student.uwtsd.ac.uk::111f239e-064a-4ed3-9f00-069c5087768e" providerId="AD" clId="Web-{01BAF575-0FFB-A9FF-756B-D73FFC9D7836}"/>
    <pc:docChg chg="modSld">
      <pc:chgData name="Cristina-Madalina Sandu (2018643)" userId="S::2018643@student.uwtsd.ac.uk::111f239e-064a-4ed3-9f00-069c5087768e" providerId="AD" clId="Web-{01BAF575-0FFB-A9FF-756B-D73FFC9D7836}" dt="2023-04-19T18:51:31.766" v="1" actId="20577"/>
      <pc:docMkLst>
        <pc:docMk/>
      </pc:docMkLst>
      <pc:sldChg chg="modSp">
        <pc:chgData name="Cristina-Madalina Sandu (2018643)" userId="S::2018643@student.uwtsd.ac.uk::111f239e-064a-4ed3-9f00-069c5087768e" providerId="AD" clId="Web-{01BAF575-0FFB-A9FF-756B-D73FFC9D7836}" dt="2023-04-19T18:51:31.766" v="1" actId="20577"/>
        <pc:sldMkLst>
          <pc:docMk/>
          <pc:sldMk cId="340315604" sldId="275"/>
        </pc:sldMkLst>
        <pc:spChg chg="mod">
          <ac:chgData name="Cristina-Madalina Sandu (2018643)" userId="S::2018643@student.uwtsd.ac.uk::111f239e-064a-4ed3-9f00-069c5087768e" providerId="AD" clId="Web-{01BAF575-0FFB-A9FF-756B-D73FFC9D7836}" dt="2023-04-19T18:51:31.766" v="1" actId="20577"/>
          <ac:spMkLst>
            <pc:docMk/>
            <pc:sldMk cId="340315604" sldId="275"/>
            <ac:spMk id="3" creationId="{32958FB1-D8B4-FFEA-3CE6-C016327FE375}"/>
          </ac:spMkLst>
        </pc:spChg>
      </pc:sldChg>
    </pc:docChg>
  </pc:docChgLst>
  <pc:docChgLst>
    <pc:chgData clId="Web-{BD8FF9B6-5A9F-1D90-D431-08CBF1082AD5}"/>
    <pc:docChg chg="modSld">
      <pc:chgData name="" userId="" providerId="" clId="Web-{BD8FF9B6-5A9F-1D90-D431-08CBF1082AD5}" dt="2023-04-20T10:00:04.983" v="0" actId="1076"/>
      <pc:docMkLst>
        <pc:docMk/>
      </pc:docMkLst>
      <pc:sldChg chg="modSp">
        <pc:chgData name="" userId="" providerId="" clId="Web-{BD8FF9B6-5A9F-1D90-D431-08CBF1082AD5}" dt="2023-04-20T10:00:04.983" v="0" actId="1076"/>
        <pc:sldMkLst>
          <pc:docMk/>
          <pc:sldMk cId="3003586356" sldId="259"/>
        </pc:sldMkLst>
        <pc:spChg chg="mod">
          <ac:chgData name="" userId="" providerId="" clId="Web-{BD8FF9B6-5A9F-1D90-D431-08CBF1082AD5}" dt="2023-04-20T10:00:04.983" v="0" actId="1076"/>
          <ac:spMkLst>
            <pc:docMk/>
            <pc:sldMk cId="3003586356" sldId="259"/>
            <ac:spMk id="4" creationId="{70F27FAA-37B7-C40B-B241-F3CF430C70A2}"/>
          </ac:spMkLst>
        </pc:spChg>
      </pc:sldChg>
    </pc:docChg>
  </pc:docChgLst>
  <pc:docChgLst>
    <pc:chgData name="Cristina-Madalina Sandu (2018643)" userId="S::2018643@student.uwtsd.ac.uk::111f239e-064a-4ed3-9f00-069c5087768e" providerId="AD" clId="Web-{9928DD85-2C22-4361-AD70-18DF276B3EF9}"/>
    <pc:docChg chg="addSld delSld modSld addMainMaster delMainMaster">
      <pc:chgData name="Cristina-Madalina Sandu (2018643)" userId="S::2018643@student.uwtsd.ac.uk::111f239e-064a-4ed3-9f00-069c5087768e" providerId="AD" clId="Web-{9928DD85-2C22-4361-AD70-18DF276B3EF9}" dt="2023-04-18T12:46:02.193" v="463" actId="20577"/>
      <pc:docMkLst>
        <pc:docMk/>
      </pc:docMkLst>
      <pc:sldChg chg="addSp delSp modSp mod setBg modClrScheme addAnim chgLayout">
        <pc:chgData name="Cristina-Madalina Sandu (2018643)" userId="S::2018643@student.uwtsd.ac.uk::111f239e-064a-4ed3-9f00-069c5087768e" providerId="AD" clId="Web-{9928DD85-2C22-4361-AD70-18DF276B3EF9}" dt="2023-04-18T09:18:47.593" v="147"/>
        <pc:sldMkLst>
          <pc:docMk/>
          <pc:sldMk cId="109857222" sldId="256"/>
        </pc:sldMkLst>
        <pc:spChg chg="mod ord">
          <ac:chgData name="Cristina-Madalina Sandu (2018643)" userId="S::2018643@student.uwtsd.ac.uk::111f239e-064a-4ed3-9f00-069c5087768e" providerId="AD" clId="Web-{9928DD85-2C22-4361-AD70-18DF276B3EF9}" dt="2023-04-18T09:18:47.593" v="147"/>
          <ac:spMkLst>
            <pc:docMk/>
            <pc:sldMk cId="109857222" sldId="256"/>
            <ac:spMk id="2" creationId="{00000000-0000-0000-0000-000000000000}"/>
          </ac:spMkLst>
        </pc:spChg>
        <pc:spChg chg="mod ord">
          <ac:chgData name="Cristina-Madalina Sandu (2018643)" userId="S::2018643@student.uwtsd.ac.uk::111f239e-064a-4ed3-9f00-069c5087768e" providerId="AD" clId="Web-{9928DD85-2C22-4361-AD70-18DF276B3EF9}" dt="2023-04-18T09:18:47.593" v="147"/>
          <ac:spMkLst>
            <pc:docMk/>
            <pc:sldMk cId="109857222" sldId="256"/>
            <ac:spMk id="3" creationId="{00000000-0000-0000-0000-000000000000}"/>
          </ac:spMkLst>
        </pc:spChg>
        <pc:spChg chg="add del">
          <ac:chgData name="Cristina-Madalina Sandu (2018643)" userId="S::2018643@student.uwtsd.ac.uk::111f239e-064a-4ed3-9f00-069c5087768e" providerId="AD" clId="Web-{9928DD85-2C22-4361-AD70-18DF276B3EF9}" dt="2023-04-18T09:08:36.417" v="30"/>
          <ac:spMkLst>
            <pc:docMk/>
            <pc:sldMk cId="109857222" sldId="256"/>
            <ac:spMk id="9" creationId="{4AA13AD3-0A4F-475A-BEBB-DEEFF5C096C3}"/>
          </ac:spMkLst>
        </pc:spChg>
        <pc:spChg chg="add del">
          <ac:chgData name="Cristina-Madalina Sandu (2018643)" userId="S::2018643@student.uwtsd.ac.uk::111f239e-064a-4ed3-9f00-069c5087768e" providerId="AD" clId="Web-{9928DD85-2C22-4361-AD70-18DF276B3EF9}" dt="2023-04-18T09:08:36.417" v="30"/>
          <ac:spMkLst>
            <pc:docMk/>
            <pc:sldMk cId="109857222" sldId="256"/>
            <ac:spMk id="11" creationId="{205BB74C-33FB-4335-8808-49E247F7BF75}"/>
          </ac:spMkLst>
        </pc:spChg>
        <pc:spChg chg="add del">
          <ac:chgData name="Cristina-Madalina Sandu (2018643)" userId="S::2018643@student.uwtsd.ac.uk::111f239e-064a-4ed3-9f00-069c5087768e" providerId="AD" clId="Web-{9928DD85-2C22-4361-AD70-18DF276B3EF9}" dt="2023-04-18T09:09:08.683" v="32"/>
          <ac:spMkLst>
            <pc:docMk/>
            <pc:sldMk cId="109857222" sldId="256"/>
            <ac:spMk id="16" creationId="{1FD5705B-63E0-4364-B909-EC902FEAAC07}"/>
          </ac:spMkLst>
        </pc:spChg>
        <pc:spChg chg="add del">
          <ac:chgData name="Cristina-Madalina Sandu (2018643)" userId="S::2018643@student.uwtsd.ac.uk::111f239e-064a-4ed3-9f00-069c5087768e" providerId="AD" clId="Web-{9928DD85-2C22-4361-AD70-18DF276B3EF9}" dt="2023-04-18T09:09:08.683" v="32"/>
          <ac:spMkLst>
            <pc:docMk/>
            <pc:sldMk cId="109857222" sldId="256"/>
            <ac:spMk id="18" creationId="{0B7E355D-DAEA-4421-B67A-FA13C0FBDCE8}"/>
          </ac:spMkLst>
        </pc:spChg>
        <pc:spChg chg="add del">
          <ac:chgData name="Cristina-Madalina Sandu (2018643)" userId="S::2018643@student.uwtsd.ac.uk::111f239e-064a-4ed3-9f00-069c5087768e" providerId="AD" clId="Web-{9928DD85-2C22-4361-AD70-18DF276B3EF9}" dt="2023-04-18T09:18:47.593" v="147"/>
          <ac:spMkLst>
            <pc:docMk/>
            <pc:sldMk cId="109857222" sldId="256"/>
            <ac:spMk id="33" creationId="{733E0473-C315-42D8-A82A-A2FE49DC67DA}"/>
          </ac:spMkLst>
        </pc:spChg>
        <pc:spChg chg="add del">
          <ac:chgData name="Cristina-Madalina Sandu (2018643)" userId="S::2018643@student.uwtsd.ac.uk::111f239e-064a-4ed3-9f00-069c5087768e" providerId="AD" clId="Web-{9928DD85-2C22-4361-AD70-18DF276B3EF9}" dt="2023-04-18T09:18:47.593" v="147"/>
          <ac:spMkLst>
            <pc:docMk/>
            <pc:sldMk cId="109857222" sldId="256"/>
            <ac:spMk id="35" creationId="{AD23A251-68F2-43E5-812B-4BBAE1AF535E}"/>
          </ac:spMkLst>
        </pc:spChg>
        <pc:spChg chg="add del">
          <ac:chgData name="Cristina-Madalina Sandu (2018643)" userId="S::2018643@student.uwtsd.ac.uk::111f239e-064a-4ed3-9f00-069c5087768e" providerId="AD" clId="Web-{9928DD85-2C22-4361-AD70-18DF276B3EF9}" dt="2023-04-18T09:18:47.499" v="146"/>
          <ac:spMkLst>
            <pc:docMk/>
            <pc:sldMk cId="109857222" sldId="256"/>
            <ac:spMk id="50" creationId="{8B646C36-EEEC-4D52-8E8E-206F4CD8A3DA}"/>
          </ac:spMkLst>
        </pc:spChg>
        <pc:spChg chg="add del">
          <ac:chgData name="Cristina-Madalina Sandu (2018643)" userId="S::2018643@student.uwtsd.ac.uk::111f239e-064a-4ed3-9f00-069c5087768e" providerId="AD" clId="Web-{9928DD85-2C22-4361-AD70-18DF276B3EF9}" dt="2023-04-18T09:18:47.499" v="146"/>
          <ac:spMkLst>
            <pc:docMk/>
            <pc:sldMk cId="109857222" sldId="256"/>
            <ac:spMk id="56" creationId="{8258443E-B333-44F4-8D49-1EAB1C1A4613}"/>
          </ac:spMkLst>
        </pc:spChg>
        <pc:spChg chg="add">
          <ac:chgData name="Cristina-Madalina Sandu (2018643)" userId="S::2018643@student.uwtsd.ac.uk::111f239e-064a-4ed3-9f00-069c5087768e" providerId="AD" clId="Web-{9928DD85-2C22-4361-AD70-18DF276B3EF9}" dt="2023-04-18T09:18:47.593" v="147"/>
          <ac:spMkLst>
            <pc:docMk/>
            <pc:sldMk cId="109857222" sldId="256"/>
            <ac:spMk id="60" creationId="{3D505D40-32E9-4C48-81F8-AD80433BE6B7}"/>
          </ac:spMkLst>
        </pc:spChg>
        <pc:spChg chg="add del">
          <ac:chgData name="Cristina-Madalina Sandu (2018643)" userId="S::2018643@student.uwtsd.ac.uk::111f239e-064a-4ed3-9f00-069c5087768e" providerId="AD" clId="Web-{9928DD85-2C22-4361-AD70-18DF276B3EF9}" dt="2023-04-18T09:18:47.499" v="146"/>
          <ac:spMkLst>
            <pc:docMk/>
            <pc:sldMk cId="109857222" sldId="256"/>
            <ac:spMk id="65" creationId="{4FB204DF-284E-45F6-A017-79A4DF57BCCB}"/>
          </ac:spMkLst>
        </pc:spChg>
        <pc:spChg chg="add del">
          <ac:chgData name="Cristina-Madalina Sandu (2018643)" userId="S::2018643@student.uwtsd.ac.uk::111f239e-064a-4ed3-9f00-069c5087768e" providerId="AD" clId="Web-{9928DD85-2C22-4361-AD70-18DF276B3EF9}" dt="2023-04-18T09:18:47.499" v="146"/>
          <ac:spMkLst>
            <pc:docMk/>
            <pc:sldMk cId="109857222" sldId="256"/>
            <ac:spMk id="67" creationId="{EB8560A9-B281-46EB-A304-1E4A5A00D6A9}"/>
          </ac:spMkLst>
        </pc:spChg>
        <pc:spChg chg="add del">
          <ac:chgData name="Cristina-Madalina Sandu (2018643)" userId="S::2018643@student.uwtsd.ac.uk::111f239e-064a-4ed3-9f00-069c5087768e" providerId="AD" clId="Web-{9928DD85-2C22-4361-AD70-18DF276B3EF9}" dt="2023-04-18T09:18:47.499" v="146"/>
          <ac:spMkLst>
            <pc:docMk/>
            <pc:sldMk cId="109857222" sldId="256"/>
            <ac:spMk id="69" creationId="{4D1A5E71-B6B6-486A-8CDC-C7ABD9B903F6}"/>
          </ac:spMkLst>
        </pc:spChg>
        <pc:spChg chg="add del">
          <ac:chgData name="Cristina-Madalina Sandu (2018643)" userId="S::2018643@student.uwtsd.ac.uk::111f239e-064a-4ed3-9f00-069c5087768e" providerId="AD" clId="Web-{9928DD85-2C22-4361-AD70-18DF276B3EF9}" dt="2023-04-18T09:18:47.499" v="146"/>
          <ac:spMkLst>
            <pc:docMk/>
            <pc:sldMk cId="109857222" sldId="256"/>
            <ac:spMk id="71" creationId="{667882DD-56E8-460E-99D5-86E71982D5AB}"/>
          </ac:spMkLst>
        </pc:spChg>
        <pc:spChg chg="add">
          <ac:chgData name="Cristina-Madalina Sandu (2018643)" userId="S::2018643@student.uwtsd.ac.uk::111f239e-064a-4ed3-9f00-069c5087768e" providerId="AD" clId="Web-{9928DD85-2C22-4361-AD70-18DF276B3EF9}" dt="2023-04-18T09:18:47.593" v="147"/>
          <ac:spMkLst>
            <pc:docMk/>
            <pc:sldMk cId="109857222" sldId="256"/>
            <ac:spMk id="73" creationId="{A5D0B0D3-D735-4619-AA45-B57B791E1744}"/>
          </ac:spMkLst>
        </pc:spChg>
        <pc:grpChg chg="add del">
          <ac:chgData name="Cristina-Madalina Sandu (2018643)" userId="S::2018643@student.uwtsd.ac.uk::111f239e-064a-4ed3-9f00-069c5087768e" providerId="AD" clId="Web-{9928DD85-2C22-4361-AD70-18DF276B3EF9}" dt="2023-04-18T09:09:08.683" v="32"/>
          <ac:grpSpMkLst>
            <pc:docMk/>
            <pc:sldMk cId="109857222" sldId="256"/>
            <ac:grpSpMk id="20" creationId="{61D9147E-6246-4344-B99C-7E58532D8CB5}"/>
          </ac:grpSpMkLst>
        </pc:grpChg>
        <pc:grpChg chg="add del">
          <ac:chgData name="Cristina-Madalina Sandu (2018643)" userId="S::2018643@student.uwtsd.ac.uk::111f239e-064a-4ed3-9f00-069c5087768e" providerId="AD" clId="Web-{9928DD85-2C22-4361-AD70-18DF276B3EF9}" dt="2023-04-18T09:18:47.593" v="147"/>
          <ac:grpSpMkLst>
            <pc:docMk/>
            <pc:sldMk cId="109857222" sldId="256"/>
            <ac:grpSpMk id="37" creationId="{0350AF23-2606-421F-AB7B-23D9B48F3E9B}"/>
          </ac:grpSpMkLst>
        </pc:grpChg>
        <pc:grpChg chg="add del">
          <ac:chgData name="Cristina-Madalina Sandu (2018643)" userId="S::2018643@student.uwtsd.ac.uk::111f239e-064a-4ed3-9f00-069c5087768e" providerId="AD" clId="Web-{9928DD85-2C22-4361-AD70-18DF276B3EF9}" dt="2023-04-18T09:18:47.499" v="146"/>
          <ac:grpSpMkLst>
            <pc:docMk/>
            <pc:sldMk cId="109857222" sldId="256"/>
            <ac:grpSpMk id="52" creationId="{B2EBBF56-923D-48A7-9F8F-86E33CFA3EF9}"/>
          </ac:grpSpMkLst>
        </pc:grpChg>
        <pc:grpChg chg="add del">
          <ac:chgData name="Cristina-Madalina Sandu (2018643)" userId="S::2018643@student.uwtsd.ac.uk::111f239e-064a-4ed3-9f00-069c5087768e" providerId="AD" clId="Web-{9928DD85-2C22-4361-AD70-18DF276B3EF9}" dt="2023-04-18T09:18:47.499" v="146"/>
          <ac:grpSpMkLst>
            <pc:docMk/>
            <pc:sldMk cId="109857222" sldId="256"/>
            <ac:grpSpMk id="58" creationId="{FB9739EB-7F66-433D-841F-AB3CD18700B7}"/>
          </ac:grpSpMkLst>
        </pc:grpChg>
        <pc:grpChg chg="add">
          <ac:chgData name="Cristina-Madalina Sandu (2018643)" userId="S::2018643@student.uwtsd.ac.uk::111f239e-064a-4ed3-9f00-069c5087768e" providerId="AD" clId="Web-{9928DD85-2C22-4361-AD70-18DF276B3EF9}" dt="2023-04-18T09:18:47.593" v="147"/>
          <ac:grpSpMkLst>
            <pc:docMk/>
            <pc:sldMk cId="109857222" sldId="256"/>
            <ac:grpSpMk id="62" creationId="{C507BF36-B92B-4CAC-BCA7-8364B51E1F09}"/>
          </ac:grpSpMkLst>
        </pc:grpChg>
        <pc:grpChg chg="add">
          <ac:chgData name="Cristina-Madalina Sandu (2018643)" userId="S::2018643@student.uwtsd.ac.uk::111f239e-064a-4ed3-9f00-069c5087768e" providerId="AD" clId="Web-{9928DD85-2C22-4361-AD70-18DF276B3EF9}" dt="2023-04-18T09:18:47.593" v="147"/>
          <ac:grpSpMkLst>
            <pc:docMk/>
            <pc:sldMk cId="109857222" sldId="256"/>
            <ac:grpSpMk id="74" creationId="{DBBA0A0D-8F6A-400A-9E49-8C008E2C7DB1}"/>
          </ac:grpSpMkLst>
        </pc:grpChg>
        <pc:picChg chg="add mod ord">
          <ac:chgData name="Cristina-Madalina Sandu (2018643)" userId="S::2018643@student.uwtsd.ac.uk::111f239e-064a-4ed3-9f00-069c5087768e" providerId="AD" clId="Web-{9928DD85-2C22-4361-AD70-18DF276B3EF9}" dt="2023-04-18T09:18:47.499" v="146"/>
          <ac:picMkLst>
            <pc:docMk/>
            <pc:sldMk cId="109857222" sldId="256"/>
            <ac:picMk id="4" creationId="{9531EBD6-5623-373C-FC58-0000043ADFE7}"/>
          </ac:picMkLst>
        </pc:picChg>
      </pc:sldChg>
      <pc:sldChg chg="addSp delSp modSp new del">
        <pc:chgData name="Cristina-Madalina Sandu (2018643)" userId="S::2018643@student.uwtsd.ac.uk::111f239e-064a-4ed3-9f00-069c5087768e" providerId="AD" clId="Web-{9928DD85-2C22-4361-AD70-18DF276B3EF9}" dt="2023-04-18T09:18:20.467" v="144"/>
        <pc:sldMkLst>
          <pc:docMk/>
          <pc:sldMk cId="1771018957" sldId="257"/>
        </pc:sldMkLst>
        <pc:spChg chg="mod">
          <ac:chgData name="Cristina-Madalina Sandu (2018643)" userId="S::2018643@student.uwtsd.ac.uk::111f239e-064a-4ed3-9f00-069c5087768e" providerId="AD" clId="Web-{9928DD85-2C22-4361-AD70-18DF276B3EF9}" dt="2023-04-18T09:11:58.048" v="68" actId="20577"/>
          <ac:spMkLst>
            <pc:docMk/>
            <pc:sldMk cId="1771018957" sldId="257"/>
            <ac:spMk id="2" creationId="{CEB7809E-3BB9-D6E1-1F9D-304FE9441251}"/>
          </ac:spMkLst>
        </pc:spChg>
        <pc:spChg chg="del">
          <ac:chgData name="Cristina-Madalina Sandu (2018643)" userId="S::2018643@student.uwtsd.ac.uk::111f239e-064a-4ed3-9f00-069c5087768e" providerId="AD" clId="Web-{9928DD85-2C22-4361-AD70-18DF276B3EF9}" dt="2023-04-18T09:10:42.061" v="33"/>
          <ac:spMkLst>
            <pc:docMk/>
            <pc:sldMk cId="1771018957" sldId="257"/>
            <ac:spMk id="3" creationId="{87A3F4F5-F1DC-8F50-9120-6C82E4CBD4CC}"/>
          </ac:spMkLst>
        </pc:spChg>
        <pc:spChg chg="add del mod">
          <ac:chgData name="Cristina-Madalina Sandu (2018643)" userId="S::2018643@student.uwtsd.ac.uk::111f239e-064a-4ed3-9f00-069c5087768e" providerId="AD" clId="Web-{9928DD85-2C22-4361-AD70-18DF276B3EF9}" dt="2023-04-18T09:11:05.890" v="37"/>
          <ac:spMkLst>
            <pc:docMk/>
            <pc:sldMk cId="1771018957" sldId="257"/>
            <ac:spMk id="5" creationId="{DC02239E-50AB-F3E6-ED8E-BCCE3EBD858E}"/>
          </ac:spMkLst>
        </pc:spChg>
        <pc:spChg chg="add mod">
          <ac:chgData name="Cristina-Madalina Sandu (2018643)" userId="S::2018643@student.uwtsd.ac.uk::111f239e-064a-4ed3-9f00-069c5087768e" providerId="AD" clId="Web-{9928DD85-2C22-4361-AD70-18DF276B3EF9}" dt="2023-04-18T09:18:01.482" v="139" actId="20577"/>
          <ac:spMkLst>
            <pc:docMk/>
            <pc:sldMk cId="1771018957" sldId="257"/>
            <ac:spMk id="8" creationId="{BAFD30F0-DE64-82F7-31BD-AA02771CC5EE}"/>
          </ac:spMkLst>
        </pc:spChg>
        <pc:spChg chg="add mod">
          <ac:chgData name="Cristina-Madalina Sandu (2018643)" userId="S::2018643@student.uwtsd.ac.uk::111f239e-064a-4ed3-9f00-069c5087768e" providerId="AD" clId="Web-{9928DD85-2C22-4361-AD70-18DF276B3EF9}" dt="2023-04-18T09:18:02.560" v="143"/>
          <ac:spMkLst>
            <pc:docMk/>
            <pc:sldMk cId="1771018957" sldId="257"/>
            <ac:spMk id="10" creationId="{82DDAD25-6251-DF78-53CA-33298F5507FF}"/>
          </ac:spMkLst>
        </pc:spChg>
        <pc:picChg chg="add del mod ord">
          <ac:chgData name="Cristina-Madalina Sandu (2018643)" userId="S::2018643@student.uwtsd.ac.uk::111f239e-064a-4ed3-9f00-069c5087768e" providerId="AD" clId="Web-{9928DD85-2C22-4361-AD70-18DF276B3EF9}" dt="2023-04-18T09:11:05.937" v="38"/>
          <ac:picMkLst>
            <pc:docMk/>
            <pc:sldMk cId="1771018957" sldId="257"/>
            <ac:picMk id="4" creationId="{4314F64E-B605-FA08-429D-14C914BF9989}"/>
          </ac:picMkLst>
        </pc:picChg>
        <pc:picChg chg="add mod">
          <ac:chgData name="Cristina-Madalina Sandu (2018643)" userId="S::2018643@student.uwtsd.ac.uk::111f239e-064a-4ed3-9f00-069c5087768e" providerId="AD" clId="Web-{9928DD85-2C22-4361-AD70-18DF276B3EF9}" dt="2023-04-18T09:18:02.529" v="141"/>
          <ac:picMkLst>
            <pc:docMk/>
            <pc:sldMk cId="1771018957" sldId="257"/>
            <ac:picMk id="9" creationId="{F534190C-BF4B-4A58-C1BA-9752E324C40B}"/>
          </ac:picMkLst>
        </pc:picChg>
      </pc:sldChg>
      <pc:sldChg chg="addSp delSp modSp new mod setBg">
        <pc:chgData name="Cristina-Madalina Sandu (2018643)" userId="S::2018643@student.uwtsd.ac.uk::111f239e-064a-4ed3-9f00-069c5087768e" providerId="AD" clId="Web-{9928DD85-2C22-4361-AD70-18DF276B3EF9}" dt="2023-04-18T09:34:44.813" v="289" actId="20577"/>
        <pc:sldMkLst>
          <pc:docMk/>
          <pc:sldMk cId="3237206554" sldId="257"/>
        </pc:sldMkLst>
        <pc:spChg chg="mod">
          <ac:chgData name="Cristina-Madalina Sandu (2018643)" userId="S::2018643@student.uwtsd.ac.uk::111f239e-064a-4ed3-9f00-069c5087768e" providerId="AD" clId="Web-{9928DD85-2C22-4361-AD70-18DF276B3EF9}" dt="2023-04-18T09:31:48.744" v="267"/>
          <ac:spMkLst>
            <pc:docMk/>
            <pc:sldMk cId="3237206554" sldId="257"/>
            <ac:spMk id="2" creationId="{76392E01-5ACE-52F0-4520-7C3B7778D7E0}"/>
          </ac:spMkLst>
        </pc:spChg>
        <pc:spChg chg="del">
          <ac:chgData name="Cristina-Madalina Sandu (2018643)" userId="S::2018643@student.uwtsd.ac.uk::111f239e-064a-4ed3-9f00-069c5087768e" providerId="AD" clId="Web-{9928DD85-2C22-4361-AD70-18DF276B3EF9}" dt="2023-04-18T09:20:11.033" v="162"/>
          <ac:spMkLst>
            <pc:docMk/>
            <pc:sldMk cId="3237206554" sldId="257"/>
            <ac:spMk id="3" creationId="{451A3C26-B952-9658-A626-2F63D2949D55}"/>
          </ac:spMkLst>
        </pc:spChg>
        <pc:spChg chg="add mod">
          <ac:chgData name="Cristina-Madalina Sandu (2018643)" userId="S::2018643@student.uwtsd.ac.uk::111f239e-064a-4ed3-9f00-069c5087768e" providerId="AD" clId="Web-{9928DD85-2C22-4361-AD70-18DF276B3EF9}" dt="2023-04-18T09:32:10.854" v="270" actId="14100"/>
          <ac:spMkLst>
            <pc:docMk/>
            <pc:sldMk cId="3237206554" sldId="257"/>
            <ac:spMk id="4" creationId="{52454C6A-8D0D-04BD-262B-864722F6C38D}"/>
          </ac:spMkLst>
        </pc:spChg>
        <pc:spChg chg="add mod">
          <ac:chgData name="Cristina-Madalina Sandu (2018643)" userId="S::2018643@student.uwtsd.ac.uk::111f239e-064a-4ed3-9f00-069c5087768e" providerId="AD" clId="Web-{9928DD85-2C22-4361-AD70-18DF276B3EF9}" dt="2023-04-18T09:34:44.813" v="289" actId="20577"/>
          <ac:spMkLst>
            <pc:docMk/>
            <pc:sldMk cId="3237206554" sldId="257"/>
            <ac:spMk id="6" creationId="{290E02E3-9EAC-FE0B-ED54-548517D716C2}"/>
          </ac:spMkLst>
        </pc:spChg>
        <pc:spChg chg="add del">
          <ac:chgData name="Cristina-Madalina Sandu (2018643)" userId="S::2018643@student.uwtsd.ac.uk::111f239e-064a-4ed3-9f00-069c5087768e" providerId="AD" clId="Web-{9928DD85-2C22-4361-AD70-18DF276B3EF9}" dt="2023-04-18T09:20:35.581" v="164"/>
          <ac:spMkLst>
            <pc:docMk/>
            <pc:sldMk cId="3237206554" sldId="257"/>
            <ac:spMk id="9" creationId="{435959F4-53DA-47FF-BC24-1E5B75C69876}"/>
          </ac:spMkLst>
        </pc:spChg>
        <pc:spChg chg="add del">
          <ac:chgData name="Cristina-Madalina Sandu (2018643)" userId="S::2018643@student.uwtsd.ac.uk::111f239e-064a-4ed3-9f00-069c5087768e" providerId="AD" clId="Web-{9928DD85-2C22-4361-AD70-18DF276B3EF9}" dt="2023-04-18T09:20:35.581" v="164"/>
          <ac:spMkLst>
            <pc:docMk/>
            <pc:sldMk cId="3237206554" sldId="257"/>
            <ac:spMk id="20" creationId="{59226104-0061-4319-8237-9C001BF85D49}"/>
          </ac:spMkLst>
        </pc:spChg>
        <pc:spChg chg="add del">
          <ac:chgData name="Cristina-Madalina Sandu (2018643)" userId="S::2018643@student.uwtsd.ac.uk::111f239e-064a-4ed3-9f00-069c5087768e" providerId="AD" clId="Web-{9928DD85-2C22-4361-AD70-18DF276B3EF9}" dt="2023-04-18T09:20:35.581" v="164"/>
          <ac:spMkLst>
            <pc:docMk/>
            <pc:sldMk cId="3237206554" sldId="257"/>
            <ac:spMk id="30" creationId="{A5D0B0D3-D735-4619-AA45-B57B791E1744}"/>
          </ac:spMkLst>
        </pc:spChg>
        <pc:spChg chg="add del">
          <ac:chgData name="Cristina-Madalina Sandu (2018643)" userId="S::2018643@student.uwtsd.ac.uk::111f239e-064a-4ed3-9f00-069c5087768e" providerId="AD" clId="Web-{9928DD85-2C22-4361-AD70-18DF276B3EF9}" dt="2023-04-18T09:20:35.581" v="164"/>
          <ac:spMkLst>
            <pc:docMk/>
            <pc:sldMk cId="3237206554" sldId="257"/>
            <ac:spMk id="32" creationId="{948AEA76-67F2-4344-A189-9BFFE0076388}"/>
          </ac:spMkLst>
        </pc:spChg>
        <pc:spChg chg="mod">
          <ac:chgData name="Cristina-Madalina Sandu (2018643)" userId="S::2018643@student.uwtsd.ac.uk::111f239e-064a-4ed3-9f00-069c5087768e" providerId="AD" clId="Web-{9928DD85-2C22-4361-AD70-18DF276B3EF9}" dt="2023-04-18T09:20:25.815" v="163" actId="14100"/>
          <ac:spMkLst>
            <pc:docMk/>
            <pc:sldMk cId="3237206554" sldId="257"/>
            <ac:spMk id="40" creationId="{15AFBB84-8485-4329-89FC-04663D985BA3}"/>
          </ac:spMkLst>
        </pc:spChg>
        <pc:spChg chg="add del">
          <ac:chgData name="Cristina-Madalina Sandu (2018643)" userId="S::2018643@student.uwtsd.ac.uk::111f239e-064a-4ed3-9f00-069c5087768e" providerId="AD" clId="Web-{9928DD85-2C22-4361-AD70-18DF276B3EF9}" dt="2023-04-18T09:21:54.865" v="187"/>
          <ac:spMkLst>
            <pc:docMk/>
            <pc:sldMk cId="3237206554" sldId="257"/>
            <ac:spMk id="45" creationId="{435959F4-53DA-47FF-BC24-1E5B75C69876}"/>
          </ac:spMkLst>
        </pc:spChg>
        <pc:spChg chg="add del">
          <ac:chgData name="Cristina-Madalina Sandu (2018643)" userId="S::2018643@student.uwtsd.ac.uk::111f239e-064a-4ed3-9f00-069c5087768e" providerId="AD" clId="Web-{9928DD85-2C22-4361-AD70-18DF276B3EF9}" dt="2023-04-18T09:21:54.865" v="187"/>
          <ac:spMkLst>
            <pc:docMk/>
            <pc:sldMk cId="3237206554" sldId="257"/>
            <ac:spMk id="56" creationId="{59226104-0061-4319-8237-9C001BF85D49}"/>
          </ac:spMkLst>
        </pc:spChg>
        <pc:spChg chg="add del">
          <ac:chgData name="Cristina-Madalina Sandu (2018643)" userId="S::2018643@student.uwtsd.ac.uk::111f239e-064a-4ed3-9f00-069c5087768e" providerId="AD" clId="Web-{9928DD85-2C22-4361-AD70-18DF276B3EF9}" dt="2023-04-18T09:21:54.865" v="187"/>
          <ac:spMkLst>
            <pc:docMk/>
            <pc:sldMk cId="3237206554" sldId="257"/>
            <ac:spMk id="66" creationId="{A5D0B0D3-D735-4619-AA45-B57B791E1744}"/>
          </ac:spMkLst>
        </pc:spChg>
        <pc:spChg chg="add del">
          <ac:chgData name="Cristina-Madalina Sandu (2018643)" userId="S::2018643@student.uwtsd.ac.uk::111f239e-064a-4ed3-9f00-069c5087768e" providerId="AD" clId="Web-{9928DD85-2C22-4361-AD70-18DF276B3EF9}" dt="2023-04-18T09:21:54.865" v="187"/>
          <ac:spMkLst>
            <pc:docMk/>
            <pc:sldMk cId="3237206554" sldId="257"/>
            <ac:spMk id="68" creationId="{948AEA76-67F2-4344-A189-9BFFE0076388}"/>
          </ac:spMkLst>
        </pc:spChg>
        <pc:spChg chg="add del">
          <ac:chgData name="Cristina-Madalina Sandu (2018643)" userId="S::2018643@student.uwtsd.ac.uk::111f239e-064a-4ed3-9f00-069c5087768e" providerId="AD" clId="Web-{9928DD85-2C22-4361-AD70-18DF276B3EF9}" dt="2023-04-18T09:21:54.865" v="187"/>
          <ac:spMkLst>
            <pc:docMk/>
            <pc:sldMk cId="3237206554" sldId="257"/>
            <ac:spMk id="70" creationId="{CF7F2079-504C-499A-A644-58F4DDC7643B}"/>
          </ac:spMkLst>
        </pc:spChg>
        <pc:spChg chg="add del">
          <ac:chgData name="Cristina-Madalina Sandu (2018643)" userId="S::2018643@student.uwtsd.ac.uk::111f239e-064a-4ed3-9f00-069c5087768e" providerId="AD" clId="Web-{9928DD85-2C22-4361-AD70-18DF276B3EF9}" dt="2023-04-18T09:21:54.865" v="187"/>
          <ac:spMkLst>
            <pc:docMk/>
            <pc:sldMk cId="3237206554" sldId="257"/>
            <ac:spMk id="80" creationId="{3D505D40-32E9-4C48-81F8-AD80433BE6B7}"/>
          </ac:spMkLst>
        </pc:spChg>
        <pc:spChg chg="add del">
          <ac:chgData name="Cristina-Madalina Sandu (2018643)" userId="S::2018643@student.uwtsd.ac.uk::111f239e-064a-4ed3-9f00-069c5087768e" providerId="AD" clId="Web-{9928DD85-2C22-4361-AD70-18DF276B3EF9}" dt="2023-04-18T09:31:48.744" v="267"/>
          <ac:spMkLst>
            <pc:docMk/>
            <pc:sldMk cId="3237206554" sldId="257"/>
            <ac:spMk id="94" creationId="{2F9C493A-9F03-49B4-B3FB-19CE5AC115BE}"/>
          </ac:spMkLst>
        </pc:spChg>
        <pc:spChg chg="add del">
          <ac:chgData name="Cristina-Madalina Sandu (2018643)" userId="S::2018643@student.uwtsd.ac.uk::111f239e-064a-4ed3-9f00-069c5087768e" providerId="AD" clId="Web-{9928DD85-2C22-4361-AD70-18DF276B3EF9}" dt="2023-04-18T09:31:48.744" v="267"/>
          <ac:spMkLst>
            <pc:docMk/>
            <pc:sldMk cId="3237206554" sldId="257"/>
            <ac:spMk id="96" creationId="{90A46C7D-C1BB-49B8-8D37-39742820E964}"/>
          </ac:spMkLst>
        </pc:spChg>
        <pc:spChg chg="add del">
          <ac:chgData name="Cristina-Madalina Sandu (2018643)" userId="S::2018643@student.uwtsd.ac.uk::111f239e-064a-4ed3-9f00-069c5087768e" providerId="AD" clId="Web-{9928DD85-2C22-4361-AD70-18DF276B3EF9}" dt="2023-04-18T09:31:48.744" v="267"/>
          <ac:spMkLst>
            <pc:docMk/>
            <pc:sldMk cId="3237206554" sldId="257"/>
            <ac:spMk id="106" creationId="{55820E42-2F9D-41EF-B67F-522A133B3373}"/>
          </ac:spMkLst>
        </pc:spChg>
        <pc:spChg chg="add">
          <ac:chgData name="Cristina-Madalina Sandu (2018643)" userId="S::2018643@student.uwtsd.ac.uk::111f239e-064a-4ed3-9f00-069c5087768e" providerId="AD" clId="Web-{9928DD85-2C22-4361-AD70-18DF276B3EF9}" dt="2023-04-18T09:31:48.744" v="267"/>
          <ac:spMkLst>
            <pc:docMk/>
            <pc:sldMk cId="3237206554" sldId="257"/>
            <ac:spMk id="120" creationId="{F420BC5C-C418-4843-B04B-6918968D0982}"/>
          </ac:spMkLst>
        </pc:spChg>
        <pc:spChg chg="add">
          <ac:chgData name="Cristina-Madalina Sandu (2018643)" userId="S::2018643@student.uwtsd.ac.uk::111f239e-064a-4ed3-9f00-069c5087768e" providerId="AD" clId="Web-{9928DD85-2C22-4361-AD70-18DF276B3EF9}" dt="2023-04-18T09:31:48.744" v="267"/>
          <ac:spMkLst>
            <pc:docMk/>
            <pc:sldMk cId="3237206554" sldId="257"/>
            <ac:spMk id="122" creationId="{13E5F285-BD95-4989-B20B-77899015947C}"/>
          </ac:spMkLst>
        </pc:spChg>
        <pc:spChg chg="add">
          <ac:chgData name="Cristina-Madalina Sandu (2018643)" userId="S::2018643@student.uwtsd.ac.uk::111f239e-064a-4ed3-9f00-069c5087768e" providerId="AD" clId="Web-{9928DD85-2C22-4361-AD70-18DF276B3EF9}" dt="2023-04-18T09:31:48.744" v="267"/>
          <ac:spMkLst>
            <pc:docMk/>
            <pc:sldMk cId="3237206554" sldId="257"/>
            <ac:spMk id="132" creationId="{6B6061A8-D267-4967-AF47-C3CC45138582}"/>
          </ac:spMkLst>
        </pc:spChg>
        <pc:grpChg chg="add del">
          <ac:chgData name="Cristina-Madalina Sandu (2018643)" userId="S::2018643@student.uwtsd.ac.uk::111f239e-064a-4ed3-9f00-069c5087768e" providerId="AD" clId="Web-{9928DD85-2C22-4361-AD70-18DF276B3EF9}" dt="2023-04-18T09:20:35.581" v="164"/>
          <ac:grpSpMkLst>
            <pc:docMk/>
            <pc:sldMk cId="3237206554" sldId="257"/>
            <ac:grpSpMk id="11" creationId="{A7CF83E8-F6F0-41E3-B580-7412A04DDFB5}"/>
          </ac:grpSpMkLst>
        </pc:grpChg>
        <pc:grpChg chg="add del">
          <ac:chgData name="Cristina-Madalina Sandu (2018643)" userId="S::2018643@student.uwtsd.ac.uk::111f239e-064a-4ed3-9f00-069c5087768e" providerId="AD" clId="Web-{9928DD85-2C22-4361-AD70-18DF276B3EF9}" dt="2023-04-18T09:20:35.581" v="164"/>
          <ac:grpSpMkLst>
            <pc:docMk/>
            <pc:sldMk cId="3237206554" sldId="257"/>
            <ac:grpSpMk id="22" creationId="{51B01909-73B8-4486-A749-C643B1D7E361}"/>
          </ac:grpSpMkLst>
        </pc:grpChg>
        <pc:grpChg chg="add del">
          <ac:chgData name="Cristina-Madalina Sandu (2018643)" userId="S::2018643@student.uwtsd.ac.uk::111f239e-064a-4ed3-9f00-069c5087768e" providerId="AD" clId="Web-{9928DD85-2C22-4361-AD70-18DF276B3EF9}" dt="2023-04-18T09:20:35.581" v="164"/>
          <ac:grpSpMkLst>
            <pc:docMk/>
            <pc:sldMk cId="3237206554" sldId="257"/>
            <ac:grpSpMk id="34" creationId="{DBBA0A0D-8F6A-400A-9E49-8C008E2C7DB1}"/>
          </ac:grpSpMkLst>
        </pc:grpChg>
        <pc:grpChg chg="add del">
          <ac:chgData name="Cristina-Madalina Sandu (2018643)" userId="S::2018643@student.uwtsd.ac.uk::111f239e-064a-4ed3-9f00-069c5087768e" providerId="AD" clId="Web-{9928DD85-2C22-4361-AD70-18DF276B3EF9}" dt="2023-04-18T09:21:54.865" v="187"/>
          <ac:grpSpMkLst>
            <pc:docMk/>
            <pc:sldMk cId="3237206554" sldId="257"/>
            <ac:grpSpMk id="47" creationId="{A7CF83E8-F6F0-41E3-B580-7412A04DDFB5}"/>
          </ac:grpSpMkLst>
        </pc:grpChg>
        <pc:grpChg chg="add del">
          <ac:chgData name="Cristina-Madalina Sandu (2018643)" userId="S::2018643@student.uwtsd.ac.uk::111f239e-064a-4ed3-9f00-069c5087768e" providerId="AD" clId="Web-{9928DD85-2C22-4361-AD70-18DF276B3EF9}" dt="2023-04-18T09:21:54.865" v="187"/>
          <ac:grpSpMkLst>
            <pc:docMk/>
            <pc:sldMk cId="3237206554" sldId="257"/>
            <ac:grpSpMk id="58" creationId="{51B01909-73B8-4486-A749-C643B1D7E361}"/>
          </ac:grpSpMkLst>
        </pc:grpChg>
        <pc:grpChg chg="add del">
          <ac:chgData name="Cristina-Madalina Sandu (2018643)" userId="S::2018643@student.uwtsd.ac.uk::111f239e-064a-4ed3-9f00-069c5087768e" providerId="AD" clId="Web-{9928DD85-2C22-4361-AD70-18DF276B3EF9}" dt="2023-04-18T09:21:54.865" v="187"/>
          <ac:grpSpMkLst>
            <pc:docMk/>
            <pc:sldMk cId="3237206554" sldId="257"/>
            <ac:grpSpMk id="72" creationId="{DBBA0A0D-8F6A-400A-9E49-8C008E2C7DB1}"/>
          </ac:grpSpMkLst>
        </pc:grpChg>
        <pc:grpChg chg="add del">
          <ac:chgData name="Cristina-Madalina Sandu (2018643)" userId="S::2018643@student.uwtsd.ac.uk::111f239e-064a-4ed3-9f00-069c5087768e" providerId="AD" clId="Web-{9928DD85-2C22-4361-AD70-18DF276B3EF9}" dt="2023-04-18T09:21:54.865" v="187"/>
          <ac:grpSpMkLst>
            <pc:docMk/>
            <pc:sldMk cId="3237206554" sldId="257"/>
            <ac:grpSpMk id="82" creationId="{C507BF36-B92B-4CAC-BCA7-8364B51E1F09}"/>
          </ac:grpSpMkLst>
        </pc:grpChg>
        <pc:grpChg chg="add del">
          <ac:chgData name="Cristina-Madalina Sandu (2018643)" userId="S::2018643@student.uwtsd.ac.uk::111f239e-064a-4ed3-9f00-069c5087768e" providerId="AD" clId="Web-{9928DD85-2C22-4361-AD70-18DF276B3EF9}" dt="2023-04-18T09:31:48.744" v="267"/>
          <ac:grpSpMkLst>
            <pc:docMk/>
            <pc:sldMk cId="3237206554" sldId="257"/>
            <ac:grpSpMk id="98" creationId="{61BBAB6F-65E6-4E2B-B363-6AB27C84E0C1}"/>
          </ac:grpSpMkLst>
        </pc:grpChg>
        <pc:grpChg chg="add del">
          <ac:chgData name="Cristina-Madalina Sandu (2018643)" userId="S::2018643@student.uwtsd.ac.uk::111f239e-064a-4ed3-9f00-069c5087768e" providerId="AD" clId="Web-{9928DD85-2C22-4361-AD70-18DF276B3EF9}" dt="2023-04-18T09:31:48.744" v="267"/>
          <ac:grpSpMkLst>
            <pc:docMk/>
            <pc:sldMk cId="3237206554" sldId="257"/>
            <ac:grpSpMk id="108" creationId="{13D9BC31-B57D-4933-AD83-94F462D4C2F9}"/>
          </ac:grpSpMkLst>
        </pc:grpChg>
        <pc:grpChg chg="add">
          <ac:chgData name="Cristina-Madalina Sandu (2018643)" userId="S::2018643@student.uwtsd.ac.uk::111f239e-064a-4ed3-9f00-069c5087768e" providerId="AD" clId="Web-{9928DD85-2C22-4361-AD70-18DF276B3EF9}" dt="2023-04-18T09:31:48.744" v="267"/>
          <ac:grpSpMkLst>
            <pc:docMk/>
            <pc:sldMk cId="3237206554" sldId="257"/>
            <ac:grpSpMk id="124" creationId="{6C02F4BE-6538-4CAD-B506-5FEB41D378BC}"/>
          </ac:grpSpMkLst>
        </pc:grpChg>
        <pc:grpChg chg="add">
          <ac:chgData name="Cristina-Madalina Sandu (2018643)" userId="S::2018643@student.uwtsd.ac.uk::111f239e-064a-4ed3-9f00-069c5087768e" providerId="AD" clId="Web-{9928DD85-2C22-4361-AD70-18DF276B3EF9}" dt="2023-04-18T09:31:48.744" v="267"/>
          <ac:grpSpMkLst>
            <pc:docMk/>
            <pc:sldMk cId="3237206554" sldId="257"/>
            <ac:grpSpMk id="134" creationId="{12DB770A-658D-4212-9BF2-236070D5D7A4}"/>
          </ac:grpSpMkLst>
        </pc:grpChg>
        <pc:picChg chg="add mod ord">
          <ac:chgData name="Cristina-Madalina Sandu (2018643)" userId="S::2018643@student.uwtsd.ac.uk::111f239e-064a-4ed3-9f00-069c5087768e" providerId="AD" clId="Web-{9928DD85-2C22-4361-AD70-18DF276B3EF9}" dt="2023-04-18T09:31:48.744" v="267"/>
          <ac:picMkLst>
            <pc:docMk/>
            <pc:sldMk cId="3237206554" sldId="257"/>
            <ac:picMk id="5" creationId="{F59CB78E-D6E0-BC85-373B-69E05C691CA8}"/>
          </ac:picMkLst>
        </pc:picChg>
      </pc:sldChg>
      <pc:sldChg chg="addSp delSp modSp new mod setBg">
        <pc:chgData name="Cristina-Madalina Sandu (2018643)" userId="S::2018643@student.uwtsd.ac.uk::111f239e-064a-4ed3-9f00-069c5087768e" providerId="AD" clId="Web-{9928DD85-2C22-4361-AD70-18DF276B3EF9}" dt="2023-04-18T12:36:49.223" v="377" actId="20577"/>
        <pc:sldMkLst>
          <pc:docMk/>
          <pc:sldMk cId="3112638187" sldId="258"/>
        </pc:sldMkLst>
        <pc:spChg chg="mod">
          <ac:chgData name="Cristina-Madalina Sandu (2018643)" userId="S::2018643@student.uwtsd.ac.uk::111f239e-064a-4ed3-9f00-069c5087768e" providerId="AD" clId="Web-{9928DD85-2C22-4361-AD70-18DF276B3EF9}" dt="2023-04-18T09:46:24.070" v="358"/>
          <ac:spMkLst>
            <pc:docMk/>
            <pc:sldMk cId="3112638187" sldId="258"/>
            <ac:spMk id="2" creationId="{9B284DF7-A96C-E906-D14A-94E45F11E7D4}"/>
          </ac:spMkLst>
        </pc:spChg>
        <pc:spChg chg="del mod">
          <ac:chgData name="Cristina-Madalina Sandu (2018643)" userId="S::2018643@student.uwtsd.ac.uk::111f239e-064a-4ed3-9f00-069c5087768e" providerId="AD" clId="Web-{9928DD85-2C22-4361-AD70-18DF276B3EF9}" dt="2023-04-18T09:46:24.070" v="358"/>
          <ac:spMkLst>
            <pc:docMk/>
            <pc:sldMk cId="3112638187" sldId="258"/>
            <ac:spMk id="3" creationId="{72F00E78-F660-8903-29A1-F7466A03E50C}"/>
          </ac:spMkLst>
        </pc:spChg>
        <pc:spChg chg="add del">
          <ac:chgData name="Cristina-Madalina Sandu (2018643)" userId="S::2018643@student.uwtsd.ac.uk::111f239e-064a-4ed3-9f00-069c5087768e" providerId="AD" clId="Web-{9928DD85-2C22-4361-AD70-18DF276B3EF9}" dt="2023-04-18T09:47:57.495" v="361"/>
          <ac:spMkLst>
            <pc:docMk/>
            <pc:sldMk cId="3112638187" sldId="258"/>
            <ac:spMk id="9" creationId="{142D98E1-37D2-4470-BF74-845E897954C6}"/>
          </ac:spMkLst>
        </pc:spChg>
        <pc:spChg chg="add">
          <ac:chgData name="Cristina-Madalina Sandu (2018643)" userId="S::2018643@student.uwtsd.ac.uk::111f239e-064a-4ed3-9f00-069c5087768e" providerId="AD" clId="Web-{9928DD85-2C22-4361-AD70-18DF276B3EF9}" dt="2023-04-18T09:47:57.495" v="361"/>
          <ac:spMkLst>
            <pc:docMk/>
            <pc:sldMk cId="3112638187" sldId="258"/>
            <ac:spMk id="22" creationId="{142D98E1-37D2-4470-BF74-845E897954C6}"/>
          </ac:spMkLst>
        </pc:spChg>
        <pc:grpChg chg="add del">
          <ac:chgData name="Cristina-Madalina Sandu (2018643)" userId="S::2018643@student.uwtsd.ac.uk::111f239e-064a-4ed3-9f00-069c5087768e" providerId="AD" clId="Web-{9928DD85-2C22-4361-AD70-18DF276B3EF9}" dt="2023-04-18T09:47:57.495" v="361"/>
          <ac:grpSpMkLst>
            <pc:docMk/>
            <pc:sldMk cId="3112638187" sldId="258"/>
            <ac:grpSpMk id="11" creationId="{91868ACA-CC8C-4FA4-8E32-6DB1C7DA9E27}"/>
          </ac:grpSpMkLst>
        </pc:grpChg>
        <pc:grpChg chg="add">
          <ac:chgData name="Cristina-Madalina Sandu (2018643)" userId="S::2018643@student.uwtsd.ac.uk::111f239e-064a-4ed3-9f00-069c5087768e" providerId="AD" clId="Web-{9928DD85-2C22-4361-AD70-18DF276B3EF9}" dt="2023-04-18T09:47:57.495" v="361"/>
          <ac:grpSpMkLst>
            <pc:docMk/>
            <pc:sldMk cId="3112638187" sldId="258"/>
            <ac:grpSpMk id="24" creationId="{91868ACA-CC8C-4FA4-8E32-6DB1C7DA9E27}"/>
          </ac:grpSpMkLst>
        </pc:grpChg>
        <pc:graphicFrameChg chg="add mod modGraphic">
          <ac:chgData name="Cristina-Madalina Sandu (2018643)" userId="S::2018643@student.uwtsd.ac.uk::111f239e-064a-4ed3-9f00-069c5087768e" providerId="AD" clId="Web-{9928DD85-2C22-4361-AD70-18DF276B3EF9}" dt="2023-04-18T12:36:49.223" v="377" actId="20577"/>
          <ac:graphicFrameMkLst>
            <pc:docMk/>
            <pc:sldMk cId="3112638187" sldId="258"/>
            <ac:graphicFrameMk id="5" creationId="{43EA1D2F-72DC-751F-D15D-9B35FB5A8305}"/>
          </ac:graphicFrameMkLst>
        </pc:graphicFrameChg>
      </pc:sldChg>
      <pc:sldChg chg="addSp new del">
        <pc:chgData name="Cristina-Madalina Sandu (2018643)" userId="S::2018643@student.uwtsd.ac.uk::111f239e-064a-4ed3-9f00-069c5087768e" providerId="AD" clId="Web-{9928DD85-2C22-4361-AD70-18DF276B3EF9}" dt="2023-04-18T12:39:02.586" v="378"/>
        <pc:sldMkLst>
          <pc:docMk/>
          <pc:sldMk cId="438145293" sldId="259"/>
        </pc:sldMkLst>
        <pc:spChg chg="add">
          <ac:chgData name="Cristina-Madalina Sandu (2018643)" userId="S::2018643@student.uwtsd.ac.uk::111f239e-064a-4ed3-9f00-069c5087768e" providerId="AD" clId="Web-{9928DD85-2C22-4361-AD70-18DF276B3EF9}" dt="2023-04-18T09:47:19.588" v="360"/>
          <ac:spMkLst>
            <pc:docMk/>
            <pc:sldMk cId="438145293" sldId="259"/>
            <ac:spMk id="2" creationId="{F492A3D9-4692-8334-9241-F7A9F968C2C5}"/>
          </ac:spMkLst>
        </pc:spChg>
      </pc:sldChg>
      <pc:sldChg chg="modSp new">
        <pc:chgData name="Cristina-Madalina Sandu (2018643)" userId="S::2018643@student.uwtsd.ac.uk::111f239e-064a-4ed3-9f00-069c5087768e" providerId="AD" clId="Web-{9928DD85-2C22-4361-AD70-18DF276B3EF9}" dt="2023-04-18T12:46:02.193" v="463" actId="20577"/>
        <pc:sldMkLst>
          <pc:docMk/>
          <pc:sldMk cId="3003586356" sldId="259"/>
        </pc:sldMkLst>
        <pc:spChg chg="mod">
          <ac:chgData name="Cristina-Madalina Sandu (2018643)" userId="S::2018643@student.uwtsd.ac.uk::111f239e-064a-4ed3-9f00-069c5087768e" providerId="AD" clId="Web-{9928DD85-2C22-4361-AD70-18DF276B3EF9}" dt="2023-04-18T12:43:24.157" v="430" actId="20577"/>
          <ac:spMkLst>
            <pc:docMk/>
            <pc:sldMk cId="3003586356" sldId="259"/>
            <ac:spMk id="2" creationId="{AAA7325E-208B-42B8-EC71-77219B1839CD}"/>
          </ac:spMkLst>
        </pc:spChg>
        <pc:spChg chg="mod">
          <ac:chgData name="Cristina-Madalina Sandu (2018643)" userId="S::2018643@student.uwtsd.ac.uk::111f239e-064a-4ed3-9f00-069c5087768e" providerId="AD" clId="Web-{9928DD85-2C22-4361-AD70-18DF276B3EF9}" dt="2023-04-18T12:46:02.193" v="463" actId="20577"/>
          <ac:spMkLst>
            <pc:docMk/>
            <pc:sldMk cId="3003586356" sldId="259"/>
            <ac:spMk id="3" creationId="{D04A7D2A-6071-2D1E-4315-32954A9C8FED}"/>
          </ac:spMkLst>
        </pc:spChg>
      </pc:sldChg>
      <pc:sldMasterChg chg="del delSldLayout">
        <pc:chgData name="Cristina-Madalina Sandu (2018643)" userId="S::2018643@student.uwtsd.ac.uk::111f239e-064a-4ed3-9f00-069c5087768e" providerId="AD" clId="Web-{9928DD85-2C22-4361-AD70-18DF276B3EF9}" dt="2023-04-18T09:05:44.786" v="0"/>
        <pc:sldMasterMkLst>
          <pc:docMk/>
          <pc:sldMasterMk cId="2460954070" sldId="2147483660"/>
        </pc:sldMasterMkLst>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2385387890" sldId="2147483661"/>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949138452" sldId="2147483662"/>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2591524520" sldId="2147483663"/>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1203092039" sldId="2147483664"/>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3733172339" sldId="2147483665"/>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3210312558" sldId="2147483666"/>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3146388984" sldId="2147483667"/>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3171841454" sldId="2147483668"/>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1718958274" sldId="2147483669"/>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2202905451" sldId="2147483670"/>
          </pc:sldLayoutMkLst>
        </pc:sldLayoutChg>
        <pc:sldLayoutChg chg="del">
          <pc:chgData name="Cristina-Madalina Sandu (2018643)" userId="S::2018643@student.uwtsd.ac.uk::111f239e-064a-4ed3-9f00-069c5087768e" providerId="AD" clId="Web-{9928DD85-2C22-4361-AD70-18DF276B3EF9}" dt="2023-04-18T09:05:44.786" v="0"/>
          <pc:sldLayoutMkLst>
            <pc:docMk/>
            <pc:sldMasterMk cId="2460954070" sldId="2147483660"/>
            <pc:sldLayoutMk cId="3479445657" sldId="2147483671"/>
          </pc:sldLayoutMkLst>
        </pc:sldLayoutChg>
      </pc:sldMasterChg>
      <pc:sldMasterChg chg="add del addSldLayout delSldLayout modSldLayout">
        <pc:chgData name="Cristina-Madalina Sandu (2018643)" userId="S::2018643@student.uwtsd.ac.uk::111f239e-064a-4ed3-9f00-069c5087768e" providerId="AD" clId="Web-{9928DD85-2C22-4361-AD70-18DF276B3EF9}" dt="2023-04-18T09:08:20.697" v="24"/>
        <pc:sldMasterMkLst>
          <pc:docMk/>
          <pc:sldMasterMk cId="1241232375" sldId="2147483672"/>
        </pc:sldMasterMkLst>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3006018835" sldId="2147483673"/>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3852089196" sldId="2147483674"/>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2322688826" sldId="2147483675"/>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3685151435" sldId="2147483676"/>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827271316" sldId="2147483677"/>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2755550777" sldId="2147483678"/>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1976020361" sldId="2147483679"/>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184937751" sldId="2147483680"/>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1567019272" sldId="2147483681"/>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1805097888" sldId="2147483682"/>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424466246" sldId="2147483683"/>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1315029509" sldId="2147483684"/>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1259825703" sldId="2147483685"/>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625149260" sldId="2147483686"/>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4079379649" sldId="2147483687"/>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2938516148" sldId="2147483688"/>
          </pc:sldLayoutMkLst>
        </pc:sldLayoutChg>
        <pc:sldLayoutChg chg="add del mod replId">
          <pc:chgData name="Cristina-Madalina Sandu (2018643)" userId="S::2018643@student.uwtsd.ac.uk::111f239e-064a-4ed3-9f00-069c5087768e" providerId="AD" clId="Web-{9928DD85-2C22-4361-AD70-18DF276B3EF9}" dt="2023-04-18T09:08:20.697" v="24"/>
          <pc:sldLayoutMkLst>
            <pc:docMk/>
            <pc:sldMasterMk cId="1241232375" sldId="2147483672"/>
            <pc:sldLayoutMk cId="963276541" sldId="2147483689"/>
          </pc:sldLayoutMkLst>
        </pc:sldLayoutChg>
      </pc:sldMasterChg>
      <pc:sldMasterChg chg="add del replId addSldLayout delSldLayout">
        <pc:chgData name="Cristina-Madalina Sandu (2018643)" userId="S::2018643@student.uwtsd.ac.uk::111f239e-064a-4ed3-9f00-069c5087768e" providerId="AD" clId="Web-{9928DD85-2C22-4361-AD70-18DF276B3EF9}" dt="2023-04-18T09:08:36.417" v="30"/>
        <pc:sldMasterMkLst>
          <pc:docMk/>
          <pc:sldMasterMk cId="2748705526" sldId="2147483690"/>
        </pc:sldMasterMkLst>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407427659" sldId="2147483691"/>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3463505206" sldId="2147483692"/>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3065951292" sldId="2147483693"/>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31005250" sldId="2147483694"/>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4081337119" sldId="2147483695"/>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222122101" sldId="2147483696"/>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2154779682" sldId="2147483697"/>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2816589445" sldId="2147483698"/>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1969056975" sldId="2147483699"/>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4159889889" sldId="2147483700"/>
          </pc:sldLayoutMkLst>
        </pc:sldLayoutChg>
        <pc:sldLayoutChg chg="add del replId">
          <pc:chgData name="Cristina-Madalina Sandu (2018643)" userId="S::2018643@student.uwtsd.ac.uk::111f239e-064a-4ed3-9f00-069c5087768e" providerId="AD" clId="Web-{9928DD85-2C22-4361-AD70-18DF276B3EF9}" dt="2023-04-18T09:08:36.417" v="30"/>
          <pc:sldLayoutMkLst>
            <pc:docMk/>
            <pc:sldMasterMk cId="2748705526" sldId="2147483690"/>
            <pc:sldLayoutMk cId="3886467247" sldId="2147483701"/>
          </pc:sldLayoutMkLst>
        </pc:sldLayoutChg>
      </pc:sldMasterChg>
      <pc:sldMasterChg chg="add del addSldLayout delSldLayout">
        <pc:chgData name="Cristina-Madalina Sandu (2018643)" userId="S::2018643@student.uwtsd.ac.uk::111f239e-064a-4ed3-9f00-069c5087768e" providerId="AD" clId="Web-{9928DD85-2C22-4361-AD70-18DF276B3EF9}" dt="2023-04-18T09:18:47.593" v="147"/>
        <pc:sldMasterMkLst>
          <pc:docMk/>
          <pc:sldMasterMk cId="1006608607" sldId="2147483725"/>
        </pc:sldMasterMkLst>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3988110349" sldId="2147483714"/>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3886072476" sldId="2147483715"/>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1932134289" sldId="2147483716"/>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492201666" sldId="2147483717"/>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4127720418" sldId="2147483718"/>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80550844" sldId="2147483719"/>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3023573301" sldId="2147483720"/>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2397979997" sldId="2147483721"/>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2394914571" sldId="2147483722"/>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650315777" sldId="2147483723"/>
          </pc:sldLayoutMkLst>
        </pc:sldLayoutChg>
        <pc:sldLayoutChg chg="add del">
          <pc:chgData name="Cristina-Madalina Sandu (2018643)" userId="S::2018643@student.uwtsd.ac.uk::111f239e-064a-4ed3-9f00-069c5087768e" providerId="AD" clId="Web-{9928DD85-2C22-4361-AD70-18DF276B3EF9}" dt="2023-04-18T09:18:47.593" v="147"/>
          <pc:sldLayoutMkLst>
            <pc:docMk/>
            <pc:sldMasterMk cId="1006608607" sldId="2147483725"/>
            <pc:sldLayoutMk cId="2192970953" sldId="2147483724"/>
          </pc:sldLayoutMkLst>
        </pc:sldLayoutChg>
      </pc:sldMasterChg>
      <pc:sldMasterChg chg="add addSldLayout">
        <pc:chgData name="Cristina-Madalina Sandu (2018643)" userId="S::2018643@student.uwtsd.ac.uk::111f239e-064a-4ed3-9f00-069c5087768e" providerId="AD" clId="Web-{9928DD85-2C22-4361-AD70-18DF276B3EF9}" dt="2023-04-18T09:18:47.593" v="147"/>
        <pc:sldMasterMkLst>
          <pc:docMk/>
          <pc:sldMasterMk cId="2686323517" sldId="2147483749"/>
        </pc:sldMasterMkLst>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1923496513" sldId="2147483738"/>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766482652" sldId="2147483739"/>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2221271121" sldId="2147483740"/>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2442419670" sldId="2147483741"/>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2950695284" sldId="2147483742"/>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1917131112" sldId="2147483743"/>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3321956856" sldId="2147483744"/>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2627108812" sldId="2147483745"/>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3154784315" sldId="2147483746"/>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419411677" sldId="2147483747"/>
          </pc:sldLayoutMkLst>
        </pc:sldLayoutChg>
        <pc:sldLayoutChg chg="add">
          <pc:chgData name="Cristina-Madalina Sandu (2018643)" userId="S::2018643@student.uwtsd.ac.uk::111f239e-064a-4ed3-9f00-069c5087768e" providerId="AD" clId="Web-{9928DD85-2C22-4361-AD70-18DF276B3EF9}" dt="2023-04-18T09:18:47.593" v="147"/>
          <pc:sldLayoutMkLst>
            <pc:docMk/>
            <pc:sldMasterMk cId="2686323517" sldId="2147483749"/>
            <pc:sldLayoutMk cId="1453322938" sldId="2147483748"/>
          </pc:sldLayoutMkLst>
        </pc:sldLayoutChg>
      </pc:sldMasterChg>
      <pc:sldMasterChg chg="add del addSldLayout delSldLayout">
        <pc:chgData name="Cristina-Madalina Sandu (2018643)" userId="S::2018643@student.uwtsd.ac.uk::111f239e-064a-4ed3-9f00-069c5087768e" providerId="AD" clId="Web-{9928DD85-2C22-4361-AD70-18DF276B3EF9}" dt="2023-04-18T09:18:47.499" v="146"/>
        <pc:sldMasterMkLst>
          <pc:docMk/>
          <pc:sldMasterMk cId="1071970970" sldId="2147483827"/>
        </pc:sldMasterMkLst>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398330002" sldId="2147483816"/>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1327379399" sldId="2147483817"/>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146756398" sldId="2147483818"/>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3839906937" sldId="2147483819"/>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2901988068" sldId="2147483820"/>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1226969602" sldId="2147483821"/>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897193184" sldId="2147483822"/>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655939112" sldId="2147483823"/>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901646380" sldId="2147483824"/>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3267350805" sldId="2147483825"/>
          </pc:sldLayoutMkLst>
        </pc:sldLayoutChg>
        <pc:sldLayoutChg chg="add del">
          <pc:chgData name="Cristina-Madalina Sandu (2018643)" userId="S::2018643@student.uwtsd.ac.uk::111f239e-064a-4ed3-9f00-069c5087768e" providerId="AD" clId="Web-{9928DD85-2C22-4361-AD70-18DF276B3EF9}" dt="2023-04-18T09:18:47.499" v="146"/>
          <pc:sldLayoutMkLst>
            <pc:docMk/>
            <pc:sldMasterMk cId="1071970970" sldId="2147483827"/>
            <pc:sldLayoutMk cId="606684243" sldId="2147483826"/>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52D47E-FC7B-4523-9536-E6873CE3B75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2909482F-A981-4715-B937-D86CAF3568FB}">
      <dgm:prSet/>
      <dgm:spPr/>
      <dgm:t>
        <a:bodyPr/>
        <a:lstStyle/>
        <a:p>
          <a:r>
            <a:rPr lang="en-GB"/>
            <a:t>It helps them advance their field</a:t>
          </a:r>
          <a:endParaRPr lang="en-US"/>
        </a:p>
      </dgm:t>
    </dgm:pt>
    <dgm:pt modelId="{38EA2190-4C23-402E-9757-5454D6F2A1E6}" type="parTrans" cxnId="{3EA55C81-0E00-4B1A-866C-8740348546E1}">
      <dgm:prSet/>
      <dgm:spPr/>
      <dgm:t>
        <a:bodyPr/>
        <a:lstStyle/>
        <a:p>
          <a:endParaRPr lang="en-US"/>
        </a:p>
      </dgm:t>
    </dgm:pt>
    <dgm:pt modelId="{B561E608-770D-4119-A522-C39785DD9559}" type="sibTrans" cxnId="{3EA55C81-0E00-4B1A-866C-8740348546E1}">
      <dgm:prSet/>
      <dgm:spPr/>
      <dgm:t>
        <a:bodyPr/>
        <a:lstStyle/>
        <a:p>
          <a:endParaRPr lang="en-US"/>
        </a:p>
      </dgm:t>
    </dgm:pt>
    <dgm:pt modelId="{BD2E6020-E9C8-48A2-89DA-B2DFFAE491E5}">
      <dgm:prSet/>
      <dgm:spPr/>
      <dgm:t>
        <a:bodyPr/>
        <a:lstStyle/>
        <a:p>
          <a:pPr rtl="0"/>
          <a:r>
            <a:rPr lang="en-GB"/>
            <a:t>Keep up with the latest news</a:t>
          </a:r>
        </a:p>
      </dgm:t>
    </dgm:pt>
    <dgm:pt modelId="{71B19A3A-1669-4461-9FF2-B5667CF48026}" type="parTrans" cxnId="{2CBD48E2-DE39-4818-A066-DA314B7BFA72}">
      <dgm:prSet/>
      <dgm:spPr/>
      <dgm:t>
        <a:bodyPr/>
        <a:lstStyle/>
        <a:p>
          <a:endParaRPr lang="en-US"/>
        </a:p>
      </dgm:t>
    </dgm:pt>
    <dgm:pt modelId="{85853ED2-F4A0-4A4A-8883-7370979C7352}" type="sibTrans" cxnId="{2CBD48E2-DE39-4818-A066-DA314B7BFA72}">
      <dgm:prSet/>
      <dgm:spPr/>
      <dgm:t>
        <a:bodyPr/>
        <a:lstStyle/>
        <a:p>
          <a:endParaRPr lang="en-US"/>
        </a:p>
      </dgm:t>
    </dgm:pt>
    <dgm:pt modelId="{6A14D838-4558-46E0-A6EE-F88B490155EB}">
      <dgm:prSet/>
      <dgm:spPr/>
      <dgm:t>
        <a:bodyPr/>
        <a:lstStyle/>
        <a:p>
          <a:r>
            <a:rPr lang="en-GB"/>
            <a:t>Provide better patient care </a:t>
          </a:r>
          <a:endParaRPr lang="en-US"/>
        </a:p>
      </dgm:t>
    </dgm:pt>
    <dgm:pt modelId="{CB563C27-7CCA-4D03-9847-3959D81E8745}" type="parTrans" cxnId="{099B82D7-CABF-4F94-978C-8C63C2C9C9B3}">
      <dgm:prSet/>
      <dgm:spPr/>
      <dgm:t>
        <a:bodyPr/>
        <a:lstStyle/>
        <a:p>
          <a:endParaRPr lang="en-US"/>
        </a:p>
      </dgm:t>
    </dgm:pt>
    <dgm:pt modelId="{C2AFEB4F-C683-404E-89E3-D81BA90A06B8}" type="sibTrans" cxnId="{099B82D7-CABF-4F94-978C-8C63C2C9C9B3}">
      <dgm:prSet/>
      <dgm:spPr/>
      <dgm:t>
        <a:bodyPr/>
        <a:lstStyle/>
        <a:p>
          <a:endParaRPr lang="en-US"/>
        </a:p>
      </dgm:t>
    </dgm:pt>
    <dgm:pt modelId="{81A6AB8E-6487-44DB-BAA9-DB4DFB573BE7}">
      <dgm:prSet/>
      <dgm:spPr/>
      <dgm:t>
        <a:bodyPr/>
        <a:lstStyle/>
        <a:p>
          <a:pPr rtl="0"/>
          <a:r>
            <a:rPr lang="en-GB"/>
            <a:t>Gives the opportunity to understand a particular situation</a:t>
          </a:r>
          <a:r>
            <a:rPr lang="en-GB">
              <a:latin typeface="Georgia Pro Semibold"/>
            </a:rPr>
            <a:t>, </a:t>
          </a:r>
          <a:r>
            <a:rPr lang="en-GB"/>
            <a:t>such as things that are not well known</a:t>
          </a:r>
          <a:r>
            <a:rPr lang="en-GB">
              <a:latin typeface="Georgia Pro Semibold"/>
            </a:rPr>
            <a:t>.</a:t>
          </a:r>
          <a:endParaRPr lang="en-GB"/>
        </a:p>
      </dgm:t>
    </dgm:pt>
    <dgm:pt modelId="{E7EBBBD8-A12A-4B67-B6C6-75F331176A24}" type="parTrans" cxnId="{F9AB721B-B8F9-495A-9E52-F4C1AD06D174}">
      <dgm:prSet/>
      <dgm:spPr/>
      <dgm:t>
        <a:bodyPr/>
        <a:lstStyle/>
        <a:p>
          <a:endParaRPr lang="en-US"/>
        </a:p>
      </dgm:t>
    </dgm:pt>
    <dgm:pt modelId="{C83A5D33-FA41-435C-B49D-B1E334E8E88E}" type="sibTrans" cxnId="{F9AB721B-B8F9-495A-9E52-F4C1AD06D174}">
      <dgm:prSet/>
      <dgm:spPr/>
      <dgm:t>
        <a:bodyPr/>
        <a:lstStyle/>
        <a:p>
          <a:endParaRPr lang="en-US"/>
        </a:p>
      </dgm:t>
    </dgm:pt>
    <dgm:pt modelId="{030D99C6-0946-411B-8CCE-8013712DD9D0}">
      <dgm:prSet phldr="0"/>
      <dgm:spPr/>
      <dgm:t>
        <a:bodyPr/>
        <a:lstStyle/>
        <a:p>
          <a:pPr rtl="0"/>
          <a:r>
            <a:rPr lang="en-GB" b="0">
              <a:solidFill>
                <a:srgbClr val="000000"/>
              </a:solidFill>
              <a:latin typeface="Calibri"/>
              <a:cs typeface="Calibri"/>
            </a:rPr>
            <a:t>Florence Nightingale(1959)- first nurses who had an important impact on the nursing field</a:t>
          </a:r>
          <a:r>
            <a:rPr lang="en-GB" b="0">
              <a:latin typeface="Calibri"/>
              <a:cs typeface="Calibri"/>
            </a:rPr>
            <a:t>.</a:t>
          </a:r>
        </a:p>
      </dgm:t>
    </dgm:pt>
    <dgm:pt modelId="{039408CC-F7CC-4CAE-B01D-FF37850A1BD1}" type="parTrans" cxnId="{F4653615-4ACA-4317-BD7D-98D0AC970B0B}">
      <dgm:prSet/>
      <dgm:spPr/>
    </dgm:pt>
    <dgm:pt modelId="{9E944781-BC53-4B46-A1F3-A75E8AB5546D}" type="sibTrans" cxnId="{F4653615-4ACA-4317-BD7D-98D0AC970B0B}">
      <dgm:prSet/>
      <dgm:spPr/>
    </dgm:pt>
    <dgm:pt modelId="{00763D89-1933-4FDB-9B5A-1820C4C84484}" type="pres">
      <dgm:prSet presAssocID="{8F52D47E-FC7B-4523-9536-E6873CE3B755}" presName="vert0" presStyleCnt="0">
        <dgm:presLayoutVars>
          <dgm:dir/>
          <dgm:animOne val="branch"/>
          <dgm:animLvl val="lvl"/>
        </dgm:presLayoutVars>
      </dgm:prSet>
      <dgm:spPr/>
    </dgm:pt>
    <dgm:pt modelId="{9C127C4D-FB1D-42BC-8407-1BAB228871A8}" type="pres">
      <dgm:prSet presAssocID="{2909482F-A981-4715-B937-D86CAF3568FB}" presName="thickLine" presStyleLbl="alignNode1" presStyleIdx="0" presStyleCnt="5"/>
      <dgm:spPr/>
    </dgm:pt>
    <dgm:pt modelId="{4AAC5D26-29CC-4F93-B1A2-419A3715A1F1}" type="pres">
      <dgm:prSet presAssocID="{2909482F-A981-4715-B937-D86CAF3568FB}" presName="horz1" presStyleCnt="0"/>
      <dgm:spPr/>
    </dgm:pt>
    <dgm:pt modelId="{EF86B5E2-A024-47AD-9177-B92A945DCAF3}" type="pres">
      <dgm:prSet presAssocID="{2909482F-A981-4715-B937-D86CAF3568FB}" presName="tx1" presStyleLbl="revTx" presStyleIdx="0" presStyleCnt="5"/>
      <dgm:spPr/>
    </dgm:pt>
    <dgm:pt modelId="{7BDDCCB1-365C-442F-86BC-01E6F6D212AD}" type="pres">
      <dgm:prSet presAssocID="{2909482F-A981-4715-B937-D86CAF3568FB}" presName="vert1" presStyleCnt="0"/>
      <dgm:spPr/>
    </dgm:pt>
    <dgm:pt modelId="{F632A3F1-C0FB-4FB3-847D-117FC81880B3}" type="pres">
      <dgm:prSet presAssocID="{BD2E6020-E9C8-48A2-89DA-B2DFFAE491E5}" presName="thickLine" presStyleLbl="alignNode1" presStyleIdx="1" presStyleCnt="5"/>
      <dgm:spPr/>
    </dgm:pt>
    <dgm:pt modelId="{76D3031E-DBBB-476E-864E-5D829C290A0E}" type="pres">
      <dgm:prSet presAssocID="{BD2E6020-E9C8-48A2-89DA-B2DFFAE491E5}" presName="horz1" presStyleCnt="0"/>
      <dgm:spPr/>
    </dgm:pt>
    <dgm:pt modelId="{99D1D8EA-73A5-4205-A4F4-E2DC213C1C9E}" type="pres">
      <dgm:prSet presAssocID="{BD2E6020-E9C8-48A2-89DA-B2DFFAE491E5}" presName="tx1" presStyleLbl="revTx" presStyleIdx="1" presStyleCnt="5"/>
      <dgm:spPr/>
    </dgm:pt>
    <dgm:pt modelId="{D6084C62-A389-42A0-B33F-0B1FC6133D0F}" type="pres">
      <dgm:prSet presAssocID="{BD2E6020-E9C8-48A2-89DA-B2DFFAE491E5}" presName="vert1" presStyleCnt="0"/>
      <dgm:spPr/>
    </dgm:pt>
    <dgm:pt modelId="{AE147B05-9535-4229-AC51-0DF04692DF6A}" type="pres">
      <dgm:prSet presAssocID="{6A14D838-4558-46E0-A6EE-F88B490155EB}" presName="thickLine" presStyleLbl="alignNode1" presStyleIdx="2" presStyleCnt="5"/>
      <dgm:spPr/>
    </dgm:pt>
    <dgm:pt modelId="{F7F4804B-9D87-4731-BEE6-4F4975AE5E49}" type="pres">
      <dgm:prSet presAssocID="{6A14D838-4558-46E0-A6EE-F88B490155EB}" presName="horz1" presStyleCnt="0"/>
      <dgm:spPr/>
    </dgm:pt>
    <dgm:pt modelId="{A9F39691-32A4-405B-B2E7-D91855F081B6}" type="pres">
      <dgm:prSet presAssocID="{6A14D838-4558-46E0-A6EE-F88B490155EB}" presName="tx1" presStyleLbl="revTx" presStyleIdx="2" presStyleCnt="5"/>
      <dgm:spPr/>
    </dgm:pt>
    <dgm:pt modelId="{EE634A70-5332-4F7A-9417-D203D1DE1025}" type="pres">
      <dgm:prSet presAssocID="{6A14D838-4558-46E0-A6EE-F88B490155EB}" presName="vert1" presStyleCnt="0"/>
      <dgm:spPr/>
    </dgm:pt>
    <dgm:pt modelId="{3AC87CF3-C097-44D2-8CD0-00ED480D3BB3}" type="pres">
      <dgm:prSet presAssocID="{81A6AB8E-6487-44DB-BAA9-DB4DFB573BE7}" presName="thickLine" presStyleLbl="alignNode1" presStyleIdx="3" presStyleCnt="5"/>
      <dgm:spPr/>
    </dgm:pt>
    <dgm:pt modelId="{17930649-530D-42BF-9E75-87B534C28011}" type="pres">
      <dgm:prSet presAssocID="{81A6AB8E-6487-44DB-BAA9-DB4DFB573BE7}" presName="horz1" presStyleCnt="0"/>
      <dgm:spPr/>
    </dgm:pt>
    <dgm:pt modelId="{1090CD61-3762-44F1-B309-9C7D59F81B0C}" type="pres">
      <dgm:prSet presAssocID="{81A6AB8E-6487-44DB-BAA9-DB4DFB573BE7}" presName="tx1" presStyleLbl="revTx" presStyleIdx="3" presStyleCnt="5"/>
      <dgm:spPr/>
    </dgm:pt>
    <dgm:pt modelId="{D6A0F3D1-5A66-448A-B158-1379316836DF}" type="pres">
      <dgm:prSet presAssocID="{81A6AB8E-6487-44DB-BAA9-DB4DFB573BE7}" presName="vert1" presStyleCnt="0"/>
      <dgm:spPr/>
    </dgm:pt>
    <dgm:pt modelId="{1AEC6A02-FCF1-4EB9-A9CC-DE22985BAB14}" type="pres">
      <dgm:prSet presAssocID="{030D99C6-0946-411B-8CCE-8013712DD9D0}" presName="thickLine" presStyleLbl="alignNode1" presStyleIdx="4" presStyleCnt="5"/>
      <dgm:spPr/>
    </dgm:pt>
    <dgm:pt modelId="{42E376F3-8135-4336-AB45-30A4B5F73320}" type="pres">
      <dgm:prSet presAssocID="{030D99C6-0946-411B-8CCE-8013712DD9D0}" presName="horz1" presStyleCnt="0"/>
      <dgm:spPr/>
    </dgm:pt>
    <dgm:pt modelId="{CF8D5D58-DA7A-4E3F-A92F-13CBAEC7E0DD}" type="pres">
      <dgm:prSet presAssocID="{030D99C6-0946-411B-8CCE-8013712DD9D0}" presName="tx1" presStyleLbl="revTx" presStyleIdx="4" presStyleCnt="5"/>
      <dgm:spPr/>
    </dgm:pt>
    <dgm:pt modelId="{95A4C9D4-7A66-4024-8B7E-AEC0DD43EA69}" type="pres">
      <dgm:prSet presAssocID="{030D99C6-0946-411B-8CCE-8013712DD9D0}" presName="vert1" presStyleCnt="0"/>
      <dgm:spPr/>
    </dgm:pt>
  </dgm:ptLst>
  <dgm:cxnLst>
    <dgm:cxn modelId="{F4653615-4ACA-4317-BD7D-98D0AC970B0B}" srcId="{8F52D47E-FC7B-4523-9536-E6873CE3B755}" destId="{030D99C6-0946-411B-8CCE-8013712DD9D0}" srcOrd="4" destOrd="0" parTransId="{039408CC-F7CC-4CAE-B01D-FF37850A1BD1}" sibTransId="{9E944781-BC53-4B46-A1F3-A75E8AB5546D}"/>
    <dgm:cxn modelId="{8E28C717-37C9-479F-8F8D-0A35345F542E}" type="presOf" srcId="{2909482F-A981-4715-B937-D86CAF3568FB}" destId="{EF86B5E2-A024-47AD-9177-B92A945DCAF3}" srcOrd="0" destOrd="0" presId="urn:microsoft.com/office/officeart/2008/layout/LinedList"/>
    <dgm:cxn modelId="{F9AB721B-B8F9-495A-9E52-F4C1AD06D174}" srcId="{8F52D47E-FC7B-4523-9536-E6873CE3B755}" destId="{81A6AB8E-6487-44DB-BAA9-DB4DFB573BE7}" srcOrd="3" destOrd="0" parTransId="{E7EBBBD8-A12A-4B67-B6C6-75F331176A24}" sibTransId="{C83A5D33-FA41-435C-B49D-B1E334E8E88E}"/>
    <dgm:cxn modelId="{4D2AD625-117D-4932-9381-E7E2ABDAC16D}" type="presOf" srcId="{81A6AB8E-6487-44DB-BAA9-DB4DFB573BE7}" destId="{1090CD61-3762-44F1-B309-9C7D59F81B0C}" srcOrd="0" destOrd="0" presId="urn:microsoft.com/office/officeart/2008/layout/LinedList"/>
    <dgm:cxn modelId="{1FE33933-5C89-4565-B7AE-FAD9AE5CB8DE}" type="presOf" srcId="{030D99C6-0946-411B-8CCE-8013712DD9D0}" destId="{CF8D5D58-DA7A-4E3F-A92F-13CBAEC7E0DD}" srcOrd="0" destOrd="0" presId="urn:microsoft.com/office/officeart/2008/layout/LinedList"/>
    <dgm:cxn modelId="{F2789136-3073-465B-94F9-AABF68BF81A5}" type="presOf" srcId="{6A14D838-4558-46E0-A6EE-F88B490155EB}" destId="{A9F39691-32A4-405B-B2E7-D91855F081B6}" srcOrd="0" destOrd="0" presId="urn:microsoft.com/office/officeart/2008/layout/LinedList"/>
    <dgm:cxn modelId="{CA712956-5163-4600-9998-FB8CC477960C}" type="presOf" srcId="{8F52D47E-FC7B-4523-9536-E6873CE3B755}" destId="{00763D89-1933-4FDB-9B5A-1820C4C84484}" srcOrd="0" destOrd="0" presId="urn:microsoft.com/office/officeart/2008/layout/LinedList"/>
    <dgm:cxn modelId="{3EA55C81-0E00-4B1A-866C-8740348546E1}" srcId="{8F52D47E-FC7B-4523-9536-E6873CE3B755}" destId="{2909482F-A981-4715-B937-D86CAF3568FB}" srcOrd="0" destOrd="0" parTransId="{38EA2190-4C23-402E-9757-5454D6F2A1E6}" sibTransId="{B561E608-770D-4119-A522-C39785DD9559}"/>
    <dgm:cxn modelId="{099B82D7-CABF-4F94-978C-8C63C2C9C9B3}" srcId="{8F52D47E-FC7B-4523-9536-E6873CE3B755}" destId="{6A14D838-4558-46E0-A6EE-F88B490155EB}" srcOrd="2" destOrd="0" parTransId="{CB563C27-7CCA-4D03-9847-3959D81E8745}" sibTransId="{C2AFEB4F-C683-404E-89E3-D81BA90A06B8}"/>
    <dgm:cxn modelId="{2CBD48E2-DE39-4818-A066-DA314B7BFA72}" srcId="{8F52D47E-FC7B-4523-9536-E6873CE3B755}" destId="{BD2E6020-E9C8-48A2-89DA-B2DFFAE491E5}" srcOrd="1" destOrd="0" parTransId="{71B19A3A-1669-4461-9FF2-B5667CF48026}" sibTransId="{85853ED2-F4A0-4A4A-8883-7370979C7352}"/>
    <dgm:cxn modelId="{7815A7E5-1261-4D37-8C9B-16E30E5FF900}" type="presOf" srcId="{BD2E6020-E9C8-48A2-89DA-B2DFFAE491E5}" destId="{99D1D8EA-73A5-4205-A4F4-E2DC213C1C9E}" srcOrd="0" destOrd="0" presId="urn:microsoft.com/office/officeart/2008/layout/LinedList"/>
    <dgm:cxn modelId="{5B65E21E-9688-4727-B9F4-D566AF33D3FF}" type="presParOf" srcId="{00763D89-1933-4FDB-9B5A-1820C4C84484}" destId="{9C127C4D-FB1D-42BC-8407-1BAB228871A8}" srcOrd="0" destOrd="0" presId="urn:microsoft.com/office/officeart/2008/layout/LinedList"/>
    <dgm:cxn modelId="{D6F1D882-2C1D-4599-A742-EB9E521B64F6}" type="presParOf" srcId="{00763D89-1933-4FDB-9B5A-1820C4C84484}" destId="{4AAC5D26-29CC-4F93-B1A2-419A3715A1F1}" srcOrd="1" destOrd="0" presId="urn:microsoft.com/office/officeart/2008/layout/LinedList"/>
    <dgm:cxn modelId="{21F8E476-5792-4832-BA93-F30C939034E7}" type="presParOf" srcId="{4AAC5D26-29CC-4F93-B1A2-419A3715A1F1}" destId="{EF86B5E2-A024-47AD-9177-B92A945DCAF3}" srcOrd="0" destOrd="0" presId="urn:microsoft.com/office/officeart/2008/layout/LinedList"/>
    <dgm:cxn modelId="{FD775DA0-32AE-4DDA-B7CF-B3ED51724157}" type="presParOf" srcId="{4AAC5D26-29CC-4F93-B1A2-419A3715A1F1}" destId="{7BDDCCB1-365C-442F-86BC-01E6F6D212AD}" srcOrd="1" destOrd="0" presId="urn:microsoft.com/office/officeart/2008/layout/LinedList"/>
    <dgm:cxn modelId="{E7447CD9-EFE5-43C4-AC2C-A8B580DBD1A2}" type="presParOf" srcId="{00763D89-1933-4FDB-9B5A-1820C4C84484}" destId="{F632A3F1-C0FB-4FB3-847D-117FC81880B3}" srcOrd="2" destOrd="0" presId="urn:microsoft.com/office/officeart/2008/layout/LinedList"/>
    <dgm:cxn modelId="{6F618519-4B01-4A4F-9A61-87D5464BEF18}" type="presParOf" srcId="{00763D89-1933-4FDB-9B5A-1820C4C84484}" destId="{76D3031E-DBBB-476E-864E-5D829C290A0E}" srcOrd="3" destOrd="0" presId="urn:microsoft.com/office/officeart/2008/layout/LinedList"/>
    <dgm:cxn modelId="{7966E256-3EB1-4EF8-80CD-6CEE017025A4}" type="presParOf" srcId="{76D3031E-DBBB-476E-864E-5D829C290A0E}" destId="{99D1D8EA-73A5-4205-A4F4-E2DC213C1C9E}" srcOrd="0" destOrd="0" presId="urn:microsoft.com/office/officeart/2008/layout/LinedList"/>
    <dgm:cxn modelId="{A34426C8-409E-440C-A93D-13DB0F2CCFA0}" type="presParOf" srcId="{76D3031E-DBBB-476E-864E-5D829C290A0E}" destId="{D6084C62-A389-42A0-B33F-0B1FC6133D0F}" srcOrd="1" destOrd="0" presId="urn:microsoft.com/office/officeart/2008/layout/LinedList"/>
    <dgm:cxn modelId="{27E7C361-B5EA-4591-A5A1-0DDE8305AA8A}" type="presParOf" srcId="{00763D89-1933-4FDB-9B5A-1820C4C84484}" destId="{AE147B05-9535-4229-AC51-0DF04692DF6A}" srcOrd="4" destOrd="0" presId="urn:microsoft.com/office/officeart/2008/layout/LinedList"/>
    <dgm:cxn modelId="{12C84949-9841-4BA0-8910-30637EAB2520}" type="presParOf" srcId="{00763D89-1933-4FDB-9B5A-1820C4C84484}" destId="{F7F4804B-9D87-4731-BEE6-4F4975AE5E49}" srcOrd="5" destOrd="0" presId="urn:microsoft.com/office/officeart/2008/layout/LinedList"/>
    <dgm:cxn modelId="{508C1CA1-9681-4149-A4D1-8C343274C2C2}" type="presParOf" srcId="{F7F4804B-9D87-4731-BEE6-4F4975AE5E49}" destId="{A9F39691-32A4-405B-B2E7-D91855F081B6}" srcOrd="0" destOrd="0" presId="urn:microsoft.com/office/officeart/2008/layout/LinedList"/>
    <dgm:cxn modelId="{DF60E4BB-8CB8-4CC0-8343-5DD909DC618B}" type="presParOf" srcId="{F7F4804B-9D87-4731-BEE6-4F4975AE5E49}" destId="{EE634A70-5332-4F7A-9417-D203D1DE1025}" srcOrd="1" destOrd="0" presId="urn:microsoft.com/office/officeart/2008/layout/LinedList"/>
    <dgm:cxn modelId="{2C623FEA-3A90-4438-8E3E-635DBC45F9F1}" type="presParOf" srcId="{00763D89-1933-4FDB-9B5A-1820C4C84484}" destId="{3AC87CF3-C097-44D2-8CD0-00ED480D3BB3}" srcOrd="6" destOrd="0" presId="urn:microsoft.com/office/officeart/2008/layout/LinedList"/>
    <dgm:cxn modelId="{D3C2B36A-D95A-46CD-9F82-426059183871}" type="presParOf" srcId="{00763D89-1933-4FDB-9B5A-1820C4C84484}" destId="{17930649-530D-42BF-9E75-87B534C28011}" srcOrd="7" destOrd="0" presId="urn:microsoft.com/office/officeart/2008/layout/LinedList"/>
    <dgm:cxn modelId="{F72A451A-391C-4537-BD8A-81FCDC671273}" type="presParOf" srcId="{17930649-530D-42BF-9E75-87B534C28011}" destId="{1090CD61-3762-44F1-B309-9C7D59F81B0C}" srcOrd="0" destOrd="0" presId="urn:microsoft.com/office/officeart/2008/layout/LinedList"/>
    <dgm:cxn modelId="{3C2DAC9B-F264-4BE3-AB5D-8C7863896389}" type="presParOf" srcId="{17930649-530D-42BF-9E75-87B534C28011}" destId="{D6A0F3D1-5A66-448A-B158-1379316836DF}" srcOrd="1" destOrd="0" presId="urn:microsoft.com/office/officeart/2008/layout/LinedList"/>
    <dgm:cxn modelId="{0D9D49B1-84BE-4B67-AD77-3D44217D4357}" type="presParOf" srcId="{00763D89-1933-4FDB-9B5A-1820C4C84484}" destId="{1AEC6A02-FCF1-4EB9-A9CC-DE22985BAB14}" srcOrd="8" destOrd="0" presId="urn:microsoft.com/office/officeart/2008/layout/LinedList"/>
    <dgm:cxn modelId="{3CFD0B4C-3D90-4A09-B9BB-1C950D472044}" type="presParOf" srcId="{00763D89-1933-4FDB-9B5A-1820C4C84484}" destId="{42E376F3-8135-4336-AB45-30A4B5F73320}" srcOrd="9" destOrd="0" presId="urn:microsoft.com/office/officeart/2008/layout/LinedList"/>
    <dgm:cxn modelId="{837919DF-D615-4776-95E4-85ED6327DAA9}" type="presParOf" srcId="{42E376F3-8135-4336-AB45-30A4B5F73320}" destId="{CF8D5D58-DA7A-4E3F-A92F-13CBAEC7E0DD}" srcOrd="0" destOrd="0" presId="urn:microsoft.com/office/officeart/2008/layout/LinedList"/>
    <dgm:cxn modelId="{4D5F569F-1602-4C8F-AB4B-CB1014C65FAD}" type="presParOf" srcId="{42E376F3-8135-4336-AB45-30A4B5F73320}" destId="{95A4C9D4-7A66-4024-8B7E-AEC0DD43EA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127C4D-FB1D-42BC-8407-1BAB228871A8}">
      <dsp:nvSpPr>
        <dsp:cNvPr id="0" name=""/>
        <dsp:cNvSpPr/>
      </dsp:nvSpPr>
      <dsp:spPr>
        <a:xfrm>
          <a:off x="0" y="696"/>
          <a:ext cx="615183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86B5E2-A024-47AD-9177-B92A945DCAF3}">
      <dsp:nvSpPr>
        <dsp:cNvPr id="0" name=""/>
        <dsp:cNvSpPr/>
      </dsp:nvSpPr>
      <dsp:spPr>
        <a:xfrm>
          <a:off x="0" y="696"/>
          <a:ext cx="6151830" cy="1141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It helps them advance their field</a:t>
          </a:r>
          <a:endParaRPr lang="en-US" sz="2300" kern="1200"/>
        </a:p>
      </dsp:txBody>
      <dsp:txXfrm>
        <a:off x="0" y="696"/>
        <a:ext cx="6151830" cy="1141212"/>
      </dsp:txXfrm>
    </dsp:sp>
    <dsp:sp modelId="{F632A3F1-C0FB-4FB3-847D-117FC81880B3}">
      <dsp:nvSpPr>
        <dsp:cNvPr id="0" name=""/>
        <dsp:cNvSpPr/>
      </dsp:nvSpPr>
      <dsp:spPr>
        <a:xfrm>
          <a:off x="0" y="1141909"/>
          <a:ext cx="6151830" cy="0"/>
        </a:xfrm>
        <a:prstGeom prst="line">
          <a:avLst/>
        </a:prstGeom>
        <a:solidFill>
          <a:schemeClr val="accent2">
            <a:hueOff val="308557"/>
            <a:satOff val="1961"/>
            <a:lumOff val="-5049"/>
            <a:alphaOff val="0"/>
          </a:schemeClr>
        </a:solidFill>
        <a:ln w="12700" cap="flat" cmpd="sng" algn="ctr">
          <a:solidFill>
            <a:schemeClr val="accent2">
              <a:hueOff val="308557"/>
              <a:satOff val="1961"/>
              <a:lumOff val="-504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D1D8EA-73A5-4205-A4F4-E2DC213C1C9E}">
      <dsp:nvSpPr>
        <dsp:cNvPr id="0" name=""/>
        <dsp:cNvSpPr/>
      </dsp:nvSpPr>
      <dsp:spPr>
        <a:xfrm>
          <a:off x="0" y="1141909"/>
          <a:ext cx="6151830" cy="1141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GB" sz="2300" kern="1200"/>
            <a:t>Keep up with the latest news</a:t>
          </a:r>
        </a:p>
      </dsp:txBody>
      <dsp:txXfrm>
        <a:off x="0" y="1141909"/>
        <a:ext cx="6151830" cy="1141212"/>
      </dsp:txXfrm>
    </dsp:sp>
    <dsp:sp modelId="{AE147B05-9535-4229-AC51-0DF04692DF6A}">
      <dsp:nvSpPr>
        <dsp:cNvPr id="0" name=""/>
        <dsp:cNvSpPr/>
      </dsp:nvSpPr>
      <dsp:spPr>
        <a:xfrm>
          <a:off x="0" y="2283122"/>
          <a:ext cx="6151830" cy="0"/>
        </a:xfrm>
        <a:prstGeom prst="line">
          <a:avLst/>
        </a:prstGeom>
        <a:solidFill>
          <a:schemeClr val="accent2">
            <a:hueOff val="617113"/>
            <a:satOff val="3922"/>
            <a:lumOff val="-10098"/>
            <a:alphaOff val="0"/>
          </a:schemeClr>
        </a:solidFill>
        <a:ln w="12700" cap="flat" cmpd="sng" algn="ctr">
          <a:solidFill>
            <a:schemeClr val="accent2">
              <a:hueOff val="617113"/>
              <a:satOff val="3922"/>
              <a:lumOff val="-100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F39691-32A4-405B-B2E7-D91855F081B6}">
      <dsp:nvSpPr>
        <dsp:cNvPr id="0" name=""/>
        <dsp:cNvSpPr/>
      </dsp:nvSpPr>
      <dsp:spPr>
        <a:xfrm>
          <a:off x="0" y="2283122"/>
          <a:ext cx="6151830" cy="1141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Provide better patient care </a:t>
          </a:r>
          <a:endParaRPr lang="en-US" sz="2300" kern="1200"/>
        </a:p>
      </dsp:txBody>
      <dsp:txXfrm>
        <a:off x="0" y="2283122"/>
        <a:ext cx="6151830" cy="1141212"/>
      </dsp:txXfrm>
    </dsp:sp>
    <dsp:sp modelId="{3AC87CF3-C097-44D2-8CD0-00ED480D3BB3}">
      <dsp:nvSpPr>
        <dsp:cNvPr id="0" name=""/>
        <dsp:cNvSpPr/>
      </dsp:nvSpPr>
      <dsp:spPr>
        <a:xfrm>
          <a:off x="0" y="3424335"/>
          <a:ext cx="6151830" cy="0"/>
        </a:xfrm>
        <a:prstGeom prst="line">
          <a:avLst/>
        </a:prstGeom>
        <a:solidFill>
          <a:schemeClr val="accent2">
            <a:hueOff val="925670"/>
            <a:satOff val="5884"/>
            <a:lumOff val="-15147"/>
            <a:alphaOff val="0"/>
          </a:schemeClr>
        </a:solidFill>
        <a:ln w="12700" cap="flat" cmpd="sng" algn="ctr">
          <a:solidFill>
            <a:schemeClr val="accent2">
              <a:hueOff val="925670"/>
              <a:satOff val="5884"/>
              <a:lumOff val="-1514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90CD61-3762-44F1-B309-9C7D59F81B0C}">
      <dsp:nvSpPr>
        <dsp:cNvPr id="0" name=""/>
        <dsp:cNvSpPr/>
      </dsp:nvSpPr>
      <dsp:spPr>
        <a:xfrm>
          <a:off x="0" y="3424335"/>
          <a:ext cx="6151830" cy="1141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GB" sz="2300" kern="1200"/>
            <a:t>Gives the opportunity to understand a particular situation</a:t>
          </a:r>
          <a:r>
            <a:rPr lang="en-GB" sz="2300" kern="1200">
              <a:latin typeface="Georgia Pro Semibold"/>
            </a:rPr>
            <a:t>, </a:t>
          </a:r>
          <a:r>
            <a:rPr lang="en-GB" sz="2300" kern="1200"/>
            <a:t>such as things that are not well known</a:t>
          </a:r>
          <a:r>
            <a:rPr lang="en-GB" sz="2300" kern="1200">
              <a:latin typeface="Georgia Pro Semibold"/>
            </a:rPr>
            <a:t>.</a:t>
          </a:r>
          <a:endParaRPr lang="en-GB" sz="2300" kern="1200"/>
        </a:p>
      </dsp:txBody>
      <dsp:txXfrm>
        <a:off x="0" y="3424335"/>
        <a:ext cx="6151830" cy="1141212"/>
      </dsp:txXfrm>
    </dsp:sp>
    <dsp:sp modelId="{1AEC6A02-FCF1-4EB9-A9CC-DE22985BAB14}">
      <dsp:nvSpPr>
        <dsp:cNvPr id="0" name=""/>
        <dsp:cNvSpPr/>
      </dsp:nvSpPr>
      <dsp:spPr>
        <a:xfrm>
          <a:off x="0" y="4565548"/>
          <a:ext cx="6151830" cy="0"/>
        </a:xfrm>
        <a:prstGeom prst="line">
          <a:avLst/>
        </a:prstGeom>
        <a:solidFill>
          <a:schemeClr val="accent2">
            <a:hueOff val="1234227"/>
            <a:satOff val="7845"/>
            <a:lumOff val="-20196"/>
            <a:alphaOff val="0"/>
          </a:schemeClr>
        </a:solidFill>
        <a:ln w="12700" cap="flat" cmpd="sng" algn="ctr">
          <a:solidFill>
            <a:schemeClr val="accent2">
              <a:hueOff val="1234227"/>
              <a:satOff val="7845"/>
              <a:lumOff val="-2019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8D5D58-DA7A-4E3F-A92F-13CBAEC7E0DD}">
      <dsp:nvSpPr>
        <dsp:cNvPr id="0" name=""/>
        <dsp:cNvSpPr/>
      </dsp:nvSpPr>
      <dsp:spPr>
        <a:xfrm>
          <a:off x="0" y="4565548"/>
          <a:ext cx="6151830" cy="1141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GB" sz="2300" b="0" kern="1200">
              <a:solidFill>
                <a:srgbClr val="000000"/>
              </a:solidFill>
              <a:latin typeface="Calibri"/>
              <a:cs typeface="Calibri"/>
            </a:rPr>
            <a:t>Florence Nightingale(1959)- first nurses who had an important impact on the nursing field</a:t>
          </a:r>
          <a:r>
            <a:rPr lang="en-GB" sz="2300" b="0" kern="1200">
              <a:latin typeface="Calibri"/>
              <a:cs typeface="Calibri"/>
            </a:rPr>
            <a:t>.</a:t>
          </a:r>
        </a:p>
      </dsp:txBody>
      <dsp:txXfrm>
        <a:off x="0" y="4565548"/>
        <a:ext cx="6151830" cy="114121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t>4/24/2023</a:t>
            </a:fld>
            <a:endParaRPr lang="en-US"/>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321956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t>4/24/2023</a:t>
            </a:fld>
            <a:endParaRPr lang="en-US"/>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627108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6C5677DE-DD04-48CC-9C18-7BE9FF2DEB6B}" type="datetime1">
              <a:rPr lang="en-US" smtClean="0"/>
              <a:t>4/24/2023</a:t>
            </a:fld>
            <a:endParaRPr lang="en-US"/>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154784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463255ED-7101-4D18-A8AE-3B5E4CB87EA5}" type="datetime1">
              <a:rPr lang="en-US" smtClean="0"/>
              <a:t>4/24/2023</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419411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CD52F23D-51F6-4C94-8CD5-B9ABBF67EE23}" type="datetime1">
              <a:rPr lang="en-US" smtClean="0"/>
              <a:t>4/24/2023</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1453322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D51A702F-6367-4FD1-89A8-3744BE6BA9A2}" type="datetime1">
              <a:rPr lang="en-US" smtClean="0"/>
              <a:t>4/24/2023</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950695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4A6E99BD-4B4F-4460-B452-0E8146ACCF8F}" type="datetime1">
              <a:rPr lang="en-US" smtClean="0"/>
              <a:t>4/24/2023</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1923496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EB6FD34C-1867-42A9-AC54-D15ADD8A65E7}" type="datetime1">
              <a:rPr lang="en-US" smtClean="0"/>
              <a:t>4/24/2023</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766482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336133E9-A654-4C17-8C3C-DDCAC83D6EBF}" type="datetime1">
              <a:rPr lang="en-US" smtClean="0"/>
              <a:t>4/24/2023</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221271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A4649BD0-10DB-43E7-8F22-40B3D51B8FC3}" type="datetime1">
              <a:rPr lang="en-US" smtClean="0"/>
              <a:t>4/24/2023</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442419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0A16C79C-F566-427A-93F6-434A4E613134}" type="datetime1">
              <a:rPr lang="en-US" smtClean="0"/>
              <a:t>4/24/2023</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917131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t>4/24/2023</a:t>
            </a:fld>
            <a:endParaRPr lang="en-US"/>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2686323517"/>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2" r:id="rId6"/>
    <p:sldLayoutId id="2147483738" r:id="rId7"/>
    <p:sldLayoutId id="2147483739" r:id="rId8"/>
    <p:sldLayoutId id="2147483740" r:id="rId9"/>
    <p:sldLayoutId id="2147483741" r:id="rId10"/>
    <p:sldLayoutId id="2147483743"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udsalamancaeir.wordpress.com/2019/06/19/nursing-now-empoderando-la-enfermeria/" TargetMode="External"/><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hyperlink" Target="https://creativecommons.org/licenses/by-nc-sa/3.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icserver.org/highway-signs2/c/cost-of-living.html" TargetMode="Externa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mronline.org/2020/01/18/what-inequality/" TargetMode="External"/><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england.nhs.uk/aac/what-we-do/innovation-for-healthcare-inequalities-programme/rapid-uptake-products/asthma-biologics/" TargetMode="External"/><Relationship Id="rId3" Type="http://schemas.openxmlformats.org/officeDocument/2006/relationships/hyperlink" Target="https://www.asthmaandlung.org.uk/symptoms-tests-treatments/treatments/biologic-therapies" TargetMode="External"/><Relationship Id="rId7" Type="http://schemas.openxmlformats.org/officeDocument/2006/relationships/hyperlink" Target="https://www.nhs.uk/conditions/asthma/" TargetMode="External"/><Relationship Id="rId2" Type="http://schemas.openxmlformats.org/officeDocument/2006/relationships/hyperlink" Target="https://www.lung.org/lung-health-diseases/lung-disease-lookup/asthma/learn-about-asthma/asthma-research" TargetMode="External"/><Relationship Id="rId1" Type="http://schemas.openxmlformats.org/officeDocument/2006/relationships/slideLayout" Target="../slideLayouts/slideLayout7.xml"/><Relationship Id="rId6" Type="http://schemas.openxmlformats.org/officeDocument/2006/relationships/hyperlink" Target="https://cks.nice.org.uk/topics/asthma/background-information/prevalence/" TargetMode="External"/><Relationship Id="rId5" Type="http://schemas.openxmlformats.org/officeDocument/2006/relationships/hyperlink" Target="https://doi.org/10.1186/s12916-016-0657-8" TargetMode="External"/><Relationship Id="rId4" Type="http://schemas.openxmlformats.org/officeDocument/2006/relationships/hyperlink" Target="http://asthmaandlung.org.uk2022/.uk" TargetMode="External"/><Relationship Id="rId9" Type="http://schemas.openxmlformats.org/officeDocument/2006/relationships/hyperlink" Target="https://doi.org/10.1136/ebnurs.2011.100352(Access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3" name="Rectangle 49">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4" name="Picture 3">
            <a:extLst>
              <a:ext uri="{FF2B5EF4-FFF2-40B4-BE49-F238E27FC236}">
                <a16:creationId xmlns:a16="http://schemas.microsoft.com/office/drawing/2014/main" id="{9531EBD6-5623-373C-FC58-0000043ADFE7}"/>
              </a:ext>
            </a:extLst>
          </p:cNvPr>
          <p:cNvPicPr>
            <a:picLocks noChangeAspect="1"/>
          </p:cNvPicPr>
          <p:nvPr/>
        </p:nvPicPr>
        <p:blipFill rotWithShape="1">
          <a:blip r:embed="rId2">
            <a:alphaModFix amt="40000"/>
          </a:blip>
          <a:srcRect r="11133"/>
          <a:stretch/>
        </p:blipFill>
        <p:spPr>
          <a:xfrm>
            <a:off x="47018" y="-45483"/>
            <a:ext cx="12188951" cy="6857990"/>
          </a:xfrm>
          <a:prstGeom prst="rect">
            <a:avLst/>
          </a:prstGeom>
        </p:spPr>
      </p:pic>
      <p:sp>
        <p:nvSpPr>
          <p:cNvPr id="2" name="Title 1"/>
          <p:cNvSpPr>
            <a:spLocks noGrp="1"/>
          </p:cNvSpPr>
          <p:nvPr>
            <p:ph type="ctrTitle"/>
          </p:nvPr>
        </p:nvSpPr>
        <p:spPr>
          <a:xfrm>
            <a:off x="530351" y="1122363"/>
            <a:ext cx="7630931" cy="1978346"/>
          </a:xfrm>
        </p:spPr>
        <p:txBody>
          <a:bodyPr>
            <a:normAutofit/>
          </a:bodyPr>
          <a:lstStyle/>
          <a:p>
            <a:r>
              <a:rPr lang="en-GB">
                <a:solidFill>
                  <a:srgbClr val="FFFFFF"/>
                </a:solidFill>
                <a:latin typeface="Calibri"/>
                <a:cs typeface="Calibri"/>
              </a:rPr>
              <a:t>Role of Research in Nursing and Asthma</a:t>
            </a:r>
          </a:p>
        </p:txBody>
      </p:sp>
      <p:sp>
        <p:nvSpPr>
          <p:cNvPr id="3" name="Subtitle 2"/>
          <p:cNvSpPr>
            <a:spLocks noGrp="1"/>
          </p:cNvSpPr>
          <p:nvPr>
            <p:ph type="subTitle" idx="1"/>
          </p:nvPr>
        </p:nvSpPr>
        <p:spPr>
          <a:xfrm>
            <a:off x="530351" y="3509963"/>
            <a:ext cx="7630931" cy="1747837"/>
          </a:xfrm>
        </p:spPr>
        <p:txBody>
          <a:bodyPr vert="horz" lIns="91440" tIns="45720" rIns="91440" bIns="45720" rtlCol="0">
            <a:normAutofit/>
          </a:bodyPr>
          <a:lstStyle/>
          <a:p>
            <a:r>
              <a:rPr lang="en-GB">
                <a:solidFill>
                  <a:srgbClr val="FFFFFF"/>
                </a:solidFill>
              </a:rPr>
              <a:t>Cristina M Sandu</a:t>
            </a:r>
          </a:p>
          <a:p>
            <a:endParaRPr lang="en-GB">
              <a:solidFill>
                <a:srgbClr val="FFFFFF"/>
              </a:solidFill>
            </a:endParaRPr>
          </a:p>
        </p:txBody>
      </p:sp>
      <p:grpSp>
        <p:nvGrpSpPr>
          <p:cNvPr id="74"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53"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54"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55"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5"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57"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76"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60" name="Freeform: Shape 59">
            <a:extLst>
              <a:ext uri="{FF2B5EF4-FFF2-40B4-BE49-F238E27FC236}">
                <a16:creationId xmlns:a16="http://schemas.microsoft.com/office/drawing/2014/main" id="{3D505D40-32E9-4C48-81F8-AD80433BE6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2" name="Group 61">
            <a:extLst>
              <a:ext uri="{FF2B5EF4-FFF2-40B4-BE49-F238E27FC236}">
                <a16:creationId xmlns:a16="http://schemas.microsoft.com/office/drawing/2014/main" id="{C507BF36-B92B-4CAC-BCA7-8364B51E1F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63" name="Freeform: Shape 62">
              <a:extLst>
                <a:ext uri="{FF2B5EF4-FFF2-40B4-BE49-F238E27FC236}">
                  <a16:creationId xmlns:a16="http://schemas.microsoft.com/office/drawing/2014/main" id="{2276237E-3A6D-452F-879C-FB8C77A1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4" name="Freeform: Shape 63">
              <a:extLst>
                <a:ext uri="{FF2B5EF4-FFF2-40B4-BE49-F238E27FC236}">
                  <a16:creationId xmlns:a16="http://schemas.microsoft.com/office/drawing/2014/main" id="{38BC9243-F4BF-48A7-89AE-DFA5B37DE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77" name="Freeform: Shape 64">
              <a:extLst>
                <a:ext uri="{FF2B5EF4-FFF2-40B4-BE49-F238E27FC236}">
                  <a16:creationId xmlns:a16="http://schemas.microsoft.com/office/drawing/2014/main" id="{5DE414EC-F3DF-412E-9B22-5328DAA99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6" name="Graphic 12">
              <a:extLst>
                <a:ext uri="{FF2B5EF4-FFF2-40B4-BE49-F238E27FC236}">
                  <a16:creationId xmlns:a16="http://schemas.microsoft.com/office/drawing/2014/main" id="{039C06B1-FDEA-47B1-8222-7D622CD72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78" name="Graphic 15">
              <a:extLst>
                <a:ext uri="{FF2B5EF4-FFF2-40B4-BE49-F238E27FC236}">
                  <a16:creationId xmlns:a16="http://schemas.microsoft.com/office/drawing/2014/main" id="{B834C8C1-9BD1-4635-8E5B-65815F901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68" name="Graphic 15">
              <a:extLst>
                <a:ext uri="{FF2B5EF4-FFF2-40B4-BE49-F238E27FC236}">
                  <a16:creationId xmlns:a16="http://schemas.microsoft.com/office/drawing/2014/main" id="{2963D456-B3F4-4EDC-827E-645741F64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79" name="Freeform: Shape 68">
              <a:extLst>
                <a:ext uri="{FF2B5EF4-FFF2-40B4-BE49-F238E27FC236}">
                  <a16:creationId xmlns:a16="http://schemas.microsoft.com/office/drawing/2014/main" id="{73A58845-EFFB-4806-BC6D-47418C15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317CF-7AE3-7D63-7533-21DFD317F9D5}"/>
              </a:ext>
            </a:extLst>
          </p:cNvPr>
          <p:cNvSpPr>
            <a:spLocks noGrp="1"/>
          </p:cNvSpPr>
          <p:nvPr>
            <p:ph type="title"/>
          </p:nvPr>
        </p:nvSpPr>
        <p:spPr/>
        <p:txBody>
          <a:bodyPr/>
          <a:lstStyle/>
          <a:p>
            <a:r>
              <a:rPr lang="en-GB"/>
              <a:t>Introduction</a:t>
            </a:r>
          </a:p>
        </p:txBody>
      </p:sp>
      <p:sp>
        <p:nvSpPr>
          <p:cNvPr id="3" name="Content Placeholder 2">
            <a:extLst>
              <a:ext uri="{FF2B5EF4-FFF2-40B4-BE49-F238E27FC236}">
                <a16:creationId xmlns:a16="http://schemas.microsoft.com/office/drawing/2014/main" id="{12B2EF6E-1DAA-507F-B63C-43A3A4541052}"/>
              </a:ext>
            </a:extLst>
          </p:cNvPr>
          <p:cNvSpPr>
            <a:spLocks noGrp="1"/>
          </p:cNvSpPr>
          <p:nvPr>
            <p:ph idx="1"/>
          </p:nvPr>
        </p:nvSpPr>
        <p:spPr/>
        <p:txBody>
          <a:bodyPr vert="horz" lIns="91440" tIns="45720" rIns="91440" bIns="45720" rtlCol="0" anchor="t">
            <a:normAutofit/>
          </a:bodyPr>
          <a:lstStyle/>
          <a:p>
            <a:r>
              <a:rPr lang="en-GB"/>
              <a:t>This presentation will look at why is research important in nursing, what factors help in research development</a:t>
            </a:r>
          </a:p>
          <a:p>
            <a:r>
              <a:rPr lang="en-GB"/>
              <a:t>Also presenting Asthma as a chronic condition and the effects on people</a:t>
            </a:r>
          </a:p>
          <a:p>
            <a:r>
              <a:rPr lang="en-GB"/>
              <a:t>A difference between severe asthma- occupational asthma will be described</a:t>
            </a:r>
          </a:p>
          <a:p>
            <a:endParaRPr lang="en-GB"/>
          </a:p>
          <a:p>
            <a:endParaRPr lang="en-GB"/>
          </a:p>
        </p:txBody>
      </p:sp>
    </p:spTree>
    <p:extLst>
      <p:ext uri="{BB962C8B-B14F-4D97-AF65-F5344CB8AC3E}">
        <p14:creationId xmlns:p14="http://schemas.microsoft.com/office/powerpoint/2010/main" val="1482200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0" name="Rectangle 119">
            <a:extLst>
              <a:ext uri="{FF2B5EF4-FFF2-40B4-BE49-F238E27FC236}">
                <a16:creationId xmlns:a16="http://schemas.microsoft.com/office/drawing/2014/main" id="{F420BC5C-C418-4843-B04B-6918968D0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392E01-5ACE-52F0-4520-7C3B7778D7E0}"/>
              </a:ext>
            </a:extLst>
          </p:cNvPr>
          <p:cNvSpPr>
            <a:spLocks noGrp="1"/>
          </p:cNvSpPr>
          <p:nvPr>
            <p:ph type="title"/>
          </p:nvPr>
        </p:nvSpPr>
        <p:spPr>
          <a:xfrm>
            <a:off x="517871" y="976160"/>
            <a:ext cx="4767930" cy="1848734"/>
          </a:xfrm>
        </p:spPr>
        <p:txBody>
          <a:bodyPr vert="horz" lIns="91440" tIns="45720" rIns="91440" bIns="45720" rtlCol="0" anchor="b">
            <a:normAutofit/>
          </a:bodyPr>
          <a:lstStyle/>
          <a:p>
            <a:r>
              <a:rPr lang="en-US"/>
              <a:t>Role of Research in Nursing</a:t>
            </a:r>
          </a:p>
        </p:txBody>
      </p:sp>
      <p:sp>
        <p:nvSpPr>
          <p:cNvPr id="122" name="Freeform: Shape 121">
            <a:extLst>
              <a:ext uri="{FF2B5EF4-FFF2-40B4-BE49-F238E27FC236}">
                <a16:creationId xmlns:a16="http://schemas.microsoft.com/office/drawing/2014/main" id="{13E5F285-BD95-4989-B20B-778990159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839951" cy="1423657"/>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4" name="Graphic 78">
            <a:extLst>
              <a:ext uri="{FF2B5EF4-FFF2-40B4-BE49-F238E27FC236}">
                <a16:creationId xmlns:a16="http://schemas.microsoft.com/office/drawing/2014/main" id="{6C02F4BE-6538-4CAD-B506-5FEB41D37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4415" y="3039261"/>
            <a:ext cx="1020166" cy="45718"/>
            <a:chOff x="4886325" y="3371754"/>
            <a:chExt cx="2418492" cy="113728"/>
          </a:xfrm>
          <a:solidFill>
            <a:schemeClr val="accent1"/>
          </a:solidFill>
        </p:grpSpPr>
        <p:sp>
          <p:nvSpPr>
            <p:cNvPr id="125" name="Graphic 78">
              <a:extLst>
                <a:ext uri="{FF2B5EF4-FFF2-40B4-BE49-F238E27FC236}">
                  <a16:creationId xmlns:a16="http://schemas.microsoft.com/office/drawing/2014/main" id="{3937246C-D7B5-4CC9-B979-0999DFD5BF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26" name="Graphic 78">
              <a:extLst>
                <a:ext uri="{FF2B5EF4-FFF2-40B4-BE49-F238E27FC236}">
                  <a16:creationId xmlns:a16="http://schemas.microsoft.com/office/drawing/2014/main" id="{559392DF-C926-44F7-920D-C232D60C05F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27" name="Graphic 78">
                <a:extLst>
                  <a:ext uri="{FF2B5EF4-FFF2-40B4-BE49-F238E27FC236}">
                    <a16:creationId xmlns:a16="http://schemas.microsoft.com/office/drawing/2014/main" id="{437FE2E3-579D-4AA7-8775-C78D1D5631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8" name="Graphic 78">
                <a:extLst>
                  <a:ext uri="{FF2B5EF4-FFF2-40B4-BE49-F238E27FC236}">
                    <a16:creationId xmlns:a16="http://schemas.microsoft.com/office/drawing/2014/main" id="{A6A05323-CAFA-4D34-83D6-3B23B02085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9" name="Graphic 78">
                <a:extLst>
                  <a:ext uri="{FF2B5EF4-FFF2-40B4-BE49-F238E27FC236}">
                    <a16:creationId xmlns:a16="http://schemas.microsoft.com/office/drawing/2014/main" id="{D49C45E0-CA07-4FD4-9097-BF313F498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0" name="Graphic 78">
                <a:extLst>
                  <a:ext uri="{FF2B5EF4-FFF2-40B4-BE49-F238E27FC236}">
                    <a16:creationId xmlns:a16="http://schemas.microsoft.com/office/drawing/2014/main" id="{1EC741B7-EEE8-43D3-9F8E-C2B4DD1965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4" name="TextBox 3">
            <a:extLst>
              <a:ext uri="{FF2B5EF4-FFF2-40B4-BE49-F238E27FC236}">
                <a16:creationId xmlns:a16="http://schemas.microsoft.com/office/drawing/2014/main" id="{52454C6A-8D0D-04BD-262B-864722F6C38D}"/>
              </a:ext>
            </a:extLst>
          </p:cNvPr>
          <p:cNvSpPr txBox="1"/>
          <p:nvPr/>
        </p:nvSpPr>
        <p:spPr>
          <a:xfrm>
            <a:off x="517871" y="3299404"/>
            <a:ext cx="4767930" cy="324895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110000"/>
              </a:lnSpc>
              <a:spcAft>
                <a:spcPts val="600"/>
              </a:spcAft>
              <a:buFont typeface="Arial" panose="020B0604020202020204" pitchFamily="34" charset="0"/>
            </a:pPr>
            <a:r>
              <a:rPr lang="en-US" sz="2400"/>
              <a:t>Plays a vital role in nursing field</a:t>
            </a:r>
          </a:p>
          <a:p>
            <a:pPr>
              <a:lnSpc>
                <a:spcPct val="110000"/>
              </a:lnSpc>
              <a:spcAft>
                <a:spcPts val="600"/>
              </a:spcAft>
              <a:buFont typeface="Arial" panose="020B0604020202020204" pitchFamily="34" charset="0"/>
            </a:pPr>
            <a:r>
              <a:rPr lang="en-US" sz="2400"/>
              <a:t>Is described as a well-organized system</a:t>
            </a:r>
          </a:p>
          <a:p>
            <a:pPr>
              <a:lnSpc>
                <a:spcPct val="110000"/>
              </a:lnSpc>
              <a:spcAft>
                <a:spcPts val="600"/>
              </a:spcAft>
              <a:buFont typeface="Arial" panose="020B0604020202020204" pitchFamily="34" charset="0"/>
            </a:pPr>
            <a:r>
              <a:rPr lang="en-US" sz="2400"/>
              <a:t>Helps in the development and improvement of healthcare</a:t>
            </a:r>
          </a:p>
          <a:p>
            <a:pPr>
              <a:lnSpc>
                <a:spcPct val="110000"/>
              </a:lnSpc>
              <a:spcAft>
                <a:spcPts val="600"/>
              </a:spcAft>
              <a:buFont typeface="Arial" panose="020B0604020202020204" pitchFamily="34" charset="0"/>
            </a:pPr>
            <a:r>
              <a:rPr lang="en-US" sz="2400"/>
              <a:t>Improves the standards of nursing education</a:t>
            </a:r>
          </a:p>
          <a:p>
            <a:pPr>
              <a:lnSpc>
                <a:spcPct val="110000"/>
              </a:lnSpc>
              <a:spcAft>
                <a:spcPts val="600"/>
              </a:spcAft>
              <a:buFont typeface="Arial" panose="020B0604020202020204" pitchFamily="34" charset="0"/>
            </a:pPr>
            <a:endParaRPr lang="en-US" sz="2000"/>
          </a:p>
        </p:txBody>
      </p:sp>
      <p:pic>
        <p:nvPicPr>
          <p:cNvPr id="5" name="Picture 4" descr="Desk with stethoscope and computer keyboard">
            <a:extLst>
              <a:ext uri="{FF2B5EF4-FFF2-40B4-BE49-F238E27FC236}">
                <a16:creationId xmlns:a16="http://schemas.microsoft.com/office/drawing/2014/main" id="{F59CB78E-D6E0-BC85-373B-69E05C691CA8}"/>
              </a:ext>
            </a:extLst>
          </p:cNvPr>
          <p:cNvPicPr>
            <a:picLocks noChangeAspect="1"/>
          </p:cNvPicPr>
          <p:nvPr/>
        </p:nvPicPr>
        <p:blipFill rotWithShape="1">
          <a:blip r:embed="rId2"/>
          <a:srcRect l="16625" r="16626" b="2"/>
          <a:stretch/>
        </p:blipFill>
        <p:spPr>
          <a:xfrm>
            <a:off x="5980742" y="565167"/>
            <a:ext cx="5654663" cy="5654663"/>
          </a:xfrm>
          <a:prstGeom prst="rect">
            <a:avLst/>
          </a:prstGeom>
        </p:spPr>
      </p:pic>
      <p:sp>
        <p:nvSpPr>
          <p:cNvPr id="132" name="Freeform: Shape 131">
            <a:extLst>
              <a:ext uri="{FF2B5EF4-FFF2-40B4-BE49-F238E27FC236}">
                <a16:creationId xmlns:a16="http://schemas.microsoft.com/office/drawing/2014/main" id="{6B6061A8-D267-4967-AF47-C3CC45138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99042" y="4951350"/>
            <a:ext cx="4292956" cy="1927671"/>
          </a:xfrm>
          <a:custGeom>
            <a:avLst/>
            <a:gdLst>
              <a:gd name="connsiteX0" fmla="*/ 0 w 4238069"/>
              <a:gd name="connsiteY0" fmla="*/ 0 h 1903025"/>
              <a:gd name="connsiteX1" fmla="*/ 113310 w 4238069"/>
              <a:gd name="connsiteY1" fmla="*/ 8960 h 1903025"/>
              <a:gd name="connsiteX2" fmla="*/ 291503 w 4238069"/>
              <a:gd name="connsiteY2" fmla="*/ 37000 h 1903025"/>
              <a:gd name="connsiteX3" fmla="*/ 3082930 w 4238069"/>
              <a:gd name="connsiteY3" fmla="*/ 1104916 h 1903025"/>
              <a:gd name="connsiteX4" fmla="*/ 3881548 w 4238069"/>
              <a:gd name="connsiteY4" fmla="*/ 1668276 h 1903025"/>
              <a:gd name="connsiteX5" fmla="*/ 4238069 w 4238069"/>
              <a:gd name="connsiteY5" fmla="*/ 1903025 h 1903025"/>
              <a:gd name="connsiteX6" fmla="*/ 0 w 4238069"/>
              <a:gd name="connsiteY6" fmla="*/ 1903025 h 190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8069" h="1903025">
                <a:moveTo>
                  <a:pt x="0" y="0"/>
                </a:moveTo>
                <a:lnTo>
                  <a:pt x="113310" y="8960"/>
                </a:lnTo>
                <a:cubicBezTo>
                  <a:pt x="173365" y="16155"/>
                  <a:pt x="232870" y="25632"/>
                  <a:pt x="291503" y="37000"/>
                </a:cubicBezTo>
                <a:cubicBezTo>
                  <a:pt x="1250780" y="222537"/>
                  <a:pt x="2264787" y="499636"/>
                  <a:pt x="3082930" y="1104916"/>
                </a:cubicBezTo>
                <a:cubicBezTo>
                  <a:pt x="3348371" y="1301283"/>
                  <a:pt x="3614239" y="1488349"/>
                  <a:pt x="3881548" y="1668276"/>
                </a:cubicBezTo>
                <a:lnTo>
                  <a:pt x="4238069" y="1903025"/>
                </a:lnTo>
                <a:lnTo>
                  <a:pt x="0" y="1903025"/>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4" name="Group 133">
            <a:extLst>
              <a:ext uri="{FF2B5EF4-FFF2-40B4-BE49-F238E27FC236}">
                <a16:creationId xmlns:a16="http://schemas.microsoft.com/office/drawing/2014/main" id="{12DB770A-658D-4212-9BF2-236070D5D7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447993" y="5742897"/>
            <a:ext cx="886141" cy="802496"/>
            <a:chOff x="10948005" y="3272152"/>
            <a:chExt cx="868640" cy="786648"/>
          </a:xfrm>
          <a:solidFill>
            <a:schemeClr val="accent3">
              <a:lumMod val="60000"/>
              <a:lumOff val="40000"/>
            </a:schemeClr>
          </a:solidFill>
        </p:grpSpPr>
        <p:sp>
          <p:nvSpPr>
            <p:cNvPr id="135" name="Freeform: Shape 134">
              <a:extLst>
                <a:ext uri="{FF2B5EF4-FFF2-40B4-BE49-F238E27FC236}">
                  <a16:creationId xmlns:a16="http://schemas.microsoft.com/office/drawing/2014/main" id="{A9B99195-76A3-4B90-8F45-BAEF05699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6" name="Freeform: Shape 135">
              <a:extLst>
                <a:ext uri="{FF2B5EF4-FFF2-40B4-BE49-F238E27FC236}">
                  <a16:creationId xmlns:a16="http://schemas.microsoft.com/office/drawing/2014/main" id="{F1029419-581A-4B40-B3E3-BD5931F99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7" name="Freeform: Shape 136">
              <a:extLst>
                <a:ext uri="{FF2B5EF4-FFF2-40B4-BE49-F238E27FC236}">
                  <a16:creationId xmlns:a16="http://schemas.microsoft.com/office/drawing/2014/main" id="{38F181C6-C3A7-463D-B837-E6FB1B080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8" name="Graphic 12">
              <a:extLst>
                <a:ext uri="{FF2B5EF4-FFF2-40B4-BE49-F238E27FC236}">
                  <a16:creationId xmlns:a16="http://schemas.microsoft.com/office/drawing/2014/main" id="{FB6F6AFA-67F5-4D3A-839B-6B3980B6FC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39" name="Graphic 15">
              <a:extLst>
                <a:ext uri="{FF2B5EF4-FFF2-40B4-BE49-F238E27FC236}">
                  <a16:creationId xmlns:a16="http://schemas.microsoft.com/office/drawing/2014/main" id="{E9F49015-3756-46EC-AF1A-2F33219CB1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40" name="Graphic 15">
              <a:extLst>
                <a:ext uri="{FF2B5EF4-FFF2-40B4-BE49-F238E27FC236}">
                  <a16:creationId xmlns:a16="http://schemas.microsoft.com/office/drawing/2014/main" id="{44C1E606-364B-4793-83A8-61AC96EDB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4D62BB33-881E-4E43-A746-75C1E7C322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290E02E3-9EAC-FE0B-ED54-548517D716C2}"/>
              </a:ext>
            </a:extLst>
          </p:cNvPr>
          <p:cNvSpPr txBox="1"/>
          <p:nvPr/>
        </p:nvSpPr>
        <p:spPr>
          <a:xfrm>
            <a:off x="5481837" y="6234773"/>
            <a:ext cx="6711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(Moule, Aveyard and Goodman, 2017)</a:t>
            </a:r>
          </a:p>
        </p:txBody>
      </p:sp>
    </p:spTree>
    <p:extLst>
      <p:ext uri="{BB962C8B-B14F-4D97-AF65-F5344CB8AC3E}">
        <p14:creationId xmlns:p14="http://schemas.microsoft.com/office/powerpoint/2010/main" val="3237206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id="{9B284DF7-A96C-E906-D14A-94E45F11E7D4}"/>
              </a:ext>
            </a:extLst>
          </p:cNvPr>
          <p:cNvSpPr>
            <a:spLocks noGrp="1"/>
          </p:cNvSpPr>
          <p:nvPr>
            <p:ph type="title"/>
          </p:nvPr>
        </p:nvSpPr>
        <p:spPr>
          <a:xfrm>
            <a:off x="530352" y="638176"/>
            <a:ext cx="4266544" cy="2861770"/>
          </a:xfrm>
        </p:spPr>
        <p:txBody>
          <a:bodyPr anchor="b">
            <a:normAutofit/>
          </a:bodyPr>
          <a:lstStyle/>
          <a:p>
            <a:r>
              <a:rPr lang="en-GB"/>
              <a:t>Whay nurses need research?</a:t>
            </a:r>
          </a:p>
        </p:txBody>
      </p:sp>
      <p:grpSp>
        <p:nvGrpSpPr>
          <p:cNvPr id="24" name="Graphic 78">
            <a:extLst>
              <a:ext uri="{FF2B5EF4-FFF2-40B4-BE49-F238E27FC236}">
                <a16:creationId xmlns:a16="http://schemas.microsoft.com/office/drawing/2014/main" id="{91868ACA-CC8C-4FA4-8E32-6DB1C7DA9E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695859"/>
            <a:ext cx="972241" cy="45718"/>
            <a:chOff x="4886325" y="3371754"/>
            <a:chExt cx="2418492" cy="113728"/>
          </a:xfrm>
          <a:solidFill>
            <a:schemeClr val="accent1"/>
          </a:solidFill>
        </p:grpSpPr>
        <p:sp>
          <p:nvSpPr>
            <p:cNvPr id="25" name="Graphic 78">
              <a:extLst>
                <a:ext uri="{FF2B5EF4-FFF2-40B4-BE49-F238E27FC236}">
                  <a16:creationId xmlns:a16="http://schemas.microsoft.com/office/drawing/2014/main" id="{7C343158-D3CD-4482-AAA0-375D2E6667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6" name="Graphic 78">
              <a:extLst>
                <a:ext uri="{FF2B5EF4-FFF2-40B4-BE49-F238E27FC236}">
                  <a16:creationId xmlns:a16="http://schemas.microsoft.com/office/drawing/2014/main" id="{12BFE3E3-92EC-47DC-8E6A-6E77132C2D8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7" name="Graphic 78">
                <a:extLst>
                  <a:ext uri="{FF2B5EF4-FFF2-40B4-BE49-F238E27FC236}">
                    <a16:creationId xmlns:a16="http://schemas.microsoft.com/office/drawing/2014/main" id="{1F0F2188-9504-4EAD-A8A2-B1779FB86B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14602C7D-08A5-44A5-B005-E79603849E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9" name="Graphic 78">
                <a:extLst>
                  <a:ext uri="{FF2B5EF4-FFF2-40B4-BE49-F238E27FC236}">
                    <a16:creationId xmlns:a16="http://schemas.microsoft.com/office/drawing/2014/main" id="{099F2E62-E605-487B-AC3C-11052444D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0" name="Graphic 78">
                <a:extLst>
                  <a:ext uri="{FF2B5EF4-FFF2-40B4-BE49-F238E27FC236}">
                    <a16:creationId xmlns:a16="http://schemas.microsoft.com/office/drawing/2014/main" id="{02A21D38-C00D-4E35-8B0F-3E63C4B37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graphicFrame>
        <p:nvGraphicFramePr>
          <p:cNvPr id="5" name="Content Placeholder 2">
            <a:extLst>
              <a:ext uri="{FF2B5EF4-FFF2-40B4-BE49-F238E27FC236}">
                <a16:creationId xmlns:a16="http://schemas.microsoft.com/office/drawing/2014/main" id="{43EA1D2F-72DC-751F-D15D-9B35FB5A8305}"/>
              </a:ext>
            </a:extLst>
          </p:cNvPr>
          <p:cNvGraphicFramePr>
            <a:graphicFrameLocks noGrp="1"/>
          </p:cNvGraphicFramePr>
          <p:nvPr>
            <p:ph idx="1"/>
            <p:extLst>
              <p:ext uri="{D42A27DB-BD31-4B8C-83A1-F6EECF244321}">
                <p14:modId xmlns:p14="http://schemas.microsoft.com/office/powerpoint/2010/main" val="3610659615"/>
              </p:ext>
            </p:extLst>
          </p:nvPr>
        </p:nvGraphicFramePr>
        <p:xfrm>
          <a:off x="5402620" y="497732"/>
          <a:ext cx="6151831" cy="5707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2638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7325E-208B-42B8-EC71-77219B1839CD}"/>
              </a:ext>
            </a:extLst>
          </p:cNvPr>
          <p:cNvSpPr>
            <a:spLocks noGrp="1"/>
          </p:cNvSpPr>
          <p:nvPr>
            <p:ph type="title"/>
          </p:nvPr>
        </p:nvSpPr>
        <p:spPr/>
        <p:txBody>
          <a:bodyPr/>
          <a:lstStyle/>
          <a:p>
            <a:r>
              <a:rPr lang="en-GB"/>
              <a:t>Factors that help in research process</a:t>
            </a:r>
          </a:p>
        </p:txBody>
      </p:sp>
      <p:sp>
        <p:nvSpPr>
          <p:cNvPr id="3" name="Content Placeholder 2">
            <a:extLst>
              <a:ext uri="{FF2B5EF4-FFF2-40B4-BE49-F238E27FC236}">
                <a16:creationId xmlns:a16="http://schemas.microsoft.com/office/drawing/2014/main" id="{D04A7D2A-6071-2D1E-4315-32954A9C8FED}"/>
              </a:ext>
            </a:extLst>
          </p:cNvPr>
          <p:cNvSpPr>
            <a:spLocks noGrp="1"/>
          </p:cNvSpPr>
          <p:nvPr>
            <p:ph idx="1"/>
          </p:nvPr>
        </p:nvSpPr>
        <p:spPr>
          <a:xfrm>
            <a:off x="467990" y="2302521"/>
            <a:ext cx="10077557" cy="3549045"/>
          </a:xfrm>
        </p:spPr>
        <p:txBody>
          <a:bodyPr vert="horz" lIns="91440" tIns="45720" rIns="91440" bIns="45720" rtlCol="0" anchor="t">
            <a:normAutofit/>
          </a:bodyPr>
          <a:lstStyle/>
          <a:p>
            <a:pPr marL="285750" indent="-285750">
              <a:buChar char="•"/>
            </a:pPr>
            <a:r>
              <a:rPr lang="en-GB" b="1"/>
              <a:t>Evidence- based practice</a:t>
            </a:r>
            <a:r>
              <a:rPr lang="en-GB"/>
              <a:t>- </a:t>
            </a:r>
            <a:r>
              <a:rPr lang="en-GB" sz="1600">
                <a:solidFill>
                  <a:srgbClr val="58595B"/>
                </a:solidFill>
                <a:ea typeface="+mn-lt"/>
                <a:cs typeface="+mn-lt"/>
              </a:rPr>
              <a:t> is based on a combination of using critical thinking and the best available evidence, such as clinician knowledge and skills and offering patients what needs</a:t>
            </a:r>
            <a:endParaRPr lang="en-GB" sz="1600">
              <a:solidFill>
                <a:srgbClr val="58595B"/>
              </a:solidFill>
              <a:latin typeface="Avenir Next LT Pro"/>
              <a:ea typeface="+mn-lt"/>
              <a:cs typeface="Arial"/>
            </a:endParaRPr>
          </a:p>
          <a:p>
            <a:pPr marL="342900" indent="-342900">
              <a:buChar char="•"/>
            </a:pPr>
            <a:r>
              <a:rPr lang="en-GB" b="1">
                <a:solidFill>
                  <a:srgbClr val="000000"/>
                </a:solidFill>
                <a:latin typeface="Calibri"/>
                <a:ea typeface="+mn-lt"/>
                <a:cs typeface="Calibri"/>
              </a:rPr>
              <a:t> The qualitative and quantitative methods- </a:t>
            </a:r>
            <a:r>
              <a:rPr lang="en-GB" sz="1600">
                <a:solidFill>
                  <a:srgbClr val="48525B"/>
                </a:solidFill>
                <a:latin typeface="Helvetica"/>
                <a:ea typeface="+mn-lt"/>
                <a:cs typeface="Helvetica"/>
              </a:rPr>
              <a:t>While both provide  investigation  of collected data, they are different in their approach and the way the information is collected.</a:t>
            </a:r>
          </a:p>
          <a:p>
            <a:pPr marL="342900" indent="-342900">
              <a:buChar char="•"/>
            </a:pPr>
            <a:r>
              <a:rPr lang="en-GB" b="1">
                <a:solidFill>
                  <a:srgbClr val="48525B"/>
                </a:solidFill>
                <a:latin typeface="Helvetica"/>
                <a:ea typeface="+mn-lt"/>
                <a:cs typeface="Helvetica"/>
              </a:rPr>
              <a:t>Literacy</a:t>
            </a:r>
            <a:r>
              <a:rPr lang="en-GB" sz="1600">
                <a:solidFill>
                  <a:srgbClr val="48525B"/>
                </a:solidFill>
                <a:latin typeface="Helvetica"/>
                <a:ea typeface="+mn-lt"/>
                <a:cs typeface="Helvetica"/>
              </a:rPr>
              <a:t>- </a:t>
            </a:r>
            <a:r>
              <a:rPr lang="en-GB" sz="1600">
                <a:solidFill>
                  <a:srgbClr val="000000"/>
                </a:solidFill>
                <a:latin typeface="Calibri"/>
                <a:ea typeface="+mn-lt"/>
                <a:cs typeface="Calibri"/>
              </a:rPr>
              <a:t>gives the ability to interpret, access and evaluate primary medical literature, these skills are necessary in healthcare, or the capability to comprehend and use research in the medical field, is an essential skill for the practice of nursing</a:t>
            </a:r>
          </a:p>
          <a:p>
            <a:pPr marL="342900" indent="-342900">
              <a:buChar char="•"/>
            </a:pPr>
            <a:r>
              <a:rPr lang="en-GB" b="1">
                <a:solidFill>
                  <a:srgbClr val="000000"/>
                </a:solidFill>
                <a:latin typeface="Calibri"/>
                <a:ea typeface="+mn-lt"/>
                <a:cs typeface="Calibri"/>
              </a:rPr>
              <a:t>Ethical principles- </a:t>
            </a:r>
            <a:r>
              <a:rPr lang="en-GB">
                <a:ea typeface="+mn-lt"/>
                <a:cs typeface="+mn-lt"/>
              </a:rPr>
              <a:t>for any research in the medical field researchers must follow ethical </a:t>
            </a:r>
            <a:r>
              <a:rPr lang="en-GB" err="1">
                <a:ea typeface="+mn-lt"/>
                <a:cs typeface="+mn-lt"/>
              </a:rPr>
              <a:t>behaviors</a:t>
            </a:r>
            <a:r>
              <a:rPr lang="en-GB">
                <a:ea typeface="+mn-lt"/>
                <a:cs typeface="+mn-lt"/>
              </a:rPr>
              <a:t> in order to protect participants and to minimize any possible harm, mental or physical discomfort, social harm and danger.</a:t>
            </a:r>
            <a:endParaRPr lang="en-GB" sz="1600">
              <a:solidFill>
                <a:srgbClr val="000000"/>
              </a:solidFill>
              <a:latin typeface="Calibri"/>
              <a:ea typeface="+mn-lt"/>
              <a:cs typeface="Calibri"/>
            </a:endParaRPr>
          </a:p>
        </p:txBody>
      </p:sp>
      <p:sp>
        <p:nvSpPr>
          <p:cNvPr id="4" name="TextBox 3">
            <a:extLst>
              <a:ext uri="{FF2B5EF4-FFF2-40B4-BE49-F238E27FC236}">
                <a16:creationId xmlns:a16="http://schemas.microsoft.com/office/drawing/2014/main" id="{70F27FAA-37B7-C40B-B241-F3CF430C70A2}"/>
              </a:ext>
            </a:extLst>
          </p:cNvPr>
          <p:cNvSpPr txBox="1"/>
          <p:nvPr/>
        </p:nvSpPr>
        <p:spPr>
          <a:xfrm>
            <a:off x="8135841" y="3838537"/>
            <a:ext cx="4191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Ellis(2010)</a:t>
            </a:r>
          </a:p>
        </p:txBody>
      </p:sp>
      <p:sp>
        <p:nvSpPr>
          <p:cNvPr id="5" name="TextBox 4">
            <a:extLst>
              <a:ext uri="{FF2B5EF4-FFF2-40B4-BE49-F238E27FC236}">
                <a16:creationId xmlns:a16="http://schemas.microsoft.com/office/drawing/2014/main" id="{5F0378DB-4548-B41C-30E8-990F27379098}"/>
              </a:ext>
            </a:extLst>
          </p:cNvPr>
          <p:cNvSpPr txBox="1"/>
          <p:nvPr/>
        </p:nvSpPr>
        <p:spPr>
          <a:xfrm>
            <a:off x="8162636" y="6396181"/>
            <a:ext cx="3798454" cy="3810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Elis(2010), Seers(2012)</a:t>
            </a:r>
          </a:p>
        </p:txBody>
      </p:sp>
    </p:spTree>
    <p:extLst>
      <p:ext uri="{BB962C8B-B14F-4D97-AF65-F5344CB8AC3E}">
        <p14:creationId xmlns:p14="http://schemas.microsoft.com/office/powerpoint/2010/main" val="3003586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1" name="Freeform: Shape 8">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2" name="Group 10">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2" name="Freeform: Shape 11">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3" name="Freeform: Shape 19">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4"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65" name="Rectangle 29">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66" name="Freeform: Shape 31">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7"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35"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6"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7"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40"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2" name="TextBox 1">
            <a:extLst>
              <a:ext uri="{FF2B5EF4-FFF2-40B4-BE49-F238E27FC236}">
                <a16:creationId xmlns:a16="http://schemas.microsoft.com/office/drawing/2014/main" id="{724462A6-FEFA-B728-394C-1FEA43F7C6A7}"/>
              </a:ext>
            </a:extLst>
          </p:cNvPr>
          <p:cNvSpPr txBox="1"/>
          <p:nvPr/>
        </p:nvSpPr>
        <p:spPr>
          <a:xfrm>
            <a:off x="525717" y="2796427"/>
            <a:ext cx="4663649" cy="327450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Aft>
                <a:spcPts val="600"/>
              </a:spcAft>
              <a:buFont typeface="Arial" panose="020B0604020202020204" pitchFamily="34" charset="0"/>
            </a:pPr>
            <a:r>
              <a:rPr lang="en-US" sz="2000"/>
              <a:t>American Lung Association (2022) mentions that the exploration of diagnosis, treatments, disease prevention, and health promotion are components of medical science and contributes to progress in this field. Also, research can help identify people who are at increased risk of developing asthma, specific triggers, and ways to prevent this condition.</a:t>
            </a:r>
          </a:p>
        </p:txBody>
      </p:sp>
      <p:pic>
        <p:nvPicPr>
          <p:cNvPr id="3" name="Picture 3" descr="Graphical user interface, application&#10;&#10;Description automatically generated">
            <a:extLst>
              <a:ext uri="{FF2B5EF4-FFF2-40B4-BE49-F238E27FC236}">
                <a16:creationId xmlns:a16="http://schemas.microsoft.com/office/drawing/2014/main" id="{7E8ED39B-B515-0E5A-1E18-BB6A8CBD9C6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953780" y="1968468"/>
            <a:ext cx="5660211" cy="2830105"/>
          </a:xfrm>
          <a:prstGeom prst="rect">
            <a:avLst/>
          </a:prstGeom>
        </p:spPr>
      </p:pic>
      <p:sp>
        <p:nvSpPr>
          <p:cNvPr id="68" name="Freeform: Shape 41">
            <a:extLst>
              <a:ext uri="{FF2B5EF4-FFF2-40B4-BE49-F238E27FC236}">
                <a16:creationId xmlns:a16="http://schemas.microsoft.com/office/drawing/2014/main" id="{55820E42-2F9D-41EF-B67F-522A133B3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9" name="Group 43">
            <a:extLst>
              <a:ext uri="{FF2B5EF4-FFF2-40B4-BE49-F238E27FC236}">
                <a16:creationId xmlns:a16="http://schemas.microsoft.com/office/drawing/2014/main" id="{13D9BC31-B57D-4933-AD83-94F462D4C2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45" name="Freeform: Shape 44">
              <a:extLst>
                <a:ext uri="{FF2B5EF4-FFF2-40B4-BE49-F238E27FC236}">
                  <a16:creationId xmlns:a16="http://schemas.microsoft.com/office/drawing/2014/main" id="{D84AFEA3-A055-41AE-96F3-34BA58142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9028771F-62FA-4349-B7A8-CE1682D2CE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Freeform: Shape 46">
              <a:extLst>
                <a:ext uri="{FF2B5EF4-FFF2-40B4-BE49-F238E27FC236}">
                  <a16:creationId xmlns:a16="http://schemas.microsoft.com/office/drawing/2014/main" id="{319CDEE6-CB2F-49F0-B237-2A26A3D1DC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8" name="Graphic 12">
              <a:extLst>
                <a:ext uri="{FF2B5EF4-FFF2-40B4-BE49-F238E27FC236}">
                  <a16:creationId xmlns:a16="http://schemas.microsoft.com/office/drawing/2014/main" id="{3DD82286-02D2-4210-A797-5D502D44A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735449F4-80DA-4E06-B3B6-B9F519F4A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Graphic 15">
              <a:extLst>
                <a:ext uri="{FF2B5EF4-FFF2-40B4-BE49-F238E27FC236}">
                  <a16:creationId xmlns:a16="http://schemas.microsoft.com/office/drawing/2014/main" id="{61FABA3B-05B6-433C-90F9-8D9691A84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E1FEBA45-D0A3-4091-9956-161EDA21A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C548DDE4-8377-F33D-FA13-C4062B8C4E64}"/>
              </a:ext>
            </a:extLst>
          </p:cNvPr>
          <p:cNvSpPr txBox="1"/>
          <p:nvPr/>
        </p:nvSpPr>
        <p:spPr>
          <a:xfrm>
            <a:off x="8835666" y="4598518"/>
            <a:ext cx="277832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630435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8CFB-6B6A-3EDC-8D81-2F1119DD4DFA}"/>
              </a:ext>
            </a:extLst>
          </p:cNvPr>
          <p:cNvSpPr>
            <a:spLocks noGrp="1"/>
          </p:cNvSpPr>
          <p:nvPr>
            <p:ph type="title"/>
          </p:nvPr>
        </p:nvSpPr>
        <p:spPr>
          <a:xfrm>
            <a:off x="-5374" y="36613"/>
            <a:ext cx="10077557" cy="1325563"/>
          </a:xfrm>
        </p:spPr>
        <p:txBody>
          <a:bodyPr/>
          <a:lstStyle/>
          <a:p>
            <a:r>
              <a:rPr lang="en-GB"/>
              <a:t>Asthma</a:t>
            </a:r>
          </a:p>
        </p:txBody>
      </p:sp>
      <p:sp>
        <p:nvSpPr>
          <p:cNvPr id="3" name="Content Placeholder 2">
            <a:extLst>
              <a:ext uri="{FF2B5EF4-FFF2-40B4-BE49-F238E27FC236}">
                <a16:creationId xmlns:a16="http://schemas.microsoft.com/office/drawing/2014/main" id="{8C9EE78B-79ED-426F-CF1A-E013DAEFFBAE}"/>
              </a:ext>
            </a:extLst>
          </p:cNvPr>
          <p:cNvSpPr>
            <a:spLocks noGrp="1"/>
          </p:cNvSpPr>
          <p:nvPr>
            <p:ph idx="1"/>
          </p:nvPr>
        </p:nvSpPr>
        <p:spPr>
          <a:xfrm>
            <a:off x="75445" y="1898431"/>
            <a:ext cx="10354647" cy="4287953"/>
          </a:xfrm>
        </p:spPr>
        <p:txBody>
          <a:bodyPr vert="horz" lIns="91440" tIns="45720" rIns="91440" bIns="45720" rtlCol="0" anchor="t">
            <a:normAutofit/>
          </a:bodyPr>
          <a:lstStyle/>
          <a:p>
            <a:pPr marL="342900" indent="-342900">
              <a:buChar char="•"/>
            </a:pPr>
            <a:r>
              <a:rPr lang="en-GB" sz="1800">
                <a:solidFill>
                  <a:srgbClr val="4D5156"/>
                </a:solidFill>
                <a:latin typeface="Google Sans"/>
              </a:rPr>
              <a:t>Asthma is </a:t>
            </a:r>
            <a:r>
              <a:rPr lang="en-GB" sz="1800">
                <a:solidFill>
                  <a:srgbClr val="040C28"/>
                </a:solidFill>
                <a:latin typeface="Google Sans"/>
              </a:rPr>
              <a:t>a common long-term condition that can cause coughing, wheezing, chest tightness, and breathlessness</a:t>
            </a:r>
            <a:r>
              <a:rPr lang="en-GB" sz="1800">
                <a:solidFill>
                  <a:srgbClr val="4D5156"/>
                </a:solidFill>
                <a:latin typeface="Google Sans"/>
              </a:rPr>
              <a:t>. </a:t>
            </a:r>
            <a:endParaRPr lang="en-US" sz="1800"/>
          </a:p>
          <a:p>
            <a:pPr marL="342900" indent="-342900">
              <a:buChar char="•"/>
            </a:pPr>
            <a:r>
              <a:rPr lang="en-US" sz="1800">
                <a:solidFill>
                  <a:srgbClr val="4D5156"/>
                </a:solidFill>
                <a:latin typeface="Avenir Next LT Pro"/>
                <a:cs typeface="Calibri"/>
              </a:rPr>
              <a:t>Affects both children and adults</a:t>
            </a:r>
          </a:p>
          <a:p>
            <a:pPr marL="342900" indent="-342900">
              <a:buChar char="•"/>
            </a:pPr>
            <a:r>
              <a:rPr lang="en-GB" sz="1800">
                <a:solidFill>
                  <a:srgbClr val="000000"/>
                </a:solidFill>
                <a:latin typeface="Calibri"/>
                <a:cs typeface="Calibri"/>
              </a:rPr>
              <a:t>Currently asthma has no cure, but after a diagnosis, action plan is made by the doctor or nurse to help keeping it under control </a:t>
            </a:r>
            <a:endParaRPr lang="en-GB" sz="1800">
              <a:solidFill>
                <a:srgbClr val="000000"/>
              </a:solidFill>
              <a:latin typeface="Avenir Next LT Pro"/>
              <a:cs typeface="Calibri"/>
            </a:endParaRPr>
          </a:p>
          <a:p>
            <a:pPr marL="342900" indent="-342900">
              <a:buChar char="•"/>
            </a:pPr>
            <a:r>
              <a:rPr lang="en-GB" sz="1800">
                <a:solidFill>
                  <a:srgbClr val="000000"/>
                </a:solidFill>
                <a:latin typeface="Calibri"/>
                <a:cs typeface="Calibri"/>
              </a:rPr>
              <a:t>Therapy can help managing symptoms so that people can lead a normal, active life. </a:t>
            </a:r>
          </a:p>
          <a:p>
            <a:pPr marL="342900" indent="-342900">
              <a:buChar char="•"/>
            </a:pPr>
            <a:r>
              <a:rPr lang="en-GB">
                <a:latin typeface="Calibri"/>
                <a:cs typeface="Calibri"/>
              </a:rPr>
              <a:t>Asthma is a major cause of school and work absence.</a:t>
            </a:r>
          </a:p>
          <a:p>
            <a:pPr marL="342900" indent="-342900">
              <a:buChar char="•"/>
            </a:pPr>
            <a:r>
              <a:rPr lang="en-GB" sz="1800">
                <a:solidFill>
                  <a:srgbClr val="4D5156"/>
                </a:solidFill>
                <a:latin typeface="Google Sans"/>
                <a:cs typeface="Calibri"/>
              </a:rPr>
              <a:t>Asthma can affect people's finances in different ways. </a:t>
            </a:r>
            <a:endParaRPr lang="en-GB">
              <a:solidFill>
                <a:srgbClr val="000000"/>
              </a:solidFill>
              <a:latin typeface="Calibri"/>
              <a:cs typeface="Calibri"/>
            </a:endParaRPr>
          </a:p>
          <a:p>
            <a:pPr marL="285750" indent="-285750">
              <a:buChar char="•"/>
            </a:pPr>
            <a:r>
              <a:rPr lang="en-GB" sz="1800">
                <a:solidFill>
                  <a:srgbClr val="040C28"/>
                </a:solidFill>
                <a:latin typeface="Google Sans"/>
                <a:cs typeface="Calibri"/>
              </a:rPr>
              <a:t>   Income may be affected by having to go part time, or give up work.</a:t>
            </a:r>
          </a:p>
        </p:txBody>
      </p:sp>
      <p:sp>
        <p:nvSpPr>
          <p:cNvPr id="4" name="TextBox 3">
            <a:extLst>
              <a:ext uri="{FF2B5EF4-FFF2-40B4-BE49-F238E27FC236}">
                <a16:creationId xmlns:a16="http://schemas.microsoft.com/office/drawing/2014/main" id="{0636AD43-85A3-7E4C-BFC9-9180893941A0}"/>
              </a:ext>
            </a:extLst>
          </p:cNvPr>
          <p:cNvSpPr txBox="1"/>
          <p:nvPr/>
        </p:nvSpPr>
        <p:spPr>
          <a:xfrm>
            <a:off x="8258816" y="6148509"/>
            <a:ext cx="39994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National Health Service 2021</a:t>
            </a:r>
          </a:p>
        </p:txBody>
      </p:sp>
    </p:spTree>
    <p:extLst>
      <p:ext uri="{BB962C8B-B14F-4D97-AF65-F5344CB8AC3E}">
        <p14:creationId xmlns:p14="http://schemas.microsoft.com/office/powerpoint/2010/main" val="2320986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id="{06373670-B8BF-CA85-E138-D062A8E20EE5}"/>
              </a:ext>
            </a:extLst>
          </p:cNvPr>
          <p:cNvSpPr>
            <a:spLocks noGrp="1"/>
          </p:cNvSpPr>
          <p:nvPr>
            <p:ph type="title"/>
          </p:nvPr>
        </p:nvSpPr>
        <p:spPr>
          <a:xfrm>
            <a:off x="525717" y="406068"/>
            <a:ext cx="5566263" cy="1455091"/>
          </a:xfrm>
        </p:spPr>
        <p:txBody>
          <a:bodyPr>
            <a:normAutofit/>
          </a:bodyPr>
          <a:lstStyle/>
          <a:p>
            <a:r>
              <a:rPr lang="en-GB"/>
              <a:t>Triggers of asthma</a:t>
            </a:r>
            <a:br>
              <a:rPr lang="en-GB"/>
            </a:br>
            <a:endParaRPr lang="en-GB"/>
          </a:p>
        </p:txBody>
      </p:sp>
      <p:sp>
        <p:nvSpPr>
          <p:cNvPr id="11" name="Freeform: Shape 10">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A915845C-A69A-218F-5EC9-0E846CCBAB8F}"/>
              </a:ext>
            </a:extLst>
          </p:cNvPr>
          <p:cNvSpPr>
            <a:spLocks noGrp="1"/>
          </p:cNvSpPr>
          <p:nvPr>
            <p:ph idx="1"/>
          </p:nvPr>
        </p:nvSpPr>
        <p:spPr>
          <a:xfrm>
            <a:off x="525717" y="2796427"/>
            <a:ext cx="5566263" cy="3274503"/>
          </a:xfrm>
        </p:spPr>
        <p:txBody>
          <a:bodyPr vert="horz" lIns="91440" tIns="45720" rIns="91440" bIns="45720" rtlCol="0" anchor="t">
            <a:normAutofit/>
          </a:bodyPr>
          <a:lstStyle/>
          <a:p>
            <a:pPr marL="342900" indent="-342900">
              <a:buChar char="•"/>
            </a:pPr>
            <a:r>
              <a:rPr lang="en-GB">
                <a:latin typeface="Calibri"/>
                <a:cs typeface="Calibri"/>
              </a:rPr>
              <a:t>There are several triggers that can worsen asthma symptoms, including viral infections, dust, smoke, fumes, temperature changes, grass and tree pollen, animal fur and feathers, and certain hygiene products and strong fragrances.</a:t>
            </a:r>
          </a:p>
          <a:p>
            <a:pPr marL="342900" indent="-342900">
              <a:buChar char="•"/>
            </a:pPr>
            <a:r>
              <a:rPr lang="en-GB">
                <a:solidFill>
                  <a:srgbClr val="4D5156"/>
                </a:solidFill>
                <a:latin typeface="Google Sans"/>
                <a:cs typeface="Calibri"/>
              </a:rPr>
              <a:t>Obesity is associated significantly with the development of asthma, p</a:t>
            </a:r>
            <a:r>
              <a:rPr lang="en-GB">
                <a:solidFill>
                  <a:srgbClr val="040C28"/>
                </a:solidFill>
                <a:latin typeface="Google Sans"/>
                <a:cs typeface="Calibri"/>
              </a:rPr>
              <a:t>oorly controlled asthma can affect  weight</a:t>
            </a:r>
            <a:r>
              <a:rPr lang="en-GB">
                <a:solidFill>
                  <a:srgbClr val="4D5156"/>
                </a:solidFill>
                <a:latin typeface="Google Sans"/>
                <a:cs typeface="Calibri"/>
              </a:rPr>
              <a:t>.</a:t>
            </a:r>
            <a:endParaRPr lang="en-GB">
              <a:latin typeface="Calibri"/>
              <a:cs typeface="Calibri"/>
            </a:endParaRPr>
          </a:p>
        </p:txBody>
      </p:sp>
      <p:pic>
        <p:nvPicPr>
          <p:cNvPr id="5" name="Picture 4" descr="Explosion of a cloud of powder of particles of colour white and a black background">
            <a:extLst>
              <a:ext uri="{FF2B5EF4-FFF2-40B4-BE49-F238E27FC236}">
                <a16:creationId xmlns:a16="http://schemas.microsoft.com/office/drawing/2014/main" id="{BC49D521-CAC9-C74D-8FF2-BE056E8A6C8C}"/>
              </a:ext>
            </a:extLst>
          </p:cNvPr>
          <p:cNvPicPr>
            <a:picLocks noChangeAspect="1"/>
          </p:cNvPicPr>
          <p:nvPr/>
        </p:nvPicPr>
        <p:blipFill rotWithShape="1">
          <a:blip r:embed="rId2"/>
          <a:srcRect l="11418" r="26683" b="4"/>
          <a:stretch/>
        </p:blipFill>
        <p:spPr>
          <a:xfrm>
            <a:off x="6531789" y="34646"/>
            <a:ext cx="5660211" cy="6857990"/>
          </a:xfrm>
          <a:prstGeom prst="rect">
            <a:avLst/>
          </a:prstGeom>
        </p:spPr>
      </p:pic>
      <p:sp>
        <p:nvSpPr>
          <p:cNvPr id="21" name="Freeform: Shape 20">
            <a:extLst>
              <a:ext uri="{FF2B5EF4-FFF2-40B4-BE49-F238E27FC236}">
                <a16:creationId xmlns:a16="http://schemas.microsoft.com/office/drawing/2014/main" id="{55820E42-2F9D-41EF-B67F-522A133B3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3" name="Group 22">
            <a:extLst>
              <a:ext uri="{FF2B5EF4-FFF2-40B4-BE49-F238E27FC236}">
                <a16:creationId xmlns:a16="http://schemas.microsoft.com/office/drawing/2014/main" id="{13D9BC31-B57D-4933-AD83-94F462D4C2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id="{D84AFEA3-A055-41AE-96F3-34BA58142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id="{9028771F-62FA-4349-B7A8-CE1682D2CE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id="{319CDEE6-CB2F-49F0-B237-2A26A3D1DC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id="{3DD82286-02D2-4210-A797-5D502D44A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id="{735449F4-80DA-4E06-B3B6-B9F519F4A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id="{61FABA3B-05B6-433C-90F9-8D9691A84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E1FEBA45-D0A3-4091-9956-161EDA21A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50188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4406A-D739-D984-8E5E-D95B75958A76}"/>
              </a:ext>
            </a:extLst>
          </p:cNvPr>
          <p:cNvSpPr>
            <a:spLocks noGrp="1"/>
          </p:cNvSpPr>
          <p:nvPr>
            <p:ph type="title"/>
          </p:nvPr>
        </p:nvSpPr>
        <p:spPr/>
        <p:txBody>
          <a:bodyPr/>
          <a:lstStyle/>
          <a:p>
            <a:r>
              <a:rPr lang="en-GB"/>
              <a:t>Smoking and asthma</a:t>
            </a:r>
          </a:p>
        </p:txBody>
      </p:sp>
      <p:sp>
        <p:nvSpPr>
          <p:cNvPr id="3" name="Content Placeholder 2">
            <a:extLst>
              <a:ext uri="{FF2B5EF4-FFF2-40B4-BE49-F238E27FC236}">
                <a16:creationId xmlns:a16="http://schemas.microsoft.com/office/drawing/2014/main" id="{964A0095-8E8B-35AF-4887-F365C947D467}"/>
              </a:ext>
            </a:extLst>
          </p:cNvPr>
          <p:cNvSpPr>
            <a:spLocks noGrp="1"/>
          </p:cNvSpPr>
          <p:nvPr>
            <p:ph idx="1"/>
          </p:nvPr>
        </p:nvSpPr>
        <p:spPr/>
        <p:txBody>
          <a:bodyPr vert="horz" lIns="91440" tIns="45720" rIns="91440" bIns="45720" rtlCol="0" anchor="t">
            <a:normAutofit/>
          </a:bodyPr>
          <a:lstStyle/>
          <a:p>
            <a:pPr marL="285750" indent="-285750">
              <a:buChar char="•"/>
            </a:pPr>
            <a:r>
              <a:rPr lang="en-GB" sz="1600">
                <a:latin typeface="Calibri"/>
                <a:cs typeface="Calibri"/>
              </a:rPr>
              <a:t>Asthma Lung UK (2023) claims that smokers are more likely to develop or worsen asthma, with 53% of people reporting the condition.</a:t>
            </a:r>
            <a:endParaRPr lang="en-US"/>
          </a:p>
          <a:p>
            <a:pPr marL="285750" indent="-285750">
              <a:buChar char="•"/>
            </a:pPr>
            <a:r>
              <a:rPr lang="en-GB" sz="1600">
                <a:latin typeface="Calibri"/>
                <a:cs typeface="Calibri"/>
              </a:rPr>
              <a:t>Royal College of Physicians (2010) states that the more disadvantaged a person is, the more likely they are to smoke, which increases the risk of developing asthma and having an asthma attack.</a:t>
            </a:r>
          </a:p>
          <a:p>
            <a:pPr marL="285750" indent="-285750">
              <a:buChar char="•"/>
            </a:pPr>
            <a:r>
              <a:rPr lang="en-GB" sz="1600">
                <a:latin typeface="Calibri"/>
                <a:cs typeface="Calibri"/>
              </a:rPr>
              <a:t>Tobacco users associate smoking with feeling less stressed and anxious, smoking only soothes the unpleasant symptoms. </a:t>
            </a:r>
          </a:p>
          <a:p>
            <a:pPr marL="285750" indent="-285750">
              <a:buChar char="•"/>
            </a:pPr>
            <a:r>
              <a:rPr lang="en-GB" sz="1600">
                <a:ea typeface="+mn-lt"/>
                <a:cs typeface="+mn-lt"/>
              </a:rPr>
              <a:t>Exposure to tobacco smoke either directly or indirectly can have a substantial impact on treatments for asthma.</a:t>
            </a:r>
          </a:p>
          <a:p>
            <a:pPr marL="285750" indent="-285750">
              <a:buChar char="•"/>
            </a:pPr>
            <a:r>
              <a:rPr lang="en-GB" sz="1600">
                <a:ea typeface="+mn-lt"/>
                <a:cs typeface="+mn-lt"/>
              </a:rPr>
              <a:t>The introduction of smokefree legislation in England in 2007, there has been a substantial decline in the number of hospital admissions for childhood asthma.</a:t>
            </a:r>
            <a:endParaRPr lang="en-GB" sz="1600">
              <a:latin typeface="Avenir Next LT Pro"/>
              <a:cs typeface="Calibri"/>
            </a:endParaRPr>
          </a:p>
        </p:txBody>
      </p:sp>
    </p:spTree>
    <p:extLst>
      <p:ext uri="{BB962C8B-B14F-4D97-AF65-F5344CB8AC3E}">
        <p14:creationId xmlns:p14="http://schemas.microsoft.com/office/powerpoint/2010/main" val="3558487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2EBC6-4AE1-5B96-10B7-D936C0FD4B3E}"/>
              </a:ext>
            </a:extLst>
          </p:cNvPr>
          <p:cNvSpPr>
            <a:spLocks noGrp="1"/>
          </p:cNvSpPr>
          <p:nvPr>
            <p:ph type="title"/>
          </p:nvPr>
        </p:nvSpPr>
        <p:spPr/>
        <p:txBody>
          <a:bodyPr/>
          <a:lstStyle/>
          <a:p>
            <a:r>
              <a:rPr lang="en-GB"/>
              <a:t>Prevalence of asthma in United Kingdom</a:t>
            </a:r>
          </a:p>
        </p:txBody>
      </p:sp>
      <p:sp>
        <p:nvSpPr>
          <p:cNvPr id="3" name="Content Placeholder 2">
            <a:extLst>
              <a:ext uri="{FF2B5EF4-FFF2-40B4-BE49-F238E27FC236}">
                <a16:creationId xmlns:a16="http://schemas.microsoft.com/office/drawing/2014/main" id="{517471E5-8DEB-D640-1C56-C28B32D7443D}"/>
              </a:ext>
            </a:extLst>
          </p:cNvPr>
          <p:cNvSpPr>
            <a:spLocks noGrp="1"/>
          </p:cNvSpPr>
          <p:nvPr>
            <p:ph idx="1"/>
          </p:nvPr>
        </p:nvSpPr>
        <p:spPr/>
        <p:txBody>
          <a:bodyPr vert="horz" lIns="91440" tIns="45720" rIns="91440" bIns="45720" rtlCol="0" anchor="t">
            <a:normAutofit fontScale="85000" lnSpcReduction="10000"/>
          </a:bodyPr>
          <a:lstStyle/>
          <a:p>
            <a:pPr marL="342900" indent="-342900">
              <a:buChar char="•"/>
            </a:pPr>
            <a:r>
              <a:rPr lang="en-GB">
                <a:solidFill>
                  <a:srgbClr val="202124"/>
                </a:solidFill>
                <a:latin typeface="Google Sans"/>
              </a:rPr>
              <a:t>In the UK, </a:t>
            </a:r>
            <a:r>
              <a:rPr lang="en-GB">
                <a:solidFill>
                  <a:srgbClr val="040C28"/>
                </a:solidFill>
                <a:latin typeface="Google Sans"/>
              </a:rPr>
              <a:t>over 8 million people</a:t>
            </a:r>
            <a:r>
              <a:rPr lang="en-GB">
                <a:solidFill>
                  <a:srgbClr val="202124"/>
                </a:solidFill>
                <a:latin typeface="Google Sans"/>
              </a:rPr>
              <a:t> have been diagnosed with asthma.</a:t>
            </a:r>
          </a:p>
          <a:p>
            <a:pPr marL="342900" indent="-342900">
              <a:buChar char="•"/>
            </a:pPr>
            <a:r>
              <a:rPr lang="en-GB">
                <a:solidFill>
                  <a:srgbClr val="000000"/>
                </a:solidFill>
                <a:latin typeface="Calibri"/>
                <a:cs typeface="Calibri"/>
              </a:rPr>
              <a:t>5.4 million people receiving treatment.</a:t>
            </a:r>
          </a:p>
          <a:p>
            <a:pPr marL="342900" indent="-342900">
              <a:buChar char="•"/>
            </a:pPr>
            <a:r>
              <a:rPr lang="en-GB">
                <a:solidFill>
                  <a:srgbClr val="000000"/>
                </a:solidFill>
                <a:latin typeface="Calibri"/>
                <a:cs typeface="Calibri"/>
              </a:rPr>
              <a:t>The annual cost of the NHS to be at least 889 million. </a:t>
            </a:r>
            <a:endParaRPr lang="en-GB"/>
          </a:p>
          <a:p>
            <a:pPr marL="342900" indent="-342900">
              <a:buChar char="•"/>
            </a:pPr>
            <a:r>
              <a:rPr lang="en-GB">
                <a:solidFill>
                  <a:srgbClr val="000000"/>
                </a:solidFill>
                <a:latin typeface="Calibri"/>
                <a:cs typeface="Calibri"/>
              </a:rPr>
              <a:t>Mortality shown in 2020 there were registered 1,335 deaths in England and Wales, which  61% were people aged 80 or over.</a:t>
            </a:r>
          </a:p>
          <a:p>
            <a:pPr marL="342900" indent="-342900">
              <a:buChar char="•"/>
            </a:pPr>
            <a:r>
              <a:rPr lang="en-GB">
                <a:solidFill>
                  <a:srgbClr val="000000"/>
                </a:solidFill>
                <a:latin typeface="Calibri"/>
                <a:cs typeface="Calibri"/>
              </a:rPr>
              <a:t>In Wales there are currently 314,000 adults receiving treatment, including 59,000 children. </a:t>
            </a:r>
          </a:p>
          <a:p>
            <a:pPr marL="342900" indent="-342900">
              <a:buChar char="•"/>
            </a:pPr>
            <a:r>
              <a:rPr lang="en-GB">
                <a:solidFill>
                  <a:srgbClr val="393939"/>
                </a:solidFill>
                <a:ea typeface="+mn-lt"/>
                <a:cs typeface="+mn-lt"/>
              </a:rPr>
              <a:t>Most recent figures for England indicate that, in 2020/21, there were 41,150 hospital admissions where the primary diagnosis was asthma.</a:t>
            </a:r>
            <a:endParaRPr lang="en-GB">
              <a:solidFill>
                <a:srgbClr val="000000"/>
              </a:solidFill>
              <a:latin typeface="Calibri"/>
              <a:ea typeface="+mn-lt"/>
              <a:cs typeface="Calibri"/>
            </a:endParaRPr>
          </a:p>
          <a:p>
            <a:pPr marL="342900" indent="-342900">
              <a:buChar char="•"/>
            </a:pPr>
            <a:r>
              <a:rPr lang="en-GB">
                <a:solidFill>
                  <a:srgbClr val="393939"/>
                </a:solidFill>
                <a:latin typeface="Avenir Next LT Pro"/>
                <a:cs typeface="Calibri"/>
              </a:rPr>
              <a:t>Male children are more likely to have asthma, than </a:t>
            </a:r>
            <a:r>
              <a:rPr lang="en-GB">
                <a:solidFill>
                  <a:srgbClr val="505050"/>
                </a:solidFill>
                <a:ea typeface="+mn-lt"/>
                <a:cs typeface="+mn-lt"/>
              </a:rPr>
              <a:t>female children.</a:t>
            </a:r>
          </a:p>
          <a:p>
            <a:pPr marL="342900" indent="-342900">
              <a:buChar char="•"/>
            </a:pPr>
            <a:r>
              <a:rPr lang="en-GB" sz="1800">
                <a:solidFill>
                  <a:srgbClr val="505050"/>
                </a:solidFill>
                <a:ea typeface="+mn-lt"/>
                <a:cs typeface="+mn-lt"/>
              </a:rPr>
              <a:t>Some studies suggest this trend reverses because of the effects of testosterone on lung cells.</a:t>
            </a:r>
            <a:endParaRPr lang="en-GB" sz="1800">
              <a:solidFill>
                <a:srgbClr val="505050"/>
              </a:solidFill>
              <a:latin typeface="Avenir Next LT Pro"/>
              <a:cs typeface="Calibri"/>
            </a:endParaRPr>
          </a:p>
        </p:txBody>
      </p:sp>
      <p:sp>
        <p:nvSpPr>
          <p:cNvPr id="4" name="TextBox 3">
            <a:extLst>
              <a:ext uri="{FF2B5EF4-FFF2-40B4-BE49-F238E27FC236}">
                <a16:creationId xmlns:a16="http://schemas.microsoft.com/office/drawing/2014/main" id="{B2DF718C-E216-17E3-2E3F-C747C6626D67}"/>
              </a:ext>
            </a:extLst>
          </p:cNvPr>
          <p:cNvSpPr txBox="1"/>
          <p:nvPr/>
        </p:nvSpPr>
        <p:spPr>
          <a:xfrm>
            <a:off x="7031181" y="6142181"/>
            <a:ext cx="480290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0" i="0">
                <a:solidFill>
                  <a:srgbClr val="000000"/>
                </a:solidFill>
                <a:latin typeface="Calibri"/>
                <a:ea typeface="Calibri"/>
                <a:cs typeface="Calibri"/>
              </a:rPr>
              <a:t>National Institute of Health and Care Excellence (2022)</a:t>
            </a:r>
            <a:r>
              <a:rPr lang="en-GB" sz="1600" b="1">
                <a:solidFill>
                  <a:srgbClr val="0E0E0E"/>
                </a:solidFill>
                <a:latin typeface="Lora"/>
                <a:ea typeface="Calibri"/>
                <a:cs typeface="Calibri"/>
              </a:rPr>
              <a:t> </a:t>
            </a:r>
            <a:endParaRPr lang="en-GB" sz="1600" i="1">
              <a:solidFill>
                <a:srgbClr val="0E0E0E"/>
              </a:solidFill>
              <a:latin typeface="Lora"/>
              <a:cs typeface="Calibri"/>
            </a:endParaRPr>
          </a:p>
        </p:txBody>
      </p:sp>
    </p:spTree>
    <p:extLst>
      <p:ext uri="{BB962C8B-B14F-4D97-AF65-F5344CB8AC3E}">
        <p14:creationId xmlns:p14="http://schemas.microsoft.com/office/powerpoint/2010/main" val="2671461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4DA668-5DDF-211C-A74C-8225DBC691E7}"/>
              </a:ext>
            </a:extLst>
          </p:cNvPr>
          <p:cNvSpPr txBox="1"/>
          <p:nvPr/>
        </p:nvSpPr>
        <p:spPr>
          <a:xfrm>
            <a:off x="438727" y="669637"/>
            <a:ext cx="9855199" cy="39395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ea typeface="+mn-lt"/>
                <a:cs typeface="+mn-lt"/>
              </a:rPr>
              <a:t> A UK study done by the Asthma Lung in 2022 shows that more than a million people have experienced life-threatening asthma attacks after cutting back on medicines, heating or food amid a rising cost of living crisis.</a:t>
            </a:r>
            <a:endParaRPr lang="en-US"/>
          </a:p>
          <a:p>
            <a:pPr marL="171450" indent="-171450">
              <a:buFont typeface="Arial"/>
              <a:buChar char="•"/>
            </a:pPr>
            <a:endParaRPr lang="en-GB" sz="2000">
              <a:ea typeface="+mn-lt"/>
              <a:cs typeface="+mn-lt"/>
            </a:endParaRPr>
          </a:p>
          <a:p>
            <a:pPr marL="171450" indent="-171450">
              <a:buFont typeface="Arial"/>
              <a:buChar char="•"/>
            </a:pPr>
            <a:r>
              <a:rPr lang="en-GB" sz="2000">
                <a:ea typeface="+mn-lt"/>
                <a:cs typeface="+mn-lt"/>
              </a:rPr>
              <a:t> Patients also said that increased costs have also impacted their asthma management.</a:t>
            </a:r>
            <a:endParaRPr lang="en-GB"/>
          </a:p>
          <a:p>
            <a:pPr>
              <a:buFont typeface="Arial"/>
              <a:buChar char="•"/>
            </a:pPr>
            <a:endParaRPr lang="en-GB" sz="2000">
              <a:ea typeface="+mn-lt"/>
              <a:cs typeface="+mn-lt"/>
            </a:endParaRPr>
          </a:p>
          <a:p>
            <a:pPr>
              <a:buFont typeface="Arial"/>
              <a:buChar char="•"/>
            </a:pPr>
            <a:r>
              <a:rPr lang="en-GB" sz="2000">
                <a:ea typeface="+mn-lt"/>
                <a:cs typeface="+mn-lt"/>
              </a:rPr>
              <a:t> As a result of these changes, 49% said that their lung condition is worse because of changes they’ve made, 20% say they’ve had an asthma attack or exacerbation, 19% have had to see their GP and 7% have had to seek emergency treatment like going to A&amp;E.</a:t>
            </a:r>
            <a:endParaRPr lang="en-GB" sz="2000"/>
          </a:p>
          <a:p>
            <a:br>
              <a:rPr lang="en-US"/>
            </a:br>
            <a:endParaRPr lang="en-US"/>
          </a:p>
        </p:txBody>
      </p:sp>
      <p:sp>
        <p:nvSpPr>
          <p:cNvPr id="3" name="TextBox 2">
            <a:extLst>
              <a:ext uri="{FF2B5EF4-FFF2-40B4-BE49-F238E27FC236}">
                <a16:creationId xmlns:a16="http://schemas.microsoft.com/office/drawing/2014/main" id="{0CA38EB2-9F27-474D-CF95-8BAFE177E5B5}"/>
              </a:ext>
            </a:extLst>
          </p:cNvPr>
          <p:cNvSpPr txBox="1"/>
          <p:nvPr/>
        </p:nvSpPr>
        <p:spPr>
          <a:xfrm>
            <a:off x="8555181" y="6211454"/>
            <a:ext cx="314036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Asthma Lung 2022</a:t>
            </a:r>
          </a:p>
        </p:txBody>
      </p:sp>
      <p:pic>
        <p:nvPicPr>
          <p:cNvPr id="4" name="Picture 4">
            <a:extLst>
              <a:ext uri="{FF2B5EF4-FFF2-40B4-BE49-F238E27FC236}">
                <a16:creationId xmlns:a16="http://schemas.microsoft.com/office/drawing/2014/main" id="{3E4EDB9B-2F18-AA59-7D7E-91A0EC8612A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936966" y="4081732"/>
            <a:ext cx="2743200" cy="1828800"/>
          </a:xfrm>
          <a:prstGeom prst="rect">
            <a:avLst/>
          </a:prstGeom>
        </p:spPr>
      </p:pic>
      <p:sp>
        <p:nvSpPr>
          <p:cNvPr id="5" name="TextBox 4">
            <a:extLst>
              <a:ext uri="{FF2B5EF4-FFF2-40B4-BE49-F238E27FC236}">
                <a16:creationId xmlns:a16="http://schemas.microsoft.com/office/drawing/2014/main" id="{22F9CEF0-8F76-1A1E-DA74-B8EF56E624B0}"/>
              </a:ext>
            </a:extLst>
          </p:cNvPr>
          <p:cNvSpPr txBox="1"/>
          <p:nvPr/>
        </p:nvSpPr>
        <p:spPr>
          <a:xfrm>
            <a:off x="8936966" y="5910532"/>
            <a:ext cx="2743200" cy="317500"/>
          </a:xfrm>
          <a:prstGeom prst="rect">
            <a:avLst/>
          </a:prstGeom>
        </p:spPr>
        <p:txBody>
          <a:bodyPr>
            <a:normAutofit fontScale="47500" lnSpcReduction="20000"/>
          </a:bodyPr>
          <a:lstStyle/>
          <a:p>
            <a:r>
              <a:rPr lang="en-US">
                <a:hlinkClick r:id="rId3"/>
              </a:rPr>
              <a:t>This Photo</a:t>
            </a:r>
            <a:r>
              <a:rPr lang="en-US"/>
              <a:t> by Unknown author is licensed under </a:t>
            </a:r>
            <a:r>
              <a:rPr lang="en-US">
                <a:hlinkClick r:id="rId4"/>
              </a:rPr>
              <a:t>CC BY-SA</a:t>
            </a:r>
            <a:r>
              <a:rPr lang="en-US"/>
              <a:t>.</a:t>
            </a:r>
          </a:p>
        </p:txBody>
      </p:sp>
    </p:spTree>
    <p:extLst>
      <p:ext uri="{BB962C8B-B14F-4D97-AF65-F5344CB8AC3E}">
        <p14:creationId xmlns:p14="http://schemas.microsoft.com/office/powerpoint/2010/main" val="3419612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2" name="Freeform: Shape 11">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Freeform: Shape 19">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2"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0" name="Rectangle 29">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32" name="Freeform: Shape 31">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4"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35"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6"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7"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40"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2" name="TextBox 1">
            <a:extLst>
              <a:ext uri="{FF2B5EF4-FFF2-40B4-BE49-F238E27FC236}">
                <a16:creationId xmlns:a16="http://schemas.microsoft.com/office/drawing/2014/main" id="{3D62B846-5E41-86F2-77DB-0FC5FF97DA76}"/>
              </a:ext>
            </a:extLst>
          </p:cNvPr>
          <p:cNvSpPr txBox="1"/>
          <p:nvPr/>
        </p:nvSpPr>
        <p:spPr>
          <a:xfrm>
            <a:off x="525717" y="2796427"/>
            <a:ext cx="4950173" cy="327450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85750">
              <a:spcAft>
                <a:spcPts val="600"/>
              </a:spcAft>
              <a:buFont typeface="Arial" panose="020B0604020202020204" pitchFamily="34" charset="0"/>
              <a:buChar char="•"/>
            </a:pPr>
            <a:r>
              <a:rPr lang="en-US" sz="1700"/>
              <a:t>A study made in 2016 mentions</a:t>
            </a:r>
            <a:r>
              <a:rPr lang="en-US" sz="1700" b="0" i="0"/>
              <a:t> that socioeconomic inequalities that the UK are facing have a big impact on vulnerable people with asthma, leading to emergency admissions or even loss of life.</a:t>
            </a:r>
          </a:p>
          <a:p>
            <a:pPr marL="285750" indent="-285750">
              <a:spcAft>
                <a:spcPts val="600"/>
              </a:spcAft>
              <a:buFont typeface="Arial" panose="020B0604020202020204" pitchFamily="34" charset="0"/>
              <a:buChar char="•"/>
            </a:pPr>
            <a:endParaRPr lang="en-US" sz="1700"/>
          </a:p>
          <a:p>
            <a:pPr marL="285750" indent="-285750">
              <a:spcAft>
                <a:spcPts val="600"/>
              </a:spcAft>
              <a:buFont typeface="Arial" panose="020B0604020202020204" pitchFamily="34" charset="0"/>
              <a:buChar char="•"/>
            </a:pPr>
            <a:r>
              <a:rPr lang="en-US" sz="1700"/>
              <a:t>Asthma Lung(2022)states that almost half (46%) of the people with lung condition that took part in the study, claimed that they would change their lifestyle due the increases in cost.</a:t>
            </a:r>
          </a:p>
        </p:txBody>
      </p:sp>
      <p:sp>
        <p:nvSpPr>
          <p:cNvPr id="42" name="Freeform: Shape 41">
            <a:extLst>
              <a:ext uri="{FF2B5EF4-FFF2-40B4-BE49-F238E27FC236}">
                <a16:creationId xmlns:a16="http://schemas.microsoft.com/office/drawing/2014/main" id="{D5B4F0F5-BE58-4EC0-B650-A71A07437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4" name="Group 43">
            <a:extLst>
              <a:ext uri="{FF2B5EF4-FFF2-40B4-BE49-F238E27FC236}">
                <a16:creationId xmlns:a16="http://schemas.microsoft.com/office/drawing/2014/main" id="{E700C1F5-B637-45FE-96CC-270D263A59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45" name="Freeform: Shape 44">
              <a:extLst>
                <a:ext uri="{FF2B5EF4-FFF2-40B4-BE49-F238E27FC236}">
                  <a16:creationId xmlns:a16="http://schemas.microsoft.com/office/drawing/2014/main" id="{83DA22C9-3830-4323-9087-6D7C1E6AA3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A5AC4DA9-FD16-4055-8D2D-95D615C03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Freeform: Shape 46">
              <a:extLst>
                <a:ext uri="{FF2B5EF4-FFF2-40B4-BE49-F238E27FC236}">
                  <a16:creationId xmlns:a16="http://schemas.microsoft.com/office/drawing/2014/main" id="{8BA7D58E-9AB5-4B54-A635-2E86BEC7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8" name="Graphic 12">
              <a:extLst>
                <a:ext uri="{FF2B5EF4-FFF2-40B4-BE49-F238E27FC236}">
                  <a16:creationId xmlns:a16="http://schemas.microsoft.com/office/drawing/2014/main" id="{B7D72779-BBD2-4D64-B6B1-E052E227E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569BD34C-BFEF-4FB1-A094-2D9E687CD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Graphic 15">
              <a:extLst>
                <a:ext uri="{FF2B5EF4-FFF2-40B4-BE49-F238E27FC236}">
                  <a16:creationId xmlns:a16="http://schemas.microsoft.com/office/drawing/2014/main" id="{DC258A66-ED52-4FA3-96CE-7932E91F5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BEC6A48C-21EF-4485-9836-044550003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5C5E1E81-C55F-115E-6483-CA5583FE01D0}"/>
              </a:ext>
            </a:extLst>
          </p:cNvPr>
          <p:cNvSpPr txBox="1"/>
          <p:nvPr/>
        </p:nvSpPr>
        <p:spPr>
          <a:xfrm>
            <a:off x="4340086" y="6477000"/>
            <a:ext cx="72746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0" i="0">
                <a:solidFill>
                  <a:srgbClr val="000000"/>
                </a:solidFill>
                <a:latin typeface="WordVisi_MSFontService"/>
                <a:ea typeface="WordVisi_MSFontService"/>
                <a:cs typeface="WordVisi_MSFontService"/>
              </a:rPr>
              <a:t>Mukherjee, et al (2016),</a:t>
            </a:r>
            <a:r>
              <a:rPr lang="en-GB">
                <a:solidFill>
                  <a:srgbClr val="000000"/>
                </a:solidFill>
                <a:latin typeface="WordVisi_MSFontService"/>
                <a:ea typeface="WordVisi_MSFontService"/>
                <a:cs typeface="WordVisi_MSFontService"/>
              </a:rPr>
              <a:t> Asthma Lung(2022)</a:t>
            </a:r>
            <a:endParaRPr lang="en-GB"/>
          </a:p>
        </p:txBody>
      </p:sp>
      <p:pic>
        <p:nvPicPr>
          <p:cNvPr id="7" name="Picture 7" descr="Text&#10;&#10;Description automatically generated">
            <a:extLst>
              <a:ext uri="{FF2B5EF4-FFF2-40B4-BE49-F238E27FC236}">
                <a16:creationId xmlns:a16="http://schemas.microsoft.com/office/drawing/2014/main" id="{A7FC5A7B-24E3-903D-AF9D-6F055298BF7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505647" y="837760"/>
            <a:ext cx="3145766" cy="3715992"/>
          </a:xfrm>
          <a:prstGeom prst="rect">
            <a:avLst/>
          </a:prstGeom>
        </p:spPr>
      </p:pic>
      <p:sp>
        <p:nvSpPr>
          <p:cNvPr id="8" name="TextBox 7">
            <a:extLst>
              <a:ext uri="{FF2B5EF4-FFF2-40B4-BE49-F238E27FC236}">
                <a16:creationId xmlns:a16="http://schemas.microsoft.com/office/drawing/2014/main" id="{42C576F9-F7D0-60D5-E528-9CB821FB8D1D}"/>
              </a:ext>
            </a:extLst>
          </p:cNvPr>
          <p:cNvSpPr txBox="1"/>
          <p:nvPr/>
        </p:nvSpPr>
        <p:spPr>
          <a:xfrm>
            <a:off x="8807571" y="5330497"/>
            <a:ext cx="2901351" cy="87464"/>
          </a:xfrm>
          <a:prstGeom prst="rect">
            <a:avLst/>
          </a:prstGeom>
        </p:spPr>
        <p:txBody>
          <a:bodyPr>
            <a:normAutofit fontScale="25000" lnSpcReduction="20000"/>
          </a:bodyPr>
          <a:lstStyle/>
          <a:p>
            <a:r>
              <a:rPr lang="en-US">
                <a:hlinkClick r:id="rId3"/>
              </a:rPr>
              <a:t>This Photo</a:t>
            </a:r>
            <a:r>
              <a:rPr lang="en-US"/>
              <a:t> by Unknown author is licensed under </a:t>
            </a:r>
            <a:r>
              <a:rPr lang="en-US">
                <a:hlinkClick r:id="rId4"/>
              </a:rPr>
              <a:t>CC BY-NC-ND</a:t>
            </a:r>
            <a:r>
              <a:rPr lang="en-US"/>
              <a:t>.</a:t>
            </a:r>
          </a:p>
        </p:txBody>
      </p:sp>
    </p:spTree>
    <p:extLst>
      <p:ext uri="{BB962C8B-B14F-4D97-AF65-F5344CB8AC3E}">
        <p14:creationId xmlns:p14="http://schemas.microsoft.com/office/powerpoint/2010/main" val="729392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F92D-60E2-3665-70E5-E9B4B8C87E95}"/>
              </a:ext>
            </a:extLst>
          </p:cNvPr>
          <p:cNvSpPr>
            <a:spLocks noGrp="1"/>
          </p:cNvSpPr>
          <p:nvPr>
            <p:ph type="title"/>
          </p:nvPr>
        </p:nvSpPr>
        <p:spPr/>
        <p:txBody>
          <a:bodyPr/>
          <a:lstStyle/>
          <a:p>
            <a:r>
              <a:rPr lang="en-GB"/>
              <a:t>Occupational asthma</a:t>
            </a:r>
          </a:p>
        </p:txBody>
      </p:sp>
      <p:sp>
        <p:nvSpPr>
          <p:cNvPr id="3" name="Content Placeholder 2">
            <a:extLst>
              <a:ext uri="{FF2B5EF4-FFF2-40B4-BE49-F238E27FC236}">
                <a16:creationId xmlns:a16="http://schemas.microsoft.com/office/drawing/2014/main" id="{DFEDD6F7-40BA-56D1-3B71-C0F0F66D4D7B}"/>
              </a:ext>
            </a:extLst>
          </p:cNvPr>
          <p:cNvSpPr>
            <a:spLocks noGrp="1"/>
          </p:cNvSpPr>
          <p:nvPr>
            <p:ph idx="1"/>
          </p:nvPr>
        </p:nvSpPr>
        <p:spPr/>
        <p:txBody>
          <a:bodyPr vert="horz" lIns="91440" tIns="45720" rIns="91440" bIns="45720" rtlCol="0" anchor="t">
            <a:normAutofit fontScale="77500" lnSpcReduction="20000"/>
          </a:bodyPr>
          <a:lstStyle/>
          <a:p>
            <a:pPr marL="342900" indent="-342900">
              <a:buChar char="•"/>
            </a:pPr>
            <a:r>
              <a:rPr lang="en-GB">
                <a:latin typeface="Calibri"/>
                <a:cs typeface="Calibri"/>
              </a:rPr>
              <a:t>Occurs when substances from workplace, such as gases, dust, medicine, flour, are inhaled, this causing an allergic response, the symptoms are the same as asthma.</a:t>
            </a:r>
          </a:p>
          <a:p>
            <a:pPr marL="342900" indent="-342900">
              <a:buChar char="•"/>
            </a:pPr>
            <a:r>
              <a:rPr lang="en-GB">
                <a:latin typeface="Calibri"/>
                <a:ea typeface="+mn-lt"/>
                <a:cs typeface="Calibri"/>
              </a:rPr>
              <a:t>OA- may </a:t>
            </a:r>
            <a:r>
              <a:rPr lang="en-GB">
                <a:latin typeface="Avenir Next LT Pro"/>
                <a:ea typeface="+mn-lt"/>
                <a:cs typeface="Calibri"/>
              </a:rPr>
              <a:t>be</a:t>
            </a:r>
            <a:r>
              <a:rPr lang="en-GB">
                <a:ea typeface="+mn-lt"/>
                <a:cs typeface="+mn-lt"/>
              </a:rPr>
              <a:t> responsible for 9-15% of asthma cases in adults.</a:t>
            </a:r>
            <a:endParaRPr lang="en-GB">
              <a:latin typeface="Calibri"/>
              <a:ea typeface="+mn-lt"/>
              <a:cs typeface="Calibri"/>
            </a:endParaRPr>
          </a:p>
          <a:p>
            <a:pPr marL="342900" indent="-342900">
              <a:buChar char="•"/>
            </a:pPr>
            <a:r>
              <a:rPr lang="en-GB">
                <a:ea typeface="+mn-lt"/>
                <a:cs typeface="+mn-lt"/>
              </a:rPr>
              <a:t>According to the Health and Safety Executive, there were 177 new cases of occupational asthma diagnosed by chest physicians in 2013, of which 90 were assessed for disability benefit</a:t>
            </a:r>
            <a:endParaRPr lang="en-GB">
              <a:latin typeface="Calibri"/>
              <a:cs typeface="Calibri"/>
            </a:endParaRPr>
          </a:p>
          <a:p>
            <a:pPr marL="342900" indent="-342900">
              <a:buChar char="•"/>
            </a:pPr>
            <a:r>
              <a:rPr lang="en-GB">
                <a:latin typeface="Calibri"/>
                <a:cs typeface="Calibri"/>
              </a:rPr>
              <a:t>People who have allergies or come from families with allergies are more prone to developing occupational asthma. </a:t>
            </a:r>
          </a:p>
          <a:p>
            <a:pPr marL="342900" indent="-342900">
              <a:buChar char="•"/>
            </a:pPr>
            <a:r>
              <a:rPr lang="en-GB">
                <a:latin typeface="Calibri"/>
                <a:cs typeface="Calibri"/>
              </a:rPr>
              <a:t>Unlike others form of asthma, occupational asthma is preventable and possibly curable if diagnosed early.</a:t>
            </a:r>
          </a:p>
          <a:p>
            <a:pPr marL="342900" indent="-342900">
              <a:buChar char="•"/>
            </a:pPr>
            <a:r>
              <a:rPr lang="en-GB">
                <a:latin typeface="Calibri"/>
                <a:cs typeface="Calibri"/>
              </a:rPr>
              <a:t>Over 400 agents identified that can cause this disease, and the number is growing rapidly.</a:t>
            </a:r>
          </a:p>
          <a:p>
            <a:pPr marL="342900" indent="-342900">
              <a:buChar char="•"/>
            </a:pPr>
            <a:r>
              <a:rPr lang="en-GB">
                <a:latin typeface="Calibri"/>
                <a:cs typeface="Calibri"/>
              </a:rPr>
              <a:t>Employers should perform periodic health monitoring of employees ,who are at risk of developing occupational asthma, this approach could early detect the health effects and providing the best chance of preventing respiratory condition. </a:t>
            </a:r>
          </a:p>
        </p:txBody>
      </p:sp>
      <p:sp>
        <p:nvSpPr>
          <p:cNvPr id="4" name="TextBox 3">
            <a:extLst>
              <a:ext uri="{FF2B5EF4-FFF2-40B4-BE49-F238E27FC236}">
                <a16:creationId xmlns:a16="http://schemas.microsoft.com/office/drawing/2014/main" id="{B3E6860D-EC35-6211-9DD5-9125CCCA372E}"/>
              </a:ext>
            </a:extLst>
          </p:cNvPr>
          <p:cNvSpPr txBox="1"/>
          <p:nvPr/>
        </p:nvSpPr>
        <p:spPr>
          <a:xfrm>
            <a:off x="7100454" y="6130636"/>
            <a:ext cx="487218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Calibri"/>
                <a:cs typeface="Calibri"/>
              </a:rPr>
              <a:t>Health and Safety Executive (2022)</a:t>
            </a:r>
            <a:endParaRPr lang="en-US"/>
          </a:p>
        </p:txBody>
      </p:sp>
    </p:spTree>
    <p:extLst>
      <p:ext uri="{BB962C8B-B14F-4D97-AF65-F5344CB8AC3E}">
        <p14:creationId xmlns:p14="http://schemas.microsoft.com/office/powerpoint/2010/main" val="1647419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3CDC8-2BBC-6095-7DB7-739EB1D50217}"/>
              </a:ext>
            </a:extLst>
          </p:cNvPr>
          <p:cNvSpPr>
            <a:spLocks noGrp="1"/>
          </p:cNvSpPr>
          <p:nvPr>
            <p:ph type="title"/>
          </p:nvPr>
        </p:nvSpPr>
        <p:spPr/>
        <p:txBody>
          <a:bodyPr/>
          <a:lstStyle/>
          <a:p>
            <a:r>
              <a:rPr lang="en-GB"/>
              <a:t>Severe asthma</a:t>
            </a:r>
            <a:endParaRPr lang="en-US"/>
          </a:p>
        </p:txBody>
      </p:sp>
      <p:sp>
        <p:nvSpPr>
          <p:cNvPr id="3" name="Content Placeholder 2">
            <a:extLst>
              <a:ext uri="{FF2B5EF4-FFF2-40B4-BE49-F238E27FC236}">
                <a16:creationId xmlns:a16="http://schemas.microsoft.com/office/drawing/2014/main" id="{8C1FC489-2991-E8DD-F7C0-CD568E403241}"/>
              </a:ext>
            </a:extLst>
          </p:cNvPr>
          <p:cNvSpPr>
            <a:spLocks noGrp="1"/>
          </p:cNvSpPr>
          <p:nvPr>
            <p:ph idx="1"/>
          </p:nvPr>
        </p:nvSpPr>
        <p:spPr/>
        <p:txBody>
          <a:bodyPr vert="horz" lIns="91440" tIns="45720" rIns="91440" bIns="45720" rtlCol="0" anchor="t">
            <a:normAutofit lnSpcReduction="10000"/>
          </a:bodyPr>
          <a:lstStyle/>
          <a:p>
            <a:pPr marL="285750" indent="-285750">
              <a:buChar char="•"/>
            </a:pPr>
            <a:r>
              <a:rPr lang="en-GB">
                <a:latin typeface="Calibri"/>
                <a:cs typeface="Calibri"/>
              </a:rPr>
              <a:t>Does not respond well to normal treatment</a:t>
            </a:r>
          </a:p>
          <a:p>
            <a:pPr marL="285750" indent="-285750">
              <a:buChar char="•"/>
            </a:pPr>
            <a:r>
              <a:rPr lang="en-GB">
                <a:latin typeface="Calibri"/>
                <a:cs typeface="Calibri"/>
              </a:rPr>
              <a:t>Patients reports that the symptoms can last longer than the other types.</a:t>
            </a:r>
          </a:p>
          <a:p>
            <a:pPr marL="285750" indent="-285750">
              <a:buChar char="•"/>
            </a:pPr>
            <a:r>
              <a:rPr lang="en-GB">
                <a:latin typeface="Calibri"/>
                <a:cs typeface="Calibri"/>
              </a:rPr>
              <a:t> This condition is a medical emergency, which can cause death extremely quick if the adequate treatment is not provided</a:t>
            </a:r>
          </a:p>
          <a:p>
            <a:pPr marL="285750" indent="-285750">
              <a:buChar char="•"/>
            </a:pPr>
            <a:r>
              <a:rPr lang="en-GB">
                <a:latin typeface="Calibri"/>
                <a:cs typeface="Calibri"/>
              </a:rPr>
              <a:t>Several new biological drugs, can reduce the risk of severe asthma.</a:t>
            </a:r>
          </a:p>
          <a:p>
            <a:pPr marL="285750" indent="-285750">
              <a:buChar char="•"/>
            </a:pPr>
            <a:r>
              <a:rPr lang="en-GB">
                <a:latin typeface="Calibri"/>
                <a:cs typeface="Calibri"/>
              </a:rPr>
              <a:t>Asthma Biologics Fast-Absorbing Product Working Group has established a guide for patients called” Is your asthma under control?” encouraging patients to have an informed discussion with their healthcare team, if their asthma is not sufficiently controlled, even after correct medication treatment. </a:t>
            </a:r>
          </a:p>
          <a:p>
            <a:pPr marL="285750" indent="-285750">
              <a:buChar char="•"/>
            </a:pPr>
            <a:endParaRPr lang="en-GB">
              <a:latin typeface="Calibri"/>
              <a:cs typeface="Calibri"/>
            </a:endParaRPr>
          </a:p>
        </p:txBody>
      </p:sp>
      <p:sp>
        <p:nvSpPr>
          <p:cNvPr id="4" name="TextBox 3">
            <a:extLst>
              <a:ext uri="{FF2B5EF4-FFF2-40B4-BE49-F238E27FC236}">
                <a16:creationId xmlns:a16="http://schemas.microsoft.com/office/drawing/2014/main" id="{519A76B4-20C1-F609-5951-AECCBBC6B393}"/>
              </a:ext>
            </a:extLst>
          </p:cNvPr>
          <p:cNvSpPr txBox="1"/>
          <p:nvPr/>
        </p:nvSpPr>
        <p:spPr>
          <a:xfrm>
            <a:off x="8185726" y="6419273"/>
            <a:ext cx="399472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Calibri"/>
                <a:cs typeface="Calibri"/>
              </a:rPr>
              <a:t>NHS England75(2023) </a:t>
            </a:r>
            <a:endParaRPr lang="en-US"/>
          </a:p>
        </p:txBody>
      </p:sp>
    </p:spTree>
    <p:extLst>
      <p:ext uri="{BB962C8B-B14F-4D97-AF65-F5344CB8AC3E}">
        <p14:creationId xmlns:p14="http://schemas.microsoft.com/office/powerpoint/2010/main" val="34904026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37B247-0039-B831-AEEC-D5486CB8BA2B}"/>
              </a:ext>
            </a:extLst>
          </p:cNvPr>
          <p:cNvSpPr txBox="1"/>
          <p:nvPr/>
        </p:nvSpPr>
        <p:spPr>
          <a:xfrm>
            <a:off x="346364" y="1974273"/>
            <a:ext cx="10536381" cy="37240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l">
              <a:buFont typeface="Arial"/>
              <a:buChar char="•"/>
            </a:pPr>
            <a:r>
              <a:rPr lang="en-GB">
                <a:solidFill>
                  <a:srgbClr val="202A30"/>
                </a:solidFill>
                <a:latin typeface="-apple-system"/>
                <a:ea typeface="-apple-system"/>
                <a:cs typeface="-apple-system"/>
              </a:rPr>
              <a:t>Asthma</a:t>
            </a:r>
            <a:r>
              <a:rPr lang="en-GB" b="0" i="0">
                <a:solidFill>
                  <a:srgbClr val="202A30"/>
                </a:solidFill>
                <a:latin typeface="-apple-system"/>
                <a:ea typeface="-apple-system"/>
                <a:cs typeface="-apple-system"/>
              </a:rPr>
              <a:t> biologics work in a targeted way by disrupting pathways that lead to lung inflammation to reduce asthma attacks, improve symptoms and reduce reliance on oral steroids. </a:t>
            </a:r>
          </a:p>
          <a:p>
            <a:pPr marL="285750" indent="-285750">
              <a:buFont typeface="Arial"/>
              <a:buChar char="•"/>
            </a:pPr>
            <a:r>
              <a:rPr lang="en-GB" sz="2000">
                <a:solidFill>
                  <a:srgbClr val="202A30"/>
                </a:solidFill>
                <a:ea typeface="+mn-lt"/>
                <a:cs typeface="+mn-lt"/>
              </a:rPr>
              <a:t>They are given as an injection or infusion  regularly in hospital or patients can self-inject at home.</a:t>
            </a:r>
          </a:p>
          <a:p>
            <a:pPr marL="285750" indent="-285750">
              <a:buFont typeface="Arial"/>
              <a:buChar char="•"/>
            </a:pPr>
            <a:r>
              <a:rPr lang="en-GB" sz="2000">
                <a:solidFill>
                  <a:srgbClr val="202A30"/>
                </a:solidFill>
                <a:ea typeface="+mn-lt"/>
                <a:cs typeface="+mn-lt"/>
              </a:rPr>
              <a:t>People receiving biologics are closely monitored to ensure that they are receiving the right treatment to help manage their symptoms. </a:t>
            </a:r>
          </a:p>
          <a:p>
            <a:pPr>
              <a:buFont typeface="Arial"/>
              <a:buChar char="•"/>
            </a:pPr>
            <a:r>
              <a:rPr lang="en-GB" sz="2000">
                <a:solidFill>
                  <a:srgbClr val="202A30"/>
                </a:solidFill>
                <a:latin typeface="Avenir Next LT Pro"/>
              </a:rPr>
              <a:t>  The benefits of these will be reduce need for steroids.</a:t>
            </a:r>
            <a:endParaRPr lang="en-GB" sz="2000">
              <a:solidFill>
                <a:srgbClr val="202A30"/>
              </a:solidFill>
              <a:ea typeface="+mn-lt"/>
              <a:cs typeface="+mn-lt"/>
            </a:endParaRPr>
          </a:p>
          <a:p>
            <a:pPr>
              <a:buFont typeface="Arial"/>
              <a:buChar char="•"/>
            </a:pPr>
            <a:r>
              <a:rPr lang="en-GB" sz="2000">
                <a:solidFill>
                  <a:srgbClr val="202A30"/>
                </a:solidFill>
                <a:ea typeface="+mn-lt"/>
                <a:cs typeface="+mn-lt"/>
              </a:rPr>
              <a:t>  Reduce the attacks and hospital admission.</a:t>
            </a:r>
          </a:p>
          <a:p>
            <a:pPr>
              <a:buFont typeface="Arial"/>
              <a:buChar char="•"/>
            </a:pPr>
            <a:r>
              <a:rPr lang="en-GB" sz="2000">
                <a:solidFill>
                  <a:srgbClr val="202A30"/>
                </a:solidFill>
                <a:ea typeface="+mn-lt"/>
                <a:cs typeface="+mn-lt"/>
              </a:rPr>
              <a:t>  Improvement in quality life .</a:t>
            </a:r>
          </a:p>
          <a:p>
            <a:pPr>
              <a:buFont typeface="Arial"/>
              <a:buChar char="•"/>
            </a:pPr>
            <a:r>
              <a:rPr lang="en-GB" sz="2000">
                <a:solidFill>
                  <a:srgbClr val="202A30"/>
                </a:solidFill>
                <a:ea typeface="+mn-lt"/>
                <a:cs typeface="+mn-lt"/>
              </a:rPr>
              <a:t>  Improvement in lung function.</a:t>
            </a:r>
            <a:endParaRPr lang="en-GB" sz="2000"/>
          </a:p>
          <a:p>
            <a:pPr marL="285750" indent="-285750">
              <a:buFont typeface="Arial"/>
              <a:buChar char="•"/>
            </a:pPr>
            <a:endParaRPr lang="en-GB" sz="2000">
              <a:solidFill>
                <a:srgbClr val="202A30"/>
              </a:solidFill>
              <a:latin typeface="Avenir Next LT Pro"/>
            </a:endParaRPr>
          </a:p>
          <a:p>
            <a:pPr marL="285750" indent="-285750">
              <a:buFont typeface="Arial"/>
              <a:buChar char="•"/>
            </a:pPr>
            <a:endParaRPr lang="en-GB" sz="2000">
              <a:solidFill>
                <a:srgbClr val="202A30"/>
              </a:solidFill>
              <a:latin typeface="Avenir Next LT Pro"/>
            </a:endParaRPr>
          </a:p>
        </p:txBody>
      </p:sp>
    </p:spTree>
    <p:extLst>
      <p:ext uri="{BB962C8B-B14F-4D97-AF65-F5344CB8AC3E}">
        <p14:creationId xmlns:p14="http://schemas.microsoft.com/office/powerpoint/2010/main" val="1795652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6A056-DDD7-0D12-07BB-1FB35D8B2518}"/>
              </a:ext>
            </a:extLst>
          </p:cNvPr>
          <p:cNvSpPr>
            <a:spLocks noGrp="1"/>
          </p:cNvSpPr>
          <p:nvPr>
            <p:ph type="title"/>
          </p:nvPr>
        </p:nvSpPr>
        <p:spPr/>
        <p:txBody>
          <a:bodyPr>
            <a:normAutofit/>
          </a:bodyPr>
          <a:lstStyle/>
          <a:p>
            <a:r>
              <a:rPr lang="en-GB"/>
              <a:t>Health promotion of asthma</a:t>
            </a:r>
          </a:p>
        </p:txBody>
      </p:sp>
      <p:sp>
        <p:nvSpPr>
          <p:cNvPr id="3" name="Content Placeholder 2">
            <a:extLst>
              <a:ext uri="{FF2B5EF4-FFF2-40B4-BE49-F238E27FC236}">
                <a16:creationId xmlns:a16="http://schemas.microsoft.com/office/drawing/2014/main" id="{9065C3EA-2DD9-9DC3-5C9B-41CA6FFB32AA}"/>
              </a:ext>
            </a:extLst>
          </p:cNvPr>
          <p:cNvSpPr>
            <a:spLocks noGrp="1"/>
          </p:cNvSpPr>
          <p:nvPr>
            <p:ph idx="1"/>
          </p:nvPr>
        </p:nvSpPr>
        <p:spPr/>
        <p:txBody>
          <a:bodyPr vert="horz" lIns="91440" tIns="45720" rIns="91440" bIns="45720" rtlCol="0" anchor="t">
            <a:normAutofit/>
          </a:bodyPr>
          <a:lstStyle/>
          <a:p>
            <a:pPr marL="342900" indent="-342900">
              <a:buChar char="•"/>
            </a:pPr>
            <a:r>
              <a:rPr lang="en-GB" sz="2100">
                <a:solidFill>
                  <a:srgbClr val="505050"/>
                </a:solidFill>
                <a:ea typeface="+mn-lt"/>
                <a:cs typeface="+mn-lt"/>
              </a:rPr>
              <a:t>Management plan is the best way to prevent symptoms.</a:t>
            </a:r>
            <a:endParaRPr lang="en-US"/>
          </a:p>
          <a:p>
            <a:pPr marL="342900" indent="-342900">
              <a:buChar char="•"/>
            </a:pPr>
            <a:r>
              <a:rPr lang="en-GB">
                <a:solidFill>
                  <a:srgbClr val="040C28"/>
                </a:solidFill>
                <a:latin typeface="Google Sans"/>
                <a:ea typeface="+mn-lt"/>
                <a:cs typeface="+mn-lt"/>
              </a:rPr>
              <a:t>Training and supporting people with asthma so they learn to manage their own condition, </a:t>
            </a:r>
            <a:r>
              <a:rPr lang="en-GB">
                <a:solidFill>
                  <a:srgbClr val="212B32"/>
                </a:solidFill>
                <a:ea typeface="+mn-lt"/>
                <a:cs typeface="+mn-lt"/>
              </a:rPr>
              <a:t>using your inhaler correctly.</a:t>
            </a:r>
            <a:endParaRPr lang="en-GB">
              <a:solidFill>
                <a:srgbClr val="212B32"/>
              </a:solidFill>
              <a:latin typeface="Avenir Next LT Pro"/>
            </a:endParaRPr>
          </a:p>
          <a:p>
            <a:pPr marL="342900" indent="-342900">
              <a:buChar char="•"/>
            </a:pPr>
            <a:r>
              <a:rPr lang="en-GB">
                <a:solidFill>
                  <a:srgbClr val="212B32"/>
                </a:solidFill>
                <a:latin typeface="Avenir Next LT Pro"/>
              </a:rPr>
              <a:t>Not smoking, or quitting smoking could </a:t>
            </a:r>
            <a:r>
              <a:rPr lang="en-GB">
                <a:solidFill>
                  <a:srgbClr val="212B32"/>
                </a:solidFill>
                <a:ea typeface="+mn-lt"/>
                <a:cs typeface="+mn-lt"/>
              </a:rPr>
              <a:t>significantly help to reduce the severity and frequency of the symptoms. </a:t>
            </a:r>
            <a:endParaRPr lang="en-GB">
              <a:solidFill>
                <a:srgbClr val="212B32"/>
              </a:solidFill>
              <a:latin typeface="Avenir Next LT Pro"/>
            </a:endParaRPr>
          </a:p>
          <a:p>
            <a:pPr marL="342900" indent="-342900">
              <a:buChar char="•"/>
            </a:pPr>
            <a:r>
              <a:rPr lang="en-GB">
                <a:solidFill>
                  <a:srgbClr val="212B32"/>
                </a:solidFill>
                <a:latin typeface="Avenir Next LT Pro"/>
              </a:rPr>
              <a:t>Having a healthy lifestyle can help improve the </a:t>
            </a:r>
            <a:r>
              <a:rPr lang="en-GB" err="1">
                <a:solidFill>
                  <a:srgbClr val="212B32"/>
                </a:solidFill>
                <a:latin typeface="Avenir Next LT Pro"/>
              </a:rPr>
              <a:t>simptoms</a:t>
            </a:r>
            <a:r>
              <a:rPr lang="en-GB">
                <a:solidFill>
                  <a:srgbClr val="212B32"/>
                </a:solidFill>
                <a:latin typeface="Avenir Next LT Pro"/>
              </a:rPr>
              <a:t> and live a normal live.</a:t>
            </a:r>
          </a:p>
          <a:p>
            <a:pPr marL="342900" indent="-342900">
              <a:buChar char="•"/>
            </a:pPr>
            <a:endParaRPr lang="en-GB" sz="1500">
              <a:solidFill>
                <a:srgbClr val="202124"/>
              </a:solidFill>
              <a:latin typeface="Google Sans"/>
            </a:endParaRPr>
          </a:p>
          <a:p>
            <a:pPr marL="342900" indent="-342900">
              <a:buChar char="•"/>
            </a:pPr>
            <a:endParaRPr lang="en-GB" sz="2100">
              <a:solidFill>
                <a:srgbClr val="505050"/>
              </a:solidFill>
            </a:endParaRPr>
          </a:p>
        </p:txBody>
      </p:sp>
    </p:spTree>
    <p:extLst>
      <p:ext uri="{BB962C8B-B14F-4D97-AF65-F5344CB8AC3E}">
        <p14:creationId xmlns:p14="http://schemas.microsoft.com/office/powerpoint/2010/main" val="2216102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D9DB6-D6DE-5881-32F7-DDA906E10170}"/>
              </a:ext>
            </a:extLst>
          </p:cNvPr>
          <p:cNvSpPr>
            <a:spLocks noGrp="1"/>
          </p:cNvSpPr>
          <p:nvPr>
            <p:ph type="title"/>
          </p:nvPr>
        </p:nvSpPr>
        <p:spPr/>
        <p:txBody>
          <a:bodyPr/>
          <a:lstStyle/>
          <a:p>
            <a:r>
              <a:rPr lang="en-GB" err="1"/>
              <a:t>Recommandation</a:t>
            </a:r>
            <a:r>
              <a:rPr lang="en-GB"/>
              <a:t> and conclusion</a:t>
            </a:r>
          </a:p>
        </p:txBody>
      </p:sp>
      <p:sp>
        <p:nvSpPr>
          <p:cNvPr id="3" name="Content Placeholder 2">
            <a:extLst>
              <a:ext uri="{FF2B5EF4-FFF2-40B4-BE49-F238E27FC236}">
                <a16:creationId xmlns:a16="http://schemas.microsoft.com/office/drawing/2014/main" id="{32958FB1-D8B4-FFEA-3CE6-C016327FE375}"/>
              </a:ext>
            </a:extLst>
          </p:cNvPr>
          <p:cNvSpPr>
            <a:spLocks noGrp="1"/>
          </p:cNvSpPr>
          <p:nvPr>
            <p:ph idx="1"/>
          </p:nvPr>
        </p:nvSpPr>
        <p:spPr/>
        <p:txBody>
          <a:bodyPr vert="horz" lIns="91440" tIns="45720" rIns="91440" bIns="45720" rtlCol="0" anchor="t">
            <a:normAutofit/>
          </a:bodyPr>
          <a:lstStyle/>
          <a:p>
            <a:endParaRPr lang="en-GB" sz="1600">
              <a:latin typeface="Calibri"/>
              <a:cs typeface="Calibri"/>
            </a:endParaRPr>
          </a:p>
          <a:p>
            <a:r>
              <a:rPr lang="en-GB" sz="1600">
                <a:latin typeface="Calibri"/>
                <a:cs typeface="Calibri"/>
              </a:rPr>
              <a:t>In conclusion, research is part of all our lives, it helps researchers to understand, discover, treat, and offer the best to patients and at the same time respect human rights. Regarding asthma, research helps us, and the researchers to find more information about the types of diseases that we as humans are facing in our lives. Research can help us to live a better live, studies made by researchers showed that maintaining a healthy and balanced lifestyle, maintaining a healthy weight can help keep asthma under control.</a:t>
            </a:r>
            <a:endParaRPr lang="en-GB"/>
          </a:p>
          <a:p>
            <a:endParaRPr lang="en-GB" sz="1600">
              <a:latin typeface="Calibri"/>
              <a:cs typeface="Calibri"/>
            </a:endParaRPr>
          </a:p>
          <a:p>
            <a:endParaRPr lang="en-GB">
              <a:latin typeface="Avenir Next LT Pro"/>
              <a:cs typeface="Calibri"/>
            </a:endParaRPr>
          </a:p>
        </p:txBody>
      </p:sp>
    </p:spTree>
    <p:extLst>
      <p:ext uri="{BB962C8B-B14F-4D97-AF65-F5344CB8AC3E}">
        <p14:creationId xmlns:p14="http://schemas.microsoft.com/office/powerpoint/2010/main" val="340315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B71917-973E-E2F0-3EC1-2BFF9E0C65F2}"/>
              </a:ext>
            </a:extLst>
          </p:cNvPr>
          <p:cNvSpPr txBox="1"/>
          <p:nvPr/>
        </p:nvSpPr>
        <p:spPr>
          <a:xfrm>
            <a:off x="475674" y="671946"/>
            <a:ext cx="10778835"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GB" sz="1600">
              <a:latin typeface="Calibri"/>
              <a:cs typeface="Calibri"/>
            </a:endParaRPr>
          </a:p>
          <a:p>
            <a:pPr marL="285750" indent="-285750">
              <a:buFont typeface="Arial"/>
              <a:buChar char="•"/>
            </a:pPr>
            <a:r>
              <a:rPr lang="en-GB" sz="1600">
                <a:latin typeface="Calibri"/>
                <a:cs typeface="Calibri"/>
              </a:rPr>
              <a:t>American Lung Association (2022) </a:t>
            </a:r>
            <a:r>
              <a:rPr lang="en-GB" sz="1600" i="1">
                <a:latin typeface="Calibri"/>
                <a:cs typeface="Calibri"/>
              </a:rPr>
              <a:t>Asthma Research "Why we need Research”. Available at:</a:t>
            </a:r>
            <a:r>
              <a:rPr lang="en-GB" sz="1600">
                <a:latin typeface="Calibri"/>
                <a:cs typeface="Calibri"/>
              </a:rPr>
              <a:t> </a:t>
            </a:r>
            <a:r>
              <a:rPr lang="en-GB" sz="1600" u="sng">
                <a:solidFill>
                  <a:srgbClr val="0563C1"/>
                </a:solidFill>
                <a:latin typeface="Calibri"/>
                <a:cs typeface="Calibri"/>
                <a:hlinkClick r:id="rId2"/>
              </a:rPr>
              <a:t>https://www.lung.org/lung-health-diseases/lung-disease-lookup/asthma/learn-about-asthma/asthma-research</a:t>
            </a:r>
            <a:r>
              <a:rPr lang="en-GB" sz="1600">
                <a:latin typeface="Calibri"/>
                <a:cs typeface="Calibri"/>
              </a:rPr>
              <a:t> (Accessed in March 2023).</a:t>
            </a:r>
            <a:endParaRPr lang="en-US"/>
          </a:p>
          <a:p>
            <a:pPr marL="285750" indent="-285750">
              <a:buFont typeface="Arial"/>
              <a:buChar char="•"/>
            </a:pPr>
            <a:r>
              <a:rPr lang="en-GB" sz="1600">
                <a:solidFill>
                  <a:srgbClr val="000000"/>
                </a:solidFill>
                <a:latin typeface="Calibri"/>
                <a:cs typeface="Calibri"/>
              </a:rPr>
              <a:t>Asthma Lung UK (2021, e) Biologic Treatments for severe asthma. Available at: </a:t>
            </a:r>
            <a:r>
              <a:rPr lang="en-GB" sz="1600" u="sng">
                <a:solidFill>
                  <a:srgbClr val="0563C1"/>
                </a:solidFill>
                <a:latin typeface="Calibri"/>
                <a:cs typeface="Calibri"/>
                <a:hlinkClick r:id="rId3"/>
              </a:rPr>
              <a:t>https://www.asthmaandlung.org.uk/symptoms-tests-treatments/treatments/biologic-therapies</a:t>
            </a:r>
            <a:r>
              <a:rPr lang="en-GB" sz="1600">
                <a:solidFill>
                  <a:srgbClr val="000000"/>
                </a:solidFill>
                <a:latin typeface="Calibri"/>
                <a:cs typeface="Calibri"/>
              </a:rPr>
              <a:t>. (Accessed in November 2022).</a:t>
            </a:r>
            <a:endParaRPr lang="en-GB" sz="1600">
              <a:solidFill>
                <a:srgbClr val="212121"/>
              </a:solidFill>
              <a:latin typeface="Calibri"/>
              <a:cs typeface="Calibri"/>
            </a:endParaRPr>
          </a:p>
          <a:p>
            <a:pPr marL="285750" indent="-285750">
              <a:buFont typeface="Arial"/>
              <a:buChar char="•"/>
            </a:pPr>
            <a:r>
              <a:rPr lang="en-GB" sz="1600">
                <a:solidFill>
                  <a:srgbClr val="000000"/>
                </a:solidFill>
                <a:latin typeface="Calibri"/>
                <a:cs typeface="Calibri"/>
              </a:rPr>
              <a:t>Asthma Lung UK (2020, a, c), Cost of Living Survey. Available at: </a:t>
            </a:r>
            <a:r>
              <a:rPr lang="en-GB" sz="1600" u="sng">
                <a:solidFill>
                  <a:srgbClr val="0563C1"/>
                </a:solidFill>
                <a:latin typeface="Calibri"/>
                <a:cs typeface="Calibri"/>
                <a:hlinkClick r:id="rId4"/>
              </a:rPr>
              <a:t>http://asthmaandlung.org.uk2022/.uk</a:t>
            </a:r>
            <a:r>
              <a:rPr lang="en-GB" sz="1600">
                <a:solidFill>
                  <a:srgbClr val="000000"/>
                </a:solidFill>
                <a:latin typeface="Calibri"/>
                <a:cs typeface="Calibri"/>
              </a:rPr>
              <a:t> (Accessed 2022).</a:t>
            </a:r>
            <a:endParaRPr lang="en-GB" sz="1600">
              <a:solidFill>
                <a:srgbClr val="212121"/>
              </a:solidFill>
              <a:latin typeface="Calibri"/>
              <a:cs typeface="Calibri"/>
            </a:endParaRPr>
          </a:p>
          <a:p>
            <a:pPr marL="285750" indent="-285750">
              <a:buFont typeface="Arial"/>
              <a:buChar char="•"/>
            </a:pPr>
            <a:r>
              <a:rPr lang="en-GB" sz="1600">
                <a:solidFill>
                  <a:srgbClr val="212121"/>
                </a:solidFill>
                <a:latin typeface="Roboto"/>
                <a:ea typeface="Roboto"/>
                <a:cs typeface="Roboto"/>
              </a:rPr>
              <a:t>Health and Safety (2022) Work- related asthma statistics 2022. Available at: </a:t>
            </a:r>
            <a:r>
              <a:rPr lang="en-GB" sz="1600">
                <a:ea typeface="+mn-lt"/>
                <a:cs typeface="+mn-lt"/>
              </a:rPr>
              <a:t>https://www.hse.gov.uk/statistics/causdis/asthma.pdf (Accessed on 2023).</a:t>
            </a:r>
            <a:endParaRPr lang="en-GB" sz="1600">
              <a:solidFill>
                <a:srgbClr val="212121"/>
              </a:solidFill>
              <a:latin typeface="Roboto"/>
              <a:ea typeface="Roboto"/>
              <a:cs typeface="Roboto"/>
            </a:endParaRPr>
          </a:p>
          <a:p>
            <a:pPr marL="285750" indent="-285750">
              <a:buFont typeface="Arial"/>
              <a:buChar char="•"/>
            </a:pPr>
            <a:r>
              <a:rPr lang="en-GB" sz="1600">
                <a:solidFill>
                  <a:srgbClr val="212121"/>
                </a:solidFill>
                <a:latin typeface="Roboto"/>
                <a:ea typeface="Roboto"/>
                <a:cs typeface="Roboto"/>
              </a:rPr>
              <a:t>Lee JT, Glantz SA, Millett C. Effect of smoke-free legislation on adult smoking behaviour in England in the 18 months following implementation. </a:t>
            </a:r>
            <a:r>
              <a:rPr lang="en-GB" sz="1600" err="1">
                <a:solidFill>
                  <a:srgbClr val="212121"/>
                </a:solidFill>
                <a:latin typeface="Roboto"/>
                <a:ea typeface="Roboto"/>
                <a:cs typeface="Roboto"/>
              </a:rPr>
              <a:t>PLoS</a:t>
            </a:r>
            <a:r>
              <a:rPr lang="en-GB" sz="1600">
                <a:solidFill>
                  <a:srgbClr val="212121"/>
                </a:solidFill>
                <a:latin typeface="Roboto"/>
                <a:ea typeface="Roboto"/>
                <a:cs typeface="Roboto"/>
              </a:rPr>
              <a:t> One. 2011;6(6):e20933. </a:t>
            </a:r>
            <a:r>
              <a:rPr lang="en-GB" sz="1600" err="1">
                <a:solidFill>
                  <a:srgbClr val="212121"/>
                </a:solidFill>
                <a:latin typeface="Roboto"/>
                <a:ea typeface="Roboto"/>
                <a:cs typeface="Roboto"/>
              </a:rPr>
              <a:t>doi</a:t>
            </a:r>
            <a:r>
              <a:rPr lang="en-GB" sz="1600">
                <a:solidFill>
                  <a:srgbClr val="212121"/>
                </a:solidFill>
                <a:latin typeface="Roboto"/>
                <a:ea typeface="Roboto"/>
                <a:cs typeface="Roboto"/>
              </a:rPr>
              <a:t>: 10.1371/journal.pone.0020933. </a:t>
            </a:r>
            <a:r>
              <a:rPr lang="en-GB" sz="1600" err="1">
                <a:solidFill>
                  <a:srgbClr val="212121"/>
                </a:solidFill>
                <a:latin typeface="Roboto"/>
                <a:ea typeface="Roboto"/>
                <a:cs typeface="Roboto"/>
              </a:rPr>
              <a:t>Epub</a:t>
            </a:r>
            <a:r>
              <a:rPr lang="en-GB" sz="1600">
                <a:solidFill>
                  <a:srgbClr val="212121"/>
                </a:solidFill>
                <a:latin typeface="Roboto"/>
                <a:ea typeface="Roboto"/>
                <a:cs typeface="Roboto"/>
              </a:rPr>
              <a:t> 2011 Jun 15. PMID: 21698295; PMCID: PMC3115957.(Accessed 2023)</a:t>
            </a:r>
            <a:endParaRPr lang="en-GB" sz="1300">
              <a:solidFill>
                <a:srgbClr val="212121"/>
              </a:solidFill>
              <a:latin typeface="Roboto"/>
              <a:ea typeface="Roboto"/>
              <a:cs typeface="Roboto"/>
            </a:endParaRPr>
          </a:p>
          <a:p>
            <a:pPr marL="285750" indent="-285750">
              <a:buFont typeface="Arial"/>
              <a:buChar char="•"/>
            </a:pPr>
            <a:r>
              <a:rPr lang="en-GB" sz="1600">
                <a:solidFill>
                  <a:srgbClr val="212121"/>
                </a:solidFill>
                <a:latin typeface="Calibri"/>
                <a:cs typeface="Calibri"/>
              </a:rPr>
              <a:t> Moule, P., Aveyard, H. &amp;Goodman, M</a:t>
            </a:r>
            <a:r>
              <a:rPr lang="en-GB" sz="1600" i="1">
                <a:solidFill>
                  <a:srgbClr val="212121"/>
                </a:solidFill>
                <a:latin typeface="Calibri"/>
                <a:cs typeface="Calibri"/>
              </a:rPr>
              <a:t>. (2017) Nursing Research an Introduction, 3</a:t>
            </a:r>
            <a:r>
              <a:rPr lang="en-GB" sz="1600" i="1" baseline="30000">
                <a:solidFill>
                  <a:srgbClr val="212121"/>
                </a:solidFill>
                <a:latin typeface="Calibri"/>
                <a:cs typeface="Calibri"/>
              </a:rPr>
              <a:t>rd</a:t>
            </a:r>
            <a:r>
              <a:rPr lang="en-GB" sz="1600" i="1">
                <a:solidFill>
                  <a:srgbClr val="212121"/>
                </a:solidFill>
                <a:latin typeface="Calibri"/>
                <a:cs typeface="Calibri"/>
              </a:rPr>
              <a:t>  </a:t>
            </a:r>
            <a:r>
              <a:rPr lang="en-GB" sz="1600" i="1" err="1">
                <a:solidFill>
                  <a:srgbClr val="212121"/>
                </a:solidFill>
                <a:latin typeface="Calibri"/>
                <a:cs typeface="Calibri"/>
              </a:rPr>
              <a:t>edn</a:t>
            </a:r>
            <a:r>
              <a:rPr lang="en-GB" sz="1600" i="1">
                <a:solidFill>
                  <a:srgbClr val="212121"/>
                </a:solidFill>
                <a:latin typeface="Calibri"/>
                <a:cs typeface="Calibri"/>
              </a:rPr>
              <a:t>. London: SAGE Publication LTD.</a:t>
            </a:r>
            <a:endParaRPr lang="en-GB" sz="1600">
              <a:solidFill>
                <a:srgbClr val="212121"/>
              </a:solidFill>
              <a:latin typeface="Calibri"/>
              <a:cs typeface="Calibri"/>
            </a:endParaRPr>
          </a:p>
          <a:p>
            <a:pPr marL="285750" indent="-285750">
              <a:buFont typeface="Arial"/>
              <a:buChar char="•"/>
            </a:pPr>
            <a:r>
              <a:rPr lang="en-GB" sz="1600">
                <a:solidFill>
                  <a:srgbClr val="212121"/>
                </a:solidFill>
                <a:latin typeface="Calibri"/>
                <a:cs typeface="Calibri"/>
              </a:rPr>
              <a:t>Mukherjee, M., Stoddart, A., Gupta, R. P., </a:t>
            </a:r>
            <a:r>
              <a:rPr lang="en-GB" sz="1600" err="1">
                <a:solidFill>
                  <a:srgbClr val="212121"/>
                </a:solidFill>
                <a:latin typeface="Calibri"/>
                <a:cs typeface="Calibri"/>
              </a:rPr>
              <a:t>Nwaru</a:t>
            </a:r>
            <a:r>
              <a:rPr lang="en-GB" sz="1600">
                <a:solidFill>
                  <a:srgbClr val="212121"/>
                </a:solidFill>
                <a:latin typeface="Calibri"/>
                <a:cs typeface="Calibri"/>
              </a:rPr>
              <a:t>, B. I., Farr, A., Heaven, M., Fitzsimmons, D., Bandyopadhyay, A., Aftab, C., Simpson, C. R., Lyons, R. A., Fischbacher, C., Dibben, C., Shields, M. D., Phillips, C. J., Strachan, D. P., Davies, G. A., McKinstry, B., &amp; Sheikh, A. (2016). </a:t>
            </a:r>
            <a:r>
              <a:rPr lang="en-GB" sz="1600" i="1">
                <a:solidFill>
                  <a:srgbClr val="212121"/>
                </a:solidFill>
                <a:latin typeface="Calibri"/>
                <a:cs typeface="Calibri"/>
              </a:rPr>
              <a:t>The epidemiology, healthcare and societal burden and costs of asthma in the UK and its member nations: analyses of standalone and linked national databases</a:t>
            </a:r>
            <a:r>
              <a:rPr lang="en-GB" sz="1600">
                <a:solidFill>
                  <a:srgbClr val="212121"/>
                </a:solidFill>
                <a:latin typeface="Calibri"/>
                <a:cs typeface="Calibri"/>
              </a:rPr>
              <a:t>. </a:t>
            </a:r>
            <a:r>
              <a:rPr lang="en-GB" sz="1600" i="1">
                <a:solidFill>
                  <a:srgbClr val="212121"/>
                </a:solidFill>
                <a:latin typeface="Calibri"/>
                <a:cs typeface="Calibri"/>
              </a:rPr>
              <a:t>BMC medicine</a:t>
            </a:r>
            <a:r>
              <a:rPr lang="en-GB" sz="1600">
                <a:solidFill>
                  <a:srgbClr val="212121"/>
                </a:solidFill>
                <a:latin typeface="Calibri"/>
                <a:cs typeface="Calibri"/>
              </a:rPr>
              <a:t>, </a:t>
            </a:r>
            <a:r>
              <a:rPr lang="en-GB" sz="1600" i="1">
                <a:solidFill>
                  <a:srgbClr val="212121"/>
                </a:solidFill>
                <a:latin typeface="Calibri"/>
                <a:cs typeface="Calibri"/>
              </a:rPr>
              <a:t>14</a:t>
            </a:r>
            <a:r>
              <a:rPr lang="en-GB" sz="1600">
                <a:solidFill>
                  <a:srgbClr val="212121"/>
                </a:solidFill>
                <a:latin typeface="Calibri"/>
                <a:cs typeface="Calibri"/>
              </a:rPr>
              <a:t>(1), 113.</a:t>
            </a:r>
            <a:r>
              <a:rPr lang="en-GB" sz="1600" u="sng">
                <a:solidFill>
                  <a:srgbClr val="0563C1"/>
                </a:solidFill>
                <a:latin typeface="Calibri"/>
                <a:cs typeface="Calibri"/>
                <a:hlinkClick r:id="rId5"/>
              </a:rPr>
              <a:t>https://doi.org/10.1186/s12916-016-0657-8</a:t>
            </a:r>
            <a:r>
              <a:rPr lang="en-GB" sz="1600">
                <a:solidFill>
                  <a:srgbClr val="212121"/>
                </a:solidFill>
                <a:latin typeface="Calibri"/>
                <a:cs typeface="Calibri"/>
              </a:rPr>
              <a:t> (Accessed on April2023). </a:t>
            </a:r>
            <a:endParaRPr lang="en-GB"/>
          </a:p>
          <a:p>
            <a:pPr marL="285750" indent="-285750">
              <a:buFont typeface="Arial"/>
              <a:buChar char="•"/>
            </a:pPr>
            <a:r>
              <a:rPr lang="en-GB" sz="1600">
                <a:latin typeface="Calibri"/>
                <a:cs typeface="Calibri"/>
              </a:rPr>
              <a:t>National Institute of Health and Care Excellence (2022)</a:t>
            </a:r>
            <a:r>
              <a:rPr lang="en-GB" sz="1600" b="1">
                <a:solidFill>
                  <a:srgbClr val="0E0E0E"/>
                </a:solidFill>
                <a:ea typeface="+mn-lt"/>
                <a:cs typeface="+mn-lt"/>
              </a:rPr>
              <a:t> </a:t>
            </a:r>
            <a:r>
              <a:rPr lang="en-GB" sz="1600" i="1">
                <a:solidFill>
                  <a:srgbClr val="0E0E0E"/>
                </a:solidFill>
                <a:ea typeface="+mn-lt"/>
                <a:cs typeface="+mn-lt"/>
              </a:rPr>
              <a:t>What is the prevalence of asthma? Available at:</a:t>
            </a:r>
            <a:r>
              <a:rPr lang="en-GB" sz="1100" b="1">
                <a:solidFill>
                  <a:srgbClr val="0E0E0E"/>
                </a:solidFill>
                <a:ea typeface="+mn-lt"/>
                <a:cs typeface="+mn-lt"/>
              </a:rPr>
              <a:t> </a:t>
            </a:r>
            <a:r>
              <a:rPr lang="en-GB" sz="1600" u="sng">
                <a:solidFill>
                  <a:srgbClr val="0563C1"/>
                </a:solidFill>
                <a:latin typeface="Calibri"/>
                <a:cs typeface="Calibri"/>
                <a:hlinkClick r:id="rId6"/>
              </a:rPr>
              <a:t>https://cks.nice.org.uk/topics/asthma/background-information/prevalence/</a:t>
            </a:r>
            <a:r>
              <a:rPr lang="en-GB" sz="1600">
                <a:latin typeface="Calibri"/>
                <a:cs typeface="Calibri"/>
              </a:rPr>
              <a:t> (Accessed in November 2022).</a:t>
            </a:r>
          </a:p>
          <a:p>
            <a:pPr marL="285750" indent="-285750">
              <a:buFont typeface="Arial"/>
              <a:buChar char="•"/>
            </a:pPr>
            <a:r>
              <a:rPr lang="en-GB" sz="1600">
                <a:latin typeface="Calibri"/>
                <a:cs typeface="Calibri"/>
              </a:rPr>
              <a:t>NHS (2022) </a:t>
            </a:r>
            <a:r>
              <a:rPr lang="en-GB" sz="1600" i="1">
                <a:latin typeface="Calibri"/>
                <a:cs typeface="Calibri"/>
              </a:rPr>
              <a:t>Severe asthma. Available at: </a:t>
            </a:r>
            <a:r>
              <a:rPr lang="en-GB" sz="1600" u="sng">
                <a:solidFill>
                  <a:srgbClr val="0563C1"/>
                </a:solidFill>
                <a:latin typeface="Calibri"/>
                <a:cs typeface="Calibri"/>
                <a:hlinkClick r:id="rId7"/>
              </a:rPr>
              <a:t>https://www.nhs.uk/conditions/asthma/</a:t>
            </a:r>
            <a:r>
              <a:rPr lang="en-GB" sz="1600">
                <a:latin typeface="Calibri"/>
                <a:cs typeface="Calibri"/>
              </a:rPr>
              <a:t> (Accessed in November 2022).</a:t>
            </a:r>
          </a:p>
          <a:p>
            <a:pPr marL="285750" indent="-285750">
              <a:buFont typeface="Arial"/>
              <a:buChar char="•"/>
            </a:pPr>
            <a:r>
              <a:rPr lang="en-GB" sz="1600">
                <a:latin typeface="Calibri"/>
                <a:cs typeface="Calibri"/>
              </a:rPr>
              <a:t>NHS England75(2023) Asthma Biologics- Rapid Uptake Product. Available at: </a:t>
            </a:r>
            <a:r>
              <a:rPr lang="en-GB" sz="1600" u="sng">
                <a:solidFill>
                  <a:srgbClr val="0563C1"/>
                </a:solidFill>
                <a:latin typeface="Calibri"/>
                <a:cs typeface="Calibri"/>
                <a:hlinkClick r:id="rId8"/>
              </a:rPr>
              <a:t>https://www.england.nhs.uk/aac/what-we-do/innovation-for-healthcare-inequalities-programme/rapid-uptake-products/asthma-biologics/</a:t>
            </a:r>
            <a:r>
              <a:rPr lang="en-GB" sz="1600">
                <a:latin typeface="Calibri"/>
                <a:cs typeface="Calibri"/>
              </a:rPr>
              <a:t> (Accessed in April 2023). </a:t>
            </a:r>
            <a:endParaRPr lang="en-GB"/>
          </a:p>
          <a:p>
            <a:pPr marL="285750" indent="-285750">
              <a:buFont typeface="Arial"/>
              <a:buChar char="•"/>
            </a:pPr>
            <a:r>
              <a:rPr lang="en-GB" sz="1200">
                <a:solidFill>
                  <a:srgbClr val="212121"/>
                </a:solidFill>
                <a:ea typeface="+mn-lt"/>
                <a:cs typeface="+mn-lt"/>
              </a:rPr>
              <a:t>Seers K. (2012). Qualitative data analysis. </a:t>
            </a:r>
            <a:r>
              <a:rPr lang="en-GB" sz="1200" i="1">
                <a:solidFill>
                  <a:srgbClr val="212121"/>
                </a:solidFill>
                <a:ea typeface="+mn-lt"/>
                <a:cs typeface="+mn-lt"/>
              </a:rPr>
              <a:t>Evidence-based nursing</a:t>
            </a:r>
            <a:r>
              <a:rPr lang="en-GB" sz="1200">
                <a:solidFill>
                  <a:srgbClr val="212121"/>
                </a:solidFill>
                <a:ea typeface="+mn-lt"/>
                <a:cs typeface="+mn-lt"/>
              </a:rPr>
              <a:t>, </a:t>
            </a:r>
            <a:r>
              <a:rPr lang="en-GB" sz="1200" i="1">
                <a:solidFill>
                  <a:srgbClr val="212121"/>
                </a:solidFill>
                <a:ea typeface="+mn-lt"/>
                <a:cs typeface="+mn-lt"/>
              </a:rPr>
              <a:t>15</a:t>
            </a:r>
            <a:r>
              <a:rPr lang="en-GB" sz="1200">
                <a:solidFill>
                  <a:srgbClr val="212121"/>
                </a:solidFill>
                <a:ea typeface="+mn-lt"/>
                <a:cs typeface="+mn-lt"/>
              </a:rPr>
              <a:t>(1), 2. </a:t>
            </a:r>
            <a:r>
              <a:rPr lang="en-GB" sz="1200">
                <a:solidFill>
                  <a:srgbClr val="212121"/>
                </a:solidFill>
                <a:ea typeface="+mn-lt"/>
                <a:cs typeface="+mn-lt"/>
                <a:hlinkClick r:id="rId9"/>
              </a:rPr>
              <a:t>https://doi.org/10.1136/ebnurs.2011.100352(Accessed</a:t>
            </a:r>
            <a:r>
              <a:rPr lang="en-GB" sz="1200">
                <a:solidFill>
                  <a:srgbClr val="212121"/>
                </a:solidFill>
                <a:ea typeface="+mn-lt"/>
                <a:cs typeface="+mn-lt"/>
              </a:rPr>
              <a:t> 2023).</a:t>
            </a:r>
            <a:endParaRPr lang="en-GB" sz="1600">
              <a:latin typeface="Calibri"/>
              <a:cs typeface="Calibri"/>
            </a:endParaRPr>
          </a:p>
          <a:p>
            <a:endParaRPr lang="en-GB" sz="1600">
              <a:latin typeface="Calibri"/>
              <a:cs typeface="Calibri"/>
            </a:endParaRPr>
          </a:p>
        </p:txBody>
      </p:sp>
    </p:spTree>
    <p:extLst>
      <p:ext uri="{BB962C8B-B14F-4D97-AF65-F5344CB8AC3E}">
        <p14:creationId xmlns:p14="http://schemas.microsoft.com/office/powerpoint/2010/main" val="754388946"/>
      </p:ext>
    </p:extLst>
  </p:cSld>
  <p:clrMapOvr>
    <a:masterClrMapping/>
  </p:clrMapOvr>
</p:sld>
</file>

<file path=ppt/theme/theme1.xml><?xml version="1.0" encoding="utf-8"?>
<a:theme xmlns:a="http://schemas.openxmlformats.org/drawingml/2006/main" name="RocaVTI">
  <a:themeElements>
    <a:clrScheme name="Custom 101">
      <a:dk1>
        <a:sysClr val="windowText" lastClr="000000"/>
      </a:dk1>
      <a:lt1>
        <a:sysClr val="window" lastClr="FFFFFF"/>
      </a:lt1>
      <a:dk2>
        <a:srgbClr val="463443"/>
      </a:dk2>
      <a:lt2>
        <a:srgbClr val="F3F0E9"/>
      </a:lt2>
      <a:accent1>
        <a:srgbClr val="D45E5E"/>
      </a:accent1>
      <a:accent2>
        <a:srgbClr val="D49D8C"/>
      </a:accent2>
      <a:accent3>
        <a:srgbClr val="BF873A"/>
      </a:accent3>
      <a:accent4>
        <a:srgbClr val="C05050"/>
      </a:accent4>
      <a:accent5>
        <a:srgbClr val="A89F68"/>
      </a:accent5>
      <a:accent6>
        <a:srgbClr val="8F6B8A"/>
      </a:accent6>
      <a:hlink>
        <a:srgbClr val="D75681"/>
      </a:hlink>
      <a:folHlink>
        <a:srgbClr val="6C9D92"/>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RocaVTI</vt:lpstr>
      <vt:lpstr>Role of Research in Nursing and Asthma</vt:lpstr>
      <vt:lpstr>Introduction</vt:lpstr>
      <vt:lpstr>Role of Research in Nursing</vt:lpstr>
      <vt:lpstr>Whay nurses need research?</vt:lpstr>
      <vt:lpstr>Factors that help in research process</vt:lpstr>
      <vt:lpstr>PowerPoint Presentation</vt:lpstr>
      <vt:lpstr>Asthma</vt:lpstr>
      <vt:lpstr>Triggers of asthma </vt:lpstr>
      <vt:lpstr>Smoking and asthma</vt:lpstr>
      <vt:lpstr>Prevalence of asthma in United Kingdom</vt:lpstr>
      <vt:lpstr>PowerPoint Presentation</vt:lpstr>
      <vt:lpstr>PowerPoint Presentation</vt:lpstr>
      <vt:lpstr>Occupational asthma</vt:lpstr>
      <vt:lpstr>Severe asthma</vt:lpstr>
      <vt:lpstr>PowerPoint Presentation</vt:lpstr>
      <vt:lpstr>Health promotion of asthma</vt:lpstr>
      <vt:lpstr>Recommandation and 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2023-04-18T09:01:10Z</dcterms:created>
  <dcterms:modified xsi:type="dcterms:W3CDTF">2023-04-24T08:41:53Z</dcterms:modified>
</cp:coreProperties>
</file>