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0C6B4C-9C0F-42AC-819F-D6791DF2FF7D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42F656-C9B3-4C9D-A2A9-B9459A5391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0663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83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591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022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579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878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190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91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683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602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666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302550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9415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107055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220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319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793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BA5E5-F067-4FB2-A6A5-30EB35374AB4}" type="datetimeFigureOut">
              <a:rPr lang="en-US" smtClean="0"/>
              <a:pPr/>
              <a:t>2/1/2018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F2D651D-C7B2-4C6A-A5BB-E9E8330ACC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835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Theory and History of Corporate Social Responsibility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Corporate Social Responsibility?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Theory of CSR</a:t>
            </a:r>
          </a:p>
          <a:p>
            <a:endParaRPr lang="en-GB" dirty="0" smtClean="0"/>
          </a:p>
          <a:p>
            <a:r>
              <a:rPr lang="en-GB" dirty="0" smtClean="0"/>
              <a:t>CSR is an evolving  concept that currently does not have a universally accepted definition.</a:t>
            </a:r>
          </a:p>
          <a:p>
            <a:endParaRPr lang="en-GB" dirty="0" smtClean="0"/>
          </a:p>
          <a:p>
            <a:r>
              <a:rPr lang="en-GB" dirty="0" smtClean="0"/>
              <a:t>An early definition by Archie Carroll in 1979 was:</a:t>
            </a:r>
          </a:p>
          <a:p>
            <a:r>
              <a:rPr lang="en-GB" dirty="0" smtClean="0"/>
              <a:t>‘the social responsibility of business encompasses the economic, legal, ethical and discretionary expectations that society has of </a:t>
            </a:r>
            <a:r>
              <a:rPr lang="en-GB" dirty="0"/>
              <a:t>o</a:t>
            </a:r>
            <a:r>
              <a:rPr lang="en-GB" dirty="0" smtClean="0"/>
              <a:t>rganisations at a given point in time.’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Characteristics of CSR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There are six core characteristics that are evident in the study of CSR: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Voluntary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Internalising or managing externalities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Multiple stakeholders orientation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Alignment of social and economical responsibilities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Practices and Values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Beyond Philanthropy 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CSR in Different Organisational Contexts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CSR  and the private sector</a:t>
            </a:r>
          </a:p>
          <a:p>
            <a:endParaRPr lang="en-GB" dirty="0"/>
          </a:p>
          <a:p>
            <a:r>
              <a:rPr lang="en-GB" dirty="0" smtClean="0"/>
              <a:t>Large Corporations :- have a fairly structured and formalised approach with  annual reports. More visible</a:t>
            </a:r>
          </a:p>
          <a:p>
            <a:endParaRPr lang="en-GB" dirty="0"/>
          </a:p>
          <a:p>
            <a:r>
              <a:rPr lang="en-GB" dirty="0" smtClean="0"/>
              <a:t>Small and medium sized Enterprises (SMEs) :- Less structured and more informal.   Less visible. 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CSR in the Public Sector</a:t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does this apply? </a:t>
            </a:r>
          </a:p>
          <a:p>
            <a:r>
              <a:rPr lang="en-GB" dirty="0" smtClean="0"/>
              <a:t>40 – 50% of governments in some countries supply large amounts of all goods and services, e.g. schools, hospitals and universities.</a:t>
            </a:r>
          </a:p>
          <a:p>
            <a:r>
              <a:rPr lang="en-GB" dirty="0" smtClean="0"/>
              <a:t>Example BBC’s annual CSR annual report.</a:t>
            </a:r>
          </a:p>
          <a:p>
            <a:r>
              <a:rPr lang="en-GB" dirty="0" smtClean="0"/>
              <a:t>Governments try to take an active role in encouraging  and promote CSR in private sector.</a:t>
            </a:r>
          </a:p>
          <a:p>
            <a:r>
              <a:rPr lang="en-GB" dirty="0" smtClean="0"/>
              <a:t>E.G. Ethical Trading Initiative and CSR Academy in UK 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CSR and Civil-society organisations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CSOs or non-governmental organisations NGO</a:t>
            </a:r>
          </a:p>
          <a:p>
            <a:pPr lvl="1"/>
            <a:r>
              <a:rPr lang="en-GB" dirty="0" smtClean="0"/>
              <a:t>Protection of the environment</a:t>
            </a:r>
          </a:p>
          <a:p>
            <a:pPr lvl="1"/>
            <a:r>
              <a:rPr lang="en-GB" dirty="0" smtClean="0"/>
              <a:t>Improving working conditions in developing world</a:t>
            </a:r>
          </a:p>
          <a:p>
            <a:pPr lvl="1"/>
            <a:r>
              <a:rPr lang="en-GB" dirty="0" smtClean="0"/>
              <a:t>Prevention of human rights violations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Q: Can you think of any examples of these organisations?</a:t>
            </a:r>
          </a:p>
          <a:p>
            <a:pPr lvl="1">
              <a:buNone/>
            </a:pPr>
            <a:endParaRPr lang="en-GB" dirty="0" smtClean="0"/>
          </a:p>
          <a:p>
            <a:pPr lvl="1">
              <a:buNone/>
            </a:pPr>
            <a:endParaRPr lang="en-GB" dirty="0" smtClean="0"/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CSOs or NGOs</a:t>
            </a:r>
          </a:p>
          <a:p>
            <a:r>
              <a:rPr lang="en-GB" dirty="0" smtClean="0"/>
              <a:t>Very large organisations that also have to be accountable and transparent. </a:t>
            </a:r>
          </a:p>
          <a:p>
            <a:r>
              <a:rPr lang="en-GB" dirty="0" smtClean="0"/>
              <a:t>Build partnerships with businesses</a:t>
            </a:r>
          </a:p>
          <a:p>
            <a:r>
              <a:rPr lang="en-GB" dirty="0" smtClean="0"/>
              <a:t>E.g. Marine Stewardship Council  set up by WWF and Unilever. 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CSR in the Global Context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CSR differs from country to country</a:t>
            </a:r>
          </a:p>
          <a:p>
            <a:r>
              <a:rPr lang="en-GB" dirty="0" smtClean="0"/>
              <a:t>The Developed World</a:t>
            </a:r>
          </a:p>
          <a:p>
            <a:r>
              <a:rPr lang="en-GB" dirty="0" smtClean="0"/>
              <a:t>US – Europe differences</a:t>
            </a:r>
          </a:p>
          <a:p>
            <a:r>
              <a:rPr lang="en-GB" dirty="0" smtClean="0"/>
              <a:t>Essentially a US idea due to many social issues and low levels of state welfare. </a:t>
            </a:r>
          </a:p>
          <a:p>
            <a:r>
              <a:rPr lang="en-GB" dirty="0" smtClean="0"/>
              <a:t>In contrast in Europe these issues were dealt with by governments. </a:t>
            </a:r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Japan, South Korea and Taiwan similar to Europe – greater regulation, social services and healthcare.</a:t>
            </a:r>
          </a:p>
          <a:p>
            <a:endParaRPr lang="en-GB" dirty="0" smtClean="0"/>
          </a:p>
          <a:p>
            <a:r>
              <a:rPr lang="en-GB" dirty="0" smtClean="0"/>
              <a:t>Influence of Multinational Corporations (MNCs)</a:t>
            </a:r>
          </a:p>
          <a:p>
            <a:r>
              <a:rPr lang="en-GB" dirty="0" smtClean="0"/>
              <a:t>UK – privatisation , liberalised labour and capital markets increased CSR </a:t>
            </a:r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country will have a specific issues that will shape policy. </a:t>
            </a:r>
          </a:p>
          <a:p>
            <a:r>
              <a:rPr lang="en-GB" dirty="0" smtClean="0"/>
              <a:t>Europe – natural environment</a:t>
            </a:r>
          </a:p>
          <a:p>
            <a:r>
              <a:rPr lang="en-GB" dirty="0" smtClean="0"/>
              <a:t>Far East – corporate governance and transparency </a:t>
            </a:r>
          </a:p>
          <a:p>
            <a:r>
              <a:rPr lang="en-GB" dirty="0" smtClean="0"/>
              <a:t>Australia – protection of rights of aboriginal people</a:t>
            </a:r>
          </a:p>
          <a:p>
            <a:r>
              <a:rPr lang="en-GB" dirty="0" smtClean="0"/>
              <a:t>Africa – uphold rights of black people.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CSR in the Developing World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Influence of MNCs in developing countries </a:t>
            </a:r>
          </a:p>
          <a:p>
            <a:r>
              <a:rPr lang="en-US" dirty="0" smtClean="0"/>
              <a:t>Campaigns by NGOs</a:t>
            </a:r>
          </a:p>
          <a:p>
            <a:r>
              <a:rPr lang="en-GB" dirty="0" smtClean="0"/>
              <a:t>Growing number of domestic companies also applying CSR policies. </a:t>
            </a:r>
          </a:p>
          <a:p>
            <a:endParaRPr lang="en-GB" dirty="0" smtClean="0"/>
          </a:p>
          <a:p>
            <a:r>
              <a:rPr lang="en-GB" dirty="0" smtClean="0"/>
              <a:t>Need for partnerships with country and private business both domestic and international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CSR in Transitional Countries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Third category  - former communist bloc e.g. Russia and China  </a:t>
            </a:r>
          </a:p>
          <a:p>
            <a:r>
              <a:rPr lang="en-GB" dirty="0" smtClean="0"/>
              <a:t>Once all state owned so welfare and healthcare controlled now a market economy, Russia now has weak CSR policies although China maintained strong control over business regulation . </a:t>
            </a:r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Activity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Select four corporations and four NGOs and research their perspectives on CSR on the web.</a:t>
            </a:r>
          </a:p>
          <a:p>
            <a:r>
              <a:rPr lang="en-GB" dirty="0" smtClean="0"/>
              <a:t>To what extent to they overlap and is there a divergence in their view of CSR?</a:t>
            </a:r>
          </a:p>
          <a:p>
            <a:r>
              <a:rPr lang="en-GB" dirty="0" smtClean="0"/>
              <a:t>What can account for these similarities </a:t>
            </a:r>
            <a:r>
              <a:rPr lang="en-GB" smtClean="0"/>
              <a:t>and differences?</a:t>
            </a:r>
            <a:endParaRPr lang="en-GB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181</TotalTime>
  <Words>524</Words>
  <Application>Microsoft Office PowerPoint</Application>
  <PresentationFormat>On-screen Show (4:3)</PresentationFormat>
  <Paragraphs>71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Theory and History of Corporate Social Responsibility </vt:lpstr>
      <vt:lpstr>What is Corporate Social Responsibility?</vt:lpstr>
      <vt:lpstr>Core Characteristics of CSR</vt:lpstr>
      <vt:lpstr>CSR in Different Organisational Contexts </vt:lpstr>
      <vt:lpstr> CSR in the Public Sector </vt:lpstr>
      <vt:lpstr>CSR and Civil-society organisations </vt:lpstr>
      <vt:lpstr>PowerPoint Presentation</vt:lpstr>
      <vt:lpstr>CSR in the Global Context</vt:lpstr>
      <vt:lpstr>PowerPoint Presentation</vt:lpstr>
      <vt:lpstr>PowerPoint Presentation</vt:lpstr>
      <vt:lpstr>CSR in the Developing World  </vt:lpstr>
      <vt:lpstr>CSR in Transitional Countries</vt:lpstr>
      <vt:lpstr>  Activity  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and History of Corporate Social Responsibility</dc:title>
  <dc:creator>SBE</dc:creator>
  <cp:lastModifiedBy>Bronwen Williams</cp:lastModifiedBy>
  <cp:revision>9</cp:revision>
  <cp:lastPrinted>2018-02-01T09:58:46Z</cp:lastPrinted>
  <dcterms:created xsi:type="dcterms:W3CDTF">2010-09-29T12:54:26Z</dcterms:created>
  <dcterms:modified xsi:type="dcterms:W3CDTF">2018-02-01T09:59:00Z</dcterms:modified>
</cp:coreProperties>
</file>