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93" r:id="rId5"/>
    <p:sldId id="305" r:id="rId6"/>
    <p:sldId id="296" r:id="rId7"/>
    <p:sldId id="260" r:id="rId8"/>
    <p:sldId id="299" r:id="rId9"/>
    <p:sldId id="307" r:id="rId10"/>
    <p:sldId id="308" r:id="rId11"/>
    <p:sldId id="304" r:id="rId12"/>
    <p:sldId id="310" r:id="rId13"/>
    <p:sldId id="309" r:id="rId14"/>
    <p:sldId id="312" r:id="rId15"/>
    <p:sldId id="31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 id="4" name="Kathleen Owen-Rees" initials="KOR" lastIdx="1" clrIdx="3">
    <p:extLst>
      <p:ext uri="{19B8F6BF-5375-455C-9EA6-DF929625EA0E}">
        <p15:presenceInfo xmlns:p15="http://schemas.microsoft.com/office/powerpoint/2012/main" userId="S::k.owenrees@gcs.ac.uk::6d028423-48d0-45b2-ae8c-b636d33304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8E8"/>
    <a:srgbClr val="F9EB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0C20C-657D-46D8-D55D-8A19EFAC4DD6}" v="244" dt="2024-12-07T18:27:11.958"/>
    <p1510:client id="{18C91713-DEE8-D3E1-867F-C43B86654B7F}" v="63" dt="2024-12-06T09:58:55.572"/>
    <p1510:client id="{426E576E-1D25-2A8F-F8C7-DF90D37E7445}" v="6" dt="2024-12-07T18:51:33.969"/>
    <p1510:client id="{8A10DB24-6F4D-DDF6-AEEB-11F6B5E615D3}" v="2" dt="2024-12-07T18:07:02.701"/>
    <p1510:client id="{BEEE9D63-B42D-1BAE-D30C-003FF7EF021F}" v="209" dt="2024-12-07T18:32:21.286"/>
    <p1510:client id="{EC46C739-F240-65D1-7331-919D7B779494}" v="80" dt="2024-12-07T18:34:59.242"/>
  </p1510:revLst>
</p1510:revInfo>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Arrests</c:v>
                </c:pt>
              </c:strCache>
            </c:strRef>
          </c:tx>
          <c:spPr>
            <a:ln w="22225" cap="rnd">
              <a:solidFill>
                <a:schemeClr val="accent1"/>
              </a:solidFill>
              <a:round/>
            </a:ln>
            <a:effectLst/>
          </c:spPr>
          <c:marker>
            <c:symbol val="diamond"/>
            <c:size val="6"/>
            <c:spPr>
              <a:solidFill>
                <a:schemeClr val="accent1"/>
              </a:solidFill>
              <a:ln w="9525">
                <a:solidFill>
                  <a:schemeClr val="accent1"/>
                </a:solidFill>
                <a:round/>
              </a:ln>
              <a:effectLst/>
            </c:spPr>
          </c:marker>
          <c:cat>
            <c:strRef>
              <c:f>Sheet1!$A$2:$A$6</c:f>
              <c:strCache>
                <c:ptCount val="5"/>
                <c:pt idx="0">
                  <c:v>Nov 29-Mar 20</c:v>
                </c:pt>
                <c:pt idx="1">
                  <c:v>Apr 20-Mar 21</c:v>
                </c:pt>
                <c:pt idx="2">
                  <c:v>Apr '21-Mar '22</c:v>
                </c:pt>
                <c:pt idx="3">
                  <c:v>Apr '22-Mar '23</c:v>
                </c:pt>
                <c:pt idx="4">
                  <c:v>Apr '23-Dec '23</c:v>
                </c:pt>
              </c:strCache>
            </c:strRef>
          </c:cat>
          <c:val>
            <c:numRef>
              <c:f>Sheet1!$B$2:$B$6</c:f>
              <c:numCache>
                <c:formatCode>General</c:formatCode>
                <c:ptCount val="5"/>
                <c:pt idx="0">
                  <c:v>657</c:v>
                </c:pt>
                <c:pt idx="1">
                  <c:v>2597</c:v>
                </c:pt>
                <c:pt idx="2">
                  <c:v>2225</c:v>
                </c:pt>
                <c:pt idx="3">
                  <c:v>2661</c:v>
                </c:pt>
                <c:pt idx="4">
                  <c:v>2308</c:v>
                </c:pt>
              </c:numCache>
            </c:numRef>
          </c:val>
          <c:smooth val="0"/>
          <c:extLst>
            <c:ext xmlns:c16="http://schemas.microsoft.com/office/drawing/2014/chart" uri="{C3380CC4-5D6E-409C-BE32-E72D297353CC}">
              <c16:uniqueId val="{00000000-921F-4D98-B6FC-52B43E819971}"/>
            </c:ext>
          </c:extLst>
        </c:ser>
        <c:dLbls>
          <c:showLegendKey val="0"/>
          <c:showVal val="0"/>
          <c:showCatName val="0"/>
          <c:showSerName val="0"/>
          <c:showPercent val="0"/>
          <c:showBubbleSize val="0"/>
        </c:dLbls>
        <c:marker val="1"/>
        <c:smooth val="0"/>
        <c:axId val="1519451936"/>
        <c:axId val="1519453184"/>
      </c:lineChart>
      <c:catAx>
        <c:axId val="151945193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1519453184"/>
        <c:crosses val="autoZero"/>
        <c:auto val="1"/>
        <c:lblAlgn val="ctr"/>
        <c:lblOffset val="100"/>
        <c:noMultiLvlLbl val="0"/>
      </c:catAx>
      <c:valAx>
        <c:axId val="1519453184"/>
        <c:scaling>
          <c:orientation val="minMax"/>
        </c:scaling>
        <c:delete val="0"/>
        <c:axPos val="l"/>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19451936"/>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197"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1869CB-6CC7-4785-A00E-59E2F1C205B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5F73854-F3D0-4305-8342-FE93E47ABBDC}">
      <dgm:prSet phldrT="[Text]"/>
      <dgm:spPr/>
      <dgm:t>
        <a:bodyPr/>
        <a:lstStyle/>
        <a:p>
          <a:r>
            <a:rPr lang="en-GB" dirty="0"/>
            <a:t>WC 04/11/24</a:t>
          </a:r>
        </a:p>
      </dgm:t>
    </dgm:pt>
    <dgm:pt modelId="{8C7D08DF-1CE6-41A2-97C2-0B836A87C288}" type="parTrans" cxnId="{C7E83B53-AF3B-4EB4-9A34-046F99D4276E}">
      <dgm:prSet/>
      <dgm:spPr/>
      <dgm:t>
        <a:bodyPr/>
        <a:lstStyle/>
        <a:p>
          <a:endParaRPr lang="en-GB"/>
        </a:p>
      </dgm:t>
    </dgm:pt>
    <dgm:pt modelId="{799418A4-8811-4918-BF6C-3D6C2BE2EECE}" type="sibTrans" cxnId="{C7E83B53-AF3B-4EB4-9A34-046F99D4276E}">
      <dgm:prSet/>
      <dgm:spPr/>
      <dgm:t>
        <a:bodyPr/>
        <a:lstStyle/>
        <a:p>
          <a:endParaRPr lang="en-GB"/>
        </a:p>
      </dgm:t>
    </dgm:pt>
    <dgm:pt modelId="{A3651CA6-17D6-4565-BA88-111D19D52896}">
      <dgm:prSet phldrT="[Text]"/>
      <dgm:spPr/>
      <dgm:t>
        <a:bodyPr/>
        <a:lstStyle/>
        <a:p>
          <a:r>
            <a:rPr lang="en-GB" dirty="0"/>
            <a:t>Background reading: I originally started researching county lines and got a bit side tracked. Then started looking at well recognised forms of teamwork and then streamlined into teamwork in the police force. </a:t>
          </a:r>
        </a:p>
      </dgm:t>
    </dgm:pt>
    <dgm:pt modelId="{43D384C3-198D-4EF4-A41D-FEAE7596E813}" type="parTrans" cxnId="{159A13B8-BD78-443D-8364-2868B8C4149B}">
      <dgm:prSet/>
      <dgm:spPr/>
      <dgm:t>
        <a:bodyPr/>
        <a:lstStyle/>
        <a:p>
          <a:endParaRPr lang="en-GB"/>
        </a:p>
      </dgm:t>
    </dgm:pt>
    <dgm:pt modelId="{6B74AA81-1BA5-4312-AF2E-BF5E9E6472A9}" type="sibTrans" cxnId="{159A13B8-BD78-443D-8364-2868B8C4149B}">
      <dgm:prSet/>
      <dgm:spPr/>
      <dgm:t>
        <a:bodyPr/>
        <a:lstStyle/>
        <a:p>
          <a:endParaRPr lang="en-GB"/>
        </a:p>
      </dgm:t>
    </dgm:pt>
    <dgm:pt modelId="{DF81F09D-504D-46E6-8E86-DAC81C6EAA82}">
      <dgm:prSet phldrT="[Text]"/>
      <dgm:spPr/>
      <dgm:t>
        <a:bodyPr/>
        <a:lstStyle/>
        <a:p>
          <a:r>
            <a:rPr lang="en-GB" dirty="0"/>
            <a:t>WC 11/11/24</a:t>
          </a:r>
        </a:p>
      </dgm:t>
    </dgm:pt>
    <dgm:pt modelId="{82AF9CD9-5AA6-47B6-B719-128DBC4EF919}" type="parTrans" cxnId="{D3B8ACD6-210E-4011-B9D9-08A665FFCBFB}">
      <dgm:prSet/>
      <dgm:spPr/>
      <dgm:t>
        <a:bodyPr/>
        <a:lstStyle/>
        <a:p>
          <a:endParaRPr lang="en-GB"/>
        </a:p>
      </dgm:t>
    </dgm:pt>
    <dgm:pt modelId="{65C945DE-C7CE-4706-835D-C65949F9CCFB}" type="sibTrans" cxnId="{D3B8ACD6-210E-4011-B9D9-08A665FFCBFB}">
      <dgm:prSet/>
      <dgm:spPr/>
      <dgm:t>
        <a:bodyPr/>
        <a:lstStyle/>
        <a:p>
          <a:endParaRPr lang="en-GB"/>
        </a:p>
      </dgm:t>
    </dgm:pt>
    <dgm:pt modelId="{CE57FF8F-5914-42B6-963B-435D041CCFCA}">
      <dgm:prSet phldrT="[Text]"/>
      <dgm:spPr/>
      <dgm:t>
        <a:bodyPr/>
        <a:lstStyle/>
        <a:p>
          <a:r>
            <a:rPr lang="en-GB" dirty="0"/>
            <a:t>Planning: I at first had so much information on some subjects like county lines and many different forms of teamwork. Also many where different I found Belbin’s covered everything that the others did. So this resulted in my focusing on him as a general team work and county lines and the police force individually in other aspects. </a:t>
          </a:r>
        </a:p>
      </dgm:t>
    </dgm:pt>
    <dgm:pt modelId="{FEEA9E5C-D2AD-4A19-8623-EAFB148EA1AD}" type="parTrans" cxnId="{2E7B5AF1-0B2D-42DB-A78A-18429858EB80}">
      <dgm:prSet/>
      <dgm:spPr/>
      <dgm:t>
        <a:bodyPr/>
        <a:lstStyle/>
        <a:p>
          <a:endParaRPr lang="en-GB"/>
        </a:p>
      </dgm:t>
    </dgm:pt>
    <dgm:pt modelId="{F8B9B928-8082-45CD-82BE-D05EEE0B6AB2}" type="sibTrans" cxnId="{2E7B5AF1-0B2D-42DB-A78A-18429858EB80}">
      <dgm:prSet/>
      <dgm:spPr/>
      <dgm:t>
        <a:bodyPr/>
        <a:lstStyle/>
        <a:p>
          <a:endParaRPr lang="en-GB"/>
        </a:p>
      </dgm:t>
    </dgm:pt>
    <dgm:pt modelId="{0C4DF216-70A4-4F00-B2D0-182415C1965A}">
      <dgm:prSet phldrT="[Text]"/>
      <dgm:spPr/>
      <dgm:t>
        <a:bodyPr/>
        <a:lstStyle/>
        <a:p>
          <a:r>
            <a:rPr lang="en-GB" dirty="0"/>
            <a:t>WC  18/11/24</a:t>
          </a:r>
        </a:p>
      </dgm:t>
    </dgm:pt>
    <dgm:pt modelId="{F294C3DE-1B15-48CD-B814-340529DA0EF0}" type="parTrans" cxnId="{D828FDC2-4119-4811-B237-1DB71BE60304}">
      <dgm:prSet/>
      <dgm:spPr/>
      <dgm:t>
        <a:bodyPr/>
        <a:lstStyle/>
        <a:p>
          <a:endParaRPr lang="en-GB"/>
        </a:p>
      </dgm:t>
    </dgm:pt>
    <dgm:pt modelId="{1243A304-D943-408E-8EEA-B664BF980331}" type="sibTrans" cxnId="{D828FDC2-4119-4811-B237-1DB71BE60304}">
      <dgm:prSet/>
      <dgm:spPr/>
      <dgm:t>
        <a:bodyPr/>
        <a:lstStyle/>
        <a:p>
          <a:endParaRPr lang="en-GB"/>
        </a:p>
      </dgm:t>
    </dgm:pt>
    <dgm:pt modelId="{8A52C19B-C5B5-45AD-8DB3-9630CFD8ED0C}">
      <dgm:prSet phldrT="[Text]"/>
      <dgm:spPr/>
      <dgm:t>
        <a:bodyPr/>
        <a:lstStyle/>
        <a:p>
          <a:r>
            <a:rPr lang="en-GB" dirty="0"/>
            <a:t>WC 25/11/24</a:t>
          </a:r>
        </a:p>
      </dgm:t>
    </dgm:pt>
    <dgm:pt modelId="{1F0F777E-2918-49D9-897D-9CEA74CD13A3}" type="parTrans" cxnId="{0AA2E2CE-5851-403E-B705-A18AA69E5353}">
      <dgm:prSet/>
      <dgm:spPr/>
      <dgm:t>
        <a:bodyPr/>
        <a:lstStyle/>
        <a:p>
          <a:endParaRPr lang="en-GB"/>
        </a:p>
      </dgm:t>
    </dgm:pt>
    <dgm:pt modelId="{06B74FE0-5970-438E-8646-E66BC8E95887}" type="sibTrans" cxnId="{0AA2E2CE-5851-403E-B705-A18AA69E5353}">
      <dgm:prSet/>
      <dgm:spPr/>
      <dgm:t>
        <a:bodyPr/>
        <a:lstStyle/>
        <a:p>
          <a:endParaRPr lang="en-GB"/>
        </a:p>
      </dgm:t>
    </dgm:pt>
    <dgm:pt modelId="{AFF0685E-879B-4E9D-9A1D-F13E4D9970CA}">
      <dgm:prSet phldrT="[Text]"/>
      <dgm:spPr/>
      <dgm:t>
        <a:bodyPr/>
        <a:lstStyle/>
        <a:p>
          <a:r>
            <a:rPr lang="en-GB" dirty="0"/>
            <a:t>WC 02/12/24</a:t>
          </a:r>
        </a:p>
      </dgm:t>
    </dgm:pt>
    <dgm:pt modelId="{EE8007F6-2D3C-4F67-8279-E419FC34F638}" type="parTrans" cxnId="{69EAF1FF-9E30-460D-83F9-18943DEAFDAD}">
      <dgm:prSet/>
      <dgm:spPr/>
      <dgm:t>
        <a:bodyPr/>
        <a:lstStyle/>
        <a:p>
          <a:endParaRPr lang="en-GB"/>
        </a:p>
      </dgm:t>
    </dgm:pt>
    <dgm:pt modelId="{11B2EA3A-9D7C-41D0-88D3-18187457ABDC}" type="sibTrans" cxnId="{69EAF1FF-9E30-460D-83F9-18943DEAFDAD}">
      <dgm:prSet/>
      <dgm:spPr/>
      <dgm:t>
        <a:bodyPr/>
        <a:lstStyle/>
        <a:p>
          <a:endParaRPr lang="en-GB"/>
        </a:p>
      </dgm:t>
    </dgm:pt>
    <dgm:pt modelId="{10613635-ADB7-4BE0-B2B3-E2EDF165EAB3}">
      <dgm:prSet phldrT="[Text]"/>
      <dgm:spPr/>
      <dgm:t>
        <a:bodyPr/>
        <a:lstStyle/>
        <a:p>
          <a:r>
            <a:rPr lang="en-GB" dirty="0"/>
            <a:t>Structure: I decided to start of by using Belbin to set out the ideas of effective teamwork and then talk about elements of teamwork within the police through leadership and then round up with how ineffective teamwork creates problems and effective teamwork creates success. </a:t>
          </a:r>
        </a:p>
      </dgm:t>
    </dgm:pt>
    <dgm:pt modelId="{97E82C43-87C1-4141-9783-4C2D15BBFBD2}" type="parTrans" cxnId="{0892B9C9-9D73-4DE9-8CDF-3460DA787515}">
      <dgm:prSet/>
      <dgm:spPr/>
      <dgm:t>
        <a:bodyPr/>
        <a:lstStyle/>
        <a:p>
          <a:endParaRPr lang="en-GB"/>
        </a:p>
      </dgm:t>
    </dgm:pt>
    <dgm:pt modelId="{DD361B6F-2953-4598-8BC5-4F3B5337E2D7}" type="sibTrans" cxnId="{0892B9C9-9D73-4DE9-8CDF-3460DA787515}">
      <dgm:prSet/>
      <dgm:spPr/>
      <dgm:t>
        <a:bodyPr/>
        <a:lstStyle/>
        <a:p>
          <a:endParaRPr lang="en-GB"/>
        </a:p>
      </dgm:t>
    </dgm:pt>
    <dgm:pt modelId="{7419A938-7F65-40D3-BF20-DD6FFDB3F894}">
      <dgm:prSet phldrT="[Text]"/>
      <dgm:spPr/>
      <dgm:t>
        <a:bodyPr/>
        <a:lstStyle/>
        <a:p>
          <a:r>
            <a:rPr lang="en-GB" dirty="0"/>
            <a:t>Wider reading: I used information gathered from talking to my partner and news articles that where on the news. There happened to be a story about county line on during the day when I had this assignment.</a:t>
          </a:r>
        </a:p>
      </dgm:t>
    </dgm:pt>
    <dgm:pt modelId="{48FED6AD-7807-4E8F-8CA5-89237846498F}" type="parTrans" cxnId="{285FB66E-BEAD-42AD-81D5-ABB95C1E8A77}">
      <dgm:prSet/>
      <dgm:spPr/>
      <dgm:t>
        <a:bodyPr/>
        <a:lstStyle/>
        <a:p>
          <a:endParaRPr lang="en-GB"/>
        </a:p>
      </dgm:t>
    </dgm:pt>
    <dgm:pt modelId="{7986CBD4-FF26-499E-A7E3-E8E8D1EAF5B3}" type="sibTrans" cxnId="{285FB66E-BEAD-42AD-81D5-ABB95C1E8A77}">
      <dgm:prSet/>
      <dgm:spPr/>
      <dgm:t>
        <a:bodyPr/>
        <a:lstStyle/>
        <a:p>
          <a:endParaRPr lang="en-GB"/>
        </a:p>
      </dgm:t>
    </dgm:pt>
    <dgm:pt modelId="{2EBFCA1F-CDF9-4751-AE82-E2639F740F82}">
      <dgm:prSet phldrT="[Text]"/>
      <dgm:spPr/>
      <dgm:t>
        <a:bodyPr/>
        <a:lstStyle/>
        <a:p>
          <a:r>
            <a:rPr lang="en-GB" dirty="0"/>
            <a:t>Reflection: in reflection I think I went to far down a rabbit hole with county line and spent a lot of time reading about it and much of my information was never used due to the time restraint. As a challenge I found that teamwork information challenging to find as most of it was about general teamwork. </a:t>
          </a:r>
        </a:p>
      </dgm:t>
    </dgm:pt>
    <dgm:pt modelId="{94C630B5-B1C3-45EC-B0C6-954F45412ABF}" type="parTrans" cxnId="{CB94C696-5BF9-4543-B78F-16DC7DC69B7A}">
      <dgm:prSet/>
      <dgm:spPr/>
      <dgm:t>
        <a:bodyPr/>
        <a:lstStyle/>
        <a:p>
          <a:endParaRPr lang="en-GB"/>
        </a:p>
      </dgm:t>
    </dgm:pt>
    <dgm:pt modelId="{FE081D59-35FA-4D4B-AD1F-3A922EAF3C0B}" type="sibTrans" cxnId="{CB94C696-5BF9-4543-B78F-16DC7DC69B7A}">
      <dgm:prSet/>
      <dgm:spPr/>
      <dgm:t>
        <a:bodyPr/>
        <a:lstStyle/>
        <a:p>
          <a:endParaRPr lang="en-GB"/>
        </a:p>
      </dgm:t>
    </dgm:pt>
    <dgm:pt modelId="{E342213B-3D0D-482C-90F1-6AF2B5583C2E}" type="pres">
      <dgm:prSet presAssocID="{9C1869CB-6CC7-4785-A00E-59E2F1C205BC}" presName="linear" presStyleCnt="0">
        <dgm:presLayoutVars>
          <dgm:animLvl val="lvl"/>
          <dgm:resizeHandles val="exact"/>
        </dgm:presLayoutVars>
      </dgm:prSet>
      <dgm:spPr/>
    </dgm:pt>
    <dgm:pt modelId="{ED4C746C-4DC6-4ADF-BBDC-A4D2FA76D652}" type="pres">
      <dgm:prSet presAssocID="{05F73854-F3D0-4305-8342-FE93E47ABBDC}" presName="parentText" presStyleLbl="node1" presStyleIdx="0" presStyleCnt="5">
        <dgm:presLayoutVars>
          <dgm:chMax val="0"/>
          <dgm:bulletEnabled val="1"/>
        </dgm:presLayoutVars>
      </dgm:prSet>
      <dgm:spPr/>
    </dgm:pt>
    <dgm:pt modelId="{A982A5EF-8EB7-4BAB-B237-1A4500FDF4DD}" type="pres">
      <dgm:prSet presAssocID="{05F73854-F3D0-4305-8342-FE93E47ABBDC}" presName="childText" presStyleLbl="revTx" presStyleIdx="0" presStyleCnt="5">
        <dgm:presLayoutVars>
          <dgm:bulletEnabled val="1"/>
        </dgm:presLayoutVars>
      </dgm:prSet>
      <dgm:spPr/>
    </dgm:pt>
    <dgm:pt modelId="{C90D723D-5B79-4439-AB0D-86AC35893C6C}" type="pres">
      <dgm:prSet presAssocID="{DF81F09D-504D-46E6-8E86-DAC81C6EAA82}" presName="parentText" presStyleLbl="node1" presStyleIdx="1" presStyleCnt="5">
        <dgm:presLayoutVars>
          <dgm:chMax val="0"/>
          <dgm:bulletEnabled val="1"/>
        </dgm:presLayoutVars>
      </dgm:prSet>
      <dgm:spPr/>
    </dgm:pt>
    <dgm:pt modelId="{7DE01FF5-BD73-4F91-9F3D-C565D26B3C38}" type="pres">
      <dgm:prSet presAssocID="{DF81F09D-504D-46E6-8E86-DAC81C6EAA82}" presName="childText" presStyleLbl="revTx" presStyleIdx="1" presStyleCnt="5">
        <dgm:presLayoutVars>
          <dgm:bulletEnabled val="1"/>
        </dgm:presLayoutVars>
      </dgm:prSet>
      <dgm:spPr/>
    </dgm:pt>
    <dgm:pt modelId="{5BE299FE-2905-40DC-89F8-365BD7E05543}" type="pres">
      <dgm:prSet presAssocID="{0C4DF216-70A4-4F00-B2D0-182415C1965A}" presName="parentText" presStyleLbl="node1" presStyleIdx="2" presStyleCnt="5">
        <dgm:presLayoutVars>
          <dgm:chMax val="0"/>
          <dgm:bulletEnabled val="1"/>
        </dgm:presLayoutVars>
      </dgm:prSet>
      <dgm:spPr/>
    </dgm:pt>
    <dgm:pt modelId="{443EB87E-0C69-4E91-8A7A-74786DAE0B0E}" type="pres">
      <dgm:prSet presAssocID="{0C4DF216-70A4-4F00-B2D0-182415C1965A}" presName="childText" presStyleLbl="revTx" presStyleIdx="2" presStyleCnt="5">
        <dgm:presLayoutVars>
          <dgm:bulletEnabled val="1"/>
        </dgm:presLayoutVars>
      </dgm:prSet>
      <dgm:spPr/>
    </dgm:pt>
    <dgm:pt modelId="{E6C6A5E4-9740-4932-9CCD-C992035891DB}" type="pres">
      <dgm:prSet presAssocID="{8A52C19B-C5B5-45AD-8DB3-9630CFD8ED0C}" presName="parentText" presStyleLbl="node1" presStyleIdx="3" presStyleCnt="5">
        <dgm:presLayoutVars>
          <dgm:chMax val="0"/>
          <dgm:bulletEnabled val="1"/>
        </dgm:presLayoutVars>
      </dgm:prSet>
      <dgm:spPr/>
    </dgm:pt>
    <dgm:pt modelId="{4EB7BCFF-8EC0-416C-94B3-F2A253C59EF9}" type="pres">
      <dgm:prSet presAssocID="{8A52C19B-C5B5-45AD-8DB3-9630CFD8ED0C}" presName="childText" presStyleLbl="revTx" presStyleIdx="3" presStyleCnt="5">
        <dgm:presLayoutVars>
          <dgm:bulletEnabled val="1"/>
        </dgm:presLayoutVars>
      </dgm:prSet>
      <dgm:spPr/>
    </dgm:pt>
    <dgm:pt modelId="{4B45A70F-D0A3-48F9-B37F-BFE1E2433902}" type="pres">
      <dgm:prSet presAssocID="{AFF0685E-879B-4E9D-9A1D-F13E4D9970CA}" presName="parentText" presStyleLbl="node1" presStyleIdx="4" presStyleCnt="5">
        <dgm:presLayoutVars>
          <dgm:chMax val="0"/>
          <dgm:bulletEnabled val="1"/>
        </dgm:presLayoutVars>
      </dgm:prSet>
      <dgm:spPr/>
    </dgm:pt>
    <dgm:pt modelId="{A6A023A1-21C8-40D8-97C0-AB94F0B7BE67}" type="pres">
      <dgm:prSet presAssocID="{AFF0685E-879B-4E9D-9A1D-F13E4D9970CA}" presName="childText" presStyleLbl="revTx" presStyleIdx="4" presStyleCnt="5">
        <dgm:presLayoutVars>
          <dgm:bulletEnabled val="1"/>
        </dgm:presLayoutVars>
      </dgm:prSet>
      <dgm:spPr/>
    </dgm:pt>
  </dgm:ptLst>
  <dgm:cxnLst>
    <dgm:cxn modelId="{888AC707-6215-4C89-A5DC-0E7A3935D9E2}" type="presOf" srcId="{05F73854-F3D0-4305-8342-FE93E47ABBDC}" destId="{ED4C746C-4DC6-4ADF-BBDC-A4D2FA76D652}" srcOrd="0" destOrd="0" presId="urn:microsoft.com/office/officeart/2005/8/layout/vList2"/>
    <dgm:cxn modelId="{58CD6909-531E-415C-AF00-22CFEF672B26}" type="presOf" srcId="{CE57FF8F-5914-42B6-963B-435D041CCFCA}" destId="{7DE01FF5-BD73-4F91-9F3D-C565D26B3C38}" srcOrd="0" destOrd="0" presId="urn:microsoft.com/office/officeart/2005/8/layout/vList2"/>
    <dgm:cxn modelId="{27BCEE0D-1EE4-4B38-AE99-504F7DCD6DF3}" type="presOf" srcId="{7419A938-7F65-40D3-BF20-DD6FFDB3F894}" destId="{4EB7BCFF-8EC0-416C-94B3-F2A253C59EF9}" srcOrd="0" destOrd="0" presId="urn:microsoft.com/office/officeart/2005/8/layout/vList2"/>
    <dgm:cxn modelId="{55FFD225-D985-4DF6-8134-0829B563EEA3}" type="presOf" srcId="{10613635-ADB7-4BE0-B2B3-E2EDF165EAB3}" destId="{443EB87E-0C69-4E91-8A7A-74786DAE0B0E}" srcOrd="0" destOrd="0" presId="urn:microsoft.com/office/officeart/2005/8/layout/vList2"/>
    <dgm:cxn modelId="{76E98033-7A31-4A6D-BA9E-772B355F1B12}" type="presOf" srcId="{2EBFCA1F-CDF9-4751-AE82-E2639F740F82}" destId="{A6A023A1-21C8-40D8-97C0-AB94F0B7BE67}" srcOrd="0" destOrd="0" presId="urn:microsoft.com/office/officeart/2005/8/layout/vList2"/>
    <dgm:cxn modelId="{93F09364-850A-4041-A75D-5F58E9A56DBD}" type="presOf" srcId="{A3651CA6-17D6-4565-BA88-111D19D52896}" destId="{A982A5EF-8EB7-4BAB-B237-1A4500FDF4DD}" srcOrd="0" destOrd="0" presId="urn:microsoft.com/office/officeart/2005/8/layout/vList2"/>
    <dgm:cxn modelId="{285FB66E-BEAD-42AD-81D5-ABB95C1E8A77}" srcId="{8A52C19B-C5B5-45AD-8DB3-9630CFD8ED0C}" destId="{7419A938-7F65-40D3-BF20-DD6FFDB3F894}" srcOrd="0" destOrd="0" parTransId="{48FED6AD-7807-4E8F-8CA5-89237846498F}" sibTransId="{7986CBD4-FF26-499E-A7E3-E8E8D1EAF5B3}"/>
    <dgm:cxn modelId="{C7E83B53-AF3B-4EB4-9A34-046F99D4276E}" srcId="{9C1869CB-6CC7-4785-A00E-59E2F1C205BC}" destId="{05F73854-F3D0-4305-8342-FE93E47ABBDC}" srcOrd="0" destOrd="0" parTransId="{8C7D08DF-1CE6-41A2-97C2-0B836A87C288}" sibTransId="{799418A4-8811-4918-BF6C-3D6C2BE2EECE}"/>
    <dgm:cxn modelId="{BE5E3574-4CD1-44B7-A8DE-E6C0E149B9A0}" type="presOf" srcId="{9C1869CB-6CC7-4785-A00E-59E2F1C205BC}" destId="{E342213B-3D0D-482C-90F1-6AF2B5583C2E}" srcOrd="0" destOrd="0" presId="urn:microsoft.com/office/officeart/2005/8/layout/vList2"/>
    <dgm:cxn modelId="{A6E8BB80-4F35-44F5-B87A-A432D4A6CDA4}" type="presOf" srcId="{DF81F09D-504D-46E6-8E86-DAC81C6EAA82}" destId="{C90D723D-5B79-4439-AB0D-86AC35893C6C}" srcOrd="0" destOrd="0" presId="urn:microsoft.com/office/officeart/2005/8/layout/vList2"/>
    <dgm:cxn modelId="{CB94C696-5BF9-4543-B78F-16DC7DC69B7A}" srcId="{AFF0685E-879B-4E9D-9A1D-F13E4D9970CA}" destId="{2EBFCA1F-CDF9-4751-AE82-E2639F740F82}" srcOrd="0" destOrd="0" parTransId="{94C630B5-B1C3-45EC-B0C6-954F45412ABF}" sibTransId="{FE081D59-35FA-4D4B-AD1F-3A922EAF3C0B}"/>
    <dgm:cxn modelId="{3C126C9D-E7FC-4162-8105-249CFF004102}" type="presOf" srcId="{0C4DF216-70A4-4F00-B2D0-182415C1965A}" destId="{5BE299FE-2905-40DC-89F8-365BD7E05543}" srcOrd="0" destOrd="0" presId="urn:microsoft.com/office/officeart/2005/8/layout/vList2"/>
    <dgm:cxn modelId="{159A13B8-BD78-443D-8364-2868B8C4149B}" srcId="{05F73854-F3D0-4305-8342-FE93E47ABBDC}" destId="{A3651CA6-17D6-4565-BA88-111D19D52896}" srcOrd="0" destOrd="0" parTransId="{43D384C3-198D-4EF4-A41D-FEAE7596E813}" sibTransId="{6B74AA81-1BA5-4312-AF2E-BF5E9E6472A9}"/>
    <dgm:cxn modelId="{D828FDC2-4119-4811-B237-1DB71BE60304}" srcId="{9C1869CB-6CC7-4785-A00E-59E2F1C205BC}" destId="{0C4DF216-70A4-4F00-B2D0-182415C1965A}" srcOrd="2" destOrd="0" parTransId="{F294C3DE-1B15-48CD-B814-340529DA0EF0}" sibTransId="{1243A304-D943-408E-8EEA-B664BF980331}"/>
    <dgm:cxn modelId="{0892B9C9-9D73-4DE9-8CDF-3460DA787515}" srcId="{0C4DF216-70A4-4F00-B2D0-182415C1965A}" destId="{10613635-ADB7-4BE0-B2B3-E2EDF165EAB3}" srcOrd="0" destOrd="0" parTransId="{97E82C43-87C1-4141-9783-4C2D15BBFBD2}" sibTransId="{DD361B6F-2953-4598-8BC5-4F3B5337E2D7}"/>
    <dgm:cxn modelId="{0AA2E2CE-5851-403E-B705-A18AA69E5353}" srcId="{9C1869CB-6CC7-4785-A00E-59E2F1C205BC}" destId="{8A52C19B-C5B5-45AD-8DB3-9630CFD8ED0C}" srcOrd="3" destOrd="0" parTransId="{1F0F777E-2918-49D9-897D-9CEA74CD13A3}" sibTransId="{06B74FE0-5970-438E-8646-E66BC8E95887}"/>
    <dgm:cxn modelId="{AD1C06D6-EE95-451C-80C3-1C2F015A4F2B}" type="presOf" srcId="{AFF0685E-879B-4E9D-9A1D-F13E4D9970CA}" destId="{4B45A70F-D0A3-48F9-B37F-BFE1E2433902}" srcOrd="0" destOrd="0" presId="urn:microsoft.com/office/officeart/2005/8/layout/vList2"/>
    <dgm:cxn modelId="{D3B8ACD6-210E-4011-B9D9-08A665FFCBFB}" srcId="{9C1869CB-6CC7-4785-A00E-59E2F1C205BC}" destId="{DF81F09D-504D-46E6-8E86-DAC81C6EAA82}" srcOrd="1" destOrd="0" parTransId="{82AF9CD9-5AA6-47B6-B719-128DBC4EF919}" sibTransId="{65C945DE-C7CE-4706-835D-C65949F9CCFB}"/>
    <dgm:cxn modelId="{498924E4-DB61-49F7-9FD0-5B8C18169D46}" type="presOf" srcId="{8A52C19B-C5B5-45AD-8DB3-9630CFD8ED0C}" destId="{E6C6A5E4-9740-4932-9CCD-C992035891DB}" srcOrd="0" destOrd="0" presId="urn:microsoft.com/office/officeart/2005/8/layout/vList2"/>
    <dgm:cxn modelId="{2E7B5AF1-0B2D-42DB-A78A-18429858EB80}" srcId="{DF81F09D-504D-46E6-8E86-DAC81C6EAA82}" destId="{CE57FF8F-5914-42B6-963B-435D041CCFCA}" srcOrd="0" destOrd="0" parTransId="{FEEA9E5C-D2AD-4A19-8623-EAFB148EA1AD}" sibTransId="{F8B9B928-8082-45CD-82BE-D05EEE0B6AB2}"/>
    <dgm:cxn modelId="{69EAF1FF-9E30-460D-83F9-18943DEAFDAD}" srcId="{9C1869CB-6CC7-4785-A00E-59E2F1C205BC}" destId="{AFF0685E-879B-4E9D-9A1D-F13E4D9970CA}" srcOrd="4" destOrd="0" parTransId="{EE8007F6-2D3C-4F67-8279-E419FC34F638}" sibTransId="{11B2EA3A-9D7C-41D0-88D3-18187457ABDC}"/>
    <dgm:cxn modelId="{68198793-A918-45EE-A430-6BB0F1F66B3F}" type="presParOf" srcId="{E342213B-3D0D-482C-90F1-6AF2B5583C2E}" destId="{ED4C746C-4DC6-4ADF-BBDC-A4D2FA76D652}" srcOrd="0" destOrd="0" presId="urn:microsoft.com/office/officeart/2005/8/layout/vList2"/>
    <dgm:cxn modelId="{09614FA2-C483-41CD-94AD-CFBE338EAD6C}" type="presParOf" srcId="{E342213B-3D0D-482C-90F1-6AF2B5583C2E}" destId="{A982A5EF-8EB7-4BAB-B237-1A4500FDF4DD}" srcOrd="1" destOrd="0" presId="urn:microsoft.com/office/officeart/2005/8/layout/vList2"/>
    <dgm:cxn modelId="{9528AA39-1A8E-45DD-8A3E-99453B3F7F8F}" type="presParOf" srcId="{E342213B-3D0D-482C-90F1-6AF2B5583C2E}" destId="{C90D723D-5B79-4439-AB0D-86AC35893C6C}" srcOrd="2" destOrd="0" presId="urn:microsoft.com/office/officeart/2005/8/layout/vList2"/>
    <dgm:cxn modelId="{27DAC5D2-5A06-4EA7-A0C1-AACBF482C304}" type="presParOf" srcId="{E342213B-3D0D-482C-90F1-6AF2B5583C2E}" destId="{7DE01FF5-BD73-4F91-9F3D-C565D26B3C38}" srcOrd="3" destOrd="0" presId="urn:microsoft.com/office/officeart/2005/8/layout/vList2"/>
    <dgm:cxn modelId="{BA1A1ACC-2280-4A2D-B168-FEB03B5E16E6}" type="presParOf" srcId="{E342213B-3D0D-482C-90F1-6AF2B5583C2E}" destId="{5BE299FE-2905-40DC-89F8-365BD7E05543}" srcOrd="4" destOrd="0" presId="urn:microsoft.com/office/officeart/2005/8/layout/vList2"/>
    <dgm:cxn modelId="{15BE0E26-F9B7-4D22-8156-0E8D76EC1106}" type="presParOf" srcId="{E342213B-3D0D-482C-90F1-6AF2B5583C2E}" destId="{443EB87E-0C69-4E91-8A7A-74786DAE0B0E}" srcOrd="5" destOrd="0" presId="urn:microsoft.com/office/officeart/2005/8/layout/vList2"/>
    <dgm:cxn modelId="{B481CD09-E6F5-4CE4-B1A1-D546145B1A4F}" type="presParOf" srcId="{E342213B-3D0D-482C-90F1-6AF2B5583C2E}" destId="{E6C6A5E4-9740-4932-9CCD-C992035891DB}" srcOrd="6" destOrd="0" presId="urn:microsoft.com/office/officeart/2005/8/layout/vList2"/>
    <dgm:cxn modelId="{6BC387B6-80D8-47F0-A5B9-54E5DBE68CC2}" type="presParOf" srcId="{E342213B-3D0D-482C-90F1-6AF2B5583C2E}" destId="{4EB7BCFF-8EC0-416C-94B3-F2A253C59EF9}" srcOrd="7" destOrd="0" presId="urn:microsoft.com/office/officeart/2005/8/layout/vList2"/>
    <dgm:cxn modelId="{8BFFF544-3DE4-4083-A9C4-DB6FE0414434}" type="presParOf" srcId="{E342213B-3D0D-482C-90F1-6AF2B5583C2E}" destId="{4B45A70F-D0A3-48F9-B37F-BFE1E2433902}" srcOrd="8" destOrd="0" presId="urn:microsoft.com/office/officeart/2005/8/layout/vList2"/>
    <dgm:cxn modelId="{881D7E4A-6841-4DA1-B528-BB0D763D8748}" type="presParOf" srcId="{E342213B-3D0D-482C-90F1-6AF2B5583C2E}" destId="{A6A023A1-21C8-40D8-97C0-AB94F0B7BE67}"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C746C-4DC6-4ADF-BBDC-A4D2FA76D652}">
      <dsp:nvSpPr>
        <dsp:cNvPr id="0" name=""/>
        <dsp:cNvSpPr/>
      </dsp:nvSpPr>
      <dsp:spPr>
        <a:xfrm>
          <a:off x="0" y="331983"/>
          <a:ext cx="8128000" cy="4106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WC 04/11/24</a:t>
          </a:r>
        </a:p>
      </dsp:txBody>
      <dsp:txXfrm>
        <a:off x="20047" y="352030"/>
        <a:ext cx="8087906" cy="370575"/>
      </dsp:txXfrm>
    </dsp:sp>
    <dsp:sp modelId="{A982A5EF-8EB7-4BAB-B237-1A4500FDF4DD}">
      <dsp:nvSpPr>
        <dsp:cNvPr id="0" name=""/>
        <dsp:cNvSpPr/>
      </dsp:nvSpPr>
      <dsp:spPr>
        <a:xfrm>
          <a:off x="0" y="742653"/>
          <a:ext cx="8128000" cy="40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Background reading: I originally started researching county lines and got a bit side tracked. Then started looking at well recognised forms of teamwork and then streamlined into teamwork in the police force. </a:t>
          </a:r>
        </a:p>
      </dsp:txBody>
      <dsp:txXfrm>
        <a:off x="0" y="742653"/>
        <a:ext cx="8128000" cy="400545"/>
      </dsp:txXfrm>
    </dsp:sp>
    <dsp:sp modelId="{C90D723D-5B79-4439-AB0D-86AC35893C6C}">
      <dsp:nvSpPr>
        <dsp:cNvPr id="0" name=""/>
        <dsp:cNvSpPr/>
      </dsp:nvSpPr>
      <dsp:spPr>
        <a:xfrm>
          <a:off x="0" y="1143198"/>
          <a:ext cx="8128000" cy="4106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WC 11/11/24</a:t>
          </a:r>
        </a:p>
      </dsp:txBody>
      <dsp:txXfrm>
        <a:off x="20047" y="1163245"/>
        <a:ext cx="8087906" cy="370575"/>
      </dsp:txXfrm>
    </dsp:sp>
    <dsp:sp modelId="{7DE01FF5-BD73-4F91-9F3D-C565D26B3C38}">
      <dsp:nvSpPr>
        <dsp:cNvPr id="0" name=""/>
        <dsp:cNvSpPr/>
      </dsp:nvSpPr>
      <dsp:spPr>
        <a:xfrm>
          <a:off x="0" y="1553868"/>
          <a:ext cx="8128000"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Planning: I at first had so much information on some subjects like county lines and many different forms of teamwork. Also many where different I found Belbin’s covered everything that the others did. So this resulted in my focusing on him as a general team work and county lines and the police force individually in other aspects. </a:t>
          </a:r>
        </a:p>
      </dsp:txBody>
      <dsp:txXfrm>
        <a:off x="0" y="1553868"/>
        <a:ext cx="8128000" cy="745200"/>
      </dsp:txXfrm>
    </dsp:sp>
    <dsp:sp modelId="{5BE299FE-2905-40DC-89F8-365BD7E05543}">
      <dsp:nvSpPr>
        <dsp:cNvPr id="0" name=""/>
        <dsp:cNvSpPr/>
      </dsp:nvSpPr>
      <dsp:spPr>
        <a:xfrm>
          <a:off x="0" y="2299068"/>
          <a:ext cx="8128000" cy="4106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WC  18/11/24</a:t>
          </a:r>
        </a:p>
      </dsp:txBody>
      <dsp:txXfrm>
        <a:off x="20047" y="2319115"/>
        <a:ext cx="8087906" cy="370575"/>
      </dsp:txXfrm>
    </dsp:sp>
    <dsp:sp modelId="{443EB87E-0C69-4E91-8A7A-74786DAE0B0E}">
      <dsp:nvSpPr>
        <dsp:cNvPr id="0" name=""/>
        <dsp:cNvSpPr/>
      </dsp:nvSpPr>
      <dsp:spPr>
        <a:xfrm>
          <a:off x="0" y="2709738"/>
          <a:ext cx="8128000" cy="57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Structure: I decided to start of by using Belbin to set out the ideas of effective teamwork and then talk about elements of teamwork within the police through leadership and then round up with how ineffective teamwork creates problems and effective teamwork creates success. </a:t>
          </a:r>
        </a:p>
      </dsp:txBody>
      <dsp:txXfrm>
        <a:off x="0" y="2709738"/>
        <a:ext cx="8128000" cy="577530"/>
      </dsp:txXfrm>
    </dsp:sp>
    <dsp:sp modelId="{E6C6A5E4-9740-4932-9CCD-C992035891DB}">
      <dsp:nvSpPr>
        <dsp:cNvPr id="0" name=""/>
        <dsp:cNvSpPr/>
      </dsp:nvSpPr>
      <dsp:spPr>
        <a:xfrm>
          <a:off x="0" y="3287268"/>
          <a:ext cx="8128000" cy="4106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WC 25/11/24</a:t>
          </a:r>
        </a:p>
      </dsp:txBody>
      <dsp:txXfrm>
        <a:off x="20047" y="3307315"/>
        <a:ext cx="8087906" cy="370575"/>
      </dsp:txXfrm>
    </dsp:sp>
    <dsp:sp modelId="{4EB7BCFF-8EC0-416C-94B3-F2A253C59EF9}">
      <dsp:nvSpPr>
        <dsp:cNvPr id="0" name=""/>
        <dsp:cNvSpPr/>
      </dsp:nvSpPr>
      <dsp:spPr>
        <a:xfrm>
          <a:off x="0" y="3697938"/>
          <a:ext cx="8128000" cy="40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Wider reading: I used information gathered from talking to my partner and news articles that where on the news. There happened to be a story about county line on during the day when I had this assignment.</a:t>
          </a:r>
        </a:p>
      </dsp:txBody>
      <dsp:txXfrm>
        <a:off x="0" y="3697938"/>
        <a:ext cx="8128000" cy="400545"/>
      </dsp:txXfrm>
    </dsp:sp>
    <dsp:sp modelId="{4B45A70F-D0A3-48F9-B37F-BFE1E2433902}">
      <dsp:nvSpPr>
        <dsp:cNvPr id="0" name=""/>
        <dsp:cNvSpPr/>
      </dsp:nvSpPr>
      <dsp:spPr>
        <a:xfrm>
          <a:off x="0" y="4098483"/>
          <a:ext cx="8128000" cy="4106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WC 02/12/24</a:t>
          </a:r>
        </a:p>
      </dsp:txBody>
      <dsp:txXfrm>
        <a:off x="20047" y="4118530"/>
        <a:ext cx="8087906" cy="370575"/>
      </dsp:txXfrm>
    </dsp:sp>
    <dsp:sp modelId="{A6A023A1-21C8-40D8-97C0-AB94F0B7BE67}">
      <dsp:nvSpPr>
        <dsp:cNvPr id="0" name=""/>
        <dsp:cNvSpPr/>
      </dsp:nvSpPr>
      <dsp:spPr>
        <a:xfrm>
          <a:off x="0" y="4509153"/>
          <a:ext cx="8128000" cy="57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Reflection: in reflection I think I went to far down a rabbit hole with county line and spent a lot of time reading about it and much of my information was never used due to the time restraint. As a challenge I found that teamwork information challenging to find as most of it was about general teamwork. </a:t>
          </a:r>
        </a:p>
      </dsp:txBody>
      <dsp:txXfrm>
        <a:off x="0" y="4509153"/>
        <a:ext cx="8128000" cy="5775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CF68BC-C0C1-4740-B1BC-01AF8EFFB980}" type="datetimeFigureOut">
              <a:rPr lang="en-US" smtClean="0"/>
              <a:t>12/7/2024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E82FD2-F864-2E4E-ACF0-2DBC196A7066}" type="slidenum">
              <a:rPr lang="en-US" smtClean="0"/>
              <a:t>‹#›</a:t>
            </a:fld>
            <a:endParaRPr lang="en-US"/>
          </a:p>
        </p:txBody>
      </p:sp>
    </p:spTree>
    <p:extLst>
      <p:ext uri="{BB962C8B-B14F-4D97-AF65-F5344CB8AC3E}">
        <p14:creationId xmlns:p14="http://schemas.microsoft.com/office/powerpoint/2010/main" val="4107142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0963ED7B-F282-42DA-DF6C-E1A22A0963AD}"/>
              </a:ext>
            </a:extLst>
          </p:cNvPr>
          <p:cNvCxnSpPr>
            <a:cxnSpLocks/>
          </p:cNvCxnSpPr>
          <p:nvPr userDrawn="1"/>
        </p:nvCxnSpPr>
        <p:spPr>
          <a:xfrm flipH="1" flipV="1">
            <a:off x="5861535" y="0"/>
            <a:ext cx="1556021" cy="646938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3E5A8C65-DAAF-1BA1-B402-11FC946C6096}"/>
              </a:ext>
            </a:extLst>
          </p:cNvPr>
          <p:cNvSpPr>
            <a:spLocks noGrp="1"/>
          </p:cNvSpPr>
          <p:nvPr>
            <p:ph type="pic" sz="quarter" idx="10"/>
          </p:nvPr>
        </p:nvSpPr>
        <p:spPr>
          <a:xfrm flipH="1">
            <a:off x="0" y="0"/>
            <a:ext cx="7024495" cy="6858000"/>
          </a:xfrm>
          <a:custGeom>
            <a:avLst/>
            <a:gdLst>
              <a:gd name="connsiteX0" fmla="*/ 7024495 w 7024495"/>
              <a:gd name="connsiteY0" fmla="*/ 0 h 6858000"/>
              <a:gd name="connsiteX1" fmla="*/ 1701752 w 7024495"/>
              <a:gd name="connsiteY1" fmla="*/ 0 h 6858000"/>
              <a:gd name="connsiteX2" fmla="*/ 0 w 7024495"/>
              <a:gd name="connsiteY2" fmla="*/ 6837396 h 6858000"/>
              <a:gd name="connsiteX3" fmla="*/ 0 w 7024495"/>
              <a:gd name="connsiteY3" fmla="*/ 6858000 h 6858000"/>
              <a:gd name="connsiteX4" fmla="*/ 7024495 w 7024495"/>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4495" h="6858000">
                <a:moveTo>
                  <a:pt x="7024495" y="0"/>
                </a:moveTo>
                <a:lnTo>
                  <a:pt x="1701752" y="0"/>
                </a:lnTo>
                <a:lnTo>
                  <a:pt x="0" y="6837396"/>
                </a:lnTo>
                <a:lnTo>
                  <a:pt x="0" y="6858000"/>
                </a:lnTo>
                <a:lnTo>
                  <a:pt x="7024495" y="6858000"/>
                </a:lnTo>
                <a:close/>
              </a:path>
            </a:pathLst>
          </a:custGeom>
        </p:spPr>
        <p:txBody>
          <a:bodyPr wrap="square" anchor="t">
            <a:noAutofit/>
          </a:bodyPr>
          <a:lstStyle>
            <a:lvl1pPr marL="0" indent="0" algn="ctr">
              <a:buNone/>
              <a:defRPr/>
            </a:lvl1pPr>
          </a:lstStyle>
          <a:p>
            <a:endParaRPr lang="en-US"/>
          </a:p>
        </p:txBody>
      </p:sp>
      <p:sp>
        <p:nvSpPr>
          <p:cNvPr id="6" name="Title 5">
            <a:extLst>
              <a:ext uri="{FF2B5EF4-FFF2-40B4-BE49-F238E27FC236}">
                <a16:creationId xmlns:a16="http://schemas.microsoft.com/office/drawing/2014/main" id="{D181CB1F-4A11-0F01-BFFC-C34C900A30BA}"/>
              </a:ext>
            </a:extLst>
          </p:cNvPr>
          <p:cNvSpPr>
            <a:spLocks noGrp="1"/>
          </p:cNvSpPr>
          <p:nvPr>
            <p:ph type="title"/>
          </p:nvPr>
        </p:nvSpPr>
        <p:spPr>
          <a:xfrm>
            <a:off x="4078706" y="2456733"/>
            <a:ext cx="8124873" cy="1639939"/>
          </a:xfrm>
          <a:custGeom>
            <a:avLst/>
            <a:gdLst>
              <a:gd name="connsiteX0" fmla="*/ 0 w 8124873"/>
              <a:gd name="connsiteY0" fmla="*/ 0 h 1639939"/>
              <a:gd name="connsiteX1" fmla="*/ 7391297 w 8124873"/>
              <a:gd name="connsiteY1" fmla="*/ 0 h 1639939"/>
              <a:gd name="connsiteX2" fmla="*/ 7794750 w 8124873"/>
              <a:gd name="connsiteY2" fmla="*/ 0 h 1639939"/>
              <a:gd name="connsiteX3" fmla="*/ 8124873 w 8124873"/>
              <a:gd name="connsiteY3" fmla="*/ 0 h 1639939"/>
              <a:gd name="connsiteX4" fmla="*/ 8124873 w 8124873"/>
              <a:gd name="connsiteY4" fmla="*/ 1639939 h 1639939"/>
              <a:gd name="connsiteX5" fmla="*/ 7391297 w 8124873"/>
              <a:gd name="connsiteY5" fmla="*/ 1639939 h 1639939"/>
              <a:gd name="connsiteX6" fmla="*/ 7391297 w 8124873"/>
              <a:gd name="connsiteY6" fmla="*/ 1639938 h 1639939"/>
              <a:gd name="connsiteX7" fmla="*/ 318542 w 8124873"/>
              <a:gd name="connsiteY7" fmla="*/ 1639938 h 1639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24873" h="1639939">
                <a:moveTo>
                  <a:pt x="0" y="0"/>
                </a:moveTo>
                <a:lnTo>
                  <a:pt x="7391297" y="0"/>
                </a:lnTo>
                <a:lnTo>
                  <a:pt x="7794750" y="0"/>
                </a:lnTo>
                <a:lnTo>
                  <a:pt x="8124873" y="0"/>
                </a:lnTo>
                <a:lnTo>
                  <a:pt x="8124873" y="1639939"/>
                </a:lnTo>
                <a:lnTo>
                  <a:pt x="7391297" y="1639939"/>
                </a:lnTo>
                <a:lnTo>
                  <a:pt x="7391297" y="1639938"/>
                </a:lnTo>
                <a:lnTo>
                  <a:pt x="318542" y="1639938"/>
                </a:lnTo>
                <a:close/>
              </a:path>
            </a:pathLst>
          </a:custGeom>
          <a:solidFill>
            <a:schemeClr val="accent2"/>
          </a:solidFill>
        </p:spPr>
        <p:txBody>
          <a:bodyPr wrap="square" lIns="320040" rIns="914400">
            <a:noAutofit/>
          </a:bodyPr>
          <a:lstStyle>
            <a:lvl1pPr algn="r">
              <a:defRPr sz="3200" cap="all" spc="30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543800" y="4398264"/>
            <a:ext cx="3913632" cy="2066544"/>
          </a:xfrm>
        </p:spPr>
        <p:txBody>
          <a:bodyPr>
            <a:normAutofit/>
          </a:bodyPr>
          <a:lstStyle>
            <a:lvl1pPr marL="0" indent="0" algn="r">
              <a:buNone/>
              <a:defRPr sz="2400" spc="140" baseline="0">
                <a:solidFill>
                  <a:schemeClr val="tx2"/>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31702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E3411815-04EC-3B42-4164-952C53388853}"/>
              </a:ext>
            </a:extLst>
          </p:cNvPr>
          <p:cNvCxnSpPr>
            <a:cxnSpLocks/>
          </p:cNvCxnSpPr>
          <p:nvPr userDrawn="1"/>
        </p:nvCxnSpPr>
        <p:spPr>
          <a:xfrm flipV="1">
            <a:off x="4525226" y="0"/>
            <a:ext cx="826338" cy="3452747"/>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2" name="Title 31">
            <a:extLst>
              <a:ext uri="{FF2B5EF4-FFF2-40B4-BE49-F238E27FC236}">
                <a16:creationId xmlns:a16="http://schemas.microsoft.com/office/drawing/2014/main" id="{F6C27894-E7FC-B60E-EF80-41F0D47C64FC}"/>
              </a:ext>
            </a:extLst>
          </p:cNvPr>
          <p:cNvSpPr>
            <a:spLocks noGrp="1"/>
          </p:cNvSpPr>
          <p:nvPr>
            <p:ph type="ctrTitle"/>
          </p:nvPr>
        </p:nvSpPr>
        <p:spPr>
          <a:xfrm>
            <a:off x="0" y="824686"/>
            <a:ext cx="7242048" cy="1632045"/>
          </a:xfrm>
          <a:custGeom>
            <a:avLst/>
            <a:gdLst>
              <a:gd name="connsiteX0" fmla="*/ 408011 w 7242048"/>
              <a:gd name="connsiteY0" fmla="*/ 0 h 1632045"/>
              <a:gd name="connsiteX1" fmla="*/ 7242048 w 7242048"/>
              <a:gd name="connsiteY1" fmla="*/ 0 h 1632045"/>
              <a:gd name="connsiteX2" fmla="*/ 6834037 w 7242048"/>
              <a:gd name="connsiteY2" fmla="*/ 1632044 h 1632045"/>
              <a:gd name="connsiteX3" fmla="*/ 826338 w 7242048"/>
              <a:gd name="connsiteY3" fmla="*/ 1632044 h 1632045"/>
              <a:gd name="connsiteX4" fmla="*/ 826338 w 7242048"/>
              <a:gd name="connsiteY4" fmla="*/ 1632045 h 1632045"/>
              <a:gd name="connsiteX5" fmla="*/ 0 w 7242048"/>
              <a:gd name="connsiteY5" fmla="*/ 1632045 h 1632045"/>
              <a:gd name="connsiteX6" fmla="*/ 0 w 7242048"/>
              <a:gd name="connsiteY6" fmla="*/ 1632044 h 1632045"/>
              <a:gd name="connsiteX7" fmla="*/ 0 w 7242048"/>
              <a:gd name="connsiteY7" fmla="*/ 1 h 1632045"/>
              <a:gd name="connsiteX8" fmla="*/ 408011 w 7242048"/>
              <a:gd name="connsiteY8" fmla="*/ 1 h 163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42048" h="1632045">
                <a:moveTo>
                  <a:pt x="408011" y="0"/>
                </a:moveTo>
                <a:lnTo>
                  <a:pt x="7242048" y="0"/>
                </a:lnTo>
                <a:lnTo>
                  <a:pt x="6834037" y="1632044"/>
                </a:lnTo>
                <a:lnTo>
                  <a:pt x="826338" y="1632044"/>
                </a:lnTo>
                <a:lnTo>
                  <a:pt x="826338" y="1632045"/>
                </a:lnTo>
                <a:lnTo>
                  <a:pt x="0" y="1632045"/>
                </a:lnTo>
                <a:lnTo>
                  <a:pt x="0" y="1632044"/>
                </a:lnTo>
                <a:lnTo>
                  <a:pt x="0" y="1"/>
                </a:lnTo>
                <a:lnTo>
                  <a:pt x="408011" y="1"/>
                </a:lnTo>
                <a:close/>
              </a:path>
            </a:pathLst>
          </a:custGeom>
          <a:solidFill>
            <a:schemeClr val="accent2"/>
          </a:solidFill>
        </p:spPr>
        <p:txBody>
          <a:bodyPr wrap="square" lIns="914400" anchor="ctr">
            <a:noAutofit/>
          </a:bodyPr>
          <a:lstStyle>
            <a:lvl1pPr algn="l">
              <a:defRPr sz="3200" cap="all" spc="300" baseline="0">
                <a:solidFill>
                  <a:schemeClr val="bg1"/>
                </a:solidFill>
                <a:latin typeface="+mj-lt"/>
              </a:defRPr>
            </a:lvl1pPr>
          </a:lstStyle>
          <a:p>
            <a:r>
              <a:rPr lang="en-US"/>
              <a:t>Click to edit Master title style</a:t>
            </a:r>
          </a:p>
        </p:txBody>
      </p:sp>
      <p:sp>
        <p:nvSpPr>
          <p:cNvPr id="6" name="Subtitle 2">
            <a:extLst>
              <a:ext uri="{FF2B5EF4-FFF2-40B4-BE49-F238E27FC236}">
                <a16:creationId xmlns:a16="http://schemas.microsoft.com/office/drawing/2014/main" id="{B641A16B-3688-D842-92F4-5D2C2811539F}"/>
              </a:ext>
            </a:extLst>
          </p:cNvPr>
          <p:cNvSpPr>
            <a:spLocks noGrp="1"/>
          </p:cNvSpPr>
          <p:nvPr>
            <p:ph type="subTitle" idx="1"/>
          </p:nvPr>
        </p:nvSpPr>
        <p:spPr>
          <a:xfrm>
            <a:off x="850392" y="2770632"/>
            <a:ext cx="3383280" cy="3539265"/>
          </a:xfrm>
        </p:spPr>
        <p:txBody>
          <a:bodyPr>
            <a:normAutofit/>
          </a:bodyPr>
          <a:lstStyle>
            <a:lvl1pPr marL="0" indent="0" algn="l">
              <a:lnSpc>
                <a:spcPct val="100000"/>
              </a:lnSpc>
              <a:buNone/>
              <a:defRPr sz="1800" spc="100" baseline="0">
                <a:solidFill>
                  <a:schemeClr val="tx2"/>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1" name="Picture Placeholder 30">
            <a:extLst>
              <a:ext uri="{FF2B5EF4-FFF2-40B4-BE49-F238E27FC236}">
                <a16:creationId xmlns:a16="http://schemas.microsoft.com/office/drawing/2014/main" id="{665CDB64-A6D6-6F40-CFD6-29E72D8ABDC2}"/>
              </a:ext>
            </a:extLst>
          </p:cNvPr>
          <p:cNvSpPr>
            <a:spLocks noGrp="1"/>
          </p:cNvSpPr>
          <p:nvPr>
            <p:ph type="pic" sz="quarter" idx="13"/>
          </p:nvPr>
        </p:nvSpPr>
        <p:spPr>
          <a:xfrm>
            <a:off x="4315032" y="0"/>
            <a:ext cx="7876033" cy="6858000"/>
          </a:xfrm>
          <a:custGeom>
            <a:avLst/>
            <a:gdLst>
              <a:gd name="connsiteX0" fmla="*/ 1579547 w 7876033"/>
              <a:gd name="connsiteY0" fmla="*/ 0 h 6858000"/>
              <a:gd name="connsiteX1" fmla="*/ 7876033 w 7876033"/>
              <a:gd name="connsiteY1" fmla="*/ 0 h 6858000"/>
              <a:gd name="connsiteX2" fmla="*/ 7876033 w 7876033"/>
              <a:gd name="connsiteY2" fmla="*/ 6858000 h 6858000"/>
              <a:gd name="connsiteX3" fmla="*/ 0 w 7876033"/>
              <a:gd name="connsiteY3" fmla="*/ 6858000 h 6858000"/>
              <a:gd name="connsiteX4" fmla="*/ 1013709 w 7876033"/>
              <a:gd name="connsiteY4" fmla="*/ 2456730 h 6858000"/>
              <a:gd name="connsiteX5" fmla="*/ 2519005 w 7876033"/>
              <a:gd name="connsiteY5" fmla="*/ 2456730 h 6858000"/>
              <a:gd name="connsiteX6" fmla="*/ 2927016 w 7876033"/>
              <a:gd name="connsiteY6" fmla="*/ 824686 h 6858000"/>
              <a:gd name="connsiteX7" fmla="*/ 1389604 w 7876033"/>
              <a:gd name="connsiteY7" fmla="*/ 82468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76033" h="6858000">
                <a:moveTo>
                  <a:pt x="1579547" y="0"/>
                </a:moveTo>
                <a:lnTo>
                  <a:pt x="7876033" y="0"/>
                </a:lnTo>
                <a:lnTo>
                  <a:pt x="7876033" y="6858000"/>
                </a:lnTo>
                <a:lnTo>
                  <a:pt x="0" y="6858000"/>
                </a:lnTo>
                <a:lnTo>
                  <a:pt x="1013709" y="2456730"/>
                </a:lnTo>
                <a:lnTo>
                  <a:pt x="2519005" y="2456730"/>
                </a:lnTo>
                <a:lnTo>
                  <a:pt x="2927016" y="824686"/>
                </a:lnTo>
                <a:lnTo>
                  <a:pt x="1389604" y="824686"/>
                </a:lnTo>
                <a:close/>
              </a:path>
            </a:pathLst>
          </a:custGeom>
        </p:spPr>
        <p:txBody>
          <a:bodyPr wrap="square" anchor="t">
            <a:noAutofit/>
          </a:bodyPr>
          <a:lstStyle>
            <a:lvl1pPr marL="0" indent="0" algn="ctr">
              <a:buNone/>
              <a:defRPr/>
            </a:lvl1pPr>
          </a:lstStyle>
          <a:p>
            <a:endParaRPr lang="en-US"/>
          </a:p>
        </p:txBody>
      </p:sp>
      <p:sp>
        <p:nvSpPr>
          <p:cNvPr id="33" name="Date Placeholder 32">
            <a:extLst>
              <a:ext uri="{FF2B5EF4-FFF2-40B4-BE49-F238E27FC236}">
                <a16:creationId xmlns:a16="http://schemas.microsoft.com/office/drawing/2014/main" id="{0C50E73C-A08D-5560-7A59-B04AB6C271CF}"/>
              </a:ext>
            </a:extLst>
          </p:cNvPr>
          <p:cNvSpPr>
            <a:spLocks noGrp="1"/>
          </p:cNvSpPr>
          <p:nvPr>
            <p:ph type="dt" sz="half" idx="14"/>
          </p:nvPr>
        </p:nvSpPr>
        <p:spPr/>
        <p:txBody>
          <a:bodyPr/>
          <a:lstStyle/>
          <a:p>
            <a:r>
              <a:rPr lang="en-US"/>
              <a:t>20XX</a:t>
            </a:r>
          </a:p>
        </p:txBody>
      </p:sp>
      <p:sp>
        <p:nvSpPr>
          <p:cNvPr id="34" name="Footer Placeholder 33">
            <a:extLst>
              <a:ext uri="{FF2B5EF4-FFF2-40B4-BE49-F238E27FC236}">
                <a16:creationId xmlns:a16="http://schemas.microsoft.com/office/drawing/2014/main" id="{66C42DAA-CA98-405C-5B3D-03942AF608E3}"/>
              </a:ext>
            </a:extLst>
          </p:cNvPr>
          <p:cNvSpPr>
            <a:spLocks noGrp="1"/>
          </p:cNvSpPr>
          <p:nvPr>
            <p:ph type="ftr" sz="quarter" idx="15"/>
          </p:nvPr>
        </p:nvSpPr>
        <p:spPr/>
        <p:txBody>
          <a:bodyPr/>
          <a:lstStyle/>
          <a:p>
            <a:r>
              <a:rPr lang="en-US"/>
              <a:t>PRESENTATION TITLE</a:t>
            </a:r>
          </a:p>
        </p:txBody>
      </p:sp>
      <p:sp>
        <p:nvSpPr>
          <p:cNvPr id="35" name="Slide Number Placeholder 34">
            <a:extLst>
              <a:ext uri="{FF2B5EF4-FFF2-40B4-BE49-F238E27FC236}">
                <a16:creationId xmlns:a16="http://schemas.microsoft.com/office/drawing/2014/main" id="{04230E47-E1DF-D844-BA20-327CF9A268F9}"/>
              </a:ext>
            </a:extLst>
          </p:cNvPr>
          <p:cNvSpPr>
            <a:spLocks noGrp="1"/>
          </p:cNvSpPr>
          <p:nvPr>
            <p:ph type="sldNum" sz="quarter" idx="16"/>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7822712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0" name="Picture Placeholder 29">
            <a:extLst>
              <a:ext uri="{FF2B5EF4-FFF2-40B4-BE49-F238E27FC236}">
                <a16:creationId xmlns:a16="http://schemas.microsoft.com/office/drawing/2014/main" id="{DAAD1A05-EA94-DECA-8016-0944B51494F4}"/>
              </a:ext>
            </a:extLst>
          </p:cNvPr>
          <p:cNvSpPr>
            <a:spLocks noGrp="1"/>
          </p:cNvSpPr>
          <p:nvPr>
            <p:ph type="pic" sz="quarter" idx="10"/>
          </p:nvPr>
        </p:nvSpPr>
        <p:spPr>
          <a:xfrm>
            <a:off x="796004" y="0"/>
            <a:ext cx="10585637" cy="6858000"/>
          </a:xfrm>
          <a:custGeom>
            <a:avLst/>
            <a:gdLst>
              <a:gd name="connsiteX0" fmla="*/ 0 w 10585637"/>
              <a:gd name="connsiteY0" fmla="*/ 0 h 6858000"/>
              <a:gd name="connsiteX1" fmla="*/ 8457914 w 10585637"/>
              <a:gd name="connsiteY1" fmla="*/ 0 h 6858000"/>
              <a:gd name="connsiteX2" fmla="*/ 10585637 w 10585637"/>
              <a:gd name="connsiteY2" fmla="*/ 6858000 h 6858000"/>
              <a:gd name="connsiteX3" fmla="*/ 2134498 w 10585637"/>
              <a:gd name="connsiteY3" fmla="*/ 6858000 h 6858000"/>
              <a:gd name="connsiteX4" fmla="*/ 0 w 10585637"/>
              <a:gd name="connsiteY4" fmla="*/ 147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637" h="6858000">
                <a:moveTo>
                  <a:pt x="0" y="0"/>
                </a:moveTo>
                <a:lnTo>
                  <a:pt x="8457914" y="0"/>
                </a:lnTo>
                <a:lnTo>
                  <a:pt x="10585637" y="6858000"/>
                </a:lnTo>
                <a:lnTo>
                  <a:pt x="2134498" y="6858000"/>
                </a:lnTo>
                <a:lnTo>
                  <a:pt x="0" y="14700"/>
                </a:lnTo>
                <a:close/>
              </a:path>
            </a:pathLst>
          </a:custGeom>
        </p:spPr>
        <p:txBody>
          <a:bodyPr wrap="square">
            <a:noAutofit/>
          </a:bodyPr>
          <a:lstStyle>
            <a:lvl1pPr marL="0" indent="0">
              <a:buNone/>
              <a:defRPr/>
            </a:lvl1pPr>
          </a:lstStyle>
          <a:p>
            <a:endParaRPr lang="en-US"/>
          </a:p>
        </p:txBody>
      </p:sp>
      <p:sp>
        <p:nvSpPr>
          <p:cNvPr id="32" name="Title 31">
            <a:extLst>
              <a:ext uri="{FF2B5EF4-FFF2-40B4-BE49-F238E27FC236}">
                <a16:creationId xmlns:a16="http://schemas.microsoft.com/office/drawing/2014/main" id="{793E3242-AD58-8F66-E664-E86E45BAD887}"/>
              </a:ext>
            </a:extLst>
          </p:cNvPr>
          <p:cNvSpPr>
            <a:spLocks noGrp="1"/>
          </p:cNvSpPr>
          <p:nvPr>
            <p:ph type="title"/>
          </p:nvPr>
        </p:nvSpPr>
        <p:spPr>
          <a:xfrm>
            <a:off x="498764" y="2612978"/>
            <a:ext cx="11222181" cy="1632044"/>
          </a:xfrm>
          <a:custGeom>
            <a:avLst/>
            <a:gdLst>
              <a:gd name="connsiteX0" fmla="*/ 0 w 11222181"/>
              <a:gd name="connsiteY0" fmla="*/ 0 h 1632044"/>
              <a:gd name="connsiteX1" fmla="*/ 10725289 w 11222181"/>
              <a:gd name="connsiteY1" fmla="*/ 0 h 1632044"/>
              <a:gd name="connsiteX2" fmla="*/ 11222181 w 11222181"/>
              <a:gd name="connsiteY2" fmla="*/ 1632044 h 1632044"/>
              <a:gd name="connsiteX3" fmla="*/ 496892 w 11222181"/>
              <a:gd name="connsiteY3" fmla="*/ 1632044 h 1632044"/>
            </a:gdLst>
            <a:ahLst/>
            <a:cxnLst>
              <a:cxn ang="0">
                <a:pos x="connsiteX0" y="connsiteY0"/>
              </a:cxn>
              <a:cxn ang="0">
                <a:pos x="connsiteX1" y="connsiteY1"/>
              </a:cxn>
              <a:cxn ang="0">
                <a:pos x="connsiteX2" y="connsiteY2"/>
              </a:cxn>
              <a:cxn ang="0">
                <a:pos x="connsiteX3" y="connsiteY3"/>
              </a:cxn>
            </a:cxnLst>
            <a:rect l="l" t="t" r="r" b="b"/>
            <a:pathLst>
              <a:path w="11222181" h="1632044">
                <a:moveTo>
                  <a:pt x="0" y="0"/>
                </a:moveTo>
                <a:lnTo>
                  <a:pt x="10725289" y="0"/>
                </a:lnTo>
                <a:lnTo>
                  <a:pt x="11222181" y="1632044"/>
                </a:lnTo>
                <a:lnTo>
                  <a:pt x="496892" y="1632044"/>
                </a:lnTo>
                <a:close/>
              </a:path>
            </a:pathLst>
          </a:custGeom>
          <a:solidFill>
            <a:schemeClr val="accent2"/>
          </a:solidFill>
        </p:spPr>
        <p:txBody>
          <a:bodyPr wrap="square" anchor="ctr">
            <a:noAutofit/>
          </a:bodyPr>
          <a:lstStyle>
            <a:lvl1pPr algn="ctr">
              <a:defRPr sz="3200" cap="all" spc="300" baseline="0">
                <a:solidFill>
                  <a:schemeClr val="bg1"/>
                </a:solidFill>
                <a:latin typeface="+mj-lt"/>
              </a:defRPr>
            </a:lvl1pPr>
          </a:lstStyle>
          <a:p>
            <a:r>
              <a:rPr lang="en-US"/>
              <a:t>Click to edit Master title style</a:t>
            </a:r>
          </a:p>
        </p:txBody>
      </p:sp>
      <p:cxnSp>
        <p:nvCxnSpPr>
          <p:cNvPr id="9" name="Straight Connector 8">
            <a:extLst>
              <a:ext uri="{FF2B5EF4-FFF2-40B4-BE49-F238E27FC236}">
                <a16:creationId xmlns:a16="http://schemas.microsoft.com/office/drawing/2014/main" id="{FF365414-3CF9-C6C5-6C64-6DDC6F29EC44}"/>
              </a:ext>
            </a:extLst>
          </p:cNvPr>
          <p:cNvCxnSpPr>
            <a:cxnSpLocks/>
          </p:cNvCxnSpPr>
          <p:nvPr/>
        </p:nvCxnSpPr>
        <p:spPr>
          <a:xfrm flipH="1" flipV="1">
            <a:off x="791417" y="1533236"/>
            <a:ext cx="1644074" cy="535621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A5C2F26-E104-EC3D-9D33-3663DD824926}"/>
              </a:ext>
            </a:extLst>
          </p:cNvPr>
          <p:cNvCxnSpPr>
            <a:cxnSpLocks/>
          </p:cNvCxnSpPr>
          <p:nvPr/>
        </p:nvCxnSpPr>
        <p:spPr>
          <a:xfrm rot="10800000" flipH="1" flipV="1">
            <a:off x="9747272" y="-36946"/>
            <a:ext cx="1644074" cy="5384805"/>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458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subtitle and image">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BAFFA9AF-B92E-6FB6-2C75-96A5AFEB1E04}"/>
              </a:ext>
            </a:extLst>
          </p:cNvPr>
          <p:cNvCxnSpPr>
            <a:cxnSpLocks/>
          </p:cNvCxnSpPr>
          <p:nvPr/>
        </p:nvCxnSpPr>
        <p:spPr>
          <a:xfrm>
            <a:off x="9033794" y="-19737"/>
            <a:ext cx="1608697" cy="5990769"/>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B469568F-F17C-4C3C-9A6F-ED292B601115}"/>
              </a:ext>
            </a:extLst>
          </p:cNvPr>
          <p:cNvSpPr/>
          <p:nvPr userDrawn="1"/>
        </p:nvSpPr>
        <p:spPr>
          <a:xfrm>
            <a:off x="2043953" y="2205318"/>
            <a:ext cx="8104094" cy="23128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11">
            <a:extLst>
              <a:ext uri="{FF2B5EF4-FFF2-40B4-BE49-F238E27FC236}">
                <a16:creationId xmlns:a16="http://schemas.microsoft.com/office/drawing/2014/main" id="{0355631C-448A-3364-05F2-D4C7F9CA6CAA}"/>
              </a:ext>
            </a:extLst>
          </p:cNvPr>
          <p:cNvSpPr>
            <a:spLocks noGrp="1"/>
          </p:cNvSpPr>
          <p:nvPr>
            <p:ph type="pic" sz="quarter" idx="10"/>
          </p:nvPr>
        </p:nvSpPr>
        <p:spPr>
          <a:xfrm>
            <a:off x="0" y="0"/>
            <a:ext cx="10266980" cy="6858000"/>
          </a:xfrm>
          <a:custGeom>
            <a:avLst/>
            <a:gdLst>
              <a:gd name="connsiteX0" fmla="*/ 0 w 10266980"/>
              <a:gd name="connsiteY0" fmla="*/ 0 h 6858000"/>
              <a:gd name="connsiteX1" fmla="*/ 8414327 w 10266980"/>
              <a:gd name="connsiteY1" fmla="*/ 0 h 6858000"/>
              <a:gd name="connsiteX2" fmla="*/ 10266980 w 10266980"/>
              <a:gd name="connsiteY2" fmla="*/ 6858000 h 6858000"/>
              <a:gd name="connsiteX3" fmla="*/ 0 w 102669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266980" h="6858000">
                <a:moveTo>
                  <a:pt x="0" y="0"/>
                </a:moveTo>
                <a:lnTo>
                  <a:pt x="8414327" y="0"/>
                </a:lnTo>
                <a:lnTo>
                  <a:pt x="10266980" y="6858000"/>
                </a:lnTo>
                <a:lnTo>
                  <a:pt x="0" y="6858000"/>
                </a:lnTo>
                <a:close/>
              </a:path>
            </a:pathLst>
          </a:custGeom>
        </p:spPr>
        <p:txBody>
          <a:bodyPr wrap="square">
            <a:noAutofit/>
          </a:bodyPr>
          <a:lstStyle>
            <a:lvl1pPr marL="0" indent="0">
              <a:buNone/>
              <a:defRPr/>
            </a:lvl1pPr>
          </a:lstStyle>
          <a:p>
            <a:endParaRPr lang="en-US"/>
          </a:p>
        </p:txBody>
      </p:sp>
      <p:sp>
        <p:nvSpPr>
          <p:cNvPr id="16" name="Title 15">
            <a:extLst>
              <a:ext uri="{FF2B5EF4-FFF2-40B4-BE49-F238E27FC236}">
                <a16:creationId xmlns:a16="http://schemas.microsoft.com/office/drawing/2014/main" id="{DBAD2210-AFD2-BF88-9107-E2A5FFD0775A}"/>
              </a:ext>
            </a:extLst>
          </p:cNvPr>
          <p:cNvSpPr>
            <a:spLocks noGrp="1"/>
          </p:cNvSpPr>
          <p:nvPr>
            <p:ph type="title"/>
          </p:nvPr>
        </p:nvSpPr>
        <p:spPr>
          <a:xfrm>
            <a:off x="-1" y="2084831"/>
            <a:ext cx="11099173" cy="2852929"/>
          </a:xfrm>
          <a:custGeom>
            <a:avLst/>
            <a:gdLst>
              <a:gd name="connsiteX0" fmla="*/ 0 w 11099173"/>
              <a:gd name="connsiteY0" fmla="*/ 0 h 2852929"/>
              <a:gd name="connsiteX1" fmla="*/ 8926491 w 11099173"/>
              <a:gd name="connsiteY1" fmla="*/ 0 h 2852929"/>
              <a:gd name="connsiteX2" fmla="*/ 8926491 w 11099173"/>
              <a:gd name="connsiteY2" fmla="*/ 2 h 2852929"/>
              <a:gd name="connsiteX3" fmla="*/ 10398992 w 11099173"/>
              <a:gd name="connsiteY3" fmla="*/ 2 h 2852929"/>
              <a:gd name="connsiteX4" fmla="*/ 11099173 w 11099173"/>
              <a:gd name="connsiteY4" fmla="*/ 2852929 h 2852929"/>
              <a:gd name="connsiteX5" fmla="*/ 8298450 w 11099173"/>
              <a:gd name="connsiteY5" fmla="*/ 2852929 h 2852929"/>
              <a:gd name="connsiteX6" fmla="*/ 8298450 w 11099173"/>
              <a:gd name="connsiteY6" fmla="*/ 2852927 h 2852929"/>
              <a:gd name="connsiteX7" fmla="*/ 0 w 11099173"/>
              <a:gd name="connsiteY7" fmla="*/ 2852927 h 285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99173" h="2852929">
                <a:moveTo>
                  <a:pt x="0" y="0"/>
                </a:moveTo>
                <a:lnTo>
                  <a:pt x="8926491" y="0"/>
                </a:lnTo>
                <a:lnTo>
                  <a:pt x="8926491" y="2"/>
                </a:lnTo>
                <a:lnTo>
                  <a:pt x="10398992" y="2"/>
                </a:lnTo>
                <a:lnTo>
                  <a:pt x="11099173" y="2852929"/>
                </a:lnTo>
                <a:lnTo>
                  <a:pt x="8298450" y="2852929"/>
                </a:lnTo>
                <a:lnTo>
                  <a:pt x="8298450" y="2852927"/>
                </a:lnTo>
                <a:lnTo>
                  <a:pt x="0" y="2852927"/>
                </a:lnTo>
                <a:close/>
              </a:path>
            </a:pathLst>
          </a:custGeom>
          <a:solidFill>
            <a:schemeClr val="accent2"/>
          </a:solidFill>
        </p:spPr>
        <p:txBody>
          <a:bodyPr wrap="square" lIns="914400" bIns="1371600" anchor="b">
            <a:noAutofit/>
          </a:bodyPr>
          <a:lstStyle>
            <a:lvl1pPr algn="l">
              <a:defRPr sz="3600" cap="all" spc="300" baseline="0">
                <a:solidFill>
                  <a:schemeClr val="bg1"/>
                </a:solidFill>
                <a:latin typeface="+mj-lt"/>
              </a:defRPr>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50392" y="3666744"/>
            <a:ext cx="9079992" cy="1051560"/>
          </a:xfrm>
        </p:spPr>
        <p:txBody>
          <a:bodyPr tIns="91440">
            <a:normAutofit/>
          </a:bodyPr>
          <a:lstStyle>
            <a:lvl1pPr marL="0" indent="0" algn="l">
              <a:buNone/>
              <a:defRPr sz="2400" spc="3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9085456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3A7F7468-D0CF-4B30-965A-D9066D6C288F}"/>
              </a:ext>
            </a:extLst>
          </p:cNvPr>
          <p:cNvSpPr>
            <a:spLocks noGrp="1"/>
          </p:cNvSpPr>
          <p:nvPr>
            <p:ph type="ctrTitle"/>
          </p:nvPr>
        </p:nvSpPr>
        <p:spPr>
          <a:xfrm>
            <a:off x="0" y="824686"/>
            <a:ext cx="7242048" cy="1632045"/>
          </a:xfrm>
          <a:custGeom>
            <a:avLst/>
            <a:gdLst>
              <a:gd name="connsiteX0" fmla="*/ 408011 w 7242048"/>
              <a:gd name="connsiteY0" fmla="*/ 0 h 1632045"/>
              <a:gd name="connsiteX1" fmla="*/ 7242048 w 7242048"/>
              <a:gd name="connsiteY1" fmla="*/ 0 h 1632045"/>
              <a:gd name="connsiteX2" fmla="*/ 6834037 w 7242048"/>
              <a:gd name="connsiteY2" fmla="*/ 1632044 h 1632045"/>
              <a:gd name="connsiteX3" fmla="*/ 826338 w 7242048"/>
              <a:gd name="connsiteY3" fmla="*/ 1632044 h 1632045"/>
              <a:gd name="connsiteX4" fmla="*/ 826338 w 7242048"/>
              <a:gd name="connsiteY4" fmla="*/ 1632045 h 1632045"/>
              <a:gd name="connsiteX5" fmla="*/ 0 w 7242048"/>
              <a:gd name="connsiteY5" fmla="*/ 1632045 h 1632045"/>
              <a:gd name="connsiteX6" fmla="*/ 0 w 7242048"/>
              <a:gd name="connsiteY6" fmla="*/ 1632044 h 1632045"/>
              <a:gd name="connsiteX7" fmla="*/ 0 w 7242048"/>
              <a:gd name="connsiteY7" fmla="*/ 1 h 1632045"/>
              <a:gd name="connsiteX8" fmla="*/ 408011 w 7242048"/>
              <a:gd name="connsiteY8" fmla="*/ 1 h 163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42048" h="1632045">
                <a:moveTo>
                  <a:pt x="408011" y="0"/>
                </a:moveTo>
                <a:lnTo>
                  <a:pt x="7242048" y="0"/>
                </a:lnTo>
                <a:lnTo>
                  <a:pt x="6834037" y="1632044"/>
                </a:lnTo>
                <a:lnTo>
                  <a:pt x="826338" y="1632044"/>
                </a:lnTo>
                <a:lnTo>
                  <a:pt x="826338" y="1632045"/>
                </a:lnTo>
                <a:lnTo>
                  <a:pt x="0" y="1632045"/>
                </a:lnTo>
                <a:lnTo>
                  <a:pt x="0" y="1632044"/>
                </a:lnTo>
                <a:lnTo>
                  <a:pt x="0" y="1"/>
                </a:lnTo>
                <a:lnTo>
                  <a:pt x="408011" y="1"/>
                </a:ln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lIns="914400" anchor="ctr">
            <a:noAutofit/>
          </a:bodyPr>
          <a:lstStyle>
            <a:lvl1pPr algn="l">
              <a:lnSpc>
                <a:spcPct val="100000"/>
              </a:lnSpc>
              <a:defRPr sz="3200" cap="all" spc="300" baseline="0">
                <a:solidFill>
                  <a:schemeClr val="bg1"/>
                </a:solidFill>
                <a:latin typeface="+mj-lt"/>
              </a:defRPr>
            </a:lvl1pPr>
          </a:lstStyle>
          <a:p>
            <a:r>
              <a:rPr lang="en-US"/>
              <a:t>Click to edit Master title style</a:t>
            </a:r>
          </a:p>
        </p:txBody>
      </p:sp>
      <p:sp>
        <p:nvSpPr>
          <p:cNvPr id="29" name="Content Placeholder 27">
            <a:extLst>
              <a:ext uri="{FF2B5EF4-FFF2-40B4-BE49-F238E27FC236}">
                <a16:creationId xmlns:a16="http://schemas.microsoft.com/office/drawing/2014/main" id="{2050A67D-B2BA-336A-36B8-35D283DEAD58}"/>
              </a:ext>
            </a:extLst>
          </p:cNvPr>
          <p:cNvSpPr>
            <a:spLocks noGrp="1"/>
          </p:cNvSpPr>
          <p:nvPr>
            <p:ph sz="quarter" idx="15"/>
          </p:nvPr>
        </p:nvSpPr>
        <p:spPr>
          <a:xfrm>
            <a:off x="915988" y="2761488"/>
            <a:ext cx="5430837" cy="3300984"/>
          </a:xfrm>
        </p:spPr>
        <p:txBody>
          <a:bodyPr/>
          <a:lstStyle>
            <a:lvl1pPr marL="0" indent="0">
              <a:lnSpc>
                <a:spcPct val="100000"/>
              </a:lnSpc>
              <a:buNone/>
              <a:defRPr sz="1800" b="1"/>
            </a:lvl1pPr>
            <a:lvl2pPr marL="283464" indent="-283464">
              <a:lnSpc>
                <a:spcPct val="100000"/>
              </a:lnSpc>
              <a:spcBef>
                <a:spcPts val="1000"/>
              </a:spcBef>
              <a:defRPr sz="1800"/>
            </a:lvl2pPr>
            <a:lvl3pPr marL="548640" indent="-283464">
              <a:lnSpc>
                <a:spcPct val="100000"/>
              </a:lnSpc>
              <a:defRPr sz="1600"/>
            </a:lvl3pPr>
            <a:lvl4pPr marL="822960" indent="-283464">
              <a:lnSpc>
                <a:spcPct val="100000"/>
              </a:lnSpc>
              <a:defRPr sz="1600"/>
            </a:lvl4pPr>
            <a:lvl5pPr marL="1097280" indent="-283464">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7" name="Picture Placeholder 26">
            <a:extLst>
              <a:ext uri="{FF2B5EF4-FFF2-40B4-BE49-F238E27FC236}">
                <a16:creationId xmlns:a16="http://schemas.microsoft.com/office/drawing/2014/main" id="{0DA38E85-9448-450D-A4ED-FFA79C7100D6}"/>
              </a:ext>
            </a:extLst>
          </p:cNvPr>
          <p:cNvSpPr>
            <a:spLocks noGrp="1"/>
          </p:cNvSpPr>
          <p:nvPr>
            <p:ph type="pic" sz="quarter" idx="14"/>
          </p:nvPr>
        </p:nvSpPr>
        <p:spPr>
          <a:xfrm>
            <a:off x="6862918" y="0"/>
            <a:ext cx="5329082" cy="6858000"/>
          </a:xfrm>
          <a:custGeom>
            <a:avLst/>
            <a:gdLst>
              <a:gd name="connsiteX0" fmla="*/ 1688746 w 5730658"/>
              <a:gd name="connsiteY0" fmla="*/ 0 h 6858000"/>
              <a:gd name="connsiteX1" fmla="*/ 5730658 w 5730658"/>
              <a:gd name="connsiteY1" fmla="*/ 0 h 6858000"/>
              <a:gd name="connsiteX2" fmla="*/ 5730658 w 5730658"/>
              <a:gd name="connsiteY2" fmla="*/ 6858000 h 6858000"/>
              <a:gd name="connsiteX3" fmla="*/ 31751 w 5730658"/>
              <a:gd name="connsiteY3" fmla="*/ 6858000 h 6858000"/>
              <a:gd name="connsiteX4" fmla="*/ 31751 w 5730658"/>
              <a:gd name="connsiteY4" fmla="*/ 6857688 h 6858000"/>
              <a:gd name="connsiteX5" fmla="*/ 0 w 5730658"/>
              <a:gd name="connsiteY5" fmla="*/ 6857932 h 6858000"/>
              <a:gd name="connsiteX6" fmla="*/ 31751 w 5730658"/>
              <a:gd name="connsiteY6" fmla="*/ 6729501 h 6858000"/>
              <a:gd name="connsiteX7" fmla="*/ 31751 w 5730658"/>
              <a:gd name="connsiteY7" fmla="*/ 6681788 h 6858000"/>
              <a:gd name="connsiteX8" fmla="*/ 43547 w 5730658"/>
              <a:gd name="connsiteY8" fmla="*/ 6681788 h 6858000"/>
              <a:gd name="connsiteX9" fmla="*/ 1688746 w 5730658"/>
              <a:gd name="connsiteY9" fmla="*/ 270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30658" h="6858000">
                <a:moveTo>
                  <a:pt x="1688746" y="0"/>
                </a:moveTo>
                <a:lnTo>
                  <a:pt x="5730658" y="0"/>
                </a:lnTo>
                <a:lnTo>
                  <a:pt x="5730658" y="6858000"/>
                </a:lnTo>
                <a:lnTo>
                  <a:pt x="31751" y="6858000"/>
                </a:lnTo>
                <a:lnTo>
                  <a:pt x="31751" y="6857688"/>
                </a:lnTo>
                <a:lnTo>
                  <a:pt x="0" y="6857932"/>
                </a:lnTo>
                <a:lnTo>
                  <a:pt x="31751" y="6729501"/>
                </a:lnTo>
                <a:lnTo>
                  <a:pt x="31751" y="6681788"/>
                </a:lnTo>
                <a:lnTo>
                  <a:pt x="43547" y="6681788"/>
                </a:lnTo>
                <a:lnTo>
                  <a:pt x="1688746" y="27053"/>
                </a:lnTo>
                <a:close/>
              </a:path>
            </a:pathLst>
          </a:custGeom>
        </p:spPr>
        <p:txBody>
          <a:bodyPr wrap="square" anchor="ctr">
            <a:noAutofit/>
          </a:bodyPr>
          <a:lstStyle>
            <a:lvl1pPr marL="0" indent="0" algn="ctr">
              <a:buNone/>
              <a:defRPr/>
            </a:lvl1pPr>
          </a:lstStyle>
          <a:p>
            <a:endParaRPr lang="en-US"/>
          </a:p>
        </p:txBody>
      </p:sp>
      <p:cxnSp>
        <p:nvCxnSpPr>
          <p:cNvPr id="3" name="Straight Connector 2">
            <a:extLst>
              <a:ext uri="{FF2B5EF4-FFF2-40B4-BE49-F238E27FC236}">
                <a16:creationId xmlns:a16="http://schemas.microsoft.com/office/drawing/2014/main" id="{7322EF1F-9171-ABED-A2E4-337828259D8E}"/>
              </a:ext>
            </a:extLst>
          </p:cNvPr>
          <p:cNvCxnSpPr>
            <a:cxnSpLocks/>
          </p:cNvCxnSpPr>
          <p:nvPr userDrawn="1"/>
        </p:nvCxnSpPr>
        <p:spPr>
          <a:xfrm flipV="1">
            <a:off x="6547104" y="0"/>
            <a:ext cx="1375201" cy="6091084"/>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0" name="Date Placeholder 29">
            <a:extLst>
              <a:ext uri="{FF2B5EF4-FFF2-40B4-BE49-F238E27FC236}">
                <a16:creationId xmlns:a16="http://schemas.microsoft.com/office/drawing/2014/main" id="{FC5A20C1-8893-A2F6-4C6B-F69046802503}"/>
              </a:ext>
            </a:extLst>
          </p:cNvPr>
          <p:cNvSpPr>
            <a:spLocks noGrp="1"/>
          </p:cNvSpPr>
          <p:nvPr>
            <p:ph type="dt" sz="half" idx="16"/>
          </p:nvPr>
        </p:nvSpPr>
        <p:spPr/>
        <p:txBody>
          <a:bodyPr/>
          <a:lstStyle/>
          <a:p>
            <a:r>
              <a:rPr lang="en-US"/>
              <a:t>20XX</a:t>
            </a:r>
          </a:p>
        </p:txBody>
      </p:sp>
      <p:sp>
        <p:nvSpPr>
          <p:cNvPr id="31" name="Footer Placeholder 30">
            <a:extLst>
              <a:ext uri="{FF2B5EF4-FFF2-40B4-BE49-F238E27FC236}">
                <a16:creationId xmlns:a16="http://schemas.microsoft.com/office/drawing/2014/main" id="{D32CEF04-5959-D52F-CB9C-8B1CE0EF9641}"/>
              </a:ext>
            </a:extLst>
          </p:cNvPr>
          <p:cNvSpPr>
            <a:spLocks noGrp="1"/>
          </p:cNvSpPr>
          <p:nvPr>
            <p:ph type="ftr" sz="quarter" idx="17"/>
          </p:nvPr>
        </p:nvSpPr>
        <p:spPr/>
        <p:txBody>
          <a:bodyPr/>
          <a:lstStyle/>
          <a:p>
            <a:r>
              <a:rPr lang="en-US"/>
              <a:t>PRESENTATION TITLE</a:t>
            </a:r>
          </a:p>
        </p:txBody>
      </p:sp>
      <p:sp>
        <p:nvSpPr>
          <p:cNvPr id="32" name="Slide Number Placeholder 31">
            <a:extLst>
              <a:ext uri="{FF2B5EF4-FFF2-40B4-BE49-F238E27FC236}">
                <a16:creationId xmlns:a16="http://schemas.microsoft.com/office/drawing/2014/main" id="{C7E0A1F8-599A-4E42-C71C-F5631D7CC72E}"/>
              </a:ext>
            </a:extLst>
          </p:cNvPr>
          <p:cNvSpPr>
            <a:spLocks noGrp="1"/>
          </p:cNvSpPr>
          <p:nvPr>
            <p:ph type="sldNum" sz="quarter" idx="18"/>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229061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with subtitle">
    <p:bg>
      <p:bgPr>
        <a:solidFill>
          <a:schemeClr val="accent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4A390FB6-CC60-7326-1AB7-5E994D8B88A2}"/>
              </a:ext>
            </a:extLst>
          </p:cNvPr>
          <p:cNvSpPr/>
          <p:nvPr/>
        </p:nvSpPr>
        <p:spPr>
          <a:xfrm>
            <a:off x="-9235" y="-1"/>
            <a:ext cx="2939737" cy="6858001"/>
          </a:xfrm>
          <a:custGeom>
            <a:avLst/>
            <a:gdLst>
              <a:gd name="connsiteX0" fmla="*/ 800654 w 2939737"/>
              <a:gd name="connsiteY0" fmla="*/ 1 h 6858001"/>
              <a:gd name="connsiteX1" fmla="*/ 2939737 w 2939737"/>
              <a:gd name="connsiteY1" fmla="*/ 6858001 h 6858001"/>
              <a:gd name="connsiteX2" fmla="*/ 800654 w 2939737"/>
              <a:gd name="connsiteY2" fmla="*/ 6858001 h 6858001"/>
              <a:gd name="connsiteX3" fmla="*/ 0 w 2939737"/>
              <a:gd name="connsiteY3" fmla="*/ 0 h 6858001"/>
              <a:gd name="connsiteX4" fmla="*/ 800653 w 2939737"/>
              <a:gd name="connsiteY4" fmla="*/ 0 h 6858001"/>
              <a:gd name="connsiteX5" fmla="*/ 800653 w 2939737"/>
              <a:gd name="connsiteY5" fmla="*/ 6858001 h 6858001"/>
              <a:gd name="connsiteX6" fmla="*/ 0 w 2939737"/>
              <a:gd name="connsiteY6"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39737" h="6858001">
                <a:moveTo>
                  <a:pt x="800654" y="1"/>
                </a:moveTo>
                <a:lnTo>
                  <a:pt x="2939737" y="6858001"/>
                </a:lnTo>
                <a:lnTo>
                  <a:pt x="800654" y="6858001"/>
                </a:lnTo>
                <a:close/>
                <a:moveTo>
                  <a:pt x="0" y="0"/>
                </a:moveTo>
                <a:lnTo>
                  <a:pt x="800653" y="0"/>
                </a:lnTo>
                <a:lnTo>
                  <a:pt x="800653" y="6858001"/>
                </a:lnTo>
                <a:lnTo>
                  <a:pt x="0" y="685800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6" name="Straight Connector 15">
            <a:extLst>
              <a:ext uri="{FF2B5EF4-FFF2-40B4-BE49-F238E27FC236}">
                <a16:creationId xmlns:a16="http://schemas.microsoft.com/office/drawing/2014/main" id="{C2DD0CB1-E555-18FF-AE10-4DB46E71C9AB}"/>
              </a:ext>
            </a:extLst>
          </p:cNvPr>
          <p:cNvCxnSpPr>
            <a:cxnSpLocks/>
          </p:cNvCxnSpPr>
          <p:nvPr/>
        </p:nvCxnSpPr>
        <p:spPr>
          <a:xfrm flipH="1" flipV="1">
            <a:off x="791417" y="1533236"/>
            <a:ext cx="1644074" cy="535621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F16E01A3-9A40-A2AF-E9CC-DA05A857AF7A}"/>
              </a:ext>
            </a:extLst>
          </p:cNvPr>
          <p:cNvSpPr/>
          <p:nvPr userDrawn="1"/>
        </p:nvSpPr>
        <p:spPr>
          <a:xfrm rot="10800000">
            <a:off x="9242505" y="0"/>
            <a:ext cx="2949493" cy="6856549"/>
          </a:xfrm>
          <a:custGeom>
            <a:avLst/>
            <a:gdLst>
              <a:gd name="connsiteX0" fmla="*/ 2949493 w 2949493"/>
              <a:gd name="connsiteY0" fmla="*/ 6856549 h 6856549"/>
              <a:gd name="connsiteX1" fmla="*/ 800653 w 2949493"/>
              <a:gd name="connsiteY1" fmla="*/ 6856549 h 6856549"/>
              <a:gd name="connsiteX2" fmla="*/ 0 w 2949493"/>
              <a:gd name="connsiteY2" fmla="*/ 6856549 h 6856549"/>
              <a:gd name="connsiteX3" fmla="*/ 0 w 2949493"/>
              <a:gd name="connsiteY3" fmla="*/ 0 h 6856549"/>
              <a:gd name="connsiteX4" fmla="*/ 801107 w 2949493"/>
              <a:gd name="connsiteY4" fmla="*/ 0 h 6856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9493" h="6856549">
                <a:moveTo>
                  <a:pt x="2949493" y="6856549"/>
                </a:moveTo>
                <a:lnTo>
                  <a:pt x="800653" y="6856549"/>
                </a:lnTo>
                <a:lnTo>
                  <a:pt x="0" y="6856549"/>
                </a:lnTo>
                <a:lnTo>
                  <a:pt x="0" y="0"/>
                </a:lnTo>
                <a:lnTo>
                  <a:pt x="801107"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2" name="Straight Connector 21">
            <a:extLst>
              <a:ext uri="{FF2B5EF4-FFF2-40B4-BE49-F238E27FC236}">
                <a16:creationId xmlns:a16="http://schemas.microsoft.com/office/drawing/2014/main" id="{C90C38C9-1782-B768-078E-73091483A95A}"/>
              </a:ext>
            </a:extLst>
          </p:cNvPr>
          <p:cNvCxnSpPr>
            <a:cxnSpLocks/>
          </p:cNvCxnSpPr>
          <p:nvPr/>
        </p:nvCxnSpPr>
        <p:spPr>
          <a:xfrm rot="10800000" flipH="1" flipV="1">
            <a:off x="9747272" y="-36946"/>
            <a:ext cx="1644074" cy="5384805"/>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5942173C-2B01-804E-85FB-4D68140D4E1A}"/>
              </a:ext>
            </a:extLst>
          </p:cNvPr>
          <p:cNvSpPr>
            <a:spLocks noGrp="1"/>
          </p:cNvSpPr>
          <p:nvPr userDrawn="1">
            <p:ph type="ctrTitle"/>
          </p:nvPr>
        </p:nvSpPr>
        <p:spPr>
          <a:xfrm>
            <a:off x="1920240" y="2039112"/>
            <a:ext cx="7982712" cy="1581912"/>
          </a:xfrm>
        </p:spPr>
        <p:txBody>
          <a:bodyPr anchor="b">
            <a:noAutofit/>
          </a:bodyPr>
          <a:lstStyle>
            <a:lvl1pPr algn="ctr">
              <a:defRPr sz="3200" cap="all" spc="300" baseline="0">
                <a:solidFill>
                  <a:schemeClr val="bg1"/>
                </a:solidFill>
                <a:latin typeface="+mj-lt"/>
              </a:defRPr>
            </a:lvl1pPr>
          </a:lstStyle>
          <a:p>
            <a:r>
              <a:rPr lang="en-US"/>
              <a:t>Click to edit Master title style</a:t>
            </a:r>
          </a:p>
        </p:txBody>
      </p:sp>
      <p:sp>
        <p:nvSpPr>
          <p:cNvPr id="6" name="Subtitle 2">
            <a:extLst>
              <a:ext uri="{FF2B5EF4-FFF2-40B4-BE49-F238E27FC236}">
                <a16:creationId xmlns:a16="http://schemas.microsoft.com/office/drawing/2014/main" id="{B641A16B-3688-D842-92F4-5D2C2811539F}"/>
              </a:ext>
            </a:extLst>
          </p:cNvPr>
          <p:cNvSpPr>
            <a:spLocks noGrp="1"/>
          </p:cNvSpPr>
          <p:nvPr userDrawn="1">
            <p:ph type="subTitle" idx="1"/>
          </p:nvPr>
        </p:nvSpPr>
        <p:spPr>
          <a:xfrm>
            <a:off x="2111829" y="3584448"/>
            <a:ext cx="7791123" cy="612648"/>
          </a:xfrm>
          <a:prstGeom prst="rect">
            <a:avLst/>
          </a:prstGeom>
        </p:spPr>
        <p:txBody>
          <a:bodyPr anchor="ctr">
            <a:normAutofit/>
          </a:bodyPr>
          <a:lstStyle>
            <a:lvl1pPr marL="0" indent="0" algn="ctr">
              <a:lnSpc>
                <a:spcPct val="125000"/>
              </a:lnSpc>
              <a:buNone/>
              <a:defRPr sz="2400" spc="140" baseline="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586999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dar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2FD45A-B915-6AEF-5B45-09567508BB39}"/>
              </a:ext>
            </a:extLst>
          </p:cNvPr>
          <p:cNvSpPr/>
          <p:nvPr userDrawn="1"/>
        </p:nvSpPr>
        <p:spPr>
          <a:xfrm>
            <a:off x="0" y="2266855"/>
            <a:ext cx="12192000" cy="459114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9">
            <a:extLst>
              <a:ext uri="{FF2B5EF4-FFF2-40B4-BE49-F238E27FC236}">
                <a16:creationId xmlns:a16="http://schemas.microsoft.com/office/drawing/2014/main" id="{028065BE-52F2-4F89-82A3-E5DA80527B9C}"/>
              </a:ext>
            </a:extLst>
          </p:cNvPr>
          <p:cNvSpPr>
            <a:spLocks noGrp="1"/>
          </p:cNvSpPr>
          <p:nvPr>
            <p:ph type="ctrTitle"/>
          </p:nvPr>
        </p:nvSpPr>
        <p:spPr>
          <a:xfrm>
            <a:off x="822960" y="347472"/>
            <a:ext cx="11082528" cy="1563624"/>
          </a:xfrm>
          <a:prstGeom prst="rect">
            <a:avLst/>
          </a:prstGeom>
          <a:noFill/>
        </p:spPr>
        <p:txBody>
          <a:bodyPr wrap="square" anchor="b">
            <a:noAutofit/>
          </a:bodyPr>
          <a:lstStyle>
            <a:lvl1pPr algn="l">
              <a:defRPr sz="3200" cap="all" spc="300" baseline="0">
                <a:solidFill>
                  <a:schemeClr val="accent2"/>
                </a:solidFill>
                <a:latin typeface="+mj-lt"/>
              </a:defRPr>
            </a:lvl1pPr>
          </a:lstStyle>
          <a:p>
            <a:r>
              <a:rPr lang="en-US"/>
              <a:t>Click to edit Master title style</a:t>
            </a:r>
          </a:p>
        </p:txBody>
      </p:sp>
      <p:grpSp>
        <p:nvGrpSpPr>
          <p:cNvPr id="4" name="Group 3">
            <a:extLst>
              <a:ext uri="{FF2B5EF4-FFF2-40B4-BE49-F238E27FC236}">
                <a16:creationId xmlns:a16="http://schemas.microsoft.com/office/drawing/2014/main" id="{5CB3A6A7-DCEF-8F0D-2339-F3B3458EB6A2}"/>
              </a:ext>
            </a:extLst>
          </p:cNvPr>
          <p:cNvGrpSpPr/>
          <p:nvPr userDrawn="1"/>
        </p:nvGrpSpPr>
        <p:grpSpPr>
          <a:xfrm>
            <a:off x="10135198" y="0"/>
            <a:ext cx="2056802" cy="6858000"/>
            <a:chOff x="10064227" y="0"/>
            <a:chExt cx="2127773" cy="6858000"/>
          </a:xfrm>
        </p:grpSpPr>
        <p:cxnSp>
          <p:nvCxnSpPr>
            <p:cNvPr id="8" name="Straight Connector 7">
              <a:extLst>
                <a:ext uri="{FF2B5EF4-FFF2-40B4-BE49-F238E27FC236}">
                  <a16:creationId xmlns:a16="http://schemas.microsoft.com/office/drawing/2014/main" id="{E6E553B2-71B5-E210-0451-CB8F60281212}"/>
                </a:ext>
              </a:extLst>
            </p:cNvPr>
            <p:cNvCxnSpPr>
              <a:cxnSpLocks/>
            </p:cNvCxnSpPr>
            <p:nvPr/>
          </p:nvCxnSpPr>
          <p:spPr>
            <a:xfrm flipH="1" flipV="1">
              <a:off x="10793564" y="2223749"/>
              <a:ext cx="1398436" cy="463425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76B097F-E5A4-EB73-3751-C880247D6FCC}"/>
                </a:ext>
              </a:extLst>
            </p:cNvPr>
            <p:cNvCxnSpPr>
              <a:cxnSpLocks/>
            </p:cNvCxnSpPr>
            <p:nvPr/>
          </p:nvCxnSpPr>
          <p:spPr>
            <a:xfrm flipH="1" flipV="1">
              <a:off x="10064227" y="0"/>
              <a:ext cx="729337" cy="2266855"/>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cxnSp>
        <p:nvCxnSpPr>
          <p:cNvPr id="10" name="Straight Connector 9">
            <a:extLst>
              <a:ext uri="{FF2B5EF4-FFF2-40B4-BE49-F238E27FC236}">
                <a16:creationId xmlns:a16="http://schemas.microsoft.com/office/drawing/2014/main" id="{53CB7E4E-E392-ACEB-1431-A8DA68A52EE1}"/>
              </a:ext>
            </a:extLst>
          </p:cNvPr>
          <p:cNvCxnSpPr>
            <a:cxnSpLocks/>
          </p:cNvCxnSpPr>
          <p:nvPr userDrawn="1"/>
        </p:nvCxnSpPr>
        <p:spPr>
          <a:xfrm flipH="1" flipV="1">
            <a:off x="0" y="3406587"/>
            <a:ext cx="1006763" cy="345141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822960" y="2843784"/>
            <a:ext cx="5724144" cy="3191256"/>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None/>
              <a:defRPr sz="1800" spc="100">
                <a:solidFill>
                  <a:schemeClr val="bg1"/>
                </a:solidFill>
              </a:defRPr>
            </a:lvl2pPr>
            <a:lvl3pPr marL="283464" indent="-283464">
              <a:lnSpc>
                <a:spcPct val="100000"/>
              </a:lnSpc>
              <a:spcBef>
                <a:spcPts val="1000"/>
              </a:spcBef>
              <a:defRPr sz="1800" spc="100">
                <a:solidFill>
                  <a:schemeClr val="bg1"/>
                </a:solidFill>
              </a:defRPr>
            </a:lvl3pPr>
            <a:lvl4pPr marL="822960" indent="-283464">
              <a:lnSpc>
                <a:spcPct val="100000"/>
              </a:lnSpc>
              <a:defRPr sz="1600" spc="100">
                <a:solidFill>
                  <a:schemeClr val="bg1"/>
                </a:solidFill>
              </a:defRPr>
            </a:lvl4pPr>
            <a:lvl5pPr marL="1097280" indent="-283464">
              <a:lnSpc>
                <a:spcPct val="100000"/>
              </a:lnSpc>
              <a:defRPr sz="1600" spc="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27">
            <a:extLst>
              <a:ext uri="{FF2B5EF4-FFF2-40B4-BE49-F238E27FC236}">
                <a16:creationId xmlns:a16="http://schemas.microsoft.com/office/drawing/2014/main" id="{BC942EEA-C86E-05B1-BF5C-6F13A52F5BDB}"/>
              </a:ext>
            </a:extLst>
          </p:cNvPr>
          <p:cNvSpPr>
            <a:spLocks noGrp="1"/>
          </p:cNvSpPr>
          <p:nvPr>
            <p:ph sz="quarter" idx="16"/>
          </p:nvPr>
        </p:nvSpPr>
        <p:spPr>
          <a:xfrm>
            <a:off x="7068312" y="2843784"/>
            <a:ext cx="3364992" cy="3191256"/>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None/>
              <a:defRPr sz="1800" spc="100">
                <a:solidFill>
                  <a:schemeClr val="bg1"/>
                </a:solidFill>
              </a:defRPr>
            </a:lvl2pPr>
            <a:lvl3pPr marL="283464" indent="-283464">
              <a:lnSpc>
                <a:spcPct val="100000"/>
              </a:lnSpc>
              <a:spcBef>
                <a:spcPts val="1000"/>
              </a:spcBef>
              <a:defRPr sz="1800" spc="100">
                <a:solidFill>
                  <a:schemeClr val="bg1"/>
                </a:solidFill>
              </a:defRPr>
            </a:lvl3pPr>
            <a:lvl4pPr marL="822960" indent="-283464">
              <a:lnSpc>
                <a:spcPct val="100000"/>
              </a:lnSpc>
              <a:defRPr sz="1600" spc="100">
                <a:solidFill>
                  <a:schemeClr val="bg1"/>
                </a:solidFill>
              </a:defRPr>
            </a:lvl4pPr>
            <a:lvl5pPr marL="1097280" indent="-283464">
              <a:lnSpc>
                <a:spcPct val="100000"/>
              </a:lnSpc>
              <a:defRPr sz="1600" spc="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a:extLst>
              <a:ext uri="{FF2B5EF4-FFF2-40B4-BE49-F238E27FC236}">
                <a16:creationId xmlns:a16="http://schemas.microsoft.com/office/drawing/2014/main" id="{CF5E1EDF-E8F4-90C4-4EE9-5CCF1E17F35F}"/>
              </a:ext>
            </a:extLst>
          </p:cNvPr>
          <p:cNvSpPr>
            <a:spLocks noGrp="1"/>
          </p:cNvSpPr>
          <p:nvPr>
            <p:ph type="dt" sz="half" idx="17"/>
          </p:nvPr>
        </p:nvSpPr>
        <p:spPr/>
        <p:txBody>
          <a:bodyPr/>
          <a:lstStyle>
            <a:lvl1pPr>
              <a:defRPr>
                <a:solidFill>
                  <a:schemeClr val="bg1"/>
                </a:solidFill>
              </a:defRPr>
            </a:lvl1pPr>
          </a:lstStyle>
          <a:p>
            <a:r>
              <a:rPr lang="en-US"/>
              <a:t>20XX</a:t>
            </a:r>
          </a:p>
        </p:txBody>
      </p:sp>
      <p:sp>
        <p:nvSpPr>
          <p:cNvPr id="16" name="Footer Placeholder 15">
            <a:extLst>
              <a:ext uri="{FF2B5EF4-FFF2-40B4-BE49-F238E27FC236}">
                <a16:creationId xmlns:a16="http://schemas.microsoft.com/office/drawing/2014/main" id="{992726FB-FFEB-ADB3-0C67-FE72F4DCBA5E}"/>
              </a:ext>
            </a:extLst>
          </p:cNvPr>
          <p:cNvSpPr>
            <a:spLocks noGrp="1"/>
          </p:cNvSpPr>
          <p:nvPr>
            <p:ph type="ftr" sz="quarter" idx="18"/>
          </p:nvPr>
        </p:nvSpPr>
        <p:spPr/>
        <p:txBody>
          <a:bodyPr/>
          <a:lstStyle>
            <a:lvl1pPr>
              <a:defRPr>
                <a:solidFill>
                  <a:schemeClr val="bg1"/>
                </a:solidFill>
              </a:defRPr>
            </a:lvl1pPr>
          </a:lstStyle>
          <a:p>
            <a:r>
              <a:rPr lang="en-US"/>
              <a:t>PRESENTATION TITLE</a:t>
            </a:r>
          </a:p>
        </p:txBody>
      </p:sp>
      <p:sp>
        <p:nvSpPr>
          <p:cNvPr id="17" name="Slide Number Placeholder 16">
            <a:extLst>
              <a:ext uri="{FF2B5EF4-FFF2-40B4-BE49-F238E27FC236}">
                <a16:creationId xmlns:a16="http://schemas.microsoft.com/office/drawing/2014/main" id="{7A3CEA78-CDB0-CB26-B433-4C868965D31C}"/>
              </a:ext>
            </a:extLst>
          </p:cNvPr>
          <p:cNvSpPr>
            <a:spLocks noGrp="1"/>
          </p:cNvSpPr>
          <p:nvPr>
            <p:ph type="sldNum" sz="quarter" idx="19"/>
          </p:nvPr>
        </p:nvSpPr>
        <p:spPr/>
        <p:txBody>
          <a:bodyPr/>
          <a:lstStyle>
            <a:lvl1pPr>
              <a:defRPr>
                <a:solidFill>
                  <a:schemeClr val="bg1"/>
                </a:solidFill>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8435478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white">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858662D7-CF46-F937-6492-FE3D6164B073}"/>
              </a:ext>
            </a:extLst>
          </p:cNvPr>
          <p:cNvSpPr>
            <a:spLocks noGrp="1"/>
          </p:cNvSpPr>
          <p:nvPr>
            <p:ph type="ctrTitle"/>
          </p:nvPr>
        </p:nvSpPr>
        <p:spPr>
          <a:xfrm>
            <a:off x="0" y="824687"/>
            <a:ext cx="10191549" cy="1639937"/>
          </a:xfrm>
          <a:custGeom>
            <a:avLst/>
            <a:gdLst>
              <a:gd name="connsiteX0" fmla="*/ 0 w 10191549"/>
              <a:gd name="connsiteY0" fmla="*/ 0 h 1639937"/>
              <a:gd name="connsiteX1" fmla="*/ 135109 w 10191549"/>
              <a:gd name="connsiteY1" fmla="*/ 0 h 1639937"/>
              <a:gd name="connsiteX2" fmla="*/ 826338 w 10191549"/>
              <a:gd name="connsiteY2" fmla="*/ 0 h 1639937"/>
              <a:gd name="connsiteX3" fmla="*/ 9743633 w 10191549"/>
              <a:gd name="connsiteY3" fmla="*/ 0 h 1639937"/>
              <a:gd name="connsiteX4" fmla="*/ 10191549 w 10191549"/>
              <a:gd name="connsiteY4" fmla="*/ 1639937 h 1639937"/>
              <a:gd name="connsiteX5" fmla="*/ 826338 w 10191549"/>
              <a:gd name="connsiteY5" fmla="*/ 1639937 h 1639937"/>
              <a:gd name="connsiteX6" fmla="*/ 583025 w 10191549"/>
              <a:gd name="connsiteY6" fmla="*/ 1639937 h 1639937"/>
              <a:gd name="connsiteX7" fmla="*/ 0 w 10191549"/>
              <a:gd name="connsiteY7" fmla="*/ 1639937 h 1639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91549" h="1639937">
                <a:moveTo>
                  <a:pt x="0" y="0"/>
                </a:moveTo>
                <a:lnTo>
                  <a:pt x="135109" y="0"/>
                </a:lnTo>
                <a:lnTo>
                  <a:pt x="826338" y="0"/>
                </a:lnTo>
                <a:lnTo>
                  <a:pt x="9743633" y="0"/>
                </a:lnTo>
                <a:lnTo>
                  <a:pt x="10191549" y="1639937"/>
                </a:lnTo>
                <a:lnTo>
                  <a:pt x="826338" y="1639937"/>
                </a:lnTo>
                <a:lnTo>
                  <a:pt x="583025" y="1639937"/>
                </a:lnTo>
                <a:lnTo>
                  <a:pt x="0" y="1639937"/>
                </a:lnTo>
                <a:close/>
              </a:path>
            </a:pathLst>
          </a:custGeom>
          <a:solidFill>
            <a:schemeClr val="accent2"/>
          </a:solidFill>
        </p:spPr>
        <p:txBody>
          <a:bodyPr wrap="square" lIns="914400" rIns="182880" anchor="ctr">
            <a:noAutofit/>
          </a:bodyPr>
          <a:lstStyle>
            <a:lvl1pPr algn="l">
              <a:defRPr sz="3200" cap="all" spc="300" baseline="0">
                <a:solidFill>
                  <a:schemeClr val="bg1"/>
                </a:solidFill>
                <a:latin typeface="+mj-lt"/>
              </a:defRPr>
            </a:lvl1pPr>
          </a:lstStyle>
          <a:p>
            <a:endParaRPr lang="en-US"/>
          </a:p>
        </p:txBody>
      </p: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822960" y="2843784"/>
            <a:ext cx="3739896" cy="3191256"/>
          </a:xfrm>
        </p:spPr>
        <p:txBody>
          <a:bodyPr/>
          <a:lstStyle>
            <a:lvl1pPr marL="0" indent="0">
              <a:lnSpc>
                <a:spcPct val="100000"/>
              </a:lnSpc>
              <a:buNone/>
              <a:defRPr sz="1800" b="1" cap="all" spc="100" baseline="0">
                <a:solidFill>
                  <a:schemeClr val="tx1"/>
                </a:solidFill>
              </a:defRPr>
            </a:lvl1pPr>
            <a:lvl2pPr marL="342900" indent="-342900">
              <a:lnSpc>
                <a:spcPct val="100000"/>
              </a:lnSpc>
              <a:spcBef>
                <a:spcPts val="1000"/>
              </a:spcBef>
              <a:buFont typeface="+mj-lt"/>
              <a:buAutoNum type="arabicPeriod"/>
              <a:defRPr sz="1800" spc="100">
                <a:solidFill>
                  <a:schemeClr val="tx1"/>
                </a:solidFill>
              </a:defRPr>
            </a:lvl2pPr>
            <a:lvl3pPr marL="731520" indent="-347472">
              <a:lnSpc>
                <a:spcPct val="100000"/>
              </a:lnSpc>
              <a:spcBef>
                <a:spcPts val="1000"/>
              </a:spcBef>
              <a:buFont typeface="+mj-lt"/>
              <a:buAutoNum type="alphaLcPeriod"/>
              <a:defRPr sz="1800" spc="100">
                <a:solidFill>
                  <a:schemeClr val="tx1"/>
                </a:solidFill>
              </a:defRPr>
            </a:lvl3pPr>
            <a:lvl4pPr marL="1097280" indent="-347472">
              <a:lnSpc>
                <a:spcPct val="100000"/>
              </a:lnSpc>
              <a:buFont typeface="+mj-lt"/>
              <a:buAutoNum type="arabicParenR"/>
              <a:defRPr sz="1600" spc="100">
                <a:solidFill>
                  <a:schemeClr val="tx1"/>
                </a:solidFill>
              </a:defRPr>
            </a:lvl4pPr>
            <a:lvl5pPr marL="1463040" indent="-347472">
              <a:lnSpc>
                <a:spcPct val="100000"/>
              </a:lnSpc>
              <a:buFont typeface="+mj-lt"/>
              <a:buAutoNum type="alphaLcParenR"/>
              <a:defRPr sz="1600" spc="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27">
            <a:extLst>
              <a:ext uri="{FF2B5EF4-FFF2-40B4-BE49-F238E27FC236}">
                <a16:creationId xmlns:a16="http://schemas.microsoft.com/office/drawing/2014/main" id="{BC942EEA-C86E-05B1-BF5C-6F13A52F5BDB}"/>
              </a:ext>
            </a:extLst>
          </p:cNvPr>
          <p:cNvSpPr>
            <a:spLocks noGrp="1"/>
          </p:cNvSpPr>
          <p:nvPr>
            <p:ph sz="quarter" idx="16"/>
          </p:nvPr>
        </p:nvSpPr>
        <p:spPr>
          <a:xfrm>
            <a:off x="5074920" y="2843784"/>
            <a:ext cx="5824728" cy="3191256"/>
          </a:xfrm>
        </p:spPr>
        <p:txBody>
          <a:bodyPr/>
          <a:lstStyle>
            <a:lvl1pPr marL="0" indent="0">
              <a:lnSpc>
                <a:spcPct val="100000"/>
              </a:lnSpc>
              <a:buNone/>
              <a:defRPr sz="1800" b="1" cap="all" spc="100" baseline="0">
                <a:solidFill>
                  <a:schemeClr val="tx1"/>
                </a:solidFill>
              </a:defRPr>
            </a:lvl1pPr>
            <a:lvl2pPr marL="0" indent="0">
              <a:lnSpc>
                <a:spcPct val="100000"/>
              </a:lnSpc>
              <a:spcBef>
                <a:spcPts val="1000"/>
              </a:spcBef>
              <a:buNone/>
              <a:defRPr sz="1800" spc="100">
                <a:solidFill>
                  <a:schemeClr val="tx1"/>
                </a:solidFill>
              </a:defRPr>
            </a:lvl2pPr>
            <a:lvl3pPr marL="283464" indent="-283464">
              <a:lnSpc>
                <a:spcPct val="100000"/>
              </a:lnSpc>
              <a:spcBef>
                <a:spcPts val="1000"/>
              </a:spcBef>
              <a:defRPr sz="1800" spc="100">
                <a:solidFill>
                  <a:schemeClr val="tx1"/>
                </a:solidFill>
              </a:defRPr>
            </a:lvl3pPr>
            <a:lvl4pPr marL="548640" indent="-283464">
              <a:lnSpc>
                <a:spcPct val="100000"/>
              </a:lnSpc>
              <a:defRPr sz="1600" spc="100">
                <a:solidFill>
                  <a:schemeClr val="tx1"/>
                </a:solidFill>
              </a:defRPr>
            </a:lvl4pPr>
            <a:lvl5pPr marL="822960" indent="-283464">
              <a:lnSpc>
                <a:spcPct val="100000"/>
              </a:lnSpc>
              <a:defRPr sz="1600" spc="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8" name="Straight Connector 17">
            <a:extLst>
              <a:ext uri="{FF2B5EF4-FFF2-40B4-BE49-F238E27FC236}">
                <a16:creationId xmlns:a16="http://schemas.microsoft.com/office/drawing/2014/main" id="{FF4D7FE7-14AE-6C8F-B799-1BD57470E8FA}"/>
              </a:ext>
            </a:extLst>
          </p:cNvPr>
          <p:cNvCxnSpPr>
            <a:cxnSpLocks/>
          </p:cNvCxnSpPr>
          <p:nvPr userDrawn="1"/>
        </p:nvCxnSpPr>
        <p:spPr>
          <a:xfrm flipH="1" flipV="1">
            <a:off x="10191549" y="0"/>
            <a:ext cx="2000451" cy="68580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E45BFC1-4E9D-0F01-ED91-44F27D54EE88}"/>
              </a:ext>
            </a:extLst>
          </p:cNvPr>
          <p:cNvCxnSpPr>
            <a:cxnSpLocks/>
          </p:cNvCxnSpPr>
          <p:nvPr userDrawn="1"/>
        </p:nvCxnSpPr>
        <p:spPr>
          <a:xfrm flipH="1" flipV="1">
            <a:off x="0" y="3406587"/>
            <a:ext cx="1006763" cy="3451413"/>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6" name="Date Placeholder 25">
            <a:extLst>
              <a:ext uri="{FF2B5EF4-FFF2-40B4-BE49-F238E27FC236}">
                <a16:creationId xmlns:a16="http://schemas.microsoft.com/office/drawing/2014/main" id="{1508553F-E814-00F0-D6A7-5573C7951142}"/>
              </a:ext>
            </a:extLst>
          </p:cNvPr>
          <p:cNvSpPr>
            <a:spLocks noGrp="1"/>
          </p:cNvSpPr>
          <p:nvPr>
            <p:ph type="dt" sz="half" idx="17"/>
          </p:nvPr>
        </p:nvSpPr>
        <p:spPr/>
        <p:txBody>
          <a:bodyPr/>
          <a:lstStyle/>
          <a:p>
            <a:r>
              <a:rPr lang="en-US"/>
              <a:t>20XX</a:t>
            </a:r>
          </a:p>
        </p:txBody>
      </p:sp>
      <p:sp>
        <p:nvSpPr>
          <p:cNvPr id="27" name="Footer Placeholder 26">
            <a:extLst>
              <a:ext uri="{FF2B5EF4-FFF2-40B4-BE49-F238E27FC236}">
                <a16:creationId xmlns:a16="http://schemas.microsoft.com/office/drawing/2014/main" id="{1449FFC7-A582-FD77-53A9-CF0B7F2D1B7A}"/>
              </a:ext>
            </a:extLst>
          </p:cNvPr>
          <p:cNvSpPr>
            <a:spLocks noGrp="1"/>
          </p:cNvSpPr>
          <p:nvPr>
            <p:ph type="ftr" sz="quarter" idx="18"/>
          </p:nvPr>
        </p:nvSpPr>
        <p:spPr/>
        <p:txBody>
          <a:bodyPr/>
          <a:lstStyle/>
          <a:p>
            <a:r>
              <a:rPr lang="en-US"/>
              <a:t>PRESENTATION TITLE</a:t>
            </a:r>
          </a:p>
        </p:txBody>
      </p:sp>
      <p:sp>
        <p:nvSpPr>
          <p:cNvPr id="28" name="Slide Number Placeholder 27">
            <a:extLst>
              <a:ext uri="{FF2B5EF4-FFF2-40B4-BE49-F238E27FC236}">
                <a16:creationId xmlns:a16="http://schemas.microsoft.com/office/drawing/2014/main" id="{3E86B4DA-B745-BBB9-6AFB-CC6723232CEE}"/>
              </a:ext>
            </a:extLst>
          </p:cNvPr>
          <p:cNvSpPr>
            <a:spLocks noGrp="1"/>
          </p:cNvSpPr>
          <p:nvPr>
            <p:ph type="sldNum" sz="quarter" idx="19"/>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22960718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DEE9C88-4838-9CF6-7CCD-6C2CE88647B0}"/>
              </a:ext>
            </a:extLst>
          </p:cNvPr>
          <p:cNvSpPr/>
          <p:nvPr userDrawn="1"/>
        </p:nvSpPr>
        <p:spPr>
          <a:xfrm rot="10800000" flipV="1">
            <a:off x="-5" y="-2"/>
            <a:ext cx="12191999" cy="226685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8BBC4DA-F0D6-02FA-41AA-101A0D1340F5}"/>
              </a:ext>
            </a:extLst>
          </p:cNvPr>
          <p:cNvCxnSpPr>
            <a:cxnSpLocks/>
          </p:cNvCxnSpPr>
          <p:nvPr userDrawn="1"/>
        </p:nvCxnSpPr>
        <p:spPr>
          <a:xfrm flipH="1" flipV="1">
            <a:off x="10191550" y="-110490"/>
            <a:ext cx="970586" cy="341987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11F74A9-AFD5-044F-DB07-4FF2F699A910}"/>
              </a:ext>
            </a:extLst>
          </p:cNvPr>
          <p:cNvCxnSpPr>
            <a:cxnSpLocks/>
          </p:cNvCxnSpPr>
          <p:nvPr userDrawn="1"/>
        </p:nvCxnSpPr>
        <p:spPr>
          <a:xfrm flipH="1" flipV="1">
            <a:off x="691816" y="2266854"/>
            <a:ext cx="1165768" cy="382423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168E97A-1CFD-3AF6-5FF5-E49A2943A1F6}"/>
              </a:ext>
            </a:extLst>
          </p:cNvPr>
          <p:cNvCxnSpPr>
            <a:cxnSpLocks/>
          </p:cNvCxnSpPr>
          <p:nvPr userDrawn="1"/>
        </p:nvCxnSpPr>
        <p:spPr>
          <a:xfrm flipH="1" flipV="1">
            <a:off x="10858500" y="2266854"/>
            <a:ext cx="1327650" cy="4591146"/>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0" name="Title 19">
            <a:extLst>
              <a:ext uri="{FF2B5EF4-FFF2-40B4-BE49-F238E27FC236}">
                <a16:creationId xmlns:a16="http://schemas.microsoft.com/office/drawing/2014/main" id="{028065BE-52F2-4F89-82A3-E5DA80527B9C}"/>
              </a:ext>
            </a:extLst>
          </p:cNvPr>
          <p:cNvSpPr>
            <a:spLocks noGrp="1"/>
          </p:cNvSpPr>
          <p:nvPr>
            <p:ph type="ctrTitle"/>
          </p:nvPr>
        </p:nvSpPr>
        <p:spPr>
          <a:xfrm>
            <a:off x="1691640" y="740664"/>
            <a:ext cx="8503920" cy="1197864"/>
          </a:xfrm>
          <a:prstGeom prst="rect">
            <a:avLst/>
          </a:prstGeom>
          <a:noFill/>
        </p:spPr>
        <p:txBody>
          <a:bodyPr wrap="square" anchor="b">
            <a:noAutofit/>
          </a:bodyPr>
          <a:lstStyle>
            <a:lvl1pPr algn="ctr">
              <a:defRPr sz="3200" cap="all" spc="300" baseline="0">
                <a:solidFill>
                  <a:schemeClr val="bg1"/>
                </a:solidFill>
                <a:latin typeface="+mj-lt"/>
              </a:defRPr>
            </a:lvl1pPr>
          </a:lstStyle>
          <a:p>
            <a:r>
              <a:rPr lang="en-US"/>
              <a:t>Click to edit Master title style</a:t>
            </a:r>
          </a:p>
        </p:txBody>
      </p: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1828800" y="2679192"/>
            <a:ext cx="8531352" cy="3191256"/>
          </a:xfrm>
        </p:spPr>
        <p:txBody>
          <a:bodyPr/>
          <a:lstStyle>
            <a:lvl1pPr marL="0" indent="0" algn="ctr">
              <a:lnSpc>
                <a:spcPct val="100000"/>
              </a:lnSpc>
              <a:spcAft>
                <a:spcPts val="1000"/>
              </a:spcAft>
              <a:buNone/>
              <a:defRPr sz="2400" b="0" i="0" cap="none" spc="140" baseline="0">
                <a:solidFill>
                  <a:schemeClr val="tx1"/>
                </a:solidFill>
              </a:defRPr>
            </a:lvl1pPr>
            <a:lvl2pPr marL="0" indent="0" algn="ctr">
              <a:lnSpc>
                <a:spcPct val="100000"/>
              </a:lnSpc>
              <a:spcBef>
                <a:spcPts val="1000"/>
              </a:spcBef>
              <a:buNone/>
              <a:defRPr sz="1800" spc="100">
                <a:solidFill>
                  <a:schemeClr val="tx1"/>
                </a:solidFill>
              </a:defRPr>
            </a:lvl2pPr>
            <a:lvl3pPr marL="283464" indent="-283464">
              <a:lnSpc>
                <a:spcPct val="100000"/>
              </a:lnSpc>
              <a:spcBef>
                <a:spcPts val="1000"/>
              </a:spcBef>
              <a:defRPr sz="1800" spc="100">
                <a:solidFill>
                  <a:schemeClr val="tx1"/>
                </a:solidFill>
              </a:defRPr>
            </a:lvl3pPr>
            <a:lvl4pPr marL="548640" indent="-283464">
              <a:lnSpc>
                <a:spcPct val="100000"/>
              </a:lnSpc>
              <a:defRPr sz="1600" spc="100">
                <a:solidFill>
                  <a:schemeClr val="tx1"/>
                </a:solidFill>
              </a:defRPr>
            </a:lvl4pPr>
            <a:lvl5pPr marL="1097280" indent="-283464">
              <a:lnSpc>
                <a:spcPct val="100000"/>
              </a:lnSpc>
              <a:defRPr sz="1600" spc="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9F4C3CA-7962-4B8E-8004-FBD88F0EFAF2}"/>
              </a:ext>
            </a:extLst>
          </p:cNvPr>
          <p:cNvSpPr>
            <a:spLocks noGrp="1"/>
          </p:cNvSpPr>
          <p:nvPr>
            <p:ph type="dt" sz="half" idx="10"/>
          </p:nvPr>
        </p:nvSpPr>
        <p:spPr/>
        <p:txBody>
          <a:bodyPr/>
          <a:lstStyle>
            <a:lvl1pPr>
              <a:defRPr sz="1000">
                <a:solidFill>
                  <a:schemeClr val="tx1"/>
                </a:solidFill>
              </a:defRPr>
            </a:lvl1pPr>
          </a:lstStyle>
          <a:p>
            <a:r>
              <a:rPr lang="en-US"/>
              <a:t>20XX</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lvl1pPr>
              <a:defRPr sz="1000">
                <a:solidFill>
                  <a:schemeClr val="tx1"/>
                </a:solidFill>
              </a:defRPr>
            </a:lvl1pPr>
          </a:lstStyle>
          <a:p>
            <a:r>
              <a:rPr lang="en-US"/>
              <a:t>PRESENTATION TITLE</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lvl1pPr>
              <a:defRPr sz="1000">
                <a:solidFill>
                  <a:schemeClr val="tx1"/>
                </a:solidFill>
              </a:defRPr>
            </a:lvl1pPr>
          </a:lstStyle>
          <a:p>
            <a:fld id="{294A09A9-5501-47C1-A89A-A340965A2BE2}" type="slidenum">
              <a:rPr lang="en-US" smtClean="0"/>
              <a:pPr/>
              <a:t>‹#›</a:t>
            </a:fld>
            <a:endParaRPr lang="en-US"/>
          </a:p>
        </p:txBody>
      </p:sp>
      <p:cxnSp>
        <p:nvCxnSpPr>
          <p:cNvPr id="16" name="Straight Connector 15">
            <a:extLst>
              <a:ext uri="{FF2B5EF4-FFF2-40B4-BE49-F238E27FC236}">
                <a16:creationId xmlns:a16="http://schemas.microsoft.com/office/drawing/2014/main" id="{A4070FA0-EB95-7750-D21A-933827C6388C}"/>
              </a:ext>
            </a:extLst>
          </p:cNvPr>
          <p:cNvCxnSpPr>
            <a:cxnSpLocks/>
          </p:cNvCxnSpPr>
          <p:nvPr userDrawn="1"/>
        </p:nvCxnSpPr>
        <p:spPr>
          <a:xfrm flipH="1" flipV="1">
            <a:off x="-29785" y="-110490"/>
            <a:ext cx="1031941" cy="34198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6417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8772D93E-C550-4461-E6B7-EBCA7CAEC8DF}"/>
              </a:ext>
            </a:extLst>
          </p:cNvPr>
          <p:cNvCxnSpPr>
            <a:cxnSpLocks/>
          </p:cNvCxnSpPr>
          <p:nvPr userDrawn="1"/>
        </p:nvCxnSpPr>
        <p:spPr>
          <a:xfrm rot="10800000" flipV="1">
            <a:off x="0" y="0"/>
            <a:ext cx="1006763" cy="3451413"/>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Title 21">
            <a:extLst>
              <a:ext uri="{FF2B5EF4-FFF2-40B4-BE49-F238E27FC236}">
                <a16:creationId xmlns:a16="http://schemas.microsoft.com/office/drawing/2014/main" id="{3A7F7468-D0CF-4B30-965A-D9066D6C288F}"/>
              </a:ext>
            </a:extLst>
          </p:cNvPr>
          <p:cNvSpPr>
            <a:spLocks noGrp="1"/>
          </p:cNvSpPr>
          <p:nvPr>
            <p:ph type="ctrTitle"/>
          </p:nvPr>
        </p:nvSpPr>
        <p:spPr>
          <a:xfrm>
            <a:off x="6610" y="824686"/>
            <a:ext cx="7154158" cy="1632045"/>
          </a:xfrm>
          <a:custGeom>
            <a:avLst/>
            <a:gdLst>
              <a:gd name="connsiteX0" fmla="*/ 408011 w 7242048"/>
              <a:gd name="connsiteY0" fmla="*/ 0 h 1632045"/>
              <a:gd name="connsiteX1" fmla="*/ 7242048 w 7242048"/>
              <a:gd name="connsiteY1" fmla="*/ 0 h 1632045"/>
              <a:gd name="connsiteX2" fmla="*/ 6834037 w 7242048"/>
              <a:gd name="connsiteY2" fmla="*/ 1632044 h 1632045"/>
              <a:gd name="connsiteX3" fmla="*/ 826338 w 7242048"/>
              <a:gd name="connsiteY3" fmla="*/ 1632044 h 1632045"/>
              <a:gd name="connsiteX4" fmla="*/ 826338 w 7242048"/>
              <a:gd name="connsiteY4" fmla="*/ 1632045 h 1632045"/>
              <a:gd name="connsiteX5" fmla="*/ 0 w 7242048"/>
              <a:gd name="connsiteY5" fmla="*/ 1632045 h 1632045"/>
              <a:gd name="connsiteX6" fmla="*/ 0 w 7242048"/>
              <a:gd name="connsiteY6" fmla="*/ 1632044 h 1632045"/>
              <a:gd name="connsiteX7" fmla="*/ 0 w 7242048"/>
              <a:gd name="connsiteY7" fmla="*/ 1 h 1632045"/>
              <a:gd name="connsiteX8" fmla="*/ 408011 w 7242048"/>
              <a:gd name="connsiteY8" fmla="*/ 1 h 163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42048" h="1632045">
                <a:moveTo>
                  <a:pt x="408011" y="0"/>
                </a:moveTo>
                <a:lnTo>
                  <a:pt x="7242048" y="0"/>
                </a:lnTo>
                <a:lnTo>
                  <a:pt x="6834037" y="1632044"/>
                </a:lnTo>
                <a:lnTo>
                  <a:pt x="826338" y="1632044"/>
                </a:lnTo>
                <a:lnTo>
                  <a:pt x="826338" y="1632045"/>
                </a:lnTo>
                <a:lnTo>
                  <a:pt x="0" y="1632045"/>
                </a:lnTo>
                <a:lnTo>
                  <a:pt x="0" y="1632044"/>
                </a:lnTo>
                <a:lnTo>
                  <a:pt x="0" y="1"/>
                </a:lnTo>
                <a:lnTo>
                  <a:pt x="408011" y="1"/>
                </a:ln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lIns="914400" rIns="0" anchor="ctr">
            <a:noAutofit/>
          </a:bodyPr>
          <a:lstStyle>
            <a:lvl1pPr algn="l">
              <a:lnSpc>
                <a:spcPct val="100000"/>
              </a:lnSpc>
              <a:defRPr sz="3200" cap="all" spc="300" baseline="0">
                <a:solidFill>
                  <a:schemeClr val="bg1"/>
                </a:solidFill>
                <a:latin typeface="+mj-lt"/>
              </a:defRPr>
            </a:lvl1pPr>
          </a:lstStyle>
          <a:p>
            <a:endParaRPr lang="en-US"/>
          </a:p>
        </p:txBody>
      </p:sp>
      <p:sp>
        <p:nvSpPr>
          <p:cNvPr id="8" name="Content Placeholder 27">
            <a:extLst>
              <a:ext uri="{FF2B5EF4-FFF2-40B4-BE49-F238E27FC236}">
                <a16:creationId xmlns:a16="http://schemas.microsoft.com/office/drawing/2014/main" id="{F44119C9-6F5C-7546-AD19-0BF20ADDC75A}"/>
              </a:ext>
            </a:extLst>
          </p:cNvPr>
          <p:cNvSpPr>
            <a:spLocks noGrp="1"/>
          </p:cNvSpPr>
          <p:nvPr>
            <p:ph sz="quarter" idx="16"/>
          </p:nvPr>
        </p:nvSpPr>
        <p:spPr>
          <a:xfrm>
            <a:off x="7955280" y="822960"/>
            <a:ext cx="3447288" cy="1636776"/>
          </a:xfrm>
        </p:spPr>
        <p:txBody>
          <a:bodyPr/>
          <a:lstStyle>
            <a:lvl1pPr marL="0" indent="0" algn="l">
              <a:lnSpc>
                <a:spcPct val="90000"/>
              </a:lnSpc>
              <a:buNone/>
              <a:defRPr sz="1800" b="0" i="0" cap="none" spc="100" baseline="0">
                <a:solidFill>
                  <a:schemeClr val="tx1"/>
                </a:solidFill>
              </a:defRPr>
            </a:lvl1pPr>
            <a:lvl2pPr marL="0" indent="0" algn="l">
              <a:lnSpc>
                <a:spcPct val="90000"/>
              </a:lnSpc>
              <a:spcBef>
                <a:spcPts val="1000"/>
              </a:spcBef>
              <a:buNone/>
              <a:defRPr sz="1800" spc="100">
                <a:solidFill>
                  <a:schemeClr val="tx1"/>
                </a:solidFill>
              </a:defRPr>
            </a:lvl2pPr>
            <a:lvl3pPr marL="283464" indent="-283464" algn="l">
              <a:lnSpc>
                <a:spcPct val="90000"/>
              </a:lnSpc>
              <a:spcBef>
                <a:spcPts val="1000"/>
              </a:spcBef>
              <a:defRPr sz="1800" spc="100">
                <a:solidFill>
                  <a:schemeClr val="tx1"/>
                </a:solidFill>
              </a:defRPr>
            </a:lvl3pPr>
            <a:lvl4pPr marL="1097280" indent="-347472" algn="l">
              <a:lnSpc>
                <a:spcPct val="100000"/>
              </a:lnSpc>
              <a:defRPr sz="1600">
                <a:solidFill>
                  <a:schemeClr val="tx1"/>
                </a:solidFill>
              </a:defRPr>
            </a:lvl4pPr>
            <a:lvl5pPr marL="1463040" indent="-347472" algn="l">
              <a:lnSpc>
                <a:spcPct val="100000"/>
              </a:lnSpc>
              <a:defRPr sz="1600">
                <a:solidFill>
                  <a:schemeClr val="tx1"/>
                </a:solidFill>
              </a:defRPr>
            </a:lvl5pPr>
          </a:lstStyle>
          <a:p>
            <a:pPr lvl="0"/>
            <a:r>
              <a:rPr lang="en-US"/>
              <a:t>Click to edit Master text styles</a:t>
            </a:r>
          </a:p>
          <a:p>
            <a:pPr lvl="1"/>
            <a:r>
              <a:rPr lang="en-US"/>
              <a:t>Second level</a:t>
            </a:r>
          </a:p>
          <a:p>
            <a:pPr lvl="2"/>
            <a:r>
              <a:rPr lang="en-US"/>
              <a:t>Third level</a:t>
            </a:r>
          </a:p>
        </p:txBody>
      </p:sp>
      <p:sp>
        <p:nvSpPr>
          <p:cNvPr id="29" name="Content Placeholder 27">
            <a:extLst>
              <a:ext uri="{FF2B5EF4-FFF2-40B4-BE49-F238E27FC236}">
                <a16:creationId xmlns:a16="http://schemas.microsoft.com/office/drawing/2014/main" id="{2050A67D-B2BA-336A-36B8-35D283DEAD58}"/>
              </a:ext>
            </a:extLst>
          </p:cNvPr>
          <p:cNvSpPr>
            <a:spLocks noGrp="1"/>
          </p:cNvSpPr>
          <p:nvPr>
            <p:ph sz="quarter" idx="15"/>
          </p:nvPr>
        </p:nvSpPr>
        <p:spPr>
          <a:xfrm>
            <a:off x="640080" y="2834640"/>
            <a:ext cx="10963656" cy="3364992"/>
          </a:xfrm>
        </p:spPr>
        <p:txBody>
          <a:bodyPr/>
          <a:lstStyle>
            <a:lvl1pPr marL="0" indent="0">
              <a:lnSpc>
                <a:spcPct val="100000"/>
              </a:lnSpc>
              <a:buNone/>
              <a:defRPr sz="1800" b="1"/>
            </a:lvl1pPr>
            <a:lvl2pPr marL="283464" indent="-283464">
              <a:lnSpc>
                <a:spcPct val="100000"/>
              </a:lnSpc>
              <a:spcBef>
                <a:spcPts val="1000"/>
              </a:spcBef>
              <a:defRPr sz="1800"/>
            </a:lvl2pPr>
            <a:lvl3pPr marL="548640" indent="-283464">
              <a:lnSpc>
                <a:spcPct val="100000"/>
              </a:lnSpc>
              <a:defRPr sz="1600"/>
            </a:lvl3pPr>
            <a:lvl4pPr marL="822960" indent="-283464">
              <a:lnSpc>
                <a:spcPct val="100000"/>
              </a:lnSpc>
              <a:defRPr sz="1600"/>
            </a:lvl4pPr>
            <a:lvl5pPr marL="1097280" indent="-283464">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 name="Straight Connector 1">
            <a:extLst>
              <a:ext uri="{FF2B5EF4-FFF2-40B4-BE49-F238E27FC236}">
                <a16:creationId xmlns:a16="http://schemas.microsoft.com/office/drawing/2014/main" id="{C383A65A-D347-71C9-F4A2-8F5D4497FD4D}"/>
              </a:ext>
            </a:extLst>
          </p:cNvPr>
          <p:cNvCxnSpPr>
            <a:cxnSpLocks/>
          </p:cNvCxnSpPr>
          <p:nvPr userDrawn="1"/>
        </p:nvCxnSpPr>
        <p:spPr>
          <a:xfrm flipH="1">
            <a:off x="10402380" y="745435"/>
            <a:ext cx="1783010" cy="6112565"/>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Date Placeholder 8">
            <a:extLst>
              <a:ext uri="{FF2B5EF4-FFF2-40B4-BE49-F238E27FC236}">
                <a16:creationId xmlns:a16="http://schemas.microsoft.com/office/drawing/2014/main" id="{4A08CD67-7152-A02B-8A2F-B44E9CCAD7F9}"/>
              </a:ext>
            </a:extLst>
          </p:cNvPr>
          <p:cNvSpPr>
            <a:spLocks noGrp="1"/>
          </p:cNvSpPr>
          <p:nvPr>
            <p:ph type="dt" sz="half" idx="17"/>
          </p:nvPr>
        </p:nvSpPr>
        <p:spPr/>
        <p:txBody>
          <a:bodyPr/>
          <a:lstStyle/>
          <a:p>
            <a:r>
              <a:rPr lang="en-US"/>
              <a:t>20XX</a:t>
            </a:r>
          </a:p>
        </p:txBody>
      </p:sp>
      <p:sp>
        <p:nvSpPr>
          <p:cNvPr id="10" name="Footer Placeholder 9">
            <a:extLst>
              <a:ext uri="{FF2B5EF4-FFF2-40B4-BE49-F238E27FC236}">
                <a16:creationId xmlns:a16="http://schemas.microsoft.com/office/drawing/2014/main" id="{341E31B1-712C-1978-83E4-9E3ECD078436}"/>
              </a:ext>
            </a:extLst>
          </p:cNvPr>
          <p:cNvSpPr>
            <a:spLocks noGrp="1"/>
          </p:cNvSpPr>
          <p:nvPr>
            <p:ph type="ftr" sz="quarter" idx="18"/>
          </p:nvPr>
        </p:nvSpPr>
        <p:spPr/>
        <p:txBody>
          <a:bodyPr/>
          <a:lstStyle/>
          <a:p>
            <a:r>
              <a:rPr lang="en-US"/>
              <a:t>PRESENTATION TITLE</a:t>
            </a:r>
          </a:p>
        </p:txBody>
      </p:sp>
      <p:sp>
        <p:nvSpPr>
          <p:cNvPr id="11" name="Slide Number Placeholder 10">
            <a:extLst>
              <a:ext uri="{FF2B5EF4-FFF2-40B4-BE49-F238E27FC236}">
                <a16:creationId xmlns:a16="http://schemas.microsoft.com/office/drawing/2014/main" id="{9D591037-E4B7-3E09-BA80-2781FA313B2B}"/>
              </a:ext>
            </a:extLst>
          </p:cNvPr>
          <p:cNvSpPr>
            <a:spLocks noGrp="1"/>
          </p:cNvSpPr>
          <p:nvPr>
            <p:ph type="sldNum" sz="quarter" idx="19"/>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3460176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5DB38D4-7FDC-CF1E-11BB-77F17318EA0F}"/>
              </a:ext>
            </a:extLst>
          </p:cNvPr>
          <p:cNvCxnSpPr>
            <a:cxnSpLocks/>
          </p:cNvCxnSpPr>
          <p:nvPr userDrawn="1"/>
        </p:nvCxnSpPr>
        <p:spPr>
          <a:xfrm>
            <a:off x="11358643" y="-1"/>
            <a:ext cx="815945" cy="2658258"/>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Title 24">
            <a:extLst>
              <a:ext uri="{FF2B5EF4-FFF2-40B4-BE49-F238E27FC236}">
                <a16:creationId xmlns:a16="http://schemas.microsoft.com/office/drawing/2014/main" id="{DD9C70C7-DFF6-E2A2-DE7B-BC92ABB79139}"/>
              </a:ext>
            </a:extLst>
          </p:cNvPr>
          <p:cNvSpPr>
            <a:spLocks noGrp="1"/>
          </p:cNvSpPr>
          <p:nvPr>
            <p:ph type="title"/>
          </p:nvPr>
        </p:nvSpPr>
        <p:spPr>
          <a:xfrm>
            <a:off x="0" y="824684"/>
            <a:ext cx="11605600" cy="1639937"/>
          </a:xfrm>
          <a:custGeom>
            <a:avLst/>
            <a:gdLst>
              <a:gd name="connsiteX0" fmla="*/ 0 w 11605600"/>
              <a:gd name="connsiteY0" fmla="*/ 0 h 1639937"/>
              <a:gd name="connsiteX1" fmla="*/ 11094087 w 11605600"/>
              <a:gd name="connsiteY1" fmla="*/ 0 h 1639937"/>
              <a:gd name="connsiteX2" fmla="*/ 11605600 w 11605600"/>
              <a:gd name="connsiteY2" fmla="*/ 1639937 h 1639937"/>
              <a:gd name="connsiteX3" fmla="*/ 0 w 11605600"/>
              <a:gd name="connsiteY3" fmla="*/ 1639937 h 1639937"/>
            </a:gdLst>
            <a:ahLst/>
            <a:cxnLst>
              <a:cxn ang="0">
                <a:pos x="connsiteX0" y="connsiteY0"/>
              </a:cxn>
              <a:cxn ang="0">
                <a:pos x="connsiteX1" y="connsiteY1"/>
              </a:cxn>
              <a:cxn ang="0">
                <a:pos x="connsiteX2" y="connsiteY2"/>
              </a:cxn>
              <a:cxn ang="0">
                <a:pos x="connsiteX3" y="connsiteY3"/>
              </a:cxn>
            </a:cxnLst>
            <a:rect l="l" t="t" r="r" b="b"/>
            <a:pathLst>
              <a:path w="11605600" h="1639937">
                <a:moveTo>
                  <a:pt x="0" y="0"/>
                </a:moveTo>
                <a:lnTo>
                  <a:pt x="11094087" y="0"/>
                </a:lnTo>
                <a:lnTo>
                  <a:pt x="11605600" y="1639937"/>
                </a:lnTo>
                <a:lnTo>
                  <a:pt x="0" y="1639937"/>
                </a:lnTo>
                <a:close/>
              </a:path>
            </a:pathLst>
          </a:custGeom>
          <a:solidFill>
            <a:schemeClr val="accent2"/>
          </a:solidFill>
        </p:spPr>
        <p:txBody>
          <a:bodyPr wrap="square" lIns="914400">
            <a:noAutofit/>
          </a:bodyPr>
          <a:lstStyle>
            <a:lvl1pPr>
              <a:defRPr sz="3200" cap="all" spc="300" baseline="0">
                <a:solidFill>
                  <a:schemeClr val="bg1"/>
                </a:solidFill>
              </a:defRPr>
            </a:lvl1pPr>
          </a:lstStyle>
          <a:p>
            <a:r>
              <a:rPr lang="en-US"/>
              <a:t>Click to edit Master title style</a:t>
            </a:r>
          </a:p>
        </p:txBody>
      </p:sp>
      <p:sp>
        <p:nvSpPr>
          <p:cNvPr id="29" name="Content Placeholder 27">
            <a:extLst>
              <a:ext uri="{FF2B5EF4-FFF2-40B4-BE49-F238E27FC236}">
                <a16:creationId xmlns:a16="http://schemas.microsoft.com/office/drawing/2014/main" id="{2050A67D-B2BA-336A-36B8-35D283DEAD58}"/>
              </a:ext>
            </a:extLst>
          </p:cNvPr>
          <p:cNvSpPr>
            <a:spLocks noGrp="1"/>
          </p:cNvSpPr>
          <p:nvPr>
            <p:ph sz="quarter" idx="15"/>
          </p:nvPr>
        </p:nvSpPr>
        <p:spPr>
          <a:xfrm>
            <a:off x="640080" y="2834640"/>
            <a:ext cx="10963656" cy="3364992"/>
          </a:xfrm>
        </p:spPr>
        <p:txBody>
          <a:bodyPr/>
          <a:lstStyle>
            <a:lvl1pPr marL="0" indent="0">
              <a:lnSpc>
                <a:spcPct val="100000"/>
              </a:lnSpc>
              <a:buNone/>
              <a:defRPr sz="1800" b="1"/>
            </a:lvl1pPr>
            <a:lvl2pPr marL="283464" indent="-283464">
              <a:lnSpc>
                <a:spcPct val="100000"/>
              </a:lnSpc>
              <a:spcBef>
                <a:spcPts val="1000"/>
              </a:spcBef>
              <a:defRPr sz="1800"/>
            </a:lvl2pPr>
            <a:lvl3pPr marL="548640" indent="-283464">
              <a:lnSpc>
                <a:spcPct val="100000"/>
              </a:lnSpc>
              <a:defRPr sz="1600"/>
            </a:lvl3pPr>
            <a:lvl4pPr marL="822960" indent="-283464">
              <a:lnSpc>
                <a:spcPct val="100000"/>
              </a:lnSpc>
              <a:defRPr sz="1600"/>
            </a:lvl4pPr>
            <a:lvl5pPr marL="1097280" indent="-283464">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7" name="Date Placeholder 26">
            <a:extLst>
              <a:ext uri="{FF2B5EF4-FFF2-40B4-BE49-F238E27FC236}">
                <a16:creationId xmlns:a16="http://schemas.microsoft.com/office/drawing/2014/main" id="{DA7886EF-42A0-8181-94BD-571DD643FAE5}"/>
              </a:ext>
            </a:extLst>
          </p:cNvPr>
          <p:cNvSpPr>
            <a:spLocks noGrp="1"/>
          </p:cNvSpPr>
          <p:nvPr>
            <p:ph type="dt" sz="half" idx="16"/>
          </p:nvPr>
        </p:nvSpPr>
        <p:spPr/>
        <p:txBody>
          <a:bodyPr/>
          <a:lstStyle/>
          <a:p>
            <a:r>
              <a:rPr lang="en-US"/>
              <a:t>20XX</a:t>
            </a:r>
          </a:p>
        </p:txBody>
      </p:sp>
      <p:sp>
        <p:nvSpPr>
          <p:cNvPr id="28" name="Footer Placeholder 27">
            <a:extLst>
              <a:ext uri="{FF2B5EF4-FFF2-40B4-BE49-F238E27FC236}">
                <a16:creationId xmlns:a16="http://schemas.microsoft.com/office/drawing/2014/main" id="{F0088F06-F129-FC4D-62B9-F84E6E9D71FD}"/>
              </a:ext>
            </a:extLst>
          </p:cNvPr>
          <p:cNvSpPr>
            <a:spLocks noGrp="1"/>
          </p:cNvSpPr>
          <p:nvPr>
            <p:ph type="ftr" sz="quarter" idx="17"/>
          </p:nvPr>
        </p:nvSpPr>
        <p:spPr/>
        <p:txBody>
          <a:bodyPr/>
          <a:lstStyle/>
          <a:p>
            <a:r>
              <a:rPr lang="en-US"/>
              <a:t>PRESENTATION TITLE</a:t>
            </a:r>
          </a:p>
        </p:txBody>
      </p:sp>
      <p:sp>
        <p:nvSpPr>
          <p:cNvPr id="30" name="Slide Number Placeholder 29">
            <a:extLst>
              <a:ext uri="{FF2B5EF4-FFF2-40B4-BE49-F238E27FC236}">
                <a16:creationId xmlns:a16="http://schemas.microsoft.com/office/drawing/2014/main" id="{FD5AF822-23A2-2003-F247-1F8A8971B638}"/>
              </a:ext>
            </a:extLst>
          </p:cNvPr>
          <p:cNvSpPr>
            <a:spLocks noGrp="1"/>
          </p:cNvSpPr>
          <p:nvPr>
            <p:ph type="sldNum" sz="quarter" idx="18"/>
          </p:nvPr>
        </p:nvSpPr>
        <p:spPr/>
        <p:txBody>
          <a:bodyPr/>
          <a:lstStyle/>
          <a:p>
            <a:fld id="{294A09A9-5501-47C1-A89A-A340965A2BE2}" type="slidenum">
              <a:rPr lang="en-US" smtClean="0"/>
              <a:pPr/>
              <a:t>‹#›</a:t>
            </a:fld>
            <a:endParaRPr lang="en-US"/>
          </a:p>
        </p:txBody>
      </p:sp>
    </p:spTree>
    <p:extLst>
      <p:ext uri="{BB962C8B-B14F-4D97-AF65-F5344CB8AC3E}">
        <p14:creationId xmlns:p14="http://schemas.microsoft.com/office/powerpoint/2010/main" val="1057095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dark">
    <p:bg>
      <p:bgPr>
        <a:solidFill>
          <a:schemeClr val="accent2"/>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858662D7-CF46-F937-6492-FE3D6164B073}"/>
              </a:ext>
            </a:extLst>
          </p:cNvPr>
          <p:cNvSpPr>
            <a:spLocks noGrp="1"/>
          </p:cNvSpPr>
          <p:nvPr>
            <p:ph type="ctrTitle"/>
          </p:nvPr>
        </p:nvSpPr>
        <p:spPr>
          <a:xfrm>
            <a:off x="0" y="864409"/>
            <a:ext cx="10308779" cy="1639937"/>
          </a:xfrm>
          <a:custGeom>
            <a:avLst/>
            <a:gdLst>
              <a:gd name="connsiteX0" fmla="*/ 0 w 10191549"/>
              <a:gd name="connsiteY0" fmla="*/ 0 h 1639937"/>
              <a:gd name="connsiteX1" fmla="*/ 135109 w 10191549"/>
              <a:gd name="connsiteY1" fmla="*/ 0 h 1639937"/>
              <a:gd name="connsiteX2" fmla="*/ 826338 w 10191549"/>
              <a:gd name="connsiteY2" fmla="*/ 0 h 1639937"/>
              <a:gd name="connsiteX3" fmla="*/ 9743633 w 10191549"/>
              <a:gd name="connsiteY3" fmla="*/ 0 h 1639937"/>
              <a:gd name="connsiteX4" fmla="*/ 10191549 w 10191549"/>
              <a:gd name="connsiteY4" fmla="*/ 1639937 h 1639937"/>
              <a:gd name="connsiteX5" fmla="*/ 826338 w 10191549"/>
              <a:gd name="connsiteY5" fmla="*/ 1639937 h 1639937"/>
              <a:gd name="connsiteX6" fmla="*/ 583025 w 10191549"/>
              <a:gd name="connsiteY6" fmla="*/ 1639937 h 1639937"/>
              <a:gd name="connsiteX7" fmla="*/ 0 w 10191549"/>
              <a:gd name="connsiteY7" fmla="*/ 1639937 h 1639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91549" h="1639937">
                <a:moveTo>
                  <a:pt x="0" y="0"/>
                </a:moveTo>
                <a:lnTo>
                  <a:pt x="135109" y="0"/>
                </a:lnTo>
                <a:lnTo>
                  <a:pt x="826338" y="0"/>
                </a:lnTo>
                <a:lnTo>
                  <a:pt x="9743633" y="0"/>
                </a:lnTo>
                <a:lnTo>
                  <a:pt x="10191549" y="1639937"/>
                </a:lnTo>
                <a:lnTo>
                  <a:pt x="826338" y="1639937"/>
                </a:lnTo>
                <a:lnTo>
                  <a:pt x="583025" y="1639937"/>
                </a:lnTo>
                <a:lnTo>
                  <a:pt x="0" y="1639937"/>
                </a:lnTo>
                <a:close/>
              </a:path>
            </a:pathLst>
          </a:custGeom>
          <a:solidFill>
            <a:schemeClr val="bg1"/>
          </a:solidFill>
        </p:spPr>
        <p:txBody>
          <a:bodyPr wrap="square" lIns="914400" rIns="274320" anchor="ctr">
            <a:noAutofit/>
          </a:bodyPr>
          <a:lstStyle>
            <a:lvl1pPr algn="l">
              <a:defRPr sz="3200" cap="all" spc="300" baseline="0">
                <a:solidFill>
                  <a:schemeClr val="accent2"/>
                </a:solidFill>
                <a:latin typeface="+mj-lt"/>
              </a:defRPr>
            </a:lvl1pPr>
          </a:lstStyle>
          <a:p>
            <a:endParaRPr lang="en-US"/>
          </a:p>
        </p:txBody>
      </p: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822960" y="2807208"/>
            <a:ext cx="2962656" cy="3191256"/>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Font typeface="+mj-lt"/>
              <a:buNone/>
              <a:defRPr sz="1800" spc="100">
                <a:solidFill>
                  <a:schemeClr val="bg1"/>
                </a:solidFill>
              </a:defRPr>
            </a:lvl2pPr>
            <a:lvl3pPr marL="283464" indent="-283464">
              <a:lnSpc>
                <a:spcPct val="100000"/>
              </a:lnSpc>
              <a:spcBef>
                <a:spcPts val="1000"/>
              </a:spcBef>
              <a:buFont typeface="Arial" panose="020B0604020202020204" pitchFamily="34" charset="0"/>
              <a:buChar char="•"/>
              <a:defRPr sz="1800" spc="100">
                <a:solidFill>
                  <a:schemeClr val="bg1"/>
                </a:solidFill>
              </a:defRPr>
            </a:lvl3pPr>
            <a:lvl4pPr marL="548640" indent="-283464">
              <a:lnSpc>
                <a:spcPct val="100000"/>
              </a:lnSpc>
              <a:buFont typeface="Arial" panose="020B0604020202020204" pitchFamily="34" charset="0"/>
              <a:buChar char="•"/>
              <a:defRPr sz="1600" spc="100">
                <a:solidFill>
                  <a:schemeClr val="bg1"/>
                </a:solidFill>
              </a:defRPr>
            </a:lvl4pPr>
            <a:lvl5pPr marL="825246" indent="-285750">
              <a:lnSpc>
                <a:spcPct val="100000"/>
              </a:lnSpc>
              <a:buFont typeface="Arial" panose="020B0604020202020204" pitchFamily="34" charset="0"/>
              <a:buChar char="•"/>
              <a:defRPr sz="1600" spc="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27">
            <a:extLst>
              <a:ext uri="{FF2B5EF4-FFF2-40B4-BE49-F238E27FC236}">
                <a16:creationId xmlns:a16="http://schemas.microsoft.com/office/drawing/2014/main" id="{BC942EEA-C86E-05B1-BF5C-6F13A52F5BDB}"/>
              </a:ext>
            </a:extLst>
          </p:cNvPr>
          <p:cNvSpPr>
            <a:spLocks noGrp="1"/>
          </p:cNvSpPr>
          <p:nvPr>
            <p:ph sz="quarter" idx="16"/>
          </p:nvPr>
        </p:nvSpPr>
        <p:spPr>
          <a:xfrm>
            <a:off x="4526280" y="2807208"/>
            <a:ext cx="5870448" cy="3776472"/>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None/>
              <a:defRPr sz="1800" spc="100">
                <a:solidFill>
                  <a:schemeClr val="bg1"/>
                </a:solidFill>
              </a:defRPr>
            </a:lvl2pPr>
            <a:lvl3pPr marL="283464" indent="-283464">
              <a:lnSpc>
                <a:spcPct val="100000"/>
              </a:lnSpc>
              <a:spcBef>
                <a:spcPts val="1000"/>
              </a:spcBef>
              <a:defRPr sz="1800" spc="100">
                <a:solidFill>
                  <a:schemeClr val="bg1"/>
                </a:solidFill>
              </a:defRPr>
            </a:lvl3pPr>
            <a:lvl4pPr marL="548640" indent="-283464">
              <a:lnSpc>
                <a:spcPct val="100000"/>
              </a:lnSpc>
              <a:defRPr sz="1600" spc="100">
                <a:solidFill>
                  <a:schemeClr val="bg1"/>
                </a:solidFill>
              </a:defRPr>
            </a:lvl4pPr>
            <a:lvl5pPr marL="822960" indent="-283464">
              <a:lnSpc>
                <a:spcPct val="100000"/>
              </a:lnSpc>
              <a:defRPr sz="1600" spc="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 name="Straight Connector 1">
            <a:extLst>
              <a:ext uri="{FF2B5EF4-FFF2-40B4-BE49-F238E27FC236}">
                <a16:creationId xmlns:a16="http://schemas.microsoft.com/office/drawing/2014/main" id="{27B84AAD-AEFA-72DF-A9D3-B05DB73AA347}"/>
              </a:ext>
            </a:extLst>
          </p:cNvPr>
          <p:cNvCxnSpPr>
            <a:cxnSpLocks/>
          </p:cNvCxnSpPr>
          <p:nvPr userDrawn="1"/>
        </p:nvCxnSpPr>
        <p:spPr>
          <a:xfrm flipH="1" flipV="1">
            <a:off x="10390909" y="0"/>
            <a:ext cx="1801091" cy="563784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25647ABC-651C-24EE-FF93-479691A878C2}"/>
              </a:ext>
            </a:extLst>
          </p:cNvPr>
          <p:cNvCxnSpPr>
            <a:cxnSpLocks/>
          </p:cNvCxnSpPr>
          <p:nvPr userDrawn="1"/>
        </p:nvCxnSpPr>
        <p:spPr>
          <a:xfrm flipH="1" flipV="1">
            <a:off x="0" y="3641100"/>
            <a:ext cx="1269089" cy="32169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4F24174A-AF61-B3ED-D2D3-D4907E76EFD6}"/>
              </a:ext>
            </a:extLst>
          </p:cNvPr>
          <p:cNvSpPr>
            <a:spLocks noGrp="1"/>
          </p:cNvSpPr>
          <p:nvPr>
            <p:ph type="dt" sz="half" idx="17"/>
          </p:nvPr>
        </p:nvSpPr>
        <p:spPr/>
        <p:txBody>
          <a:bodyPr/>
          <a:lstStyle>
            <a:lvl1pPr>
              <a:defRPr>
                <a:solidFill>
                  <a:schemeClr val="bg1"/>
                </a:solidFill>
              </a:defRPr>
            </a:lvl1pPr>
          </a:lstStyle>
          <a:p>
            <a:r>
              <a:rPr lang="en-US"/>
              <a:t>20XX</a:t>
            </a:r>
          </a:p>
        </p:txBody>
      </p:sp>
      <p:sp>
        <p:nvSpPr>
          <p:cNvPr id="8" name="Footer Placeholder 7">
            <a:extLst>
              <a:ext uri="{FF2B5EF4-FFF2-40B4-BE49-F238E27FC236}">
                <a16:creationId xmlns:a16="http://schemas.microsoft.com/office/drawing/2014/main" id="{6D7635B1-52DB-F4F3-C150-16E791979B6B}"/>
              </a:ext>
            </a:extLst>
          </p:cNvPr>
          <p:cNvSpPr>
            <a:spLocks noGrp="1"/>
          </p:cNvSpPr>
          <p:nvPr>
            <p:ph type="ftr" sz="quarter" idx="18"/>
          </p:nvPr>
        </p:nvSpPr>
        <p:spPr/>
        <p:txBody>
          <a:bodyPr/>
          <a:lstStyle>
            <a:lvl1pPr>
              <a:defRPr>
                <a:solidFill>
                  <a:schemeClr val="bg1"/>
                </a:solidFill>
              </a:defRPr>
            </a:lvl1pPr>
          </a:lstStyle>
          <a:p>
            <a:r>
              <a:rPr lang="en-US"/>
              <a:t>PRESENTATION TITLE</a:t>
            </a:r>
          </a:p>
        </p:txBody>
      </p:sp>
      <p:sp>
        <p:nvSpPr>
          <p:cNvPr id="9" name="Slide Number Placeholder 8">
            <a:extLst>
              <a:ext uri="{FF2B5EF4-FFF2-40B4-BE49-F238E27FC236}">
                <a16:creationId xmlns:a16="http://schemas.microsoft.com/office/drawing/2014/main" id="{93BE7E41-6985-1806-6624-980D9A9DCBF4}"/>
              </a:ext>
            </a:extLst>
          </p:cNvPr>
          <p:cNvSpPr>
            <a:spLocks noGrp="1"/>
          </p:cNvSpPr>
          <p:nvPr>
            <p:ph type="sldNum" sz="quarter" idx="19"/>
          </p:nvPr>
        </p:nvSpPr>
        <p:spPr/>
        <p:txBody>
          <a:bodyPr/>
          <a:lstStyle>
            <a:lvl1pPr>
              <a:defRPr>
                <a:solidFill>
                  <a:schemeClr val="bg1"/>
                </a:solidFill>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11085092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2AF3450-104B-47D0-B01B-DC08566F9D2C}"/>
              </a:ext>
            </a:extLst>
          </p:cNvPr>
          <p:cNvSpPr>
            <a:spLocks noGrp="1"/>
          </p:cNvSpPr>
          <p:nvPr>
            <p:ph type="pic" sz="quarter" idx="10"/>
          </p:nvPr>
        </p:nvSpPr>
        <p:spPr>
          <a:xfrm>
            <a:off x="3686175" y="0"/>
            <a:ext cx="8505825" cy="6858000"/>
          </a:xfrm>
          <a:custGeom>
            <a:avLst/>
            <a:gdLst>
              <a:gd name="connsiteX0" fmla="*/ 1701752 w 8505825"/>
              <a:gd name="connsiteY0" fmla="*/ 0 h 6858000"/>
              <a:gd name="connsiteX1" fmla="*/ 8505825 w 8505825"/>
              <a:gd name="connsiteY1" fmla="*/ 0 h 6858000"/>
              <a:gd name="connsiteX2" fmla="*/ 8505825 w 8505825"/>
              <a:gd name="connsiteY2" fmla="*/ 6858000 h 6858000"/>
              <a:gd name="connsiteX3" fmla="*/ 0 w 8505825"/>
              <a:gd name="connsiteY3" fmla="*/ 6858000 h 6858000"/>
              <a:gd name="connsiteX4" fmla="*/ 0 w 8505825"/>
              <a:gd name="connsiteY4" fmla="*/ 6837396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5825" h="6858000">
                <a:moveTo>
                  <a:pt x="1701752" y="0"/>
                </a:moveTo>
                <a:lnTo>
                  <a:pt x="8505825" y="0"/>
                </a:lnTo>
                <a:lnTo>
                  <a:pt x="8505825" y="6858000"/>
                </a:lnTo>
                <a:lnTo>
                  <a:pt x="0" y="6858000"/>
                </a:lnTo>
                <a:lnTo>
                  <a:pt x="0" y="6837396"/>
                </a:lnTo>
                <a:close/>
              </a:path>
            </a:pathLst>
          </a:custGeom>
        </p:spPr>
        <p:txBody>
          <a:bodyPr wrap="square" anchor="ctr">
            <a:noAutofit/>
          </a:bodyPr>
          <a:lstStyle>
            <a:lvl1pPr marL="0" indent="0" algn="ctr">
              <a:buNone/>
              <a:defRPr/>
            </a:lvl1pPr>
          </a:lstStyle>
          <a:p>
            <a:endParaRPr lang="en-US"/>
          </a:p>
        </p:txBody>
      </p:sp>
      <p:sp>
        <p:nvSpPr>
          <p:cNvPr id="16" name="Title 15">
            <a:extLst>
              <a:ext uri="{FF2B5EF4-FFF2-40B4-BE49-F238E27FC236}">
                <a16:creationId xmlns:a16="http://schemas.microsoft.com/office/drawing/2014/main" id="{48883C19-EC0B-F5B5-3520-45CB80393EB2}"/>
              </a:ext>
            </a:extLst>
          </p:cNvPr>
          <p:cNvSpPr>
            <a:spLocks noGrp="1"/>
          </p:cNvSpPr>
          <p:nvPr>
            <p:ph type="title"/>
          </p:nvPr>
        </p:nvSpPr>
        <p:spPr>
          <a:xfrm>
            <a:off x="0" y="879635"/>
            <a:ext cx="8261729" cy="1639938"/>
          </a:xfrm>
          <a:custGeom>
            <a:avLst/>
            <a:gdLst>
              <a:gd name="connsiteX0" fmla="*/ 0 w 8353169"/>
              <a:gd name="connsiteY0" fmla="*/ 0 h 1639938"/>
              <a:gd name="connsiteX1" fmla="*/ 693683 w 8353169"/>
              <a:gd name="connsiteY1" fmla="*/ 0 h 1639938"/>
              <a:gd name="connsiteX2" fmla="*/ 826338 w 8353169"/>
              <a:gd name="connsiteY2" fmla="*/ 0 h 1639938"/>
              <a:gd name="connsiteX3" fmla="*/ 8353169 w 8353169"/>
              <a:gd name="connsiteY3" fmla="*/ 0 h 1639938"/>
              <a:gd name="connsiteX4" fmla="*/ 8049138 w 8353169"/>
              <a:gd name="connsiteY4" fmla="*/ 1639938 h 1639938"/>
              <a:gd name="connsiteX5" fmla="*/ 826338 w 8353169"/>
              <a:gd name="connsiteY5" fmla="*/ 1639938 h 1639938"/>
              <a:gd name="connsiteX6" fmla="*/ 693683 w 8353169"/>
              <a:gd name="connsiteY6" fmla="*/ 1639938 h 1639938"/>
              <a:gd name="connsiteX7" fmla="*/ 0 w 8353169"/>
              <a:gd name="connsiteY7" fmla="*/ 1639938 h 163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53169" h="1639938">
                <a:moveTo>
                  <a:pt x="0" y="0"/>
                </a:moveTo>
                <a:lnTo>
                  <a:pt x="693683" y="0"/>
                </a:lnTo>
                <a:lnTo>
                  <a:pt x="826338" y="0"/>
                </a:lnTo>
                <a:lnTo>
                  <a:pt x="8353169" y="0"/>
                </a:lnTo>
                <a:lnTo>
                  <a:pt x="8049138" y="1639938"/>
                </a:lnTo>
                <a:lnTo>
                  <a:pt x="826338" y="1639938"/>
                </a:lnTo>
                <a:lnTo>
                  <a:pt x="693683" y="1639938"/>
                </a:lnTo>
                <a:lnTo>
                  <a:pt x="0" y="1639938"/>
                </a:lnTo>
                <a:close/>
              </a:path>
            </a:pathLst>
          </a:custGeom>
          <a:solidFill>
            <a:schemeClr val="accent2"/>
          </a:solidFill>
        </p:spPr>
        <p:txBody>
          <a:bodyPr wrap="square" lIns="914400">
            <a:noAutofit/>
          </a:bodyPr>
          <a:lstStyle>
            <a:lvl1pPr>
              <a:defRPr sz="3600" cap="all" spc="30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13816" y="2907792"/>
            <a:ext cx="2952599" cy="1781642"/>
          </a:xfrm>
        </p:spPr>
        <p:txBody>
          <a:bodyPr>
            <a:normAutofit/>
          </a:bodyPr>
          <a:lstStyle>
            <a:lvl1pPr marL="0" indent="0" algn="l">
              <a:buNone/>
              <a:defRPr sz="1800" spc="100" baseline="0">
                <a:solidFill>
                  <a:schemeClr val="tx2"/>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4" name="Straight Connector 13">
            <a:extLst>
              <a:ext uri="{FF2B5EF4-FFF2-40B4-BE49-F238E27FC236}">
                <a16:creationId xmlns:a16="http://schemas.microsoft.com/office/drawing/2014/main" id="{745B022C-E8CF-07D5-65AC-D3D3D5CC77A3}"/>
              </a:ext>
            </a:extLst>
          </p:cNvPr>
          <p:cNvCxnSpPr>
            <a:cxnSpLocks/>
          </p:cNvCxnSpPr>
          <p:nvPr userDrawn="1"/>
        </p:nvCxnSpPr>
        <p:spPr>
          <a:xfrm flipH="1">
            <a:off x="3868615" y="0"/>
            <a:ext cx="1000226" cy="4036291"/>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1045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591284AF-5B3B-44BF-BF76-1B4A1A38F7EC}"/>
              </a:ext>
            </a:extLst>
          </p:cNvPr>
          <p:cNvSpPr>
            <a:spLocks noGrp="1"/>
          </p:cNvSpPr>
          <p:nvPr>
            <p:ph type="dt" sz="half" idx="10"/>
          </p:nvPr>
        </p:nvSpPr>
        <p:spPr/>
        <p:txBody>
          <a:bodyPr/>
          <a:lstStyle/>
          <a:p>
            <a:fld id="{5B94CAB1-7F70-4FAA-83BB-7E489C0BCEFD}" type="datetimeFigureOut">
              <a:rPr lang="de-AT" smtClean="0"/>
              <a:t>07.12.2024</a:t>
            </a:fld>
            <a:endParaRPr lang="de-AT"/>
          </a:p>
        </p:txBody>
      </p:sp>
      <p:sp>
        <p:nvSpPr>
          <p:cNvPr id="3" name="Fußzeilenplatzhalter 2">
            <a:extLst>
              <a:ext uri="{FF2B5EF4-FFF2-40B4-BE49-F238E27FC236}">
                <a16:creationId xmlns:a16="http://schemas.microsoft.com/office/drawing/2014/main" id="{2D00718F-2A17-41E8-A27B-B8234DA0C489}"/>
              </a:ext>
            </a:extLst>
          </p:cNvPr>
          <p:cNvSpPr>
            <a:spLocks noGrp="1"/>
          </p:cNvSpPr>
          <p:nvPr>
            <p:ph type="ftr" sz="quarter" idx="11"/>
          </p:nvPr>
        </p:nvSpPr>
        <p:spPr/>
        <p:txBody>
          <a:bodyPr/>
          <a:lstStyle/>
          <a:p>
            <a:endParaRPr lang="de-AT"/>
          </a:p>
        </p:txBody>
      </p:sp>
      <p:sp>
        <p:nvSpPr>
          <p:cNvPr id="4" name="Foliennummernplatzhalter 3">
            <a:extLst>
              <a:ext uri="{FF2B5EF4-FFF2-40B4-BE49-F238E27FC236}">
                <a16:creationId xmlns:a16="http://schemas.microsoft.com/office/drawing/2014/main" id="{524F0EC0-19A0-4307-A8A4-80AF108E1ED2}"/>
              </a:ext>
            </a:extLst>
          </p:cNvPr>
          <p:cNvSpPr>
            <a:spLocks noGrp="1"/>
          </p:cNvSpPr>
          <p:nvPr>
            <p:ph type="sldNum" sz="quarter" idx="12"/>
          </p:nvPr>
        </p:nvSpPr>
        <p:spPr/>
        <p:txBody>
          <a:bodyPr/>
          <a:lstStyle/>
          <a:p>
            <a:fld id="{D7C07A06-13F1-4B5A-B124-C4B70AF12CB9}" type="slidenum">
              <a:rPr lang="de-AT" smtClean="0"/>
              <a:t>‹#›</a:t>
            </a:fld>
            <a:endParaRPr lang="de-AT"/>
          </a:p>
        </p:txBody>
      </p:sp>
    </p:spTree>
    <p:extLst>
      <p:ext uri="{BB962C8B-B14F-4D97-AF65-F5344CB8AC3E}">
        <p14:creationId xmlns:p14="http://schemas.microsoft.com/office/powerpoint/2010/main" val="42660164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1730829" cy="365125"/>
          </a:xfrm>
          <a:prstGeom prst="rect">
            <a:avLst/>
          </a:prstGeom>
        </p:spPr>
        <p:txBody>
          <a:bodyPr vert="horz" lIns="91440" tIns="45720" rIns="91440" bIns="45720" rtlCol="0" anchor="ctr"/>
          <a:lstStyle>
            <a:lvl1pPr algn="l">
              <a:defRPr sz="1000">
                <a:solidFill>
                  <a:schemeClr val="tx2">
                    <a:lumMod val="60000"/>
                    <a:lumOff val="40000"/>
                  </a:schemeClr>
                </a:solidFill>
                <a:latin typeface="+mn-lt"/>
              </a:defRPr>
            </a:lvl1pPr>
          </a:lstStyle>
          <a:p>
            <a:r>
              <a:rPr lang="en-US"/>
              <a:t>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spc="50" baseline="0">
                <a:solidFill>
                  <a:schemeClr val="tx2">
                    <a:lumMod val="60000"/>
                    <a:lumOff val="40000"/>
                  </a:schemeClr>
                </a:solidFill>
                <a:latin typeface="+mn-lt"/>
              </a:defRPr>
            </a:lvl1pPr>
          </a:lstStyle>
          <a:p>
            <a:r>
              <a:rPr lang="en-US"/>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10271342" y="6356350"/>
            <a:ext cx="1539658" cy="365125"/>
          </a:xfrm>
          <a:prstGeom prst="rect">
            <a:avLst/>
          </a:prstGeom>
        </p:spPr>
        <p:txBody>
          <a:bodyPr vert="horz" lIns="91440" tIns="45720" rIns="91440" bIns="45720" rtlCol="0" anchor="ctr"/>
          <a:lstStyle>
            <a:lvl1pPr algn="r">
              <a:defRPr sz="1000">
                <a:solidFill>
                  <a:schemeClr val="tx2">
                    <a:lumMod val="60000"/>
                    <a:lumOff val="40000"/>
                  </a:schemeClr>
                </a:solidFill>
                <a:latin typeface="+mn-lt"/>
              </a:defRPr>
            </a:lvl1pPr>
          </a:lstStyle>
          <a:p>
            <a:fld id="{294A09A9-5501-47C1-A89A-A340965A2BE2}" type="slidenum">
              <a:rPr lang="en-US" smtClean="0"/>
              <a:pPr/>
              <a:t>‹#›</a:t>
            </a:fld>
            <a:endParaRPr lang="en-US"/>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73" r:id="rId1"/>
    <p:sldLayoutId id="2147483650" r:id="rId2"/>
    <p:sldLayoutId id="2147483674" r:id="rId3"/>
    <p:sldLayoutId id="2147483675" r:id="rId4"/>
    <p:sldLayoutId id="2147483676" r:id="rId5"/>
    <p:sldLayoutId id="2147483659"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8" Type="http://schemas.openxmlformats.org/officeDocument/2006/relationships/hyperlink" Target="https://news.npcc.police.uk/releases/launch-of-the-county-lines-policing-strategy-2024-to-2027" TargetMode="External"/><Relationship Id="rId13" Type="http://schemas.openxmlformats.org/officeDocument/2006/relationships/hyperlink" Target="https://www.gov.uk/government/publications/home-offices-county-lines-programme-data/county-lines-programme-data" TargetMode="External"/><Relationship Id="rId3" Type="http://schemas.openxmlformats.org/officeDocument/2006/relationships/hyperlink" Target="https://www.college.police.uk/guidance/effective-supervision/building-effective-relationships" TargetMode="External"/><Relationship Id="rId7" Type="http://schemas.openxmlformats.org/officeDocument/2006/relationships/hyperlink" Target="https://www.joiningthepolice.co.uk/training-progression/career-progression" TargetMode="External"/><Relationship Id="rId12" Type="http://schemas.openxmlformats.org/officeDocument/2006/relationships/hyperlink" Target="https://www.bbc.co.uk/news/uk-england-merseyside-35462767"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14.xml"/><Relationship Id="rId6" Type="http://schemas.openxmlformats.org/officeDocument/2006/relationships/hyperlink" Target="https://www.gov.uk/government/news/government-takes-action-on-county-line-drug-gangs" TargetMode="External"/><Relationship Id="rId11" Type="http://schemas.openxmlformats.org/officeDocument/2006/relationships/hyperlink" Target="https://www.southwales-fire.gov.uk/newsroom/news/emergency-response-to-adverse-weather/" TargetMode="External"/><Relationship Id="rId5" Type="http://schemas.openxmlformats.org/officeDocument/2006/relationships/hyperlink" Target="https://www.standard.co.uk/news/uk/metropolitan-police-england-london-three-lions-french-b1046163.html" TargetMode="External"/><Relationship Id="rId10" Type="http://schemas.openxmlformats.org/officeDocument/2006/relationships/hyperlink" Target="https://news.sky.com/story/more-than-1-600-arrested-in-county-lines-crackdown-across-england-and-wales-in-intensification-week-13267752" TargetMode="External"/><Relationship Id="rId4" Type="http://schemas.openxmlformats.org/officeDocument/2006/relationships/hyperlink" Target="https://hbr.org/2021/01/7-strategies-to-build-a-more-resilient-team" TargetMode="External"/><Relationship Id="rId9" Type="http://schemas.openxmlformats.org/officeDocument/2006/relationships/hyperlink" Target="https://news.sky.com/story/how-dangerous-is-it-to-be-a-uk-police-officer-11786665"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group of police officers in uniform&#10;&#10;Description automatically generated">
            <a:extLst>
              <a:ext uri="{FF2B5EF4-FFF2-40B4-BE49-F238E27FC236}">
                <a16:creationId xmlns:a16="http://schemas.microsoft.com/office/drawing/2014/main" id="{6860BF2A-5FF2-84E8-0E53-7F46C0A93E89}"/>
              </a:ext>
            </a:extLst>
          </p:cNvPr>
          <p:cNvPicPr>
            <a:picLocks noGrp="1" noChangeAspect="1"/>
          </p:cNvPicPr>
          <p:nvPr>
            <p:ph type="pic" sz="quarter" idx="10"/>
          </p:nvPr>
        </p:nvPicPr>
        <p:blipFill>
          <a:blip r:embed="rId2"/>
          <a:srcRect l="15884" r="15884"/>
          <a:stretch/>
        </p:blipFill>
        <p:spPr/>
      </p:pic>
      <p:sp>
        <p:nvSpPr>
          <p:cNvPr id="4" name="Title 3">
            <a:extLst>
              <a:ext uri="{FF2B5EF4-FFF2-40B4-BE49-F238E27FC236}">
                <a16:creationId xmlns:a16="http://schemas.microsoft.com/office/drawing/2014/main" id="{509B40FD-8703-8858-9649-FEBB48F536BE}"/>
              </a:ext>
            </a:extLst>
          </p:cNvPr>
          <p:cNvSpPr>
            <a:spLocks noGrp="1"/>
          </p:cNvSpPr>
          <p:nvPr>
            <p:ph type="title"/>
          </p:nvPr>
        </p:nvSpPr>
        <p:spPr>
          <a:xfrm>
            <a:off x="4078706" y="2039790"/>
            <a:ext cx="8124873" cy="2056882"/>
          </a:xfrm>
        </p:spPr>
        <p:style>
          <a:lnRef idx="2">
            <a:schemeClr val="accent6">
              <a:shade val="15000"/>
            </a:schemeClr>
          </a:lnRef>
          <a:fillRef idx="1">
            <a:schemeClr val="accent6"/>
          </a:fillRef>
          <a:effectRef idx="0">
            <a:schemeClr val="accent6"/>
          </a:effectRef>
          <a:fontRef idx="minor">
            <a:schemeClr val="lt1"/>
          </a:fontRef>
        </p:style>
        <p:txBody>
          <a:bodyPr/>
          <a:lstStyle/>
          <a:p>
            <a:r>
              <a:rPr lang="en-US"/>
              <a:t>Collaboration in action: The critical role of teamwork in achieving success</a:t>
            </a:r>
          </a:p>
        </p:txBody>
      </p:sp>
      <p:sp>
        <p:nvSpPr>
          <p:cNvPr id="3" name="Subtitle 2">
            <a:extLst>
              <a:ext uri="{FF2B5EF4-FFF2-40B4-BE49-F238E27FC236}">
                <a16:creationId xmlns:a16="http://schemas.microsoft.com/office/drawing/2014/main" id="{5AD56742-F4E2-870E-6E2F-14BE52F19AB2}"/>
              </a:ext>
            </a:extLst>
          </p:cNvPr>
          <p:cNvSpPr>
            <a:spLocks noGrp="1"/>
          </p:cNvSpPr>
          <p:nvPr>
            <p:ph type="subTitle" idx="1"/>
          </p:nvPr>
        </p:nvSpPr>
        <p:spPr>
          <a:xfrm>
            <a:off x="7543800" y="4398264"/>
            <a:ext cx="3913632" cy="2066544"/>
          </a:xfrm>
        </p:spPr>
        <p:txBody>
          <a:bodyPr vert="horz" lIns="91440" tIns="45720" rIns="91440" bIns="45720" rtlCol="0" anchor="t">
            <a:normAutofit/>
          </a:bodyPr>
          <a:lstStyle/>
          <a:p>
            <a:r>
              <a:rPr lang="en-US"/>
              <a:t>Hywel Owen-Rees</a:t>
            </a:r>
          </a:p>
          <a:p>
            <a:r>
              <a:rPr lang="en-US"/>
              <a:t>Student ID 2409767</a:t>
            </a:r>
          </a:p>
        </p:txBody>
      </p:sp>
      <p:sp>
        <p:nvSpPr>
          <p:cNvPr id="2" name="TextBox 1">
            <a:extLst>
              <a:ext uri="{FF2B5EF4-FFF2-40B4-BE49-F238E27FC236}">
                <a16:creationId xmlns:a16="http://schemas.microsoft.com/office/drawing/2014/main" id="{FD37DB11-41E1-FBDB-3D86-5ADFAE44E2A9}"/>
              </a:ext>
            </a:extLst>
          </p:cNvPr>
          <p:cNvSpPr txBox="1"/>
          <p:nvPr/>
        </p:nvSpPr>
        <p:spPr>
          <a:xfrm>
            <a:off x="219456" y="6211669"/>
            <a:ext cx="5876544" cy="369332"/>
          </a:xfrm>
          <a:prstGeom prst="rect">
            <a:avLst/>
          </a:prstGeom>
          <a:solidFill>
            <a:schemeClr val="bg1"/>
          </a:solidFill>
        </p:spPr>
        <p:txBody>
          <a:bodyPr wrap="square" rtlCol="0">
            <a:spAutoFit/>
          </a:bodyPr>
          <a:lstStyle/>
          <a:p>
            <a:r>
              <a:rPr lang="en-GB" sz="1800" dirty="0"/>
              <a:t>Hennessey, T </a:t>
            </a:r>
            <a:r>
              <a:rPr lang="en-GB" sz="1800"/>
              <a:t>(2022)</a:t>
            </a:r>
            <a:endParaRPr lang="en-GB" dirty="0"/>
          </a:p>
        </p:txBody>
      </p:sp>
    </p:spTree>
    <p:extLst>
      <p:ext uri="{BB962C8B-B14F-4D97-AF65-F5344CB8AC3E}">
        <p14:creationId xmlns:p14="http://schemas.microsoft.com/office/powerpoint/2010/main" val="39575540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317C2-DB72-9044-85F5-8145812F2547}"/>
              </a:ext>
            </a:extLst>
          </p:cNvPr>
          <p:cNvSpPr>
            <a:spLocks noGrp="1"/>
          </p:cNvSpPr>
          <p:nvPr>
            <p:ph type="ctrTitle"/>
          </p:nvPr>
        </p:nvSpPr>
        <p:spPr>
          <a:xfrm>
            <a:off x="0" y="824686"/>
            <a:ext cx="7242048" cy="1632045"/>
          </a:xfrm>
        </p:spPr>
        <p:style>
          <a:lnRef idx="3">
            <a:schemeClr val="lt1"/>
          </a:lnRef>
          <a:fillRef idx="1">
            <a:schemeClr val="accent5"/>
          </a:fillRef>
          <a:effectRef idx="1">
            <a:schemeClr val="accent5"/>
          </a:effectRef>
          <a:fontRef idx="minor">
            <a:schemeClr val="lt1"/>
          </a:fontRef>
        </p:style>
        <p:txBody>
          <a:bodyPr/>
          <a:lstStyle/>
          <a:p>
            <a:r>
              <a:rPr lang="en-US"/>
              <a:t>Agenda</a:t>
            </a:r>
          </a:p>
        </p:txBody>
      </p:sp>
      <p:sp>
        <p:nvSpPr>
          <p:cNvPr id="3" name="Subtitle 2">
            <a:extLst>
              <a:ext uri="{FF2B5EF4-FFF2-40B4-BE49-F238E27FC236}">
                <a16:creationId xmlns:a16="http://schemas.microsoft.com/office/drawing/2014/main" id="{9BD24E5D-1B1B-589D-5E61-13DB4FE92751}"/>
              </a:ext>
            </a:extLst>
          </p:cNvPr>
          <p:cNvSpPr>
            <a:spLocks noGrp="1"/>
          </p:cNvSpPr>
          <p:nvPr>
            <p:ph type="subTitle" idx="1"/>
          </p:nvPr>
        </p:nvSpPr>
        <p:spPr>
          <a:xfrm>
            <a:off x="340659" y="2770632"/>
            <a:ext cx="3893013" cy="3539265"/>
          </a:xfrm>
        </p:spPr>
        <p:txBody>
          <a:bodyPr>
            <a:normAutofit/>
          </a:bodyPr>
          <a:lstStyle/>
          <a:p>
            <a:pPr marL="285750" indent="-285750">
              <a:buFont typeface="Wingdings" panose="05000000000000000000" pitchFamily="2" charset="2"/>
              <a:buChar char="Ø"/>
            </a:pPr>
            <a:r>
              <a:rPr lang="en-US"/>
              <a:t>Effective Teamwork and its Value</a:t>
            </a:r>
          </a:p>
          <a:p>
            <a:pPr marL="285750" indent="-285750">
              <a:buFont typeface="Wingdings" panose="05000000000000000000" pitchFamily="2" charset="2"/>
              <a:buChar char="Ø"/>
            </a:pPr>
            <a:r>
              <a:rPr lang="en-US"/>
              <a:t>Belbin Team Roles</a:t>
            </a:r>
          </a:p>
          <a:p>
            <a:pPr marL="285750" indent="-285750">
              <a:buFont typeface="Wingdings" panose="05000000000000000000" pitchFamily="2" charset="2"/>
              <a:buChar char="Ø"/>
            </a:pPr>
            <a:r>
              <a:rPr lang="en-US"/>
              <a:t>Leadership in teams</a:t>
            </a:r>
          </a:p>
          <a:p>
            <a:pPr marL="285750" indent="-285750">
              <a:buFont typeface="Wingdings" panose="05000000000000000000" pitchFamily="2" charset="2"/>
              <a:buChar char="Ø"/>
            </a:pPr>
            <a:r>
              <a:rPr lang="en-US"/>
              <a:t>Knowing your role</a:t>
            </a:r>
          </a:p>
          <a:p>
            <a:pPr marL="285750" indent="-285750">
              <a:buFont typeface="Wingdings" panose="05000000000000000000" pitchFamily="2" charset="2"/>
              <a:buChar char="Ø"/>
            </a:pPr>
            <a:r>
              <a:rPr lang="en-US"/>
              <a:t>Importance of effective teamwork</a:t>
            </a:r>
          </a:p>
          <a:p>
            <a:pPr marL="285750" indent="-285750">
              <a:buFont typeface="Wingdings" panose="05000000000000000000" pitchFamily="2" charset="2"/>
              <a:buChar char="Ø"/>
            </a:pPr>
            <a:r>
              <a:rPr lang="en-US"/>
              <a:t>When it goes well</a:t>
            </a:r>
          </a:p>
          <a:p>
            <a:pPr marL="285750" indent="-285750">
              <a:buFont typeface="Wingdings" panose="05000000000000000000" pitchFamily="2" charset="2"/>
              <a:buChar char="Ø"/>
            </a:pPr>
            <a:r>
              <a:rPr lang="en-US"/>
              <a:t>County Lines Stats</a:t>
            </a:r>
          </a:p>
          <a:p>
            <a:pPr marL="285750" indent="-285750">
              <a:buFont typeface="Wingdings" panose="05000000000000000000" pitchFamily="2" charset="2"/>
              <a:buChar char="Ø"/>
            </a:pPr>
            <a:r>
              <a:rPr lang="en-US"/>
              <a:t>Cross Agency Teams</a:t>
            </a:r>
          </a:p>
        </p:txBody>
      </p:sp>
      <p:sp>
        <p:nvSpPr>
          <p:cNvPr id="6" name="Slide Number Placeholder 5">
            <a:extLst>
              <a:ext uri="{FF2B5EF4-FFF2-40B4-BE49-F238E27FC236}">
                <a16:creationId xmlns:a16="http://schemas.microsoft.com/office/drawing/2014/main" id="{FB893673-B52A-9C62-22E6-2E885DA16158}"/>
              </a:ext>
            </a:extLst>
          </p:cNvPr>
          <p:cNvSpPr>
            <a:spLocks noGrp="1"/>
          </p:cNvSpPr>
          <p:nvPr>
            <p:ph type="sldNum" sz="quarter" idx="16"/>
          </p:nvPr>
        </p:nvSpPr>
        <p:spPr>
          <a:xfrm>
            <a:off x="10271342" y="6356350"/>
            <a:ext cx="1539658" cy="365125"/>
          </a:xfrm>
        </p:spPr>
        <p:txBody>
          <a:bodyPr/>
          <a:lstStyle/>
          <a:p>
            <a:fld id="{294A09A9-5501-47C1-A89A-A340965A2BE2}" type="slidenum">
              <a:rPr lang="en-US" smtClean="0"/>
              <a:pPr/>
              <a:t>2</a:t>
            </a:fld>
            <a:endParaRPr lang="en-US"/>
          </a:p>
        </p:txBody>
      </p:sp>
      <p:pic>
        <p:nvPicPr>
          <p:cNvPr id="8" name="Picture Placeholder 7" descr="https://news.sky.com/story/how-dangerous-is-it-to-be-a-uk-police-officer-11786665&#10;">
            <a:extLst>
              <a:ext uri="{FF2B5EF4-FFF2-40B4-BE49-F238E27FC236}">
                <a16:creationId xmlns:a16="http://schemas.microsoft.com/office/drawing/2014/main" id="{E0347BA6-6011-4B6D-BE4E-EA1D05A8ACEA}"/>
              </a:ext>
            </a:extLst>
          </p:cNvPr>
          <p:cNvPicPr>
            <a:picLocks noGrp="1" noChangeAspect="1"/>
          </p:cNvPicPr>
          <p:nvPr>
            <p:ph type="pic" sz="quarter" idx="13"/>
          </p:nvPr>
        </p:nvPicPr>
        <p:blipFill>
          <a:blip r:embed="rId2"/>
          <a:srcRect l="17702" r="17702"/>
          <a:stretch>
            <a:fillRect/>
          </a:stretch>
        </p:blipFill>
        <p:spPr/>
      </p:pic>
      <p:sp>
        <p:nvSpPr>
          <p:cNvPr id="4" name="TextBox 3">
            <a:extLst>
              <a:ext uri="{FF2B5EF4-FFF2-40B4-BE49-F238E27FC236}">
                <a16:creationId xmlns:a16="http://schemas.microsoft.com/office/drawing/2014/main" id="{DB05695F-1144-55FF-910A-9EC93539A215}"/>
              </a:ext>
            </a:extLst>
          </p:cNvPr>
          <p:cNvSpPr txBox="1"/>
          <p:nvPr/>
        </p:nvSpPr>
        <p:spPr>
          <a:xfrm>
            <a:off x="4901183" y="6075144"/>
            <a:ext cx="7160469" cy="369332"/>
          </a:xfrm>
          <a:prstGeom prst="rect">
            <a:avLst/>
          </a:prstGeom>
          <a:solidFill>
            <a:schemeClr val="bg1"/>
          </a:solidFill>
        </p:spPr>
        <p:txBody>
          <a:bodyPr wrap="square" rtlCol="0">
            <a:spAutoFit/>
          </a:bodyPr>
          <a:lstStyle/>
          <a:p>
            <a:r>
              <a:rPr lang="en-GB" sz="1800" dirty="0"/>
              <a:t>Sky News, (2019)</a:t>
            </a:r>
            <a:endParaRPr lang="en-GB" dirty="0"/>
          </a:p>
        </p:txBody>
      </p:sp>
    </p:spTree>
    <p:extLst>
      <p:ext uri="{BB962C8B-B14F-4D97-AF65-F5344CB8AC3E}">
        <p14:creationId xmlns:p14="http://schemas.microsoft.com/office/powerpoint/2010/main" val="9622521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65E584-E9D5-D9AE-675E-04B2896C8B00}"/>
              </a:ext>
            </a:extLst>
          </p:cNvPr>
          <p:cNvSpPr>
            <a:spLocks noGrp="1"/>
          </p:cNvSpPr>
          <p:nvPr>
            <p:ph type="ctrTitle"/>
          </p:nvPr>
        </p:nvSpPr>
        <p:spPr>
          <a:xfrm>
            <a:off x="0" y="481264"/>
            <a:ext cx="7242048" cy="1491915"/>
          </a:xfrm>
        </p:spPr>
        <p:style>
          <a:lnRef idx="3">
            <a:schemeClr val="lt1"/>
          </a:lnRef>
          <a:fillRef idx="1">
            <a:schemeClr val="accent5"/>
          </a:fillRef>
          <a:effectRef idx="1">
            <a:schemeClr val="accent5"/>
          </a:effectRef>
          <a:fontRef idx="minor">
            <a:schemeClr val="lt1"/>
          </a:fontRef>
        </p:style>
        <p:txBody>
          <a:bodyPr/>
          <a:lstStyle/>
          <a:p>
            <a:r>
              <a:rPr lang="en-US"/>
              <a:t>Effective Teamwork and its Value</a:t>
            </a:r>
          </a:p>
        </p:txBody>
      </p:sp>
      <p:sp>
        <p:nvSpPr>
          <p:cNvPr id="5" name="Subtitle 4">
            <a:extLst>
              <a:ext uri="{FF2B5EF4-FFF2-40B4-BE49-F238E27FC236}">
                <a16:creationId xmlns:a16="http://schemas.microsoft.com/office/drawing/2014/main" id="{EC40C425-91E4-471C-9E11-0A85D2B74510}"/>
              </a:ext>
            </a:extLst>
          </p:cNvPr>
          <p:cNvSpPr>
            <a:spLocks noGrp="1"/>
          </p:cNvSpPr>
          <p:nvPr>
            <p:ph sz="quarter" idx="15"/>
          </p:nvPr>
        </p:nvSpPr>
        <p:spPr>
          <a:xfrm>
            <a:off x="228968" y="2326551"/>
            <a:ext cx="6462802" cy="4163127"/>
          </a:xfrm>
        </p:spPr>
        <p:txBody>
          <a:bodyPr vert="horz" lIns="91440" tIns="45720" rIns="91440" bIns="45720" rtlCol="0" anchor="t">
            <a:noAutofit/>
          </a:bodyPr>
          <a:lstStyle/>
          <a:p>
            <a:r>
              <a:rPr lang="en-US" sz="2000" dirty="0"/>
              <a:t>Strategies for building effective teamwork</a:t>
            </a:r>
          </a:p>
          <a:p>
            <a:pPr marL="0" lvl="1" indent="0">
              <a:buNone/>
            </a:pPr>
            <a:r>
              <a:rPr lang="en-US" sz="2000" dirty="0"/>
              <a:t>Keith </a:t>
            </a:r>
            <a:r>
              <a:rPr lang="en-US" sz="2000" dirty="0" err="1"/>
              <a:t>Ferrazzi</a:t>
            </a:r>
            <a:r>
              <a:rPr lang="en-US" sz="2000" dirty="0"/>
              <a:t> of the Harvard business review set out 7 ways to build an effective team.</a:t>
            </a:r>
          </a:p>
          <a:p>
            <a:pPr marL="283210" lvl="1" indent="-283210"/>
            <a:r>
              <a:rPr lang="en-US" sz="2000" dirty="0"/>
              <a:t>Candor brakes.</a:t>
            </a:r>
          </a:p>
          <a:p>
            <a:pPr marL="283210" lvl="1" indent="-283210"/>
            <a:r>
              <a:rPr lang="en-US" sz="2000" dirty="0"/>
              <a:t>Independent observation.</a:t>
            </a:r>
          </a:p>
          <a:p>
            <a:pPr marL="283210" lvl="1" indent="-283210"/>
            <a:r>
              <a:rPr lang="en-US" sz="2000" dirty="0"/>
              <a:t>Story sharing. </a:t>
            </a:r>
          </a:p>
          <a:p>
            <a:pPr marL="283210" lvl="1" indent="-283210"/>
            <a:r>
              <a:rPr lang="en-US" sz="2000" dirty="0"/>
              <a:t>Owning a challenge. </a:t>
            </a:r>
          </a:p>
          <a:p>
            <a:pPr marL="283210" lvl="1" indent="-283210"/>
            <a:r>
              <a:rPr lang="en-US" sz="2000" dirty="0"/>
              <a:t>Show that you care.</a:t>
            </a:r>
          </a:p>
          <a:p>
            <a:pPr marL="283210" lvl="1" indent="-283210"/>
            <a:r>
              <a:rPr lang="en-US" sz="2000" dirty="0"/>
              <a:t>Temperature check.</a:t>
            </a:r>
          </a:p>
          <a:p>
            <a:pPr marL="283210" lvl="1" indent="-283210"/>
            <a:r>
              <a:rPr lang="en-US" sz="2000" dirty="0"/>
              <a:t>Commitment to building others Resiliency.</a:t>
            </a:r>
          </a:p>
          <a:p>
            <a:pPr marL="283210" lvl="1" indent="-283210"/>
            <a:endParaRPr lang="en-US" sz="2000" dirty="0"/>
          </a:p>
          <a:p>
            <a:pPr marL="283210" lvl="1" indent="-283210"/>
            <a:endParaRPr lang="en-US" sz="2000" dirty="0"/>
          </a:p>
          <a:p>
            <a:pPr marL="283210" lvl="1" indent="-283210"/>
            <a:endParaRPr lang="en-US" sz="2000" dirty="0"/>
          </a:p>
        </p:txBody>
      </p:sp>
      <p:sp>
        <p:nvSpPr>
          <p:cNvPr id="3" name="Slide Number Placeholder 2">
            <a:extLst>
              <a:ext uri="{FF2B5EF4-FFF2-40B4-BE49-F238E27FC236}">
                <a16:creationId xmlns:a16="http://schemas.microsoft.com/office/drawing/2014/main" id="{C01B8E33-942D-3D11-FCA8-2D54102B3C2F}"/>
              </a:ext>
            </a:extLst>
          </p:cNvPr>
          <p:cNvSpPr>
            <a:spLocks noGrp="1"/>
          </p:cNvSpPr>
          <p:nvPr>
            <p:ph type="sldNum" sz="quarter" idx="18"/>
          </p:nvPr>
        </p:nvSpPr>
        <p:spPr>
          <a:xfrm>
            <a:off x="10271342" y="6356350"/>
            <a:ext cx="1539658" cy="365125"/>
          </a:xfrm>
        </p:spPr>
        <p:txBody>
          <a:bodyPr/>
          <a:lstStyle/>
          <a:p>
            <a:fld id="{294A09A9-5501-47C1-A89A-A340965A2BE2}" type="slidenum">
              <a:rPr lang="en-US" smtClean="0"/>
              <a:pPr/>
              <a:t>3</a:t>
            </a:fld>
            <a:endParaRPr lang="en-US"/>
          </a:p>
        </p:txBody>
      </p:sp>
      <p:pic>
        <p:nvPicPr>
          <p:cNvPr id="9" name="Picture Placeholder 8">
            <a:extLst>
              <a:ext uri="{FF2B5EF4-FFF2-40B4-BE49-F238E27FC236}">
                <a16:creationId xmlns:a16="http://schemas.microsoft.com/office/drawing/2014/main" id="{6D2B0898-E0FD-46F7-A102-36F8528B272C}"/>
              </a:ext>
            </a:extLst>
          </p:cNvPr>
          <p:cNvPicPr>
            <a:picLocks noGrp="1" noChangeAspect="1"/>
          </p:cNvPicPr>
          <p:nvPr>
            <p:ph type="pic" sz="quarter" idx="14"/>
          </p:nvPr>
        </p:nvPicPr>
        <p:blipFill>
          <a:blip r:embed="rId2"/>
          <a:srcRect l="28107" r="28107"/>
          <a:stretch>
            <a:fillRect/>
          </a:stretch>
        </p:blipFill>
        <p:spPr>
          <a:xfrm>
            <a:off x="6859870" y="601"/>
            <a:ext cx="5329082" cy="6858000"/>
          </a:xfrm>
        </p:spPr>
      </p:pic>
      <p:sp>
        <p:nvSpPr>
          <p:cNvPr id="10" name="TextBox 9">
            <a:extLst>
              <a:ext uri="{FF2B5EF4-FFF2-40B4-BE49-F238E27FC236}">
                <a16:creationId xmlns:a16="http://schemas.microsoft.com/office/drawing/2014/main" id="{8C9AF36D-11EB-46C1-8478-9D800B6C9844}"/>
              </a:ext>
            </a:extLst>
          </p:cNvPr>
          <p:cNvSpPr txBox="1"/>
          <p:nvPr/>
        </p:nvSpPr>
        <p:spPr>
          <a:xfrm>
            <a:off x="1805385" y="6538912"/>
            <a:ext cx="5180012" cy="276999"/>
          </a:xfrm>
          <a:prstGeom prst="rect">
            <a:avLst/>
          </a:prstGeom>
          <a:noFill/>
        </p:spPr>
        <p:txBody>
          <a:bodyPr wrap="square" rtlCol="0">
            <a:spAutoFit/>
          </a:bodyPr>
          <a:lstStyle/>
          <a:p>
            <a:r>
              <a:rPr lang="en-GB" sz="1200" dirty="0"/>
              <a:t>(</a:t>
            </a:r>
            <a:r>
              <a:rPr lang="en-GB" sz="1200" dirty="0" err="1"/>
              <a:t>Ferrazzi</a:t>
            </a:r>
            <a:r>
              <a:rPr lang="en-GB" sz="1200" dirty="0"/>
              <a:t> K, Race M, Vincent A, 2021)</a:t>
            </a:r>
          </a:p>
        </p:txBody>
      </p:sp>
      <p:sp>
        <p:nvSpPr>
          <p:cNvPr id="2" name="TextBox 1">
            <a:extLst>
              <a:ext uri="{FF2B5EF4-FFF2-40B4-BE49-F238E27FC236}">
                <a16:creationId xmlns:a16="http://schemas.microsoft.com/office/drawing/2014/main" id="{EF461686-5C4A-2B65-9C24-B1ABA3F84C1E}"/>
              </a:ext>
            </a:extLst>
          </p:cNvPr>
          <p:cNvSpPr txBox="1"/>
          <p:nvPr/>
        </p:nvSpPr>
        <p:spPr>
          <a:xfrm>
            <a:off x="7242048" y="6075144"/>
            <a:ext cx="4819604" cy="276999"/>
          </a:xfrm>
          <a:prstGeom prst="rect">
            <a:avLst/>
          </a:prstGeom>
          <a:solidFill>
            <a:schemeClr val="bg1"/>
          </a:solidFill>
        </p:spPr>
        <p:txBody>
          <a:bodyPr wrap="square" rtlCol="0">
            <a:spAutoFit/>
          </a:bodyPr>
          <a:lstStyle/>
          <a:p>
            <a:r>
              <a:rPr lang="en-GB" sz="1200" dirty="0"/>
              <a:t>National police chief council, (2024)</a:t>
            </a:r>
          </a:p>
        </p:txBody>
      </p:sp>
    </p:spTree>
    <p:extLst>
      <p:ext uri="{BB962C8B-B14F-4D97-AF65-F5344CB8AC3E}">
        <p14:creationId xmlns:p14="http://schemas.microsoft.com/office/powerpoint/2010/main" val="4237632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81264164-D046-415F-801F-844EC184B9A9}"/>
              </a:ext>
            </a:extLst>
          </p:cNvPr>
          <p:cNvSpPr/>
          <p:nvPr/>
        </p:nvSpPr>
        <p:spPr>
          <a:xfrm>
            <a:off x="4455695" y="2035340"/>
            <a:ext cx="2935705" cy="2486527"/>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4400"/>
              <a:t>Belbin’s Team Roles</a:t>
            </a:r>
          </a:p>
        </p:txBody>
      </p:sp>
      <p:sp>
        <p:nvSpPr>
          <p:cNvPr id="17" name="Rectangle: Rounded Corners 16">
            <a:extLst>
              <a:ext uri="{FF2B5EF4-FFF2-40B4-BE49-F238E27FC236}">
                <a16:creationId xmlns:a16="http://schemas.microsoft.com/office/drawing/2014/main" id="{AC8AC5C7-BFD6-49B5-9402-3C7B4F5CFA6C}"/>
              </a:ext>
            </a:extLst>
          </p:cNvPr>
          <p:cNvSpPr/>
          <p:nvPr/>
        </p:nvSpPr>
        <p:spPr>
          <a:xfrm>
            <a:off x="2350168" y="160421"/>
            <a:ext cx="2619671" cy="1283368"/>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Resources Investigator</a:t>
            </a:r>
          </a:p>
        </p:txBody>
      </p:sp>
      <p:sp>
        <p:nvSpPr>
          <p:cNvPr id="18" name="Rectangle: Rounded Corners 17">
            <a:extLst>
              <a:ext uri="{FF2B5EF4-FFF2-40B4-BE49-F238E27FC236}">
                <a16:creationId xmlns:a16="http://schemas.microsoft.com/office/drawing/2014/main" id="{EBAAE0C6-7551-4BA3-A5F9-8419E96A4A89}"/>
              </a:ext>
            </a:extLst>
          </p:cNvPr>
          <p:cNvSpPr/>
          <p:nvPr/>
        </p:nvSpPr>
        <p:spPr>
          <a:xfrm>
            <a:off x="351518" y="1753605"/>
            <a:ext cx="1870313" cy="973556"/>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Plant</a:t>
            </a:r>
          </a:p>
        </p:txBody>
      </p:sp>
      <p:sp>
        <p:nvSpPr>
          <p:cNvPr id="19" name="Rectangle: Rounded Corners 18">
            <a:extLst>
              <a:ext uri="{FF2B5EF4-FFF2-40B4-BE49-F238E27FC236}">
                <a16:creationId xmlns:a16="http://schemas.microsoft.com/office/drawing/2014/main" id="{B025A651-2340-4261-A92F-D4CC82FF8E1A}"/>
              </a:ext>
            </a:extLst>
          </p:cNvPr>
          <p:cNvSpPr/>
          <p:nvPr/>
        </p:nvSpPr>
        <p:spPr>
          <a:xfrm>
            <a:off x="953099" y="3284119"/>
            <a:ext cx="2560123" cy="1308934"/>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Monitor Evaluator</a:t>
            </a:r>
          </a:p>
        </p:txBody>
      </p:sp>
      <p:sp>
        <p:nvSpPr>
          <p:cNvPr id="20" name="Rectangle: Rounded Corners 19">
            <a:extLst>
              <a:ext uri="{FF2B5EF4-FFF2-40B4-BE49-F238E27FC236}">
                <a16:creationId xmlns:a16="http://schemas.microsoft.com/office/drawing/2014/main" id="{A32C1DBE-96EB-4CF9-AB41-C7086EC5EAC3}"/>
              </a:ext>
            </a:extLst>
          </p:cNvPr>
          <p:cNvSpPr/>
          <p:nvPr/>
        </p:nvSpPr>
        <p:spPr>
          <a:xfrm>
            <a:off x="5975684" y="5550567"/>
            <a:ext cx="2228444" cy="1044740"/>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Shaper</a:t>
            </a:r>
          </a:p>
        </p:txBody>
      </p:sp>
      <p:sp>
        <p:nvSpPr>
          <p:cNvPr id="21" name="Rectangle: Rounded Corners 20">
            <a:extLst>
              <a:ext uri="{FF2B5EF4-FFF2-40B4-BE49-F238E27FC236}">
                <a16:creationId xmlns:a16="http://schemas.microsoft.com/office/drawing/2014/main" id="{ABAFB05E-F219-49AD-BD56-DD8F569BC38E}"/>
              </a:ext>
            </a:extLst>
          </p:cNvPr>
          <p:cNvSpPr/>
          <p:nvPr/>
        </p:nvSpPr>
        <p:spPr>
          <a:xfrm>
            <a:off x="9160040" y="2903620"/>
            <a:ext cx="2574760" cy="1090861"/>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Implementer</a:t>
            </a:r>
          </a:p>
        </p:txBody>
      </p:sp>
      <p:sp>
        <p:nvSpPr>
          <p:cNvPr id="22" name="Rectangle: Rounded Corners 21">
            <a:extLst>
              <a:ext uri="{FF2B5EF4-FFF2-40B4-BE49-F238E27FC236}">
                <a16:creationId xmlns:a16="http://schemas.microsoft.com/office/drawing/2014/main" id="{714F5F14-DA68-4CAC-82D9-A06535F8E59C}"/>
              </a:ext>
            </a:extLst>
          </p:cNvPr>
          <p:cNvSpPr/>
          <p:nvPr/>
        </p:nvSpPr>
        <p:spPr>
          <a:xfrm>
            <a:off x="6352672" y="242638"/>
            <a:ext cx="2619671" cy="1044742"/>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err="1"/>
              <a:t>Teamworker</a:t>
            </a:r>
            <a:endParaRPr lang="en-GB" sz="3600"/>
          </a:p>
        </p:txBody>
      </p:sp>
      <p:sp>
        <p:nvSpPr>
          <p:cNvPr id="23" name="Rectangle: Rounded Corners 22">
            <a:extLst>
              <a:ext uri="{FF2B5EF4-FFF2-40B4-BE49-F238E27FC236}">
                <a16:creationId xmlns:a16="http://schemas.microsoft.com/office/drawing/2014/main" id="{1240CFF1-FBBD-4C39-BA06-69AE200C097E}"/>
              </a:ext>
            </a:extLst>
          </p:cNvPr>
          <p:cNvSpPr/>
          <p:nvPr/>
        </p:nvSpPr>
        <p:spPr>
          <a:xfrm>
            <a:off x="2647054" y="5346282"/>
            <a:ext cx="2228445" cy="973557"/>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Specialist</a:t>
            </a:r>
          </a:p>
        </p:txBody>
      </p:sp>
      <p:sp>
        <p:nvSpPr>
          <p:cNvPr id="24" name="Rectangle: Rounded Corners 23">
            <a:extLst>
              <a:ext uri="{FF2B5EF4-FFF2-40B4-BE49-F238E27FC236}">
                <a16:creationId xmlns:a16="http://schemas.microsoft.com/office/drawing/2014/main" id="{B1AE15DB-EA5E-4A39-B604-9D5CB41C457F}"/>
              </a:ext>
            </a:extLst>
          </p:cNvPr>
          <p:cNvSpPr/>
          <p:nvPr/>
        </p:nvSpPr>
        <p:spPr>
          <a:xfrm>
            <a:off x="9095872" y="4878802"/>
            <a:ext cx="2181726" cy="1044740"/>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Completer Finisher</a:t>
            </a:r>
          </a:p>
        </p:txBody>
      </p:sp>
      <p:sp>
        <p:nvSpPr>
          <p:cNvPr id="25" name="Rectangle: Rounded Corners 24">
            <a:extLst>
              <a:ext uri="{FF2B5EF4-FFF2-40B4-BE49-F238E27FC236}">
                <a16:creationId xmlns:a16="http://schemas.microsoft.com/office/drawing/2014/main" id="{C3E9EE86-CA8C-47F4-A087-B00B5FB3D0BE}"/>
              </a:ext>
            </a:extLst>
          </p:cNvPr>
          <p:cNvSpPr/>
          <p:nvPr/>
        </p:nvSpPr>
        <p:spPr>
          <a:xfrm>
            <a:off x="9272337" y="1153025"/>
            <a:ext cx="2743200" cy="1044741"/>
          </a:xfrm>
          <a:prstGeom prst="round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600"/>
              <a:t>Co-ordinator</a:t>
            </a:r>
          </a:p>
        </p:txBody>
      </p:sp>
      <p:cxnSp>
        <p:nvCxnSpPr>
          <p:cNvPr id="27" name="Straight Arrow Connector 26">
            <a:extLst>
              <a:ext uri="{FF2B5EF4-FFF2-40B4-BE49-F238E27FC236}">
                <a16:creationId xmlns:a16="http://schemas.microsoft.com/office/drawing/2014/main" id="{650DB8ED-8FDA-4E80-9FD1-BEA5F75534E5}"/>
              </a:ext>
            </a:extLst>
          </p:cNvPr>
          <p:cNvCxnSpPr>
            <a:cxnSpLocks/>
          </p:cNvCxnSpPr>
          <p:nvPr/>
        </p:nvCxnSpPr>
        <p:spPr>
          <a:xfrm flipH="1" flipV="1">
            <a:off x="4584033" y="1441783"/>
            <a:ext cx="416296" cy="749966"/>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7AEFC15C-6F12-496B-895B-6567C75A1469}"/>
              </a:ext>
            </a:extLst>
          </p:cNvPr>
          <p:cNvCxnSpPr>
            <a:cxnSpLocks/>
          </p:cNvCxnSpPr>
          <p:nvPr/>
        </p:nvCxnSpPr>
        <p:spPr>
          <a:xfrm flipV="1">
            <a:off x="6352672" y="1287380"/>
            <a:ext cx="169240" cy="747960"/>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DF485C4A-D1FF-48EA-8355-A95B8801168C}"/>
              </a:ext>
            </a:extLst>
          </p:cNvPr>
          <p:cNvCxnSpPr>
            <a:cxnSpLocks/>
            <a:endCxn id="19" idx="3"/>
          </p:cNvCxnSpPr>
          <p:nvPr/>
        </p:nvCxnSpPr>
        <p:spPr>
          <a:xfrm flipH="1">
            <a:off x="3513222" y="3753851"/>
            <a:ext cx="990598" cy="184735"/>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99692F98-F4C9-4E4C-96B4-68D01F6BAA4A}"/>
              </a:ext>
            </a:extLst>
          </p:cNvPr>
          <p:cNvCxnSpPr>
            <a:cxnSpLocks/>
          </p:cNvCxnSpPr>
          <p:nvPr/>
        </p:nvCxnSpPr>
        <p:spPr>
          <a:xfrm flipH="1">
            <a:off x="4218369" y="4312568"/>
            <a:ext cx="657131" cy="957259"/>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D603DBD4-E88C-4D74-8237-04A5C4150AF4}"/>
              </a:ext>
            </a:extLst>
          </p:cNvPr>
          <p:cNvCxnSpPr>
            <a:cxnSpLocks/>
            <a:endCxn id="20" idx="0"/>
          </p:cNvCxnSpPr>
          <p:nvPr/>
        </p:nvCxnSpPr>
        <p:spPr>
          <a:xfrm>
            <a:off x="6657472" y="4517861"/>
            <a:ext cx="432434" cy="1032706"/>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6C996120-9A87-476B-AEFA-4922859C5996}"/>
              </a:ext>
            </a:extLst>
          </p:cNvPr>
          <p:cNvCxnSpPr>
            <a:cxnSpLocks/>
          </p:cNvCxnSpPr>
          <p:nvPr/>
        </p:nvCxnSpPr>
        <p:spPr>
          <a:xfrm>
            <a:off x="7535380" y="3994483"/>
            <a:ext cx="1323166" cy="1039731"/>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0E140DBE-1506-4314-A629-0034966B8318}"/>
              </a:ext>
            </a:extLst>
          </p:cNvPr>
          <p:cNvCxnSpPr>
            <a:cxnSpLocks/>
          </p:cNvCxnSpPr>
          <p:nvPr/>
        </p:nvCxnSpPr>
        <p:spPr>
          <a:xfrm>
            <a:off x="7535380" y="3254541"/>
            <a:ext cx="1436963" cy="0"/>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ED4370F7-E1B2-48FA-B5B9-D8FC3308E694}"/>
              </a:ext>
            </a:extLst>
          </p:cNvPr>
          <p:cNvCxnSpPr>
            <a:cxnSpLocks/>
          </p:cNvCxnSpPr>
          <p:nvPr/>
        </p:nvCxnSpPr>
        <p:spPr>
          <a:xfrm flipV="1">
            <a:off x="7405848" y="2118561"/>
            <a:ext cx="1866489" cy="678779"/>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EE816DE7-E0CD-41CF-B43B-08A4E7368C12}"/>
              </a:ext>
            </a:extLst>
          </p:cNvPr>
          <p:cNvCxnSpPr>
            <a:cxnSpLocks/>
            <a:endCxn id="18" idx="3"/>
          </p:cNvCxnSpPr>
          <p:nvPr/>
        </p:nvCxnSpPr>
        <p:spPr>
          <a:xfrm flipH="1" flipV="1">
            <a:off x="2221831" y="2240383"/>
            <a:ext cx="2233864" cy="556958"/>
          </a:xfrm>
          <a:prstGeom prst="straightConnector1">
            <a:avLst/>
          </a:prstGeom>
          <a:ln w="57150">
            <a:solidFill>
              <a:schemeClr val="accent6">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74" name="TextBox 73">
            <a:extLst>
              <a:ext uri="{FF2B5EF4-FFF2-40B4-BE49-F238E27FC236}">
                <a16:creationId xmlns:a16="http://schemas.microsoft.com/office/drawing/2014/main" id="{0FA21AB9-6F0C-4823-8E72-FB3984EFEBFD}"/>
              </a:ext>
            </a:extLst>
          </p:cNvPr>
          <p:cNvSpPr txBox="1"/>
          <p:nvPr/>
        </p:nvSpPr>
        <p:spPr>
          <a:xfrm>
            <a:off x="320840" y="6512320"/>
            <a:ext cx="6096000" cy="276999"/>
          </a:xfrm>
          <a:prstGeom prst="rect">
            <a:avLst/>
          </a:prstGeom>
          <a:noFill/>
        </p:spPr>
        <p:txBody>
          <a:bodyPr wrap="square">
            <a:spAutoFit/>
          </a:bodyPr>
          <a:lstStyle/>
          <a:p>
            <a:pPr algn="l" rtl="0" fontAlgn="base"/>
            <a:r>
              <a:rPr lang="en-GB" sz="1200" dirty="0"/>
              <a:t>(Belbin Associates, 2024).</a:t>
            </a:r>
            <a:endParaRPr lang="en-US" sz="1200" b="0" i="0" dirty="0">
              <a:solidFill>
                <a:srgbClr val="000000"/>
              </a:solidFill>
              <a:effectLst/>
              <a:latin typeface="Arial" panose="020B0604020202020204" pitchFamily="34" charset="0"/>
            </a:endParaRPr>
          </a:p>
        </p:txBody>
      </p:sp>
    </p:spTree>
    <p:custDataLst>
      <p:tags r:id="rId1"/>
    </p:custDataLst>
    <p:extLst>
      <p:ext uri="{BB962C8B-B14F-4D97-AF65-F5344CB8AC3E}">
        <p14:creationId xmlns:p14="http://schemas.microsoft.com/office/powerpoint/2010/main" val="30961375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34"/>
                                        </p:tgtEl>
                                        <p:attrNameLst>
                                          <p:attrName>style.visibility</p:attrName>
                                        </p:attrNameLst>
                                      </p:cBhvr>
                                      <p:to>
                                        <p:strVal val="visible"/>
                                      </p:to>
                                    </p:set>
                                    <p:animEffect transition="in" filter="fade">
                                      <p:cBhvr>
                                        <p:cTn id="14" dur="500"/>
                                        <p:tgtEl>
                                          <p:spTgt spid="3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fade">
                                      <p:cBhvr>
                                        <p:cTn id="21" dur="500"/>
                                        <p:tgtEl>
                                          <p:spTgt spid="4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500"/>
                                        <p:tgtEl>
                                          <p:spTgt spid="25"/>
                                        </p:tgtEl>
                                      </p:cBhvr>
                                    </p:animEffect>
                                  </p:childTnLst>
                                </p:cTn>
                              </p:par>
                            </p:childTnLst>
                          </p:cTn>
                        </p:par>
                        <p:par>
                          <p:cTn id="25" fill="hold">
                            <p:stCondLst>
                              <p:cond delay="1500"/>
                            </p:stCondLst>
                            <p:childTnLst>
                              <p:par>
                                <p:cTn id="26" presetID="10" presetClass="entr" presetSubtype="0" fill="hold" nodeType="afterEffect">
                                  <p:stCondLst>
                                    <p:cond delay="0"/>
                                  </p:stCondLst>
                                  <p:childTnLst>
                                    <p:set>
                                      <p:cBhvr>
                                        <p:cTn id="27" dur="1" fill="hold">
                                          <p:stCondLst>
                                            <p:cond delay="0"/>
                                          </p:stCondLst>
                                        </p:cTn>
                                        <p:tgtEl>
                                          <p:spTgt spid="44"/>
                                        </p:tgtEl>
                                        <p:attrNameLst>
                                          <p:attrName>style.visibility</p:attrName>
                                        </p:attrNameLst>
                                      </p:cBhvr>
                                      <p:to>
                                        <p:strVal val="visible"/>
                                      </p:to>
                                    </p:set>
                                    <p:animEffect transition="in" filter="fade">
                                      <p:cBhvr>
                                        <p:cTn id="28" dur="500"/>
                                        <p:tgtEl>
                                          <p:spTgt spid="4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childTnLst>
                          </p:cTn>
                        </p:par>
                        <p:par>
                          <p:cTn id="32" fill="hold">
                            <p:stCondLst>
                              <p:cond delay="2000"/>
                            </p:stCondLst>
                            <p:childTnLst>
                              <p:par>
                                <p:cTn id="33" presetID="10" presetClass="entr" presetSubtype="0" fill="hold" nodeType="afterEffect">
                                  <p:stCondLst>
                                    <p:cond delay="0"/>
                                  </p:stCondLst>
                                  <p:childTnLst>
                                    <p:set>
                                      <p:cBhvr>
                                        <p:cTn id="34" dur="1" fill="hold">
                                          <p:stCondLst>
                                            <p:cond delay="0"/>
                                          </p:stCondLst>
                                        </p:cTn>
                                        <p:tgtEl>
                                          <p:spTgt spid="43"/>
                                        </p:tgtEl>
                                        <p:attrNameLst>
                                          <p:attrName>style.visibility</p:attrName>
                                        </p:attrNameLst>
                                      </p:cBhvr>
                                      <p:to>
                                        <p:strVal val="visible"/>
                                      </p:to>
                                    </p:set>
                                    <p:animEffect transition="in" filter="fade">
                                      <p:cBhvr>
                                        <p:cTn id="35" dur="500"/>
                                        <p:tgtEl>
                                          <p:spTgt spid="4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par>
                          <p:cTn id="39" fill="hold">
                            <p:stCondLst>
                              <p:cond delay="2500"/>
                            </p:stCondLst>
                            <p:childTnLst>
                              <p:par>
                                <p:cTn id="40" presetID="10" presetClass="entr" presetSubtype="0" fill="hold" nodeType="afterEffect">
                                  <p:stCondLst>
                                    <p:cond delay="0"/>
                                  </p:stCondLst>
                                  <p:childTnLst>
                                    <p:set>
                                      <p:cBhvr>
                                        <p:cTn id="41" dur="1" fill="hold">
                                          <p:stCondLst>
                                            <p:cond delay="0"/>
                                          </p:stCondLst>
                                        </p:cTn>
                                        <p:tgtEl>
                                          <p:spTgt spid="42"/>
                                        </p:tgtEl>
                                        <p:attrNameLst>
                                          <p:attrName>style.visibility</p:attrName>
                                        </p:attrNameLst>
                                      </p:cBhvr>
                                      <p:to>
                                        <p:strVal val="visible"/>
                                      </p:to>
                                    </p:set>
                                    <p:animEffect transition="in" filter="fade">
                                      <p:cBhvr>
                                        <p:cTn id="42" dur="500"/>
                                        <p:tgtEl>
                                          <p:spTgt spid="4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
                                        </p:tgtEl>
                                        <p:attrNameLst>
                                          <p:attrName>style.visibility</p:attrName>
                                        </p:attrNameLst>
                                      </p:cBhvr>
                                      <p:to>
                                        <p:strVal val="visible"/>
                                      </p:to>
                                    </p:set>
                                    <p:animEffect transition="in" filter="fade">
                                      <p:cBhvr>
                                        <p:cTn id="45" dur="500"/>
                                        <p:tgtEl>
                                          <p:spTgt spid="20"/>
                                        </p:tgtEl>
                                      </p:cBhvr>
                                    </p:animEffect>
                                  </p:childTnLst>
                                </p:cTn>
                              </p:par>
                            </p:childTnLst>
                          </p:cTn>
                        </p:par>
                        <p:par>
                          <p:cTn id="46" fill="hold">
                            <p:stCondLst>
                              <p:cond delay="3000"/>
                            </p:stCondLst>
                            <p:childTnLst>
                              <p:par>
                                <p:cTn id="47" presetID="10" presetClass="entr" presetSubtype="0" fill="hold" nodeType="afterEffect">
                                  <p:stCondLst>
                                    <p:cond delay="0"/>
                                  </p:stCondLst>
                                  <p:childTnLst>
                                    <p:set>
                                      <p:cBhvr>
                                        <p:cTn id="48" dur="1" fill="hold">
                                          <p:stCondLst>
                                            <p:cond delay="0"/>
                                          </p:stCondLst>
                                        </p:cTn>
                                        <p:tgtEl>
                                          <p:spTgt spid="41"/>
                                        </p:tgtEl>
                                        <p:attrNameLst>
                                          <p:attrName>style.visibility</p:attrName>
                                        </p:attrNameLst>
                                      </p:cBhvr>
                                      <p:to>
                                        <p:strVal val="visible"/>
                                      </p:to>
                                    </p:set>
                                    <p:animEffect transition="in" filter="fade">
                                      <p:cBhvr>
                                        <p:cTn id="49" dur="500"/>
                                        <p:tgtEl>
                                          <p:spTgt spid="41"/>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3"/>
                                        </p:tgtEl>
                                        <p:attrNameLst>
                                          <p:attrName>style.visibility</p:attrName>
                                        </p:attrNameLst>
                                      </p:cBhvr>
                                      <p:to>
                                        <p:strVal val="visible"/>
                                      </p:to>
                                    </p:set>
                                    <p:animEffect transition="in" filter="fade">
                                      <p:cBhvr>
                                        <p:cTn id="52" dur="500"/>
                                        <p:tgtEl>
                                          <p:spTgt spid="23"/>
                                        </p:tgtEl>
                                      </p:cBhvr>
                                    </p:animEffect>
                                  </p:childTnLst>
                                </p:cTn>
                              </p:par>
                            </p:childTnLst>
                          </p:cTn>
                        </p:par>
                        <p:par>
                          <p:cTn id="53" fill="hold">
                            <p:stCondLst>
                              <p:cond delay="3500"/>
                            </p:stCondLst>
                            <p:childTnLst>
                              <p:par>
                                <p:cTn id="54" presetID="10" presetClass="entr" presetSubtype="0" fill="hold" nodeType="afterEffect">
                                  <p:stCondLst>
                                    <p:cond delay="0"/>
                                  </p:stCondLst>
                                  <p:childTnLst>
                                    <p:set>
                                      <p:cBhvr>
                                        <p:cTn id="55" dur="1" fill="hold">
                                          <p:stCondLst>
                                            <p:cond delay="0"/>
                                          </p:stCondLst>
                                        </p:cTn>
                                        <p:tgtEl>
                                          <p:spTgt spid="40"/>
                                        </p:tgtEl>
                                        <p:attrNameLst>
                                          <p:attrName>style.visibility</p:attrName>
                                        </p:attrNameLst>
                                      </p:cBhvr>
                                      <p:to>
                                        <p:strVal val="visible"/>
                                      </p:to>
                                    </p:set>
                                    <p:animEffect transition="in" filter="fade">
                                      <p:cBhvr>
                                        <p:cTn id="56" dur="500"/>
                                        <p:tgtEl>
                                          <p:spTgt spid="4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fade">
                                      <p:cBhvr>
                                        <p:cTn id="59" dur="500"/>
                                        <p:tgtEl>
                                          <p:spTgt spid="19"/>
                                        </p:tgtEl>
                                      </p:cBhvr>
                                    </p:animEffect>
                                  </p:childTnLst>
                                </p:cTn>
                              </p:par>
                            </p:childTnLst>
                          </p:cTn>
                        </p:par>
                        <p:par>
                          <p:cTn id="60" fill="hold">
                            <p:stCondLst>
                              <p:cond delay="4000"/>
                            </p:stCondLst>
                            <p:childTnLst>
                              <p:par>
                                <p:cTn id="61" presetID="10" presetClass="entr" presetSubtype="0" fill="hold" nodeType="afterEffect">
                                  <p:stCondLst>
                                    <p:cond delay="0"/>
                                  </p:stCondLst>
                                  <p:childTnLst>
                                    <p:set>
                                      <p:cBhvr>
                                        <p:cTn id="62" dur="1" fill="hold">
                                          <p:stCondLst>
                                            <p:cond delay="0"/>
                                          </p:stCondLst>
                                        </p:cTn>
                                        <p:tgtEl>
                                          <p:spTgt spid="46"/>
                                        </p:tgtEl>
                                        <p:attrNameLst>
                                          <p:attrName>style.visibility</p:attrName>
                                        </p:attrNameLst>
                                      </p:cBhvr>
                                      <p:to>
                                        <p:strVal val="visible"/>
                                      </p:to>
                                    </p:set>
                                    <p:animEffect transition="in" filter="fade">
                                      <p:cBhvr>
                                        <p:cTn id="63" dur="500"/>
                                        <p:tgtEl>
                                          <p:spTgt spid="46"/>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18"/>
                                        </p:tgtEl>
                                        <p:attrNameLst>
                                          <p:attrName>style.visibility</p:attrName>
                                        </p:attrNameLst>
                                      </p:cBhvr>
                                      <p:to>
                                        <p:strVal val="visible"/>
                                      </p:to>
                                    </p:set>
                                    <p:animEffect transition="in" filter="fade">
                                      <p:cBhvr>
                                        <p:cTn id="6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B888-044C-471C-631D-A840EF19E7C1}"/>
              </a:ext>
            </a:extLst>
          </p:cNvPr>
          <p:cNvSpPr>
            <a:spLocks noGrp="1"/>
          </p:cNvSpPr>
          <p:nvPr>
            <p:ph type="ctrTitle"/>
          </p:nvPr>
        </p:nvSpPr>
        <p:spPr/>
        <p:style>
          <a:lnRef idx="3">
            <a:schemeClr val="lt1"/>
          </a:lnRef>
          <a:fillRef idx="1">
            <a:schemeClr val="accent5"/>
          </a:fillRef>
          <a:effectRef idx="1">
            <a:schemeClr val="accent5"/>
          </a:effectRef>
          <a:fontRef idx="minor">
            <a:schemeClr val="lt1"/>
          </a:fontRef>
        </p:style>
        <p:txBody>
          <a:bodyPr/>
          <a:lstStyle/>
          <a:p>
            <a:r>
              <a:rPr lang="en-US"/>
              <a:t>Leadership In teams</a:t>
            </a:r>
          </a:p>
        </p:txBody>
      </p:sp>
      <p:sp>
        <p:nvSpPr>
          <p:cNvPr id="3" name="Content Placeholder 2">
            <a:extLst>
              <a:ext uri="{FF2B5EF4-FFF2-40B4-BE49-F238E27FC236}">
                <a16:creationId xmlns:a16="http://schemas.microsoft.com/office/drawing/2014/main" id="{FD269BA4-BB93-7DC3-3D1F-4DA4CF5FC2A6}"/>
              </a:ext>
            </a:extLst>
          </p:cNvPr>
          <p:cNvSpPr>
            <a:spLocks noGrp="1"/>
          </p:cNvSpPr>
          <p:nvPr>
            <p:ph sz="quarter" idx="15"/>
          </p:nvPr>
        </p:nvSpPr>
        <p:spPr>
          <a:xfrm>
            <a:off x="672813" y="2456436"/>
            <a:ext cx="10184440" cy="3747798"/>
          </a:xfrm>
        </p:spPr>
        <p:txBody>
          <a:bodyPr vert="horz" lIns="91440" tIns="45720" rIns="91440" bIns="45720" rtlCol="0" anchor="t">
            <a:normAutofit/>
          </a:bodyPr>
          <a:lstStyle/>
          <a:p>
            <a:r>
              <a:rPr lang="en-US" sz="3200" dirty="0"/>
              <a:t>Police officers are leaders in the community</a:t>
            </a:r>
          </a:p>
          <a:p>
            <a:r>
              <a:rPr lang="en-US" sz="2000" b="0" dirty="0"/>
              <a:t>But they also follow their leaders which would be their supervisors.</a:t>
            </a:r>
          </a:p>
          <a:p>
            <a:r>
              <a:rPr lang="en-US" sz="2000" b="0" dirty="0"/>
              <a:t>Each police constable needs to uphold a key skills to make a good team leader. </a:t>
            </a:r>
          </a:p>
          <a:p>
            <a:r>
              <a:rPr lang="en-US" sz="2000" b="0" dirty="0"/>
              <a:t>This includes.</a:t>
            </a:r>
          </a:p>
          <a:p>
            <a:pPr marL="342900" indent="-342900">
              <a:buChar char="•"/>
            </a:pPr>
            <a:r>
              <a:rPr lang="en-US" sz="2000" b="0" dirty="0"/>
              <a:t>resolute, compassionate and Resilient.</a:t>
            </a:r>
          </a:p>
          <a:p>
            <a:pPr marL="342900" indent="-342900">
              <a:buChar char="•"/>
            </a:pPr>
            <a:r>
              <a:rPr lang="en-US" sz="2000" b="0" dirty="0"/>
              <a:t>Intelligent, creative and informed.</a:t>
            </a:r>
          </a:p>
          <a:p>
            <a:pPr marL="342900" indent="-342900">
              <a:buChar char="•"/>
            </a:pPr>
            <a:r>
              <a:rPr lang="en-US" sz="2000" b="0" dirty="0"/>
              <a:t>Inclusive, enabling and a visionary.</a:t>
            </a:r>
          </a:p>
          <a:p>
            <a:endParaRPr lang="en-US" sz="2000" b="0" dirty="0"/>
          </a:p>
          <a:p>
            <a:endParaRPr lang="en-US" sz="2000" b="0" dirty="0"/>
          </a:p>
          <a:p>
            <a:endParaRPr lang="en-US" sz="1600" dirty="0"/>
          </a:p>
        </p:txBody>
      </p:sp>
      <p:sp>
        <p:nvSpPr>
          <p:cNvPr id="6" name="Slide Number Placeholder 5">
            <a:extLst>
              <a:ext uri="{FF2B5EF4-FFF2-40B4-BE49-F238E27FC236}">
                <a16:creationId xmlns:a16="http://schemas.microsoft.com/office/drawing/2014/main" id="{97ABA5A5-6AFB-AB74-5763-67CD0C206F20}"/>
              </a:ext>
            </a:extLst>
          </p:cNvPr>
          <p:cNvSpPr>
            <a:spLocks noGrp="1"/>
          </p:cNvSpPr>
          <p:nvPr>
            <p:ph type="sldNum" sz="quarter" idx="19"/>
          </p:nvPr>
        </p:nvSpPr>
        <p:spPr/>
        <p:txBody>
          <a:bodyPr/>
          <a:lstStyle/>
          <a:p>
            <a:fld id="{294A09A9-5501-47C1-A89A-A340965A2BE2}" type="slidenum">
              <a:rPr lang="en-US" smtClean="0"/>
              <a:pPr/>
              <a:t>5</a:t>
            </a:fld>
            <a:endParaRPr lang="en-US"/>
          </a:p>
        </p:txBody>
      </p:sp>
      <p:sp>
        <p:nvSpPr>
          <p:cNvPr id="9" name="TextBox 8">
            <a:extLst>
              <a:ext uri="{FF2B5EF4-FFF2-40B4-BE49-F238E27FC236}">
                <a16:creationId xmlns:a16="http://schemas.microsoft.com/office/drawing/2014/main" id="{7E4B119A-2601-48F7-9514-4ABD4CFA9A81}"/>
              </a:ext>
            </a:extLst>
          </p:cNvPr>
          <p:cNvSpPr txBox="1"/>
          <p:nvPr/>
        </p:nvSpPr>
        <p:spPr>
          <a:xfrm>
            <a:off x="1835698" y="6422138"/>
            <a:ext cx="9585158" cy="276999"/>
          </a:xfrm>
          <a:prstGeom prst="rect">
            <a:avLst/>
          </a:prstGeom>
          <a:noFill/>
        </p:spPr>
        <p:txBody>
          <a:bodyPr wrap="square">
            <a:spAutoFit/>
          </a:bodyPr>
          <a:lstStyle/>
          <a:p>
            <a:pPr marL="0" indent="0">
              <a:buNone/>
            </a:pPr>
            <a:r>
              <a:rPr lang="en-GB" sz="1200" dirty="0"/>
              <a:t>College of policing (2022)</a:t>
            </a:r>
            <a:endParaRPr lang="en-US" sz="1200" dirty="0"/>
          </a:p>
        </p:txBody>
      </p:sp>
    </p:spTree>
    <p:extLst>
      <p:ext uri="{BB962C8B-B14F-4D97-AF65-F5344CB8AC3E}">
        <p14:creationId xmlns:p14="http://schemas.microsoft.com/office/powerpoint/2010/main" val="23052440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729ED-C00F-4EE6-AC22-95826E9C799C}"/>
              </a:ext>
            </a:extLst>
          </p:cNvPr>
          <p:cNvSpPr>
            <a:spLocks noGrp="1"/>
          </p:cNvSpPr>
          <p:nvPr>
            <p:ph type="title"/>
          </p:nvPr>
        </p:nvSpPr>
        <p:spPr>
          <a:xfrm>
            <a:off x="-1864" y="184723"/>
            <a:ext cx="11605600" cy="1639937"/>
          </a:xfrm>
        </p:spPr>
        <p:style>
          <a:lnRef idx="3">
            <a:schemeClr val="lt1"/>
          </a:lnRef>
          <a:fillRef idx="1">
            <a:schemeClr val="accent5"/>
          </a:fillRef>
          <a:effectRef idx="1">
            <a:schemeClr val="accent5"/>
          </a:effectRef>
          <a:fontRef idx="minor">
            <a:schemeClr val="lt1"/>
          </a:fontRef>
        </p:style>
        <p:txBody>
          <a:bodyPr/>
          <a:lstStyle/>
          <a:p>
            <a:r>
              <a:rPr lang="en-GB"/>
              <a:t>Knowing your role</a:t>
            </a:r>
          </a:p>
        </p:txBody>
      </p:sp>
      <p:sp>
        <p:nvSpPr>
          <p:cNvPr id="3" name="Content Placeholder 2">
            <a:extLst>
              <a:ext uri="{FF2B5EF4-FFF2-40B4-BE49-F238E27FC236}">
                <a16:creationId xmlns:a16="http://schemas.microsoft.com/office/drawing/2014/main" id="{17CFF03D-0EED-412D-B7A1-3DB1B0E82AE0}"/>
              </a:ext>
            </a:extLst>
          </p:cNvPr>
          <p:cNvSpPr>
            <a:spLocks noGrp="1"/>
          </p:cNvSpPr>
          <p:nvPr>
            <p:ph sz="quarter" idx="15"/>
          </p:nvPr>
        </p:nvSpPr>
        <p:spPr>
          <a:xfrm>
            <a:off x="640080" y="2016493"/>
            <a:ext cx="10963656" cy="1015465"/>
          </a:xfrm>
        </p:spPr>
        <p:txBody>
          <a:bodyPr>
            <a:normAutofit/>
          </a:bodyPr>
          <a:lstStyle/>
          <a:p>
            <a:r>
              <a:rPr lang="en-GB" sz="2800"/>
              <a:t>Police Hierarchy is crucial to teamwork within the police force, as is knowing what your specific role is.</a:t>
            </a:r>
          </a:p>
        </p:txBody>
      </p:sp>
      <p:sp>
        <p:nvSpPr>
          <p:cNvPr id="4" name="Slide Number Placeholder 3">
            <a:extLst>
              <a:ext uri="{FF2B5EF4-FFF2-40B4-BE49-F238E27FC236}">
                <a16:creationId xmlns:a16="http://schemas.microsoft.com/office/drawing/2014/main" id="{5EBA2464-C2B9-4C54-ADCE-52EC6941BBE9}"/>
              </a:ext>
            </a:extLst>
          </p:cNvPr>
          <p:cNvSpPr>
            <a:spLocks noGrp="1"/>
          </p:cNvSpPr>
          <p:nvPr>
            <p:ph type="sldNum" sz="quarter" idx="18"/>
          </p:nvPr>
        </p:nvSpPr>
        <p:spPr/>
        <p:txBody>
          <a:bodyPr/>
          <a:lstStyle/>
          <a:p>
            <a:fld id="{294A09A9-5501-47C1-A89A-A340965A2BE2}" type="slidenum">
              <a:rPr lang="en-US" smtClean="0"/>
              <a:pPr/>
              <a:t>6</a:t>
            </a:fld>
            <a:endParaRPr lang="en-US"/>
          </a:p>
        </p:txBody>
      </p:sp>
      <p:sp>
        <p:nvSpPr>
          <p:cNvPr id="5" name="Rectangle 4">
            <a:extLst>
              <a:ext uri="{FF2B5EF4-FFF2-40B4-BE49-F238E27FC236}">
                <a16:creationId xmlns:a16="http://schemas.microsoft.com/office/drawing/2014/main" id="{CBF4417E-847E-422F-A276-29B3A14EBC84}"/>
              </a:ext>
            </a:extLst>
          </p:cNvPr>
          <p:cNvSpPr/>
          <p:nvPr/>
        </p:nvSpPr>
        <p:spPr>
          <a:xfrm>
            <a:off x="222725" y="3128211"/>
            <a:ext cx="6096000" cy="56147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a:t>Constable – </a:t>
            </a:r>
            <a:r>
              <a:rPr lang="en-GB"/>
              <a:t>Starting rank. Foot patrol, etc</a:t>
            </a:r>
            <a:endParaRPr lang="en-GB" sz="2400"/>
          </a:p>
        </p:txBody>
      </p:sp>
      <p:sp>
        <p:nvSpPr>
          <p:cNvPr id="6" name="Rectangle 5">
            <a:extLst>
              <a:ext uri="{FF2B5EF4-FFF2-40B4-BE49-F238E27FC236}">
                <a16:creationId xmlns:a16="http://schemas.microsoft.com/office/drawing/2014/main" id="{BCCDA8B9-C2E8-470C-AFC2-C6A379B84F7E}"/>
              </a:ext>
            </a:extLst>
          </p:cNvPr>
          <p:cNvSpPr/>
          <p:nvPr/>
        </p:nvSpPr>
        <p:spPr>
          <a:xfrm>
            <a:off x="976964" y="3826043"/>
            <a:ext cx="6096000" cy="56147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a:t>Sergeant – </a:t>
            </a:r>
            <a:r>
              <a:rPr lang="en-GB"/>
              <a:t>Responsible for a team of constables</a:t>
            </a:r>
            <a:endParaRPr lang="en-GB" sz="2400"/>
          </a:p>
        </p:txBody>
      </p:sp>
      <p:sp>
        <p:nvSpPr>
          <p:cNvPr id="7" name="Rectangle 6">
            <a:extLst>
              <a:ext uri="{FF2B5EF4-FFF2-40B4-BE49-F238E27FC236}">
                <a16:creationId xmlns:a16="http://schemas.microsoft.com/office/drawing/2014/main" id="{53C5C85A-9402-43F5-8ED9-5C9B6317C36B}"/>
              </a:ext>
            </a:extLst>
          </p:cNvPr>
          <p:cNvSpPr/>
          <p:nvPr/>
        </p:nvSpPr>
        <p:spPr>
          <a:xfrm>
            <a:off x="1852864" y="4523875"/>
            <a:ext cx="6096000" cy="56147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a:t>Inspector – </a:t>
            </a:r>
            <a:r>
              <a:rPr lang="en-GB"/>
              <a:t>Take charge in event of major incidents</a:t>
            </a:r>
            <a:endParaRPr lang="en-GB" sz="2400"/>
          </a:p>
        </p:txBody>
      </p:sp>
      <p:sp>
        <p:nvSpPr>
          <p:cNvPr id="8" name="Rectangle 7">
            <a:extLst>
              <a:ext uri="{FF2B5EF4-FFF2-40B4-BE49-F238E27FC236}">
                <a16:creationId xmlns:a16="http://schemas.microsoft.com/office/drawing/2014/main" id="{962F6972-3B5C-421E-93BD-3C5062FFA330}"/>
              </a:ext>
            </a:extLst>
          </p:cNvPr>
          <p:cNvSpPr/>
          <p:nvPr/>
        </p:nvSpPr>
        <p:spPr>
          <a:xfrm>
            <a:off x="2752936" y="5221707"/>
            <a:ext cx="6096000" cy="56147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a:t>Chief Inspector – </a:t>
            </a:r>
            <a:r>
              <a:rPr lang="en-GB"/>
              <a:t>In charge of larger teams</a:t>
            </a:r>
            <a:endParaRPr lang="en-GB" sz="2400"/>
          </a:p>
        </p:txBody>
      </p:sp>
      <p:sp>
        <p:nvSpPr>
          <p:cNvPr id="9" name="Rectangle 8">
            <a:extLst>
              <a:ext uri="{FF2B5EF4-FFF2-40B4-BE49-F238E27FC236}">
                <a16:creationId xmlns:a16="http://schemas.microsoft.com/office/drawing/2014/main" id="{EB73FD97-BC10-4D12-8149-46C8FA064A09}"/>
              </a:ext>
            </a:extLst>
          </p:cNvPr>
          <p:cNvSpPr/>
          <p:nvPr/>
        </p:nvSpPr>
        <p:spPr>
          <a:xfrm>
            <a:off x="3641558" y="5919539"/>
            <a:ext cx="7395410" cy="56147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a:t>Superintendent – </a:t>
            </a:r>
            <a:r>
              <a:rPr lang="en-GB"/>
              <a:t>Senior Management role in charge of an entire section</a:t>
            </a:r>
            <a:endParaRPr lang="en-GB" sz="2400"/>
          </a:p>
        </p:txBody>
      </p:sp>
      <p:sp>
        <p:nvSpPr>
          <p:cNvPr id="11" name="TextBox 10">
            <a:extLst>
              <a:ext uri="{FF2B5EF4-FFF2-40B4-BE49-F238E27FC236}">
                <a16:creationId xmlns:a16="http://schemas.microsoft.com/office/drawing/2014/main" id="{4E5D8542-08B3-40E5-9F8E-92F1C499B014}"/>
              </a:ext>
            </a:extLst>
          </p:cNvPr>
          <p:cNvSpPr txBox="1"/>
          <p:nvPr/>
        </p:nvSpPr>
        <p:spPr>
          <a:xfrm>
            <a:off x="6689398" y="6506380"/>
            <a:ext cx="4768034" cy="276999"/>
          </a:xfrm>
          <a:prstGeom prst="rect">
            <a:avLst/>
          </a:prstGeom>
          <a:noFill/>
        </p:spPr>
        <p:txBody>
          <a:bodyPr wrap="square">
            <a:spAutoFit/>
          </a:bodyPr>
          <a:lstStyle/>
          <a:p>
            <a:r>
              <a:rPr lang="en-GB" sz="1200" dirty="0"/>
              <a:t>Joining the Police, (2024)</a:t>
            </a:r>
          </a:p>
        </p:txBody>
      </p:sp>
    </p:spTree>
    <p:extLst>
      <p:ext uri="{BB962C8B-B14F-4D97-AF65-F5344CB8AC3E}">
        <p14:creationId xmlns:p14="http://schemas.microsoft.com/office/powerpoint/2010/main" val="10193334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7"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7"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50BD-4ED4-44B5-92D6-4B7F5226C4AF}"/>
              </a:ext>
            </a:extLst>
          </p:cNvPr>
          <p:cNvSpPr>
            <a:spLocks noGrp="1"/>
          </p:cNvSpPr>
          <p:nvPr>
            <p:ph type="ctrTitle"/>
          </p:nvPr>
        </p:nvSpPr>
        <p:spPr/>
        <p:style>
          <a:lnRef idx="3">
            <a:schemeClr val="lt1"/>
          </a:lnRef>
          <a:fillRef idx="1">
            <a:schemeClr val="accent5"/>
          </a:fillRef>
          <a:effectRef idx="1">
            <a:schemeClr val="accent5"/>
          </a:effectRef>
          <a:fontRef idx="minor">
            <a:schemeClr val="lt1"/>
          </a:fontRef>
        </p:style>
        <p:txBody>
          <a:bodyPr/>
          <a:lstStyle/>
          <a:p>
            <a:r>
              <a:rPr lang="en-GB"/>
              <a:t>Importance of effective teamwork</a:t>
            </a:r>
          </a:p>
        </p:txBody>
      </p:sp>
      <p:sp>
        <p:nvSpPr>
          <p:cNvPr id="3" name="Content Placeholder 2">
            <a:extLst>
              <a:ext uri="{FF2B5EF4-FFF2-40B4-BE49-F238E27FC236}">
                <a16:creationId xmlns:a16="http://schemas.microsoft.com/office/drawing/2014/main" id="{19ABA4BF-0DB2-4620-B939-8CABBB510ABA}"/>
              </a:ext>
            </a:extLst>
          </p:cNvPr>
          <p:cNvSpPr>
            <a:spLocks noGrp="1"/>
          </p:cNvSpPr>
          <p:nvPr>
            <p:ph sz="quarter" idx="15"/>
          </p:nvPr>
        </p:nvSpPr>
        <p:spPr>
          <a:xfrm>
            <a:off x="915988" y="2761488"/>
            <a:ext cx="5430837" cy="667512"/>
          </a:xfrm>
        </p:spPr>
        <p:txBody>
          <a:bodyPr>
            <a:normAutofit/>
          </a:bodyPr>
          <a:lstStyle/>
          <a:p>
            <a:r>
              <a:rPr lang="en-GB" sz="3600"/>
              <a:t>Hillsborough disaster</a:t>
            </a:r>
          </a:p>
        </p:txBody>
      </p:sp>
      <p:pic>
        <p:nvPicPr>
          <p:cNvPr id="12" name="Picture Placeholder 11">
            <a:extLst>
              <a:ext uri="{FF2B5EF4-FFF2-40B4-BE49-F238E27FC236}">
                <a16:creationId xmlns:a16="http://schemas.microsoft.com/office/drawing/2014/main" id="{EEFCC080-A39A-4EE9-BB50-028E2260E8B2}"/>
              </a:ext>
            </a:extLst>
          </p:cNvPr>
          <p:cNvPicPr>
            <a:picLocks noGrp="1" noChangeAspect="1"/>
          </p:cNvPicPr>
          <p:nvPr>
            <p:ph type="pic" sz="quarter" idx="14"/>
          </p:nvPr>
        </p:nvPicPr>
        <p:blipFill>
          <a:blip r:embed="rId2"/>
          <a:srcRect l="28242" r="28242"/>
          <a:stretch>
            <a:fillRect/>
          </a:stretch>
        </p:blipFill>
        <p:spPr/>
      </p:pic>
      <p:sp>
        <p:nvSpPr>
          <p:cNvPr id="5" name="Slide Number Placeholder 4">
            <a:extLst>
              <a:ext uri="{FF2B5EF4-FFF2-40B4-BE49-F238E27FC236}">
                <a16:creationId xmlns:a16="http://schemas.microsoft.com/office/drawing/2014/main" id="{92022680-1B31-4D6B-838E-EB7AE49D26ED}"/>
              </a:ext>
            </a:extLst>
          </p:cNvPr>
          <p:cNvSpPr>
            <a:spLocks noGrp="1"/>
          </p:cNvSpPr>
          <p:nvPr>
            <p:ph type="sldNum" sz="quarter" idx="18"/>
          </p:nvPr>
        </p:nvSpPr>
        <p:spPr/>
        <p:txBody>
          <a:bodyPr/>
          <a:lstStyle/>
          <a:p>
            <a:fld id="{294A09A9-5501-47C1-A89A-A340965A2BE2}" type="slidenum">
              <a:rPr lang="en-US" smtClean="0"/>
              <a:pPr/>
              <a:t>7</a:t>
            </a:fld>
            <a:endParaRPr lang="en-US"/>
          </a:p>
        </p:txBody>
      </p:sp>
      <p:sp>
        <p:nvSpPr>
          <p:cNvPr id="6" name="TextBox 5">
            <a:extLst>
              <a:ext uri="{FF2B5EF4-FFF2-40B4-BE49-F238E27FC236}">
                <a16:creationId xmlns:a16="http://schemas.microsoft.com/office/drawing/2014/main" id="{CB7E1790-2BF4-45FC-890C-FB05950D0D4F}"/>
              </a:ext>
            </a:extLst>
          </p:cNvPr>
          <p:cNvSpPr txBox="1"/>
          <p:nvPr/>
        </p:nvSpPr>
        <p:spPr>
          <a:xfrm>
            <a:off x="592008" y="3801105"/>
            <a:ext cx="5937129" cy="1200329"/>
          </a:xfrm>
          <a:prstGeom prst="rect">
            <a:avLst/>
          </a:prstGeom>
          <a:noFill/>
        </p:spPr>
        <p:txBody>
          <a:bodyPr wrap="square" rtlCol="0">
            <a:spAutoFit/>
          </a:bodyPr>
          <a:lstStyle/>
          <a:p>
            <a:r>
              <a:rPr lang="en-GB" sz="2400" i="1" dirty="0"/>
              <a:t>“There were misunderstanding and failures in communication between emergency services.”</a:t>
            </a:r>
          </a:p>
          <a:p>
            <a:r>
              <a:rPr lang="en-GB" sz="2400" i="1" dirty="0"/>
              <a:t>	-David Whitmore (St John’s Ambulance)</a:t>
            </a:r>
          </a:p>
        </p:txBody>
      </p:sp>
      <p:sp>
        <p:nvSpPr>
          <p:cNvPr id="8" name="TextBox 7">
            <a:extLst>
              <a:ext uri="{FF2B5EF4-FFF2-40B4-BE49-F238E27FC236}">
                <a16:creationId xmlns:a16="http://schemas.microsoft.com/office/drawing/2014/main" id="{A21EC1E6-140A-46D2-8EDA-F5C55C22C271}"/>
              </a:ext>
            </a:extLst>
          </p:cNvPr>
          <p:cNvSpPr txBox="1"/>
          <p:nvPr/>
        </p:nvSpPr>
        <p:spPr>
          <a:xfrm>
            <a:off x="592008" y="6488668"/>
            <a:ext cx="6104020" cy="276999"/>
          </a:xfrm>
          <a:prstGeom prst="rect">
            <a:avLst/>
          </a:prstGeom>
          <a:noFill/>
        </p:spPr>
        <p:txBody>
          <a:bodyPr wrap="square">
            <a:spAutoFit/>
          </a:bodyPr>
          <a:lstStyle/>
          <a:p>
            <a:r>
              <a:rPr lang="en-US" sz="1200" dirty="0"/>
              <a:t>Turner, R (2016)</a:t>
            </a:r>
            <a:endParaRPr lang="en-GB" sz="1200" dirty="0"/>
          </a:p>
        </p:txBody>
      </p:sp>
    </p:spTree>
    <p:extLst>
      <p:ext uri="{BB962C8B-B14F-4D97-AF65-F5344CB8AC3E}">
        <p14:creationId xmlns:p14="http://schemas.microsoft.com/office/powerpoint/2010/main" val="38443747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E7C364E0-C9E7-4AEF-AA64-9E8C4E2CE6FE}"/>
              </a:ext>
            </a:extLst>
          </p:cNvPr>
          <p:cNvPicPr>
            <a:picLocks noGrp="1" noChangeAspect="1"/>
          </p:cNvPicPr>
          <p:nvPr>
            <p:ph type="pic" sz="quarter" idx="10"/>
          </p:nvPr>
        </p:nvPicPr>
        <p:blipFill>
          <a:blip r:embed="rId2"/>
          <a:srcRect l="15117" r="15117"/>
          <a:stretch>
            <a:fillRect/>
          </a:stretch>
        </p:blipFill>
        <p:spPr/>
      </p:pic>
      <p:sp>
        <p:nvSpPr>
          <p:cNvPr id="3" name="Title 2">
            <a:extLst>
              <a:ext uri="{FF2B5EF4-FFF2-40B4-BE49-F238E27FC236}">
                <a16:creationId xmlns:a16="http://schemas.microsoft.com/office/drawing/2014/main" id="{8CABFD3A-42D8-AD08-B28B-24BAACB1BA70}"/>
              </a:ext>
            </a:extLst>
          </p:cNvPr>
          <p:cNvSpPr>
            <a:spLocks noGrp="1"/>
          </p:cNvSpPr>
          <p:nvPr>
            <p:ph type="title"/>
          </p:nvPr>
        </p:nvSpPr>
        <p:spPr>
          <a:xfrm>
            <a:off x="0" y="879635"/>
            <a:ext cx="8261729" cy="1639938"/>
          </a:xfrm>
        </p:spPr>
        <p:style>
          <a:lnRef idx="3">
            <a:schemeClr val="lt1"/>
          </a:lnRef>
          <a:fillRef idx="1">
            <a:schemeClr val="accent5"/>
          </a:fillRef>
          <a:effectRef idx="1">
            <a:schemeClr val="accent5"/>
          </a:effectRef>
          <a:fontRef idx="minor">
            <a:schemeClr val="lt1"/>
          </a:fontRef>
        </p:style>
        <p:txBody>
          <a:bodyPr/>
          <a:lstStyle/>
          <a:p>
            <a:r>
              <a:rPr lang="en-US"/>
              <a:t>When it goes well</a:t>
            </a:r>
          </a:p>
        </p:txBody>
      </p:sp>
      <p:sp>
        <p:nvSpPr>
          <p:cNvPr id="4" name="Subtitle 3">
            <a:extLst>
              <a:ext uri="{FF2B5EF4-FFF2-40B4-BE49-F238E27FC236}">
                <a16:creationId xmlns:a16="http://schemas.microsoft.com/office/drawing/2014/main" id="{010AE0F3-4D02-12DE-AE66-D0E7EEB761E0}"/>
              </a:ext>
            </a:extLst>
          </p:cNvPr>
          <p:cNvSpPr>
            <a:spLocks noGrp="1"/>
          </p:cNvSpPr>
          <p:nvPr>
            <p:ph type="subTitle" idx="1"/>
          </p:nvPr>
        </p:nvSpPr>
        <p:spPr>
          <a:xfrm>
            <a:off x="813816" y="2907792"/>
            <a:ext cx="2952599" cy="1781642"/>
          </a:xfrm>
        </p:spPr>
        <p:txBody>
          <a:bodyPr>
            <a:normAutofit/>
          </a:bodyPr>
          <a:lstStyle/>
          <a:p>
            <a:r>
              <a:rPr lang="en-US" sz="3600" b="1"/>
              <a:t>County Lines</a:t>
            </a:r>
          </a:p>
        </p:txBody>
      </p:sp>
      <p:sp>
        <p:nvSpPr>
          <p:cNvPr id="10" name="TextBox 9">
            <a:extLst>
              <a:ext uri="{FF2B5EF4-FFF2-40B4-BE49-F238E27FC236}">
                <a16:creationId xmlns:a16="http://schemas.microsoft.com/office/drawing/2014/main" id="{570C9978-D2BF-4420-B14B-298BD3D25049}"/>
              </a:ext>
            </a:extLst>
          </p:cNvPr>
          <p:cNvSpPr txBox="1"/>
          <p:nvPr/>
        </p:nvSpPr>
        <p:spPr>
          <a:xfrm>
            <a:off x="0" y="6082613"/>
            <a:ext cx="3766415" cy="276999"/>
          </a:xfrm>
          <a:prstGeom prst="rect">
            <a:avLst/>
          </a:prstGeom>
          <a:noFill/>
        </p:spPr>
        <p:txBody>
          <a:bodyPr wrap="square">
            <a:spAutoFit/>
          </a:bodyPr>
          <a:lstStyle/>
          <a:p>
            <a:r>
              <a:rPr lang="en-GB" sz="1200" dirty="0"/>
              <a:t>Sky News, (2024)</a:t>
            </a:r>
          </a:p>
        </p:txBody>
      </p:sp>
      <p:sp>
        <p:nvSpPr>
          <p:cNvPr id="2" name="TextBox 1">
            <a:extLst>
              <a:ext uri="{FF2B5EF4-FFF2-40B4-BE49-F238E27FC236}">
                <a16:creationId xmlns:a16="http://schemas.microsoft.com/office/drawing/2014/main" id="{96CF09BF-921C-A453-8372-2E160221684D}"/>
              </a:ext>
            </a:extLst>
          </p:cNvPr>
          <p:cNvSpPr txBox="1"/>
          <p:nvPr/>
        </p:nvSpPr>
        <p:spPr>
          <a:xfrm>
            <a:off x="202694" y="3714764"/>
            <a:ext cx="376641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dirty="0"/>
              <a:t>In the wave of raids across England and Wales last week 710 people, including 58 children, were referred for safeguarding support as victims of exploitation.</a:t>
            </a:r>
          </a:p>
          <a:p>
            <a:r>
              <a:rPr lang="en-GB" sz="2000" i="1" dirty="0"/>
              <a:t>            -Martin Brunt, Sky News</a:t>
            </a:r>
          </a:p>
        </p:txBody>
      </p:sp>
    </p:spTree>
    <p:extLst>
      <p:ext uri="{BB962C8B-B14F-4D97-AF65-F5344CB8AC3E}">
        <p14:creationId xmlns:p14="http://schemas.microsoft.com/office/powerpoint/2010/main" val="24267730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AB015-5EA2-4F0D-9552-F8F85FE42039}"/>
              </a:ext>
            </a:extLst>
          </p:cNvPr>
          <p:cNvSpPr>
            <a:spLocks noGrp="1"/>
          </p:cNvSpPr>
          <p:nvPr>
            <p:ph type="ctrTitle"/>
          </p:nvPr>
        </p:nvSpPr>
        <p:spPr>
          <a:xfrm>
            <a:off x="0" y="213360"/>
            <a:ext cx="10191549" cy="1639937"/>
          </a:xfrm>
        </p:spPr>
        <p:style>
          <a:lnRef idx="3">
            <a:schemeClr val="lt1"/>
          </a:lnRef>
          <a:fillRef idx="1">
            <a:schemeClr val="accent5"/>
          </a:fillRef>
          <a:effectRef idx="1">
            <a:schemeClr val="accent5"/>
          </a:effectRef>
          <a:fontRef idx="minor">
            <a:schemeClr val="lt1"/>
          </a:fontRef>
        </p:style>
        <p:txBody>
          <a:bodyPr/>
          <a:lstStyle/>
          <a:p>
            <a:r>
              <a:rPr lang="en-GB"/>
              <a:t>County lines data</a:t>
            </a:r>
          </a:p>
        </p:txBody>
      </p:sp>
      <p:graphicFrame>
        <p:nvGraphicFramePr>
          <p:cNvPr id="8" name="Content Placeholder 7">
            <a:extLst>
              <a:ext uri="{FF2B5EF4-FFF2-40B4-BE49-F238E27FC236}">
                <a16:creationId xmlns:a16="http://schemas.microsoft.com/office/drawing/2014/main" id="{77C16084-BB64-4BD3-8693-EA74CA4577EF}"/>
              </a:ext>
            </a:extLst>
          </p:cNvPr>
          <p:cNvGraphicFramePr>
            <a:graphicFrameLocks noGrp="1"/>
          </p:cNvGraphicFramePr>
          <p:nvPr>
            <p:ph sz="quarter" idx="15"/>
            <p:extLst>
              <p:ext uri="{D42A27DB-BD31-4B8C-83A1-F6EECF244321}">
                <p14:modId xmlns:p14="http://schemas.microsoft.com/office/powerpoint/2010/main" val="3017267614"/>
              </p:ext>
            </p:extLst>
          </p:nvPr>
        </p:nvGraphicFramePr>
        <p:xfrm>
          <a:off x="1187114" y="2229854"/>
          <a:ext cx="9320463" cy="3946356"/>
        </p:xfrm>
        <a:graphic>
          <a:graphicData uri="http://schemas.openxmlformats.org/drawingml/2006/chart">
            <c:chart xmlns:c="http://schemas.openxmlformats.org/drawingml/2006/chart" xmlns:r="http://schemas.openxmlformats.org/officeDocument/2006/relationships" r:id="rId2"/>
          </a:graphicData>
        </a:graphic>
      </p:graphicFrame>
      <p:sp>
        <p:nvSpPr>
          <p:cNvPr id="5" name="Slide Number Placeholder 4">
            <a:extLst>
              <a:ext uri="{FF2B5EF4-FFF2-40B4-BE49-F238E27FC236}">
                <a16:creationId xmlns:a16="http://schemas.microsoft.com/office/drawing/2014/main" id="{7C4FB8A7-E585-49CA-8BE7-8D8951E94678}"/>
              </a:ext>
            </a:extLst>
          </p:cNvPr>
          <p:cNvSpPr>
            <a:spLocks noGrp="1"/>
          </p:cNvSpPr>
          <p:nvPr>
            <p:ph type="sldNum" sz="quarter" idx="19"/>
          </p:nvPr>
        </p:nvSpPr>
        <p:spPr/>
        <p:txBody>
          <a:bodyPr/>
          <a:lstStyle/>
          <a:p>
            <a:fld id="{294A09A9-5501-47C1-A89A-A340965A2BE2}" type="slidenum">
              <a:rPr lang="en-US" smtClean="0"/>
              <a:pPr/>
              <a:t>9</a:t>
            </a:fld>
            <a:endParaRPr lang="en-US"/>
          </a:p>
        </p:txBody>
      </p:sp>
      <p:sp>
        <p:nvSpPr>
          <p:cNvPr id="10" name="TextBox 9">
            <a:extLst>
              <a:ext uri="{FF2B5EF4-FFF2-40B4-BE49-F238E27FC236}">
                <a16:creationId xmlns:a16="http://schemas.microsoft.com/office/drawing/2014/main" id="{D3A1EE27-EA90-4FEB-9A59-F982DBCE2940}"/>
              </a:ext>
            </a:extLst>
          </p:cNvPr>
          <p:cNvSpPr txBox="1"/>
          <p:nvPr/>
        </p:nvSpPr>
        <p:spPr>
          <a:xfrm>
            <a:off x="4620124" y="6457890"/>
            <a:ext cx="6641433" cy="246221"/>
          </a:xfrm>
          <a:prstGeom prst="rect">
            <a:avLst/>
          </a:prstGeom>
          <a:noFill/>
        </p:spPr>
        <p:txBody>
          <a:bodyPr wrap="square">
            <a:spAutoFit/>
          </a:bodyPr>
          <a:lstStyle/>
          <a:p>
            <a:r>
              <a:rPr lang="en-GB" sz="1000" dirty="0"/>
              <a:t>UK Home Office (2023)</a:t>
            </a:r>
          </a:p>
        </p:txBody>
      </p:sp>
    </p:spTree>
    <p:extLst>
      <p:ext uri="{BB962C8B-B14F-4D97-AF65-F5344CB8AC3E}">
        <p14:creationId xmlns:p14="http://schemas.microsoft.com/office/powerpoint/2010/main" val="29218283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637F-EECB-4B7F-ACD1-8AC5D3AF8FED}"/>
              </a:ext>
            </a:extLst>
          </p:cNvPr>
          <p:cNvSpPr>
            <a:spLocks noGrp="1"/>
          </p:cNvSpPr>
          <p:nvPr>
            <p:ph type="ctrTitle"/>
          </p:nvPr>
        </p:nvSpPr>
        <p:spPr/>
        <p:style>
          <a:lnRef idx="3">
            <a:schemeClr val="lt1"/>
          </a:lnRef>
          <a:fillRef idx="1">
            <a:schemeClr val="accent5"/>
          </a:fillRef>
          <a:effectRef idx="1">
            <a:schemeClr val="accent5"/>
          </a:effectRef>
          <a:fontRef idx="minor">
            <a:schemeClr val="lt1"/>
          </a:fontRef>
        </p:style>
        <p:txBody>
          <a:bodyPr/>
          <a:lstStyle/>
          <a:p>
            <a:r>
              <a:rPr lang="en-GB"/>
              <a:t>Cross agency teamwork</a:t>
            </a:r>
          </a:p>
        </p:txBody>
      </p:sp>
      <p:sp>
        <p:nvSpPr>
          <p:cNvPr id="4" name="Content Placeholder 3">
            <a:extLst>
              <a:ext uri="{FF2B5EF4-FFF2-40B4-BE49-F238E27FC236}">
                <a16:creationId xmlns:a16="http://schemas.microsoft.com/office/drawing/2014/main" id="{0E1FEBE5-388A-4532-9643-6E0286CC734E}"/>
              </a:ext>
            </a:extLst>
          </p:cNvPr>
          <p:cNvSpPr>
            <a:spLocks noGrp="1"/>
          </p:cNvSpPr>
          <p:nvPr>
            <p:ph sz="quarter" idx="16"/>
          </p:nvPr>
        </p:nvSpPr>
        <p:spPr>
          <a:xfrm>
            <a:off x="586499" y="3074243"/>
            <a:ext cx="5509501" cy="2171167"/>
          </a:xfrm>
        </p:spPr>
        <p:txBody>
          <a:bodyPr vert="horz" lIns="91440" tIns="45720" rIns="91440" bIns="45720" rtlCol="0" anchor="t">
            <a:normAutofit/>
          </a:bodyPr>
          <a:lstStyle/>
          <a:p>
            <a:pPr algn="ctr"/>
            <a:r>
              <a:rPr lang="en-GB" sz="4400" dirty="0"/>
              <a:t>Major incidents require cross agency teamwork </a:t>
            </a:r>
          </a:p>
        </p:txBody>
      </p:sp>
      <p:sp>
        <p:nvSpPr>
          <p:cNvPr id="5" name="Slide Number Placeholder 4">
            <a:extLst>
              <a:ext uri="{FF2B5EF4-FFF2-40B4-BE49-F238E27FC236}">
                <a16:creationId xmlns:a16="http://schemas.microsoft.com/office/drawing/2014/main" id="{A8CCEF53-E2A4-4575-9068-DDA4932C9C3A}"/>
              </a:ext>
            </a:extLst>
          </p:cNvPr>
          <p:cNvSpPr>
            <a:spLocks noGrp="1"/>
          </p:cNvSpPr>
          <p:nvPr>
            <p:ph type="sldNum" sz="quarter" idx="19"/>
          </p:nvPr>
        </p:nvSpPr>
        <p:spPr/>
        <p:txBody>
          <a:bodyPr/>
          <a:lstStyle/>
          <a:p>
            <a:fld id="{294A09A9-5501-47C1-A89A-A340965A2BE2}" type="slidenum">
              <a:rPr lang="en-US" smtClean="0"/>
              <a:pPr/>
              <a:t>10</a:t>
            </a:fld>
            <a:endParaRPr lang="en-US"/>
          </a:p>
        </p:txBody>
      </p:sp>
      <p:sp>
        <p:nvSpPr>
          <p:cNvPr id="7" name="TextBox 6">
            <a:extLst>
              <a:ext uri="{FF2B5EF4-FFF2-40B4-BE49-F238E27FC236}">
                <a16:creationId xmlns:a16="http://schemas.microsoft.com/office/drawing/2014/main" id="{BC79C306-C6BC-4FF7-AA55-0D98F8AF083F}"/>
              </a:ext>
            </a:extLst>
          </p:cNvPr>
          <p:cNvSpPr txBox="1"/>
          <p:nvPr/>
        </p:nvSpPr>
        <p:spPr>
          <a:xfrm>
            <a:off x="6465770" y="3344219"/>
            <a:ext cx="4208646" cy="1631216"/>
          </a:xfrm>
          <a:prstGeom prst="rect">
            <a:avLst/>
          </a:prstGeom>
          <a:noFill/>
        </p:spPr>
        <p:txBody>
          <a:bodyPr wrap="square" rtlCol="0">
            <a:spAutoFit/>
          </a:bodyPr>
          <a:lstStyle/>
          <a:p>
            <a:r>
              <a:rPr lang="en-GB" sz="2000" i="1" dirty="0"/>
              <a:t>“I would like to thank all our emergency services and rescue partners for their assistance and professionalism.”</a:t>
            </a:r>
          </a:p>
          <a:p>
            <a:pPr algn="r"/>
            <a:r>
              <a:rPr lang="en-GB" sz="2000" i="1" dirty="0"/>
              <a:t>	-Assistant Chief Constable Jennifer Gilmer, SWP</a:t>
            </a:r>
          </a:p>
        </p:txBody>
      </p:sp>
      <p:sp>
        <p:nvSpPr>
          <p:cNvPr id="9" name="TextBox 8">
            <a:extLst>
              <a:ext uri="{FF2B5EF4-FFF2-40B4-BE49-F238E27FC236}">
                <a16:creationId xmlns:a16="http://schemas.microsoft.com/office/drawing/2014/main" id="{DEFE18BE-6B53-4492-BE1F-A5070AD5E945}"/>
              </a:ext>
            </a:extLst>
          </p:cNvPr>
          <p:cNvSpPr txBox="1"/>
          <p:nvPr/>
        </p:nvSpPr>
        <p:spPr>
          <a:xfrm>
            <a:off x="1653941" y="6347253"/>
            <a:ext cx="9623658" cy="369332"/>
          </a:xfrm>
          <a:prstGeom prst="rect">
            <a:avLst/>
          </a:prstGeom>
          <a:noFill/>
        </p:spPr>
        <p:txBody>
          <a:bodyPr wrap="square">
            <a:spAutoFit/>
          </a:bodyPr>
          <a:lstStyle/>
          <a:p>
            <a:r>
              <a:rPr lang="en-GB" dirty="0"/>
              <a:t>South Wales Fire and Rescue Service (2024)</a:t>
            </a:r>
          </a:p>
        </p:txBody>
      </p:sp>
    </p:spTree>
    <p:extLst>
      <p:ext uri="{BB962C8B-B14F-4D97-AF65-F5344CB8AC3E}">
        <p14:creationId xmlns:p14="http://schemas.microsoft.com/office/powerpoint/2010/main" val="42094623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01CBF4-C56B-4875-B62B-133319B02E1C}"/>
              </a:ext>
            </a:extLst>
          </p:cNvPr>
          <p:cNvSpPr>
            <a:spLocks noGrp="1"/>
          </p:cNvSpPr>
          <p:nvPr>
            <p:ph type="sldNum" sz="quarter" idx="12"/>
          </p:nvPr>
        </p:nvSpPr>
        <p:spPr/>
        <p:txBody>
          <a:bodyPr/>
          <a:lstStyle/>
          <a:p>
            <a:fld id="{D7C07A06-13F1-4B5A-B124-C4B70AF12CB9}" type="slidenum">
              <a:rPr lang="de-AT" smtClean="0"/>
              <a:t>11</a:t>
            </a:fld>
            <a:endParaRPr lang="de-AT"/>
          </a:p>
        </p:txBody>
      </p:sp>
      <p:sp>
        <p:nvSpPr>
          <p:cNvPr id="3" name="TextBox 2">
            <a:extLst>
              <a:ext uri="{FF2B5EF4-FFF2-40B4-BE49-F238E27FC236}">
                <a16:creationId xmlns:a16="http://schemas.microsoft.com/office/drawing/2014/main" id="{6E020929-16BB-492C-B1B4-EC24EC06130C}"/>
              </a:ext>
            </a:extLst>
          </p:cNvPr>
          <p:cNvSpPr txBox="1"/>
          <p:nvPr/>
        </p:nvSpPr>
        <p:spPr>
          <a:xfrm>
            <a:off x="130743" y="136525"/>
            <a:ext cx="10796337" cy="6551152"/>
          </a:xfrm>
          <a:prstGeom prst="rect">
            <a:avLst/>
          </a:prstGeom>
          <a:noFill/>
        </p:spPr>
        <p:txBody>
          <a:bodyPr wrap="square" rtlCol="0">
            <a:spAutoFit/>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Bibliography</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Belbin Associates,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Belbin team roles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https://www.belbin.com/about/belbin-team-roles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College of policing (2022) Acting as a role model,  Available at : </a:t>
            </a:r>
            <a:r>
              <a:rPr lang="en-US"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https://www.college.police.uk/guidance/effective-supervision/building-effective-relationships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6 December 2024)</a:t>
            </a:r>
            <a:r>
              <a:rPr lang="en-US" sz="12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Ferrazzi</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 Race M, Vincent A (2021) 7 Strategies to building a more resilient team.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https://hbr.org/2021/01/7-strategies-to-build-a-more-resilient-team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Hennessey, T (2022) Extra police officers to be deployed in London during England against France World Cup clash Available at :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https://www.standard.co.uk/news/uk/metropolitan-police-england-london-three-lions-french-b1046163.html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Home Office,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Thousands more arrested in nationwide crackdown on county lines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[online] GOV.UK.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https://www.gov.uk/government/news/government-takes-action-on-county-line-drug-gangs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Joining the Police,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Career progression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https://www.joiningthepolice.co.uk/training-progression/career-progression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police chief council, (2024) Launch of the County Lines Policing Strategy 2024 to 2027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https://news.npcc.police.uk/releases/launch-of-the-county-lines-policing-strategy-2024-to-2027</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Sky News, (2019) How dangerous is it to be a UK police officer.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https://news.sky.com/story/how-dangerous-is-it-to-be-a-uk-police-officer-11786665</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Sky News, (2024) More than 1,600 arrested in county lines crackdown across England and Wales in 'intensification week'.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https://news.sky.com/story/more-than-1-600-arrested-in-county-lines-crackdown-across-england-and-wales-in-intensification-week-13267752</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South Wales Fire and Rescue Service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Emergency response to adverse weather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https://www.southwales-fire.gov.uk/newsroom/news/emergency-response-to-adverse-weather/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6 December 2024).</a:t>
            </a:r>
          </a:p>
          <a:p>
            <a:pPr marL="342900" lvl="0" indent="-342900">
              <a:lnSpc>
                <a:spcPct val="107000"/>
              </a:lnSpc>
              <a:spcAft>
                <a:spcPts val="800"/>
              </a:spcAft>
              <a:buFont typeface="Arial" panose="020B0604020202020204" pitchFamily="34" charset="0"/>
              <a:buChar char="•"/>
              <a:tabLst>
                <a:tab pos="457200" algn="l"/>
              </a:tabLst>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Turner, R (2016) Hillsboro disaster 5 key mistakes, Available at :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https://www.bbc.co.uk/news/uk-england-merseyside-35462767</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6 December 2024).</a:t>
            </a:r>
          </a:p>
          <a:p>
            <a:pPr marL="342900" lvl="0" indent="-342900">
              <a:lnSpc>
                <a:spcPct val="107000"/>
              </a:lnSpc>
              <a:spcAft>
                <a:spcPts val="800"/>
              </a:spcAft>
              <a:buFont typeface="Arial" panose="020B0604020202020204" pitchFamily="34" charset="0"/>
              <a:buChar char="•"/>
              <a:tabLst>
                <a:tab pos="45720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UK Home Office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County Lines Programme Data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https://www.gov.uk/government/publications/home-offices-county-lines-programme-data/county-lines-programme-data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6 December 2024).</a:t>
            </a:r>
          </a:p>
          <a:p>
            <a:endParaRPr lang="en-GB" sz="1200" dirty="0"/>
          </a:p>
        </p:txBody>
      </p:sp>
    </p:spTree>
    <p:extLst>
      <p:ext uri="{BB962C8B-B14F-4D97-AF65-F5344CB8AC3E}">
        <p14:creationId xmlns:p14="http://schemas.microsoft.com/office/powerpoint/2010/main" val="2017678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E7851B7-33BE-12C6-93C6-FAF63106F9EF}"/>
              </a:ext>
            </a:extLst>
          </p:cNvPr>
          <p:cNvSpPr>
            <a:spLocks noGrp="1"/>
          </p:cNvSpPr>
          <p:nvPr>
            <p:ph type="sldNum" sz="quarter" idx="12"/>
          </p:nvPr>
        </p:nvSpPr>
        <p:spPr/>
        <p:txBody>
          <a:bodyPr/>
          <a:lstStyle/>
          <a:p>
            <a:fld id="{D7C07A06-13F1-4B5A-B124-C4B70AF12CB9}" type="slidenum">
              <a:rPr lang="de-AT" smtClean="0"/>
              <a:t>12</a:t>
            </a:fld>
            <a:endParaRPr lang="de-AT"/>
          </a:p>
        </p:txBody>
      </p:sp>
      <p:graphicFrame>
        <p:nvGraphicFramePr>
          <p:cNvPr id="4" name="Diagram 3">
            <a:extLst>
              <a:ext uri="{FF2B5EF4-FFF2-40B4-BE49-F238E27FC236}">
                <a16:creationId xmlns:a16="http://schemas.microsoft.com/office/drawing/2014/main" id="{46173F82-F57D-D30E-C692-8A540DF5E888}"/>
              </a:ext>
            </a:extLst>
          </p:cNvPr>
          <p:cNvGraphicFramePr/>
          <p:nvPr>
            <p:extLst>
              <p:ext uri="{D42A27DB-BD31-4B8C-83A1-F6EECF244321}">
                <p14:modId xmlns:p14="http://schemas.microsoft.com/office/powerpoint/2010/main" val="195431457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34386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SLIDELIZARD_POLLTEMPLATEID" val="61b8c699380a92798c07e33e"/>
</p:tagLst>
</file>

<file path=ppt/theme/theme1.xml><?xml version="1.0" encoding="utf-8"?>
<a:theme xmlns:a="http://schemas.openxmlformats.org/drawingml/2006/main" name="Custom">
  <a:themeElements>
    <a:clrScheme name="Creative Red 1">
      <a:dk1>
        <a:srgbClr val="000000"/>
      </a:dk1>
      <a:lt1>
        <a:srgbClr val="FFFFFF"/>
      </a:lt1>
      <a:dk2>
        <a:srgbClr val="3A3A3A"/>
      </a:dk2>
      <a:lt2>
        <a:srgbClr val="E7E6E6"/>
      </a:lt2>
      <a:accent1>
        <a:srgbClr val="632423"/>
      </a:accent1>
      <a:accent2>
        <a:srgbClr val="B51200"/>
      </a:accent2>
      <a:accent3>
        <a:srgbClr val="FD1B17"/>
      </a:accent3>
      <a:accent4>
        <a:srgbClr val="F9EBE5"/>
      </a:accent4>
      <a:accent5>
        <a:srgbClr val="03C9C6"/>
      </a:accent5>
      <a:accent6>
        <a:srgbClr val="01B9D1"/>
      </a:accent6>
      <a:hlink>
        <a:srgbClr val="0563C1"/>
      </a:hlink>
      <a:folHlink>
        <a:srgbClr val="954F72"/>
      </a:folHlink>
    </a:clrScheme>
    <a:fontScheme name="Custom 76">
      <a:majorFont>
        <a:latin typeface="Bahnschrif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580736_win32_kb_v3" id="{D7A3E551-3D61-4CA5-934F-4DAFCF7401BD}" vid="{D7B46FAE-2643-4A5F-85EB-71F421ADCF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Background xmlns="71af3243-3dd4-4a8d-8c0d-dd76da1f02a5">false</Background>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012FD6-30D8-4E7C-9A54-1D40EC16B1C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6A49627-BF3F-409F-AD52-1B30DD7AB3C6}">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1AE3212-FDDD-4F52-95D5-3CE5C732A69F}">
  <ds:schemaRefs>
    <ds:schemaRef ds:uri="http://schemas.microsoft.com/sharepoint/v3/contenttype/forms"/>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
  <TotalTime>0</TotalTime>
  <Words>1158</Words>
  <Application>Microsoft Office PowerPoint</Application>
  <PresentationFormat>Widescreen</PresentationFormat>
  <Paragraphs>106</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Bahnschrift</vt:lpstr>
      <vt:lpstr>Calibri</vt:lpstr>
      <vt:lpstr>Tw Cen MT</vt:lpstr>
      <vt:lpstr>Wingdings</vt:lpstr>
      <vt:lpstr>Custom</vt:lpstr>
      <vt:lpstr>Collaboration in action: The critical role of teamwork in achieving success</vt:lpstr>
      <vt:lpstr>Agenda</vt:lpstr>
      <vt:lpstr>Effective Teamwork and its Value</vt:lpstr>
      <vt:lpstr>PowerPoint Presentation</vt:lpstr>
      <vt:lpstr>Leadership In teams</vt:lpstr>
      <vt:lpstr>Knowing your role</vt:lpstr>
      <vt:lpstr>Importance of effective teamwork</vt:lpstr>
      <vt:lpstr>When it goes well</vt:lpstr>
      <vt:lpstr>County lines data</vt:lpstr>
      <vt:lpstr>Cross agency teamwork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in action: The critical role of teamwork in achieving success</dc:title>
  <dc:creator>Kathleen Owen-Rees</dc:creator>
  <cp:lastModifiedBy>Kathleen Owen-Rees</cp:lastModifiedBy>
  <cp:revision>11</cp:revision>
  <dcterms:created xsi:type="dcterms:W3CDTF">2024-12-06T09:55:53Z</dcterms:created>
  <dcterms:modified xsi:type="dcterms:W3CDTF">2024-12-07T20:06:02Z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f42aa342-8706-4288-bd11-ebb85995028c_Enabled">
    <vt:lpwstr>true</vt:lpwstr>
  </property>
  <property fmtid="{D5CDD505-2E9C-101B-9397-08002B2CF9AE}" pid="4" name="MSIP_Label_f42aa342-8706-4288-bd11-ebb85995028c_SetDate">
    <vt:lpwstr>2022-05-03T19:17:58Z</vt:lpwstr>
  </property>
  <property fmtid="{D5CDD505-2E9C-101B-9397-08002B2CF9AE}" pid="5" name="MSIP_Label_f42aa342-8706-4288-bd11-ebb85995028c_Method">
    <vt:lpwstr>Standard</vt:lpwstr>
  </property>
  <property fmtid="{D5CDD505-2E9C-101B-9397-08002B2CF9AE}" pid="6" name="MSIP_Label_f42aa342-8706-4288-bd11-ebb85995028c_Name">
    <vt:lpwstr>Internal</vt:lpwstr>
  </property>
  <property fmtid="{D5CDD505-2E9C-101B-9397-08002B2CF9AE}" pid="7" name="MSIP_Label_f42aa342-8706-4288-bd11-ebb85995028c_SiteId">
    <vt:lpwstr>72f988bf-86f1-41af-91ab-2d7cd011db47</vt:lpwstr>
  </property>
  <property fmtid="{D5CDD505-2E9C-101B-9397-08002B2CF9AE}" pid="8" name="MSIP_Label_f42aa342-8706-4288-bd11-ebb85995028c_ActionId">
    <vt:lpwstr>25d63fd1-0370-4d03-a1c2-b2f22483dbaf</vt:lpwstr>
  </property>
  <property fmtid="{D5CDD505-2E9C-101B-9397-08002B2CF9AE}" pid="9" name="MSIP_Label_f42aa342-8706-4288-bd11-ebb85995028c_ContentBits">
    <vt:lpwstr>0</vt:lpwstr>
  </property>
  <property fmtid="{D5CDD505-2E9C-101B-9397-08002B2CF9AE}" pid="10" name="MediaServiceImageTags">
    <vt:lpwstr/>
  </property>
</Properties>
</file>