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1"/>
  </p:notesMasterIdLst>
  <p:sldIdLst>
    <p:sldId id="403" r:id="rId2"/>
    <p:sldId id="257" r:id="rId3"/>
    <p:sldId id="258" r:id="rId4"/>
    <p:sldId id="264" r:id="rId5"/>
    <p:sldId id="259" r:id="rId6"/>
    <p:sldId id="439" r:id="rId7"/>
    <p:sldId id="440" r:id="rId8"/>
    <p:sldId id="441" r:id="rId9"/>
    <p:sldId id="442" r:id="rId10"/>
    <p:sldId id="443" r:id="rId11"/>
    <p:sldId id="444" r:id="rId12"/>
    <p:sldId id="445" r:id="rId13"/>
    <p:sldId id="446" r:id="rId14"/>
    <p:sldId id="447" r:id="rId15"/>
    <p:sldId id="448" r:id="rId16"/>
    <p:sldId id="449" r:id="rId17"/>
    <p:sldId id="450" r:id="rId18"/>
    <p:sldId id="260" r:id="rId19"/>
    <p:sldId id="261" r:id="rId20"/>
    <p:sldId id="262" r:id="rId21"/>
    <p:sldId id="263" r:id="rId22"/>
    <p:sldId id="288" r:id="rId23"/>
    <p:sldId id="432" r:id="rId24"/>
    <p:sldId id="433" r:id="rId25"/>
    <p:sldId id="434" r:id="rId26"/>
    <p:sldId id="435" r:id="rId27"/>
    <p:sldId id="436" r:id="rId28"/>
    <p:sldId id="437" r:id="rId29"/>
    <p:sldId id="43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07BA1-7527-421A-9822-D34D719D48B5}" v="59" dt="2024-11-12T21:45:23.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56" autoAdjust="0"/>
    <p:restoredTop sz="94660"/>
  </p:normalViewPr>
  <p:slideViewPr>
    <p:cSldViewPr snapToGrid="0">
      <p:cViewPr varScale="1">
        <p:scale>
          <a:sx n="44" d="100"/>
          <a:sy n="44" d="100"/>
        </p:scale>
        <p:origin x="48" y="6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E8E07BA1-7527-421A-9822-D34D719D48B5}"/>
    <pc:docChg chg="undo custSel addSld delSld modSld">
      <pc:chgData name="Ebad Banissi" userId="46ce2bb489724496" providerId="LiveId" clId="{E8E07BA1-7527-421A-9822-D34D719D48B5}" dt="2024-11-12T21:46:00.436" v="386" actId="113"/>
      <pc:docMkLst>
        <pc:docMk/>
      </pc:docMkLst>
      <pc:sldChg chg="modSp mod">
        <pc:chgData name="Ebad Banissi" userId="46ce2bb489724496" providerId="LiveId" clId="{E8E07BA1-7527-421A-9822-D34D719D48B5}" dt="2024-11-12T20:22:25.890" v="323" actId="14100"/>
        <pc:sldMkLst>
          <pc:docMk/>
          <pc:sldMk cId="0" sldId="257"/>
        </pc:sldMkLst>
        <pc:spChg chg="mod">
          <ac:chgData name="Ebad Banissi" userId="46ce2bb489724496" providerId="LiveId" clId="{E8E07BA1-7527-421A-9822-D34D719D48B5}" dt="2024-11-12T20:22:25.890" v="323" actId="14100"/>
          <ac:spMkLst>
            <pc:docMk/>
            <pc:sldMk cId="0" sldId="257"/>
            <ac:spMk id="3" creationId="{00000000-0000-0000-0000-000000000000}"/>
          </ac:spMkLst>
        </pc:spChg>
      </pc:sldChg>
      <pc:sldChg chg="modSp mod">
        <pc:chgData name="Ebad Banissi" userId="46ce2bb489724496" providerId="LiveId" clId="{E8E07BA1-7527-421A-9822-D34D719D48B5}" dt="2024-11-12T20:22:55.194" v="328" actId="20577"/>
        <pc:sldMkLst>
          <pc:docMk/>
          <pc:sldMk cId="0" sldId="258"/>
        </pc:sldMkLst>
        <pc:spChg chg="mod">
          <ac:chgData name="Ebad Banissi" userId="46ce2bb489724496" providerId="LiveId" clId="{E8E07BA1-7527-421A-9822-D34D719D48B5}" dt="2024-11-12T20:22:55.194" v="328" actId="20577"/>
          <ac:spMkLst>
            <pc:docMk/>
            <pc:sldMk cId="0" sldId="258"/>
            <ac:spMk id="3" creationId="{00000000-0000-0000-0000-000000000000}"/>
          </ac:spMkLst>
        </pc:spChg>
        <pc:picChg chg="mod">
          <ac:chgData name="Ebad Banissi" userId="46ce2bb489724496" providerId="LiveId" clId="{E8E07BA1-7527-421A-9822-D34D719D48B5}" dt="2024-11-11T20:44:05.408" v="8" actId="1076"/>
          <ac:picMkLst>
            <pc:docMk/>
            <pc:sldMk cId="0" sldId="258"/>
            <ac:picMk id="4" creationId="{AC63D9BE-7BE1-71D8-4E92-9DB7753F6EA6}"/>
          </ac:picMkLst>
        </pc:picChg>
      </pc:sldChg>
      <pc:sldChg chg="modSp mod">
        <pc:chgData name="Ebad Banissi" userId="46ce2bb489724496" providerId="LiveId" clId="{E8E07BA1-7527-421A-9822-D34D719D48B5}" dt="2024-11-12T20:49:09.665" v="346" actId="20577"/>
        <pc:sldMkLst>
          <pc:docMk/>
          <pc:sldMk cId="0" sldId="259"/>
        </pc:sldMkLst>
        <pc:spChg chg="mod">
          <ac:chgData name="Ebad Banissi" userId="46ce2bb489724496" providerId="LiveId" clId="{E8E07BA1-7527-421A-9822-D34D719D48B5}" dt="2024-11-12T20:49:09.665" v="346" actId="20577"/>
          <ac:spMkLst>
            <pc:docMk/>
            <pc:sldMk cId="0" sldId="259"/>
            <ac:spMk id="3" creationId="{00000000-0000-0000-0000-000000000000}"/>
          </ac:spMkLst>
        </pc:spChg>
      </pc:sldChg>
      <pc:sldChg chg="modSp mod">
        <pc:chgData name="Ebad Banissi" userId="46ce2bb489724496" providerId="LiveId" clId="{E8E07BA1-7527-421A-9822-D34D719D48B5}" dt="2024-11-12T21:46:00.436" v="386" actId="113"/>
        <pc:sldMkLst>
          <pc:docMk/>
          <pc:sldMk cId="0" sldId="260"/>
        </pc:sldMkLst>
        <pc:spChg chg="mod">
          <ac:chgData name="Ebad Banissi" userId="46ce2bb489724496" providerId="LiveId" clId="{E8E07BA1-7527-421A-9822-D34D719D48B5}" dt="2024-11-12T21:46:00.436" v="386" actId="113"/>
          <ac:spMkLst>
            <pc:docMk/>
            <pc:sldMk cId="0" sldId="260"/>
            <ac:spMk id="3" creationId="{00000000-0000-0000-0000-000000000000}"/>
          </ac:spMkLst>
        </pc:spChg>
      </pc:sldChg>
      <pc:sldChg chg="modSp mod">
        <pc:chgData name="Ebad Banissi" userId="46ce2bb489724496" providerId="LiveId" clId="{E8E07BA1-7527-421A-9822-D34D719D48B5}" dt="2024-11-12T21:12:11.632" v="369" actId="20577"/>
        <pc:sldMkLst>
          <pc:docMk/>
          <pc:sldMk cId="0" sldId="261"/>
        </pc:sldMkLst>
        <pc:spChg chg="mod">
          <ac:chgData name="Ebad Banissi" userId="46ce2bb489724496" providerId="LiveId" clId="{E8E07BA1-7527-421A-9822-D34D719D48B5}" dt="2024-11-12T21:12:11.632" v="369" actId="20577"/>
          <ac:spMkLst>
            <pc:docMk/>
            <pc:sldMk cId="0" sldId="261"/>
            <ac:spMk id="3" creationId="{00000000-0000-0000-0000-000000000000}"/>
          </ac:spMkLst>
        </pc:spChg>
      </pc:sldChg>
      <pc:sldChg chg="modSp mod">
        <pc:chgData name="Ebad Banissi" userId="46ce2bb489724496" providerId="LiveId" clId="{E8E07BA1-7527-421A-9822-D34D719D48B5}" dt="2024-11-12T21:12:29.083" v="372" actId="20577"/>
        <pc:sldMkLst>
          <pc:docMk/>
          <pc:sldMk cId="0" sldId="262"/>
        </pc:sldMkLst>
        <pc:spChg chg="mod">
          <ac:chgData name="Ebad Banissi" userId="46ce2bb489724496" providerId="LiveId" clId="{E8E07BA1-7527-421A-9822-D34D719D48B5}" dt="2024-11-12T21:12:29.083" v="372" actId="20577"/>
          <ac:spMkLst>
            <pc:docMk/>
            <pc:sldMk cId="0" sldId="262"/>
            <ac:spMk id="3" creationId="{00000000-0000-0000-0000-000000000000}"/>
          </ac:spMkLst>
        </pc:spChg>
      </pc:sldChg>
      <pc:sldChg chg="modSp mod">
        <pc:chgData name="Ebad Banissi" userId="46ce2bb489724496" providerId="LiveId" clId="{E8E07BA1-7527-421A-9822-D34D719D48B5}" dt="2024-11-12T21:13:05.873" v="378" actId="14100"/>
        <pc:sldMkLst>
          <pc:docMk/>
          <pc:sldMk cId="0" sldId="263"/>
        </pc:sldMkLst>
        <pc:spChg chg="mod">
          <ac:chgData name="Ebad Banissi" userId="46ce2bb489724496" providerId="LiveId" clId="{E8E07BA1-7527-421A-9822-D34D719D48B5}" dt="2024-11-12T21:13:05.873" v="378" actId="14100"/>
          <ac:spMkLst>
            <pc:docMk/>
            <pc:sldMk cId="0" sldId="263"/>
            <ac:spMk id="3" creationId="{00000000-0000-0000-0000-000000000000}"/>
          </ac:spMkLst>
        </pc:spChg>
      </pc:sldChg>
      <pc:sldChg chg="modSp mod">
        <pc:chgData name="Ebad Banissi" userId="46ce2bb489724496" providerId="LiveId" clId="{E8E07BA1-7527-421A-9822-D34D719D48B5}" dt="2024-11-12T20:48:51.463" v="342" actId="20577"/>
        <pc:sldMkLst>
          <pc:docMk/>
          <pc:sldMk cId="3423989215" sldId="264"/>
        </pc:sldMkLst>
        <pc:spChg chg="mod">
          <ac:chgData name="Ebad Banissi" userId="46ce2bb489724496" providerId="LiveId" clId="{E8E07BA1-7527-421A-9822-D34D719D48B5}" dt="2024-11-12T20:48:51.463" v="342" actId="20577"/>
          <ac:spMkLst>
            <pc:docMk/>
            <pc:sldMk cId="3423989215" sldId="264"/>
            <ac:spMk id="3" creationId="{6A9CF444-5DDA-7A1E-7296-5F04A794BBB9}"/>
          </ac:spMkLst>
        </pc:spChg>
      </pc:sldChg>
      <pc:sldChg chg="del">
        <pc:chgData name="Ebad Banissi" userId="46ce2bb489724496" providerId="LiveId" clId="{E8E07BA1-7527-421A-9822-D34D719D48B5}" dt="2024-11-11T20:40:14.666" v="0" actId="2696"/>
        <pc:sldMkLst>
          <pc:docMk/>
          <pc:sldMk cId="3504403223" sldId="391"/>
        </pc:sldMkLst>
      </pc:sldChg>
      <pc:sldChg chg="del">
        <pc:chgData name="Ebad Banissi" userId="46ce2bb489724496" providerId="LiveId" clId="{E8E07BA1-7527-421A-9822-D34D719D48B5}" dt="2024-11-11T20:40:14.666" v="0" actId="2696"/>
        <pc:sldMkLst>
          <pc:docMk/>
          <pc:sldMk cId="222126091" sldId="392"/>
        </pc:sldMkLst>
      </pc:sldChg>
      <pc:sldChg chg="del">
        <pc:chgData name="Ebad Banissi" userId="46ce2bb489724496" providerId="LiveId" clId="{E8E07BA1-7527-421A-9822-D34D719D48B5}" dt="2024-11-11T20:40:14.666" v="0" actId="2696"/>
        <pc:sldMkLst>
          <pc:docMk/>
          <pc:sldMk cId="307830405" sldId="393"/>
        </pc:sldMkLst>
      </pc:sldChg>
      <pc:sldChg chg="del">
        <pc:chgData name="Ebad Banissi" userId="46ce2bb489724496" providerId="LiveId" clId="{E8E07BA1-7527-421A-9822-D34D719D48B5}" dt="2024-11-11T20:40:14.666" v="0" actId="2696"/>
        <pc:sldMkLst>
          <pc:docMk/>
          <pc:sldMk cId="2286129205" sldId="394"/>
        </pc:sldMkLst>
      </pc:sldChg>
      <pc:sldChg chg="del">
        <pc:chgData name="Ebad Banissi" userId="46ce2bb489724496" providerId="LiveId" clId="{E8E07BA1-7527-421A-9822-D34D719D48B5}" dt="2024-11-11T20:40:14.666" v="0" actId="2696"/>
        <pc:sldMkLst>
          <pc:docMk/>
          <pc:sldMk cId="2593155040" sldId="395"/>
        </pc:sldMkLst>
      </pc:sldChg>
      <pc:sldChg chg="del">
        <pc:chgData name="Ebad Banissi" userId="46ce2bb489724496" providerId="LiveId" clId="{E8E07BA1-7527-421A-9822-D34D719D48B5}" dt="2024-11-11T20:40:14.666" v="0" actId="2696"/>
        <pc:sldMkLst>
          <pc:docMk/>
          <pc:sldMk cId="696279448" sldId="396"/>
        </pc:sldMkLst>
      </pc:sldChg>
      <pc:sldChg chg="del">
        <pc:chgData name="Ebad Banissi" userId="46ce2bb489724496" providerId="LiveId" clId="{E8E07BA1-7527-421A-9822-D34D719D48B5}" dt="2024-11-11T20:40:14.666" v="0" actId="2696"/>
        <pc:sldMkLst>
          <pc:docMk/>
          <pc:sldMk cId="3950503703" sldId="397"/>
        </pc:sldMkLst>
      </pc:sldChg>
      <pc:sldChg chg="del">
        <pc:chgData name="Ebad Banissi" userId="46ce2bb489724496" providerId="LiveId" clId="{E8E07BA1-7527-421A-9822-D34D719D48B5}" dt="2024-11-11T20:40:14.666" v="0" actId="2696"/>
        <pc:sldMkLst>
          <pc:docMk/>
          <pc:sldMk cId="3693687933" sldId="398"/>
        </pc:sldMkLst>
      </pc:sldChg>
      <pc:sldChg chg="del">
        <pc:chgData name="Ebad Banissi" userId="46ce2bb489724496" providerId="LiveId" clId="{E8E07BA1-7527-421A-9822-D34D719D48B5}" dt="2024-11-11T20:40:14.666" v="0" actId="2696"/>
        <pc:sldMkLst>
          <pc:docMk/>
          <pc:sldMk cId="3449882335" sldId="399"/>
        </pc:sldMkLst>
      </pc:sldChg>
      <pc:sldChg chg="del">
        <pc:chgData name="Ebad Banissi" userId="46ce2bb489724496" providerId="LiveId" clId="{E8E07BA1-7527-421A-9822-D34D719D48B5}" dt="2024-11-11T20:40:14.666" v="0" actId="2696"/>
        <pc:sldMkLst>
          <pc:docMk/>
          <pc:sldMk cId="2748349982" sldId="400"/>
        </pc:sldMkLst>
      </pc:sldChg>
      <pc:sldChg chg="del">
        <pc:chgData name="Ebad Banissi" userId="46ce2bb489724496" providerId="LiveId" clId="{E8E07BA1-7527-421A-9822-D34D719D48B5}" dt="2024-11-11T20:40:14.666" v="0" actId="2696"/>
        <pc:sldMkLst>
          <pc:docMk/>
          <pc:sldMk cId="176699910" sldId="401"/>
        </pc:sldMkLst>
      </pc:sldChg>
      <pc:sldChg chg="del">
        <pc:chgData name="Ebad Banissi" userId="46ce2bb489724496" providerId="LiveId" clId="{E8E07BA1-7527-421A-9822-D34D719D48B5}" dt="2024-11-11T20:40:14.666" v="0" actId="2696"/>
        <pc:sldMkLst>
          <pc:docMk/>
          <pc:sldMk cId="1338866415" sldId="402"/>
        </pc:sldMkLst>
      </pc:sldChg>
      <pc:sldChg chg="del">
        <pc:chgData name="Ebad Banissi" userId="46ce2bb489724496" providerId="LiveId" clId="{E8E07BA1-7527-421A-9822-D34D719D48B5}" dt="2024-11-11T20:40:14.666" v="0" actId="2696"/>
        <pc:sldMkLst>
          <pc:docMk/>
          <pc:sldMk cId="458939722" sldId="404"/>
        </pc:sldMkLst>
      </pc:sldChg>
      <pc:sldChg chg="del">
        <pc:chgData name="Ebad Banissi" userId="46ce2bb489724496" providerId="LiveId" clId="{E8E07BA1-7527-421A-9822-D34D719D48B5}" dt="2024-11-11T20:40:14.666" v="0" actId="2696"/>
        <pc:sldMkLst>
          <pc:docMk/>
          <pc:sldMk cId="2073032234" sldId="405"/>
        </pc:sldMkLst>
      </pc:sldChg>
      <pc:sldChg chg="del">
        <pc:chgData name="Ebad Banissi" userId="46ce2bb489724496" providerId="LiveId" clId="{E8E07BA1-7527-421A-9822-D34D719D48B5}" dt="2024-11-11T20:40:14.666" v="0" actId="2696"/>
        <pc:sldMkLst>
          <pc:docMk/>
          <pc:sldMk cId="4119449055" sldId="406"/>
        </pc:sldMkLst>
      </pc:sldChg>
      <pc:sldChg chg="del">
        <pc:chgData name="Ebad Banissi" userId="46ce2bb489724496" providerId="LiveId" clId="{E8E07BA1-7527-421A-9822-D34D719D48B5}" dt="2024-11-11T20:40:14.666" v="0" actId="2696"/>
        <pc:sldMkLst>
          <pc:docMk/>
          <pc:sldMk cId="2063036653" sldId="407"/>
        </pc:sldMkLst>
      </pc:sldChg>
      <pc:sldChg chg="del">
        <pc:chgData name="Ebad Banissi" userId="46ce2bb489724496" providerId="LiveId" clId="{E8E07BA1-7527-421A-9822-D34D719D48B5}" dt="2024-11-11T20:40:14.666" v="0" actId="2696"/>
        <pc:sldMkLst>
          <pc:docMk/>
          <pc:sldMk cId="2680455436" sldId="408"/>
        </pc:sldMkLst>
      </pc:sldChg>
      <pc:sldChg chg="del">
        <pc:chgData name="Ebad Banissi" userId="46ce2bb489724496" providerId="LiveId" clId="{E8E07BA1-7527-421A-9822-D34D719D48B5}" dt="2024-11-11T20:40:14.666" v="0" actId="2696"/>
        <pc:sldMkLst>
          <pc:docMk/>
          <pc:sldMk cId="2007771929" sldId="409"/>
        </pc:sldMkLst>
      </pc:sldChg>
      <pc:sldChg chg="del">
        <pc:chgData name="Ebad Banissi" userId="46ce2bb489724496" providerId="LiveId" clId="{E8E07BA1-7527-421A-9822-D34D719D48B5}" dt="2024-11-11T20:40:14.666" v="0" actId="2696"/>
        <pc:sldMkLst>
          <pc:docMk/>
          <pc:sldMk cId="2531457789" sldId="410"/>
        </pc:sldMkLst>
      </pc:sldChg>
      <pc:sldChg chg="del">
        <pc:chgData name="Ebad Banissi" userId="46ce2bb489724496" providerId="LiveId" clId="{E8E07BA1-7527-421A-9822-D34D719D48B5}" dt="2024-11-11T20:40:14.666" v="0" actId="2696"/>
        <pc:sldMkLst>
          <pc:docMk/>
          <pc:sldMk cId="565836173" sldId="411"/>
        </pc:sldMkLst>
      </pc:sldChg>
      <pc:sldChg chg="del">
        <pc:chgData name="Ebad Banissi" userId="46ce2bb489724496" providerId="LiveId" clId="{E8E07BA1-7527-421A-9822-D34D719D48B5}" dt="2024-11-11T20:40:14.666" v="0" actId="2696"/>
        <pc:sldMkLst>
          <pc:docMk/>
          <pc:sldMk cId="1663899559" sldId="412"/>
        </pc:sldMkLst>
      </pc:sldChg>
      <pc:sldChg chg="del">
        <pc:chgData name="Ebad Banissi" userId="46ce2bb489724496" providerId="LiveId" clId="{E8E07BA1-7527-421A-9822-D34D719D48B5}" dt="2024-11-11T20:40:14.666" v="0" actId="2696"/>
        <pc:sldMkLst>
          <pc:docMk/>
          <pc:sldMk cId="3524423375" sldId="413"/>
        </pc:sldMkLst>
      </pc:sldChg>
      <pc:sldChg chg="del">
        <pc:chgData name="Ebad Banissi" userId="46ce2bb489724496" providerId="LiveId" clId="{E8E07BA1-7527-421A-9822-D34D719D48B5}" dt="2024-11-11T20:40:14.666" v="0" actId="2696"/>
        <pc:sldMkLst>
          <pc:docMk/>
          <pc:sldMk cId="3535781963" sldId="414"/>
        </pc:sldMkLst>
      </pc:sldChg>
      <pc:sldChg chg="del">
        <pc:chgData name="Ebad Banissi" userId="46ce2bb489724496" providerId="LiveId" clId="{E8E07BA1-7527-421A-9822-D34D719D48B5}" dt="2024-11-11T20:40:14.666" v="0" actId="2696"/>
        <pc:sldMkLst>
          <pc:docMk/>
          <pc:sldMk cId="2506367447" sldId="415"/>
        </pc:sldMkLst>
      </pc:sldChg>
      <pc:sldChg chg="del">
        <pc:chgData name="Ebad Banissi" userId="46ce2bb489724496" providerId="LiveId" clId="{E8E07BA1-7527-421A-9822-D34D719D48B5}" dt="2024-11-11T20:40:14.666" v="0" actId="2696"/>
        <pc:sldMkLst>
          <pc:docMk/>
          <pc:sldMk cId="1249691165" sldId="416"/>
        </pc:sldMkLst>
      </pc:sldChg>
      <pc:sldChg chg="del">
        <pc:chgData name="Ebad Banissi" userId="46ce2bb489724496" providerId="LiveId" clId="{E8E07BA1-7527-421A-9822-D34D719D48B5}" dt="2024-11-11T20:40:14.666" v="0" actId="2696"/>
        <pc:sldMkLst>
          <pc:docMk/>
          <pc:sldMk cId="2649887812" sldId="417"/>
        </pc:sldMkLst>
      </pc:sldChg>
      <pc:sldChg chg="del">
        <pc:chgData name="Ebad Banissi" userId="46ce2bb489724496" providerId="LiveId" clId="{E8E07BA1-7527-421A-9822-D34D719D48B5}" dt="2024-11-11T20:40:14.666" v="0" actId="2696"/>
        <pc:sldMkLst>
          <pc:docMk/>
          <pc:sldMk cId="568281847" sldId="418"/>
        </pc:sldMkLst>
      </pc:sldChg>
      <pc:sldChg chg="del">
        <pc:chgData name="Ebad Banissi" userId="46ce2bb489724496" providerId="LiveId" clId="{E8E07BA1-7527-421A-9822-D34D719D48B5}" dt="2024-11-11T20:40:14.666" v="0" actId="2696"/>
        <pc:sldMkLst>
          <pc:docMk/>
          <pc:sldMk cId="2121356353" sldId="419"/>
        </pc:sldMkLst>
      </pc:sldChg>
      <pc:sldChg chg="del">
        <pc:chgData name="Ebad Banissi" userId="46ce2bb489724496" providerId="LiveId" clId="{E8E07BA1-7527-421A-9822-D34D719D48B5}" dt="2024-11-11T20:40:14.666" v="0" actId="2696"/>
        <pc:sldMkLst>
          <pc:docMk/>
          <pc:sldMk cId="2081979057" sldId="420"/>
        </pc:sldMkLst>
      </pc:sldChg>
      <pc:sldChg chg="del">
        <pc:chgData name="Ebad Banissi" userId="46ce2bb489724496" providerId="LiveId" clId="{E8E07BA1-7527-421A-9822-D34D719D48B5}" dt="2024-11-11T20:40:14.666" v="0" actId="2696"/>
        <pc:sldMkLst>
          <pc:docMk/>
          <pc:sldMk cId="2790664196" sldId="421"/>
        </pc:sldMkLst>
      </pc:sldChg>
      <pc:sldChg chg="del">
        <pc:chgData name="Ebad Banissi" userId="46ce2bb489724496" providerId="LiveId" clId="{E8E07BA1-7527-421A-9822-D34D719D48B5}" dt="2024-11-11T20:40:14.666" v="0" actId="2696"/>
        <pc:sldMkLst>
          <pc:docMk/>
          <pc:sldMk cId="4254919024" sldId="422"/>
        </pc:sldMkLst>
      </pc:sldChg>
      <pc:sldChg chg="del">
        <pc:chgData name="Ebad Banissi" userId="46ce2bb489724496" providerId="LiveId" clId="{E8E07BA1-7527-421A-9822-D34D719D48B5}" dt="2024-11-11T20:40:14.666" v="0" actId="2696"/>
        <pc:sldMkLst>
          <pc:docMk/>
          <pc:sldMk cId="436625902" sldId="423"/>
        </pc:sldMkLst>
      </pc:sldChg>
      <pc:sldChg chg="del">
        <pc:chgData name="Ebad Banissi" userId="46ce2bb489724496" providerId="LiveId" clId="{E8E07BA1-7527-421A-9822-D34D719D48B5}" dt="2024-11-11T20:40:14.666" v="0" actId="2696"/>
        <pc:sldMkLst>
          <pc:docMk/>
          <pc:sldMk cId="3045992228" sldId="424"/>
        </pc:sldMkLst>
      </pc:sldChg>
      <pc:sldChg chg="del">
        <pc:chgData name="Ebad Banissi" userId="46ce2bb489724496" providerId="LiveId" clId="{E8E07BA1-7527-421A-9822-D34D719D48B5}" dt="2024-11-11T20:40:14.666" v="0" actId="2696"/>
        <pc:sldMkLst>
          <pc:docMk/>
          <pc:sldMk cId="4154031941" sldId="425"/>
        </pc:sldMkLst>
      </pc:sldChg>
      <pc:sldChg chg="del">
        <pc:chgData name="Ebad Banissi" userId="46ce2bb489724496" providerId="LiveId" clId="{E8E07BA1-7527-421A-9822-D34D719D48B5}" dt="2024-11-11T20:40:14.666" v="0" actId="2696"/>
        <pc:sldMkLst>
          <pc:docMk/>
          <pc:sldMk cId="591941144" sldId="426"/>
        </pc:sldMkLst>
      </pc:sldChg>
      <pc:sldChg chg="del">
        <pc:chgData name="Ebad Banissi" userId="46ce2bb489724496" providerId="LiveId" clId="{E8E07BA1-7527-421A-9822-D34D719D48B5}" dt="2024-11-11T20:40:14.666" v="0" actId="2696"/>
        <pc:sldMkLst>
          <pc:docMk/>
          <pc:sldMk cId="2621726015" sldId="427"/>
        </pc:sldMkLst>
      </pc:sldChg>
      <pc:sldChg chg="del">
        <pc:chgData name="Ebad Banissi" userId="46ce2bb489724496" providerId="LiveId" clId="{E8E07BA1-7527-421A-9822-D34D719D48B5}" dt="2024-11-11T20:40:14.666" v="0" actId="2696"/>
        <pc:sldMkLst>
          <pc:docMk/>
          <pc:sldMk cId="2082709295" sldId="428"/>
        </pc:sldMkLst>
      </pc:sldChg>
      <pc:sldChg chg="del">
        <pc:chgData name="Ebad Banissi" userId="46ce2bb489724496" providerId="LiveId" clId="{E8E07BA1-7527-421A-9822-D34D719D48B5}" dt="2024-11-11T20:40:14.666" v="0" actId="2696"/>
        <pc:sldMkLst>
          <pc:docMk/>
          <pc:sldMk cId="4045819107" sldId="429"/>
        </pc:sldMkLst>
      </pc:sldChg>
      <pc:sldChg chg="del">
        <pc:chgData name="Ebad Banissi" userId="46ce2bb489724496" providerId="LiveId" clId="{E8E07BA1-7527-421A-9822-D34D719D48B5}" dt="2024-11-11T20:40:14.666" v="0" actId="2696"/>
        <pc:sldMkLst>
          <pc:docMk/>
          <pc:sldMk cId="479324371" sldId="430"/>
        </pc:sldMkLst>
      </pc:sldChg>
      <pc:sldChg chg="del">
        <pc:chgData name="Ebad Banissi" userId="46ce2bb489724496" providerId="LiveId" clId="{E8E07BA1-7527-421A-9822-D34D719D48B5}" dt="2024-11-11T20:40:14.666" v="0" actId="2696"/>
        <pc:sldMkLst>
          <pc:docMk/>
          <pc:sldMk cId="3205926476" sldId="431"/>
        </pc:sldMkLst>
      </pc:sldChg>
      <pc:sldChg chg="addSp modSp new mod">
        <pc:chgData name="Ebad Banissi" userId="46ce2bb489724496" providerId="LiveId" clId="{E8E07BA1-7527-421A-9822-D34D719D48B5}" dt="2024-11-11T20:54:14.365" v="56" actId="27636"/>
        <pc:sldMkLst>
          <pc:docMk/>
          <pc:sldMk cId="2433882726" sldId="439"/>
        </pc:sldMkLst>
        <pc:spChg chg="mod">
          <ac:chgData name="Ebad Banissi" userId="46ce2bb489724496" providerId="LiveId" clId="{E8E07BA1-7527-421A-9822-D34D719D48B5}" dt="2024-11-11T20:44:54.976" v="14" actId="14100"/>
          <ac:spMkLst>
            <pc:docMk/>
            <pc:sldMk cId="2433882726" sldId="439"/>
            <ac:spMk id="2" creationId="{593A1B44-25C0-3C45-8919-8CCBE64D3EA7}"/>
          </ac:spMkLst>
        </pc:spChg>
        <pc:spChg chg="mod">
          <ac:chgData name="Ebad Banissi" userId="46ce2bb489724496" providerId="LiveId" clId="{E8E07BA1-7527-421A-9822-D34D719D48B5}" dt="2024-11-11T20:54:14.365" v="56" actId="27636"/>
          <ac:spMkLst>
            <pc:docMk/>
            <pc:sldMk cId="2433882726" sldId="439"/>
            <ac:spMk id="3" creationId="{9C5F353F-98DC-F67E-EED8-F7A3FCB93405}"/>
          </ac:spMkLst>
        </pc:spChg>
        <pc:picChg chg="add mod">
          <ac:chgData name="Ebad Banissi" userId="46ce2bb489724496" providerId="LiveId" clId="{E8E07BA1-7527-421A-9822-D34D719D48B5}" dt="2024-11-11T20:53:05.062" v="50" actId="1076"/>
          <ac:picMkLst>
            <pc:docMk/>
            <pc:sldMk cId="2433882726" sldId="439"/>
            <ac:picMk id="4" creationId="{517B68AA-AD19-4440-97AE-87157117E0C5}"/>
          </ac:picMkLst>
        </pc:picChg>
        <pc:picChg chg="add mod">
          <ac:chgData name="Ebad Banissi" userId="46ce2bb489724496" providerId="LiveId" clId="{E8E07BA1-7527-421A-9822-D34D719D48B5}" dt="2024-11-11T20:53:34.364" v="52" actId="1076"/>
          <ac:picMkLst>
            <pc:docMk/>
            <pc:sldMk cId="2433882726" sldId="439"/>
            <ac:picMk id="5" creationId="{0D821111-2FF1-671F-43E4-472D7F95FA26}"/>
          </ac:picMkLst>
        </pc:picChg>
      </pc:sldChg>
      <pc:sldChg chg="new del">
        <pc:chgData name="Ebad Banissi" userId="46ce2bb489724496" providerId="LiveId" clId="{E8E07BA1-7527-421A-9822-D34D719D48B5}" dt="2024-11-11T20:44:11.261" v="9" actId="2696"/>
        <pc:sldMkLst>
          <pc:docMk/>
          <pc:sldMk cId="2796117234" sldId="439"/>
        </pc:sldMkLst>
      </pc:sldChg>
      <pc:sldChg chg="addSp modSp new mod">
        <pc:chgData name="Ebad Banissi" userId="46ce2bb489724496" providerId="LiveId" clId="{E8E07BA1-7527-421A-9822-D34D719D48B5}" dt="2024-11-11T20:48:40.564" v="43"/>
        <pc:sldMkLst>
          <pc:docMk/>
          <pc:sldMk cId="2968943926" sldId="440"/>
        </pc:sldMkLst>
        <pc:spChg chg="mod">
          <ac:chgData name="Ebad Banissi" userId="46ce2bb489724496" providerId="LiveId" clId="{E8E07BA1-7527-421A-9822-D34D719D48B5}" dt="2024-11-11T20:47:17.371" v="31" actId="14100"/>
          <ac:spMkLst>
            <pc:docMk/>
            <pc:sldMk cId="2968943926" sldId="440"/>
            <ac:spMk id="2" creationId="{2772F17D-161A-5729-FEB6-21D6DFB600C7}"/>
          </ac:spMkLst>
        </pc:spChg>
        <pc:spChg chg="mod">
          <ac:chgData name="Ebad Banissi" userId="46ce2bb489724496" providerId="LiveId" clId="{E8E07BA1-7527-421A-9822-D34D719D48B5}" dt="2024-11-11T20:48:40.564" v="43"/>
          <ac:spMkLst>
            <pc:docMk/>
            <pc:sldMk cId="2968943926" sldId="440"/>
            <ac:spMk id="3" creationId="{EC94300D-F3A5-166F-A7A6-CC77485E65BB}"/>
          </ac:spMkLst>
        </pc:spChg>
        <pc:picChg chg="add mod">
          <ac:chgData name="Ebad Banissi" userId="46ce2bb489724496" providerId="LiveId" clId="{E8E07BA1-7527-421A-9822-D34D719D48B5}" dt="2024-11-11T20:48:00.760" v="38" actId="1076"/>
          <ac:picMkLst>
            <pc:docMk/>
            <pc:sldMk cId="2968943926" sldId="440"/>
            <ac:picMk id="4" creationId="{C92AF2CD-09EF-7C35-78A6-B4371363BF10}"/>
          </ac:picMkLst>
        </pc:picChg>
      </pc:sldChg>
      <pc:sldChg chg="addSp delSp modSp add mod">
        <pc:chgData name="Ebad Banissi" userId="46ce2bb489724496" providerId="LiveId" clId="{E8E07BA1-7527-421A-9822-D34D719D48B5}" dt="2024-11-12T20:50:40.668" v="354" actId="20577"/>
        <pc:sldMkLst>
          <pc:docMk/>
          <pc:sldMk cId="372258494" sldId="441"/>
        </pc:sldMkLst>
        <pc:spChg chg="mod">
          <ac:chgData name="Ebad Banissi" userId="46ce2bb489724496" providerId="LiveId" clId="{E8E07BA1-7527-421A-9822-D34D719D48B5}" dt="2024-11-11T21:38:53.583" v="169" actId="27636"/>
          <ac:spMkLst>
            <pc:docMk/>
            <pc:sldMk cId="372258494" sldId="441"/>
            <ac:spMk id="2" creationId="{E0B2B16B-2BE1-15F9-207D-74B8814EBF66}"/>
          </ac:spMkLst>
        </pc:spChg>
        <pc:spChg chg="mod">
          <ac:chgData name="Ebad Banissi" userId="46ce2bb489724496" providerId="LiveId" clId="{E8E07BA1-7527-421A-9822-D34D719D48B5}" dt="2024-11-11T21:39:01.448" v="172" actId="14100"/>
          <ac:spMkLst>
            <pc:docMk/>
            <pc:sldMk cId="372258494" sldId="441"/>
            <ac:spMk id="3" creationId="{33A0C579-F6EE-6E41-6C96-9CFAE5E26ED2}"/>
          </ac:spMkLst>
        </pc:spChg>
        <pc:spChg chg="add del mod">
          <ac:chgData name="Ebad Banissi" userId="46ce2bb489724496" providerId="LiveId" clId="{E8E07BA1-7527-421A-9822-D34D719D48B5}" dt="2024-11-11T20:57:01.275" v="70" actId="21"/>
          <ac:spMkLst>
            <pc:docMk/>
            <pc:sldMk cId="372258494" sldId="441"/>
            <ac:spMk id="6" creationId="{3393BD44-4A38-C0AE-E18C-A0870C0FAB34}"/>
          </ac:spMkLst>
        </pc:spChg>
        <pc:spChg chg="add mod">
          <ac:chgData name="Ebad Banissi" userId="46ce2bb489724496" providerId="LiveId" clId="{E8E07BA1-7527-421A-9822-D34D719D48B5}" dt="2024-11-11T20:57:44.487" v="79"/>
          <ac:spMkLst>
            <pc:docMk/>
            <pc:sldMk cId="372258494" sldId="441"/>
            <ac:spMk id="8" creationId="{FB4E4BDD-A3E6-A1F9-A88C-1AF26F9E2146}"/>
          </ac:spMkLst>
        </pc:spChg>
        <pc:spChg chg="add mod">
          <ac:chgData name="Ebad Banissi" userId="46ce2bb489724496" providerId="LiveId" clId="{E8E07BA1-7527-421A-9822-D34D719D48B5}" dt="2024-11-11T20:57:51.219" v="81"/>
          <ac:spMkLst>
            <pc:docMk/>
            <pc:sldMk cId="372258494" sldId="441"/>
            <ac:spMk id="10" creationId="{0155B3EA-5C20-A002-9396-C9D92C11BD69}"/>
          </ac:spMkLst>
        </pc:spChg>
        <pc:spChg chg="add mod">
          <ac:chgData name="Ebad Banissi" userId="46ce2bb489724496" providerId="LiveId" clId="{E8E07BA1-7527-421A-9822-D34D719D48B5}" dt="2024-11-11T20:57:56.363" v="83"/>
          <ac:spMkLst>
            <pc:docMk/>
            <pc:sldMk cId="372258494" sldId="441"/>
            <ac:spMk id="12" creationId="{B0007584-CB50-89A0-C497-D80EBD005E97}"/>
          </ac:spMkLst>
        </pc:spChg>
        <pc:graphicFrameChg chg="add mod">
          <ac:chgData name="Ebad Banissi" userId="46ce2bb489724496" providerId="LiveId" clId="{E8E07BA1-7527-421A-9822-D34D719D48B5}" dt="2024-11-11T20:57:43.217" v="77" actId="1076"/>
          <ac:graphicFrameMkLst>
            <pc:docMk/>
            <pc:sldMk cId="372258494" sldId="441"/>
            <ac:graphicFrameMk id="7" creationId="{938691C8-9E26-C687-C7E9-C8D5455F78D5}"/>
          </ac:graphicFrameMkLst>
        </pc:graphicFrameChg>
        <pc:graphicFrameChg chg="add mod">
          <ac:chgData name="Ebad Banissi" userId="46ce2bb489724496" providerId="LiveId" clId="{E8E07BA1-7527-421A-9822-D34D719D48B5}" dt="2024-11-11T20:57:48.362" v="80"/>
          <ac:graphicFrameMkLst>
            <pc:docMk/>
            <pc:sldMk cId="372258494" sldId="441"/>
            <ac:graphicFrameMk id="9" creationId="{EDD85F2D-3393-0281-5310-C9E0B9C9CE39}"/>
          </ac:graphicFrameMkLst>
        </pc:graphicFrameChg>
        <pc:graphicFrameChg chg="add mod">
          <ac:chgData name="Ebad Banissi" userId="46ce2bb489724496" providerId="LiveId" clId="{E8E07BA1-7527-421A-9822-D34D719D48B5}" dt="2024-11-11T20:57:53.973" v="82"/>
          <ac:graphicFrameMkLst>
            <pc:docMk/>
            <pc:sldMk cId="372258494" sldId="441"/>
            <ac:graphicFrameMk id="11" creationId="{27F41B41-789C-4B21-A5EA-6064D55D8CAB}"/>
          </ac:graphicFrameMkLst>
        </pc:graphicFrameChg>
        <pc:graphicFrameChg chg="add del">
          <ac:chgData name="Ebad Banissi" userId="46ce2bb489724496" providerId="LiveId" clId="{E8E07BA1-7527-421A-9822-D34D719D48B5}" dt="2024-11-11T20:59:09.700" v="90" actId="478"/>
          <ac:graphicFrameMkLst>
            <pc:docMk/>
            <pc:sldMk cId="372258494" sldId="441"/>
            <ac:graphicFrameMk id="13" creationId="{5CB86192-7D98-6925-6D63-4E72C2672862}"/>
          </ac:graphicFrameMkLst>
        </pc:graphicFrameChg>
        <pc:graphicFrameChg chg="add del mod modGraphic">
          <ac:chgData name="Ebad Banissi" userId="46ce2bb489724496" providerId="LiveId" clId="{E8E07BA1-7527-421A-9822-D34D719D48B5}" dt="2024-11-11T21:00:22.338" v="97" actId="21"/>
          <ac:graphicFrameMkLst>
            <pc:docMk/>
            <pc:sldMk cId="372258494" sldId="441"/>
            <ac:graphicFrameMk id="14" creationId="{1F5BFD4D-C46A-0E7E-FA5C-1C6AF4542F36}"/>
          </ac:graphicFrameMkLst>
        </pc:graphicFrameChg>
        <pc:graphicFrameChg chg="add mod modGraphic">
          <ac:chgData name="Ebad Banissi" userId="46ce2bb489724496" providerId="LiveId" clId="{E8E07BA1-7527-421A-9822-D34D719D48B5}" dt="2024-11-12T20:50:40.668" v="354" actId="20577"/>
          <ac:graphicFrameMkLst>
            <pc:docMk/>
            <pc:sldMk cId="372258494" sldId="441"/>
            <ac:graphicFrameMk id="15" creationId="{4E5717F4-7EBF-1B56-9634-73D09E7761B9}"/>
          </ac:graphicFrameMkLst>
        </pc:graphicFrameChg>
        <pc:picChg chg="del">
          <ac:chgData name="Ebad Banissi" userId="46ce2bb489724496" providerId="LiveId" clId="{E8E07BA1-7527-421A-9822-D34D719D48B5}" dt="2024-11-11T20:49:49.041" v="48" actId="478"/>
          <ac:picMkLst>
            <pc:docMk/>
            <pc:sldMk cId="372258494" sldId="441"/>
            <ac:picMk id="4" creationId="{206D8212-0FBE-FFCD-8BE2-7EB56C5BAEBA}"/>
          </ac:picMkLst>
        </pc:picChg>
      </pc:sldChg>
      <pc:sldChg chg="addSp delSp modSp add mod">
        <pc:chgData name="Ebad Banissi" userId="46ce2bb489724496" providerId="LiveId" clId="{E8E07BA1-7527-421A-9822-D34D719D48B5}" dt="2024-11-11T21:42:00.661" v="185" actId="1076"/>
        <pc:sldMkLst>
          <pc:docMk/>
          <pc:sldMk cId="2940290306" sldId="442"/>
        </pc:sldMkLst>
        <pc:spChg chg="mod">
          <ac:chgData name="Ebad Banissi" userId="46ce2bb489724496" providerId="LiveId" clId="{E8E07BA1-7527-421A-9822-D34D719D48B5}" dt="2024-11-11T21:40:04.772" v="174"/>
          <ac:spMkLst>
            <pc:docMk/>
            <pc:sldMk cId="2940290306" sldId="442"/>
            <ac:spMk id="2" creationId="{81988248-71DB-9623-EA18-B627FA3999ED}"/>
          </ac:spMkLst>
        </pc:spChg>
        <pc:spChg chg="mod">
          <ac:chgData name="Ebad Banissi" userId="46ce2bb489724496" providerId="LiveId" clId="{E8E07BA1-7527-421A-9822-D34D719D48B5}" dt="2024-11-11T21:41:54.791" v="184" actId="15"/>
          <ac:spMkLst>
            <pc:docMk/>
            <pc:sldMk cId="2940290306" sldId="442"/>
            <ac:spMk id="3" creationId="{8F22D167-025F-65FB-4A66-76077EFA41D3}"/>
          </ac:spMkLst>
        </pc:spChg>
        <pc:graphicFrameChg chg="del">
          <ac:chgData name="Ebad Banissi" userId="46ce2bb489724496" providerId="LiveId" clId="{E8E07BA1-7527-421A-9822-D34D719D48B5}" dt="2024-11-11T21:41:13.510" v="179" actId="21"/>
          <ac:graphicFrameMkLst>
            <pc:docMk/>
            <pc:sldMk cId="2940290306" sldId="442"/>
            <ac:graphicFrameMk id="15" creationId="{6306D7A5-5D14-9DDB-D366-32D051A23EB7}"/>
          </ac:graphicFrameMkLst>
        </pc:graphicFrameChg>
        <pc:picChg chg="add mod">
          <ac:chgData name="Ebad Banissi" userId="46ce2bb489724496" providerId="LiveId" clId="{E8E07BA1-7527-421A-9822-D34D719D48B5}" dt="2024-11-11T21:42:00.661" v="185" actId="1076"/>
          <ac:picMkLst>
            <pc:docMk/>
            <pc:sldMk cId="2940290306" sldId="442"/>
            <ac:picMk id="4" creationId="{38AEB5E2-5062-03A4-EEF1-4520D44A2166}"/>
          </ac:picMkLst>
        </pc:picChg>
      </pc:sldChg>
      <pc:sldChg chg="addSp delSp modSp add mod">
        <pc:chgData name="Ebad Banissi" userId="46ce2bb489724496" providerId="LiveId" clId="{E8E07BA1-7527-421A-9822-D34D719D48B5}" dt="2024-11-11T21:57:03.719" v="219" actId="14100"/>
        <pc:sldMkLst>
          <pc:docMk/>
          <pc:sldMk cId="3771523272" sldId="443"/>
        </pc:sldMkLst>
        <pc:spChg chg="mod">
          <ac:chgData name="Ebad Banissi" userId="46ce2bb489724496" providerId="LiveId" clId="{E8E07BA1-7527-421A-9822-D34D719D48B5}" dt="2024-11-11T21:53:10.394" v="191" actId="20577"/>
          <ac:spMkLst>
            <pc:docMk/>
            <pc:sldMk cId="3771523272" sldId="443"/>
            <ac:spMk id="2" creationId="{A213DCCC-8424-8B96-CE1B-C8C6E77F2036}"/>
          </ac:spMkLst>
        </pc:spChg>
        <pc:spChg chg="mod">
          <ac:chgData name="Ebad Banissi" userId="46ce2bb489724496" providerId="LiveId" clId="{E8E07BA1-7527-421A-9822-D34D719D48B5}" dt="2024-11-11T21:56:57.841" v="217" actId="27636"/>
          <ac:spMkLst>
            <pc:docMk/>
            <pc:sldMk cId="3771523272" sldId="443"/>
            <ac:spMk id="3" creationId="{6E9DD4AB-DF62-722E-1045-E6D2D8FFFB93}"/>
          </ac:spMkLst>
        </pc:spChg>
        <pc:picChg chg="del">
          <ac:chgData name="Ebad Banissi" userId="46ce2bb489724496" providerId="LiveId" clId="{E8E07BA1-7527-421A-9822-D34D719D48B5}" dt="2024-11-11T21:54:24.400" v="195" actId="21"/>
          <ac:picMkLst>
            <pc:docMk/>
            <pc:sldMk cId="3771523272" sldId="443"/>
            <ac:picMk id="4" creationId="{71755732-E411-DB85-265D-14FB2F960F12}"/>
          </ac:picMkLst>
        </pc:picChg>
        <pc:picChg chg="add mod">
          <ac:chgData name="Ebad Banissi" userId="46ce2bb489724496" providerId="LiveId" clId="{E8E07BA1-7527-421A-9822-D34D719D48B5}" dt="2024-11-11T21:57:03.719" v="219" actId="14100"/>
          <ac:picMkLst>
            <pc:docMk/>
            <pc:sldMk cId="3771523272" sldId="443"/>
            <ac:picMk id="5" creationId="{79120956-CCC3-F6C6-061B-A704EDD864EC}"/>
          </ac:picMkLst>
        </pc:picChg>
      </pc:sldChg>
      <pc:sldChg chg="addSp delSp modSp add mod">
        <pc:chgData name="Ebad Banissi" userId="46ce2bb489724496" providerId="LiveId" clId="{E8E07BA1-7527-421A-9822-D34D719D48B5}" dt="2024-11-11T21:59:12.909" v="231" actId="14100"/>
        <pc:sldMkLst>
          <pc:docMk/>
          <pc:sldMk cId="637278787" sldId="444"/>
        </pc:sldMkLst>
        <pc:spChg chg="mod">
          <ac:chgData name="Ebad Banissi" userId="46ce2bb489724496" providerId="LiveId" clId="{E8E07BA1-7527-421A-9822-D34D719D48B5}" dt="2024-11-11T21:58:07.900" v="221"/>
          <ac:spMkLst>
            <pc:docMk/>
            <pc:sldMk cId="637278787" sldId="444"/>
            <ac:spMk id="2" creationId="{97DD1247-49A4-E3E8-7A3A-1442F92CF5D8}"/>
          </ac:spMkLst>
        </pc:spChg>
        <pc:spChg chg="mod">
          <ac:chgData name="Ebad Banissi" userId="46ce2bb489724496" providerId="LiveId" clId="{E8E07BA1-7527-421A-9822-D34D719D48B5}" dt="2024-11-11T21:59:07.110" v="230" actId="27636"/>
          <ac:spMkLst>
            <pc:docMk/>
            <pc:sldMk cId="637278787" sldId="444"/>
            <ac:spMk id="3" creationId="{BE9286FE-E1C8-F68D-2891-9FF911FA6176}"/>
          </ac:spMkLst>
        </pc:spChg>
        <pc:picChg chg="del">
          <ac:chgData name="Ebad Banissi" userId="46ce2bb489724496" providerId="LiveId" clId="{E8E07BA1-7527-421A-9822-D34D719D48B5}" dt="2024-11-11T21:58:31.605" v="226" actId="478"/>
          <ac:picMkLst>
            <pc:docMk/>
            <pc:sldMk cId="637278787" sldId="444"/>
            <ac:picMk id="5" creationId="{D31D2735-8828-69A7-B272-4601E42B608B}"/>
          </ac:picMkLst>
        </pc:picChg>
        <pc:picChg chg="add mod">
          <ac:chgData name="Ebad Banissi" userId="46ce2bb489724496" providerId="LiveId" clId="{E8E07BA1-7527-421A-9822-D34D719D48B5}" dt="2024-11-11T21:59:12.909" v="231" actId="14100"/>
          <ac:picMkLst>
            <pc:docMk/>
            <pc:sldMk cId="637278787" sldId="444"/>
            <ac:picMk id="2050" creationId="{A548FD38-30F8-287D-7C62-4784232062EE}"/>
          </ac:picMkLst>
        </pc:picChg>
      </pc:sldChg>
      <pc:sldChg chg="delSp modSp add mod">
        <pc:chgData name="Ebad Banissi" userId="46ce2bb489724496" providerId="LiveId" clId="{E8E07BA1-7527-421A-9822-D34D719D48B5}" dt="2024-11-11T22:02:07.222" v="240" actId="15"/>
        <pc:sldMkLst>
          <pc:docMk/>
          <pc:sldMk cId="397633239" sldId="445"/>
        </pc:sldMkLst>
        <pc:spChg chg="mod">
          <ac:chgData name="Ebad Banissi" userId="46ce2bb489724496" providerId="LiveId" clId="{E8E07BA1-7527-421A-9822-D34D719D48B5}" dt="2024-11-11T22:00:56.242" v="233"/>
          <ac:spMkLst>
            <pc:docMk/>
            <pc:sldMk cId="397633239" sldId="445"/>
            <ac:spMk id="2" creationId="{6E3FAE51-5667-DB22-A135-B20B383754CD}"/>
          </ac:spMkLst>
        </pc:spChg>
        <pc:spChg chg="mod">
          <ac:chgData name="Ebad Banissi" userId="46ce2bb489724496" providerId="LiveId" clId="{E8E07BA1-7527-421A-9822-D34D719D48B5}" dt="2024-11-11T22:02:07.222" v="240" actId="15"/>
          <ac:spMkLst>
            <pc:docMk/>
            <pc:sldMk cId="397633239" sldId="445"/>
            <ac:spMk id="3" creationId="{DD839A6A-D4EB-5F4A-C0E6-39F53F0C2B4B}"/>
          </ac:spMkLst>
        </pc:spChg>
        <pc:picChg chg="del">
          <ac:chgData name="Ebad Banissi" userId="46ce2bb489724496" providerId="LiveId" clId="{E8E07BA1-7527-421A-9822-D34D719D48B5}" dt="2024-11-11T22:01:33.995" v="235" actId="478"/>
          <ac:picMkLst>
            <pc:docMk/>
            <pc:sldMk cId="397633239" sldId="445"/>
            <ac:picMk id="2050" creationId="{7EFB51E4-498F-7599-D179-749DE955F220}"/>
          </ac:picMkLst>
        </pc:picChg>
      </pc:sldChg>
      <pc:sldChg chg="addSp modSp add mod">
        <pc:chgData name="Ebad Banissi" userId="46ce2bb489724496" providerId="LiveId" clId="{E8E07BA1-7527-421A-9822-D34D719D48B5}" dt="2024-11-11T22:06:04.771" v="252" actId="14100"/>
        <pc:sldMkLst>
          <pc:docMk/>
          <pc:sldMk cId="1591438970" sldId="446"/>
        </pc:sldMkLst>
        <pc:spChg chg="mod">
          <ac:chgData name="Ebad Banissi" userId="46ce2bb489724496" providerId="LiveId" clId="{E8E07BA1-7527-421A-9822-D34D719D48B5}" dt="2024-11-11T22:05:52.539" v="251" actId="14100"/>
          <ac:spMkLst>
            <pc:docMk/>
            <pc:sldMk cId="1591438970" sldId="446"/>
            <ac:spMk id="3" creationId="{04668876-5CCF-3875-8580-8F1CCD493B30}"/>
          </ac:spMkLst>
        </pc:spChg>
        <pc:picChg chg="add mod">
          <ac:chgData name="Ebad Banissi" userId="46ce2bb489724496" providerId="LiveId" clId="{E8E07BA1-7527-421A-9822-D34D719D48B5}" dt="2024-11-11T22:05:46.524" v="250" actId="1076"/>
          <ac:picMkLst>
            <pc:docMk/>
            <pc:sldMk cId="1591438970" sldId="446"/>
            <ac:picMk id="4" creationId="{028F7ED8-34E5-6439-6EB2-1EE35913F151}"/>
          </ac:picMkLst>
        </pc:picChg>
        <pc:picChg chg="add mod">
          <ac:chgData name="Ebad Banissi" userId="46ce2bb489724496" providerId="LiveId" clId="{E8E07BA1-7527-421A-9822-D34D719D48B5}" dt="2024-11-11T22:06:04.771" v="252" actId="14100"/>
          <ac:picMkLst>
            <pc:docMk/>
            <pc:sldMk cId="1591438970" sldId="446"/>
            <ac:picMk id="3074" creationId="{CED14C62-C86D-35B7-4499-91C2A410E63D}"/>
          </ac:picMkLst>
        </pc:picChg>
      </pc:sldChg>
      <pc:sldChg chg="addSp delSp modSp add mod setBg">
        <pc:chgData name="Ebad Banissi" userId="46ce2bb489724496" providerId="LiveId" clId="{E8E07BA1-7527-421A-9822-D34D719D48B5}" dt="2024-11-11T22:10:25.208" v="277" actId="14100"/>
        <pc:sldMkLst>
          <pc:docMk/>
          <pc:sldMk cId="21909959" sldId="447"/>
        </pc:sldMkLst>
        <pc:spChg chg="mod">
          <ac:chgData name="Ebad Banissi" userId="46ce2bb489724496" providerId="LiveId" clId="{E8E07BA1-7527-421A-9822-D34D719D48B5}" dt="2024-11-11T22:09:30.981" v="268"/>
          <ac:spMkLst>
            <pc:docMk/>
            <pc:sldMk cId="21909959" sldId="447"/>
            <ac:spMk id="2" creationId="{64605C7C-FE04-9801-3D3D-FDBE52B5B5DC}"/>
          </ac:spMkLst>
        </pc:spChg>
        <pc:spChg chg="mod">
          <ac:chgData name="Ebad Banissi" userId="46ce2bb489724496" providerId="LiveId" clId="{E8E07BA1-7527-421A-9822-D34D719D48B5}" dt="2024-11-11T22:10:25.208" v="277" actId="14100"/>
          <ac:spMkLst>
            <pc:docMk/>
            <pc:sldMk cId="21909959" sldId="447"/>
            <ac:spMk id="3" creationId="{701CD976-1730-D6F0-3B6E-26BD7D972161}"/>
          </ac:spMkLst>
        </pc:spChg>
        <pc:spChg chg="add del">
          <ac:chgData name="Ebad Banissi" userId="46ce2bb489724496" providerId="LiveId" clId="{E8E07BA1-7527-421A-9822-D34D719D48B5}" dt="2024-11-11T22:09:30.981" v="268"/>
          <ac:spMkLst>
            <pc:docMk/>
            <pc:sldMk cId="21909959" sldId="447"/>
            <ac:spMk id="4103" creationId="{8651CFA9-6065-4243-AC48-858E359780B1}"/>
          </ac:spMkLst>
        </pc:spChg>
        <pc:spChg chg="add del">
          <ac:chgData name="Ebad Banissi" userId="46ce2bb489724496" providerId="LiveId" clId="{E8E07BA1-7527-421A-9822-D34D719D48B5}" dt="2024-11-11T22:09:30.981" v="268"/>
          <ac:spMkLst>
            <pc:docMk/>
            <pc:sldMk cId="21909959" sldId="447"/>
            <ac:spMk id="4105" creationId="{37962AE0-6A1C-4B76-9D52-10E5E6D7D3BB}"/>
          </ac:spMkLst>
        </pc:spChg>
        <pc:grpChg chg="add del">
          <ac:chgData name="Ebad Banissi" userId="46ce2bb489724496" providerId="LiveId" clId="{E8E07BA1-7527-421A-9822-D34D719D48B5}" dt="2024-11-11T22:09:30.981" v="268"/>
          <ac:grpSpMkLst>
            <pc:docMk/>
            <pc:sldMk cId="21909959" sldId="447"/>
            <ac:grpSpMk id="4107" creationId="{1E37CF65-082F-4CE4-B4CE-C544B3C5355D}"/>
          </ac:grpSpMkLst>
        </pc:grpChg>
        <pc:grpChg chg="add del">
          <ac:chgData name="Ebad Banissi" userId="46ce2bb489724496" providerId="LiveId" clId="{E8E07BA1-7527-421A-9822-D34D719D48B5}" dt="2024-11-11T22:09:30.981" v="268"/>
          <ac:grpSpMkLst>
            <pc:docMk/>
            <pc:sldMk cId="21909959" sldId="447"/>
            <ac:grpSpMk id="4117" creationId="{EC4EB340-5DCE-451D-A309-BB5672901FCC}"/>
          </ac:grpSpMkLst>
        </pc:grpChg>
        <pc:grpChg chg="add del">
          <ac:chgData name="Ebad Banissi" userId="46ce2bb489724496" providerId="LiveId" clId="{E8E07BA1-7527-421A-9822-D34D719D48B5}" dt="2024-11-11T22:09:30.981" v="268"/>
          <ac:grpSpMkLst>
            <pc:docMk/>
            <pc:sldMk cId="21909959" sldId="447"/>
            <ac:grpSpMk id="4121" creationId="{B80C250A-8A10-498A-8B30-95CC1C4D00DD}"/>
          </ac:grpSpMkLst>
        </pc:grpChg>
        <pc:picChg chg="add del mod">
          <ac:chgData name="Ebad Banissi" userId="46ce2bb489724496" providerId="LiveId" clId="{E8E07BA1-7527-421A-9822-D34D719D48B5}" dt="2024-11-11T22:09:38.982" v="270" actId="478"/>
          <ac:picMkLst>
            <pc:docMk/>
            <pc:sldMk cId="21909959" sldId="447"/>
            <ac:picMk id="4" creationId="{262EC50A-81BE-06A3-FCE5-8691A4645437}"/>
          </ac:picMkLst>
        </pc:picChg>
        <pc:picChg chg="del">
          <ac:chgData name="Ebad Banissi" userId="46ce2bb489724496" providerId="LiveId" clId="{E8E07BA1-7527-421A-9822-D34D719D48B5}" dt="2024-11-11T22:08:33.743" v="257" actId="478"/>
          <ac:picMkLst>
            <pc:docMk/>
            <pc:sldMk cId="21909959" sldId="447"/>
            <ac:picMk id="3074" creationId="{33BE30C1-34C8-B269-56ED-0ED5B7F4B030}"/>
          </ac:picMkLst>
        </pc:picChg>
        <pc:picChg chg="add mod">
          <ac:chgData name="Ebad Banissi" userId="46ce2bb489724496" providerId="LiveId" clId="{E8E07BA1-7527-421A-9822-D34D719D48B5}" dt="2024-11-11T22:10:22.112" v="276" actId="1076"/>
          <ac:picMkLst>
            <pc:docMk/>
            <pc:sldMk cId="21909959" sldId="447"/>
            <ac:picMk id="4098" creationId="{0B1BEF1C-5613-456E-6CBF-A17859D6BE8E}"/>
          </ac:picMkLst>
        </pc:picChg>
      </pc:sldChg>
      <pc:sldChg chg="delSp modSp add mod">
        <pc:chgData name="Ebad Banissi" userId="46ce2bb489724496" providerId="LiveId" clId="{E8E07BA1-7527-421A-9822-D34D719D48B5}" dt="2024-11-11T22:12:22.471" v="283" actId="14100"/>
        <pc:sldMkLst>
          <pc:docMk/>
          <pc:sldMk cId="3771581237" sldId="448"/>
        </pc:sldMkLst>
        <pc:spChg chg="mod">
          <ac:chgData name="Ebad Banissi" userId="46ce2bb489724496" providerId="LiveId" clId="{E8E07BA1-7527-421A-9822-D34D719D48B5}" dt="2024-11-11T22:11:32.402" v="279"/>
          <ac:spMkLst>
            <pc:docMk/>
            <pc:sldMk cId="3771581237" sldId="448"/>
            <ac:spMk id="2" creationId="{9C6AD06D-5A67-BE2D-352D-BCF52C8D5CE4}"/>
          </ac:spMkLst>
        </pc:spChg>
        <pc:spChg chg="mod">
          <ac:chgData name="Ebad Banissi" userId="46ce2bb489724496" providerId="LiveId" clId="{E8E07BA1-7527-421A-9822-D34D719D48B5}" dt="2024-11-11T22:12:22.471" v="283" actId="14100"/>
          <ac:spMkLst>
            <pc:docMk/>
            <pc:sldMk cId="3771581237" sldId="448"/>
            <ac:spMk id="3" creationId="{5CA9477A-7D27-FB14-4171-B5F9D8217603}"/>
          </ac:spMkLst>
        </pc:spChg>
        <pc:picChg chg="del">
          <ac:chgData name="Ebad Banissi" userId="46ce2bb489724496" providerId="LiveId" clId="{E8E07BA1-7527-421A-9822-D34D719D48B5}" dt="2024-11-11T22:12:17.083" v="282" actId="478"/>
          <ac:picMkLst>
            <pc:docMk/>
            <pc:sldMk cId="3771581237" sldId="448"/>
            <ac:picMk id="4098" creationId="{12A622CB-0F37-1FE4-7D87-3B53ADDD5DFE}"/>
          </ac:picMkLst>
        </pc:picChg>
      </pc:sldChg>
      <pc:sldChg chg="addSp modSp add mod">
        <pc:chgData name="Ebad Banissi" userId="46ce2bb489724496" providerId="LiveId" clId="{E8E07BA1-7527-421A-9822-D34D719D48B5}" dt="2024-11-11T22:15:02.499" v="299" actId="1076"/>
        <pc:sldMkLst>
          <pc:docMk/>
          <pc:sldMk cId="4150826448" sldId="449"/>
        </pc:sldMkLst>
        <pc:spChg chg="mod">
          <ac:chgData name="Ebad Banissi" userId="46ce2bb489724496" providerId="LiveId" clId="{E8E07BA1-7527-421A-9822-D34D719D48B5}" dt="2024-11-11T22:13:06.463" v="285"/>
          <ac:spMkLst>
            <pc:docMk/>
            <pc:sldMk cId="4150826448" sldId="449"/>
            <ac:spMk id="2" creationId="{C142FDCC-A273-360A-8DBB-744654F53E15}"/>
          </ac:spMkLst>
        </pc:spChg>
        <pc:spChg chg="mod">
          <ac:chgData name="Ebad Banissi" userId="46ce2bb489724496" providerId="LiveId" clId="{E8E07BA1-7527-421A-9822-D34D719D48B5}" dt="2024-11-11T22:13:48.072" v="289" actId="14100"/>
          <ac:spMkLst>
            <pc:docMk/>
            <pc:sldMk cId="4150826448" sldId="449"/>
            <ac:spMk id="3" creationId="{84BD2441-20A7-495A-AD58-07E77AFF10BA}"/>
          </ac:spMkLst>
        </pc:spChg>
        <pc:spChg chg="add mod">
          <ac:chgData name="Ebad Banissi" userId="46ce2bb489724496" providerId="LiveId" clId="{E8E07BA1-7527-421A-9822-D34D719D48B5}" dt="2024-11-11T22:15:02.499" v="299" actId="1076"/>
          <ac:spMkLst>
            <pc:docMk/>
            <pc:sldMk cId="4150826448" sldId="449"/>
            <ac:spMk id="5" creationId="{0DCA6A98-8FA9-022F-01A9-F87E748C2ED1}"/>
          </ac:spMkLst>
        </pc:spChg>
        <pc:picChg chg="add mod">
          <ac:chgData name="Ebad Banissi" userId="46ce2bb489724496" providerId="LiveId" clId="{E8E07BA1-7527-421A-9822-D34D719D48B5}" dt="2024-11-11T22:13:54.005" v="291" actId="14100"/>
          <ac:picMkLst>
            <pc:docMk/>
            <pc:sldMk cId="4150826448" sldId="449"/>
            <ac:picMk id="5122" creationId="{6B22A91B-5862-454F-CF3F-0F8645F06A33}"/>
          </ac:picMkLst>
        </pc:picChg>
      </pc:sldChg>
      <pc:sldChg chg="modSp new mod">
        <pc:chgData name="Ebad Banissi" userId="46ce2bb489724496" providerId="LiveId" clId="{E8E07BA1-7527-421A-9822-D34D719D48B5}" dt="2024-11-12T21:11:19.275" v="361" actId="20577"/>
        <pc:sldMkLst>
          <pc:docMk/>
          <pc:sldMk cId="2968796323" sldId="450"/>
        </pc:sldMkLst>
        <pc:spChg chg="mod">
          <ac:chgData name="Ebad Banissi" userId="46ce2bb489724496" providerId="LiveId" clId="{E8E07BA1-7527-421A-9822-D34D719D48B5}" dt="2024-11-11T22:16:08.710" v="302"/>
          <ac:spMkLst>
            <pc:docMk/>
            <pc:sldMk cId="2968796323" sldId="450"/>
            <ac:spMk id="2" creationId="{4BF87BC6-7CF0-6522-17E6-A5C7E7964F63}"/>
          </ac:spMkLst>
        </pc:spChg>
        <pc:spChg chg="mod">
          <ac:chgData name="Ebad Banissi" userId="46ce2bb489724496" providerId="LiveId" clId="{E8E07BA1-7527-421A-9822-D34D719D48B5}" dt="2024-11-12T21:11:19.275" v="361" actId="20577"/>
          <ac:spMkLst>
            <pc:docMk/>
            <pc:sldMk cId="2968796323" sldId="450"/>
            <ac:spMk id="3" creationId="{0F78E8CA-308D-724C-9883-6B5DCCF2A0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BE5646-7CCD-403E-9B38-BED70707C43D}"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66007-DCB8-4D74-8FCF-7912A2E520C3}" type="slidenum">
              <a:rPr lang="en-GB" smtClean="0"/>
              <a:t>‹#›</a:t>
            </a:fld>
            <a:endParaRPr lang="en-GB"/>
          </a:p>
        </p:txBody>
      </p:sp>
    </p:spTree>
    <p:extLst>
      <p:ext uri="{BB962C8B-B14F-4D97-AF65-F5344CB8AC3E}">
        <p14:creationId xmlns:p14="http://schemas.microsoft.com/office/powerpoint/2010/main" val="8300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66007-DCB8-4D74-8FCF-7912A2E520C3}" type="slidenum">
              <a:rPr lang="en-GB" smtClean="0"/>
              <a:t>8</a:t>
            </a:fld>
            <a:endParaRPr lang="en-GB"/>
          </a:p>
        </p:txBody>
      </p:sp>
    </p:spTree>
    <p:extLst>
      <p:ext uri="{BB962C8B-B14F-4D97-AF65-F5344CB8AC3E}">
        <p14:creationId xmlns:p14="http://schemas.microsoft.com/office/powerpoint/2010/main" val="523807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098DC-36D0-6D87-4134-3B52AEA8B2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5231FC-61ED-968D-CB70-C52FEF155D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7377C-C37C-D99B-0EAE-510689A46F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B4130A-23B1-1C5D-19B3-502203992EA9}"/>
              </a:ext>
            </a:extLst>
          </p:cNvPr>
          <p:cNvSpPr>
            <a:spLocks noGrp="1"/>
          </p:cNvSpPr>
          <p:nvPr>
            <p:ph type="sldNum" sz="quarter" idx="5"/>
          </p:nvPr>
        </p:nvSpPr>
        <p:spPr/>
        <p:txBody>
          <a:bodyPr/>
          <a:lstStyle/>
          <a:p>
            <a:fld id="{5B466007-DCB8-4D74-8FCF-7912A2E520C3}" type="slidenum">
              <a:rPr lang="en-GB" smtClean="0"/>
              <a:t>9</a:t>
            </a:fld>
            <a:endParaRPr lang="en-GB"/>
          </a:p>
        </p:txBody>
      </p:sp>
    </p:spTree>
    <p:extLst>
      <p:ext uri="{BB962C8B-B14F-4D97-AF65-F5344CB8AC3E}">
        <p14:creationId xmlns:p14="http://schemas.microsoft.com/office/powerpoint/2010/main" val="2091634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3FA5F-38ED-9C77-EFCF-08D8AE624F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9ABD8-EC3A-8B56-122B-55257050AF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8D871-B7AF-6813-9BBF-1AB8DF714A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656819-013F-05FA-9790-921CAB413080}"/>
              </a:ext>
            </a:extLst>
          </p:cNvPr>
          <p:cNvSpPr>
            <a:spLocks noGrp="1"/>
          </p:cNvSpPr>
          <p:nvPr>
            <p:ph type="sldNum" sz="quarter" idx="5"/>
          </p:nvPr>
        </p:nvSpPr>
        <p:spPr/>
        <p:txBody>
          <a:bodyPr/>
          <a:lstStyle/>
          <a:p>
            <a:fld id="{5B466007-DCB8-4D74-8FCF-7912A2E520C3}" type="slidenum">
              <a:rPr lang="en-GB" smtClean="0"/>
              <a:t>10</a:t>
            </a:fld>
            <a:endParaRPr lang="en-GB"/>
          </a:p>
        </p:txBody>
      </p:sp>
    </p:spTree>
    <p:extLst>
      <p:ext uri="{BB962C8B-B14F-4D97-AF65-F5344CB8AC3E}">
        <p14:creationId xmlns:p14="http://schemas.microsoft.com/office/powerpoint/2010/main" val="3446207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B1155-FFA5-3653-4E67-E840F10B1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F4CAD-D842-4529-2D4F-3A0968366B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8CC046-AABD-CDA9-FB7C-B173331D62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8D289A-4140-723A-B295-3BE9ED2BA76F}"/>
              </a:ext>
            </a:extLst>
          </p:cNvPr>
          <p:cNvSpPr>
            <a:spLocks noGrp="1"/>
          </p:cNvSpPr>
          <p:nvPr>
            <p:ph type="sldNum" sz="quarter" idx="5"/>
          </p:nvPr>
        </p:nvSpPr>
        <p:spPr/>
        <p:txBody>
          <a:bodyPr/>
          <a:lstStyle/>
          <a:p>
            <a:fld id="{5B466007-DCB8-4D74-8FCF-7912A2E520C3}" type="slidenum">
              <a:rPr lang="en-GB" smtClean="0"/>
              <a:t>11</a:t>
            </a:fld>
            <a:endParaRPr lang="en-GB"/>
          </a:p>
        </p:txBody>
      </p:sp>
    </p:spTree>
    <p:extLst>
      <p:ext uri="{BB962C8B-B14F-4D97-AF65-F5344CB8AC3E}">
        <p14:creationId xmlns:p14="http://schemas.microsoft.com/office/powerpoint/2010/main" val="615277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7CC9A-96A6-37DD-9E1A-4C59197B3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C28B79-91B9-5F11-A65C-87D0123F22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7A80C7-3A02-7B49-B00D-F31116E6BF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9F9E9A-61E8-9872-8821-66DA0AD34B93}"/>
              </a:ext>
            </a:extLst>
          </p:cNvPr>
          <p:cNvSpPr>
            <a:spLocks noGrp="1"/>
          </p:cNvSpPr>
          <p:nvPr>
            <p:ph type="sldNum" sz="quarter" idx="5"/>
          </p:nvPr>
        </p:nvSpPr>
        <p:spPr/>
        <p:txBody>
          <a:bodyPr/>
          <a:lstStyle/>
          <a:p>
            <a:fld id="{5B466007-DCB8-4D74-8FCF-7912A2E520C3}" type="slidenum">
              <a:rPr lang="en-GB" smtClean="0"/>
              <a:t>12</a:t>
            </a:fld>
            <a:endParaRPr lang="en-GB"/>
          </a:p>
        </p:txBody>
      </p:sp>
    </p:spTree>
    <p:extLst>
      <p:ext uri="{BB962C8B-B14F-4D97-AF65-F5344CB8AC3E}">
        <p14:creationId xmlns:p14="http://schemas.microsoft.com/office/powerpoint/2010/main" val="3252867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BF545-C91F-B54B-8185-AB613D28D2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B4A1B-EE34-0616-F153-F298B8A8B9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9FE4EE-EDF4-9075-D76F-A814FA33C0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587271-0437-573E-05DE-9FEA587721CC}"/>
              </a:ext>
            </a:extLst>
          </p:cNvPr>
          <p:cNvSpPr>
            <a:spLocks noGrp="1"/>
          </p:cNvSpPr>
          <p:nvPr>
            <p:ph type="sldNum" sz="quarter" idx="5"/>
          </p:nvPr>
        </p:nvSpPr>
        <p:spPr/>
        <p:txBody>
          <a:bodyPr/>
          <a:lstStyle/>
          <a:p>
            <a:fld id="{5B466007-DCB8-4D74-8FCF-7912A2E520C3}" type="slidenum">
              <a:rPr lang="en-GB" smtClean="0"/>
              <a:t>13</a:t>
            </a:fld>
            <a:endParaRPr lang="en-GB"/>
          </a:p>
        </p:txBody>
      </p:sp>
    </p:spTree>
    <p:extLst>
      <p:ext uri="{BB962C8B-B14F-4D97-AF65-F5344CB8AC3E}">
        <p14:creationId xmlns:p14="http://schemas.microsoft.com/office/powerpoint/2010/main" val="260294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C27BD-7447-03E3-C243-3971471FFD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59882-F151-9458-884A-E9BEBB2B6E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96B1D4-3292-520C-28FD-38B787EFCC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392413B-3F0C-E4CD-2BFB-B0E7A2FBC2EC}"/>
              </a:ext>
            </a:extLst>
          </p:cNvPr>
          <p:cNvSpPr>
            <a:spLocks noGrp="1"/>
          </p:cNvSpPr>
          <p:nvPr>
            <p:ph type="sldNum" sz="quarter" idx="5"/>
          </p:nvPr>
        </p:nvSpPr>
        <p:spPr/>
        <p:txBody>
          <a:bodyPr/>
          <a:lstStyle/>
          <a:p>
            <a:fld id="{5B466007-DCB8-4D74-8FCF-7912A2E520C3}" type="slidenum">
              <a:rPr lang="en-GB" smtClean="0"/>
              <a:t>14</a:t>
            </a:fld>
            <a:endParaRPr lang="en-GB"/>
          </a:p>
        </p:txBody>
      </p:sp>
    </p:spTree>
    <p:extLst>
      <p:ext uri="{BB962C8B-B14F-4D97-AF65-F5344CB8AC3E}">
        <p14:creationId xmlns:p14="http://schemas.microsoft.com/office/powerpoint/2010/main" val="2614899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68BD1-1EFC-2B7A-E56C-22B59E4D93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E74812-2190-2714-3E8C-A24B73D87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F6609-3938-AAF6-75B6-83650AA638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ED8DD5-BCBC-A681-C1EE-EDDB57700025}"/>
              </a:ext>
            </a:extLst>
          </p:cNvPr>
          <p:cNvSpPr>
            <a:spLocks noGrp="1"/>
          </p:cNvSpPr>
          <p:nvPr>
            <p:ph type="sldNum" sz="quarter" idx="5"/>
          </p:nvPr>
        </p:nvSpPr>
        <p:spPr/>
        <p:txBody>
          <a:bodyPr/>
          <a:lstStyle/>
          <a:p>
            <a:fld id="{5B466007-DCB8-4D74-8FCF-7912A2E520C3}" type="slidenum">
              <a:rPr lang="en-GB" smtClean="0"/>
              <a:t>15</a:t>
            </a:fld>
            <a:endParaRPr lang="en-GB"/>
          </a:p>
        </p:txBody>
      </p:sp>
    </p:spTree>
    <p:extLst>
      <p:ext uri="{BB962C8B-B14F-4D97-AF65-F5344CB8AC3E}">
        <p14:creationId xmlns:p14="http://schemas.microsoft.com/office/powerpoint/2010/main" val="3878456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2EBD6-B9A1-B0EF-A508-7730281E0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CF08FF-0536-3C16-38F1-A212E26041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243A11-8BDC-D855-D685-F012EE97ECD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5ED8D1-8085-45AE-87EC-856880421F36}"/>
              </a:ext>
            </a:extLst>
          </p:cNvPr>
          <p:cNvSpPr>
            <a:spLocks noGrp="1"/>
          </p:cNvSpPr>
          <p:nvPr>
            <p:ph type="sldNum" sz="quarter" idx="5"/>
          </p:nvPr>
        </p:nvSpPr>
        <p:spPr/>
        <p:txBody>
          <a:bodyPr/>
          <a:lstStyle/>
          <a:p>
            <a:fld id="{5B466007-DCB8-4D74-8FCF-7912A2E520C3}" type="slidenum">
              <a:rPr lang="en-GB" smtClean="0"/>
              <a:t>16</a:t>
            </a:fld>
            <a:endParaRPr lang="en-GB"/>
          </a:p>
        </p:txBody>
      </p:sp>
    </p:spTree>
    <p:extLst>
      <p:ext uri="{BB962C8B-B14F-4D97-AF65-F5344CB8AC3E}">
        <p14:creationId xmlns:p14="http://schemas.microsoft.com/office/powerpoint/2010/main" val="1041381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11/12/2024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11/12/2024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11/12/2024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xJEoEAI08UQ" TargetMode="External"/><Relationship Id="rId2" Type="http://schemas.openxmlformats.org/officeDocument/2006/relationships/hyperlink" Target="https://www.youtube.com/watch?v=IEfhXnsU_sM" TargetMode="External"/><Relationship Id="rId1" Type="http://schemas.openxmlformats.org/officeDocument/2006/relationships/slideLayout" Target="../slideLayouts/slideLayout2.xml"/><Relationship Id="rId6" Type="http://schemas.openxmlformats.org/officeDocument/2006/relationships/hyperlink" Target="https://www.youtube.com/watch?v=zBBO-4M_tJ4" TargetMode="External"/><Relationship Id="rId5" Type="http://schemas.openxmlformats.org/officeDocument/2006/relationships/image" Target="../media/image3.png"/><Relationship Id="rId4" Type="http://schemas.openxmlformats.org/officeDocument/2006/relationships/hyperlink" Target="https://www.youtube.com/watch?v=XFuNS_oE01I"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researchoptimus.com/article/factor-analysis.ph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y8_K6tSlx7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WO4Qzp1wzz4&amp;t=1811s" TargetMode="External"/><Relationship Id="rId2" Type="http://schemas.openxmlformats.org/officeDocument/2006/relationships/hyperlink" Target="https://www.engati.com/glossary/principal-component-analysis"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Z5Lo1hvZ9fA"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qualtrics.com/experience-management/research/cluster-analysi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ED3840-B415-2119-0036-468A4005A1EF}"/>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843B94-BA84-1176-5C50-E2C9218B7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62652AFF-D79D-9936-049D-746016E41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BC4DC709-3E42-E7D2-3EE9-02BD40C654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EC4B73FE-1FCB-001F-C489-AE4FD975D8DB}"/>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04114AF5-3DC5-6BF9-4E59-2DF7DE172D6E}"/>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15D90B4E-9631-27D3-C84D-B1C8D21DCEB0}"/>
              </a:ext>
            </a:extLst>
          </p:cNvPr>
          <p:cNvSpPr>
            <a:spLocks noGrp="1"/>
          </p:cNvSpPr>
          <p:nvPr>
            <p:ph type="subTitle" idx="1"/>
          </p:nvPr>
        </p:nvSpPr>
        <p:spPr>
          <a:xfrm>
            <a:off x="0" y="4069780"/>
            <a:ext cx="12167560" cy="2056617"/>
          </a:xfrm>
        </p:spPr>
        <p:txBody>
          <a:bodyPr anchor="t">
            <a:normAutofit fontScale="92500" lnSpcReduction="10000"/>
          </a:bodyPr>
          <a:lstStyle/>
          <a:p>
            <a:r>
              <a:rPr lang="en-GB" sz="4000" dirty="0" err="1">
                <a:solidFill>
                  <a:srgbClr val="FFFFFF"/>
                </a:solidFill>
              </a:rPr>
              <a:t>Measurnments_Scaling_Multidimensional</a:t>
            </a:r>
            <a:r>
              <a:rPr lang="en-GB" sz="4000" dirty="0">
                <a:solidFill>
                  <a:srgbClr val="FFFFFF"/>
                </a:solidFill>
              </a:rPr>
              <a:t> Scales</a:t>
            </a:r>
          </a:p>
          <a:p>
            <a:r>
              <a:rPr lang="en-GB" sz="4000" dirty="0"/>
              <a:t>An Overview of Techniques and Applications</a:t>
            </a:r>
          </a:p>
          <a:p>
            <a:r>
              <a:rPr lang="en-GB" sz="4000" dirty="0">
                <a:solidFill>
                  <a:srgbClr val="FFFFFF"/>
                </a:solidFill>
              </a:rPr>
              <a:t> </a:t>
            </a:r>
          </a:p>
        </p:txBody>
      </p:sp>
      <p:grpSp>
        <p:nvGrpSpPr>
          <p:cNvPr id="40" name="Top Left">
            <a:extLst>
              <a:ext uri="{FF2B5EF4-FFF2-40B4-BE49-F238E27FC236}">
                <a16:creationId xmlns:a16="http://schemas.microsoft.com/office/drawing/2014/main" id="{B2227645-9023-C2FE-3A19-F82295E1CF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0DC886C-154A-7AF9-E81B-A87044F9C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455E2D5-234F-FB8F-5645-5429DB4A5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2039524E-E7CB-6F0D-E9E5-49E246B6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1BE1AF92-A2C5-B485-AE84-F310A72C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C73F31D-D47D-31E5-2CB7-9A183C69A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7CAD9DE-6130-BE0C-1F82-B8F58FAC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8F96C27-1D96-8F78-47BC-635826B94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2FB2B381-BB36-3B02-F23E-0A03D5A7D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97B662B4-FEA7-B964-6FD1-981EAF127F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02817627-DE27-F3B9-0E5D-79898539F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395D915-AEEE-CCE8-71FE-87ABB1E5B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636A2F2C-FC28-7E7E-42C0-710554E87D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0E878D77-0C77-3401-B62F-57F5BF4C3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EBF2F60A-9609-1009-F125-55241DEAE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1977F42-1FCD-E41D-01B2-357AF9ED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9B6CCE3-8C46-0D4E-C761-03B708060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5111003B-6FDA-2930-4FC1-6B0FBD691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1B64CF9C-B228-43AF-0637-4C2A2AD7FE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42E39FC-F9F8-E115-8922-9A9FEB813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0E367AA-FAF3-9011-21F0-2491671E7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7192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877095"/>
          </a:xfrm>
        </p:spPr>
        <p:txBody>
          <a:bodyPr/>
          <a:lstStyle/>
          <a:p>
            <a:r>
              <a:rPr dirty="0"/>
              <a:t>What Are Multidimensional Scales?</a:t>
            </a:r>
          </a:p>
        </p:txBody>
      </p:sp>
      <p:sp>
        <p:nvSpPr>
          <p:cNvPr id="3" name="Content Placeholder 2"/>
          <p:cNvSpPr>
            <a:spLocks noGrp="1"/>
          </p:cNvSpPr>
          <p:nvPr>
            <p:ph idx="1"/>
          </p:nvPr>
        </p:nvSpPr>
        <p:spPr>
          <a:xfrm>
            <a:off x="85457" y="1230086"/>
            <a:ext cx="12106543" cy="5627914"/>
          </a:xfrm>
        </p:spPr>
        <p:txBody>
          <a:bodyPr/>
          <a:lstStyle/>
          <a:p>
            <a:r>
              <a:rPr lang="en-GB" dirty="0"/>
              <a:t> </a:t>
            </a:r>
            <a:r>
              <a:rPr dirty="0"/>
              <a:t>Multidimensional scales capture relationships and structures across multiple dimensions, revealing complex data patterns.</a:t>
            </a:r>
          </a:p>
          <a:p>
            <a:r>
              <a:rPr lang="en-GB" dirty="0"/>
              <a:t> </a:t>
            </a:r>
            <a:r>
              <a:rPr dirty="0"/>
              <a:t>Go beyond unidimensional scales by </a:t>
            </a:r>
            <a:r>
              <a:rPr dirty="0" err="1"/>
              <a:t>analy</a:t>
            </a:r>
            <a:r>
              <a:rPr lang="en-GB" dirty="0"/>
              <a:t>s</a:t>
            </a:r>
            <a:r>
              <a:rPr dirty="0" err="1"/>
              <a:t>ing</a:t>
            </a:r>
            <a:r>
              <a:rPr dirty="0"/>
              <a:t> multiple attributes simultaneously.</a:t>
            </a:r>
          </a:p>
          <a:p>
            <a:r>
              <a:rPr lang="en-GB" dirty="0"/>
              <a:t> </a:t>
            </a:r>
            <a:r>
              <a:rPr dirty="0"/>
              <a:t>Useful in exploring perceptions, attitudes, and similarities among items.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658"/>
            <a:ext cx="12192000" cy="813121"/>
          </a:xfrm>
        </p:spPr>
        <p:txBody>
          <a:bodyPr/>
          <a:lstStyle/>
          <a:p>
            <a:r>
              <a:rPr dirty="0"/>
              <a:t>Multidimensional Scaling (MDS)</a:t>
            </a:r>
          </a:p>
        </p:txBody>
      </p:sp>
      <p:sp>
        <p:nvSpPr>
          <p:cNvPr id="3" name="Content Placeholder 2"/>
          <p:cNvSpPr>
            <a:spLocks noGrp="1"/>
          </p:cNvSpPr>
          <p:nvPr>
            <p:ph idx="1"/>
          </p:nvPr>
        </p:nvSpPr>
        <p:spPr>
          <a:xfrm>
            <a:off x="152400" y="920750"/>
            <a:ext cx="12039600" cy="4351338"/>
          </a:xfrm>
        </p:spPr>
        <p:txBody>
          <a:bodyPr/>
          <a:lstStyle/>
          <a:p>
            <a:r>
              <a:rPr lang="en-GB" dirty="0"/>
              <a:t> </a:t>
            </a:r>
            <a:r>
              <a:rPr dirty="0"/>
              <a:t>Purpose: Visualizes similarity/dissimilarity among cases in data.</a:t>
            </a:r>
          </a:p>
          <a:p>
            <a:r>
              <a:rPr dirty="0"/>
              <a:t>Items are plotted in space where distances reflect similarity.</a:t>
            </a:r>
          </a:p>
          <a:p>
            <a:r>
              <a:rPr lang="en-GB" dirty="0"/>
              <a:t> </a:t>
            </a:r>
            <a:r>
              <a:rPr dirty="0"/>
              <a:t>Applications: Marketing (brand perception) and psychology.</a:t>
            </a:r>
          </a:p>
        </p:txBody>
      </p:sp>
      <p:pic>
        <p:nvPicPr>
          <p:cNvPr id="4" name="Picture 3">
            <a:extLst>
              <a:ext uri="{FF2B5EF4-FFF2-40B4-BE49-F238E27FC236}">
                <a16:creationId xmlns:a16="http://schemas.microsoft.com/office/drawing/2014/main" id="{AC63D9BE-7BE1-71D8-4E92-9DB7753F6EA6}"/>
              </a:ext>
            </a:extLst>
          </p:cNvPr>
          <p:cNvPicPr>
            <a:picLocks noChangeAspect="1"/>
          </p:cNvPicPr>
          <p:nvPr/>
        </p:nvPicPr>
        <p:blipFill>
          <a:blip r:embed="rId2"/>
          <a:stretch>
            <a:fillRect/>
          </a:stretch>
        </p:blipFill>
        <p:spPr>
          <a:xfrm>
            <a:off x="7535635" y="3107869"/>
            <a:ext cx="4819650" cy="375013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07F9-F340-07A6-7D56-513E344DDCE9}"/>
              </a:ext>
            </a:extLst>
          </p:cNvPr>
          <p:cNvSpPr>
            <a:spLocks noGrp="1"/>
          </p:cNvSpPr>
          <p:nvPr>
            <p:ph type="title"/>
          </p:nvPr>
        </p:nvSpPr>
        <p:spPr>
          <a:xfrm>
            <a:off x="-76200" y="152400"/>
            <a:ext cx="8534400" cy="1140124"/>
          </a:xfrm>
        </p:spPr>
        <p:txBody>
          <a:bodyPr>
            <a:normAutofit/>
          </a:bodyPr>
          <a:lstStyle/>
          <a:p>
            <a:r>
              <a:rPr lang="en-GB" sz="2800" dirty="0"/>
              <a:t>Multidimensional Scaling (MDS)_parallel coordinates</a:t>
            </a:r>
          </a:p>
        </p:txBody>
      </p:sp>
      <p:sp>
        <p:nvSpPr>
          <p:cNvPr id="3" name="Content Placeholder 2">
            <a:extLst>
              <a:ext uri="{FF2B5EF4-FFF2-40B4-BE49-F238E27FC236}">
                <a16:creationId xmlns:a16="http://schemas.microsoft.com/office/drawing/2014/main" id="{6A9CF444-5DDA-7A1E-7296-5F04A794BBB9}"/>
              </a:ext>
            </a:extLst>
          </p:cNvPr>
          <p:cNvSpPr>
            <a:spLocks noGrp="1"/>
          </p:cNvSpPr>
          <p:nvPr>
            <p:ph idx="1"/>
          </p:nvPr>
        </p:nvSpPr>
        <p:spPr>
          <a:xfrm>
            <a:off x="0" y="1453956"/>
            <a:ext cx="12192000" cy="5404045"/>
          </a:xfrm>
        </p:spPr>
        <p:txBody>
          <a:bodyPr>
            <a:normAutofit fontScale="55000" lnSpcReduction="20000"/>
          </a:bodyPr>
          <a:lstStyle/>
          <a:p>
            <a:r>
              <a:rPr lang="en-GB" sz="3800" dirty="0"/>
              <a:t>Here is a parallel coordinates plot showing a visual example of Multidimensional Scaling (MDS) applied to brand attributes:</a:t>
            </a:r>
          </a:p>
          <a:p>
            <a:pPr>
              <a:buFont typeface="Arial" panose="020B0604020202020204" pitchFamily="34" charset="0"/>
              <a:buChar char="•"/>
            </a:pPr>
            <a:r>
              <a:rPr lang="en-GB" sz="3800" dirty="0"/>
              <a:t>Each line represents a different brand (A, B, C, D, E) and connects its values across multiple attributes like </a:t>
            </a:r>
            <a:r>
              <a:rPr lang="en-GB" sz="3800" b="1" dirty="0"/>
              <a:t>Innovation</a:t>
            </a:r>
            <a:r>
              <a:rPr lang="en-GB" sz="3800" dirty="0"/>
              <a:t>, </a:t>
            </a:r>
            <a:r>
              <a:rPr lang="en-GB" sz="3800" b="1" dirty="0"/>
              <a:t>Affordability</a:t>
            </a:r>
            <a:r>
              <a:rPr lang="en-GB" sz="3800" dirty="0"/>
              <a:t>, </a:t>
            </a:r>
            <a:r>
              <a:rPr lang="en-GB" sz="3800" b="1" dirty="0"/>
              <a:t>Quality</a:t>
            </a:r>
            <a:r>
              <a:rPr lang="en-GB" sz="3800" dirty="0"/>
              <a:t>, </a:t>
            </a:r>
            <a:r>
              <a:rPr lang="en-GB" sz="3800" b="1" dirty="0"/>
              <a:t>Customer Service</a:t>
            </a:r>
            <a:r>
              <a:rPr lang="en-GB" sz="3800" dirty="0"/>
              <a:t>, and </a:t>
            </a:r>
            <a:r>
              <a:rPr lang="en-GB" sz="3800" b="1" dirty="0"/>
              <a:t>Sustainability</a:t>
            </a:r>
            <a:r>
              <a:rPr lang="en-GB" sz="3800" dirty="0"/>
              <a:t>.</a:t>
            </a:r>
          </a:p>
          <a:p>
            <a:pPr>
              <a:buFont typeface="Arial" panose="020B0604020202020204" pitchFamily="34" charset="0"/>
              <a:buChar char="•"/>
            </a:pPr>
            <a:r>
              <a:rPr lang="en-GB" sz="3800" dirty="0"/>
              <a:t>The standardized scores on each attribute axis indicate how each brand compares relative to others.</a:t>
            </a:r>
          </a:p>
          <a:p>
            <a:pPr>
              <a:buFont typeface="Arial" panose="020B0604020202020204" pitchFamily="34" charset="0"/>
              <a:buChar char="•"/>
            </a:pPr>
            <a:r>
              <a:rPr lang="en-GB" sz="3800" dirty="0"/>
              <a:t>This visualization highlights patterns of similarity and difference among brands across various dimensions, making it easier to identify strengths, weaknesses, and potential positioning within the market.</a:t>
            </a:r>
          </a:p>
          <a:p>
            <a:r>
              <a:rPr lang="en-GB" sz="3800" dirty="0"/>
              <a:t>Parallel coordinates plots are useful for examining how similar or dissimilar items behave across multiple dimensions simultaneously.</a:t>
            </a:r>
          </a:p>
          <a:p>
            <a:r>
              <a:rPr lang="en-GB" b="1" i="0" dirty="0">
                <a:solidFill>
                  <a:srgbClr val="0F0F0F"/>
                </a:solidFill>
                <a:effectLst/>
                <a:latin typeface="Roboto" panose="02000000000000000000" pitchFamily="2" charset="0"/>
              </a:rPr>
              <a:t>SPSS - Parallel Coordinates Plot</a:t>
            </a:r>
          </a:p>
          <a:p>
            <a:pPr lvl="1"/>
            <a:r>
              <a:rPr lang="en-GB" b="1" i="0" dirty="0">
                <a:solidFill>
                  <a:srgbClr val="0F0F0F"/>
                </a:solidFill>
                <a:effectLst/>
                <a:latin typeface="Roboto" panose="02000000000000000000" pitchFamily="2" charset="0"/>
                <a:hlinkClick r:id="rId2"/>
              </a:rPr>
              <a:t>https://www.youtube.com/watch?v=IEfhXnsU_sM</a:t>
            </a:r>
            <a:endParaRPr lang="en-GB" b="1" i="0" dirty="0">
              <a:solidFill>
                <a:srgbClr val="0F0F0F"/>
              </a:solidFill>
              <a:effectLst/>
              <a:latin typeface="Roboto" panose="02000000000000000000" pitchFamily="2" charset="0"/>
            </a:endParaRPr>
          </a:p>
          <a:p>
            <a:r>
              <a:rPr lang="en-GB" b="1" i="0" dirty="0">
                <a:solidFill>
                  <a:srgbClr val="0F0F0F"/>
                </a:solidFill>
                <a:effectLst/>
                <a:latin typeface="Roboto" panose="02000000000000000000" pitchFamily="2" charset="0"/>
              </a:rPr>
              <a:t>Spotfire - Interpreting Parallel Coordinate Plot Visualizations</a:t>
            </a:r>
          </a:p>
          <a:p>
            <a:pPr lvl="1"/>
            <a:r>
              <a:rPr lang="en-GB" b="1" i="0" dirty="0">
                <a:solidFill>
                  <a:srgbClr val="0F0F0F"/>
                </a:solidFill>
                <a:effectLst/>
                <a:latin typeface="Roboto" panose="02000000000000000000" pitchFamily="2" charset="0"/>
                <a:hlinkClick r:id="rId3"/>
              </a:rPr>
              <a:t>https://www.youtube.com/watch?v=xJEoEAI08UQ</a:t>
            </a:r>
            <a:endParaRPr lang="en-GB" b="1" i="0" dirty="0">
              <a:solidFill>
                <a:srgbClr val="0F0F0F"/>
              </a:solidFill>
              <a:effectLst/>
              <a:latin typeface="Roboto" panose="02000000000000000000" pitchFamily="2" charset="0"/>
            </a:endParaRPr>
          </a:p>
          <a:p>
            <a:pPr algn="l"/>
            <a:r>
              <a:rPr lang="en-GB" b="1" i="0" dirty="0">
                <a:solidFill>
                  <a:srgbClr val="0F0F0F"/>
                </a:solidFill>
                <a:effectLst/>
                <a:latin typeface="Roboto" panose="02000000000000000000" pitchFamily="2" charset="0"/>
              </a:rPr>
              <a:t>Introduction to Parallel Coordinates</a:t>
            </a:r>
          </a:p>
          <a:p>
            <a:pPr algn="l"/>
            <a:r>
              <a:rPr lang="en-GB" b="1" i="0" dirty="0">
                <a:solidFill>
                  <a:srgbClr val="0F0F0F"/>
                </a:solidFill>
                <a:effectLst/>
                <a:latin typeface="Roboto" panose="02000000000000000000" pitchFamily="2" charset="0"/>
                <a:hlinkClick r:id="rId4"/>
              </a:rPr>
              <a:t>https://www.youtube.com/watch?v=XFuNS_oE01I</a:t>
            </a:r>
            <a:r>
              <a:rPr lang="en-GB" b="1" i="0" dirty="0">
                <a:solidFill>
                  <a:srgbClr val="0F0F0F"/>
                </a:solidFill>
                <a:effectLst/>
                <a:latin typeface="Roboto" panose="02000000000000000000" pitchFamily="2" charset="0"/>
              </a:rPr>
              <a:t> </a:t>
            </a:r>
          </a:p>
        </p:txBody>
      </p:sp>
      <p:pic>
        <p:nvPicPr>
          <p:cNvPr id="4" name="Picture 3">
            <a:extLst>
              <a:ext uri="{FF2B5EF4-FFF2-40B4-BE49-F238E27FC236}">
                <a16:creationId xmlns:a16="http://schemas.microsoft.com/office/drawing/2014/main" id="{38423814-C34B-D5B1-2A86-2AE19DF0F789}"/>
              </a:ext>
            </a:extLst>
          </p:cNvPr>
          <p:cNvPicPr>
            <a:picLocks noChangeAspect="1"/>
          </p:cNvPicPr>
          <p:nvPr/>
        </p:nvPicPr>
        <p:blipFill>
          <a:blip r:embed="rId5"/>
          <a:stretch>
            <a:fillRect/>
          </a:stretch>
        </p:blipFill>
        <p:spPr>
          <a:xfrm>
            <a:off x="8458201" y="4613393"/>
            <a:ext cx="3733800" cy="2239874"/>
          </a:xfrm>
          <a:prstGeom prst="rect">
            <a:avLst/>
          </a:prstGeom>
        </p:spPr>
      </p:pic>
      <p:sp>
        <p:nvSpPr>
          <p:cNvPr id="5" name="Rectangle 1">
            <a:extLst>
              <a:ext uri="{FF2B5EF4-FFF2-40B4-BE49-F238E27FC236}">
                <a16:creationId xmlns:a16="http://schemas.microsoft.com/office/drawing/2014/main" id="{C9C9D003-08BF-7C9E-C1E3-95925A3F499C}"/>
              </a:ext>
            </a:extLst>
          </p:cNvPr>
          <p:cNvSpPr>
            <a:spLocks noChangeArrowheads="1"/>
          </p:cNvSpPr>
          <p:nvPr/>
        </p:nvSpPr>
        <p:spPr bwMode="auto">
          <a:xfrm>
            <a:off x="1676401" y="-109210"/>
            <a:ext cx="65"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br>
              <a:rPr lang="en-US" altLang="en-US" sz="800">
                <a:solidFill>
                  <a:srgbClr val="EEEEEE"/>
                </a:solidFill>
                <a:latin typeface="YouTube Noto"/>
              </a:rPr>
            </a:br>
            <a:endParaRPr lang="en-US" altLang="en-US" sz="800">
              <a:solidFill>
                <a:srgbClr val="EEEEEE"/>
              </a:solidFill>
              <a:latin typeface="YouTube Noto"/>
            </a:endParaRPr>
          </a:p>
          <a:p>
            <a:pPr eaLnBrk="0" fontAlgn="base" hangingPunct="0">
              <a:spcBef>
                <a:spcPct val="0"/>
              </a:spcBef>
              <a:spcAft>
                <a:spcPct val="0"/>
              </a:spcAft>
            </a:pPr>
            <a:endParaRPr lang="en-US" altLang="en-US">
              <a:latin typeface="Arial" panose="020B0604020202020204" pitchFamily="34" charset="0"/>
            </a:endParaRPr>
          </a:p>
        </p:txBody>
      </p:sp>
      <p:sp>
        <p:nvSpPr>
          <p:cNvPr id="6" name="Rectangle 2">
            <a:hlinkClick r:id="rId6" tooltip="Next (SHIFT+n)"/>
            <a:extLst>
              <a:ext uri="{FF2B5EF4-FFF2-40B4-BE49-F238E27FC236}">
                <a16:creationId xmlns:a16="http://schemas.microsoft.com/office/drawing/2014/main" id="{E02C7896-0D8A-5568-DDF5-E6C73A3BBE94}"/>
              </a:ext>
            </a:extLst>
          </p:cNvPr>
          <p:cNvSpPr>
            <a:spLocks noChangeArrowheads="1"/>
          </p:cNvSpPr>
          <p:nvPr/>
        </p:nvSpPr>
        <p:spPr bwMode="auto">
          <a:xfrm>
            <a:off x="1676401" y="-32266"/>
            <a:ext cx="2663825"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23989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39800"/>
          </a:xfrm>
        </p:spPr>
        <p:txBody>
          <a:bodyPr/>
          <a:lstStyle/>
          <a:p>
            <a:r>
              <a:rPr dirty="0"/>
              <a:t>Factor Analysis</a:t>
            </a:r>
          </a:p>
        </p:txBody>
      </p:sp>
      <p:sp>
        <p:nvSpPr>
          <p:cNvPr id="3" name="Content Placeholder 2"/>
          <p:cNvSpPr>
            <a:spLocks noGrp="1"/>
          </p:cNvSpPr>
          <p:nvPr>
            <p:ph idx="1"/>
          </p:nvPr>
        </p:nvSpPr>
        <p:spPr>
          <a:xfrm>
            <a:off x="-1" y="939800"/>
            <a:ext cx="12382501" cy="4351338"/>
          </a:xfrm>
        </p:spPr>
        <p:txBody>
          <a:bodyPr/>
          <a:lstStyle/>
          <a:p>
            <a:r>
              <a:rPr lang="en-GB" dirty="0"/>
              <a:t> </a:t>
            </a:r>
            <a:r>
              <a:rPr dirty="0"/>
              <a:t>Purpose: Identifies relationships and groups variables into factors.</a:t>
            </a:r>
          </a:p>
          <a:p>
            <a:r>
              <a:rPr dirty="0"/>
              <a:t>Reduces data by grouping related variables based on correlations.</a:t>
            </a:r>
          </a:p>
          <a:p>
            <a:r>
              <a:rPr dirty="0"/>
              <a:t>Applications: Psychology (personality testing), survey analysis.</a:t>
            </a:r>
            <a:endParaRPr lang="en-GB" dirty="0"/>
          </a:p>
          <a:p>
            <a:r>
              <a:rPr lang="en-GB" dirty="0">
                <a:hlinkClick r:id="rId2"/>
              </a:rPr>
              <a:t>  https://www.researchoptimus.com/article/factor-analysis.php</a:t>
            </a:r>
            <a:r>
              <a:rPr lang="en-GB" dirty="0"/>
              <a:t> </a:t>
            </a:r>
            <a:endParaRPr dirty="0"/>
          </a:p>
        </p:txBody>
      </p:sp>
      <p:pic>
        <p:nvPicPr>
          <p:cNvPr id="4" name="Picture 3">
            <a:extLst>
              <a:ext uri="{FF2B5EF4-FFF2-40B4-BE49-F238E27FC236}">
                <a16:creationId xmlns:a16="http://schemas.microsoft.com/office/drawing/2014/main" id="{95C871AE-C8D7-0C62-857E-879EC49C981F}"/>
              </a:ext>
            </a:extLst>
          </p:cNvPr>
          <p:cNvPicPr>
            <a:picLocks noChangeAspect="1"/>
          </p:cNvPicPr>
          <p:nvPr/>
        </p:nvPicPr>
        <p:blipFill>
          <a:blip r:embed="rId3"/>
          <a:stretch>
            <a:fillRect/>
          </a:stretch>
        </p:blipFill>
        <p:spPr>
          <a:xfrm>
            <a:off x="6281158" y="3216454"/>
            <a:ext cx="5966455" cy="364154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A1B44-25C0-3C45-8919-8CCBE64D3EA7}"/>
              </a:ext>
            </a:extLst>
          </p:cNvPr>
          <p:cNvSpPr>
            <a:spLocks noGrp="1"/>
          </p:cNvSpPr>
          <p:nvPr>
            <p:ph type="title"/>
          </p:nvPr>
        </p:nvSpPr>
        <p:spPr>
          <a:xfrm>
            <a:off x="-1" y="0"/>
            <a:ext cx="12300857" cy="1325563"/>
          </a:xfrm>
        </p:spPr>
        <p:txBody>
          <a:bodyPr/>
          <a:lstStyle/>
          <a:p>
            <a:r>
              <a:rPr lang="en-GB" dirty="0"/>
              <a:t>Exploratory Factor Analysis</a:t>
            </a:r>
          </a:p>
        </p:txBody>
      </p:sp>
      <p:sp>
        <p:nvSpPr>
          <p:cNvPr id="3" name="Content Placeholder 2">
            <a:extLst>
              <a:ext uri="{FF2B5EF4-FFF2-40B4-BE49-F238E27FC236}">
                <a16:creationId xmlns:a16="http://schemas.microsoft.com/office/drawing/2014/main" id="{9C5F353F-98DC-F67E-EED8-F7A3FCB93405}"/>
              </a:ext>
            </a:extLst>
          </p:cNvPr>
          <p:cNvSpPr>
            <a:spLocks noGrp="1"/>
          </p:cNvSpPr>
          <p:nvPr>
            <p:ph idx="1"/>
          </p:nvPr>
        </p:nvSpPr>
        <p:spPr>
          <a:xfrm>
            <a:off x="0" y="979714"/>
            <a:ext cx="8436430" cy="5878286"/>
          </a:xfrm>
        </p:spPr>
        <p:txBody>
          <a:bodyPr>
            <a:normAutofit/>
          </a:bodyPr>
          <a:lstStyle/>
          <a:p>
            <a:r>
              <a:rPr lang="en-GB" b="0" i="0" dirty="0">
                <a:solidFill>
                  <a:srgbClr val="212529"/>
                </a:solidFill>
                <a:effectLst/>
                <a:latin typeface="Roboto" panose="02000000000000000000" pitchFamily="2" charset="0"/>
              </a:rPr>
              <a:t>Factor analysis is a method that aims to uncover structures in large variable sets. </a:t>
            </a:r>
          </a:p>
          <a:p>
            <a:r>
              <a:rPr lang="en-GB" b="0" i="0" dirty="0">
                <a:solidFill>
                  <a:srgbClr val="212529"/>
                </a:solidFill>
                <a:effectLst/>
                <a:latin typeface="Roboto" panose="02000000000000000000" pitchFamily="2" charset="0"/>
              </a:rPr>
              <a:t>If you have a data set with many variables, it is possible that some of them are interrelated, i.e. correlate with each other. </a:t>
            </a:r>
          </a:p>
          <a:p>
            <a:r>
              <a:rPr lang="en-GB" b="0" i="0" dirty="0">
                <a:solidFill>
                  <a:srgbClr val="212529"/>
                </a:solidFill>
                <a:effectLst/>
                <a:latin typeface="Roboto" panose="02000000000000000000" pitchFamily="2" charset="0"/>
              </a:rPr>
              <a:t>These correlations are the basis of factor analysis</a:t>
            </a:r>
          </a:p>
          <a:p>
            <a:r>
              <a:rPr lang="en-GB" b="0" i="0" dirty="0">
                <a:solidFill>
                  <a:srgbClr val="212529"/>
                </a:solidFill>
                <a:effectLst/>
                <a:latin typeface="Roboto" panose="02000000000000000000" pitchFamily="2" charset="0"/>
              </a:rPr>
              <a:t>The aim of the factor analysis is to divide the variables into groups. </a:t>
            </a:r>
          </a:p>
          <a:p>
            <a:r>
              <a:rPr lang="en-GB" b="0" i="0" dirty="0">
                <a:solidFill>
                  <a:srgbClr val="212529"/>
                </a:solidFill>
                <a:effectLst/>
                <a:latin typeface="Roboto" panose="02000000000000000000" pitchFamily="2" charset="0"/>
              </a:rPr>
              <a:t>The aim is to separate those variables that correlate highly from those that correlate less strongly</a:t>
            </a:r>
            <a:endParaRPr lang="en-GB" dirty="0"/>
          </a:p>
        </p:txBody>
      </p:sp>
      <p:pic>
        <p:nvPicPr>
          <p:cNvPr id="4" name="Picture 3">
            <a:extLst>
              <a:ext uri="{FF2B5EF4-FFF2-40B4-BE49-F238E27FC236}">
                <a16:creationId xmlns:a16="http://schemas.microsoft.com/office/drawing/2014/main" id="{517B68AA-AD19-4440-97AE-87157117E0C5}"/>
              </a:ext>
            </a:extLst>
          </p:cNvPr>
          <p:cNvPicPr>
            <a:picLocks noChangeAspect="1"/>
          </p:cNvPicPr>
          <p:nvPr/>
        </p:nvPicPr>
        <p:blipFill>
          <a:blip r:embed="rId2"/>
          <a:stretch>
            <a:fillRect/>
          </a:stretch>
        </p:blipFill>
        <p:spPr>
          <a:xfrm>
            <a:off x="8770966" y="2883063"/>
            <a:ext cx="3529890" cy="3974937"/>
          </a:xfrm>
          <a:prstGeom prst="rect">
            <a:avLst/>
          </a:prstGeom>
        </p:spPr>
      </p:pic>
      <p:pic>
        <p:nvPicPr>
          <p:cNvPr id="5" name="Picture 4">
            <a:extLst>
              <a:ext uri="{FF2B5EF4-FFF2-40B4-BE49-F238E27FC236}">
                <a16:creationId xmlns:a16="http://schemas.microsoft.com/office/drawing/2014/main" id="{0D821111-2FF1-671F-43E4-472D7F95FA26}"/>
              </a:ext>
            </a:extLst>
          </p:cNvPr>
          <p:cNvPicPr>
            <a:picLocks noChangeAspect="1"/>
          </p:cNvPicPr>
          <p:nvPr/>
        </p:nvPicPr>
        <p:blipFill>
          <a:blip r:embed="rId3"/>
          <a:stretch>
            <a:fillRect/>
          </a:stretch>
        </p:blipFill>
        <p:spPr>
          <a:xfrm>
            <a:off x="10947427" y="5153706"/>
            <a:ext cx="1353429" cy="1700931"/>
          </a:xfrm>
          <a:prstGeom prst="rect">
            <a:avLst/>
          </a:prstGeom>
        </p:spPr>
      </p:pic>
    </p:spTree>
    <p:extLst>
      <p:ext uri="{BB962C8B-B14F-4D97-AF65-F5344CB8AC3E}">
        <p14:creationId xmlns:p14="http://schemas.microsoft.com/office/powerpoint/2010/main" val="2433882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F17D-161A-5729-FEB6-21D6DFB600C7}"/>
              </a:ext>
            </a:extLst>
          </p:cNvPr>
          <p:cNvSpPr>
            <a:spLocks noGrp="1"/>
          </p:cNvSpPr>
          <p:nvPr>
            <p:ph type="title"/>
          </p:nvPr>
        </p:nvSpPr>
        <p:spPr>
          <a:xfrm>
            <a:off x="0" y="0"/>
            <a:ext cx="12192000" cy="1325563"/>
          </a:xfrm>
        </p:spPr>
        <p:txBody>
          <a:bodyPr>
            <a:normAutofit fontScale="90000"/>
          </a:bodyPr>
          <a:lstStyle/>
          <a:p>
            <a:r>
              <a:rPr lang="en-GB" dirty="0"/>
              <a:t>Exploratory Factor Analysis</a:t>
            </a:r>
            <a:br>
              <a:rPr lang="en-GB" dirty="0"/>
            </a:br>
            <a:r>
              <a:rPr lang="en-GB" dirty="0"/>
              <a:t>What is a factor?</a:t>
            </a:r>
          </a:p>
        </p:txBody>
      </p:sp>
      <p:sp>
        <p:nvSpPr>
          <p:cNvPr id="3" name="Content Placeholder 2">
            <a:extLst>
              <a:ext uri="{FF2B5EF4-FFF2-40B4-BE49-F238E27FC236}">
                <a16:creationId xmlns:a16="http://schemas.microsoft.com/office/drawing/2014/main" id="{EC94300D-F3A5-166F-A7A6-CC77485E65BB}"/>
              </a:ext>
            </a:extLst>
          </p:cNvPr>
          <p:cNvSpPr>
            <a:spLocks noGrp="1"/>
          </p:cNvSpPr>
          <p:nvPr>
            <p:ph idx="1"/>
          </p:nvPr>
        </p:nvSpPr>
        <p:spPr>
          <a:xfrm>
            <a:off x="0" y="1325562"/>
            <a:ext cx="12192000" cy="5532437"/>
          </a:xfrm>
        </p:spPr>
        <p:txBody>
          <a:bodyPr/>
          <a:lstStyle/>
          <a:p>
            <a:r>
              <a:rPr lang="en-GB" dirty="0"/>
              <a:t>In factor analysis, the factor can be seen as a hidden variable that influences several actually observed variables</a:t>
            </a:r>
          </a:p>
          <a:p>
            <a:r>
              <a:rPr lang="en-GB" dirty="0"/>
              <a:t> </a:t>
            </a:r>
            <a:r>
              <a:rPr lang="en-GB" b="0" i="0" dirty="0">
                <a:solidFill>
                  <a:srgbClr val="212529"/>
                </a:solidFill>
                <a:effectLst/>
                <a:latin typeface="Roboto" panose="02000000000000000000" pitchFamily="2" charset="0"/>
              </a:rPr>
              <a:t>several variables are observable phenomena of fewer underlying factors.</a:t>
            </a:r>
          </a:p>
          <a:p>
            <a:r>
              <a:rPr lang="en-GB" b="0" i="0" dirty="0">
                <a:solidFill>
                  <a:srgbClr val="212529"/>
                </a:solidFill>
                <a:effectLst/>
                <a:latin typeface="Roboto" panose="02000000000000000000" pitchFamily="2" charset="0"/>
              </a:rPr>
              <a:t>In factor analysis, therefore, the variables that are highly correlated with each other are combined. It is assumed that this correlation is due to a non-measurable variable, which is called a factor.</a:t>
            </a:r>
            <a:endParaRPr lang="en-GB" dirty="0"/>
          </a:p>
        </p:txBody>
      </p:sp>
      <p:pic>
        <p:nvPicPr>
          <p:cNvPr id="4" name="Picture 3">
            <a:extLst>
              <a:ext uri="{FF2B5EF4-FFF2-40B4-BE49-F238E27FC236}">
                <a16:creationId xmlns:a16="http://schemas.microsoft.com/office/drawing/2014/main" id="{C92AF2CD-09EF-7C35-78A6-B4371363BF10}"/>
              </a:ext>
            </a:extLst>
          </p:cNvPr>
          <p:cNvPicPr>
            <a:picLocks noChangeAspect="1"/>
          </p:cNvPicPr>
          <p:nvPr/>
        </p:nvPicPr>
        <p:blipFill>
          <a:blip r:embed="rId2"/>
          <a:stretch>
            <a:fillRect/>
          </a:stretch>
        </p:blipFill>
        <p:spPr>
          <a:xfrm>
            <a:off x="9191625" y="3971924"/>
            <a:ext cx="3000375" cy="2886075"/>
          </a:xfrm>
          <a:prstGeom prst="rect">
            <a:avLst/>
          </a:prstGeom>
        </p:spPr>
      </p:pic>
    </p:spTree>
    <p:extLst>
      <p:ext uri="{BB962C8B-B14F-4D97-AF65-F5344CB8AC3E}">
        <p14:creationId xmlns:p14="http://schemas.microsoft.com/office/powerpoint/2010/main" val="296894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C63E7-62C4-53DC-B1A0-49393778AC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B2B16B-2BE1-15F9-207D-74B8814EBF66}"/>
              </a:ext>
            </a:extLst>
          </p:cNvPr>
          <p:cNvSpPr>
            <a:spLocks noGrp="1"/>
          </p:cNvSpPr>
          <p:nvPr>
            <p:ph type="title"/>
          </p:nvPr>
        </p:nvSpPr>
        <p:spPr>
          <a:xfrm>
            <a:off x="0" y="0"/>
            <a:ext cx="12192000" cy="653143"/>
          </a:xfrm>
        </p:spPr>
        <p:txBody>
          <a:bodyPr>
            <a:normAutofit fontScale="90000"/>
          </a:bodyPr>
          <a:lstStyle/>
          <a:p>
            <a:r>
              <a:rPr lang="en-GB" dirty="0"/>
              <a:t>Exploratory Factor Analysis </a:t>
            </a:r>
            <a:r>
              <a:rPr lang="en-GB" sz="2800" dirty="0"/>
              <a:t>- Example Factor Analysis</a:t>
            </a:r>
          </a:p>
        </p:txBody>
      </p:sp>
      <p:sp>
        <p:nvSpPr>
          <p:cNvPr id="3" name="Content Placeholder 2">
            <a:extLst>
              <a:ext uri="{FF2B5EF4-FFF2-40B4-BE49-F238E27FC236}">
                <a16:creationId xmlns:a16="http://schemas.microsoft.com/office/drawing/2014/main" id="{33A0C579-F6EE-6E41-6C96-9CFAE5E26ED2}"/>
              </a:ext>
            </a:extLst>
          </p:cNvPr>
          <p:cNvSpPr>
            <a:spLocks noGrp="1"/>
          </p:cNvSpPr>
          <p:nvPr>
            <p:ph idx="1"/>
          </p:nvPr>
        </p:nvSpPr>
        <p:spPr>
          <a:xfrm>
            <a:off x="0" y="653144"/>
            <a:ext cx="5083629" cy="6204856"/>
          </a:xfrm>
        </p:spPr>
        <p:txBody>
          <a:bodyPr>
            <a:normAutofit/>
          </a:bodyPr>
          <a:lstStyle/>
          <a:p>
            <a:pPr algn="l"/>
            <a:r>
              <a:rPr lang="en-GB" b="0" i="0" dirty="0">
                <a:solidFill>
                  <a:srgbClr val="212529"/>
                </a:solidFill>
                <a:effectLst/>
                <a:latin typeface="Roboto" panose="02000000000000000000" pitchFamily="2" charset="0"/>
              </a:rPr>
              <a:t>Factor analysis can be used to answer the following questions:</a:t>
            </a:r>
          </a:p>
          <a:p>
            <a:pPr lvl="1">
              <a:buFont typeface="Arial" panose="020B0604020202020204" pitchFamily="34" charset="0"/>
              <a:buChar char="•"/>
            </a:pPr>
            <a:r>
              <a:rPr lang="en-GB" b="0" i="0" dirty="0">
                <a:solidFill>
                  <a:srgbClr val="212529"/>
                </a:solidFill>
                <a:effectLst/>
                <a:latin typeface="Roboto" panose="02000000000000000000" pitchFamily="2" charset="0"/>
              </a:rPr>
              <a:t>What structure can be detected in the data?</a:t>
            </a:r>
          </a:p>
          <a:p>
            <a:pPr lvl="1">
              <a:buFont typeface="Arial" panose="020B0604020202020204" pitchFamily="34" charset="0"/>
              <a:buChar char="•"/>
            </a:pPr>
            <a:r>
              <a:rPr lang="en-GB" b="0" i="0" dirty="0">
                <a:solidFill>
                  <a:srgbClr val="212529"/>
                </a:solidFill>
                <a:effectLst/>
                <a:latin typeface="Roboto" panose="02000000000000000000" pitchFamily="2" charset="0"/>
              </a:rPr>
              <a:t>How can the data be reduced to some factors?</a:t>
            </a:r>
          </a:p>
          <a:p>
            <a:pPr>
              <a:buFont typeface="Arial" panose="020B0604020202020204" pitchFamily="34" charset="0"/>
              <a:buChar char="•"/>
            </a:pPr>
            <a:r>
              <a:rPr lang="en-GB" b="0" i="0" dirty="0">
                <a:solidFill>
                  <a:srgbClr val="212529"/>
                </a:solidFill>
                <a:effectLst/>
                <a:latin typeface="Roboto" panose="02000000000000000000" pitchFamily="2" charset="0"/>
              </a:rPr>
              <a:t> the following table contains examples of content that show where factor analysis is used in different fields of expertise.</a:t>
            </a:r>
          </a:p>
        </p:txBody>
      </p:sp>
      <p:graphicFrame>
        <p:nvGraphicFramePr>
          <p:cNvPr id="15" name="Table 14">
            <a:extLst>
              <a:ext uri="{FF2B5EF4-FFF2-40B4-BE49-F238E27FC236}">
                <a16:creationId xmlns:a16="http://schemas.microsoft.com/office/drawing/2014/main" id="{4E5717F4-7EBF-1B56-9634-73D09E7761B9}"/>
              </a:ext>
            </a:extLst>
          </p:cNvPr>
          <p:cNvGraphicFramePr>
            <a:graphicFrameLocks noGrp="1"/>
          </p:cNvGraphicFramePr>
          <p:nvPr>
            <p:extLst>
              <p:ext uri="{D42A27DB-BD31-4B8C-83A1-F6EECF244321}">
                <p14:modId xmlns:p14="http://schemas.microsoft.com/office/powerpoint/2010/main" val="3325390633"/>
              </p:ext>
            </p:extLst>
          </p:nvPr>
        </p:nvGraphicFramePr>
        <p:xfrm>
          <a:off x="5083629" y="2468880"/>
          <a:ext cx="7253516" cy="4389120"/>
        </p:xfrm>
        <a:graphic>
          <a:graphicData uri="http://schemas.openxmlformats.org/drawingml/2006/table">
            <a:tbl>
              <a:tblPr firstRow="1" bandRow="1">
                <a:tableStyleId>{5C22544A-7EE6-4342-B048-85BDC9FD1C3A}</a:tableStyleId>
              </a:tblPr>
              <a:tblGrid>
                <a:gridCol w="1611085">
                  <a:extLst>
                    <a:ext uri="{9D8B030D-6E8A-4147-A177-3AD203B41FA5}">
                      <a16:colId xmlns:a16="http://schemas.microsoft.com/office/drawing/2014/main" val="504767152"/>
                    </a:ext>
                  </a:extLst>
                </a:gridCol>
                <a:gridCol w="1861457">
                  <a:extLst>
                    <a:ext uri="{9D8B030D-6E8A-4147-A177-3AD203B41FA5}">
                      <a16:colId xmlns:a16="http://schemas.microsoft.com/office/drawing/2014/main" val="2163350114"/>
                    </a:ext>
                  </a:extLst>
                </a:gridCol>
                <a:gridCol w="1967595">
                  <a:extLst>
                    <a:ext uri="{9D8B030D-6E8A-4147-A177-3AD203B41FA5}">
                      <a16:colId xmlns:a16="http://schemas.microsoft.com/office/drawing/2014/main" val="154396967"/>
                    </a:ext>
                  </a:extLst>
                </a:gridCol>
                <a:gridCol w="1813379">
                  <a:extLst>
                    <a:ext uri="{9D8B030D-6E8A-4147-A177-3AD203B41FA5}">
                      <a16:colId xmlns:a16="http://schemas.microsoft.com/office/drawing/2014/main" val="3240343828"/>
                    </a:ext>
                  </a:extLst>
                </a:gridCol>
              </a:tblGrid>
              <a:tr h="345763">
                <a:tc>
                  <a:txBody>
                    <a:bodyPr/>
                    <a:lstStyle/>
                    <a:p>
                      <a:endParaRPr lang="en-GB"/>
                    </a:p>
                  </a:txBody>
                  <a:tcPr/>
                </a:tc>
                <a:tc>
                  <a:txBody>
                    <a:bodyPr/>
                    <a:lstStyle/>
                    <a:p>
                      <a:r>
                        <a:rPr lang="en-GB" b="0" i="0" dirty="0">
                          <a:solidFill>
                            <a:schemeClr val="bg1">
                              <a:lumMod val="95000"/>
                            </a:schemeClr>
                          </a:solidFill>
                          <a:effectLst/>
                          <a:latin typeface="Roboto" panose="02000000000000000000" pitchFamily="2" charset="0"/>
                        </a:rPr>
                        <a:t>Question</a:t>
                      </a:r>
                      <a:endParaRPr lang="en-GB" dirty="0">
                        <a:solidFill>
                          <a:schemeClr val="bg1">
                            <a:lumMod val="95000"/>
                          </a:schemeClr>
                        </a:solidFill>
                      </a:endParaRPr>
                    </a:p>
                  </a:txBody>
                  <a:tcPr/>
                </a:tc>
                <a:tc>
                  <a:txBody>
                    <a:bodyPr/>
                    <a:lstStyle/>
                    <a:p>
                      <a:r>
                        <a:rPr lang="en-GB" b="0" i="0" dirty="0">
                          <a:solidFill>
                            <a:schemeClr val="bg1">
                              <a:lumMod val="95000"/>
                            </a:schemeClr>
                          </a:solidFill>
                          <a:effectLst/>
                          <a:latin typeface="Roboto" panose="02000000000000000000" pitchFamily="2" charset="0"/>
                        </a:rPr>
                        <a:t>Variable</a:t>
                      </a:r>
                      <a:endParaRPr lang="en-GB" dirty="0">
                        <a:solidFill>
                          <a:schemeClr val="bg1">
                            <a:lumMod val="9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bg1">
                              <a:lumMod val="95000"/>
                            </a:schemeClr>
                          </a:solidFill>
                          <a:effectLst/>
                          <a:latin typeface="Roboto" panose="02000000000000000000" pitchFamily="2" charset="0"/>
                        </a:rPr>
                        <a:t>Possible factors</a:t>
                      </a:r>
                    </a:p>
                  </a:txBody>
                  <a:tcPr/>
                </a:tc>
                <a:extLst>
                  <a:ext uri="{0D108BD9-81ED-4DB2-BD59-A6C34878D82A}">
                    <a16:rowId xmlns:a16="http://schemas.microsoft.com/office/drawing/2014/main" val="1154411626"/>
                  </a:ext>
                </a:extLst>
              </a:tr>
              <a:tr h="1875644">
                <a:tc>
                  <a:txBody>
                    <a:bodyPr/>
                    <a:lstStyle/>
                    <a:p>
                      <a:r>
                        <a:rPr lang="en-GB" b="0" i="0" dirty="0">
                          <a:solidFill>
                            <a:srgbClr val="212529"/>
                          </a:solidFill>
                          <a:effectLst/>
                          <a:latin typeface="Roboto" panose="02000000000000000000" pitchFamily="2" charset="0"/>
                        </a:rPr>
                        <a:t>Psychological</a:t>
                      </a:r>
                      <a:endParaRPr lang="en-GB" dirty="0"/>
                    </a:p>
                  </a:txBody>
                  <a:tcPr/>
                </a:tc>
                <a:tc>
                  <a:txBody>
                    <a:bodyPr/>
                    <a:lstStyle/>
                    <a:p>
                      <a:r>
                        <a:rPr lang="en-GB" b="0" i="0" dirty="0">
                          <a:solidFill>
                            <a:srgbClr val="212529"/>
                          </a:solidFill>
                          <a:effectLst/>
                          <a:latin typeface="Roboto" panose="02000000000000000000" pitchFamily="2" charset="0"/>
                        </a:rPr>
                        <a:t>Can different personality traits be grouped into personality types?</a:t>
                      </a:r>
                      <a:endParaRPr lang="en-GB" dirty="0"/>
                    </a:p>
                  </a:txBody>
                  <a:tcPr/>
                </a:tc>
                <a:tc>
                  <a:txBody>
                    <a:bodyPr/>
                    <a:lstStyle/>
                    <a:p>
                      <a:r>
                        <a:rPr lang="en-GB" b="0" i="0" dirty="0">
                          <a:solidFill>
                            <a:srgbClr val="212529"/>
                          </a:solidFill>
                          <a:effectLst/>
                          <a:latin typeface="Roboto" panose="02000000000000000000" pitchFamily="2" charset="0"/>
                        </a:rPr>
                        <a:t>Be sociable, </a:t>
                      </a:r>
                    </a:p>
                    <a:p>
                      <a:r>
                        <a:rPr lang="en-GB" b="0" i="0" dirty="0">
                          <a:solidFill>
                            <a:srgbClr val="212529"/>
                          </a:solidFill>
                          <a:effectLst/>
                          <a:latin typeface="Roboto" panose="02000000000000000000" pitchFamily="2" charset="0"/>
                        </a:rPr>
                        <a:t>Be spontaneous, be curious, </a:t>
                      </a:r>
                    </a:p>
                    <a:p>
                      <a:r>
                        <a:rPr lang="en-GB" b="0" i="0" dirty="0">
                          <a:solidFill>
                            <a:srgbClr val="212529"/>
                          </a:solidFill>
                          <a:effectLst/>
                          <a:latin typeface="Roboto" panose="02000000000000000000" pitchFamily="2" charset="0"/>
                        </a:rPr>
                        <a:t>be nervous, </a:t>
                      </a:r>
                    </a:p>
                    <a:p>
                      <a:r>
                        <a:rPr lang="en-GB" b="0" i="0" dirty="0">
                          <a:solidFill>
                            <a:srgbClr val="212529"/>
                          </a:solidFill>
                          <a:effectLst/>
                          <a:latin typeface="Roboto" panose="02000000000000000000" pitchFamily="2" charset="0"/>
                        </a:rPr>
                        <a:t>be aggressive etc.</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529"/>
                          </a:solidFill>
                          <a:effectLst/>
                          <a:latin typeface="Roboto" panose="02000000000000000000" pitchFamily="2" charset="0"/>
                        </a:rPr>
                        <a:t>Neuroticism, Extraversion, Openness for new things, Conscientiousness ,Social compatibility</a:t>
                      </a:r>
                    </a:p>
                  </a:txBody>
                  <a:tcPr/>
                </a:tc>
                <a:extLst>
                  <a:ext uri="{0D108BD9-81ED-4DB2-BD59-A6C34878D82A}">
                    <a16:rowId xmlns:a16="http://schemas.microsoft.com/office/drawing/2014/main" val="649267345"/>
                  </a:ext>
                </a:extLst>
              </a:tr>
              <a:tr h="1364105">
                <a:tc>
                  <a:txBody>
                    <a:bodyPr/>
                    <a:lstStyle/>
                    <a:p>
                      <a:r>
                        <a:rPr lang="en-GB" b="0" i="0" dirty="0">
                          <a:solidFill>
                            <a:srgbClr val="212529"/>
                          </a:solidFill>
                          <a:effectLst/>
                          <a:latin typeface="Roboto" panose="02000000000000000000" pitchFamily="2" charset="0"/>
                        </a:rPr>
                        <a:t>Business Administration</a:t>
                      </a:r>
                      <a:endParaRPr lang="en-GB" dirty="0"/>
                    </a:p>
                  </a:txBody>
                  <a:tcPr/>
                </a:tc>
                <a:tc>
                  <a:txBody>
                    <a:bodyPr/>
                    <a:lstStyle/>
                    <a:p>
                      <a:r>
                        <a:rPr lang="en-GB" b="0" i="0" dirty="0">
                          <a:solidFill>
                            <a:srgbClr val="212529"/>
                          </a:solidFill>
                          <a:effectLst/>
                          <a:latin typeface="Roboto" panose="02000000000000000000" pitchFamily="2" charset="0"/>
                        </a:rPr>
                        <a:t>How can different cost types be summarised in cost characteristics?</a:t>
                      </a:r>
                      <a:endParaRPr lang="en-GB" dirty="0"/>
                    </a:p>
                  </a:txBody>
                  <a:tcPr/>
                </a:tc>
                <a:tc>
                  <a:txBody>
                    <a:bodyPr/>
                    <a:lstStyle/>
                    <a:p>
                      <a:r>
                        <a:rPr lang="en-GB" b="0" i="0" dirty="0">
                          <a:solidFill>
                            <a:srgbClr val="212529"/>
                          </a:solidFill>
                          <a:effectLst/>
                          <a:latin typeface="Roboto" panose="02000000000000000000" pitchFamily="2" charset="0"/>
                        </a:rPr>
                        <a:t>Material costs, personnel costs, equipment costs, fixed costs etc.</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529"/>
                          </a:solidFill>
                          <a:effectLst/>
                          <a:latin typeface="Roboto" panose="02000000000000000000" pitchFamily="2" charset="0"/>
                        </a:rPr>
                        <a:t>Influenceability, urgency of cover</a:t>
                      </a:r>
                    </a:p>
                    <a:p>
                      <a:endParaRPr lang="en-GB" dirty="0"/>
                    </a:p>
                  </a:txBody>
                  <a:tcPr/>
                </a:tc>
                <a:extLst>
                  <a:ext uri="{0D108BD9-81ED-4DB2-BD59-A6C34878D82A}">
                    <a16:rowId xmlns:a16="http://schemas.microsoft.com/office/drawing/2014/main" val="3463627659"/>
                  </a:ext>
                </a:extLst>
              </a:tr>
            </a:tbl>
          </a:graphicData>
        </a:graphic>
      </p:graphicFrame>
    </p:spTree>
    <p:extLst>
      <p:ext uri="{BB962C8B-B14F-4D97-AF65-F5344CB8AC3E}">
        <p14:creationId xmlns:p14="http://schemas.microsoft.com/office/powerpoint/2010/main" val="372258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8CF8-22FC-8FAF-7E56-4846FB4957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88248-71DB-9623-EA18-B627FA3999ED}"/>
              </a:ext>
            </a:extLst>
          </p:cNvPr>
          <p:cNvSpPr>
            <a:spLocks noGrp="1"/>
          </p:cNvSpPr>
          <p:nvPr>
            <p:ph type="title"/>
          </p:nvPr>
        </p:nvSpPr>
        <p:spPr>
          <a:xfrm>
            <a:off x="0" y="0"/>
            <a:ext cx="12192000" cy="653143"/>
          </a:xfrm>
        </p:spPr>
        <p:txBody>
          <a:bodyPr>
            <a:normAutofit fontScale="90000"/>
          </a:bodyPr>
          <a:lstStyle/>
          <a:p>
            <a:r>
              <a:rPr lang="en-GB" dirty="0"/>
              <a:t>Exploratory Factor Analysis </a:t>
            </a:r>
            <a:r>
              <a:rPr lang="en-GB" sz="2800" dirty="0"/>
              <a:t>- Research questions Factor Analysis</a:t>
            </a:r>
          </a:p>
        </p:txBody>
      </p:sp>
      <p:sp>
        <p:nvSpPr>
          <p:cNvPr id="3" name="Content Placeholder 2">
            <a:extLst>
              <a:ext uri="{FF2B5EF4-FFF2-40B4-BE49-F238E27FC236}">
                <a16:creationId xmlns:a16="http://schemas.microsoft.com/office/drawing/2014/main" id="{8F22D167-025F-65FB-4A66-76077EFA41D3}"/>
              </a:ext>
            </a:extLst>
          </p:cNvPr>
          <p:cNvSpPr>
            <a:spLocks noGrp="1"/>
          </p:cNvSpPr>
          <p:nvPr>
            <p:ph idx="1"/>
          </p:nvPr>
        </p:nvSpPr>
        <p:spPr>
          <a:xfrm>
            <a:off x="-1" y="653144"/>
            <a:ext cx="12337145" cy="6204856"/>
          </a:xfrm>
        </p:spPr>
        <p:txBody>
          <a:bodyPr>
            <a:normAutofit/>
          </a:bodyPr>
          <a:lstStyle/>
          <a:p>
            <a:pPr algn="l"/>
            <a:r>
              <a:rPr lang="en-GB" b="0" i="0" dirty="0">
                <a:solidFill>
                  <a:srgbClr val="212529"/>
                </a:solidFill>
                <a:effectLst/>
                <a:latin typeface="Roboto" panose="02000000000000000000" pitchFamily="2" charset="0"/>
              </a:rPr>
              <a:t>A possible research question might be: Can different personality traits such as outgoing, curious, sociable, or helpful be grouped into personality types such as conscientious, extraverted, or agreeable?</a:t>
            </a:r>
          </a:p>
          <a:p>
            <a:pPr lvl="1"/>
            <a:r>
              <a:rPr lang="en-GB" b="0" i="0" dirty="0">
                <a:solidFill>
                  <a:srgbClr val="212529"/>
                </a:solidFill>
                <a:effectLst/>
                <a:latin typeface="Roboto" panose="02000000000000000000" pitchFamily="2" charset="0"/>
              </a:rPr>
              <a:t>You want to find out whether some of the characteristics </a:t>
            </a:r>
            <a:r>
              <a:rPr lang="en-GB" b="0" i="1" dirty="0">
                <a:solidFill>
                  <a:srgbClr val="212529"/>
                </a:solidFill>
                <a:effectLst/>
                <a:latin typeface="Roboto" panose="02000000000000000000" pitchFamily="2" charset="0"/>
              </a:rPr>
              <a:t>sociable</a:t>
            </a:r>
            <a:r>
              <a:rPr lang="en-GB" b="0" i="0" dirty="0">
                <a:solidFill>
                  <a:srgbClr val="212529"/>
                </a:solidFill>
                <a:effectLst/>
                <a:latin typeface="Roboto" panose="02000000000000000000" pitchFamily="2" charset="0"/>
              </a:rPr>
              <a:t>, </a:t>
            </a:r>
            <a:r>
              <a:rPr lang="en-GB" b="0" i="1" dirty="0">
                <a:solidFill>
                  <a:srgbClr val="212529"/>
                </a:solidFill>
                <a:effectLst/>
                <a:latin typeface="Roboto" panose="02000000000000000000" pitchFamily="2" charset="0"/>
              </a:rPr>
              <a:t>sociable</a:t>
            </a:r>
            <a:r>
              <a:rPr lang="en-GB" b="0" i="0" dirty="0">
                <a:solidFill>
                  <a:srgbClr val="212529"/>
                </a:solidFill>
                <a:effectLst/>
                <a:latin typeface="Roboto" panose="02000000000000000000" pitchFamily="2" charset="0"/>
              </a:rPr>
              <a:t>, </a:t>
            </a:r>
            <a:r>
              <a:rPr lang="en-GB" b="0" i="1" dirty="0">
                <a:solidFill>
                  <a:srgbClr val="212529"/>
                </a:solidFill>
                <a:effectLst/>
                <a:latin typeface="Roboto" panose="02000000000000000000" pitchFamily="2" charset="0"/>
              </a:rPr>
              <a:t>hard-working</a:t>
            </a:r>
            <a:r>
              <a:rPr lang="en-GB" b="0" i="0" dirty="0">
                <a:solidFill>
                  <a:srgbClr val="212529"/>
                </a:solidFill>
                <a:effectLst/>
                <a:latin typeface="Roboto" panose="02000000000000000000" pitchFamily="2" charset="0"/>
              </a:rPr>
              <a:t>, </a:t>
            </a:r>
            <a:r>
              <a:rPr lang="en-GB" b="0" i="1" dirty="0">
                <a:solidFill>
                  <a:srgbClr val="212529"/>
                </a:solidFill>
                <a:effectLst/>
                <a:latin typeface="Roboto" panose="02000000000000000000" pitchFamily="2" charset="0"/>
              </a:rPr>
              <a:t>conscientious</a:t>
            </a:r>
            <a:r>
              <a:rPr lang="en-GB" b="0" i="0" dirty="0">
                <a:solidFill>
                  <a:srgbClr val="212529"/>
                </a:solidFill>
                <a:effectLst/>
                <a:latin typeface="Roboto" panose="02000000000000000000" pitchFamily="2" charset="0"/>
              </a:rPr>
              <a:t>, </a:t>
            </a:r>
            <a:r>
              <a:rPr lang="en-GB" b="0" i="1" dirty="0">
                <a:solidFill>
                  <a:srgbClr val="212529"/>
                </a:solidFill>
                <a:effectLst/>
                <a:latin typeface="Roboto" panose="02000000000000000000" pitchFamily="2" charset="0"/>
              </a:rPr>
              <a:t>warm-hearted</a:t>
            </a:r>
            <a:r>
              <a:rPr lang="en-GB" b="0" i="0" dirty="0">
                <a:solidFill>
                  <a:srgbClr val="212529"/>
                </a:solidFill>
                <a:effectLst/>
                <a:latin typeface="Roboto" panose="02000000000000000000" pitchFamily="2" charset="0"/>
              </a:rPr>
              <a:t> or </a:t>
            </a:r>
            <a:r>
              <a:rPr lang="en-GB" b="0" i="1" dirty="0">
                <a:solidFill>
                  <a:srgbClr val="212529"/>
                </a:solidFill>
                <a:effectLst/>
                <a:latin typeface="Roboto" panose="02000000000000000000" pitchFamily="2" charset="0"/>
              </a:rPr>
              <a:t>helpful</a:t>
            </a:r>
            <a:r>
              <a:rPr lang="en-GB" b="0" i="0" dirty="0">
                <a:solidFill>
                  <a:srgbClr val="212529"/>
                </a:solidFill>
                <a:effectLst/>
                <a:latin typeface="Roboto" panose="02000000000000000000" pitchFamily="2" charset="0"/>
              </a:rPr>
              <a:t> correlate with each other and can be described by an underlying factor</a:t>
            </a:r>
          </a:p>
        </p:txBody>
      </p:sp>
      <p:pic>
        <p:nvPicPr>
          <p:cNvPr id="4" name="Picture 3">
            <a:extLst>
              <a:ext uri="{FF2B5EF4-FFF2-40B4-BE49-F238E27FC236}">
                <a16:creationId xmlns:a16="http://schemas.microsoft.com/office/drawing/2014/main" id="{38AEB5E2-5062-03A4-EEF1-4520D44A2166}"/>
              </a:ext>
            </a:extLst>
          </p:cNvPr>
          <p:cNvPicPr>
            <a:picLocks noChangeAspect="1"/>
          </p:cNvPicPr>
          <p:nvPr/>
        </p:nvPicPr>
        <p:blipFill>
          <a:blip r:embed="rId3"/>
          <a:stretch>
            <a:fillRect/>
          </a:stretch>
        </p:blipFill>
        <p:spPr>
          <a:xfrm>
            <a:off x="2641200" y="3429000"/>
            <a:ext cx="9550800" cy="3542620"/>
          </a:xfrm>
          <a:prstGeom prst="rect">
            <a:avLst/>
          </a:prstGeom>
        </p:spPr>
      </p:pic>
    </p:spTree>
    <p:extLst>
      <p:ext uri="{BB962C8B-B14F-4D97-AF65-F5344CB8AC3E}">
        <p14:creationId xmlns:p14="http://schemas.microsoft.com/office/powerpoint/2010/main" val="2940290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7353A-FE90-7ECF-8443-89DB9A0DDA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13DCCC-8424-8B96-CE1B-C8C6E77F2036}"/>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Factor load, eigenvalue, communalities</a:t>
            </a:r>
          </a:p>
        </p:txBody>
      </p:sp>
      <p:sp>
        <p:nvSpPr>
          <p:cNvPr id="3" name="Content Placeholder 2">
            <a:extLst>
              <a:ext uri="{FF2B5EF4-FFF2-40B4-BE49-F238E27FC236}">
                <a16:creationId xmlns:a16="http://schemas.microsoft.com/office/drawing/2014/main" id="{6E9DD4AB-DF62-722E-1045-E6D2D8FFFB93}"/>
              </a:ext>
            </a:extLst>
          </p:cNvPr>
          <p:cNvSpPr>
            <a:spLocks noGrp="1"/>
          </p:cNvSpPr>
          <p:nvPr>
            <p:ph idx="1"/>
          </p:nvPr>
        </p:nvSpPr>
        <p:spPr>
          <a:xfrm>
            <a:off x="-1" y="1077686"/>
            <a:ext cx="12061372" cy="5780313"/>
          </a:xfrm>
        </p:spPr>
        <p:txBody>
          <a:bodyPr>
            <a:normAutofit fontScale="92500"/>
          </a:bodyPr>
          <a:lstStyle/>
          <a:p>
            <a:r>
              <a:rPr lang="en-GB" b="0" i="0" dirty="0">
                <a:solidFill>
                  <a:srgbClr val="212529"/>
                </a:solidFill>
                <a:effectLst/>
                <a:latin typeface="Roboto" panose="02000000000000000000" pitchFamily="2" charset="0"/>
              </a:rPr>
              <a:t>The important terms or characteristic values for a factor analysis are factor charge, eigenvalue and communalities. With their help, it is possible to see how strong the correlation between the individual variables and the factors is.</a:t>
            </a:r>
          </a:p>
          <a:p>
            <a:pPr algn="l"/>
            <a:r>
              <a:rPr lang="en-GB" b="0" i="0" dirty="0">
                <a:solidFill>
                  <a:srgbClr val="018786"/>
                </a:solidFill>
                <a:effectLst/>
                <a:latin typeface="Roboto" panose="02000000000000000000" pitchFamily="2" charset="0"/>
              </a:rPr>
              <a:t>Factor load</a:t>
            </a:r>
          </a:p>
          <a:p>
            <a:pPr lvl="1">
              <a:buFont typeface="Arial" panose="020B0604020202020204" pitchFamily="34" charset="0"/>
              <a:buChar char="•"/>
            </a:pPr>
            <a:r>
              <a:rPr lang="en-GB" b="0" i="0" dirty="0">
                <a:solidFill>
                  <a:srgbClr val="212529"/>
                </a:solidFill>
                <a:effectLst/>
                <a:latin typeface="Roboto" panose="02000000000000000000" pitchFamily="2" charset="0"/>
              </a:rPr>
              <a:t>Correlation between a variable and a factor</a:t>
            </a:r>
          </a:p>
          <a:p>
            <a:pPr lvl="1">
              <a:buFont typeface="Arial" panose="020B0604020202020204" pitchFamily="34" charset="0"/>
              <a:buChar char="•"/>
            </a:pPr>
            <a:r>
              <a:rPr lang="en-GB" b="0" i="0" dirty="0">
                <a:solidFill>
                  <a:srgbClr val="212529"/>
                </a:solidFill>
                <a:effectLst/>
                <a:latin typeface="Roboto" panose="02000000000000000000" pitchFamily="2" charset="0"/>
              </a:rPr>
              <a:t>Loading a variable to a factor</a:t>
            </a:r>
          </a:p>
          <a:p>
            <a:pPr algn="l"/>
            <a:r>
              <a:rPr lang="en-GB" b="0" i="0" dirty="0">
                <a:solidFill>
                  <a:srgbClr val="018786"/>
                </a:solidFill>
                <a:effectLst/>
                <a:latin typeface="Roboto" panose="02000000000000000000" pitchFamily="2" charset="0"/>
              </a:rPr>
              <a:t>Eigenvalue</a:t>
            </a:r>
          </a:p>
          <a:p>
            <a:pPr lvl="1">
              <a:buFont typeface="Arial" panose="020B0604020202020204" pitchFamily="34" charset="0"/>
              <a:buChar char="•"/>
            </a:pPr>
            <a:r>
              <a:rPr lang="en-GB" b="0" i="0" dirty="0">
                <a:solidFill>
                  <a:srgbClr val="212529"/>
                </a:solidFill>
                <a:effectLst/>
                <a:latin typeface="Roboto" panose="02000000000000000000" pitchFamily="2" charset="0"/>
              </a:rPr>
              <a:t>The variance explained by a factor</a:t>
            </a:r>
          </a:p>
          <a:p>
            <a:pPr lvl="1">
              <a:buFont typeface="Arial" panose="020B0604020202020204" pitchFamily="34" charset="0"/>
              <a:buChar char="•"/>
            </a:pPr>
            <a:r>
              <a:rPr lang="en-GB" b="0" i="0" dirty="0">
                <a:solidFill>
                  <a:srgbClr val="212529"/>
                </a:solidFill>
                <a:effectLst/>
                <a:latin typeface="Roboto" panose="02000000000000000000" pitchFamily="2" charset="0"/>
              </a:rPr>
              <a:t>Sum of the squared factor charges</a:t>
            </a:r>
          </a:p>
          <a:p>
            <a:pPr algn="l"/>
            <a:r>
              <a:rPr lang="en-GB" b="0" i="0" dirty="0">
                <a:solidFill>
                  <a:srgbClr val="018786"/>
                </a:solidFill>
                <a:effectLst/>
                <a:latin typeface="Roboto" panose="02000000000000000000" pitchFamily="2" charset="0"/>
              </a:rPr>
              <a:t>Communalities</a:t>
            </a:r>
          </a:p>
          <a:p>
            <a:pPr lvl="1">
              <a:buFont typeface="Arial" panose="020B0604020202020204" pitchFamily="34" charset="0"/>
              <a:buChar char="•"/>
            </a:pPr>
            <a:r>
              <a:rPr lang="en-GB" b="0" i="0" dirty="0">
                <a:solidFill>
                  <a:srgbClr val="212529"/>
                </a:solidFill>
                <a:effectLst/>
                <a:latin typeface="Roboto" panose="02000000000000000000" pitchFamily="2" charset="0"/>
              </a:rPr>
              <a:t>Variance of the variables, which is explained by all factors</a:t>
            </a:r>
          </a:p>
          <a:p>
            <a:pPr lvl="1">
              <a:buFont typeface="Arial" panose="020B0604020202020204" pitchFamily="34" charset="0"/>
              <a:buChar char="•"/>
            </a:pPr>
            <a:r>
              <a:rPr lang="en-GB" b="0" i="0" dirty="0">
                <a:solidFill>
                  <a:srgbClr val="212529"/>
                </a:solidFill>
                <a:effectLst/>
                <a:latin typeface="Roboto" panose="02000000000000000000" pitchFamily="2" charset="0"/>
              </a:rPr>
              <a:t>Sum of the squared factor charges of a variable</a:t>
            </a:r>
          </a:p>
          <a:p>
            <a:endParaRPr lang="en-GB" b="0" i="0" dirty="0">
              <a:solidFill>
                <a:srgbClr val="212529"/>
              </a:solidFill>
              <a:effectLst/>
              <a:latin typeface="Roboto" panose="02000000000000000000" pitchFamily="2" charset="0"/>
            </a:endParaRPr>
          </a:p>
        </p:txBody>
      </p:sp>
      <p:pic>
        <p:nvPicPr>
          <p:cNvPr id="5" name="Picture 4">
            <a:extLst>
              <a:ext uri="{FF2B5EF4-FFF2-40B4-BE49-F238E27FC236}">
                <a16:creationId xmlns:a16="http://schemas.microsoft.com/office/drawing/2014/main" id="{79120956-CCC3-F6C6-061B-A704EDD864EC}"/>
              </a:ext>
            </a:extLst>
          </p:cNvPr>
          <p:cNvPicPr>
            <a:picLocks noChangeAspect="1"/>
          </p:cNvPicPr>
          <p:nvPr/>
        </p:nvPicPr>
        <p:blipFill>
          <a:blip r:embed="rId3"/>
          <a:stretch>
            <a:fillRect/>
          </a:stretch>
        </p:blipFill>
        <p:spPr>
          <a:xfrm>
            <a:off x="6894244" y="3429000"/>
            <a:ext cx="5167127" cy="2198914"/>
          </a:xfrm>
          <a:prstGeom prst="rect">
            <a:avLst/>
          </a:prstGeom>
        </p:spPr>
      </p:pic>
    </p:spTree>
    <p:extLst>
      <p:ext uri="{BB962C8B-B14F-4D97-AF65-F5344CB8AC3E}">
        <p14:creationId xmlns:p14="http://schemas.microsoft.com/office/powerpoint/2010/main" val="3771523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0D17D7-2FF5-0B6B-42E7-B379DE5C01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D1247-49A4-E3E8-7A3A-1442F92CF5D8}"/>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Correlation Matrix</a:t>
            </a:r>
          </a:p>
        </p:txBody>
      </p:sp>
      <p:sp>
        <p:nvSpPr>
          <p:cNvPr id="3" name="Content Placeholder 2">
            <a:extLst>
              <a:ext uri="{FF2B5EF4-FFF2-40B4-BE49-F238E27FC236}">
                <a16:creationId xmlns:a16="http://schemas.microsoft.com/office/drawing/2014/main" id="{BE9286FE-E1C8-F68D-2891-9FF911FA6176}"/>
              </a:ext>
            </a:extLst>
          </p:cNvPr>
          <p:cNvSpPr>
            <a:spLocks noGrp="1"/>
          </p:cNvSpPr>
          <p:nvPr>
            <p:ph idx="1"/>
          </p:nvPr>
        </p:nvSpPr>
        <p:spPr>
          <a:xfrm>
            <a:off x="-1" y="1077686"/>
            <a:ext cx="12061372" cy="5780313"/>
          </a:xfrm>
        </p:spPr>
        <p:txBody>
          <a:bodyPr>
            <a:normAutofit/>
          </a:bodyPr>
          <a:lstStyle/>
          <a:p>
            <a:r>
              <a:rPr lang="en-GB" b="0" i="0" dirty="0">
                <a:solidFill>
                  <a:srgbClr val="212529"/>
                </a:solidFill>
                <a:effectLst/>
                <a:latin typeface="Roboto" panose="02000000000000000000" pitchFamily="2" charset="0"/>
              </a:rPr>
              <a:t>The first step in factor analysis is to calculate the correlation matrix. Starting from the correlation matrix, the so-called eigenvalue problem is solved, which is used to calculate the factors</a:t>
            </a:r>
          </a:p>
          <a:p>
            <a:endParaRPr lang="en-GB" b="0" i="0" dirty="0">
              <a:solidFill>
                <a:srgbClr val="212529"/>
              </a:solidFill>
              <a:effectLst/>
              <a:latin typeface="Roboto" panose="02000000000000000000" pitchFamily="2" charset="0"/>
            </a:endParaRPr>
          </a:p>
        </p:txBody>
      </p:sp>
      <p:pic>
        <p:nvPicPr>
          <p:cNvPr id="2050" name="Picture 2" descr="Correlation Matrix PCA">
            <a:extLst>
              <a:ext uri="{FF2B5EF4-FFF2-40B4-BE49-F238E27FC236}">
                <a16:creationId xmlns:a16="http://schemas.microsoft.com/office/drawing/2014/main" id="{A548FD38-30F8-287D-7C62-4784232062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7268" y="2775857"/>
            <a:ext cx="8109418" cy="4082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278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B229A-46E5-4A36-4910-9B50562DFE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3FAE51-5667-DB22-A135-B20B383754CD}"/>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Factor Analysis and dimensionality</a:t>
            </a:r>
          </a:p>
        </p:txBody>
      </p:sp>
      <p:sp>
        <p:nvSpPr>
          <p:cNvPr id="3" name="Content Placeholder 2">
            <a:extLst>
              <a:ext uri="{FF2B5EF4-FFF2-40B4-BE49-F238E27FC236}">
                <a16:creationId xmlns:a16="http://schemas.microsoft.com/office/drawing/2014/main" id="{DD839A6A-D4EB-5F4A-C0E6-39F53F0C2B4B}"/>
              </a:ext>
            </a:extLst>
          </p:cNvPr>
          <p:cNvSpPr>
            <a:spLocks noGrp="1"/>
          </p:cNvSpPr>
          <p:nvPr>
            <p:ph idx="1"/>
          </p:nvPr>
        </p:nvSpPr>
        <p:spPr>
          <a:xfrm>
            <a:off x="-1" y="1077686"/>
            <a:ext cx="12061372" cy="5780313"/>
          </a:xfrm>
        </p:spPr>
        <p:txBody>
          <a:bodyPr>
            <a:normAutofit fontScale="92500" lnSpcReduction="10000"/>
          </a:bodyPr>
          <a:lstStyle/>
          <a:p>
            <a:pPr algn="l"/>
            <a:r>
              <a:rPr lang="en-GB" b="0" i="0" dirty="0">
                <a:solidFill>
                  <a:srgbClr val="212529"/>
                </a:solidFill>
                <a:effectLst/>
                <a:latin typeface="Roboto" panose="02000000000000000000" pitchFamily="2" charset="0"/>
              </a:rPr>
              <a:t>It is important to note, however, that factor analysis does not give a "clear" answer as to how many factors must be used and how these factors can then be interpreted.</a:t>
            </a:r>
          </a:p>
          <a:p>
            <a:pPr algn="l"/>
            <a:r>
              <a:rPr lang="en-GB" b="0" i="0" dirty="0">
                <a:solidFill>
                  <a:srgbClr val="212529"/>
                </a:solidFill>
                <a:effectLst/>
                <a:latin typeface="Roboto" panose="02000000000000000000" pitchFamily="2" charset="0"/>
              </a:rPr>
              <a:t>There are two common methods to determine the number of required factors: the eigenvalue criterion (Kaiser criterion) and the scree test</a:t>
            </a:r>
          </a:p>
          <a:p>
            <a:pPr algn="l"/>
            <a:r>
              <a:rPr lang="en-GB" b="0" i="0" dirty="0">
                <a:solidFill>
                  <a:srgbClr val="018786"/>
                </a:solidFill>
                <a:effectLst/>
                <a:latin typeface="Roboto" panose="02000000000000000000" pitchFamily="2" charset="0"/>
              </a:rPr>
              <a:t>Eigenvalue criterion (Kaiser criterion)</a:t>
            </a:r>
          </a:p>
          <a:p>
            <a:pPr lvl="1"/>
            <a:r>
              <a:rPr lang="en-GB" b="0" i="0" dirty="0">
                <a:solidFill>
                  <a:srgbClr val="212529"/>
                </a:solidFill>
                <a:effectLst/>
                <a:latin typeface="Roboto" panose="02000000000000000000" pitchFamily="2" charset="0"/>
              </a:rPr>
              <a:t>In order to determine the dimensions, i.e. the number of factors, with the help of the Eigenvalue Criterion or the Kaiser Criterion, the Eigenvalues of the individual factors are needed. If these are calculated, all factors with eigenvalues greater than 1 are used.</a:t>
            </a:r>
          </a:p>
          <a:p>
            <a:pPr algn="l"/>
            <a:r>
              <a:rPr lang="en-GB" b="0" i="0" dirty="0">
                <a:solidFill>
                  <a:srgbClr val="018786"/>
                </a:solidFill>
                <a:effectLst/>
                <a:latin typeface="Roboto" panose="02000000000000000000" pitchFamily="2" charset="0"/>
              </a:rPr>
              <a:t>Scree-Test</a:t>
            </a:r>
          </a:p>
          <a:p>
            <a:pPr lvl="1"/>
            <a:r>
              <a:rPr lang="en-GB" b="0" i="0" dirty="0">
                <a:solidFill>
                  <a:srgbClr val="212529"/>
                </a:solidFill>
                <a:effectLst/>
                <a:latin typeface="Roboto" panose="02000000000000000000" pitchFamily="2" charset="0"/>
              </a:rPr>
              <a:t>In order to determine the number of factors with the help of the </a:t>
            </a:r>
            <a:r>
              <a:rPr lang="en-GB" b="0" i="1" dirty="0">
                <a:solidFill>
                  <a:srgbClr val="212529"/>
                </a:solidFill>
                <a:effectLst/>
                <a:latin typeface="Roboto" panose="02000000000000000000" pitchFamily="2" charset="0"/>
              </a:rPr>
              <a:t>scree test</a:t>
            </a:r>
            <a:r>
              <a:rPr lang="en-GB" b="0" i="0" dirty="0">
                <a:solidFill>
                  <a:srgbClr val="212529"/>
                </a:solidFill>
                <a:effectLst/>
                <a:latin typeface="Roboto" panose="02000000000000000000" pitchFamily="2" charset="0"/>
              </a:rPr>
              <a:t> or </a:t>
            </a:r>
            <a:r>
              <a:rPr lang="en-GB" b="0" i="1" dirty="0">
                <a:solidFill>
                  <a:srgbClr val="212529"/>
                </a:solidFill>
                <a:effectLst/>
                <a:latin typeface="Roboto" panose="02000000000000000000" pitchFamily="2" charset="0"/>
              </a:rPr>
              <a:t>scree plot</a:t>
            </a:r>
            <a:r>
              <a:rPr lang="en-GB" b="0" i="0" dirty="0">
                <a:solidFill>
                  <a:srgbClr val="212529"/>
                </a:solidFill>
                <a:effectLst/>
                <a:latin typeface="Roboto" panose="02000000000000000000" pitchFamily="2" charset="0"/>
              </a:rPr>
              <a:t>, the eigenvalues are sorted by size and represented by a line chart. Where there is a bend in the chart, the number of factors can be read.</a:t>
            </a:r>
          </a:p>
          <a:p>
            <a:endParaRPr lang="en-GB" b="0"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397633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0CDD4-E4B6-1674-A60B-B9F2266E08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19383-3D69-F23F-2362-CF7A5811F5FB}"/>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Factor Analysis and dimensionality</a:t>
            </a:r>
          </a:p>
        </p:txBody>
      </p:sp>
      <p:sp>
        <p:nvSpPr>
          <p:cNvPr id="3" name="Content Placeholder 2">
            <a:extLst>
              <a:ext uri="{FF2B5EF4-FFF2-40B4-BE49-F238E27FC236}">
                <a16:creationId xmlns:a16="http://schemas.microsoft.com/office/drawing/2014/main" id="{04668876-5CCF-3875-8580-8F1CCD493B30}"/>
              </a:ext>
            </a:extLst>
          </p:cNvPr>
          <p:cNvSpPr>
            <a:spLocks noGrp="1"/>
          </p:cNvSpPr>
          <p:nvPr>
            <p:ph idx="1"/>
          </p:nvPr>
        </p:nvSpPr>
        <p:spPr>
          <a:xfrm>
            <a:off x="-1" y="1077686"/>
            <a:ext cx="6814458" cy="5780313"/>
          </a:xfrm>
        </p:spPr>
        <p:txBody>
          <a:bodyPr>
            <a:normAutofit/>
          </a:bodyPr>
          <a:lstStyle/>
          <a:p>
            <a:r>
              <a:rPr lang="en-GB" b="0" i="0" dirty="0">
                <a:solidFill>
                  <a:srgbClr val="212529"/>
                </a:solidFill>
                <a:effectLst/>
                <a:latin typeface="Roboto" panose="02000000000000000000" pitchFamily="2" charset="0"/>
              </a:rPr>
              <a:t>Furthermore, in the table "Explained total variance" the variance can be read, which explains each individual factor and the cumulative variance.</a:t>
            </a:r>
          </a:p>
        </p:txBody>
      </p:sp>
      <p:pic>
        <p:nvPicPr>
          <p:cNvPr id="4" name="Picture 3">
            <a:extLst>
              <a:ext uri="{FF2B5EF4-FFF2-40B4-BE49-F238E27FC236}">
                <a16:creationId xmlns:a16="http://schemas.microsoft.com/office/drawing/2014/main" id="{028F7ED8-34E5-6439-6EB2-1EE35913F151}"/>
              </a:ext>
            </a:extLst>
          </p:cNvPr>
          <p:cNvPicPr>
            <a:picLocks noChangeAspect="1"/>
          </p:cNvPicPr>
          <p:nvPr/>
        </p:nvPicPr>
        <p:blipFill>
          <a:blip r:embed="rId3"/>
          <a:stretch>
            <a:fillRect/>
          </a:stretch>
        </p:blipFill>
        <p:spPr>
          <a:xfrm>
            <a:off x="6879772" y="-132749"/>
            <a:ext cx="5377543" cy="3561749"/>
          </a:xfrm>
          <a:prstGeom prst="rect">
            <a:avLst/>
          </a:prstGeom>
        </p:spPr>
      </p:pic>
      <p:pic>
        <p:nvPicPr>
          <p:cNvPr id="3074" name="Picture 2" descr="Explained total variance PCA">
            <a:extLst>
              <a:ext uri="{FF2B5EF4-FFF2-40B4-BE49-F238E27FC236}">
                <a16:creationId xmlns:a16="http://schemas.microsoft.com/office/drawing/2014/main" id="{CED14C62-C86D-35B7-4499-91C2A410E6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00400"/>
            <a:ext cx="7581386" cy="3682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1438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FC4DE-71F1-C4E5-B9BE-95C1C4AE6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605C7C-FE04-9801-3D3D-FDBE52B5B5DC}"/>
              </a:ext>
            </a:extLst>
          </p:cNvPr>
          <p:cNvSpPr>
            <a:spLocks noGrp="1"/>
          </p:cNvSpPr>
          <p:nvPr>
            <p:ph type="title"/>
          </p:nvPr>
        </p:nvSpPr>
        <p:spPr>
          <a:xfrm>
            <a:off x="0" y="0"/>
            <a:ext cx="12192000" cy="1077686"/>
          </a:xfrm>
        </p:spPr>
        <p:txBody>
          <a:bodyPr>
            <a:normAutofit fontScale="90000"/>
          </a:bodyPr>
          <a:lstStyle/>
          <a:p>
            <a:r>
              <a:rPr lang="en-GB"/>
              <a:t>Exploratory Factor Analysis </a:t>
            </a:r>
            <a:br>
              <a:rPr lang="en-GB"/>
            </a:br>
            <a:r>
              <a:rPr lang="en-GB" sz="2800"/>
              <a:t>- </a:t>
            </a:r>
            <a:r>
              <a:rPr lang="en-GB" sz="2800">
                <a:solidFill>
                  <a:srgbClr val="FF0000"/>
                </a:solidFill>
              </a:rPr>
              <a:t>Communalities</a:t>
            </a:r>
            <a:endParaRPr lang="en-GB" sz="2800" dirty="0">
              <a:solidFill>
                <a:srgbClr val="FF0000"/>
              </a:solidFill>
            </a:endParaRPr>
          </a:p>
        </p:txBody>
      </p:sp>
      <p:sp>
        <p:nvSpPr>
          <p:cNvPr id="3" name="Content Placeholder 2">
            <a:extLst>
              <a:ext uri="{FF2B5EF4-FFF2-40B4-BE49-F238E27FC236}">
                <a16:creationId xmlns:a16="http://schemas.microsoft.com/office/drawing/2014/main" id="{701CD976-1730-D6F0-3B6E-26BD7D972161}"/>
              </a:ext>
            </a:extLst>
          </p:cNvPr>
          <p:cNvSpPr>
            <a:spLocks noGrp="1"/>
          </p:cNvSpPr>
          <p:nvPr>
            <p:ph idx="1"/>
          </p:nvPr>
        </p:nvSpPr>
        <p:spPr>
          <a:xfrm>
            <a:off x="-1" y="1077686"/>
            <a:ext cx="6226629" cy="5780313"/>
          </a:xfrm>
        </p:spPr>
        <p:txBody>
          <a:bodyPr>
            <a:normAutofit/>
          </a:bodyPr>
          <a:lstStyle/>
          <a:p>
            <a:r>
              <a:rPr lang="en-GB" b="0" i="0" dirty="0">
                <a:solidFill>
                  <a:srgbClr val="212529"/>
                </a:solidFill>
                <a:effectLst/>
                <a:latin typeface="Roboto" panose="02000000000000000000" pitchFamily="2" charset="0"/>
              </a:rPr>
              <a:t>Once the number of factors is determined, the communalities can be calculated. As written above, the communality indicates the variance of the variables, which is explained by all factors. If e.g. three factors were selected, the communalities give the variance portion of the respective variable at that with these three factors to be described can.</a:t>
            </a:r>
          </a:p>
        </p:txBody>
      </p:sp>
      <p:pic>
        <p:nvPicPr>
          <p:cNvPr id="4098" name="Picture 2" descr="Communalities">
            <a:extLst>
              <a:ext uri="{FF2B5EF4-FFF2-40B4-BE49-F238E27FC236}">
                <a16:creationId xmlns:a16="http://schemas.microsoft.com/office/drawing/2014/main" id="{0B1BEF1C-5613-456E-6CBF-A17859D6BE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664028"/>
            <a:ext cx="6491984" cy="3668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9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576E4-D75A-2F20-BFEF-F9397036CE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AD06D-5A67-BE2D-352D-BCF52C8D5CE4}"/>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a:t>
            </a:r>
            <a:r>
              <a:rPr lang="en-GB" sz="2800" dirty="0">
                <a:solidFill>
                  <a:srgbClr val="FF0000"/>
                </a:solidFill>
              </a:rPr>
              <a:t>Rotation Matrix</a:t>
            </a:r>
          </a:p>
        </p:txBody>
      </p:sp>
      <p:sp>
        <p:nvSpPr>
          <p:cNvPr id="3" name="Content Placeholder 2">
            <a:extLst>
              <a:ext uri="{FF2B5EF4-FFF2-40B4-BE49-F238E27FC236}">
                <a16:creationId xmlns:a16="http://schemas.microsoft.com/office/drawing/2014/main" id="{5CA9477A-7D27-FB14-4171-B5F9D8217603}"/>
              </a:ext>
            </a:extLst>
          </p:cNvPr>
          <p:cNvSpPr>
            <a:spLocks noGrp="1"/>
          </p:cNvSpPr>
          <p:nvPr>
            <p:ph idx="1"/>
          </p:nvPr>
        </p:nvSpPr>
        <p:spPr>
          <a:xfrm>
            <a:off x="-1" y="1077686"/>
            <a:ext cx="12192001" cy="5780313"/>
          </a:xfrm>
        </p:spPr>
        <p:txBody>
          <a:bodyPr>
            <a:normAutofit/>
          </a:bodyPr>
          <a:lstStyle/>
          <a:p>
            <a:r>
              <a:rPr lang="en-GB" b="0" i="0" dirty="0">
                <a:solidFill>
                  <a:srgbClr val="212529"/>
                </a:solidFill>
                <a:effectLst/>
                <a:latin typeface="Roboto" panose="02000000000000000000" pitchFamily="2" charset="0"/>
              </a:rPr>
              <a:t>The computation of the component matrix has the consequence that on the first factor many variables highly load. This results in the fact that the component matrix usually cannot be interpreted meaningfully. Therefore a rotation of this matrix takes place. For this rotation there are different procedures, but the most common is the </a:t>
            </a:r>
            <a:r>
              <a:rPr lang="en-GB" b="0" i="1" dirty="0">
                <a:solidFill>
                  <a:srgbClr val="212529"/>
                </a:solidFill>
                <a:effectLst/>
                <a:latin typeface="Roboto" panose="02000000000000000000" pitchFamily="2" charset="0"/>
              </a:rPr>
              <a:t>analytical Varimax rotation</a:t>
            </a:r>
            <a:endParaRPr lang="en-GB" b="0"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3771581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461C-3ECC-BC2A-CC25-A3420454F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42FDCC-A273-360A-8DBB-744654F53E15}"/>
              </a:ext>
            </a:extLst>
          </p:cNvPr>
          <p:cNvSpPr>
            <a:spLocks noGrp="1"/>
          </p:cNvSpPr>
          <p:nvPr>
            <p:ph type="title"/>
          </p:nvPr>
        </p:nvSpPr>
        <p:spPr>
          <a:xfrm>
            <a:off x="0" y="0"/>
            <a:ext cx="12192000" cy="1077686"/>
          </a:xfrm>
        </p:spPr>
        <p:txBody>
          <a:bodyPr>
            <a:normAutofit fontScale="90000"/>
          </a:bodyPr>
          <a:lstStyle/>
          <a:p>
            <a:r>
              <a:rPr lang="en-GB" dirty="0"/>
              <a:t>Exploratory Factor Analysis </a:t>
            </a:r>
            <a:br>
              <a:rPr lang="en-GB" dirty="0"/>
            </a:br>
            <a:r>
              <a:rPr lang="en-GB" sz="2800" dirty="0"/>
              <a:t>- </a:t>
            </a:r>
            <a:r>
              <a:rPr lang="en-GB" sz="2800" dirty="0">
                <a:solidFill>
                  <a:srgbClr val="FF0000"/>
                </a:solidFill>
              </a:rPr>
              <a:t>Varimax Rotation</a:t>
            </a:r>
          </a:p>
        </p:txBody>
      </p:sp>
      <p:sp>
        <p:nvSpPr>
          <p:cNvPr id="3" name="Content Placeholder 2">
            <a:extLst>
              <a:ext uri="{FF2B5EF4-FFF2-40B4-BE49-F238E27FC236}">
                <a16:creationId xmlns:a16="http://schemas.microsoft.com/office/drawing/2014/main" id="{84BD2441-20A7-495A-AD58-07E77AFF10BA}"/>
              </a:ext>
            </a:extLst>
          </p:cNvPr>
          <p:cNvSpPr>
            <a:spLocks noGrp="1"/>
          </p:cNvSpPr>
          <p:nvPr>
            <p:ph idx="1"/>
          </p:nvPr>
        </p:nvSpPr>
        <p:spPr>
          <a:xfrm>
            <a:off x="-1" y="1077686"/>
            <a:ext cx="4811487" cy="5780313"/>
          </a:xfrm>
        </p:spPr>
        <p:txBody>
          <a:bodyPr>
            <a:normAutofit/>
          </a:bodyPr>
          <a:lstStyle/>
          <a:p>
            <a:r>
              <a:rPr lang="en-GB" b="0" i="0" dirty="0">
                <a:solidFill>
                  <a:srgbClr val="212529"/>
                </a:solidFill>
                <a:effectLst/>
                <a:latin typeface="Roboto" panose="02000000000000000000" pitchFamily="2" charset="0"/>
              </a:rPr>
              <a:t>With the help of the Varimax rotation it should be analytically ensured that per factor certain variables load as high as possible and the other variables load as low as possible. This is obtained when the variance of the factor charges per factor should be as high as possible.</a:t>
            </a:r>
          </a:p>
        </p:txBody>
      </p:sp>
      <p:pic>
        <p:nvPicPr>
          <p:cNvPr id="5122" name="Picture 2" descr="Rotation Matrix (Varimax)">
            <a:extLst>
              <a:ext uri="{FF2B5EF4-FFF2-40B4-BE49-F238E27FC236}">
                <a16:creationId xmlns:a16="http://schemas.microsoft.com/office/drawing/2014/main" id="{6B22A91B-5862-454F-CF3F-0F8645F06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5594" y="770163"/>
            <a:ext cx="5431750" cy="57803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CA6A98-8FA9-022F-01A9-F87E748C2ED1}"/>
              </a:ext>
            </a:extLst>
          </p:cNvPr>
          <p:cNvSpPr txBox="1"/>
          <p:nvPr/>
        </p:nvSpPr>
        <p:spPr>
          <a:xfrm>
            <a:off x="10447344" y="1533717"/>
            <a:ext cx="1799084" cy="5016758"/>
          </a:xfrm>
          <a:prstGeom prst="rect">
            <a:avLst/>
          </a:prstGeom>
          <a:noFill/>
        </p:spPr>
        <p:txBody>
          <a:bodyPr wrap="square">
            <a:spAutoFit/>
          </a:bodyPr>
          <a:lstStyle/>
          <a:p>
            <a:r>
              <a:rPr lang="en-GB" sz="2000" dirty="0">
                <a:solidFill>
                  <a:srgbClr val="FF0000"/>
                </a:solidFill>
              </a:rPr>
              <a:t>it is to be recognized now that "outgoing" and "sociable" lay on Extraversion, "industriously" and "dutiful" lay on conscientiousness and "warmheartedly" and "helpfully" on agreeableness</a:t>
            </a:r>
          </a:p>
        </p:txBody>
      </p:sp>
    </p:spTree>
    <p:extLst>
      <p:ext uri="{BB962C8B-B14F-4D97-AF65-F5344CB8AC3E}">
        <p14:creationId xmlns:p14="http://schemas.microsoft.com/office/powerpoint/2010/main" val="4150826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87BC6-7CF0-6522-17E6-A5C7E7964F63}"/>
              </a:ext>
            </a:extLst>
          </p:cNvPr>
          <p:cNvSpPr>
            <a:spLocks noGrp="1"/>
          </p:cNvSpPr>
          <p:nvPr>
            <p:ph type="title"/>
          </p:nvPr>
        </p:nvSpPr>
        <p:spPr/>
        <p:txBody>
          <a:bodyPr/>
          <a:lstStyle/>
          <a:p>
            <a:r>
              <a:rPr lang="en-GB" dirty="0"/>
              <a:t>Exploratory Factor Analysis</a:t>
            </a:r>
          </a:p>
        </p:txBody>
      </p:sp>
      <p:sp>
        <p:nvSpPr>
          <p:cNvPr id="3" name="Content Placeholder 2">
            <a:extLst>
              <a:ext uri="{FF2B5EF4-FFF2-40B4-BE49-F238E27FC236}">
                <a16:creationId xmlns:a16="http://schemas.microsoft.com/office/drawing/2014/main" id="{0F78E8CA-308D-724C-9883-6B5DCCF2A07C}"/>
              </a:ext>
            </a:extLst>
          </p:cNvPr>
          <p:cNvSpPr>
            <a:spLocks noGrp="1"/>
          </p:cNvSpPr>
          <p:nvPr>
            <p:ph idx="1"/>
          </p:nvPr>
        </p:nvSpPr>
        <p:spPr/>
        <p:txBody>
          <a:bodyPr/>
          <a:lstStyle/>
          <a:p>
            <a:r>
              <a:rPr lang="en-GB" dirty="0"/>
              <a:t>Exploratory Factor Analysis _ video version</a:t>
            </a:r>
          </a:p>
          <a:p>
            <a:r>
              <a:rPr lang="en-GB" b="1" i="0" dirty="0">
                <a:solidFill>
                  <a:srgbClr val="0F0F0F"/>
                </a:solidFill>
                <a:effectLst/>
                <a:latin typeface="Roboto" panose="02000000000000000000" pitchFamily="2" charset="0"/>
              </a:rPr>
              <a:t> EFA in SPSS (with </a:t>
            </a:r>
            <a:r>
              <a:rPr lang="en-GB" b="1" i="0" dirty="0" err="1">
                <a:solidFill>
                  <a:srgbClr val="0F0F0F"/>
                </a:solidFill>
                <a:effectLst/>
                <a:latin typeface="Roboto" panose="02000000000000000000" pitchFamily="2" charset="0"/>
              </a:rPr>
              <a:t>EigenValues</a:t>
            </a:r>
            <a:r>
              <a:rPr lang="en-GB" b="1" i="0" dirty="0">
                <a:solidFill>
                  <a:srgbClr val="0F0F0F"/>
                </a:solidFill>
                <a:effectLst/>
                <a:latin typeface="Roboto" panose="02000000000000000000" pitchFamily="2" charset="0"/>
              </a:rPr>
              <a:t>):  </a:t>
            </a:r>
            <a:r>
              <a:rPr lang="en-GB" b="1" i="0" dirty="0">
                <a:solidFill>
                  <a:srgbClr val="0F0F0F"/>
                </a:solidFill>
                <a:effectLst/>
                <a:latin typeface="Roboto" panose="02000000000000000000" pitchFamily="2" charset="0"/>
                <a:hlinkClick r:id="rId2"/>
              </a:rPr>
              <a:t>https://www.youtube.com/watch?v=y8_K6tSlx7Y</a:t>
            </a:r>
            <a:r>
              <a:rPr lang="en-GB" b="1" i="0" dirty="0">
                <a:solidFill>
                  <a:srgbClr val="0F0F0F"/>
                </a:solidFill>
                <a:effectLst/>
                <a:latin typeface="Roboto" panose="02000000000000000000" pitchFamily="2" charset="0"/>
              </a:rPr>
              <a:t> </a:t>
            </a:r>
          </a:p>
          <a:p>
            <a:endParaRPr lang="en-GB" dirty="0"/>
          </a:p>
        </p:txBody>
      </p:sp>
    </p:spTree>
    <p:extLst>
      <p:ext uri="{BB962C8B-B14F-4D97-AF65-F5344CB8AC3E}">
        <p14:creationId xmlns:p14="http://schemas.microsoft.com/office/powerpoint/2010/main" val="2968796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15825" cy="1325563"/>
          </a:xfrm>
        </p:spPr>
        <p:txBody>
          <a:bodyPr/>
          <a:lstStyle/>
          <a:p>
            <a:r>
              <a:rPr dirty="0"/>
              <a:t>Principal Component Analysis (PCA)</a:t>
            </a:r>
          </a:p>
        </p:txBody>
      </p:sp>
      <p:sp>
        <p:nvSpPr>
          <p:cNvPr id="3" name="Content Placeholder 2"/>
          <p:cNvSpPr>
            <a:spLocks noGrp="1"/>
          </p:cNvSpPr>
          <p:nvPr>
            <p:ph idx="1"/>
          </p:nvPr>
        </p:nvSpPr>
        <p:spPr>
          <a:xfrm>
            <a:off x="0" y="1253331"/>
            <a:ext cx="11382997" cy="4351338"/>
          </a:xfrm>
        </p:spPr>
        <p:txBody>
          <a:bodyPr>
            <a:normAutofit fontScale="92500" lnSpcReduction="20000"/>
          </a:bodyPr>
          <a:lstStyle/>
          <a:p>
            <a:r>
              <a:rPr lang="en-GB" dirty="0"/>
              <a:t> </a:t>
            </a:r>
            <a:r>
              <a:rPr dirty="0"/>
              <a:t>Purpose: Reduces dimensionality by transforming data into independent components.</a:t>
            </a:r>
          </a:p>
          <a:p>
            <a:r>
              <a:rPr lang="en-GB" dirty="0"/>
              <a:t> </a:t>
            </a:r>
            <a:r>
              <a:rPr dirty="0"/>
              <a:t>Identifies components that explain most variance.</a:t>
            </a:r>
          </a:p>
          <a:p>
            <a:r>
              <a:rPr lang="en-GB" dirty="0"/>
              <a:t>  </a:t>
            </a:r>
            <a:r>
              <a:rPr dirty="0"/>
              <a:t>Applications: Data compression, exploratory</a:t>
            </a:r>
            <a:r>
              <a:rPr lang="en-GB" dirty="0"/>
              <a:t> </a:t>
            </a:r>
            <a:r>
              <a:rPr dirty="0"/>
              <a:t>analysis.</a:t>
            </a:r>
            <a:endParaRPr lang="en-GB" dirty="0"/>
          </a:p>
          <a:p>
            <a:r>
              <a:rPr lang="en-GB" dirty="0">
                <a:hlinkClick r:id="rId2"/>
              </a:rPr>
              <a:t>https://www.engati.com/glossary/principal-component-analysis</a:t>
            </a:r>
            <a:endParaRPr lang="en-GB" dirty="0"/>
          </a:p>
          <a:p>
            <a:r>
              <a:rPr lang="en-GB" b="1" i="0" dirty="0">
                <a:solidFill>
                  <a:srgbClr val="0F0F0F"/>
                </a:solidFill>
                <a:effectLst/>
                <a:latin typeface="Roboto" panose="02000000000000000000" pitchFamily="2" charset="0"/>
              </a:rPr>
              <a:t>Factor Analysis and Principal Component Analysis Using SPSS | A User-Friendly Guide</a:t>
            </a:r>
          </a:p>
          <a:p>
            <a:r>
              <a:rPr lang="en-GB" i="0" dirty="0">
                <a:solidFill>
                  <a:srgbClr val="0F0F0F"/>
                </a:solidFill>
                <a:effectLst/>
                <a:latin typeface="Roboto" panose="02000000000000000000" pitchFamily="2" charset="0"/>
                <a:hlinkClick r:id="rId3"/>
              </a:rPr>
              <a:t>https://www.youtube.com/watch?v=WO4Qzp1wzz4&amp;t=1811s</a:t>
            </a:r>
            <a:r>
              <a:rPr lang="en-GB" i="0" dirty="0">
                <a:solidFill>
                  <a:srgbClr val="0F0F0F"/>
                </a:solidFill>
                <a:effectLst/>
                <a:latin typeface="Roboto" panose="02000000000000000000" pitchFamily="2" charset="0"/>
              </a:rPr>
              <a:t> </a:t>
            </a:r>
          </a:p>
          <a:p>
            <a:r>
              <a:rPr lang="en-GB" dirty="0"/>
              <a:t> </a:t>
            </a:r>
            <a:endParaRPr dirty="0"/>
          </a:p>
        </p:txBody>
      </p:sp>
      <p:pic>
        <p:nvPicPr>
          <p:cNvPr id="4" name="Picture 3">
            <a:extLst>
              <a:ext uri="{FF2B5EF4-FFF2-40B4-BE49-F238E27FC236}">
                <a16:creationId xmlns:a16="http://schemas.microsoft.com/office/drawing/2014/main" id="{75ECB760-8860-6524-8AB0-8BA736D6ADFE}"/>
              </a:ext>
            </a:extLst>
          </p:cNvPr>
          <p:cNvPicPr>
            <a:picLocks noChangeAspect="1"/>
          </p:cNvPicPr>
          <p:nvPr/>
        </p:nvPicPr>
        <p:blipFill>
          <a:blip r:embed="rId4"/>
          <a:stretch>
            <a:fillRect/>
          </a:stretch>
        </p:blipFill>
        <p:spPr>
          <a:xfrm>
            <a:off x="8148947" y="4027863"/>
            <a:ext cx="4043053" cy="283013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1907983" cy="1006475"/>
          </a:xfrm>
        </p:spPr>
        <p:txBody>
          <a:bodyPr/>
          <a:lstStyle/>
          <a:p>
            <a:r>
              <a:rPr dirty="0"/>
              <a:t>Correspondence Analysis</a:t>
            </a:r>
          </a:p>
        </p:txBody>
      </p:sp>
      <p:sp>
        <p:nvSpPr>
          <p:cNvPr id="3" name="Content Placeholder 2"/>
          <p:cNvSpPr>
            <a:spLocks noGrp="1"/>
          </p:cNvSpPr>
          <p:nvPr>
            <p:ph idx="1"/>
          </p:nvPr>
        </p:nvSpPr>
        <p:spPr>
          <a:xfrm>
            <a:off x="0" y="1006475"/>
            <a:ext cx="12315825" cy="4237038"/>
          </a:xfrm>
        </p:spPr>
        <p:txBody>
          <a:bodyPr/>
          <a:lstStyle/>
          <a:p>
            <a:r>
              <a:rPr lang="en-GB" dirty="0"/>
              <a:t> </a:t>
            </a:r>
            <a:r>
              <a:rPr dirty="0"/>
              <a:t>Purpose: Explores relationships among categorical variables.</a:t>
            </a:r>
          </a:p>
          <a:p>
            <a:r>
              <a:rPr lang="en-GB" dirty="0"/>
              <a:t> </a:t>
            </a:r>
            <a:r>
              <a:rPr dirty="0"/>
              <a:t>Produces a graphical map of associations.</a:t>
            </a:r>
          </a:p>
          <a:p>
            <a:r>
              <a:rPr lang="en-GB" dirty="0"/>
              <a:t> </a:t>
            </a:r>
            <a:r>
              <a:rPr dirty="0"/>
              <a:t>Applications: Marketing (brand perception), consumer behavior.</a:t>
            </a:r>
            <a:endParaRPr lang="en-GB" dirty="0"/>
          </a:p>
          <a:p>
            <a:r>
              <a:rPr lang="en-GB" dirty="0">
                <a:hlinkClick r:id="rId2"/>
              </a:rPr>
              <a:t>https://www.youtube.com/watch?v=Z5Lo1hvZ9fA</a:t>
            </a:r>
            <a:r>
              <a:rPr lang="en-GB" dirty="0"/>
              <a:t> </a:t>
            </a:r>
            <a:endParaRPr dirty="0"/>
          </a:p>
        </p:txBody>
      </p:sp>
      <p:pic>
        <p:nvPicPr>
          <p:cNvPr id="4" name="Picture 3">
            <a:extLst>
              <a:ext uri="{FF2B5EF4-FFF2-40B4-BE49-F238E27FC236}">
                <a16:creationId xmlns:a16="http://schemas.microsoft.com/office/drawing/2014/main" id="{4279C745-16ED-E885-B77D-F1847B54AF95}"/>
              </a:ext>
            </a:extLst>
          </p:cNvPr>
          <p:cNvPicPr>
            <a:picLocks noChangeAspect="1"/>
          </p:cNvPicPr>
          <p:nvPr/>
        </p:nvPicPr>
        <p:blipFill>
          <a:blip r:embed="rId3"/>
          <a:stretch>
            <a:fillRect/>
          </a:stretch>
        </p:blipFill>
        <p:spPr>
          <a:xfrm>
            <a:off x="6785361" y="3392552"/>
            <a:ext cx="5287576" cy="346544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296775" cy="781050"/>
          </a:xfrm>
        </p:spPr>
        <p:txBody>
          <a:bodyPr/>
          <a:lstStyle/>
          <a:p>
            <a:r>
              <a:rPr dirty="0"/>
              <a:t>Cluster Analysis</a:t>
            </a:r>
          </a:p>
        </p:txBody>
      </p:sp>
      <p:sp>
        <p:nvSpPr>
          <p:cNvPr id="3" name="Content Placeholder 2"/>
          <p:cNvSpPr>
            <a:spLocks noGrp="1"/>
          </p:cNvSpPr>
          <p:nvPr>
            <p:ph idx="1"/>
          </p:nvPr>
        </p:nvSpPr>
        <p:spPr>
          <a:xfrm>
            <a:off x="-1" y="930275"/>
            <a:ext cx="12392026" cy="4351338"/>
          </a:xfrm>
        </p:spPr>
        <p:txBody>
          <a:bodyPr/>
          <a:lstStyle/>
          <a:p>
            <a:r>
              <a:rPr lang="en-GB" dirty="0"/>
              <a:t> </a:t>
            </a:r>
            <a:r>
              <a:rPr dirty="0"/>
              <a:t>Purpose: Groups items/individuals into clusters based on similarity.</a:t>
            </a:r>
          </a:p>
          <a:p>
            <a:r>
              <a:rPr lang="en-GB" dirty="0"/>
              <a:t> </a:t>
            </a:r>
            <a:r>
              <a:rPr dirty="0"/>
              <a:t>Uses algorithms to find clusters where members are more similar to each other.</a:t>
            </a:r>
          </a:p>
          <a:p>
            <a:r>
              <a:rPr lang="en-GB" dirty="0"/>
              <a:t> </a:t>
            </a:r>
            <a:r>
              <a:rPr dirty="0"/>
              <a:t>Applications: Market segmentation, image analysis, bioinformatics.</a:t>
            </a:r>
            <a:endParaRPr lang="en-GB" dirty="0"/>
          </a:p>
          <a:p>
            <a:r>
              <a:rPr lang="en-GB" dirty="0">
                <a:hlinkClick r:id="rId2"/>
              </a:rPr>
              <a:t>https://www.qualtrics.com/experience-management/research/cluster-analysis/</a:t>
            </a:r>
            <a:r>
              <a:rPr lang="en-GB" dirty="0"/>
              <a:t> </a:t>
            </a:r>
            <a:endParaRPr dirty="0"/>
          </a:p>
        </p:txBody>
      </p:sp>
      <p:pic>
        <p:nvPicPr>
          <p:cNvPr id="4" name="Picture 3">
            <a:extLst>
              <a:ext uri="{FF2B5EF4-FFF2-40B4-BE49-F238E27FC236}">
                <a16:creationId xmlns:a16="http://schemas.microsoft.com/office/drawing/2014/main" id="{4A05DD40-480F-1DAB-B34E-56C7763DCDCA}"/>
              </a:ext>
            </a:extLst>
          </p:cNvPr>
          <p:cNvPicPr>
            <a:picLocks noChangeAspect="1"/>
          </p:cNvPicPr>
          <p:nvPr/>
        </p:nvPicPr>
        <p:blipFill>
          <a:blip r:embed="rId3"/>
          <a:stretch>
            <a:fillRect/>
          </a:stretch>
        </p:blipFill>
        <p:spPr>
          <a:xfrm>
            <a:off x="6619009" y="3142671"/>
            <a:ext cx="5572990" cy="37153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53800" cy="987425"/>
          </a:xfrm>
        </p:spPr>
        <p:txBody>
          <a:bodyPr>
            <a:normAutofit fontScale="90000"/>
          </a:bodyPr>
          <a:lstStyle/>
          <a:p>
            <a:r>
              <a:rPr dirty="0"/>
              <a:t>Example Application: Brand Perception Study</a:t>
            </a:r>
          </a:p>
        </p:txBody>
      </p:sp>
      <p:sp>
        <p:nvSpPr>
          <p:cNvPr id="3" name="Content Placeholder 2"/>
          <p:cNvSpPr>
            <a:spLocks noGrp="1"/>
          </p:cNvSpPr>
          <p:nvPr>
            <p:ph idx="1"/>
          </p:nvPr>
        </p:nvSpPr>
        <p:spPr>
          <a:xfrm>
            <a:off x="195943" y="987425"/>
            <a:ext cx="11843657" cy="5499100"/>
          </a:xfrm>
        </p:spPr>
        <p:txBody>
          <a:bodyPr/>
          <a:lstStyle/>
          <a:p>
            <a:r>
              <a:rPr lang="en-GB" dirty="0"/>
              <a:t> </a:t>
            </a:r>
            <a:r>
              <a:rPr dirty="0"/>
              <a:t>Using MDS, a company can map brands in a two-dimensional space to understand consumer perceptions.</a:t>
            </a:r>
          </a:p>
          <a:p>
            <a:r>
              <a:rPr lang="en-GB" dirty="0"/>
              <a:t> </a:t>
            </a:r>
            <a:r>
              <a:rPr dirty="0"/>
              <a:t>Brands perceived similarly are closer, while different brands are farther apart.</a:t>
            </a:r>
          </a:p>
          <a:p>
            <a:r>
              <a:rPr lang="en-GB" dirty="0"/>
              <a:t> </a:t>
            </a:r>
            <a:r>
              <a:rPr dirty="0"/>
              <a:t>Useful for identifying strengths and differentiation in the market.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400" dirty="0">
                <a:solidFill>
                  <a:schemeClr val="tx1"/>
                </a:solidFill>
                <a:hlinkClick r:id="rId2">
                  <a:extLst>
                    <a:ext uri="{A12FA001-AC4F-418D-AE19-62706E023703}">
                      <ahyp:hlinkClr xmlns:ahyp="http://schemas.microsoft.com/office/drawing/2018/hyperlinkcolor" val="tx"/>
                    </a:ext>
                  </a:extLst>
                </a:hlinkClick>
              </a:rPr>
              <a:t>T-test - https://datatab.net/tutorial/t-test</a:t>
            </a:r>
          </a:p>
          <a:p>
            <a:r>
              <a:rPr lang="en-GB" sz="1400" dirty="0" err="1">
                <a:solidFill>
                  <a:schemeClr val="tx1"/>
                </a:solidFill>
                <a:hlinkClick r:id="rId2">
                  <a:extLst>
                    <a:ext uri="{A12FA001-AC4F-418D-AE19-62706E023703}">
                      <ahyp:hlinkClr xmlns:ahyp="http://schemas.microsoft.com/office/drawing/2018/hyperlinkcolor" val="tx"/>
                    </a:ext>
                  </a:extLst>
                </a:hlinkClick>
              </a:rPr>
              <a:t>T_Test</a:t>
            </a:r>
            <a:r>
              <a:rPr lang="en-GB" sz="1400" dirty="0">
                <a:solidFill>
                  <a:schemeClr val="tx1"/>
                </a:solidFill>
                <a:hlinkClick r:id="rId2">
                  <a:extLst>
                    <a:ext uri="{A12FA001-AC4F-418D-AE19-62706E023703}">
                      <ahyp:hlinkClr xmlns:ahyp="http://schemas.microsoft.com/office/drawing/2018/hyperlinkcolor" val="tx"/>
                    </a:ext>
                  </a:extLst>
                </a:hlinkClick>
              </a:rPr>
              <a:t> Video: https://www.youtube.com/watch?v=VekJxtk4BYM&amp;t=5s </a:t>
            </a:r>
          </a:p>
          <a:p>
            <a:endParaRPr lang="en-GB" sz="1600" dirty="0">
              <a:solidFill>
                <a:schemeClr val="tx1"/>
              </a:solidFill>
              <a:hlinkClick r:id="rId2">
                <a:extLst>
                  <a:ext uri="{A12FA001-AC4F-418D-AE19-62706E023703}">
                    <ahyp:hlinkClr xmlns:ahyp="http://schemas.microsoft.com/office/drawing/2018/hyperlinkcolor" val="tx"/>
                  </a:ext>
                </a:extLst>
              </a:hlinkClick>
            </a:endParaRPr>
          </a:p>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600" dirty="0">
              <a:solidFill>
                <a:srgbClr val="D26012"/>
              </a:solidFill>
              <a:hlinkClick r:id="rId2">
                <a:extLst>
                  <a:ext uri="{A12FA001-AC4F-418D-AE19-62706E023703}">
                    <ahyp:hlinkClr xmlns:ahyp="http://schemas.microsoft.com/office/drawing/2018/hyperlinkcolor" val="tx"/>
                  </a:ext>
                </a:extLst>
              </a:hlinkClick>
            </a:endParaRP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https://datatab.net/tutorial/level-of-measurement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https://datatab.net/tutorial/t-distribution</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71B880-7636-3841-3F3C-6EB8B911B2B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00039EE-E989-B403-AFA9-9986AAE86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8C9A664A-9404-0C61-EFE6-98C01520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713D9F0E-DEE4-AE31-BA37-01F426E27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FB3A27CC-F546-CA07-FBB1-10EBA98C7887}"/>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C074B6AA-84A9-6D5F-8E93-52892A0E8B2E}"/>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2A9FD81A-33EA-38C5-D740-E03AAC724E5E}"/>
              </a:ext>
            </a:extLst>
          </p:cNvPr>
          <p:cNvSpPr>
            <a:spLocks noGrp="1"/>
          </p:cNvSpPr>
          <p:nvPr>
            <p:ph type="subTitle" idx="1"/>
          </p:nvPr>
        </p:nvSpPr>
        <p:spPr>
          <a:xfrm>
            <a:off x="0" y="4069780"/>
            <a:ext cx="12167560" cy="2056617"/>
          </a:xfrm>
        </p:spPr>
        <p:txBody>
          <a:bodyPr anchor="t">
            <a:normAutofit/>
          </a:bodyPr>
          <a:lstStyle/>
          <a:p>
            <a:pPr>
              <a:spcBef>
                <a:spcPts val="1125"/>
              </a:spcBef>
            </a:pPr>
            <a:r>
              <a:rPr lang="en-GB" sz="4000" dirty="0" err="1">
                <a:solidFill>
                  <a:srgbClr val="FFFFFF"/>
                </a:solidFill>
              </a:rPr>
              <a:t>Measurnments</a:t>
            </a:r>
            <a:r>
              <a:rPr lang="en-GB" sz="4000" dirty="0">
                <a:solidFill>
                  <a:srgbClr val="FFFFFF"/>
                </a:solidFill>
              </a:rPr>
              <a:t>_ Qualitative Measures</a:t>
            </a:r>
          </a:p>
          <a:p>
            <a:r>
              <a:rPr lang="en-GB" sz="4000" dirty="0"/>
              <a:t>An Overview</a:t>
            </a:r>
            <a:endParaRPr lang="en-GB" sz="4000" dirty="0">
              <a:solidFill>
                <a:srgbClr val="FFFFFF"/>
              </a:solidFill>
            </a:endParaRPr>
          </a:p>
        </p:txBody>
      </p:sp>
      <p:grpSp>
        <p:nvGrpSpPr>
          <p:cNvPr id="40" name="Top Left">
            <a:extLst>
              <a:ext uri="{FF2B5EF4-FFF2-40B4-BE49-F238E27FC236}">
                <a16:creationId xmlns:a16="http://schemas.microsoft.com/office/drawing/2014/main" id="{77A46B56-D79D-2D09-FD2F-088D9D7B48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EEED789B-282B-7EE0-EFBC-8F52B0143C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B3C2789-5F2A-6852-BF8F-3E6B7844D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6263B9-AE9B-B814-A36B-6A0A19C43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AA66D20-1866-0EBB-C706-43AD10500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066CCA7-609B-FE22-F26C-4B81932CFB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8D34318-06C9-63E4-AB46-3EEBA9910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9BF7838-E731-CCF2-9A49-D48777E02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2A4D4EEA-780B-82F8-131E-23E11C0284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DC063765-A4BC-D3D0-AEE3-D756CC9034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403468A6-618D-2C36-D964-573E0A101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53B6679-718C-84C2-1BFC-28E23A4503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3E112DDF-F505-E1C7-7A15-A6D986133D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B1CDEC99-BC3D-9855-28BE-2C1860CBE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2A1D1E5-5986-05CE-DEAA-29D58D3BC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0132BE27-BE47-4369-01F7-8D7AAC486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4EF13B20-B2AA-9309-2148-EB0378019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125C34E4-D930-B8EB-198A-F15D12D35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DC8E9BF4-ECB3-7414-EE86-57D58B4F0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C0493126-C7C1-D034-43E3-439E333D2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F4136F4E-CAA6-B204-F313-0E2EC2AC2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90344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1B3E3-A33D-485A-3781-1DC7D7123255}"/>
              </a:ext>
            </a:extLst>
          </p:cNvPr>
          <p:cNvSpPr>
            <a:spLocks noGrp="1"/>
          </p:cNvSpPr>
          <p:nvPr>
            <p:ph type="title"/>
          </p:nvPr>
        </p:nvSpPr>
        <p:spPr/>
        <p:txBody>
          <a:bodyPr>
            <a:normAutofit fontScale="90000"/>
          </a:bodyPr>
          <a:lstStyle/>
          <a:p>
            <a:r>
              <a:rPr lang="en-GB" b="1" i="0" dirty="0">
                <a:solidFill>
                  <a:srgbClr val="212529"/>
                </a:solidFill>
                <a:effectLst/>
                <a:latin typeface="aeonik"/>
              </a:rPr>
              <a:t>Qualitative Measures</a:t>
            </a:r>
            <a:br>
              <a:rPr lang="en-GB" b="1" i="0" dirty="0">
                <a:solidFill>
                  <a:srgbClr val="212529"/>
                </a:solidFill>
                <a:effectLst/>
                <a:latin typeface="aeonik"/>
              </a:rPr>
            </a:br>
            <a:endParaRPr lang="en-GB" dirty="0"/>
          </a:p>
        </p:txBody>
      </p:sp>
      <p:sp>
        <p:nvSpPr>
          <p:cNvPr id="3" name="Content Placeholder 2">
            <a:extLst>
              <a:ext uri="{FF2B5EF4-FFF2-40B4-BE49-F238E27FC236}">
                <a16:creationId xmlns:a16="http://schemas.microsoft.com/office/drawing/2014/main" id="{00248D39-A9AD-90E2-B563-C74FB25E8A53}"/>
              </a:ext>
            </a:extLst>
          </p:cNvPr>
          <p:cNvSpPr>
            <a:spLocks noGrp="1"/>
          </p:cNvSpPr>
          <p:nvPr>
            <p:ph idx="1"/>
          </p:nvPr>
        </p:nvSpPr>
        <p:spPr/>
        <p:txBody>
          <a:bodyPr>
            <a:normAutofit lnSpcReduction="10000"/>
          </a:bodyPr>
          <a:lstStyle/>
          <a:p>
            <a:r>
              <a:rPr lang="en-GB" dirty="0"/>
              <a:t> Do you need to achieve a deep understanding of the issues?</a:t>
            </a:r>
          </a:p>
          <a:p>
            <a:r>
              <a:rPr lang="en-GB" dirty="0"/>
              <a:t>Are you willing to trade detail for generalisability?</a:t>
            </a:r>
          </a:p>
          <a:p>
            <a:r>
              <a:rPr lang="en-GB" b="1" i="0" dirty="0">
                <a:solidFill>
                  <a:srgbClr val="212529"/>
                </a:solidFill>
                <a:effectLst/>
                <a:latin typeface="aeonik"/>
              </a:rPr>
              <a:t>The Qualitative Debate</a:t>
            </a:r>
          </a:p>
          <a:p>
            <a:pPr lvl="1"/>
            <a:r>
              <a:rPr lang="en-GB" dirty="0"/>
              <a:t>The Qualitative-Quantitative Debate</a:t>
            </a:r>
          </a:p>
          <a:p>
            <a:pPr lvl="1"/>
            <a:r>
              <a:rPr lang="en-GB" dirty="0"/>
              <a:t>Qualitative and Quantitative Data</a:t>
            </a:r>
          </a:p>
          <a:p>
            <a:pPr lvl="1"/>
            <a:r>
              <a:rPr lang="en-GB" dirty="0"/>
              <a:t>All qualitative data can be coded quantitatively.</a:t>
            </a:r>
          </a:p>
          <a:p>
            <a:pPr lvl="1"/>
            <a:r>
              <a:rPr lang="en-GB" b="0" i="0" dirty="0">
                <a:solidFill>
                  <a:srgbClr val="212529"/>
                </a:solidFill>
                <a:effectLst/>
                <a:latin typeface="aeonik"/>
              </a:rPr>
              <a:t>Qualitative and Quantitative Assumptions</a:t>
            </a:r>
          </a:p>
          <a:p>
            <a:pPr lvl="2"/>
            <a:r>
              <a:rPr lang="en-GB" dirty="0"/>
              <a:t>Quantitative research is confirmatory and deductive in nature.</a:t>
            </a:r>
          </a:p>
          <a:p>
            <a:pPr lvl="2"/>
            <a:r>
              <a:rPr lang="en-GB" dirty="0"/>
              <a:t>Qualitative research is exploratory and inductive in nature.</a:t>
            </a:r>
          </a:p>
        </p:txBody>
      </p:sp>
    </p:spTree>
    <p:extLst>
      <p:ext uri="{BB962C8B-B14F-4D97-AF65-F5344CB8AC3E}">
        <p14:creationId xmlns:p14="http://schemas.microsoft.com/office/powerpoint/2010/main" val="14808167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E0E1B-2100-1756-6510-9EA20C0E54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B8CA9-7E76-4ACC-B598-4765E0194F51}"/>
              </a:ext>
            </a:extLst>
          </p:cNvPr>
          <p:cNvSpPr>
            <a:spLocks noGrp="1"/>
          </p:cNvSpPr>
          <p:nvPr>
            <p:ph type="title"/>
          </p:nvPr>
        </p:nvSpPr>
        <p:spPr/>
        <p:txBody>
          <a:bodyPr>
            <a:normAutofit fontScale="90000"/>
          </a:bodyPr>
          <a:lstStyle/>
          <a:p>
            <a:r>
              <a:rPr lang="en-GB" b="1" i="0" dirty="0">
                <a:solidFill>
                  <a:srgbClr val="212529"/>
                </a:solidFill>
                <a:effectLst/>
                <a:latin typeface="aeonik"/>
              </a:rPr>
              <a:t>Qualitative Measures</a:t>
            </a:r>
            <a:br>
              <a:rPr lang="en-GB" b="1" i="0" dirty="0">
                <a:solidFill>
                  <a:srgbClr val="212529"/>
                </a:solidFill>
                <a:effectLst/>
                <a:latin typeface="aeonik"/>
              </a:rPr>
            </a:br>
            <a:r>
              <a:rPr lang="en-GB" b="1" i="0" dirty="0">
                <a:solidFill>
                  <a:srgbClr val="212529"/>
                </a:solidFill>
                <a:effectLst/>
                <a:latin typeface="aeonik"/>
              </a:rPr>
              <a:t>Qualitative Data</a:t>
            </a:r>
            <a:endParaRPr lang="en-GB" dirty="0"/>
          </a:p>
        </p:txBody>
      </p:sp>
      <p:sp>
        <p:nvSpPr>
          <p:cNvPr id="3" name="Content Placeholder 2">
            <a:extLst>
              <a:ext uri="{FF2B5EF4-FFF2-40B4-BE49-F238E27FC236}">
                <a16:creationId xmlns:a16="http://schemas.microsoft.com/office/drawing/2014/main" id="{80F67322-7C80-4555-C5D1-C64BDBE3947F}"/>
              </a:ext>
            </a:extLst>
          </p:cNvPr>
          <p:cNvSpPr>
            <a:spLocks noGrp="1"/>
          </p:cNvSpPr>
          <p:nvPr>
            <p:ph idx="1"/>
          </p:nvPr>
        </p:nvSpPr>
        <p:spPr/>
        <p:txBody>
          <a:bodyPr>
            <a:normAutofit fontScale="92500" lnSpcReduction="10000"/>
          </a:bodyPr>
          <a:lstStyle/>
          <a:p>
            <a:pPr algn="l"/>
            <a:r>
              <a:rPr lang="en-GB" b="1" i="0" dirty="0">
                <a:solidFill>
                  <a:srgbClr val="212529"/>
                </a:solidFill>
                <a:effectLst/>
                <a:latin typeface="aeonik"/>
              </a:rPr>
              <a:t>Qualitative Data </a:t>
            </a:r>
          </a:p>
          <a:p>
            <a:pPr lvl="1"/>
            <a:r>
              <a:rPr lang="en-GB" b="0" i="0" dirty="0">
                <a:solidFill>
                  <a:srgbClr val="212529"/>
                </a:solidFill>
                <a:effectLst/>
                <a:latin typeface="aeonik"/>
              </a:rPr>
              <a:t>In-Depth Interviews</a:t>
            </a:r>
          </a:p>
          <a:p>
            <a:pPr lvl="1"/>
            <a:r>
              <a:rPr lang="en-GB" b="0" i="0" dirty="0">
                <a:solidFill>
                  <a:srgbClr val="212529"/>
                </a:solidFill>
                <a:effectLst/>
                <a:latin typeface="aeonik"/>
              </a:rPr>
              <a:t>Direct Observation</a:t>
            </a:r>
          </a:p>
          <a:p>
            <a:pPr lvl="1"/>
            <a:r>
              <a:rPr lang="en-GB" b="0" i="0" dirty="0">
                <a:solidFill>
                  <a:srgbClr val="212529"/>
                </a:solidFill>
                <a:effectLst/>
                <a:latin typeface="aeonik"/>
              </a:rPr>
              <a:t>Written Documents</a:t>
            </a:r>
          </a:p>
          <a:p>
            <a:r>
              <a:rPr lang="en-GB" b="1" i="0" dirty="0">
                <a:solidFill>
                  <a:srgbClr val="212529"/>
                </a:solidFill>
                <a:effectLst/>
                <a:latin typeface="aeonik"/>
              </a:rPr>
              <a:t>Qualitative Approaches</a:t>
            </a:r>
          </a:p>
          <a:p>
            <a:pPr lvl="1"/>
            <a:r>
              <a:rPr lang="en-GB" b="0" i="0" dirty="0">
                <a:solidFill>
                  <a:srgbClr val="212529"/>
                </a:solidFill>
                <a:effectLst/>
                <a:latin typeface="aeonik"/>
              </a:rPr>
              <a:t>Ethnography</a:t>
            </a:r>
          </a:p>
          <a:p>
            <a:pPr lvl="1"/>
            <a:r>
              <a:rPr lang="en-GB" b="0" i="0" dirty="0">
                <a:solidFill>
                  <a:srgbClr val="212529"/>
                </a:solidFill>
                <a:effectLst/>
                <a:latin typeface="aeonik"/>
              </a:rPr>
              <a:t>Phenomenology</a:t>
            </a:r>
          </a:p>
          <a:p>
            <a:pPr lvl="1"/>
            <a:r>
              <a:rPr lang="en-GB" b="0" i="0" dirty="0">
                <a:solidFill>
                  <a:srgbClr val="212529"/>
                </a:solidFill>
                <a:effectLst/>
                <a:latin typeface="aeonik"/>
              </a:rPr>
              <a:t>Field Research</a:t>
            </a:r>
          </a:p>
          <a:p>
            <a:pPr lvl="1"/>
            <a:r>
              <a:rPr lang="en-GB" b="0" i="0" dirty="0">
                <a:solidFill>
                  <a:srgbClr val="212529"/>
                </a:solidFill>
                <a:effectLst/>
                <a:latin typeface="aeonik"/>
              </a:rPr>
              <a:t>Grounded Theory</a:t>
            </a:r>
            <a:endParaRPr lang="en-GB" dirty="0">
              <a:solidFill>
                <a:srgbClr val="212529"/>
              </a:solidFill>
              <a:latin typeface="aeonik"/>
            </a:endParaRPr>
          </a:p>
          <a:p>
            <a:pPr lvl="2"/>
            <a:r>
              <a:rPr lang="en-GB" b="0" i="0" dirty="0">
                <a:solidFill>
                  <a:srgbClr val="212529"/>
                </a:solidFill>
                <a:effectLst/>
                <a:latin typeface="aeonik"/>
              </a:rPr>
              <a:t>Grounded theory is a complex </a:t>
            </a:r>
            <a:r>
              <a:rPr lang="en-GB" b="0" i="1" dirty="0">
                <a:solidFill>
                  <a:srgbClr val="212529"/>
                </a:solidFill>
                <a:effectLst/>
                <a:latin typeface="aeonik"/>
              </a:rPr>
              <a:t>iterative</a:t>
            </a:r>
            <a:r>
              <a:rPr lang="en-GB" b="0" i="0" dirty="0">
                <a:solidFill>
                  <a:srgbClr val="212529"/>
                </a:solidFill>
                <a:effectLst/>
                <a:latin typeface="aeonik"/>
              </a:rPr>
              <a:t> process. </a:t>
            </a:r>
          </a:p>
        </p:txBody>
      </p:sp>
    </p:spTree>
    <p:extLst>
      <p:ext uri="{BB962C8B-B14F-4D97-AF65-F5344CB8AC3E}">
        <p14:creationId xmlns:p14="http://schemas.microsoft.com/office/powerpoint/2010/main" val="1067569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920C5-DAA2-D5E7-5935-9763F590EB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AC14A-44FE-957C-D9F8-7F9F223E9B4A}"/>
              </a:ext>
            </a:extLst>
          </p:cNvPr>
          <p:cNvSpPr>
            <a:spLocks noGrp="1"/>
          </p:cNvSpPr>
          <p:nvPr>
            <p:ph type="title"/>
          </p:nvPr>
        </p:nvSpPr>
        <p:spPr/>
        <p:txBody>
          <a:bodyPr>
            <a:normAutofit/>
          </a:bodyPr>
          <a:lstStyle/>
          <a:p>
            <a:r>
              <a:rPr lang="en-GB" b="1" i="0" dirty="0">
                <a:solidFill>
                  <a:srgbClr val="212529"/>
                </a:solidFill>
                <a:effectLst/>
                <a:latin typeface="aeonik"/>
              </a:rPr>
              <a:t>Qualitative Measures</a:t>
            </a:r>
            <a:endParaRPr lang="en-GB" dirty="0"/>
          </a:p>
        </p:txBody>
      </p:sp>
      <p:sp>
        <p:nvSpPr>
          <p:cNvPr id="3" name="Content Placeholder 2">
            <a:extLst>
              <a:ext uri="{FF2B5EF4-FFF2-40B4-BE49-F238E27FC236}">
                <a16:creationId xmlns:a16="http://schemas.microsoft.com/office/drawing/2014/main" id="{B914CBAB-3D33-5224-124C-2FCDF80FE6A8}"/>
              </a:ext>
            </a:extLst>
          </p:cNvPr>
          <p:cNvSpPr>
            <a:spLocks noGrp="1"/>
          </p:cNvSpPr>
          <p:nvPr>
            <p:ph idx="1"/>
          </p:nvPr>
        </p:nvSpPr>
        <p:spPr/>
        <p:txBody>
          <a:bodyPr>
            <a:normAutofit/>
          </a:bodyPr>
          <a:lstStyle/>
          <a:p>
            <a:pPr algn="l">
              <a:spcBef>
                <a:spcPts val="1125"/>
              </a:spcBef>
            </a:pPr>
            <a:r>
              <a:rPr lang="en-GB" b="1" i="0" dirty="0">
                <a:solidFill>
                  <a:srgbClr val="212529"/>
                </a:solidFill>
                <a:effectLst/>
                <a:latin typeface="aeonik"/>
              </a:rPr>
              <a:t>Qualitative Methods</a:t>
            </a:r>
          </a:p>
          <a:p>
            <a:pPr lvl="1"/>
            <a:r>
              <a:rPr lang="en-GB" b="0" i="0" dirty="0">
                <a:solidFill>
                  <a:srgbClr val="212529"/>
                </a:solidFill>
                <a:effectLst/>
                <a:latin typeface="aeonik"/>
              </a:rPr>
              <a:t>Participant Observation</a:t>
            </a:r>
          </a:p>
          <a:p>
            <a:pPr lvl="1"/>
            <a:r>
              <a:rPr lang="en-GB" b="0" i="0" dirty="0">
                <a:solidFill>
                  <a:srgbClr val="212529"/>
                </a:solidFill>
                <a:effectLst/>
                <a:latin typeface="aeonik"/>
              </a:rPr>
              <a:t>Direct Observation</a:t>
            </a:r>
          </a:p>
          <a:p>
            <a:pPr lvl="1"/>
            <a:r>
              <a:rPr lang="en-GB" b="0" i="0" dirty="0">
                <a:solidFill>
                  <a:srgbClr val="212529"/>
                </a:solidFill>
                <a:effectLst/>
                <a:latin typeface="aeonik"/>
              </a:rPr>
              <a:t>Unstructured Interviewing</a:t>
            </a:r>
          </a:p>
          <a:p>
            <a:pPr lvl="1"/>
            <a:r>
              <a:rPr lang="en-GB" b="0" i="0" dirty="0">
                <a:solidFill>
                  <a:srgbClr val="212529"/>
                </a:solidFill>
                <a:effectLst/>
                <a:latin typeface="aeonik"/>
              </a:rPr>
              <a:t>Case Studies</a:t>
            </a:r>
          </a:p>
          <a:p>
            <a:pPr marL="457200" lvl="1" indent="0">
              <a:buNone/>
            </a:pPr>
            <a:endParaRPr lang="en-GB" b="0" i="0" dirty="0">
              <a:solidFill>
                <a:srgbClr val="212529"/>
              </a:solidFill>
              <a:effectLst/>
              <a:latin typeface="aeonik"/>
            </a:endParaRPr>
          </a:p>
        </p:txBody>
      </p:sp>
    </p:spTree>
    <p:extLst>
      <p:ext uri="{BB962C8B-B14F-4D97-AF65-F5344CB8AC3E}">
        <p14:creationId xmlns:p14="http://schemas.microsoft.com/office/powerpoint/2010/main" val="1213737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04CC4-E92D-F18A-61EF-DD93738F61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06893F-E9BB-D986-9B9B-B8130F097F67}"/>
              </a:ext>
            </a:extLst>
          </p:cNvPr>
          <p:cNvSpPr>
            <a:spLocks noGrp="1"/>
          </p:cNvSpPr>
          <p:nvPr>
            <p:ph type="title"/>
          </p:nvPr>
        </p:nvSpPr>
        <p:spPr/>
        <p:txBody>
          <a:bodyPr>
            <a:normAutofit/>
          </a:bodyPr>
          <a:lstStyle/>
          <a:p>
            <a:r>
              <a:rPr lang="en-GB" b="1" i="0" dirty="0">
                <a:solidFill>
                  <a:srgbClr val="212529"/>
                </a:solidFill>
                <a:effectLst/>
                <a:latin typeface="aeonik"/>
              </a:rPr>
              <a:t>Qualitative Measures</a:t>
            </a:r>
            <a:endParaRPr lang="en-GB" dirty="0"/>
          </a:p>
        </p:txBody>
      </p:sp>
      <p:sp>
        <p:nvSpPr>
          <p:cNvPr id="3" name="Content Placeholder 2">
            <a:extLst>
              <a:ext uri="{FF2B5EF4-FFF2-40B4-BE49-F238E27FC236}">
                <a16:creationId xmlns:a16="http://schemas.microsoft.com/office/drawing/2014/main" id="{4147B48B-2793-839B-5321-538D0DEFDC3B}"/>
              </a:ext>
            </a:extLst>
          </p:cNvPr>
          <p:cNvSpPr>
            <a:spLocks noGrp="1"/>
          </p:cNvSpPr>
          <p:nvPr>
            <p:ph idx="1"/>
          </p:nvPr>
        </p:nvSpPr>
        <p:spPr/>
        <p:txBody>
          <a:bodyPr>
            <a:normAutofit/>
          </a:bodyPr>
          <a:lstStyle/>
          <a:p>
            <a:pPr algn="l">
              <a:spcBef>
                <a:spcPts val="1125"/>
              </a:spcBef>
            </a:pPr>
            <a:r>
              <a:rPr lang="en-GB" b="1" i="0" dirty="0">
                <a:solidFill>
                  <a:srgbClr val="212529"/>
                </a:solidFill>
                <a:effectLst/>
                <a:latin typeface="aeonik"/>
              </a:rPr>
              <a:t>Qualitative Validity</a:t>
            </a:r>
          </a:p>
          <a:p>
            <a:pPr>
              <a:spcBef>
                <a:spcPts val="1125"/>
              </a:spcBef>
            </a:pPr>
            <a:r>
              <a:rPr lang="en-GB" b="0" i="0" dirty="0">
                <a:solidFill>
                  <a:srgbClr val="212529"/>
                </a:solidFill>
                <a:effectLst/>
                <a:latin typeface="aeonik"/>
              </a:rPr>
              <a:t>Credibility</a:t>
            </a:r>
          </a:p>
          <a:p>
            <a:pPr>
              <a:spcBef>
                <a:spcPts val="1125"/>
              </a:spcBef>
            </a:pPr>
            <a:r>
              <a:rPr lang="en-GB" b="0" i="0" dirty="0">
                <a:solidFill>
                  <a:srgbClr val="212529"/>
                </a:solidFill>
                <a:effectLst/>
                <a:latin typeface="aeonik"/>
              </a:rPr>
              <a:t>Transferability</a:t>
            </a:r>
          </a:p>
          <a:p>
            <a:pPr>
              <a:spcBef>
                <a:spcPts val="1125"/>
              </a:spcBef>
            </a:pPr>
            <a:r>
              <a:rPr lang="en-GB" b="0" i="0" dirty="0">
                <a:solidFill>
                  <a:srgbClr val="212529"/>
                </a:solidFill>
                <a:effectLst/>
                <a:latin typeface="aeonik"/>
              </a:rPr>
              <a:t>Dependability</a:t>
            </a:r>
          </a:p>
          <a:p>
            <a:pPr>
              <a:spcBef>
                <a:spcPts val="1125"/>
              </a:spcBef>
            </a:pPr>
            <a:r>
              <a:rPr lang="en-GB" b="0" i="0" dirty="0">
                <a:solidFill>
                  <a:srgbClr val="212529"/>
                </a:solidFill>
                <a:effectLst/>
                <a:latin typeface="aeonik"/>
              </a:rPr>
              <a:t>Confirmability</a:t>
            </a:r>
          </a:p>
          <a:p>
            <a:pPr>
              <a:spcBef>
                <a:spcPts val="1125"/>
              </a:spcBef>
            </a:pPr>
            <a:endParaRPr lang="en-GB" b="0" i="0" dirty="0">
              <a:solidFill>
                <a:srgbClr val="212529"/>
              </a:solidFill>
              <a:effectLst/>
              <a:latin typeface="aeonik"/>
            </a:endParaRPr>
          </a:p>
          <a:p>
            <a:pPr algn="l">
              <a:spcBef>
                <a:spcPts val="1125"/>
              </a:spcBef>
            </a:pPr>
            <a:endParaRPr lang="en-GB" b="1" i="0" dirty="0">
              <a:solidFill>
                <a:srgbClr val="212529"/>
              </a:solidFill>
              <a:effectLst/>
              <a:latin typeface="aeonik"/>
            </a:endParaRPr>
          </a:p>
          <a:p>
            <a:pPr marL="457200" lvl="1" indent="0">
              <a:buNone/>
            </a:pPr>
            <a:endParaRPr lang="en-GB" b="0" i="0" dirty="0">
              <a:solidFill>
                <a:srgbClr val="212529"/>
              </a:solidFill>
              <a:effectLst/>
              <a:latin typeface="aeonik"/>
            </a:endParaRPr>
          </a:p>
        </p:txBody>
      </p:sp>
      <p:graphicFrame>
        <p:nvGraphicFramePr>
          <p:cNvPr id="4" name="Table 3">
            <a:extLst>
              <a:ext uri="{FF2B5EF4-FFF2-40B4-BE49-F238E27FC236}">
                <a16:creationId xmlns:a16="http://schemas.microsoft.com/office/drawing/2014/main" id="{65E3F83A-8506-66AA-D267-E963983331B2}"/>
              </a:ext>
            </a:extLst>
          </p:cNvPr>
          <p:cNvGraphicFramePr>
            <a:graphicFrameLocks noGrp="1"/>
          </p:cNvGraphicFramePr>
          <p:nvPr>
            <p:extLst>
              <p:ext uri="{D42A27DB-BD31-4B8C-83A1-F6EECF244321}">
                <p14:modId xmlns:p14="http://schemas.microsoft.com/office/powerpoint/2010/main" val="1202139730"/>
              </p:ext>
            </p:extLst>
          </p:nvPr>
        </p:nvGraphicFramePr>
        <p:xfrm>
          <a:off x="1577671" y="5029200"/>
          <a:ext cx="10515600" cy="1828800"/>
        </p:xfrm>
        <a:graphic>
          <a:graphicData uri="http://schemas.openxmlformats.org/drawingml/2006/table">
            <a:tbl>
              <a:tblPr/>
              <a:tblGrid>
                <a:gridCol w="5257800">
                  <a:extLst>
                    <a:ext uri="{9D8B030D-6E8A-4147-A177-3AD203B41FA5}">
                      <a16:colId xmlns:a16="http://schemas.microsoft.com/office/drawing/2014/main" val="3336850084"/>
                    </a:ext>
                  </a:extLst>
                </a:gridCol>
                <a:gridCol w="5257800">
                  <a:extLst>
                    <a:ext uri="{9D8B030D-6E8A-4147-A177-3AD203B41FA5}">
                      <a16:colId xmlns:a16="http://schemas.microsoft.com/office/drawing/2014/main" val="4269674061"/>
                    </a:ext>
                  </a:extLst>
                </a:gridCol>
              </a:tblGrid>
              <a:tr h="0">
                <a:tc>
                  <a:txBody>
                    <a:bodyPr/>
                    <a:lstStyle/>
                    <a:p>
                      <a:pPr algn="ctr"/>
                      <a:r>
                        <a:rPr lang="en-GB" b="0">
                          <a:effectLst/>
                          <a:latin typeface="aeonik"/>
                        </a:rPr>
                        <a:t>Traditional Criteria for Judging Quantitative Research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a:r>
                        <a:rPr lang="en-GB" b="0">
                          <a:effectLst/>
                          <a:latin typeface="aeonik"/>
                        </a:rPr>
                        <a:t>Alternative Criteria for Judging Qualitative Research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088867801"/>
                  </a:ext>
                </a:extLst>
              </a:tr>
              <a:tr h="0">
                <a:tc>
                  <a:txBody>
                    <a:bodyPr/>
                    <a:lstStyle/>
                    <a:p>
                      <a:pPr algn="ctr"/>
                      <a:r>
                        <a:rPr lang="en-GB" b="0">
                          <a:effectLst/>
                          <a:latin typeface="aeonik"/>
                        </a:rPr>
                        <a:t>internal validity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a:r>
                        <a:rPr lang="en-GB" b="0" dirty="0">
                          <a:effectLst/>
                          <a:latin typeface="aeonik"/>
                        </a:rPr>
                        <a:t>credibility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058210147"/>
                  </a:ext>
                </a:extLst>
              </a:tr>
              <a:tr h="0">
                <a:tc>
                  <a:txBody>
                    <a:bodyPr/>
                    <a:lstStyle/>
                    <a:p>
                      <a:pPr algn="ctr"/>
                      <a:r>
                        <a:rPr lang="en-GB" b="0">
                          <a:effectLst/>
                          <a:latin typeface="aeonik"/>
                        </a:rPr>
                        <a:t>external validity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a:r>
                        <a:rPr lang="en-GB" b="0">
                          <a:effectLst/>
                          <a:latin typeface="aeonik"/>
                        </a:rPr>
                        <a:t>transferability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569953662"/>
                  </a:ext>
                </a:extLst>
              </a:tr>
              <a:tr h="0">
                <a:tc>
                  <a:txBody>
                    <a:bodyPr/>
                    <a:lstStyle/>
                    <a:p>
                      <a:pPr algn="ctr"/>
                      <a:r>
                        <a:rPr lang="en-GB" b="0">
                          <a:effectLst/>
                          <a:latin typeface="aeonik"/>
                        </a:rPr>
                        <a:t>reliability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a:r>
                        <a:rPr lang="en-GB" b="0">
                          <a:effectLst/>
                          <a:latin typeface="aeonik"/>
                        </a:rPr>
                        <a:t>dependability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92765648"/>
                  </a:ext>
                </a:extLst>
              </a:tr>
              <a:tr h="0">
                <a:tc>
                  <a:txBody>
                    <a:bodyPr/>
                    <a:lstStyle/>
                    <a:p>
                      <a:pPr algn="ctr"/>
                      <a:r>
                        <a:rPr lang="en-GB" b="0">
                          <a:effectLst/>
                          <a:latin typeface="aeonik"/>
                        </a:rPr>
                        <a:t>objectivity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ctr"/>
                      <a:r>
                        <a:rPr lang="en-GB" b="0" dirty="0">
                          <a:effectLst/>
                          <a:latin typeface="aeonik"/>
                        </a:rPr>
                        <a:t>confirmability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559423116"/>
                  </a:ext>
                </a:extLst>
              </a:tr>
            </a:tbl>
          </a:graphicData>
        </a:graphic>
      </p:graphicFrame>
    </p:spTree>
    <p:extLst>
      <p:ext uri="{BB962C8B-B14F-4D97-AF65-F5344CB8AC3E}">
        <p14:creationId xmlns:p14="http://schemas.microsoft.com/office/powerpoint/2010/main" val="15529958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630889-CC07-315E-374C-41A78F9CBB2A}"/>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92E877-36DF-C38E-9851-AEBA030F7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FC3CF911-C42A-CA7F-FF0E-F27D71EED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D869A8C1-FEB9-68EC-9569-CDA238D42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DF1B63B5-675A-93FD-90D7-09B7A4967660}"/>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8846591D-C4B3-0D78-193A-843BEB92A39F}"/>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35F9ACE8-5326-AB55-3C1D-872D9C51B075}"/>
              </a:ext>
            </a:extLst>
          </p:cNvPr>
          <p:cNvSpPr>
            <a:spLocks noGrp="1"/>
          </p:cNvSpPr>
          <p:nvPr>
            <p:ph type="subTitle" idx="1"/>
          </p:nvPr>
        </p:nvSpPr>
        <p:spPr>
          <a:xfrm>
            <a:off x="0" y="4069780"/>
            <a:ext cx="12167560" cy="2056617"/>
          </a:xfrm>
        </p:spPr>
        <p:txBody>
          <a:bodyPr anchor="t">
            <a:normAutofit/>
          </a:bodyPr>
          <a:lstStyle/>
          <a:p>
            <a:pPr>
              <a:spcBef>
                <a:spcPts val="1125"/>
              </a:spcBef>
            </a:pPr>
            <a:r>
              <a:rPr lang="en-GB" sz="4000" dirty="0" err="1">
                <a:solidFill>
                  <a:srgbClr val="FFFFFF"/>
                </a:solidFill>
              </a:rPr>
              <a:t>Measurnments</a:t>
            </a:r>
            <a:r>
              <a:rPr lang="en-GB" sz="4000" dirty="0">
                <a:solidFill>
                  <a:srgbClr val="FFFFFF"/>
                </a:solidFill>
              </a:rPr>
              <a:t>_ Unobtrusive Measures</a:t>
            </a:r>
          </a:p>
          <a:p>
            <a:pPr>
              <a:spcBef>
                <a:spcPts val="1125"/>
              </a:spcBef>
            </a:pPr>
            <a:r>
              <a:rPr lang="en-GB" sz="4000" dirty="0"/>
              <a:t>An Overview</a:t>
            </a:r>
            <a:endParaRPr lang="en-GB" sz="4000" dirty="0">
              <a:solidFill>
                <a:srgbClr val="FFFFFF"/>
              </a:solidFill>
            </a:endParaRPr>
          </a:p>
        </p:txBody>
      </p:sp>
      <p:grpSp>
        <p:nvGrpSpPr>
          <p:cNvPr id="40" name="Top Left">
            <a:extLst>
              <a:ext uri="{FF2B5EF4-FFF2-40B4-BE49-F238E27FC236}">
                <a16:creationId xmlns:a16="http://schemas.microsoft.com/office/drawing/2014/main" id="{B1E970AF-477E-FBBB-8E3D-F3F9CFBD2D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A8D67E9-CBC1-80A2-7AE1-43E94AD68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38853B3-2AEB-CF23-A7C2-EA07A3E14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CBBC5C-9570-0EF6-BBF8-AFA7668F9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0C785D36-0720-9574-0B68-D89249379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D110B45-95CF-58F7-518A-2C8814DF0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1FDF45B-896D-675B-C5DC-02A38932F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CA0307D-0A7E-EA17-0696-4DF1CDE5F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0C11BD21-8CAA-7851-3255-654733FEBE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4499D227-22CE-6F06-DB0C-ABC746AD38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ADCD006A-1BDB-F65D-B480-41FC6E540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9F016747-4FD8-7802-FE70-90074B7C7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D9F1E10E-71B6-EA28-42B3-EE34EAD0B6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3400E266-6E23-DD18-61B0-71BDE1701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4C82080-88B5-F780-13F3-DB110AB23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FB8ADE7-E295-B577-47D0-E2695151C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C45FD901-22E8-3FC9-DC62-214BB75AFA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63831AED-8160-54CB-3381-83F291F65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4A9AA2C9-C2E2-AD7A-5DCC-3044CFC472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6339FB1D-825D-30D1-1E84-4E992AF87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BC358494-5EB8-CB5F-254D-1AA526D49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03258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B248-77DB-A1D1-D2F5-55354C86A85F}"/>
              </a:ext>
            </a:extLst>
          </p:cNvPr>
          <p:cNvSpPr>
            <a:spLocks noGrp="1"/>
          </p:cNvSpPr>
          <p:nvPr>
            <p:ph type="title"/>
          </p:nvPr>
        </p:nvSpPr>
        <p:spPr/>
        <p:txBody>
          <a:bodyPr>
            <a:normAutofit/>
          </a:bodyPr>
          <a:lstStyle/>
          <a:p>
            <a:r>
              <a:rPr lang="en-GB" b="1" i="0" dirty="0">
                <a:solidFill>
                  <a:srgbClr val="212529"/>
                </a:solidFill>
                <a:effectLst/>
                <a:latin typeface="aeonik"/>
              </a:rPr>
              <a:t>Unobtrusive Measures</a:t>
            </a:r>
            <a:endParaRPr lang="en-GB" dirty="0"/>
          </a:p>
        </p:txBody>
      </p:sp>
      <p:sp>
        <p:nvSpPr>
          <p:cNvPr id="3" name="Content Placeholder 2">
            <a:extLst>
              <a:ext uri="{FF2B5EF4-FFF2-40B4-BE49-F238E27FC236}">
                <a16:creationId xmlns:a16="http://schemas.microsoft.com/office/drawing/2014/main" id="{6B1C87F9-5B03-E7FA-6D25-75FC6BD78D2C}"/>
              </a:ext>
            </a:extLst>
          </p:cNvPr>
          <p:cNvSpPr>
            <a:spLocks noGrp="1"/>
          </p:cNvSpPr>
          <p:nvPr>
            <p:ph idx="1"/>
          </p:nvPr>
        </p:nvSpPr>
        <p:spPr/>
        <p:txBody>
          <a:bodyPr>
            <a:normAutofit fontScale="85000" lnSpcReduction="20000"/>
          </a:bodyPr>
          <a:lstStyle/>
          <a:p>
            <a:r>
              <a:rPr lang="en-GB" b="0" i="0" dirty="0">
                <a:solidFill>
                  <a:srgbClr val="212529"/>
                </a:solidFill>
                <a:effectLst/>
                <a:latin typeface="aeonik"/>
              </a:rPr>
              <a:t>Unobtrusive measures are measures that don’t require the researcher to intrude in the research context. Direct and participant observation require that the researcher be physically present.</a:t>
            </a:r>
          </a:p>
          <a:p>
            <a:r>
              <a:rPr lang="en-GB" b="0" i="0" dirty="0">
                <a:solidFill>
                  <a:srgbClr val="212529"/>
                </a:solidFill>
                <a:effectLst/>
                <a:latin typeface="aeonik"/>
              </a:rPr>
              <a:t>Indirect Measures</a:t>
            </a:r>
          </a:p>
          <a:p>
            <a:r>
              <a:rPr lang="en-GB" dirty="0"/>
              <a:t>Content Analysis</a:t>
            </a:r>
          </a:p>
          <a:p>
            <a:r>
              <a:rPr lang="en-GB" b="0" i="0" dirty="0">
                <a:solidFill>
                  <a:srgbClr val="212529"/>
                </a:solidFill>
                <a:effectLst/>
                <a:latin typeface="aeonik"/>
              </a:rPr>
              <a:t>Secondary Analysis of Data</a:t>
            </a:r>
          </a:p>
          <a:p>
            <a:pPr algn="l">
              <a:buFont typeface="Arial" panose="020B0604020202020204" pitchFamily="34" charset="0"/>
              <a:buChar char="•"/>
            </a:pPr>
            <a:r>
              <a:rPr lang="en-GB" b="0" i="0" dirty="0">
                <a:solidFill>
                  <a:srgbClr val="212529"/>
                </a:solidFill>
                <a:effectLst/>
                <a:latin typeface="aeonik"/>
              </a:rPr>
              <a:t>census bureau data</a:t>
            </a:r>
          </a:p>
          <a:p>
            <a:pPr lvl="1">
              <a:buFont typeface="Arial" panose="020B0604020202020204" pitchFamily="34" charset="0"/>
              <a:buChar char="•"/>
            </a:pPr>
            <a:r>
              <a:rPr lang="en-GB" b="0" i="0" dirty="0">
                <a:solidFill>
                  <a:srgbClr val="212529"/>
                </a:solidFill>
                <a:effectLst/>
                <a:latin typeface="aeonik"/>
              </a:rPr>
              <a:t>crime records</a:t>
            </a:r>
          </a:p>
          <a:p>
            <a:pPr lvl="1">
              <a:buFont typeface="Arial" panose="020B0604020202020204" pitchFamily="34" charset="0"/>
              <a:buChar char="•"/>
            </a:pPr>
            <a:r>
              <a:rPr lang="en-GB" b="0" i="0" dirty="0">
                <a:solidFill>
                  <a:srgbClr val="212529"/>
                </a:solidFill>
                <a:effectLst/>
                <a:latin typeface="aeonik"/>
              </a:rPr>
              <a:t>standardized testing data</a:t>
            </a:r>
          </a:p>
          <a:p>
            <a:pPr lvl="1">
              <a:buFont typeface="Arial" panose="020B0604020202020204" pitchFamily="34" charset="0"/>
              <a:buChar char="•"/>
            </a:pPr>
            <a:r>
              <a:rPr lang="en-GB" b="0" i="0" dirty="0">
                <a:solidFill>
                  <a:srgbClr val="212529"/>
                </a:solidFill>
                <a:effectLst/>
                <a:latin typeface="aeonik"/>
              </a:rPr>
              <a:t>economic data</a:t>
            </a:r>
          </a:p>
          <a:p>
            <a:pPr lvl="1">
              <a:buFont typeface="Arial" panose="020B0604020202020204" pitchFamily="34" charset="0"/>
              <a:buChar char="•"/>
            </a:pPr>
            <a:r>
              <a:rPr lang="en-GB" b="0" i="0" dirty="0">
                <a:solidFill>
                  <a:srgbClr val="212529"/>
                </a:solidFill>
                <a:effectLst/>
                <a:latin typeface="aeonik"/>
              </a:rPr>
              <a:t>consumer data</a:t>
            </a:r>
          </a:p>
          <a:p>
            <a:endParaRPr lang="en-GB" b="0" i="0" dirty="0">
              <a:solidFill>
                <a:srgbClr val="212529"/>
              </a:solidFill>
              <a:effectLst/>
              <a:latin typeface="aeonik"/>
            </a:endParaRPr>
          </a:p>
          <a:p>
            <a:endParaRPr lang="en-GB" dirty="0"/>
          </a:p>
        </p:txBody>
      </p:sp>
    </p:spTree>
    <p:extLst>
      <p:ext uri="{BB962C8B-B14F-4D97-AF65-F5344CB8AC3E}">
        <p14:creationId xmlns:p14="http://schemas.microsoft.com/office/powerpoint/2010/main" val="2944953388"/>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3851</TotalTime>
  <Words>1831</Words>
  <Application>Microsoft Office PowerPoint</Application>
  <PresentationFormat>Widescreen</PresentationFormat>
  <Paragraphs>194</Paragraphs>
  <Slides>29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aeonik</vt:lpstr>
      <vt:lpstr>Aptos</vt:lpstr>
      <vt:lpstr>Arial</vt:lpstr>
      <vt:lpstr>Avenir Next LT Pro</vt:lpstr>
      <vt:lpstr>AvenirNext LT Pro Medium</vt:lpstr>
      <vt:lpstr>Roboto</vt:lpstr>
      <vt:lpstr>Rockwell</vt:lpstr>
      <vt:lpstr>Segoe UI</vt:lpstr>
      <vt:lpstr>YouTube Noto</vt:lpstr>
      <vt:lpstr>ExploreVTI</vt:lpstr>
      <vt:lpstr>DBA – Research Methodology </vt:lpstr>
      <vt:lpstr>What Are Multidimensional Scales?</vt:lpstr>
      <vt:lpstr>Multidimensional Scaling (MDS)</vt:lpstr>
      <vt:lpstr>Multidimensional Scaling (MDS)_parallel coordinates</vt:lpstr>
      <vt:lpstr>Factor Analysis</vt:lpstr>
      <vt:lpstr>Exploratory Factor Analysis</vt:lpstr>
      <vt:lpstr>Exploratory Factor Analysis What is a factor?</vt:lpstr>
      <vt:lpstr>Exploratory Factor Analysis - Example Factor Analysis</vt:lpstr>
      <vt:lpstr>Exploratory Factor Analysis - Research questions Factor Analysis</vt:lpstr>
      <vt:lpstr>Exploratory Factor Analysis  - Factor load, eigenvalue, communalities</vt:lpstr>
      <vt:lpstr>Exploratory Factor Analysis  - Correlation Matrix</vt:lpstr>
      <vt:lpstr>Exploratory Factor Analysis  - Factor Analysis and dimensionality</vt:lpstr>
      <vt:lpstr>Exploratory Factor Analysis  - Factor Analysis and dimensionality</vt:lpstr>
      <vt:lpstr>Exploratory Factor Analysis  - Communalities</vt:lpstr>
      <vt:lpstr>Exploratory Factor Analysis  - Rotation Matrix</vt:lpstr>
      <vt:lpstr>Exploratory Factor Analysis  - Varimax Rotation</vt:lpstr>
      <vt:lpstr>Exploratory Factor Analysis</vt:lpstr>
      <vt:lpstr>Principal Component Analysis (PCA)</vt:lpstr>
      <vt:lpstr>Correspondence Analysis</vt:lpstr>
      <vt:lpstr>Cluster Analysis</vt:lpstr>
      <vt:lpstr>Example Application: Brand Perception Study</vt:lpstr>
      <vt:lpstr>References</vt:lpstr>
      <vt:lpstr>DBA – Research Methodology </vt:lpstr>
      <vt:lpstr>Qualitative Measures </vt:lpstr>
      <vt:lpstr>Qualitative Measures Qualitative Data</vt:lpstr>
      <vt:lpstr>Qualitative Measures</vt:lpstr>
      <vt:lpstr>Qualitative Measures</vt:lpstr>
      <vt:lpstr>DBA – Research Methodology </vt:lpstr>
      <vt:lpstr>Unobtrusive Measures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27</cp:revision>
  <dcterms:created xsi:type="dcterms:W3CDTF">2024-09-22T18:31:48Z</dcterms:created>
  <dcterms:modified xsi:type="dcterms:W3CDTF">2024-11-12T21:46:11Z</dcterms:modified>
</cp:coreProperties>
</file>