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A66980E-322C-4BDD-A6BF-FA5E8FE77F35}">
          <p14:sldIdLst>
            <p14:sldId id="256"/>
            <p14:sldId id="257"/>
            <p14:sldId id="258"/>
            <p14:sldId id="260"/>
            <p14:sldId id="261"/>
            <p14:sldId id="262"/>
            <p14:sldId id="263"/>
          </p14:sldIdLst>
        </p14:section>
        <p14:section name="Untitled Section" id="{D83584A6-5FE8-47FE-8715-74CAC6C7941D}">
          <p14:sldIdLst/>
        </p14:section>
        <p14:section name="Untitled Section" id="{DA7AC14D-D566-4653-813D-0F44363810FA}">
          <p14:sldIdLst/>
        </p14:section>
        <p14:section name="Untitled Section" id="{6D3DB64C-AC8B-487A-A17F-FDC36ADEFEAF}">
          <p14:sldIdLst/>
        </p14:section>
        <p14:section name="Untitled Section" id="{223E437E-4252-4EC1-8F86-D87BC64EB2E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00BF7-8851-4D90-9BBD-581D2EF42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77E858-05D8-4483-99BE-DB2F257452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085FB-502C-4245-B507-1AF5D4993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6F3A6-AAA1-4212-96E5-2E8A387B0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373FD-FB0F-4D52-A2A0-3833D9E9F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980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88DD9-BAF6-488F-87D1-8E38FA1C3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53C07-5E5D-4A21-82D4-C5EAFDBE1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F75B3-5645-436C-81A2-24EDBC6CC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7425A-6CCB-4D33-96F7-22858D7E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63118-9F90-45DA-A53F-A4EEC604A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26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9E45-D53D-4D73-B69D-CD5409E0D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1DD46-D746-4998-A159-7DD421874E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BEF9D-6339-4665-A1FC-AA0FBC1B5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46297-8598-482C-A227-DE1A7D28B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C69EA-14DA-4AC9-A6A8-9EE943F35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72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A83BA-31FE-4B98-956F-7DA2ED233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F544D-4952-40AF-B488-B17C7B5226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5511D6-F0D1-4C9F-8163-C7614B327A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0D7FAF-05C6-4656-8613-FCC9E74AB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B70CF-94EC-4F61-B7E7-699945E0F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BD1A-8104-4CD1-B91D-341349C6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621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89D28-FDD1-4A7A-BF36-F64F46733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948FE-B977-46E7-88A8-CEA48E0C40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B29014-C696-4B76-9F6D-F1DC6559E0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8457A3-4FC6-4CFC-ABEF-6EDB3EA9B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982E92-0B88-478B-9E66-7799C755BB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194EEE-B02D-485B-92E8-D9EC6CC1E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939FBF-6714-4E23-AE4F-4C803AACC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FBB96C-D301-4F20-8D1D-85457E975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706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761FE-ED2D-44B2-810D-05AAF32D0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95AEA-B96A-4593-A70A-6AC157986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2D759D-8264-436F-A0DE-F23A63721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9C084B-497D-4A57-BE55-EB233639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39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F65F11-2B86-472E-AF10-8B8189300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8763C6-E56E-4925-B9BE-67397D762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58706-E5B1-4752-90D3-F24184C0B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90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6B213-6B29-461A-BC6F-66D5C9E72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804B0-ED51-40CD-9F77-C82E922C6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260316-A5E8-4D84-B951-2A13C603B0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248C5-F9E5-4C35-9ED5-9C1DC3400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E6058-C792-4650-955C-8E4D86417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06E337-92DB-4648-B026-74E1A4138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064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5755E-AA09-494A-850A-8D3529949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ABC324-4307-4B5D-9FF2-765610D30E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EBF7C3-6A39-4450-83AA-B3CD6C35C7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E5B2EA-FCC3-447C-BD20-B64D1454C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792E81-D835-4950-81A0-159A470FC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D7B4D-F109-4132-8FDF-81D63CA9D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372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5F582-B1CF-4007-B6E3-E68694B28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C9425-6972-4A96-9AD8-65341E279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91CF1-D483-4879-9F45-8B4504BB0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05D1F-24ED-4EA8-AD70-415FC5FF8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FDD81-7402-4511-A000-CB6BA49B8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04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1F2532-27E7-4349-A1F0-E7C32ABB07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11EE72-BF89-407C-A875-A4D57ABDC3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D2F1F-CBD3-4A19-8513-15E59FB89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413D5-F85E-4BC5-B4A1-0DCD64308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B0F29-86FD-4BE5-804A-2AC3180B1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785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10E5FD-5C17-48F6-9E27-1103EFFF0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E8BD4-BFE7-4DC3-870C-A56FC5CF32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0A827-4342-4F1C-AD5F-EF2BA811FB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05D8B-D756-4140-8A88-A1720754766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C1AE4-EC9B-400F-BC32-DEEB7ACE3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AFE8B-14E8-4975-9FDC-0A6955E44D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7CF14-27F9-4341-96FB-C970E1F587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98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cdonalds.com/us/en-us/about-us/our-history.html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donalds.com/us/en-us/about-us/our-history.html" TargetMode="External"/><Relationship Id="rId2" Type="http://schemas.openxmlformats.org/officeDocument/2006/relationships/hyperlink" Target="https://www.azquotes.com/author/8289-Ray_Kroc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673EB-C2E6-4FFE-90A2-4D82B33DC9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943" y="587829"/>
            <a:ext cx="11604171" cy="1012371"/>
          </a:xfrm>
        </p:spPr>
        <p:txBody>
          <a:bodyPr/>
          <a:lstStyle/>
          <a:p>
            <a:r>
              <a:rPr lang="en-US" dirty="0"/>
              <a:t>Ray Kroc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8F92D5-AB24-4048-94EB-A78DFACB56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12579"/>
            <a:ext cx="9144000" cy="3145221"/>
          </a:xfrm>
        </p:spPr>
        <p:txBody>
          <a:bodyPr/>
          <a:lstStyle/>
          <a:p>
            <a:r>
              <a:rPr lang="en-US" dirty="0"/>
              <a:t>Francesca Lucescu</a:t>
            </a:r>
          </a:p>
          <a:p>
            <a:r>
              <a:rPr lang="en-US" dirty="0"/>
              <a:t>Denisa Neagu</a:t>
            </a:r>
          </a:p>
          <a:p>
            <a:r>
              <a:rPr lang="en-US" dirty="0"/>
              <a:t>Catalin Iordache</a:t>
            </a:r>
          </a:p>
        </p:txBody>
      </p:sp>
    </p:spTree>
    <p:extLst>
      <p:ext uri="{BB962C8B-B14F-4D97-AF65-F5344CB8AC3E}">
        <p14:creationId xmlns:p14="http://schemas.microsoft.com/office/powerpoint/2010/main" val="2750146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51F5D-559F-43A4-AB87-892C31C06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Ray Kroc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D45FA-2ACB-4472-A847-F2278D853C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035143" y="5328776"/>
            <a:ext cx="2614311" cy="13550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https://www.azquotes.com/author/8289-Ray_Kroc</a:t>
            </a:r>
          </a:p>
        </p:txBody>
      </p:sp>
      <p:pic>
        <p:nvPicPr>
          <p:cNvPr id="10" name="Picture 9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3C31FBD0-D9DB-462F-B75F-D810216229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546" y="2590800"/>
            <a:ext cx="7659045" cy="3919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450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9E204-F1D1-4761-966D-B8006BEFE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936171"/>
          </a:xfrm>
        </p:spPr>
        <p:txBody>
          <a:bodyPr/>
          <a:lstStyle/>
          <a:p>
            <a:r>
              <a:rPr lang="en-US" dirty="0">
                <a:effectLst/>
                <a:latin typeface="Times New Roman" panose="02020603050405020304" pitchFamily="18" charset="0"/>
              </a:rPr>
              <a:t>Ray Kroc</a:t>
            </a:r>
            <a:endParaRPr lang="en-US" dirty="0"/>
          </a:p>
        </p:txBody>
      </p:sp>
      <p:pic>
        <p:nvPicPr>
          <p:cNvPr id="6" name="Picture Placeholder 5" descr="A person eating a donut&#10;&#10;Description automatically generated">
            <a:extLst>
              <a:ext uri="{FF2B5EF4-FFF2-40B4-BE49-F238E27FC236}">
                <a16:creationId xmlns:a16="http://schemas.microsoft.com/office/drawing/2014/main" id="{69F1A429-21DE-4795-AEBA-F65423D6B6D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37" b="27437"/>
          <a:stretch>
            <a:fillRect/>
          </a:stretch>
        </p:blipFill>
        <p:spPr>
          <a:xfrm>
            <a:off x="5183188" y="987425"/>
            <a:ext cx="6172200" cy="419893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CA4C26-175B-42F1-A636-9E30DA2AD2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608083"/>
            <a:ext cx="3932237" cy="2853558"/>
          </a:xfrm>
        </p:spPr>
        <p:txBody>
          <a:bodyPr/>
          <a:lstStyle/>
          <a:p>
            <a:r>
              <a:rPr lang="en-US" dirty="0">
                <a:effectLst/>
                <a:latin typeface="Times New Roman" panose="02020603050405020304" pitchFamily="18" charset="0"/>
              </a:rPr>
              <a:t>Ray Kroc envisioned the future and led a small hamburger company in its metamorphosis into the world’s largest hospitality company. </a:t>
            </a:r>
          </a:p>
          <a:p>
            <a:endParaRPr lang="en-US" dirty="0">
              <a:latin typeface="Times New Roman" panose="02020603050405020304" pitchFamily="18" charset="0"/>
            </a:endParaRPr>
          </a:p>
          <a:p>
            <a:r>
              <a:rPr lang="en-US" dirty="0">
                <a:effectLst/>
                <a:latin typeface="Times New Roman" panose="02020603050405020304" pitchFamily="18" charset="0"/>
              </a:rPr>
              <a:t>Source</a:t>
            </a:r>
          </a:p>
          <a:p>
            <a:r>
              <a:rPr lang="en-US" dirty="0"/>
              <a:t>West, J. and </a:t>
            </a:r>
            <a:r>
              <a:rPr lang="en-US" dirty="0" err="1"/>
              <a:t>Tonarelli</a:t>
            </a:r>
            <a:r>
              <a:rPr lang="en-US" dirty="0"/>
              <a:t>-Frey, S., 2008. Leadership in the hospitality industry. </a:t>
            </a:r>
            <a:r>
              <a:rPr lang="en-US" i="1" dirty="0"/>
              <a:t>Handbook of hospitality strategic management</a:t>
            </a:r>
            <a:r>
              <a:rPr lang="en-US" dirty="0"/>
              <a:t>, pp.255-374.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E1A360-BE58-469F-B131-0913A740F995}"/>
              </a:ext>
            </a:extLst>
          </p:cNvPr>
          <p:cNvSpPr txBox="1"/>
          <p:nvPr/>
        </p:nvSpPr>
        <p:spPr>
          <a:xfrm>
            <a:off x="5454869" y="5594474"/>
            <a:ext cx="6410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http://www.leadershipgeeks.com/ray-kroc-leadership/</a:t>
            </a:r>
          </a:p>
        </p:txBody>
      </p:sp>
    </p:spTree>
    <p:extLst>
      <p:ext uri="{BB962C8B-B14F-4D97-AF65-F5344CB8AC3E}">
        <p14:creationId xmlns:p14="http://schemas.microsoft.com/office/powerpoint/2010/main" val="2381371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82016-D390-4AA0-AB32-ED5712494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91886"/>
            <a:ext cx="10515600" cy="1153885"/>
          </a:xfrm>
        </p:spPr>
        <p:txBody>
          <a:bodyPr/>
          <a:lstStyle/>
          <a:p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+mj-cs"/>
              </a:rPr>
              <a:t>Ray Kroc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8EEE1B-7477-4AE4-A2C3-577784992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981200"/>
            <a:ext cx="10515600" cy="4108451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The original Kroc…. was an aggressive, hard-hitting strategist, who plotted expansion in what he called the ‘war room’.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Charismatic leader – within the organization – who worked in relationship with:</a:t>
            </a:r>
          </a:p>
          <a:p>
            <a:pPr marL="342900" indent="-342900">
              <a:buFontTx/>
              <a:buChar char="-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Having a vision</a:t>
            </a:r>
          </a:p>
          <a:p>
            <a:pPr marL="342900" indent="-342900">
              <a:buFontTx/>
              <a:buChar char="-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Commitment to excellence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-   Leading towards new ways of designing the work (assembly line)</a:t>
            </a:r>
          </a:p>
          <a:p>
            <a:pPr marL="342900" indent="-342900">
              <a:buFontTx/>
              <a:buChar char="-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Listening to the ideas of employees </a:t>
            </a:r>
          </a:p>
          <a:p>
            <a:endParaRPr lang="en-US" dirty="0">
              <a:solidFill>
                <a:schemeClr val="tx1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</a:rPr>
              <a:t>Source: </a:t>
            </a:r>
            <a:r>
              <a:rPr lang="en-US" dirty="0" err="1">
                <a:solidFill>
                  <a:schemeClr val="tx1"/>
                </a:solidFill>
              </a:rPr>
              <a:t>Boje</a:t>
            </a:r>
            <a:r>
              <a:rPr lang="en-US" dirty="0">
                <a:solidFill>
                  <a:schemeClr val="tx1"/>
                </a:solidFill>
              </a:rPr>
              <a:t>, D.M. and Rhodes, C., 2005. The virtual leader construct: The mass mediatization and simulation of transformational leadership. </a:t>
            </a:r>
            <a:r>
              <a:rPr lang="en-US" i="1" dirty="0">
                <a:solidFill>
                  <a:schemeClr val="tx1"/>
                </a:solidFill>
              </a:rPr>
              <a:t>Leadership</a:t>
            </a:r>
            <a:r>
              <a:rPr lang="en-US" dirty="0">
                <a:solidFill>
                  <a:schemeClr val="tx1"/>
                </a:solidFill>
              </a:rPr>
              <a:t>, </a:t>
            </a:r>
            <a:r>
              <a:rPr lang="en-US" i="1" dirty="0">
                <a:solidFill>
                  <a:schemeClr val="tx1"/>
                </a:solidFill>
              </a:rPr>
              <a:t>1</a:t>
            </a:r>
            <a:r>
              <a:rPr lang="en-US" dirty="0">
                <a:solidFill>
                  <a:schemeClr val="tx1"/>
                </a:solidFill>
              </a:rPr>
              <a:t>(4), pp.407-428.</a:t>
            </a:r>
          </a:p>
        </p:txBody>
      </p:sp>
    </p:spTree>
    <p:extLst>
      <p:ext uri="{BB962C8B-B14F-4D97-AF65-F5344CB8AC3E}">
        <p14:creationId xmlns:p14="http://schemas.microsoft.com/office/powerpoint/2010/main" val="2822144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3BC2B-7272-4211-956B-7F0422C3B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10359"/>
            <a:ext cx="3213538" cy="1024758"/>
          </a:xfrm>
        </p:spPr>
        <p:txBody>
          <a:bodyPr/>
          <a:lstStyle/>
          <a:p>
            <a:r>
              <a:rPr lang="en-US" dirty="0">
                <a:effectLst/>
                <a:latin typeface="Times New Roman" panose="02020603050405020304" pitchFamily="18" charset="0"/>
              </a:rPr>
              <a:t>Ray Kroc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B0943B-FC72-49F1-BB47-A6886CD5B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308539"/>
            <a:ext cx="10515600" cy="4781112"/>
          </a:xfrm>
        </p:spPr>
        <p:txBody>
          <a:bodyPr>
            <a:normAutofit lnSpcReduction="10000"/>
          </a:bodyPr>
          <a:lstStyle/>
          <a:p>
            <a:pPr marL="342900" indent="-342900">
              <a:buFontTx/>
              <a:buChar char="-"/>
            </a:pPr>
            <a:r>
              <a:rPr lang="en-US" b="0" i="0" dirty="0">
                <a:solidFill>
                  <a:srgbClr val="333333"/>
                </a:solidFill>
                <a:effectLst/>
                <a:latin typeface="speedee"/>
              </a:rPr>
              <a:t> In 1954, he visited a restaurant in San Bernardino where he met with the McDonalds brothers. </a:t>
            </a:r>
          </a:p>
          <a:p>
            <a:pPr marL="342900" indent="-342900">
              <a:buFontTx/>
              <a:buChar char="-"/>
            </a:pPr>
            <a:r>
              <a:rPr lang="en-US" dirty="0">
                <a:solidFill>
                  <a:srgbClr val="333333"/>
                </a:solidFill>
                <a:latin typeface="speedee"/>
              </a:rPr>
              <a:t>Ray Kroc wanted a high quality and a uniform method of  preparation.</a:t>
            </a:r>
          </a:p>
          <a:p>
            <a:pPr marL="342900" indent="-342900">
              <a:buFontTx/>
              <a:buChar char="-"/>
            </a:pPr>
            <a:r>
              <a:rPr lang="en-US" dirty="0">
                <a:solidFill>
                  <a:srgbClr val="333333"/>
                </a:solidFill>
                <a:latin typeface="speedee"/>
              </a:rPr>
              <a:t>Franchising and keeping all the set standards 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 err="1"/>
              <a:t>Source:</a:t>
            </a:r>
            <a:r>
              <a:rPr lang="en-US" dirty="0" err="1">
                <a:hlinkClick r:id="rId2"/>
              </a:rPr>
              <a:t>https</a:t>
            </a:r>
            <a:r>
              <a:rPr lang="en-US" dirty="0">
                <a:hlinkClick r:id="rId2"/>
              </a:rPr>
              <a:t>://www.mcdonalds.com/us/en-us/about-us/our-history.html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13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53E6A-E28D-4713-BAF9-1AC6FB0D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99546"/>
            <a:ext cx="2873047" cy="945930"/>
          </a:xfrm>
        </p:spPr>
        <p:txBody>
          <a:bodyPr>
            <a:normAutofit/>
          </a:bodyPr>
          <a:lstStyle/>
          <a:p>
            <a:r>
              <a:rPr lang="en-US" dirty="0"/>
              <a:t>Ray Kroc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71FEC-34F7-4216-AAAC-33D1B9BC28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245477"/>
            <a:ext cx="10515600" cy="4844174"/>
          </a:xfrm>
        </p:spPr>
        <p:txBody>
          <a:bodyPr/>
          <a:lstStyle/>
          <a:p>
            <a:r>
              <a:rPr lang="en-US" dirty="0"/>
              <a:t>Characteristics of Ray Kroc`s leadership :</a:t>
            </a:r>
          </a:p>
          <a:p>
            <a:r>
              <a:rPr lang="en-US" dirty="0"/>
              <a:t>	- courage</a:t>
            </a:r>
          </a:p>
          <a:p>
            <a:r>
              <a:rPr lang="en-US" dirty="0"/>
              <a:t>	- inside trade knowledge</a:t>
            </a:r>
          </a:p>
          <a:p>
            <a:r>
              <a:rPr lang="en-US" dirty="0"/>
              <a:t>	- motivation</a:t>
            </a:r>
          </a:p>
          <a:p>
            <a:r>
              <a:rPr lang="en-US" dirty="0"/>
              <a:t>	- transformational power to a standardized , fast and reliable business </a:t>
            </a:r>
          </a:p>
          <a:p>
            <a:r>
              <a:rPr lang="en-US" dirty="0"/>
              <a:t>	- employee ideas and their motivation.</a:t>
            </a:r>
          </a:p>
        </p:txBody>
      </p:sp>
    </p:spTree>
    <p:extLst>
      <p:ext uri="{BB962C8B-B14F-4D97-AF65-F5344CB8AC3E}">
        <p14:creationId xmlns:p14="http://schemas.microsoft.com/office/powerpoint/2010/main" val="3793735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C2AD2-6496-43EE-9710-F4575B7B8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583325"/>
            <a:ext cx="3298715" cy="1072054"/>
          </a:xfrm>
        </p:spPr>
        <p:txBody>
          <a:bodyPr>
            <a:normAutofit fontScale="90000"/>
          </a:bodyPr>
          <a:lstStyle/>
          <a:p>
            <a:r>
              <a:rPr lang="en-US"/>
              <a:t>Bibliograhy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4BC36-B1E4-49D2-89B2-E166135FC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112579"/>
            <a:ext cx="10515600" cy="3977071"/>
          </a:xfrm>
        </p:spPr>
        <p:txBody>
          <a:bodyPr/>
          <a:lstStyle/>
          <a:p>
            <a:r>
              <a:rPr lang="en-US" sz="2400" dirty="0">
                <a:hlinkClick r:id="rId2"/>
              </a:rPr>
              <a:t>https://www.azquotes.com/author/8289-Ray_Kroc</a:t>
            </a:r>
            <a:r>
              <a:rPr lang="en-US" sz="2400" dirty="0"/>
              <a:t> </a:t>
            </a:r>
            <a:endParaRPr lang="en-US" dirty="0">
              <a:hlinkClick r:id="rId3"/>
            </a:endParaRPr>
          </a:p>
          <a:p>
            <a:r>
              <a:rPr lang="en-US" dirty="0">
                <a:hlinkClick r:id="rId3"/>
              </a:rPr>
              <a:t>https://www.mcdonalds.com/us/en-us/about-us/our-history.html</a:t>
            </a:r>
            <a:endParaRPr lang="en-US" dirty="0"/>
          </a:p>
          <a:p>
            <a:r>
              <a:rPr lang="en-US" dirty="0" err="1">
                <a:solidFill>
                  <a:schemeClr val="tx1"/>
                </a:solidFill>
              </a:rPr>
              <a:t>Boje</a:t>
            </a:r>
            <a:r>
              <a:rPr lang="en-US" dirty="0">
                <a:solidFill>
                  <a:schemeClr val="tx1"/>
                </a:solidFill>
              </a:rPr>
              <a:t>, D.M. and Rhodes, C., 2005. The virtual leader construct: The mass mediatization and simulation of transformational leadership. </a:t>
            </a:r>
            <a:r>
              <a:rPr lang="en-US" i="1" dirty="0">
                <a:solidFill>
                  <a:schemeClr val="tx1"/>
                </a:solidFill>
              </a:rPr>
              <a:t>Leadership</a:t>
            </a:r>
            <a:r>
              <a:rPr lang="en-US" dirty="0">
                <a:solidFill>
                  <a:schemeClr val="tx1"/>
                </a:solidFill>
              </a:rPr>
              <a:t>, </a:t>
            </a:r>
            <a:r>
              <a:rPr lang="en-US" i="1" dirty="0">
                <a:solidFill>
                  <a:schemeClr val="tx1"/>
                </a:solidFill>
              </a:rPr>
              <a:t>1</a:t>
            </a:r>
            <a:r>
              <a:rPr lang="en-US" dirty="0">
                <a:solidFill>
                  <a:schemeClr val="tx1"/>
                </a:solidFill>
              </a:rPr>
              <a:t>(4), pp.407-428</a:t>
            </a:r>
          </a:p>
          <a:p>
            <a:r>
              <a:rPr lang="en-US" dirty="0"/>
              <a:t>West, J. and </a:t>
            </a:r>
            <a:r>
              <a:rPr lang="en-US" dirty="0" err="1"/>
              <a:t>Tonarelli</a:t>
            </a:r>
            <a:r>
              <a:rPr lang="en-US" dirty="0"/>
              <a:t>-Frey, S., 2008. Leadership in the hospitality industry. </a:t>
            </a:r>
            <a:r>
              <a:rPr lang="en-US" i="1" dirty="0"/>
              <a:t>Handbook of hospitality strategic management</a:t>
            </a:r>
            <a:r>
              <a:rPr lang="en-US" dirty="0"/>
              <a:t>, pp.255-374</a:t>
            </a:r>
          </a:p>
        </p:txBody>
      </p:sp>
    </p:spTree>
    <p:extLst>
      <p:ext uri="{BB962C8B-B14F-4D97-AF65-F5344CB8AC3E}">
        <p14:creationId xmlns:p14="http://schemas.microsoft.com/office/powerpoint/2010/main" val="3064942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3565</TotalTime>
  <Words>378</Words>
  <Application>Microsoft Office PowerPoint</Application>
  <PresentationFormat>Widescreen</PresentationFormat>
  <Paragraphs>44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speedee</vt:lpstr>
      <vt:lpstr>Times New Roman</vt:lpstr>
      <vt:lpstr>Office Theme</vt:lpstr>
      <vt:lpstr>Ray Kroc</vt:lpstr>
      <vt:lpstr>Ray Kroc</vt:lpstr>
      <vt:lpstr>Ray Kroc</vt:lpstr>
      <vt:lpstr>Ray Kroc</vt:lpstr>
      <vt:lpstr>Ray Kroc</vt:lpstr>
      <vt:lpstr>Ray Kroc</vt:lpstr>
      <vt:lpstr>Bibliograhy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Ray Kroc</dc:title>
  <dc:creator>Catalin Iordache</dc:creator>
  <cp:lastModifiedBy>Catalin Iordache (1920305)</cp:lastModifiedBy>
  <cp:revision>2</cp:revision>
  <dcterms:created xsi:type="dcterms:W3CDTF">2020-07-10T11:06:17Z</dcterms:created>
  <dcterms:modified xsi:type="dcterms:W3CDTF">2020-07-12T22:32:14Z</dcterms:modified>
</cp:coreProperties>
</file>