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0777DC-F8E3-49B1-8C5D-DABD6E1FBA87}" v="5" dt="2022-12-13T16:19:12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m Jackson" userId="9eab20a1fc152e67" providerId="LiveId" clId="{E00777DC-F8E3-49B1-8C5D-DABD6E1FBA87}"/>
    <pc:docChg chg="undo custSel addSld modSld">
      <pc:chgData name="Liam Jackson" userId="9eab20a1fc152e67" providerId="LiveId" clId="{E00777DC-F8E3-49B1-8C5D-DABD6E1FBA87}" dt="2022-12-13T16:19:19.328" v="261" actId="1076"/>
      <pc:docMkLst>
        <pc:docMk/>
      </pc:docMkLst>
      <pc:sldChg chg="modSp mod">
        <pc:chgData name="Liam Jackson" userId="9eab20a1fc152e67" providerId="LiveId" clId="{E00777DC-F8E3-49B1-8C5D-DABD6E1FBA87}" dt="2022-12-13T13:45:10.579" v="13" actId="113"/>
        <pc:sldMkLst>
          <pc:docMk/>
          <pc:sldMk cId="798351846" sldId="256"/>
        </pc:sldMkLst>
        <pc:spChg chg="mod">
          <ac:chgData name="Liam Jackson" userId="9eab20a1fc152e67" providerId="LiveId" clId="{E00777DC-F8E3-49B1-8C5D-DABD6E1FBA87}" dt="2022-12-13T13:45:10.579" v="13" actId="113"/>
          <ac:spMkLst>
            <pc:docMk/>
            <pc:sldMk cId="798351846" sldId="256"/>
            <ac:spMk id="4" creationId="{F8BF4ABB-4934-8D3F-7D1C-5962AE9FCBE1}"/>
          </ac:spMkLst>
        </pc:spChg>
      </pc:sldChg>
      <pc:sldChg chg="addSp modSp mod">
        <pc:chgData name="Liam Jackson" userId="9eab20a1fc152e67" providerId="LiveId" clId="{E00777DC-F8E3-49B1-8C5D-DABD6E1FBA87}" dt="2022-12-13T15:27:57.017" v="69" actId="20577"/>
        <pc:sldMkLst>
          <pc:docMk/>
          <pc:sldMk cId="746038015" sldId="257"/>
        </pc:sldMkLst>
        <pc:spChg chg="add mod">
          <ac:chgData name="Liam Jackson" userId="9eab20a1fc152e67" providerId="LiveId" clId="{E00777DC-F8E3-49B1-8C5D-DABD6E1FBA87}" dt="2022-12-13T15:27:41.465" v="66" actId="1076"/>
          <ac:spMkLst>
            <pc:docMk/>
            <pc:sldMk cId="746038015" sldId="257"/>
            <ac:spMk id="2" creationId="{0D819CC1-DB8F-0988-FA24-7AA3D57FFCBC}"/>
          </ac:spMkLst>
        </pc:spChg>
        <pc:spChg chg="add mod">
          <ac:chgData name="Liam Jackson" userId="9eab20a1fc152e67" providerId="LiveId" clId="{E00777DC-F8E3-49B1-8C5D-DABD6E1FBA87}" dt="2022-12-13T15:27:57.017" v="69" actId="20577"/>
          <ac:spMkLst>
            <pc:docMk/>
            <pc:sldMk cId="746038015" sldId="257"/>
            <ac:spMk id="3" creationId="{EBE231E9-5C56-1106-8B48-039BF00CB7C8}"/>
          </ac:spMkLst>
        </pc:spChg>
      </pc:sldChg>
      <pc:sldChg chg="addSp modSp mod">
        <pc:chgData name="Liam Jackson" userId="9eab20a1fc152e67" providerId="LiveId" clId="{E00777DC-F8E3-49B1-8C5D-DABD6E1FBA87}" dt="2022-12-13T16:19:19.328" v="261" actId="1076"/>
        <pc:sldMkLst>
          <pc:docMk/>
          <pc:sldMk cId="2290463213" sldId="258"/>
        </pc:sldMkLst>
        <pc:spChg chg="add mod">
          <ac:chgData name="Liam Jackson" userId="9eab20a1fc152e67" providerId="LiveId" clId="{E00777DC-F8E3-49B1-8C5D-DABD6E1FBA87}" dt="2022-12-13T16:19:19.328" v="261" actId="1076"/>
          <ac:spMkLst>
            <pc:docMk/>
            <pc:sldMk cId="2290463213" sldId="258"/>
            <ac:spMk id="4" creationId="{EB567997-D9C7-8392-C4E9-0C7DA171BD02}"/>
          </ac:spMkLst>
        </pc:spChg>
      </pc:sldChg>
      <pc:sldChg chg="addSp modSp new mod">
        <pc:chgData name="Liam Jackson" userId="9eab20a1fc152e67" providerId="LiveId" clId="{E00777DC-F8E3-49B1-8C5D-DABD6E1FBA87}" dt="2022-12-13T16:16:04.709" v="258" actId="20577"/>
        <pc:sldMkLst>
          <pc:docMk/>
          <pc:sldMk cId="578235777" sldId="259"/>
        </pc:sldMkLst>
        <pc:spChg chg="add mod">
          <ac:chgData name="Liam Jackson" userId="9eab20a1fc152e67" providerId="LiveId" clId="{E00777DC-F8E3-49B1-8C5D-DABD6E1FBA87}" dt="2022-12-13T15:59:51.070" v="91" actId="20577"/>
          <ac:spMkLst>
            <pc:docMk/>
            <pc:sldMk cId="578235777" sldId="259"/>
            <ac:spMk id="2" creationId="{003F0CE6-8AFB-9E2B-F593-08FD199B9E43}"/>
          </ac:spMkLst>
        </pc:spChg>
        <pc:spChg chg="add mod">
          <ac:chgData name="Liam Jackson" userId="9eab20a1fc152e67" providerId="LiveId" clId="{E00777DC-F8E3-49B1-8C5D-DABD6E1FBA87}" dt="2022-12-13T16:16:04.709" v="258" actId="20577"/>
          <ac:spMkLst>
            <pc:docMk/>
            <pc:sldMk cId="578235777" sldId="259"/>
            <ac:spMk id="3" creationId="{B79E241E-1286-7E67-2B7C-7A5EEA4E7B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45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509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95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20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31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4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59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33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13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467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0142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90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1776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01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173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9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9428C-4A43-476F-BCE1-26373F2A21AB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1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A089F-1EC1-ADAC-FD01-7C7B39B198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0392" y="0"/>
            <a:ext cx="7766936" cy="1646302"/>
          </a:xfrm>
        </p:spPr>
        <p:txBody>
          <a:bodyPr/>
          <a:lstStyle/>
          <a:p>
            <a:r>
              <a:rPr lang="en-US" dirty="0"/>
              <a:t>Digital marketing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7E167-44D5-31A3-ABB5-E87B55F93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717" y="1646302"/>
            <a:ext cx="7766936" cy="1096899"/>
          </a:xfrm>
        </p:spPr>
        <p:txBody>
          <a:bodyPr/>
          <a:lstStyle/>
          <a:p>
            <a:r>
              <a:rPr lang="en-US" dirty="0"/>
              <a:t>Liam Jackson (2022666)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BF4ABB-4934-8D3F-7D1C-5962AE9FCBE1}"/>
              </a:ext>
            </a:extLst>
          </p:cNvPr>
          <p:cNvSpPr txBox="1"/>
          <p:nvPr/>
        </p:nvSpPr>
        <p:spPr>
          <a:xfrm>
            <a:off x="1772708" y="2295332"/>
            <a:ext cx="69689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(Flores 2014 p3)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igital marketing “Refers to the promotion of products and brands among consumers, through the uses of digital media and contact points”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351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19CC1-DB8F-0988-FA24-7AA3D57FFCBC}"/>
              </a:ext>
            </a:extLst>
          </p:cNvPr>
          <p:cNvSpPr txBox="1">
            <a:spLocks/>
          </p:cNvSpPr>
          <p:nvPr/>
        </p:nvSpPr>
        <p:spPr>
          <a:xfrm>
            <a:off x="3978318" y="0"/>
            <a:ext cx="7766936" cy="164630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Digital marketing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E231E9-5C56-1106-8B48-039BF00CB7C8}"/>
              </a:ext>
            </a:extLst>
          </p:cNvPr>
          <p:cNvSpPr txBox="1"/>
          <p:nvPr/>
        </p:nvSpPr>
        <p:spPr>
          <a:xfrm>
            <a:off x="250738" y="981771"/>
            <a:ext cx="74551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(Chaffey and Chadwick 2019 p45)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benefit of digital marketing is “diversification. In this sector, the internet supports selling new products which are developed and sold into new markets”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However</a:t>
            </a: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Lindström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Peppers, Rogers 2002 p59)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“withdrawing the necessary funds from the brick-and-mortar end of the business will inevitably damage the company’s bottom line and dilutes its value.”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038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F0CE6-8AFB-9E2B-F593-08FD199B9E43}"/>
              </a:ext>
            </a:extLst>
          </p:cNvPr>
          <p:cNvSpPr txBox="1">
            <a:spLocks/>
          </p:cNvSpPr>
          <p:nvPr/>
        </p:nvSpPr>
        <p:spPr>
          <a:xfrm>
            <a:off x="3978318" y="0"/>
            <a:ext cx="7766936" cy="164630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CRM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9E241E-1286-7E67-2B7C-7A5EEA4E7B8A}"/>
              </a:ext>
            </a:extLst>
          </p:cNvPr>
          <p:cNvSpPr txBox="1"/>
          <p:nvPr/>
        </p:nvSpPr>
        <p:spPr>
          <a:xfrm>
            <a:off x="936539" y="1578931"/>
            <a:ext cx="80523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(Bowen and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2016 p20)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“When a business sets up an advertisement on a social media platform, they indicate the profile of the person they want to view it. As a result, businesses can effectively reach their products’ target market.”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However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(Newell 2002 p38)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“not everyone of your customers want to have a relationship with your company”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235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5138-8FEF-E062-BA95-159C360645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087" y="0"/>
            <a:ext cx="7766936" cy="1646302"/>
          </a:xfrm>
        </p:spPr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567997-D9C7-8392-C4E9-0C7DA171BD02}"/>
              </a:ext>
            </a:extLst>
          </p:cNvPr>
          <p:cNvSpPr txBox="1"/>
          <p:nvPr/>
        </p:nvSpPr>
        <p:spPr>
          <a:xfrm>
            <a:off x="1250303" y="2006082"/>
            <a:ext cx="8332237" cy="3845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Bowen,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 (2016)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social media marketing strategies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Edited by G. Bowen and W.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Hershey, PA: Business Science Reference.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Chaffey, D. and Ellis-Chadwick, F. (2019)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marketing: strategy, implementation, and practice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Seventh edition. Harlow, England: Pearson.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Flores, L. (2014)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Measure Digital Marketing Metrics for Assessing Impact and Designing Success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1st ed. 2014. London: Palgrave Macmillan.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Lindström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Peppers, D. and Rogers, M. (2002)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Clicks, bricks &amp; brands.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Rev. ed. / Martin Lindstrom [with Don Peppers &amp; Martha Rogers]. London: Kogan Page.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Newell, F. (2002)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Loyalty.com: customer relationship management in the new era of Internet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McGraw-Hill.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4632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188</TotalTime>
  <Words>357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Digital marketing 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</dc:title>
  <dc:creator>Liam Jackson</dc:creator>
  <cp:lastModifiedBy>Liam Jackson</cp:lastModifiedBy>
  <cp:revision>1</cp:revision>
  <dcterms:created xsi:type="dcterms:W3CDTF">2022-12-13T13:11:04Z</dcterms:created>
  <dcterms:modified xsi:type="dcterms:W3CDTF">2022-12-13T16:19:21Z</dcterms:modified>
</cp:coreProperties>
</file>