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306817-030D-20F5-BBE8-107CCEB169D1}" v="808" dt="2026-04-01T11:02:34.479"/>
    <p1510:client id="{46EF5C63-B709-FE1D-79D4-0C9202F08242}" v="62" dt="2026-04-01T13:16:35.895"/>
    <p1510:client id="{EA099BB2-5164-8F15-E353-2DD1110BCA46}" v="48" dt="2026-04-01T14:35:20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Thomas (2416742)" userId="S::2416742@student.uwtsd.ac.uk::5e60de75-de7f-45bb-b6ce-fe4f842938d1" providerId="AD" clId="Web-{EA099BB2-5164-8F15-E353-2DD1110BCA46}"/>
    <pc:docChg chg="addSld modSld">
      <pc:chgData name="Ethan Thomas (2416742)" userId="S::2416742@student.uwtsd.ac.uk::5e60de75-de7f-45bb-b6ce-fe4f842938d1" providerId="AD" clId="Web-{EA099BB2-5164-8F15-E353-2DD1110BCA46}" dt="2026-04-01T14:35:20.264" v="51" actId="20577"/>
      <pc:docMkLst>
        <pc:docMk/>
      </pc:docMkLst>
      <pc:sldChg chg="addSp modSp mod setBg">
        <pc:chgData name="Ethan Thomas (2416742)" userId="S::2416742@student.uwtsd.ac.uk::5e60de75-de7f-45bb-b6ce-fe4f842938d1" providerId="AD" clId="Web-{EA099BB2-5164-8F15-E353-2DD1110BCA46}" dt="2026-04-01T14:22:22.464" v="16"/>
        <pc:sldMkLst>
          <pc:docMk/>
          <pc:sldMk cId="654334780" sldId="261"/>
        </pc:sldMkLst>
        <pc:spChg chg="mod">
          <ac:chgData name="Ethan Thomas (2416742)" userId="S::2416742@student.uwtsd.ac.uk::5e60de75-de7f-45bb-b6ce-fe4f842938d1" providerId="AD" clId="Web-{EA099BB2-5164-8F15-E353-2DD1110BCA46}" dt="2026-04-01T14:22:22.464" v="16"/>
          <ac:spMkLst>
            <pc:docMk/>
            <pc:sldMk cId="654334780" sldId="261"/>
            <ac:spMk id="2" creationId="{9C11FC5B-7DD4-F90F-557F-465FC901A242}"/>
          </ac:spMkLst>
        </pc:spChg>
        <pc:spChg chg="mod">
          <ac:chgData name="Ethan Thomas (2416742)" userId="S::2416742@student.uwtsd.ac.uk::5e60de75-de7f-45bb-b6ce-fe4f842938d1" providerId="AD" clId="Web-{EA099BB2-5164-8F15-E353-2DD1110BCA46}" dt="2026-04-01T14:22:22.464" v="16"/>
          <ac:spMkLst>
            <pc:docMk/>
            <pc:sldMk cId="654334780" sldId="261"/>
            <ac:spMk id="3" creationId="{8F8B8924-E20A-42E9-5FA7-88F108E73EC3}"/>
          </ac:spMkLst>
        </pc:spChg>
        <pc:spChg chg="add">
          <ac:chgData name="Ethan Thomas (2416742)" userId="S::2416742@student.uwtsd.ac.uk::5e60de75-de7f-45bb-b6ce-fe4f842938d1" providerId="AD" clId="Web-{EA099BB2-5164-8F15-E353-2DD1110BCA46}" dt="2026-04-01T14:22:22.464" v="16"/>
          <ac:spMkLst>
            <pc:docMk/>
            <pc:sldMk cId="654334780" sldId="261"/>
            <ac:spMk id="9" creationId="{744CAA32-F237-419C-A2DD-43C28D920D3C}"/>
          </ac:spMkLst>
        </pc:spChg>
        <pc:picChg chg="add">
          <ac:chgData name="Ethan Thomas (2416742)" userId="S::2416742@student.uwtsd.ac.uk::5e60de75-de7f-45bb-b6ce-fe4f842938d1" providerId="AD" clId="Web-{EA099BB2-5164-8F15-E353-2DD1110BCA46}" dt="2026-04-01T14:22:22.464" v="16"/>
          <ac:picMkLst>
            <pc:docMk/>
            <pc:sldMk cId="654334780" sldId="261"/>
            <ac:picMk id="5" creationId="{E914A907-B5C4-376E-1DA8-60C2615F7AA1}"/>
          </ac:picMkLst>
        </pc:picChg>
        <pc:cxnChg chg="add">
          <ac:chgData name="Ethan Thomas (2416742)" userId="S::2416742@student.uwtsd.ac.uk::5e60de75-de7f-45bb-b6ce-fe4f842938d1" providerId="AD" clId="Web-{EA099BB2-5164-8F15-E353-2DD1110BCA46}" dt="2026-04-01T14:22:22.464" v="16"/>
          <ac:cxnSpMkLst>
            <pc:docMk/>
            <pc:sldMk cId="654334780" sldId="261"/>
            <ac:cxnSpMk id="11" creationId="{691422F5-4221-4812-AFD9-5479C6D60AD9}"/>
          </ac:cxnSpMkLst>
        </pc:cxnChg>
      </pc:sldChg>
      <pc:sldChg chg="addSp modSp mod setBg">
        <pc:chgData name="Ethan Thomas (2416742)" userId="S::2416742@student.uwtsd.ac.uk::5e60de75-de7f-45bb-b6ce-fe4f842938d1" providerId="AD" clId="Web-{EA099BB2-5164-8F15-E353-2DD1110BCA46}" dt="2026-04-01T14:23:50.188" v="18"/>
        <pc:sldMkLst>
          <pc:docMk/>
          <pc:sldMk cId="4067702602" sldId="262"/>
        </pc:sldMkLst>
        <pc:spChg chg="mod">
          <ac:chgData name="Ethan Thomas (2416742)" userId="S::2416742@student.uwtsd.ac.uk::5e60de75-de7f-45bb-b6ce-fe4f842938d1" providerId="AD" clId="Web-{EA099BB2-5164-8F15-E353-2DD1110BCA46}" dt="2026-04-01T14:23:50.188" v="18"/>
          <ac:spMkLst>
            <pc:docMk/>
            <pc:sldMk cId="4067702602" sldId="262"/>
            <ac:spMk id="2" creationId="{EA80FE93-4089-226F-F1FC-28E0896B4727}"/>
          </ac:spMkLst>
        </pc:spChg>
        <pc:spChg chg="mod ord">
          <ac:chgData name="Ethan Thomas (2416742)" userId="S::2416742@student.uwtsd.ac.uk::5e60de75-de7f-45bb-b6ce-fe4f842938d1" providerId="AD" clId="Web-{EA099BB2-5164-8F15-E353-2DD1110BCA46}" dt="2026-04-01T14:23:50.188" v="18"/>
          <ac:spMkLst>
            <pc:docMk/>
            <pc:sldMk cId="4067702602" sldId="262"/>
            <ac:spMk id="3" creationId="{58452334-3583-BDB6-E7F2-9B5EDD171FF4}"/>
          </ac:spMkLst>
        </pc:spChg>
        <pc:spChg chg="add">
          <ac:chgData name="Ethan Thomas (2416742)" userId="S::2416742@student.uwtsd.ac.uk::5e60de75-de7f-45bb-b6ce-fe4f842938d1" providerId="AD" clId="Web-{EA099BB2-5164-8F15-E353-2DD1110BCA46}" dt="2026-04-01T14:23:50.188" v="18"/>
          <ac:spMkLst>
            <pc:docMk/>
            <pc:sldMk cId="4067702602" sldId="262"/>
            <ac:spMk id="9" creationId="{DBDA151C-5770-45E4-AAFF-59E7F403866D}"/>
          </ac:spMkLst>
        </pc:spChg>
        <pc:picChg chg="add mod">
          <ac:chgData name="Ethan Thomas (2416742)" userId="S::2416742@student.uwtsd.ac.uk::5e60de75-de7f-45bb-b6ce-fe4f842938d1" providerId="AD" clId="Web-{EA099BB2-5164-8F15-E353-2DD1110BCA46}" dt="2026-04-01T14:23:50.188" v="18"/>
          <ac:picMkLst>
            <pc:docMk/>
            <pc:sldMk cId="4067702602" sldId="262"/>
            <ac:picMk id="4" creationId="{8993660B-326C-F939-096E-4EAB8B718085}"/>
          </ac:picMkLst>
        </pc:picChg>
        <pc:cxnChg chg="add">
          <ac:chgData name="Ethan Thomas (2416742)" userId="S::2416742@student.uwtsd.ac.uk::5e60de75-de7f-45bb-b6ce-fe4f842938d1" providerId="AD" clId="Web-{EA099BB2-5164-8F15-E353-2DD1110BCA46}" dt="2026-04-01T14:23:50.188" v="18"/>
          <ac:cxnSpMkLst>
            <pc:docMk/>
            <pc:sldMk cId="4067702602" sldId="262"/>
            <ac:cxnSpMk id="11" creationId="{2EA0F4A6-3CC9-C9E2-BA02-58FA29F7DD8E}"/>
          </ac:cxnSpMkLst>
        </pc:cxnChg>
      </pc:sldChg>
      <pc:sldChg chg="addSp delSp modSp mod setBg">
        <pc:chgData name="Ethan Thomas (2416742)" userId="S::2416742@student.uwtsd.ac.uk::5e60de75-de7f-45bb-b6ce-fe4f842938d1" providerId="AD" clId="Web-{EA099BB2-5164-8F15-E353-2DD1110BCA46}" dt="2026-04-01T14:24:39.721" v="24"/>
        <pc:sldMkLst>
          <pc:docMk/>
          <pc:sldMk cId="2042847832" sldId="263"/>
        </pc:sldMkLst>
        <pc:spChg chg="mod">
          <ac:chgData name="Ethan Thomas (2416742)" userId="S::2416742@student.uwtsd.ac.uk::5e60de75-de7f-45bb-b6ce-fe4f842938d1" providerId="AD" clId="Web-{EA099BB2-5164-8F15-E353-2DD1110BCA46}" dt="2026-04-01T14:24:28.064" v="22"/>
          <ac:spMkLst>
            <pc:docMk/>
            <pc:sldMk cId="2042847832" sldId="263"/>
            <ac:spMk id="2" creationId="{14A16364-37C2-D3D7-DCB4-E8980D0A8B49}"/>
          </ac:spMkLst>
        </pc:spChg>
        <pc:spChg chg="mod ord">
          <ac:chgData name="Ethan Thomas (2416742)" userId="S::2416742@student.uwtsd.ac.uk::5e60de75-de7f-45bb-b6ce-fe4f842938d1" providerId="AD" clId="Web-{EA099BB2-5164-8F15-E353-2DD1110BCA46}" dt="2026-04-01T14:24:28.064" v="22"/>
          <ac:spMkLst>
            <pc:docMk/>
            <pc:sldMk cId="2042847832" sldId="263"/>
            <ac:spMk id="3" creationId="{47876920-A67D-FADB-936B-0A2A56AB6973}"/>
          </ac:spMkLst>
        </pc:spChg>
        <pc:spChg chg="add del">
          <ac:chgData name="Ethan Thomas (2416742)" userId="S::2416742@student.uwtsd.ac.uk::5e60de75-de7f-45bb-b6ce-fe4f842938d1" providerId="AD" clId="Web-{EA099BB2-5164-8F15-E353-2DD1110BCA46}" dt="2026-04-01T14:24:28.064" v="21"/>
          <ac:spMkLst>
            <pc:docMk/>
            <pc:sldMk cId="2042847832" sldId="263"/>
            <ac:spMk id="9" creationId="{744CAA32-F237-419C-A2DD-43C28D920D3C}"/>
          </ac:spMkLst>
        </pc:spChg>
        <pc:spChg chg="add">
          <ac:chgData name="Ethan Thomas (2416742)" userId="S::2416742@student.uwtsd.ac.uk::5e60de75-de7f-45bb-b6ce-fe4f842938d1" providerId="AD" clId="Web-{EA099BB2-5164-8F15-E353-2DD1110BCA46}" dt="2026-04-01T14:24:28.064" v="22"/>
          <ac:spMkLst>
            <pc:docMk/>
            <pc:sldMk cId="2042847832" sldId="263"/>
            <ac:spMk id="13" creationId="{DBDA151C-5770-45E4-AAFF-59E7F403866D}"/>
          </ac:spMkLst>
        </pc:spChg>
        <pc:picChg chg="add mod modCrop">
          <ac:chgData name="Ethan Thomas (2416742)" userId="S::2416742@student.uwtsd.ac.uk::5e60de75-de7f-45bb-b6ce-fe4f842938d1" providerId="AD" clId="Web-{EA099BB2-5164-8F15-E353-2DD1110BCA46}" dt="2026-04-01T14:24:39.721" v="24"/>
          <ac:picMkLst>
            <pc:docMk/>
            <pc:sldMk cId="2042847832" sldId="263"/>
            <ac:picMk id="4" creationId="{6D61E820-CE45-3CC9-D10C-67B32BBA9B08}"/>
          </ac:picMkLst>
        </pc:picChg>
        <pc:cxnChg chg="add del">
          <ac:chgData name="Ethan Thomas (2416742)" userId="S::2416742@student.uwtsd.ac.uk::5e60de75-de7f-45bb-b6ce-fe4f842938d1" providerId="AD" clId="Web-{EA099BB2-5164-8F15-E353-2DD1110BCA46}" dt="2026-04-01T14:24:28.064" v="21"/>
          <ac:cxnSpMkLst>
            <pc:docMk/>
            <pc:sldMk cId="2042847832" sldId="263"/>
            <ac:cxnSpMk id="11" creationId="{753FE100-D0AB-4AE2-824B-60CFA31EC6A2}"/>
          </ac:cxnSpMkLst>
        </pc:cxnChg>
        <pc:cxnChg chg="add">
          <ac:chgData name="Ethan Thomas (2416742)" userId="S::2416742@student.uwtsd.ac.uk::5e60de75-de7f-45bb-b6ce-fe4f842938d1" providerId="AD" clId="Web-{EA099BB2-5164-8F15-E353-2DD1110BCA46}" dt="2026-04-01T14:24:28.064" v="22"/>
          <ac:cxnSpMkLst>
            <pc:docMk/>
            <pc:sldMk cId="2042847832" sldId="263"/>
            <ac:cxnSpMk id="14" creationId="{2EA0F4A6-3CC9-C9E2-BA02-58FA29F7DD8E}"/>
          </ac:cxnSpMkLst>
        </pc:cxnChg>
      </pc:sldChg>
      <pc:sldChg chg="addSp modSp mod setBg">
        <pc:chgData name="Ethan Thomas (2416742)" userId="S::2416742@student.uwtsd.ac.uk::5e60de75-de7f-45bb-b6ce-fe4f842938d1" providerId="AD" clId="Web-{EA099BB2-5164-8F15-E353-2DD1110BCA46}" dt="2026-04-01T14:26:02.740" v="26"/>
        <pc:sldMkLst>
          <pc:docMk/>
          <pc:sldMk cId="615361819" sldId="264"/>
        </pc:sldMkLst>
        <pc:spChg chg="mod">
          <ac:chgData name="Ethan Thomas (2416742)" userId="S::2416742@student.uwtsd.ac.uk::5e60de75-de7f-45bb-b6ce-fe4f842938d1" providerId="AD" clId="Web-{EA099BB2-5164-8F15-E353-2DD1110BCA46}" dt="2026-04-01T14:26:02.740" v="26"/>
          <ac:spMkLst>
            <pc:docMk/>
            <pc:sldMk cId="615361819" sldId="264"/>
            <ac:spMk id="2" creationId="{CCA64C3F-F742-712D-F3E8-034E9CF9E3C9}"/>
          </ac:spMkLst>
        </pc:spChg>
        <pc:spChg chg="mod ord">
          <ac:chgData name="Ethan Thomas (2416742)" userId="S::2416742@student.uwtsd.ac.uk::5e60de75-de7f-45bb-b6ce-fe4f842938d1" providerId="AD" clId="Web-{EA099BB2-5164-8F15-E353-2DD1110BCA46}" dt="2026-04-01T14:26:02.740" v="26"/>
          <ac:spMkLst>
            <pc:docMk/>
            <pc:sldMk cId="615361819" sldId="264"/>
            <ac:spMk id="3" creationId="{1B560D6B-A777-2E67-B2E3-4FB7E4F43592}"/>
          </ac:spMkLst>
        </pc:spChg>
        <pc:spChg chg="add">
          <ac:chgData name="Ethan Thomas (2416742)" userId="S::2416742@student.uwtsd.ac.uk::5e60de75-de7f-45bb-b6ce-fe4f842938d1" providerId="AD" clId="Web-{EA099BB2-5164-8F15-E353-2DD1110BCA46}" dt="2026-04-01T14:26:02.740" v="26"/>
          <ac:spMkLst>
            <pc:docMk/>
            <pc:sldMk cId="615361819" sldId="264"/>
            <ac:spMk id="9" creationId="{DBDA151C-5770-45E4-AAFF-59E7F403866D}"/>
          </ac:spMkLst>
        </pc:spChg>
        <pc:picChg chg="add mod">
          <ac:chgData name="Ethan Thomas (2416742)" userId="S::2416742@student.uwtsd.ac.uk::5e60de75-de7f-45bb-b6ce-fe4f842938d1" providerId="AD" clId="Web-{EA099BB2-5164-8F15-E353-2DD1110BCA46}" dt="2026-04-01T14:26:02.740" v="26"/>
          <ac:picMkLst>
            <pc:docMk/>
            <pc:sldMk cId="615361819" sldId="264"/>
            <ac:picMk id="4" creationId="{820BD863-C0B4-5638-3BF1-00D1B881CD79}"/>
          </ac:picMkLst>
        </pc:picChg>
        <pc:cxnChg chg="add">
          <ac:chgData name="Ethan Thomas (2416742)" userId="S::2416742@student.uwtsd.ac.uk::5e60de75-de7f-45bb-b6ce-fe4f842938d1" providerId="AD" clId="Web-{EA099BB2-5164-8F15-E353-2DD1110BCA46}" dt="2026-04-01T14:26:02.740" v="26"/>
          <ac:cxnSpMkLst>
            <pc:docMk/>
            <pc:sldMk cId="615361819" sldId="264"/>
            <ac:cxnSpMk id="11" creationId="{2EA0F4A6-3CC9-C9E2-BA02-58FA29F7DD8E}"/>
          </ac:cxnSpMkLst>
        </pc:cxnChg>
      </pc:sldChg>
      <pc:sldChg chg="addSp delSp modSp mod setBg">
        <pc:chgData name="Ethan Thomas (2416742)" userId="S::2416742@student.uwtsd.ac.uk::5e60de75-de7f-45bb-b6ce-fe4f842938d1" providerId="AD" clId="Web-{EA099BB2-5164-8F15-E353-2DD1110BCA46}" dt="2026-04-01T14:27:40.055" v="30"/>
        <pc:sldMkLst>
          <pc:docMk/>
          <pc:sldMk cId="2929466713" sldId="265"/>
        </pc:sldMkLst>
        <pc:spChg chg="mod">
          <ac:chgData name="Ethan Thomas (2416742)" userId="S::2416742@student.uwtsd.ac.uk::5e60de75-de7f-45bb-b6ce-fe4f842938d1" providerId="AD" clId="Web-{EA099BB2-5164-8F15-E353-2DD1110BCA46}" dt="2026-04-01T14:27:40.055" v="30"/>
          <ac:spMkLst>
            <pc:docMk/>
            <pc:sldMk cId="2929466713" sldId="265"/>
            <ac:spMk id="2" creationId="{BB14E9C3-E1CF-0E89-2518-1CAD5D5AB80D}"/>
          </ac:spMkLst>
        </pc:spChg>
        <pc:spChg chg="mod ord">
          <ac:chgData name="Ethan Thomas (2416742)" userId="S::2416742@student.uwtsd.ac.uk::5e60de75-de7f-45bb-b6ce-fe4f842938d1" providerId="AD" clId="Web-{EA099BB2-5164-8F15-E353-2DD1110BCA46}" dt="2026-04-01T14:27:40.055" v="30"/>
          <ac:spMkLst>
            <pc:docMk/>
            <pc:sldMk cId="2929466713" sldId="265"/>
            <ac:spMk id="3" creationId="{DB0A4AC0-9A4F-6377-545C-B9AFC90BFA47}"/>
          </ac:spMkLst>
        </pc:spChg>
        <pc:spChg chg="add">
          <ac:chgData name="Ethan Thomas (2416742)" userId="S::2416742@student.uwtsd.ac.uk::5e60de75-de7f-45bb-b6ce-fe4f842938d1" providerId="AD" clId="Web-{EA099BB2-5164-8F15-E353-2DD1110BCA46}" dt="2026-04-01T14:27:40.055" v="30"/>
          <ac:spMkLst>
            <pc:docMk/>
            <pc:sldMk cId="2929466713" sldId="265"/>
            <ac:spMk id="10" creationId="{DBDA151C-5770-45E4-AAFF-59E7F403866D}"/>
          </ac:spMkLst>
        </pc:spChg>
        <pc:picChg chg="add del mod">
          <ac:chgData name="Ethan Thomas (2416742)" userId="S::2416742@student.uwtsd.ac.uk::5e60de75-de7f-45bb-b6ce-fe4f842938d1" providerId="AD" clId="Web-{EA099BB2-5164-8F15-E353-2DD1110BCA46}" dt="2026-04-01T14:27:13.991" v="28"/>
          <ac:picMkLst>
            <pc:docMk/>
            <pc:sldMk cId="2929466713" sldId="265"/>
            <ac:picMk id="4" creationId="{45DBF7D4-D5A4-53D6-1379-D21E4B671515}"/>
          </ac:picMkLst>
        </pc:picChg>
        <pc:picChg chg="add mod">
          <ac:chgData name="Ethan Thomas (2416742)" userId="S::2416742@student.uwtsd.ac.uk::5e60de75-de7f-45bb-b6ce-fe4f842938d1" providerId="AD" clId="Web-{EA099BB2-5164-8F15-E353-2DD1110BCA46}" dt="2026-04-01T14:27:40.055" v="30"/>
          <ac:picMkLst>
            <pc:docMk/>
            <pc:sldMk cId="2929466713" sldId="265"/>
            <ac:picMk id="5" creationId="{488D007B-2142-CAAE-4D98-05D7B8AB2D9F}"/>
          </ac:picMkLst>
        </pc:picChg>
        <pc:cxnChg chg="add">
          <ac:chgData name="Ethan Thomas (2416742)" userId="S::2416742@student.uwtsd.ac.uk::5e60de75-de7f-45bb-b6ce-fe4f842938d1" providerId="AD" clId="Web-{EA099BB2-5164-8F15-E353-2DD1110BCA46}" dt="2026-04-01T14:27:40.055" v="30"/>
          <ac:cxnSpMkLst>
            <pc:docMk/>
            <pc:sldMk cId="2929466713" sldId="265"/>
            <ac:cxnSpMk id="12" creationId="{2EA0F4A6-3CC9-C9E2-BA02-58FA29F7DD8E}"/>
          </ac:cxnSpMkLst>
        </pc:cxnChg>
      </pc:sldChg>
      <pc:sldChg chg="modSp new">
        <pc:chgData name="Ethan Thomas (2416742)" userId="S::2416742@student.uwtsd.ac.uk::5e60de75-de7f-45bb-b6ce-fe4f842938d1" providerId="AD" clId="Web-{EA099BB2-5164-8F15-E353-2DD1110BCA46}" dt="2026-04-01T14:35:20.264" v="51" actId="20577"/>
        <pc:sldMkLst>
          <pc:docMk/>
          <pc:sldMk cId="3771599256" sldId="266"/>
        </pc:sldMkLst>
        <pc:spChg chg="mod">
          <ac:chgData name="Ethan Thomas (2416742)" userId="S::2416742@student.uwtsd.ac.uk::5e60de75-de7f-45bb-b6ce-fe4f842938d1" providerId="AD" clId="Web-{EA099BB2-5164-8F15-E353-2DD1110BCA46}" dt="2026-04-01T14:32:09.887" v="39" actId="1076"/>
          <ac:spMkLst>
            <pc:docMk/>
            <pc:sldMk cId="3771599256" sldId="266"/>
            <ac:spMk id="2" creationId="{44E71016-6E7C-4574-BFB6-39695578EBE1}"/>
          </ac:spMkLst>
        </pc:spChg>
        <pc:spChg chg="mod">
          <ac:chgData name="Ethan Thomas (2416742)" userId="S::2416742@student.uwtsd.ac.uk::5e60de75-de7f-45bb-b6ce-fe4f842938d1" providerId="AD" clId="Web-{EA099BB2-5164-8F15-E353-2DD1110BCA46}" dt="2026-04-01T14:35:20.264" v="51" actId="20577"/>
          <ac:spMkLst>
            <pc:docMk/>
            <pc:sldMk cId="3771599256" sldId="266"/>
            <ac:spMk id="3" creationId="{634F40B6-CE50-1EC6-B9EB-A59C026B65B7}"/>
          </ac:spMkLst>
        </pc:spChg>
      </pc:sldChg>
    </pc:docChg>
  </pc:docChgLst>
  <pc:docChgLst>
    <pc:chgData name="Ethan Thomas (2416742)" userId="S::2416742@student.uwtsd.ac.uk::5e60de75-de7f-45bb-b6ce-fe4f842938d1" providerId="AD" clId="Web-{45306817-030D-20F5-BBE8-107CCEB169D1}"/>
    <pc:docChg chg="addSld modSld addMainMaster delMainMaster">
      <pc:chgData name="Ethan Thomas (2416742)" userId="S::2416742@student.uwtsd.ac.uk::5e60de75-de7f-45bb-b6ce-fe4f842938d1" providerId="AD" clId="Web-{45306817-030D-20F5-BBE8-107CCEB169D1}" dt="2026-04-01T11:02:34.479" v="810" actId="20577"/>
      <pc:docMkLst>
        <pc:docMk/>
      </pc:docMkLst>
      <pc:sldChg chg="addSp modSp mod setBg modClrScheme setClrOvrMap chgLayout">
        <pc:chgData name="Ethan Thomas (2416742)" userId="S::2416742@student.uwtsd.ac.uk::5e60de75-de7f-45bb-b6ce-fe4f842938d1" providerId="AD" clId="Web-{45306817-030D-20F5-BBE8-107CCEB169D1}" dt="2026-04-01T09:35:47.277" v="58" actId="20577"/>
        <pc:sldMkLst>
          <pc:docMk/>
          <pc:sldMk cId="109857222" sldId="256"/>
        </pc:sldMkLst>
        <pc:spChg chg="mod">
          <ac:chgData name="Ethan Thomas (2416742)" userId="S::2416742@student.uwtsd.ac.uk::5e60de75-de7f-45bb-b6ce-fe4f842938d1" providerId="AD" clId="Web-{45306817-030D-20F5-BBE8-107CCEB169D1}" dt="2026-04-01T09:35:32.058" v="5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09:35:47.277" v="5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than Thomas (2416742)" userId="S::2416742@student.uwtsd.ac.uk::5e60de75-de7f-45bb-b6ce-fe4f842938d1" providerId="AD" clId="Web-{45306817-030D-20F5-BBE8-107CCEB169D1}" dt="2026-04-01T09:35:32.058" v="56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Ethan Thomas (2416742)" userId="S::2416742@student.uwtsd.ac.uk::5e60de75-de7f-45bb-b6ce-fe4f842938d1" providerId="AD" clId="Web-{45306817-030D-20F5-BBE8-107CCEB169D1}" dt="2026-04-01T09:35:32.058" v="56"/>
          <ac:spMkLst>
            <pc:docMk/>
            <pc:sldMk cId="109857222" sldId="256"/>
            <ac:spMk id="11" creationId="{72E284DE-AB43-1296-3166-892F44A3A2E9}"/>
          </ac:spMkLst>
        </pc:spChg>
        <pc:picChg chg="add">
          <ac:chgData name="Ethan Thomas (2416742)" userId="S::2416742@student.uwtsd.ac.uk::5e60de75-de7f-45bb-b6ce-fe4f842938d1" providerId="AD" clId="Web-{45306817-030D-20F5-BBE8-107CCEB169D1}" dt="2026-04-01T09:35:32.058" v="56"/>
          <ac:picMkLst>
            <pc:docMk/>
            <pc:sldMk cId="109857222" sldId="256"/>
            <ac:picMk id="4" creationId="{A95F59A7-1469-2FBC-6CC3-858D073AC40E}"/>
          </ac:picMkLst>
        </pc:picChg>
        <pc:cxnChg chg="add">
          <ac:chgData name="Ethan Thomas (2416742)" userId="S::2416742@student.uwtsd.ac.uk::5e60de75-de7f-45bb-b6ce-fe4f842938d1" providerId="AD" clId="Web-{45306817-030D-20F5-BBE8-107CCEB169D1}" dt="2026-04-01T09:35:32.058" v="56"/>
          <ac:cxnSpMkLst>
            <pc:docMk/>
            <pc:sldMk cId="109857222" sldId="256"/>
            <ac:cxnSpMk id="13" creationId="{97CC2FE6-3AD0-4131-B4BC-1F4D65E25E13}"/>
          </ac:cxnSpMkLst>
        </pc:cxnChg>
      </pc:sldChg>
      <pc:sldChg chg="modSp new">
        <pc:chgData name="Ethan Thomas (2416742)" userId="S::2416742@student.uwtsd.ac.uk::5e60de75-de7f-45bb-b6ce-fe4f842938d1" providerId="AD" clId="Web-{45306817-030D-20F5-BBE8-107CCEB169D1}" dt="2026-04-01T10:04:49.508" v="203" actId="20577"/>
        <pc:sldMkLst>
          <pc:docMk/>
          <pc:sldMk cId="4069490341" sldId="257"/>
        </pc:sldMkLst>
        <pc:spChg chg="mod">
          <ac:chgData name="Ethan Thomas (2416742)" userId="S::2416742@student.uwtsd.ac.uk::5e60de75-de7f-45bb-b6ce-fe4f842938d1" providerId="AD" clId="Web-{45306817-030D-20F5-BBE8-107CCEB169D1}" dt="2026-04-01T09:36:06.512" v="65" actId="20577"/>
          <ac:spMkLst>
            <pc:docMk/>
            <pc:sldMk cId="4069490341" sldId="257"/>
            <ac:spMk id="2" creationId="{8E852D8B-F6FD-38B7-5BFB-42E55058BA21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04:49.508" v="203" actId="20577"/>
          <ac:spMkLst>
            <pc:docMk/>
            <pc:sldMk cId="4069490341" sldId="257"/>
            <ac:spMk id="3" creationId="{D2DD6F4A-BECD-454B-09C6-BA2730A3CFF9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0:10:41.469" v="269" actId="20577"/>
        <pc:sldMkLst>
          <pc:docMk/>
          <pc:sldMk cId="262559009" sldId="258"/>
        </pc:sldMkLst>
        <pc:spChg chg="mod">
          <ac:chgData name="Ethan Thomas (2416742)" userId="S::2416742@student.uwtsd.ac.uk::5e60de75-de7f-45bb-b6ce-fe4f842938d1" providerId="AD" clId="Web-{45306817-030D-20F5-BBE8-107CCEB169D1}" dt="2026-04-01T10:07:47.560" v="213" actId="20577"/>
          <ac:spMkLst>
            <pc:docMk/>
            <pc:sldMk cId="262559009" sldId="258"/>
            <ac:spMk id="2" creationId="{F4B40DBB-5558-9892-DC2E-24014E2173C4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10:41.469" v="269" actId="20577"/>
          <ac:spMkLst>
            <pc:docMk/>
            <pc:sldMk cId="262559009" sldId="258"/>
            <ac:spMk id="3" creationId="{3A73E781-E1C4-0CDA-3817-97BDCBD49A3D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0:12:35.486" v="335" actId="20577"/>
        <pc:sldMkLst>
          <pc:docMk/>
          <pc:sldMk cId="3140656189" sldId="259"/>
        </pc:sldMkLst>
        <pc:spChg chg="mod">
          <ac:chgData name="Ethan Thomas (2416742)" userId="S::2416742@student.uwtsd.ac.uk::5e60de75-de7f-45bb-b6ce-fe4f842938d1" providerId="AD" clId="Web-{45306817-030D-20F5-BBE8-107CCEB169D1}" dt="2026-04-01T10:11:26.657" v="279" actId="20577"/>
          <ac:spMkLst>
            <pc:docMk/>
            <pc:sldMk cId="3140656189" sldId="259"/>
            <ac:spMk id="2" creationId="{A0EAEBC1-6FE4-DF57-DA9F-C69AD249628D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12:35.486" v="335" actId="20577"/>
          <ac:spMkLst>
            <pc:docMk/>
            <pc:sldMk cId="3140656189" sldId="259"/>
            <ac:spMk id="3" creationId="{3DA26DCB-C8B8-F65B-B284-9725979B35DE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0:15:34.038" v="442" actId="20577"/>
        <pc:sldMkLst>
          <pc:docMk/>
          <pc:sldMk cId="357217321" sldId="260"/>
        </pc:sldMkLst>
        <pc:spChg chg="mod">
          <ac:chgData name="Ethan Thomas (2416742)" userId="S::2416742@student.uwtsd.ac.uk::5e60de75-de7f-45bb-b6ce-fe4f842938d1" providerId="AD" clId="Web-{45306817-030D-20F5-BBE8-107CCEB169D1}" dt="2026-04-01T10:14:25.331" v="359" actId="20577"/>
          <ac:spMkLst>
            <pc:docMk/>
            <pc:sldMk cId="357217321" sldId="260"/>
            <ac:spMk id="2" creationId="{E83EA509-ED97-01DA-23F4-FFD8A126DBBB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15:34.038" v="442" actId="20577"/>
          <ac:spMkLst>
            <pc:docMk/>
            <pc:sldMk cId="357217321" sldId="260"/>
            <ac:spMk id="3" creationId="{C7A4F9EF-DBC9-E89A-A456-E64D379B879F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0:29:28.119" v="520" actId="20577"/>
        <pc:sldMkLst>
          <pc:docMk/>
          <pc:sldMk cId="654334780" sldId="261"/>
        </pc:sldMkLst>
        <pc:spChg chg="mod">
          <ac:chgData name="Ethan Thomas (2416742)" userId="S::2416742@student.uwtsd.ac.uk::5e60de75-de7f-45bb-b6ce-fe4f842938d1" providerId="AD" clId="Web-{45306817-030D-20F5-BBE8-107CCEB169D1}" dt="2026-04-01T10:26:43.742" v="453" actId="20577"/>
          <ac:spMkLst>
            <pc:docMk/>
            <pc:sldMk cId="654334780" sldId="261"/>
            <ac:spMk id="2" creationId="{9C11FC5B-7DD4-F90F-557F-465FC901A242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29:28.119" v="520" actId="20577"/>
          <ac:spMkLst>
            <pc:docMk/>
            <pc:sldMk cId="654334780" sldId="261"/>
            <ac:spMk id="3" creationId="{8F8B8924-E20A-42E9-5FA7-88F108E73EC3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0:42:41.952" v="583" actId="20577"/>
        <pc:sldMkLst>
          <pc:docMk/>
          <pc:sldMk cId="4067702602" sldId="262"/>
        </pc:sldMkLst>
        <pc:spChg chg="mod">
          <ac:chgData name="Ethan Thomas (2416742)" userId="S::2416742@student.uwtsd.ac.uk::5e60de75-de7f-45bb-b6ce-fe4f842938d1" providerId="AD" clId="Web-{45306817-030D-20F5-BBE8-107CCEB169D1}" dt="2026-04-01T10:42:41.952" v="583" actId="20577"/>
          <ac:spMkLst>
            <pc:docMk/>
            <pc:sldMk cId="4067702602" sldId="262"/>
            <ac:spMk id="2" creationId="{EA80FE93-4089-226F-F1FC-28E0896B4727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37:49.803" v="581" actId="20577"/>
          <ac:spMkLst>
            <pc:docMk/>
            <pc:sldMk cId="4067702602" sldId="262"/>
            <ac:spMk id="3" creationId="{58452334-3583-BDB6-E7F2-9B5EDD171FF4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0:48:40.832" v="667" actId="20577"/>
        <pc:sldMkLst>
          <pc:docMk/>
          <pc:sldMk cId="2042847832" sldId="263"/>
        </pc:sldMkLst>
        <pc:spChg chg="mod">
          <ac:chgData name="Ethan Thomas (2416742)" userId="S::2416742@student.uwtsd.ac.uk::5e60de75-de7f-45bb-b6ce-fe4f842938d1" providerId="AD" clId="Web-{45306817-030D-20F5-BBE8-107CCEB169D1}" dt="2026-04-01T10:42:55.359" v="592" actId="20577"/>
          <ac:spMkLst>
            <pc:docMk/>
            <pc:sldMk cId="2042847832" sldId="263"/>
            <ac:spMk id="2" creationId="{14A16364-37C2-D3D7-DCB4-E8980D0A8B49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0:48:40.832" v="667" actId="20577"/>
          <ac:spMkLst>
            <pc:docMk/>
            <pc:sldMk cId="2042847832" sldId="263"/>
            <ac:spMk id="3" creationId="{47876920-A67D-FADB-936B-0A2A56AB6973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1:00:52.509" v="752" actId="20577"/>
        <pc:sldMkLst>
          <pc:docMk/>
          <pc:sldMk cId="615361819" sldId="264"/>
        </pc:sldMkLst>
        <pc:spChg chg="mod">
          <ac:chgData name="Ethan Thomas (2416742)" userId="S::2416742@student.uwtsd.ac.uk::5e60de75-de7f-45bb-b6ce-fe4f842938d1" providerId="AD" clId="Web-{45306817-030D-20F5-BBE8-107CCEB169D1}" dt="2026-04-01T10:58:46.584" v="681" actId="20577"/>
          <ac:spMkLst>
            <pc:docMk/>
            <pc:sldMk cId="615361819" sldId="264"/>
            <ac:spMk id="2" creationId="{CCA64C3F-F742-712D-F3E8-034E9CF9E3C9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1:00:52.509" v="752" actId="20577"/>
          <ac:spMkLst>
            <pc:docMk/>
            <pc:sldMk cId="615361819" sldId="264"/>
            <ac:spMk id="3" creationId="{1B560D6B-A777-2E67-B2E3-4FB7E4F43592}"/>
          </ac:spMkLst>
        </pc:spChg>
      </pc:sldChg>
      <pc:sldChg chg="modSp new">
        <pc:chgData name="Ethan Thomas (2416742)" userId="S::2416742@student.uwtsd.ac.uk::5e60de75-de7f-45bb-b6ce-fe4f842938d1" providerId="AD" clId="Web-{45306817-030D-20F5-BBE8-107CCEB169D1}" dt="2026-04-01T11:02:34.479" v="810" actId="20577"/>
        <pc:sldMkLst>
          <pc:docMk/>
          <pc:sldMk cId="2929466713" sldId="265"/>
        </pc:sldMkLst>
        <pc:spChg chg="mod">
          <ac:chgData name="Ethan Thomas (2416742)" userId="S::2416742@student.uwtsd.ac.uk::5e60de75-de7f-45bb-b6ce-fe4f842938d1" providerId="AD" clId="Web-{45306817-030D-20F5-BBE8-107CCEB169D1}" dt="2026-04-01T11:01:16.384" v="759" actId="20577"/>
          <ac:spMkLst>
            <pc:docMk/>
            <pc:sldMk cId="2929466713" sldId="265"/>
            <ac:spMk id="2" creationId="{BB14E9C3-E1CF-0E89-2518-1CAD5D5AB80D}"/>
          </ac:spMkLst>
        </pc:spChg>
        <pc:spChg chg="mod">
          <ac:chgData name="Ethan Thomas (2416742)" userId="S::2416742@student.uwtsd.ac.uk::5e60de75-de7f-45bb-b6ce-fe4f842938d1" providerId="AD" clId="Web-{45306817-030D-20F5-BBE8-107CCEB169D1}" dt="2026-04-01T11:02:34.479" v="810" actId="20577"/>
          <ac:spMkLst>
            <pc:docMk/>
            <pc:sldMk cId="2929466713" sldId="265"/>
            <ac:spMk id="3" creationId="{DB0A4AC0-9A4F-6377-545C-B9AFC90BFA47}"/>
          </ac:spMkLst>
        </pc:spChg>
      </pc:sldChg>
      <pc:sldMasterChg chg="del delSldLayout">
        <pc:chgData name="Ethan Thomas (2416742)" userId="S::2416742@student.uwtsd.ac.uk::5e60de75-de7f-45bb-b6ce-fe4f842938d1" providerId="AD" clId="Web-{45306817-030D-20F5-BBE8-107CCEB169D1}" dt="2026-04-01T09:35:32.058" v="56"/>
        <pc:sldMasterMkLst>
          <pc:docMk/>
          <pc:sldMasterMk cId="2460954070" sldId="2147483660"/>
        </pc:sldMasterMkLst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than Thomas (2416742)" userId="S::2416742@student.uwtsd.ac.uk::5e60de75-de7f-45bb-b6ce-fe4f842938d1" providerId="AD" clId="Web-{45306817-030D-20F5-BBE8-107CCEB169D1}" dt="2026-04-01T09:35:32.058" v="56"/>
        <pc:sldMasterMkLst>
          <pc:docMk/>
          <pc:sldMasterMk cId="627966988" sldId="2147483708"/>
        </pc:sldMasterMkLst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107455511" sldId="2147483697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2869250061" sldId="2147483698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2820190022" sldId="2147483699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1546456712" sldId="2147483700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2388034535" sldId="2147483701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1680648848" sldId="2147483702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3586054593" sldId="2147483703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1936400174" sldId="2147483704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2003746641" sldId="2147483705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3527933602" sldId="2147483706"/>
          </pc:sldLayoutMkLst>
        </pc:sldLayoutChg>
        <pc:sldLayoutChg chg="add">
          <pc:chgData name="Ethan Thomas (2416742)" userId="S::2416742@student.uwtsd.ac.uk::5e60de75-de7f-45bb-b6ce-fe4f842938d1" providerId="AD" clId="Web-{45306817-030D-20F5-BBE8-107CCEB169D1}" dt="2026-04-01T09:35:32.058" v="56"/>
          <pc:sldLayoutMkLst>
            <pc:docMk/>
            <pc:sldMasterMk cId="627966988" sldId="2147483708"/>
            <pc:sldLayoutMk cId="2104255485" sldId="2147483707"/>
          </pc:sldLayoutMkLst>
        </pc:sldLayoutChg>
      </pc:sldMasterChg>
    </pc:docChg>
  </pc:docChgLst>
  <pc:docChgLst>
    <pc:chgData name="Ethan Thomas (2416742)" userId="S::2416742@student.uwtsd.ac.uk::5e60de75-de7f-45bb-b6ce-fe4f842938d1" providerId="AD" clId="Web-{46EF5C63-B709-FE1D-79D4-0C9202F08242}"/>
    <pc:docChg chg="modSld">
      <pc:chgData name="Ethan Thomas (2416742)" userId="S::2416742@student.uwtsd.ac.uk::5e60de75-de7f-45bb-b6ce-fe4f842938d1" providerId="AD" clId="Web-{46EF5C63-B709-FE1D-79D4-0C9202F08242}" dt="2026-04-01T13:16:35.895" v="67" actId="20577"/>
      <pc:docMkLst>
        <pc:docMk/>
      </pc:docMkLst>
      <pc:sldChg chg="addSp delSp modSp mod setBg">
        <pc:chgData name="Ethan Thomas (2416742)" userId="S::2416742@student.uwtsd.ac.uk::5e60de75-de7f-45bb-b6ce-fe4f842938d1" providerId="AD" clId="Web-{46EF5C63-B709-FE1D-79D4-0C9202F08242}" dt="2026-04-01T12:48:21.815" v="11" actId="20577"/>
        <pc:sldMkLst>
          <pc:docMk/>
          <pc:sldMk cId="4069490341" sldId="257"/>
        </pc:sldMkLst>
        <pc:spChg chg="mod">
          <ac:chgData name="Ethan Thomas (2416742)" userId="S::2416742@student.uwtsd.ac.uk::5e60de75-de7f-45bb-b6ce-fe4f842938d1" providerId="AD" clId="Web-{46EF5C63-B709-FE1D-79D4-0C9202F08242}" dt="2026-04-01T12:43:43.137" v="4"/>
          <ac:spMkLst>
            <pc:docMk/>
            <pc:sldMk cId="4069490341" sldId="257"/>
            <ac:spMk id="2" creationId="{8E852D8B-F6FD-38B7-5BFB-42E55058BA21}"/>
          </ac:spMkLst>
        </pc:spChg>
        <pc:spChg chg="mod">
          <ac:chgData name="Ethan Thomas (2416742)" userId="S::2416742@student.uwtsd.ac.uk::5e60de75-de7f-45bb-b6ce-fe4f842938d1" providerId="AD" clId="Web-{46EF5C63-B709-FE1D-79D4-0C9202F08242}" dt="2026-04-01T12:48:21.815" v="11" actId="20577"/>
          <ac:spMkLst>
            <pc:docMk/>
            <pc:sldMk cId="4069490341" sldId="257"/>
            <ac:spMk id="3" creationId="{D2DD6F4A-BECD-454B-09C6-BA2730A3CFF9}"/>
          </ac:spMkLst>
        </pc:spChg>
        <pc:spChg chg="add del">
          <ac:chgData name="Ethan Thomas (2416742)" userId="S::2416742@student.uwtsd.ac.uk::5e60de75-de7f-45bb-b6ce-fe4f842938d1" providerId="AD" clId="Web-{46EF5C63-B709-FE1D-79D4-0C9202F08242}" dt="2026-04-01T12:43:59.169" v="7"/>
          <ac:spMkLst>
            <pc:docMk/>
            <pc:sldMk cId="4069490341" sldId="257"/>
            <ac:spMk id="9" creationId="{744CAA32-F237-419C-A2DD-43C28D920D3C}"/>
          </ac:spMkLst>
        </pc:spChg>
        <pc:spChg chg="add">
          <ac:chgData name="Ethan Thomas (2416742)" userId="S::2416742@student.uwtsd.ac.uk::5e60de75-de7f-45bb-b6ce-fe4f842938d1" providerId="AD" clId="Web-{46EF5C63-B709-FE1D-79D4-0C9202F08242}" dt="2026-04-01T12:43:59.169" v="7"/>
          <ac:spMkLst>
            <pc:docMk/>
            <pc:sldMk cId="4069490341" sldId="257"/>
            <ac:spMk id="16" creationId="{744CAA32-F237-419C-A2DD-43C28D920D3C}"/>
          </ac:spMkLst>
        </pc:spChg>
        <pc:picChg chg="add mod modCrop">
          <ac:chgData name="Ethan Thomas (2416742)" userId="S::2416742@student.uwtsd.ac.uk::5e60de75-de7f-45bb-b6ce-fe4f842938d1" providerId="AD" clId="Web-{46EF5C63-B709-FE1D-79D4-0C9202F08242}" dt="2026-04-01T12:43:59.169" v="7"/>
          <ac:picMkLst>
            <pc:docMk/>
            <pc:sldMk cId="4069490341" sldId="257"/>
            <ac:picMk id="4" creationId="{A951E38A-620E-912A-A6F3-B9A51AED6166}"/>
          </ac:picMkLst>
        </pc:picChg>
        <pc:cxnChg chg="add del">
          <ac:chgData name="Ethan Thomas (2416742)" userId="S::2416742@student.uwtsd.ac.uk::5e60de75-de7f-45bb-b6ce-fe4f842938d1" providerId="AD" clId="Web-{46EF5C63-B709-FE1D-79D4-0C9202F08242}" dt="2026-04-01T12:43:59.169" v="7"/>
          <ac:cxnSpMkLst>
            <pc:docMk/>
            <pc:sldMk cId="4069490341" sldId="257"/>
            <ac:cxnSpMk id="11" creationId="{753FE100-D0AB-4AE2-824B-60CFA31EC6A2}"/>
          </ac:cxnSpMkLst>
        </pc:cxnChg>
        <pc:cxnChg chg="add">
          <ac:chgData name="Ethan Thomas (2416742)" userId="S::2416742@student.uwtsd.ac.uk::5e60de75-de7f-45bb-b6ce-fe4f842938d1" providerId="AD" clId="Web-{46EF5C63-B709-FE1D-79D4-0C9202F08242}" dt="2026-04-01T12:43:59.169" v="7"/>
          <ac:cxnSpMkLst>
            <pc:docMk/>
            <pc:sldMk cId="4069490341" sldId="257"/>
            <ac:cxnSpMk id="18" creationId="{753FE100-D0AB-4AE2-824B-60CFA31EC6A2}"/>
          </ac:cxnSpMkLst>
        </pc:cxnChg>
      </pc:sldChg>
      <pc:sldChg chg="addSp modSp mod setBg">
        <pc:chgData name="Ethan Thomas (2416742)" userId="S::2416742@student.uwtsd.ac.uk::5e60de75-de7f-45bb-b6ce-fe4f842938d1" providerId="AD" clId="Web-{46EF5C63-B709-FE1D-79D4-0C9202F08242}" dt="2026-04-01T12:57:07.564" v="41" actId="20577"/>
        <pc:sldMkLst>
          <pc:docMk/>
          <pc:sldMk cId="262559009" sldId="258"/>
        </pc:sldMkLst>
        <pc:spChg chg="mod">
          <ac:chgData name="Ethan Thomas (2416742)" userId="S::2416742@student.uwtsd.ac.uk::5e60de75-de7f-45bb-b6ce-fe4f842938d1" providerId="AD" clId="Web-{46EF5C63-B709-FE1D-79D4-0C9202F08242}" dt="2026-04-01T12:52:18.899" v="31"/>
          <ac:spMkLst>
            <pc:docMk/>
            <pc:sldMk cId="262559009" sldId="258"/>
            <ac:spMk id="2" creationId="{F4B40DBB-5558-9892-DC2E-24014E2173C4}"/>
          </ac:spMkLst>
        </pc:spChg>
        <pc:spChg chg="mod">
          <ac:chgData name="Ethan Thomas (2416742)" userId="S::2416742@student.uwtsd.ac.uk::5e60de75-de7f-45bb-b6ce-fe4f842938d1" providerId="AD" clId="Web-{46EF5C63-B709-FE1D-79D4-0C9202F08242}" dt="2026-04-01T12:57:07.564" v="41" actId="20577"/>
          <ac:spMkLst>
            <pc:docMk/>
            <pc:sldMk cId="262559009" sldId="258"/>
            <ac:spMk id="3" creationId="{3A73E781-E1C4-0CDA-3817-97BDCBD49A3D}"/>
          </ac:spMkLst>
        </pc:spChg>
        <pc:spChg chg="add">
          <ac:chgData name="Ethan Thomas (2416742)" userId="S::2416742@student.uwtsd.ac.uk::5e60de75-de7f-45bb-b6ce-fe4f842938d1" providerId="AD" clId="Web-{46EF5C63-B709-FE1D-79D4-0C9202F08242}" dt="2026-04-01T12:52:18.899" v="31"/>
          <ac:spMkLst>
            <pc:docMk/>
            <pc:sldMk cId="262559009" sldId="258"/>
            <ac:spMk id="9" creationId="{406BD704-01C2-4341-B99A-116CC7EC56EF}"/>
          </ac:spMkLst>
        </pc:spChg>
        <pc:spChg chg="add">
          <ac:chgData name="Ethan Thomas (2416742)" userId="S::2416742@student.uwtsd.ac.uk::5e60de75-de7f-45bb-b6ce-fe4f842938d1" providerId="AD" clId="Web-{46EF5C63-B709-FE1D-79D4-0C9202F08242}" dt="2026-04-01T12:52:18.899" v="31"/>
          <ac:spMkLst>
            <pc:docMk/>
            <pc:sldMk cId="262559009" sldId="258"/>
            <ac:spMk id="11" creationId="{0225C01B-A296-4FAA-AA46-794F27DF6934}"/>
          </ac:spMkLst>
        </pc:spChg>
        <pc:picChg chg="add mod ord">
          <ac:chgData name="Ethan Thomas (2416742)" userId="S::2416742@student.uwtsd.ac.uk::5e60de75-de7f-45bb-b6ce-fe4f842938d1" providerId="AD" clId="Web-{46EF5C63-B709-FE1D-79D4-0C9202F08242}" dt="2026-04-01T12:52:18.899" v="31"/>
          <ac:picMkLst>
            <pc:docMk/>
            <pc:sldMk cId="262559009" sldId="258"/>
            <ac:picMk id="4" creationId="{5AC8C94E-0CA0-5361-2A85-193C02C5785A}"/>
          </ac:picMkLst>
        </pc:picChg>
        <pc:cxnChg chg="add">
          <ac:chgData name="Ethan Thomas (2416742)" userId="S::2416742@student.uwtsd.ac.uk::5e60de75-de7f-45bb-b6ce-fe4f842938d1" providerId="AD" clId="Web-{46EF5C63-B709-FE1D-79D4-0C9202F08242}" dt="2026-04-01T12:52:18.899" v="31"/>
          <ac:cxnSpMkLst>
            <pc:docMk/>
            <pc:sldMk cId="262559009" sldId="258"/>
            <ac:cxnSpMk id="13" creationId="{62713E66-598D-4B8A-9D2A-67C7AF46EF11}"/>
          </ac:cxnSpMkLst>
        </pc:cxnChg>
      </pc:sldChg>
      <pc:sldChg chg="addSp delSp modSp mod setBg">
        <pc:chgData name="Ethan Thomas (2416742)" userId="S::2416742@student.uwtsd.ac.uk::5e60de75-de7f-45bb-b6ce-fe4f842938d1" providerId="AD" clId="Web-{46EF5C63-B709-FE1D-79D4-0C9202F08242}" dt="2026-04-01T13:16:07.160" v="64" actId="20577"/>
        <pc:sldMkLst>
          <pc:docMk/>
          <pc:sldMk cId="3140656189" sldId="259"/>
        </pc:sldMkLst>
        <pc:spChg chg="mod">
          <ac:chgData name="Ethan Thomas (2416742)" userId="S::2416742@student.uwtsd.ac.uk::5e60de75-de7f-45bb-b6ce-fe4f842938d1" providerId="AD" clId="Web-{46EF5C63-B709-FE1D-79D4-0C9202F08242}" dt="2026-04-01T13:12:02.704" v="60"/>
          <ac:spMkLst>
            <pc:docMk/>
            <pc:sldMk cId="3140656189" sldId="259"/>
            <ac:spMk id="2" creationId="{A0EAEBC1-6FE4-DF57-DA9F-C69AD249628D}"/>
          </ac:spMkLst>
        </pc:spChg>
        <pc:spChg chg="mod ord">
          <ac:chgData name="Ethan Thomas (2416742)" userId="S::2416742@student.uwtsd.ac.uk::5e60de75-de7f-45bb-b6ce-fe4f842938d1" providerId="AD" clId="Web-{46EF5C63-B709-FE1D-79D4-0C9202F08242}" dt="2026-04-01T13:16:07.160" v="64" actId="20577"/>
          <ac:spMkLst>
            <pc:docMk/>
            <pc:sldMk cId="3140656189" sldId="259"/>
            <ac:spMk id="3" creationId="{3DA26DCB-C8B8-F65B-B284-9725979B35DE}"/>
          </ac:spMkLst>
        </pc:spChg>
        <pc:spChg chg="add del mod">
          <ac:chgData name="Ethan Thomas (2416742)" userId="S::2416742@student.uwtsd.ac.uk::5e60de75-de7f-45bb-b6ce-fe4f842938d1" providerId="AD" clId="Web-{46EF5C63-B709-FE1D-79D4-0C9202F08242}" dt="2026-04-01T13:11:43.438" v="58"/>
          <ac:spMkLst>
            <pc:docMk/>
            <pc:sldMk cId="3140656189" sldId="259"/>
            <ac:spMk id="4" creationId="{B41B240E-5FDB-80B0-0BD5-817B54319E84}"/>
          </ac:spMkLst>
        </pc:spChg>
        <pc:spChg chg="add">
          <ac:chgData name="Ethan Thomas (2416742)" userId="S::2416742@student.uwtsd.ac.uk::5e60de75-de7f-45bb-b6ce-fe4f842938d1" providerId="AD" clId="Web-{46EF5C63-B709-FE1D-79D4-0C9202F08242}" dt="2026-04-01T13:12:02.704" v="60"/>
          <ac:spMkLst>
            <pc:docMk/>
            <pc:sldMk cId="3140656189" sldId="259"/>
            <ac:spMk id="10" creationId="{DBDA151C-5770-45E4-AAFF-59E7F403866D}"/>
          </ac:spMkLst>
        </pc:spChg>
        <pc:picChg chg="add mod">
          <ac:chgData name="Ethan Thomas (2416742)" userId="S::2416742@student.uwtsd.ac.uk::5e60de75-de7f-45bb-b6ce-fe4f842938d1" providerId="AD" clId="Web-{46EF5C63-B709-FE1D-79D4-0C9202F08242}" dt="2026-04-01T13:12:02.704" v="60"/>
          <ac:picMkLst>
            <pc:docMk/>
            <pc:sldMk cId="3140656189" sldId="259"/>
            <ac:picMk id="5" creationId="{B0F881CB-9977-BF4F-83E9-01BCCC8876E7}"/>
          </ac:picMkLst>
        </pc:picChg>
        <pc:cxnChg chg="add">
          <ac:chgData name="Ethan Thomas (2416742)" userId="S::2416742@student.uwtsd.ac.uk::5e60de75-de7f-45bb-b6ce-fe4f842938d1" providerId="AD" clId="Web-{46EF5C63-B709-FE1D-79D4-0C9202F08242}" dt="2026-04-01T13:12:02.704" v="60"/>
          <ac:cxnSpMkLst>
            <pc:docMk/>
            <pc:sldMk cId="3140656189" sldId="259"/>
            <ac:cxnSpMk id="12" creationId="{2EA0F4A6-3CC9-C9E2-BA02-58FA29F7DD8E}"/>
          </ac:cxnSpMkLst>
        </pc:cxnChg>
      </pc:sldChg>
      <pc:sldChg chg="addSp modSp mod setBg">
        <pc:chgData name="Ethan Thomas (2416742)" userId="S::2416742@student.uwtsd.ac.uk::5e60de75-de7f-45bb-b6ce-fe4f842938d1" providerId="AD" clId="Web-{46EF5C63-B709-FE1D-79D4-0C9202F08242}" dt="2026-04-01T13:16:35.895" v="67" actId="20577"/>
        <pc:sldMkLst>
          <pc:docMk/>
          <pc:sldMk cId="357217321" sldId="260"/>
        </pc:sldMkLst>
        <pc:spChg chg="mod">
          <ac:chgData name="Ethan Thomas (2416742)" userId="S::2416742@student.uwtsd.ac.uk::5e60de75-de7f-45bb-b6ce-fe4f842938d1" providerId="AD" clId="Web-{46EF5C63-B709-FE1D-79D4-0C9202F08242}" dt="2026-04-01T13:06:53.670" v="43"/>
          <ac:spMkLst>
            <pc:docMk/>
            <pc:sldMk cId="357217321" sldId="260"/>
            <ac:spMk id="2" creationId="{E83EA509-ED97-01DA-23F4-FFD8A126DBBB}"/>
          </ac:spMkLst>
        </pc:spChg>
        <pc:spChg chg="mod ord">
          <ac:chgData name="Ethan Thomas (2416742)" userId="S::2416742@student.uwtsd.ac.uk::5e60de75-de7f-45bb-b6ce-fe4f842938d1" providerId="AD" clId="Web-{46EF5C63-B709-FE1D-79D4-0C9202F08242}" dt="2026-04-01T13:16:35.895" v="67" actId="20577"/>
          <ac:spMkLst>
            <pc:docMk/>
            <pc:sldMk cId="357217321" sldId="260"/>
            <ac:spMk id="3" creationId="{C7A4F9EF-DBC9-E89A-A456-E64D379B879F}"/>
          </ac:spMkLst>
        </pc:spChg>
        <pc:spChg chg="add">
          <ac:chgData name="Ethan Thomas (2416742)" userId="S::2416742@student.uwtsd.ac.uk::5e60de75-de7f-45bb-b6ce-fe4f842938d1" providerId="AD" clId="Web-{46EF5C63-B709-FE1D-79D4-0C9202F08242}" dt="2026-04-01T13:06:53.670" v="43"/>
          <ac:spMkLst>
            <pc:docMk/>
            <pc:sldMk cId="357217321" sldId="260"/>
            <ac:spMk id="9" creationId="{DBDA151C-5770-45E4-AAFF-59E7F403866D}"/>
          </ac:spMkLst>
        </pc:spChg>
        <pc:picChg chg="add mod">
          <ac:chgData name="Ethan Thomas (2416742)" userId="S::2416742@student.uwtsd.ac.uk::5e60de75-de7f-45bb-b6ce-fe4f842938d1" providerId="AD" clId="Web-{46EF5C63-B709-FE1D-79D4-0C9202F08242}" dt="2026-04-01T13:06:53.670" v="43"/>
          <ac:picMkLst>
            <pc:docMk/>
            <pc:sldMk cId="357217321" sldId="260"/>
            <ac:picMk id="4" creationId="{72388BE6-C123-54C7-6B4D-CA573EBDF2C8}"/>
          </ac:picMkLst>
        </pc:picChg>
        <pc:cxnChg chg="add">
          <ac:chgData name="Ethan Thomas (2416742)" userId="S::2416742@student.uwtsd.ac.uk::5e60de75-de7f-45bb-b6ce-fe4f842938d1" providerId="AD" clId="Web-{46EF5C63-B709-FE1D-79D4-0C9202F08242}" dt="2026-04-01T13:06:53.670" v="43"/>
          <ac:cxnSpMkLst>
            <pc:docMk/>
            <pc:sldMk cId="357217321" sldId="260"/>
            <ac:cxnSpMk id="11" creationId="{2EA0F4A6-3CC9-C9E2-BA02-58FA29F7DD8E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054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400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3746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933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55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03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55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250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190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456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0648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9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5F59A7-1469-2FBC-6CC3-858D073AC4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16" r="9085" b="13595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>
                <a:solidFill>
                  <a:srgbClr val="FFFFFF"/>
                </a:solidFill>
              </a:rPr>
              <a:t>Creating and Fostering a Diverse and Inclusive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8090" y="5253050"/>
            <a:ext cx="3888419" cy="9692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GB" sz="1000">
                <a:solidFill>
                  <a:srgbClr val="FFFFFF"/>
                </a:solidFill>
              </a:rPr>
              <a:t>Ethan Thomas</a:t>
            </a:r>
          </a:p>
          <a:p>
            <a:pPr>
              <a:lnSpc>
                <a:spcPct val="120000"/>
              </a:lnSpc>
            </a:pPr>
            <a:r>
              <a:rPr lang="en-GB" sz="1000">
                <a:solidFill>
                  <a:srgbClr val="FFFFFF"/>
                </a:solidFill>
              </a:rPr>
              <a:t>Business &amp; Management – Working in an Inclusive World (BMSP5020)</a:t>
            </a:r>
          </a:p>
          <a:p>
            <a:pPr>
              <a:lnSpc>
                <a:spcPct val="120000"/>
              </a:lnSpc>
            </a:pPr>
            <a:r>
              <a:rPr lang="en-GB" sz="1000">
                <a:solidFill>
                  <a:srgbClr val="FFFFFF"/>
                </a:solidFill>
              </a:rPr>
              <a:t>01/04/2026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52D8B-F6FD-38B7-5BFB-42E55058B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Introduction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D6F4A-BECD-454B-09C6-BA2730A3C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Diversity and inclusion are essential in modern workplaces.</a:t>
            </a:r>
          </a:p>
          <a:p>
            <a:r>
              <a:rPr lang="en-GB" dirty="0"/>
              <a:t>Support innovation, wellb</a:t>
            </a:r>
            <a:r>
              <a:rPr lang="en-GB"/>
              <a:t>eing, and performance.</a:t>
            </a:r>
            <a:endParaRPr lang="en-GB" dirty="0"/>
          </a:p>
          <a:p>
            <a:r>
              <a:rPr lang="en-GB"/>
              <a:t>This presentation will cover:</a:t>
            </a:r>
            <a:endParaRPr lang="en-GB" dirty="0"/>
          </a:p>
          <a:p>
            <a:r>
              <a:rPr lang="en-GB"/>
              <a:t>Flexibility and agility.</a:t>
            </a:r>
            <a:endParaRPr lang="en-GB" dirty="0"/>
          </a:p>
          <a:p>
            <a:r>
              <a:rPr lang="en-GB"/>
              <a:t>Diversity and inclusion.</a:t>
            </a:r>
            <a:endParaRPr lang="en-GB" dirty="0"/>
          </a:p>
          <a:p>
            <a:r>
              <a:rPr lang="en-GB"/>
              <a:t>Practical workplace strategies.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(Deloitte, 2020; Shore et al., 2011)</a:t>
            </a:r>
            <a:endParaRPr lang="en-GB"/>
          </a:p>
        </p:txBody>
      </p:sp>
      <p:pic>
        <p:nvPicPr>
          <p:cNvPr id="4" name="Picture 3" descr="A group of people in a line&#10;&#10;AI-generated content may be incorrect.">
            <a:extLst>
              <a:ext uri="{FF2B5EF4-FFF2-40B4-BE49-F238E27FC236}">
                <a16:creationId xmlns:a16="http://schemas.microsoft.com/office/drawing/2014/main" id="{A951E38A-620E-912A-A6F3-B9A51AED61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36" r="19827" b="2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490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flexibility in the workplace?">
            <a:extLst>
              <a:ext uri="{FF2B5EF4-FFF2-40B4-BE49-F238E27FC236}">
                <a16:creationId xmlns:a16="http://schemas.microsoft.com/office/drawing/2014/main" id="{5AC8C94E-0CA0-5361-2A85-193C02C578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40DBB-5558-9892-DC2E-24014E217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sz="3700"/>
              <a:t>Flexibility and Agility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3E781-E1C4-0CDA-3817-97BDCBD49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Flexibility: Adapting work to employee needs.</a:t>
            </a:r>
          </a:p>
          <a:p>
            <a:r>
              <a:rPr lang="en-GB"/>
              <a:t>Agility: Responding quickly to change.</a:t>
            </a:r>
            <a:endParaRPr lang="en-GB" dirty="0"/>
          </a:p>
          <a:p>
            <a:r>
              <a:rPr lang="en-GB"/>
              <a:t>Important in diverse and evolving workplaces. </a:t>
            </a:r>
          </a:p>
          <a:p>
            <a:pPr marL="0" indent="0">
              <a:buNone/>
            </a:pPr>
            <a:r>
              <a:rPr lang="en-GB"/>
              <a:t>(Hill et al., 2010)</a:t>
            </a:r>
          </a:p>
          <a:p>
            <a:pPr marL="0" indent="0">
              <a:buNone/>
            </a:pPr>
            <a:r>
              <a:rPr lang="en-GB"/>
              <a:t>(Hogarty,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59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AEBC1-6FE4-DF57-DA9F-C69AD2496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Why Flexibility Matters</a:t>
            </a:r>
          </a:p>
        </p:txBody>
      </p:sp>
      <p:pic>
        <p:nvPicPr>
          <p:cNvPr id="5" name="Picture 4" descr="Flexibility In The Workplace - printable">
            <a:extLst>
              <a:ext uri="{FF2B5EF4-FFF2-40B4-BE49-F238E27FC236}">
                <a16:creationId xmlns:a16="http://schemas.microsoft.com/office/drawing/2014/main" id="{B0F881CB-9977-BF4F-83E9-01BCCC8876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371456"/>
            <a:ext cx="5648193" cy="353012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26DCB-C8B8-F65B-B284-9725979B3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Supports diverse employee needs.</a:t>
            </a:r>
          </a:p>
          <a:p>
            <a:r>
              <a:rPr lang="en-GB"/>
              <a:t>Improves work-life balance.</a:t>
            </a:r>
            <a:endParaRPr lang="en-GB" dirty="0"/>
          </a:p>
          <a:p>
            <a:r>
              <a:rPr lang="en-GB"/>
              <a:t>Increases job satisfaction.</a:t>
            </a:r>
            <a:endParaRPr lang="en-GB" dirty="0"/>
          </a:p>
          <a:p>
            <a:r>
              <a:rPr lang="en-GB"/>
              <a:t>Enhances productivity.</a:t>
            </a:r>
          </a:p>
          <a:p>
            <a:r>
              <a:rPr lang="en-GB"/>
              <a:t>Helps organisations adapt to change.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Kossek</a:t>
            </a:r>
            <a:r>
              <a:rPr lang="en-GB" dirty="0">
                <a:ea typeface="+mn-lt"/>
                <a:cs typeface="+mn-lt"/>
              </a:rPr>
              <a:t> &amp; </a:t>
            </a:r>
            <a:r>
              <a:rPr lang="en-GB" dirty="0" err="1">
                <a:ea typeface="+mn-lt"/>
                <a:cs typeface="+mn-lt"/>
              </a:rPr>
              <a:t>Distelberg</a:t>
            </a:r>
            <a:r>
              <a:rPr lang="en-GB" dirty="0">
                <a:ea typeface="+mn-lt"/>
                <a:cs typeface="+mn-lt"/>
              </a:rPr>
              <a:t>, 2009; Forbes Human Resources Council, 2020)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0656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EA509-ED97-01DA-23F4-FFD8A126D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How Organisations Implements Flexibility</a:t>
            </a:r>
            <a:endParaRPr lang="en-GB" dirty="0"/>
          </a:p>
        </p:txBody>
      </p:sp>
      <p:pic>
        <p:nvPicPr>
          <p:cNvPr id="4" name="Picture 3" descr="Why remote work is taking over: secrets to thriving in the work-from ...">
            <a:extLst>
              <a:ext uri="{FF2B5EF4-FFF2-40B4-BE49-F238E27FC236}">
                <a16:creationId xmlns:a16="http://schemas.microsoft.com/office/drawing/2014/main" id="{72388BE6-C123-54C7-6B4D-CA573EBDF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442059"/>
            <a:ext cx="5648193" cy="33889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4F9EF-DBC9-E89A-A456-E64D379B8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Remote and </a:t>
            </a:r>
            <a:r>
              <a:rPr lang="en-GB"/>
              <a:t>hybrid working.</a:t>
            </a:r>
          </a:p>
          <a:p>
            <a:r>
              <a:rPr lang="en-GB"/>
              <a:t>Flexible working hours.</a:t>
            </a:r>
          </a:p>
          <a:p>
            <a:r>
              <a:rPr lang="en-GB" dirty="0"/>
              <a:t>Inclusive </a:t>
            </a:r>
            <a:r>
              <a:rPr lang="en-GB"/>
              <a:t>policies (e.g. parental leave, adjustments).</a:t>
            </a:r>
          </a:p>
          <a:p>
            <a:r>
              <a:rPr lang="en-GB"/>
              <a:t>Use of digital collaboration tools. </a:t>
            </a:r>
            <a:endParaRPr lang="en-GB" dirty="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(World Economic Forum, 2021; SHRM, 2020)</a:t>
            </a:r>
            <a:endParaRPr lang="en-GB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TechKnowable</a:t>
            </a:r>
            <a:r>
              <a:rPr lang="en-GB" dirty="0"/>
              <a:t>, 2023)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1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1FC5B-7DD4-F90F-557F-465FC901A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What is Diversity and Inclusion?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914A907-B5C4-376E-1DA8-60C2615F7A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72" r="24359" b="-10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B8924-E20A-42E9-5FA7-88F108E73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Diversity: Differences in people.</a:t>
            </a:r>
          </a:p>
          <a:p>
            <a:pPr marL="0" indent="0">
              <a:buNone/>
            </a:pPr>
            <a:r>
              <a:rPr lang="en-GB"/>
              <a:t>e.g. background, gender, age, culture.</a:t>
            </a:r>
          </a:p>
          <a:p>
            <a:r>
              <a:rPr lang="en-GB"/>
              <a:t>Inclusion: Feeling valued and respected. </a:t>
            </a:r>
          </a:p>
          <a:p>
            <a:r>
              <a:rPr lang="en-GB" dirty="0"/>
              <a:t>Diversity = </a:t>
            </a:r>
            <a:r>
              <a:rPr lang="en-GB"/>
              <a:t>representation.</a:t>
            </a:r>
            <a:endParaRPr lang="en-GB" dirty="0"/>
          </a:p>
          <a:p>
            <a:r>
              <a:rPr lang="en-GB"/>
              <a:t>Inclusion = experience.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(SHRM, 2026)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334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0FE93-4089-226F-F1FC-28E0896B4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Why Diversity and Inclusion Matters</a:t>
            </a:r>
          </a:p>
        </p:txBody>
      </p:sp>
      <p:pic>
        <p:nvPicPr>
          <p:cNvPr id="4" name="Picture 3" descr="A group of people walking on a bridge&#10;&#10;AI-generated content may be incorrect.">
            <a:extLst>
              <a:ext uri="{FF2B5EF4-FFF2-40B4-BE49-F238E27FC236}">
                <a16:creationId xmlns:a16="http://schemas.microsoft.com/office/drawing/2014/main" id="{8993660B-326C-F939-096E-4EAB8B718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540902"/>
            <a:ext cx="5648193" cy="31912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52334-3583-BDB6-E7F2-9B5EDD171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Encourages innovation and creativity.</a:t>
            </a:r>
          </a:p>
          <a:p>
            <a:r>
              <a:rPr lang="en-GB"/>
              <a:t>Improves decision-making.</a:t>
            </a:r>
          </a:p>
          <a:p>
            <a:r>
              <a:rPr lang="en-GB"/>
              <a:t>Increases employee engagement.</a:t>
            </a:r>
          </a:p>
          <a:p>
            <a:r>
              <a:rPr lang="en-GB"/>
              <a:t>Enhances organisational reputation.</a:t>
            </a:r>
          </a:p>
          <a:p>
            <a:r>
              <a:rPr lang="en-GB" dirty="0"/>
              <a:t>Supports retenti</a:t>
            </a:r>
            <a:r>
              <a:rPr lang="en-GB"/>
              <a:t>on and performance.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(Catalyst, 2020)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702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16364-37C2-D3D7-DCB4-E8980D0A8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Practical Initiatives</a:t>
            </a:r>
          </a:p>
        </p:txBody>
      </p:sp>
      <p:pic>
        <p:nvPicPr>
          <p:cNvPr id="4" name="Picture 3" descr="A group of people standing around a person in a wheelchair&#10;&#10;AI-generated content may be incorrect.">
            <a:extLst>
              <a:ext uri="{FF2B5EF4-FFF2-40B4-BE49-F238E27FC236}">
                <a16:creationId xmlns:a16="http://schemas.microsoft.com/office/drawing/2014/main" id="{6D61E820-CE45-3CC9-D10C-67B32BBA9B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7" t="-550" r="-229" b="-733"/>
          <a:stretch>
            <a:fillRect/>
          </a:stretch>
        </p:blipFill>
        <p:spPr>
          <a:xfrm>
            <a:off x="746390" y="2266436"/>
            <a:ext cx="5627945" cy="3747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76920-A67D-FADB-936B-0A2A56AB6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Inclusive recruitment practices.</a:t>
            </a:r>
          </a:p>
          <a:p>
            <a:r>
              <a:rPr lang="en-GB"/>
              <a:t>Diversity and inclusion training.</a:t>
            </a:r>
          </a:p>
          <a:p>
            <a:r>
              <a:rPr lang="en-GB" dirty="0"/>
              <a:t>Employee Resource </a:t>
            </a:r>
            <a:r>
              <a:rPr lang="en-GB"/>
              <a:t>Groups (ERGs).</a:t>
            </a:r>
          </a:p>
          <a:p>
            <a:r>
              <a:rPr lang="en-GB"/>
              <a:t>Leadership commitment and accountability.</a:t>
            </a:r>
          </a:p>
          <a:p>
            <a:r>
              <a:rPr lang="en-GB"/>
              <a:t>Building an inclusive culture.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(British Council, 2024)</a:t>
            </a:r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2847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A64C3F-F742-712D-F3E8-034E9CF9E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Key Messages</a:t>
            </a:r>
          </a:p>
        </p:txBody>
      </p:sp>
      <p:pic>
        <p:nvPicPr>
          <p:cNvPr id="4" name="Picture 3" descr="A person using a computer&#10;&#10;AI-generated content may be incorrect.">
            <a:extLst>
              <a:ext uri="{FF2B5EF4-FFF2-40B4-BE49-F238E27FC236}">
                <a16:creationId xmlns:a16="http://schemas.microsoft.com/office/drawing/2014/main" id="{820BD863-C0B4-5638-3BF1-00D1B881C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279673"/>
            <a:ext cx="5648193" cy="37136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60D6B-A777-2E67-B2E3-4FB7E4F43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Flexibility supports diverse employee needs.</a:t>
            </a:r>
          </a:p>
          <a:p>
            <a:r>
              <a:rPr lang="en-GB"/>
              <a:t>Inclusion ensures employees feel valued.</a:t>
            </a:r>
          </a:p>
          <a:p>
            <a:r>
              <a:rPr lang="en-GB"/>
              <a:t>Diversity drives innovation and success.</a:t>
            </a:r>
          </a:p>
          <a:p>
            <a:r>
              <a:rPr lang="en-GB"/>
              <a:t>Ongoing commitment is essential.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(StudyGuides.com, 2025)</a:t>
            </a:r>
            <a:endParaRPr lang="en-GB" dirty="0"/>
          </a:p>
          <a:p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5361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4E9C3-E1CF-0E89-2518-1CAD5D5AB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/>
              <a:t>Conclusion</a:t>
            </a:r>
          </a:p>
        </p:txBody>
      </p:sp>
      <p:pic>
        <p:nvPicPr>
          <p:cNvPr id="5" name="Picture 4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488D007B-2142-CAAE-4D98-05D7B8AB2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314974"/>
            <a:ext cx="5648193" cy="36430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A4AC0-9A4F-6377-545C-B9AFC90BF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Diverse and inclusive workplaces improve performance.</a:t>
            </a:r>
          </a:p>
          <a:p>
            <a:r>
              <a:rPr lang="en-GB"/>
              <a:t>Require intentional strategies and leadership.</a:t>
            </a:r>
          </a:p>
          <a:p>
            <a:r>
              <a:rPr lang="en-GB" dirty="0"/>
              <a:t>Benefit</a:t>
            </a:r>
            <a:r>
              <a:rPr lang="en-GB"/>
              <a:t> both employees and organisations.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466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71016-6E7C-4574-BFB6-39695578E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" y="-4548"/>
            <a:ext cx="10890929" cy="1097280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40B6-CE50-1EC6-B9EB-A59C026B6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91443"/>
            <a:ext cx="10890928" cy="490818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British Council. (2024).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The power of inclusion: How DEI initiatives boost employee engagement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British Council. 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https://corporate.britishcouncil.org/insights/power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‑inclusion‑how‑</a:t>
            </a:r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dei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‑initiatives‑boost‑employee‑engagement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Catalyst. (2020).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Why diversity and inclusion matter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Catalyst. https://www.catalyst.org/research/why-diversity-and-inclusion-matter/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Deloitte. (2020).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Diversity, equity, and inclusion: The reality gap.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 Deloitte Insights. https://www2.deloitte.com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Hill, E. J., Erickson, J. J., Holmes, E. K., &amp; Ferris, M. (2010). Workplace flexibility, work hours, and work-life conflict: Finding an extra day or two.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Journal of Family Psychology, 24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(3), 349–358. https://doi.org/10.1037/a0019282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Hogarty, S. (2021). What is Flexibility in the Workplace? WeWork. https://www.wework.com/ideas/professional-development/management-leadership/flexibility-in-the-workplace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Kossek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E. E., &amp; </a:t>
            </a:r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Distelberg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B. (2009). Work and family employment policy for a transformed workforce. In S. Cartwright &amp; C. Cooper (Eds.),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The Oxford handbook of organizational wellbeing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(pp. 378–402). Oxford University Press.</a:t>
            </a:r>
            <a:b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Forbes Human Resources Council. (2020). Why workplace flexibility is the key to employee retention.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Forbes.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https://www.forbes.com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Shore, L. M., Randel, A. E., Chung, B. G., Dean, M. A., Ehrhart, K. H., &amp; Singh, G. (2011). Inclusion and diversity in work groups: A review and model for future research.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Journal of Management, 37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(4), 1262–1289. https://doi.org/10.1177/0149206310385943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Society for Human Resource Management. (2026).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Inclusion &amp; diversity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SHRM. </a:t>
            </a:r>
            <a:endParaRPr lang="en-GB" sz="12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StudyGuides.com. (2025).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Diversity and inclusion in human resource management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StudyGuides.com. https://studyguides.com/study-methods/study-guide/cm012z79m01plpkugg9l3d365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err="1">
                <a:highlight>
                  <a:srgbClr val="FFFFFF"/>
                </a:highlight>
                <a:latin typeface="Times New Roman"/>
                <a:cs typeface="Times New Roman"/>
              </a:rPr>
              <a:t>TechKnowable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(2023). How to Implement a Successful Remote Work Strategy in your Business. </a:t>
            </a:r>
            <a:r>
              <a:rPr lang="en-GB" sz="1200" i="1" err="1">
                <a:highlight>
                  <a:srgbClr val="FFFFFF"/>
                </a:highlight>
                <a:latin typeface="Times New Roman"/>
                <a:cs typeface="Times New Roman"/>
              </a:rPr>
              <a:t>TechKnowable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 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https://www.techknowable.com/how-to-implement-a-successful-remote-work/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</a:t>
            </a:r>
            <a:endParaRPr lang="en-GB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59925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DashVTI</vt:lpstr>
      <vt:lpstr>Creating and Fostering a Diverse and Inclusive Workplace</vt:lpstr>
      <vt:lpstr>Introduction</vt:lpstr>
      <vt:lpstr>Flexibility and Agility</vt:lpstr>
      <vt:lpstr>Why Flexibility Matters</vt:lpstr>
      <vt:lpstr>How Organisations Implements Flexibility</vt:lpstr>
      <vt:lpstr>What is Diversity and Inclusion?</vt:lpstr>
      <vt:lpstr>Why Diversity and Inclusion Matters</vt:lpstr>
      <vt:lpstr>Practical Initiatives</vt:lpstr>
      <vt:lpstr>Key Messages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226</cp:revision>
  <dcterms:created xsi:type="dcterms:W3CDTF">2026-04-01T09:31:54Z</dcterms:created>
  <dcterms:modified xsi:type="dcterms:W3CDTF">2026-04-01T14:35:28Z</dcterms:modified>
</cp:coreProperties>
</file>