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7"/>
  </p:notesMasterIdLst>
  <p:sldIdLst>
    <p:sldId id="256" r:id="rId5"/>
    <p:sldId id="257" r:id="rId6"/>
    <p:sldId id="329" r:id="rId7"/>
    <p:sldId id="339" r:id="rId8"/>
    <p:sldId id="340" r:id="rId9"/>
    <p:sldId id="341" r:id="rId10"/>
    <p:sldId id="342" r:id="rId11"/>
    <p:sldId id="343" r:id="rId12"/>
    <p:sldId id="344" r:id="rId13"/>
    <p:sldId id="346" r:id="rId14"/>
    <p:sldId id="347" r:id="rId15"/>
    <p:sldId id="345" r:id="rId16"/>
    <p:sldId id="333" r:id="rId17"/>
    <p:sldId id="265" r:id="rId18"/>
    <p:sldId id="334" r:id="rId19"/>
    <p:sldId id="335" r:id="rId20"/>
    <p:sldId id="336" r:id="rId21"/>
    <p:sldId id="338" r:id="rId22"/>
    <p:sldId id="349" r:id="rId23"/>
    <p:sldId id="350" r:id="rId24"/>
    <p:sldId id="351" r:id="rId25"/>
    <p:sldId id="352" r:id="rId26"/>
    <p:sldId id="353" r:id="rId27"/>
    <p:sldId id="369" r:id="rId28"/>
    <p:sldId id="354" r:id="rId29"/>
    <p:sldId id="355" r:id="rId30"/>
    <p:sldId id="356" r:id="rId31"/>
    <p:sldId id="357" r:id="rId32"/>
    <p:sldId id="358" r:id="rId33"/>
    <p:sldId id="359" r:id="rId34"/>
    <p:sldId id="360" r:id="rId35"/>
    <p:sldId id="361" r:id="rId36"/>
    <p:sldId id="362" r:id="rId37"/>
    <p:sldId id="363" r:id="rId38"/>
    <p:sldId id="364" r:id="rId39"/>
    <p:sldId id="365" r:id="rId40"/>
    <p:sldId id="366" r:id="rId41"/>
    <p:sldId id="367" r:id="rId42"/>
    <p:sldId id="368" r:id="rId43"/>
    <p:sldId id="330" r:id="rId44"/>
    <p:sldId id="370" r:id="rId45"/>
    <p:sldId id="371" r:id="rId4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C34542-5DEE-4A53-9BFA-212B2BFB3055}" v="5" dt="2025-01-18T11:32:39.4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06" autoAdjust="0"/>
    <p:restoredTop sz="94660"/>
  </p:normalViewPr>
  <p:slideViewPr>
    <p:cSldViewPr snapToGrid="0">
      <p:cViewPr varScale="1">
        <p:scale>
          <a:sx n="64" d="100"/>
          <a:sy n="64" d="100"/>
        </p:scale>
        <p:origin x="57" y="78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73F20525-1DF0-48EC-8CF7-464F56952CD5}"/>
    <pc:docChg chg="undo custSel addSld delSld modSld">
      <pc:chgData name="Cerys Davies" userId="61e71dc1-9594-4277-b52b-4420989f68ee" providerId="ADAL" clId="{73F20525-1DF0-48EC-8CF7-464F56952CD5}" dt="2024-12-20T16:53:18.899" v="416" actId="47"/>
      <pc:docMkLst>
        <pc:docMk/>
      </pc:docMkLst>
      <pc:sldChg chg="modSp mod">
        <pc:chgData name="Cerys Davies" userId="61e71dc1-9594-4277-b52b-4420989f68ee" providerId="ADAL" clId="{73F20525-1DF0-48EC-8CF7-464F56952CD5}" dt="2024-12-20T16:11:27.114" v="45" actId="20577"/>
        <pc:sldMkLst>
          <pc:docMk/>
          <pc:sldMk cId="1665280526" sldId="256"/>
        </pc:sldMkLst>
        <pc:spChg chg="mod">
          <ac:chgData name="Cerys Davies" userId="61e71dc1-9594-4277-b52b-4420989f68ee" providerId="ADAL" clId="{73F20525-1DF0-48EC-8CF7-464F56952CD5}" dt="2024-12-20T16:11:27.114" v="45" actId="20577"/>
          <ac:spMkLst>
            <pc:docMk/>
            <pc:sldMk cId="1665280526" sldId="256"/>
            <ac:spMk id="2" creationId="{290CC950-E77F-15A4-C7E0-E506331E160D}"/>
          </ac:spMkLst>
        </pc:spChg>
        <pc:spChg chg="mod">
          <ac:chgData name="Cerys Davies" userId="61e71dc1-9594-4277-b52b-4420989f68ee" providerId="ADAL" clId="{73F20525-1DF0-48EC-8CF7-464F56952CD5}" dt="2024-12-20T16:09:49.875" v="1" actId="20577"/>
          <ac:spMkLst>
            <pc:docMk/>
            <pc:sldMk cId="1665280526" sldId="256"/>
            <ac:spMk id="3" creationId="{B3C07B6A-DE2B-9CA1-97D5-CB2C65EFCC71}"/>
          </ac:spMkLst>
        </pc:spChg>
      </pc:sldChg>
      <pc:sldChg chg="add del">
        <pc:chgData name="Cerys Davies" userId="61e71dc1-9594-4277-b52b-4420989f68ee" providerId="ADAL" clId="{73F20525-1DF0-48EC-8CF7-464F56952CD5}" dt="2024-12-20T16:20:08.585" v="86"/>
        <pc:sldMkLst>
          <pc:docMk/>
          <pc:sldMk cId="0" sldId="257"/>
        </pc:sldMkLst>
      </pc:sldChg>
      <pc:sldChg chg="del">
        <pc:chgData name="Cerys Davies" userId="61e71dc1-9594-4277-b52b-4420989f68ee" providerId="ADAL" clId="{73F20525-1DF0-48EC-8CF7-464F56952CD5}" dt="2024-12-20T16:12:49.911" v="65" actId="47"/>
        <pc:sldMkLst>
          <pc:docMk/>
          <pc:sldMk cId="0" sldId="258"/>
        </pc:sldMkLst>
      </pc:sldChg>
      <pc:sldChg chg="modSp add mod">
        <pc:chgData name="Cerys Davies" userId="61e71dc1-9594-4277-b52b-4420989f68ee" providerId="ADAL" clId="{73F20525-1DF0-48EC-8CF7-464F56952CD5}" dt="2024-12-20T16:22:27.815" v="115" actId="27636"/>
        <pc:sldMkLst>
          <pc:docMk/>
          <pc:sldMk cId="0" sldId="265"/>
        </pc:sldMkLst>
        <pc:spChg chg="mod">
          <ac:chgData name="Cerys Davies" userId="61e71dc1-9594-4277-b52b-4420989f68ee" providerId="ADAL" clId="{73F20525-1DF0-48EC-8CF7-464F56952CD5}" dt="2024-12-20T16:21:33.660" v="94" actId="1076"/>
          <ac:spMkLst>
            <pc:docMk/>
            <pc:sldMk cId="0" sldId="265"/>
            <ac:spMk id="2" creationId="{053BDE84-C578-B63D-8906-8822284EE9B9}"/>
          </ac:spMkLst>
        </pc:spChg>
        <pc:spChg chg="mod">
          <ac:chgData name="Cerys Davies" userId="61e71dc1-9594-4277-b52b-4420989f68ee" providerId="ADAL" clId="{73F20525-1DF0-48EC-8CF7-464F56952CD5}" dt="2024-12-20T16:22:27.815" v="115" actId="27636"/>
          <ac:spMkLst>
            <pc:docMk/>
            <pc:sldMk cId="0" sldId="265"/>
            <ac:spMk id="3" creationId="{40247582-8EF8-019B-9FE9-E6251F4483E8}"/>
          </ac:spMkLst>
        </pc:spChg>
      </pc:sldChg>
      <pc:sldChg chg="add del">
        <pc:chgData name="Cerys Davies" userId="61e71dc1-9594-4277-b52b-4420989f68ee" providerId="ADAL" clId="{73F20525-1DF0-48EC-8CF7-464F56952CD5}" dt="2024-12-20T16:22:35.619" v="116" actId="47"/>
        <pc:sldMkLst>
          <pc:docMk/>
          <pc:sldMk cId="0" sldId="266"/>
        </pc:sldMkLst>
      </pc:sldChg>
      <pc:sldChg chg="del">
        <pc:chgData name="Cerys Davies" userId="61e71dc1-9594-4277-b52b-4420989f68ee" providerId="ADAL" clId="{73F20525-1DF0-48EC-8CF7-464F56952CD5}" dt="2024-12-20T16:12:49.911" v="65" actId="47"/>
        <pc:sldMkLst>
          <pc:docMk/>
          <pc:sldMk cId="0" sldId="267"/>
        </pc:sldMkLst>
      </pc:sldChg>
      <pc:sldChg chg="del">
        <pc:chgData name="Cerys Davies" userId="61e71dc1-9594-4277-b52b-4420989f68ee" providerId="ADAL" clId="{73F20525-1DF0-48EC-8CF7-464F56952CD5}" dt="2024-12-20T16:12:49.911" v="65" actId="47"/>
        <pc:sldMkLst>
          <pc:docMk/>
          <pc:sldMk cId="0" sldId="269"/>
        </pc:sldMkLst>
      </pc:sldChg>
      <pc:sldChg chg="del">
        <pc:chgData name="Cerys Davies" userId="61e71dc1-9594-4277-b52b-4420989f68ee" providerId="ADAL" clId="{73F20525-1DF0-48EC-8CF7-464F56952CD5}" dt="2024-12-20T16:12:49.911" v="65" actId="47"/>
        <pc:sldMkLst>
          <pc:docMk/>
          <pc:sldMk cId="0" sldId="270"/>
        </pc:sldMkLst>
      </pc:sldChg>
      <pc:sldChg chg="del">
        <pc:chgData name="Cerys Davies" userId="61e71dc1-9594-4277-b52b-4420989f68ee" providerId="ADAL" clId="{73F20525-1DF0-48EC-8CF7-464F56952CD5}" dt="2024-12-20T16:12:49.911" v="65" actId="47"/>
        <pc:sldMkLst>
          <pc:docMk/>
          <pc:sldMk cId="0" sldId="271"/>
        </pc:sldMkLst>
      </pc:sldChg>
      <pc:sldChg chg="del">
        <pc:chgData name="Cerys Davies" userId="61e71dc1-9594-4277-b52b-4420989f68ee" providerId="ADAL" clId="{73F20525-1DF0-48EC-8CF7-464F56952CD5}" dt="2024-12-20T16:12:49.911" v="65" actId="47"/>
        <pc:sldMkLst>
          <pc:docMk/>
          <pc:sldMk cId="0" sldId="272"/>
        </pc:sldMkLst>
      </pc:sldChg>
      <pc:sldChg chg="del">
        <pc:chgData name="Cerys Davies" userId="61e71dc1-9594-4277-b52b-4420989f68ee" providerId="ADAL" clId="{73F20525-1DF0-48EC-8CF7-464F56952CD5}" dt="2024-12-20T16:12:49.911" v="65" actId="47"/>
        <pc:sldMkLst>
          <pc:docMk/>
          <pc:sldMk cId="0" sldId="274"/>
        </pc:sldMkLst>
      </pc:sldChg>
      <pc:sldChg chg="del">
        <pc:chgData name="Cerys Davies" userId="61e71dc1-9594-4277-b52b-4420989f68ee" providerId="ADAL" clId="{73F20525-1DF0-48EC-8CF7-464F56952CD5}" dt="2024-12-20T16:12:49.911" v="65" actId="47"/>
        <pc:sldMkLst>
          <pc:docMk/>
          <pc:sldMk cId="0" sldId="276"/>
        </pc:sldMkLst>
      </pc:sldChg>
      <pc:sldChg chg="del">
        <pc:chgData name="Cerys Davies" userId="61e71dc1-9594-4277-b52b-4420989f68ee" providerId="ADAL" clId="{73F20525-1DF0-48EC-8CF7-464F56952CD5}" dt="2024-12-20T16:12:49.911" v="65" actId="47"/>
        <pc:sldMkLst>
          <pc:docMk/>
          <pc:sldMk cId="0" sldId="280"/>
        </pc:sldMkLst>
      </pc:sldChg>
      <pc:sldChg chg="del">
        <pc:chgData name="Cerys Davies" userId="61e71dc1-9594-4277-b52b-4420989f68ee" providerId="ADAL" clId="{73F20525-1DF0-48EC-8CF7-464F56952CD5}" dt="2024-12-20T16:12:49.911" v="65" actId="47"/>
        <pc:sldMkLst>
          <pc:docMk/>
          <pc:sldMk cId="0" sldId="286"/>
        </pc:sldMkLst>
      </pc:sldChg>
      <pc:sldChg chg="del">
        <pc:chgData name="Cerys Davies" userId="61e71dc1-9594-4277-b52b-4420989f68ee" providerId="ADAL" clId="{73F20525-1DF0-48EC-8CF7-464F56952CD5}" dt="2024-12-20T16:12:49.911" v="65" actId="47"/>
        <pc:sldMkLst>
          <pc:docMk/>
          <pc:sldMk cId="0" sldId="289"/>
        </pc:sldMkLst>
      </pc:sldChg>
      <pc:sldChg chg="del">
        <pc:chgData name="Cerys Davies" userId="61e71dc1-9594-4277-b52b-4420989f68ee" providerId="ADAL" clId="{73F20525-1DF0-48EC-8CF7-464F56952CD5}" dt="2024-12-20T16:12:49.911" v="65" actId="47"/>
        <pc:sldMkLst>
          <pc:docMk/>
          <pc:sldMk cId="0" sldId="290"/>
        </pc:sldMkLst>
      </pc:sldChg>
      <pc:sldChg chg="del">
        <pc:chgData name="Cerys Davies" userId="61e71dc1-9594-4277-b52b-4420989f68ee" providerId="ADAL" clId="{73F20525-1DF0-48EC-8CF7-464F56952CD5}" dt="2024-12-20T16:12:49.911" v="65" actId="47"/>
        <pc:sldMkLst>
          <pc:docMk/>
          <pc:sldMk cId="0" sldId="291"/>
        </pc:sldMkLst>
      </pc:sldChg>
      <pc:sldChg chg="del">
        <pc:chgData name="Cerys Davies" userId="61e71dc1-9594-4277-b52b-4420989f68ee" providerId="ADAL" clId="{73F20525-1DF0-48EC-8CF7-464F56952CD5}" dt="2024-12-20T16:12:49.911" v="65" actId="47"/>
        <pc:sldMkLst>
          <pc:docMk/>
          <pc:sldMk cId="0" sldId="293"/>
        </pc:sldMkLst>
      </pc:sldChg>
      <pc:sldChg chg="del">
        <pc:chgData name="Cerys Davies" userId="61e71dc1-9594-4277-b52b-4420989f68ee" providerId="ADAL" clId="{73F20525-1DF0-48EC-8CF7-464F56952CD5}" dt="2024-12-20T16:12:49.911" v="65" actId="47"/>
        <pc:sldMkLst>
          <pc:docMk/>
          <pc:sldMk cId="0" sldId="294"/>
        </pc:sldMkLst>
      </pc:sldChg>
      <pc:sldChg chg="del">
        <pc:chgData name="Cerys Davies" userId="61e71dc1-9594-4277-b52b-4420989f68ee" providerId="ADAL" clId="{73F20525-1DF0-48EC-8CF7-464F56952CD5}" dt="2024-12-20T16:12:49.911" v="65" actId="47"/>
        <pc:sldMkLst>
          <pc:docMk/>
          <pc:sldMk cId="0" sldId="295"/>
        </pc:sldMkLst>
      </pc:sldChg>
      <pc:sldChg chg="del">
        <pc:chgData name="Cerys Davies" userId="61e71dc1-9594-4277-b52b-4420989f68ee" providerId="ADAL" clId="{73F20525-1DF0-48EC-8CF7-464F56952CD5}" dt="2024-12-20T16:12:49.911" v="65" actId="47"/>
        <pc:sldMkLst>
          <pc:docMk/>
          <pc:sldMk cId="0" sldId="297"/>
        </pc:sldMkLst>
      </pc:sldChg>
      <pc:sldChg chg="del">
        <pc:chgData name="Cerys Davies" userId="61e71dc1-9594-4277-b52b-4420989f68ee" providerId="ADAL" clId="{73F20525-1DF0-48EC-8CF7-464F56952CD5}" dt="2024-12-20T16:12:49.911" v="65" actId="47"/>
        <pc:sldMkLst>
          <pc:docMk/>
          <pc:sldMk cId="0" sldId="299"/>
        </pc:sldMkLst>
      </pc:sldChg>
      <pc:sldChg chg="del">
        <pc:chgData name="Cerys Davies" userId="61e71dc1-9594-4277-b52b-4420989f68ee" providerId="ADAL" clId="{73F20525-1DF0-48EC-8CF7-464F56952CD5}" dt="2024-12-20T16:12:49.911" v="65" actId="47"/>
        <pc:sldMkLst>
          <pc:docMk/>
          <pc:sldMk cId="0" sldId="301"/>
        </pc:sldMkLst>
      </pc:sldChg>
      <pc:sldChg chg="del">
        <pc:chgData name="Cerys Davies" userId="61e71dc1-9594-4277-b52b-4420989f68ee" providerId="ADAL" clId="{73F20525-1DF0-48EC-8CF7-464F56952CD5}" dt="2024-12-20T16:12:49.911" v="65" actId="47"/>
        <pc:sldMkLst>
          <pc:docMk/>
          <pc:sldMk cId="0" sldId="303"/>
        </pc:sldMkLst>
      </pc:sldChg>
      <pc:sldChg chg="del">
        <pc:chgData name="Cerys Davies" userId="61e71dc1-9594-4277-b52b-4420989f68ee" providerId="ADAL" clId="{73F20525-1DF0-48EC-8CF7-464F56952CD5}" dt="2024-12-20T16:12:49.911" v="65" actId="47"/>
        <pc:sldMkLst>
          <pc:docMk/>
          <pc:sldMk cId="0" sldId="307"/>
        </pc:sldMkLst>
      </pc:sldChg>
      <pc:sldChg chg="del">
        <pc:chgData name="Cerys Davies" userId="61e71dc1-9594-4277-b52b-4420989f68ee" providerId="ADAL" clId="{73F20525-1DF0-48EC-8CF7-464F56952CD5}" dt="2024-12-20T16:12:49.911" v="65" actId="47"/>
        <pc:sldMkLst>
          <pc:docMk/>
          <pc:sldMk cId="0" sldId="308"/>
        </pc:sldMkLst>
      </pc:sldChg>
      <pc:sldChg chg="del">
        <pc:chgData name="Cerys Davies" userId="61e71dc1-9594-4277-b52b-4420989f68ee" providerId="ADAL" clId="{73F20525-1DF0-48EC-8CF7-464F56952CD5}" dt="2024-12-20T16:12:49.911" v="65" actId="47"/>
        <pc:sldMkLst>
          <pc:docMk/>
          <pc:sldMk cId="0" sldId="309"/>
        </pc:sldMkLst>
      </pc:sldChg>
      <pc:sldChg chg="del">
        <pc:chgData name="Cerys Davies" userId="61e71dc1-9594-4277-b52b-4420989f68ee" providerId="ADAL" clId="{73F20525-1DF0-48EC-8CF7-464F56952CD5}" dt="2024-12-20T16:12:49.911" v="65" actId="47"/>
        <pc:sldMkLst>
          <pc:docMk/>
          <pc:sldMk cId="0" sldId="312"/>
        </pc:sldMkLst>
      </pc:sldChg>
      <pc:sldChg chg="del">
        <pc:chgData name="Cerys Davies" userId="61e71dc1-9594-4277-b52b-4420989f68ee" providerId="ADAL" clId="{73F20525-1DF0-48EC-8CF7-464F56952CD5}" dt="2024-12-20T16:12:49.911" v="65" actId="47"/>
        <pc:sldMkLst>
          <pc:docMk/>
          <pc:sldMk cId="0" sldId="314"/>
        </pc:sldMkLst>
      </pc:sldChg>
      <pc:sldChg chg="del">
        <pc:chgData name="Cerys Davies" userId="61e71dc1-9594-4277-b52b-4420989f68ee" providerId="ADAL" clId="{73F20525-1DF0-48EC-8CF7-464F56952CD5}" dt="2024-12-20T16:12:49.911" v="65" actId="47"/>
        <pc:sldMkLst>
          <pc:docMk/>
          <pc:sldMk cId="0" sldId="315"/>
        </pc:sldMkLst>
      </pc:sldChg>
      <pc:sldChg chg="del">
        <pc:chgData name="Cerys Davies" userId="61e71dc1-9594-4277-b52b-4420989f68ee" providerId="ADAL" clId="{73F20525-1DF0-48EC-8CF7-464F56952CD5}" dt="2024-12-20T16:12:49.911" v="65" actId="47"/>
        <pc:sldMkLst>
          <pc:docMk/>
          <pc:sldMk cId="0" sldId="318"/>
        </pc:sldMkLst>
      </pc:sldChg>
      <pc:sldChg chg="del">
        <pc:chgData name="Cerys Davies" userId="61e71dc1-9594-4277-b52b-4420989f68ee" providerId="ADAL" clId="{73F20525-1DF0-48EC-8CF7-464F56952CD5}" dt="2024-12-20T16:12:49.911" v="65" actId="47"/>
        <pc:sldMkLst>
          <pc:docMk/>
          <pc:sldMk cId="0" sldId="320"/>
        </pc:sldMkLst>
      </pc:sldChg>
      <pc:sldChg chg="del">
        <pc:chgData name="Cerys Davies" userId="61e71dc1-9594-4277-b52b-4420989f68ee" providerId="ADAL" clId="{73F20525-1DF0-48EC-8CF7-464F56952CD5}" dt="2024-12-20T16:12:49.911" v="65" actId="47"/>
        <pc:sldMkLst>
          <pc:docMk/>
          <pc:sldMk cId="0" sldId="322"/>
        </pc:sldMkLst>
      </pc:sldChg>
      <pc:sldChg chg="del">
        <pc:chgData name="Cerys Davies" userId="61e71dc1-9594-4277-b52b-4420989f68ee" providerId="ADAL" clId="{73F20525-1DF0-48EC-8CF7-464F56952CD5}" dt="2024-12-20T16:12:49.911" v="65" actId="47"/>
        <pc:sldMkLst>
          <pc:docMk/>
          <pc:sldMk cId="0" sldId="325"/>
        </pc:sldMkLst>
      </pc:sldChg>
      <pc:sldChg chg="del">
        <pc:chgData name="Cerys Davies" userId="61e71dc1-9594-4277-b52b-4420989f68ee" providerId="ADAL" clId="{73F20525-1DF0-48EC-8CF7-464F56952CD5}" dt="2024-12-20T16:12:49.911" v="65" actId="47"/>
        <pc:sldMkLst>
          <pc:docMk/>
          <pc:sldMk cId="0" sldId="327"/>
        </pc:sldMkLst>
      </pc:sldChg>
      <pc:sldChg chg="del">
        <pc:chgData name="Cerys Davies" userId="61e71dc1-9594-4277-b52b-4420989f68ee" providerId="ADAL" clId="{73F20525-1DF0-48EC-8CF7-464F56952CD5}" dt="2024-12-20T16:12:49.911" v="65" actId="47"/>
        <pc:sldMkLst>
          <pc:docMk/>
          <pc:sldMk cId="0" sldId="328"/>
        </pc:sldMkLst>
      </pc:sldChg>
      <pc:sldChg chg="delSp modSp add mod setBg delDesignElem">
        <pc:chgData name="Cerys Davies" userId="61e71dc1-9594-4277-b52b-4420989f68ee" providerId="ADAL" clId="{73F20525-1DF0-48EC-8CF7-464F56952CD5}" dt="2024-12-20T16:13:30.477" v="70" actId="14100"/>
        <pc:sldMkLst>
          <pc:docMk/>
          <pc:sldMk cId="2717604774" sldId="329"/>
        </pc:sldMkLst>
        <pc:spChg chg="mod">
          <ac:chgData name="Cerys Davies" userId="61e71dc1-9594-4277-b52b-4420989f68ee" providerId="ADAL" clId="{73F20525-1DF0-48EC-8CF7-464F56952CD5}" dt="2024-12-20T16:13:24.397" v="67" actId="1076"/>
          <ac:spMkLst>
            <pc:docMk/>
            <pc:sldMk cId="2717604774" sldId="329"/>
            <ac:spMk id="13" creationId="{00000000-0000-0000-0000-000000000000}"/>
          </ac:spMkLst>
        </pc:spChg>
        <pc:spChg chg="mod">
          <ac:chgData name="Cerys Davies" userId="61e71dc1-9594-4277-b52b-4420989f68ee" providerId="ADAL" clId="{73F20525-1DF0-48EC-8CF7-464F56952CD5}" dt="2024-12-20T16:13:30.477" v="70" actId="14100"/>
          <ac:spMkLst>
            <pc:docMk/>
            <pc:sldMk cId="2717604774" sldId="329"/>
            <ac:spMk id="14" creationId="{00000000-0000-0000-0000-000000000000}"/>
          </ac:spMkLst>
        </pc:spChg>
        <pc:spChg chg="del">
          <ac:chgData name="Cerys Davies" userId="61e71dc1-9594-4277-b52b-4420989f68ee" providerId="ADAL" clId="{73F20525-1DF0-48EC-8CF7-464F56952CD5}" dt="2024-12-20T16:11:31.227" v="54"/>
          <ac:spMkLst>
            <pc:docMk/>
            <pc:sldMk cId="2717604774" sldId="329"/>
            <ac:spMk id="19" creationId="{B95B9BA8-1D69-4796-85F5-B6D0BD52354B}"/>
          </ac:spMkLst>
        </pc:spChg>
        <pc:grpChg chg="del">
          <ac:chgData name="Cerys Davies" userId="61e71dc1-9594-4277-b52b-4420989f68ee" providerId="ADAL" clId="{73F20525-1DF0-48EC-8CF7-464F56952CD5}" dt="2024-12-20T16:11:31.227" v="54"/>
          <ac:grpSpMkLst>
            <pc:docMk/>
            <pc:sldMk cId="2717604774" sldId="329"/>
            <ac:grpSpMk id="21" creationId="{5F892E19-92E7-4BB2-8C3F-DBDFE8D9D324}"/>
          </ac:grpSpMkLst>
        </pc:grpChg>
      </pc:sldChg>
      <pc:sldChg chg="modSp add mod">
        <pc:chgData name="Cerys Davies" userId="61e71dc1-9594-4277-b52b-4420989f68ee" providerId="ADAL" clId="{73F20525-1DF0-48EC-8CF7-464F56952CD5}" dt="2024-12-20T16:53:14.485" v="415" actId="14100"/>
        <pc:sldMkLst>
          <pc:docMk/>
          <pc:sldMk cId="0" sldId="330"/>
        </pc:sldMkLst>
        <pc:spChg chg="mod">
          <ac:chgData name="Cerys Davies" userId="61e71dc1-9594-4277-b52b-4420989f68ee" providerId="ADAL" clId="{73F20525-1DF0-48EC-8CF7-464F56952CD5}" dt="2024-12-20T16:51:38.341" v="382" actId="14100"/>
          <ac:spMkLst>
            <pc:docMk/>
            <pc:sldMk cId="0" sldId="330"/>
            <ac:spMk id="2" creationId="{C4E265A0-614B-2491-2820-50E784E35E76}"/>
          </ac:spMkLst>
        </pc:spChg>
        <pc:spChg chg="mod">
          <ac:chgData name="Cerys Davies" userId="61e71dc1-9594-4277-b52b-4420989f68ee" providerId="ADAL" clId="{73F20525-1DF0-48EC-8CF7-464F56952CD5}" dt="2024-12-20T16:53:14.485" v="415" actId="14100"/>
          <ac:spMkLst>
            <pc:docMk/>
            <pc:sldMk cId="0" sldId="330"/>
            <ac:spMk id="3" creationId="{61AB6FF5-FA08-B18E-9E18-EC15923E6A7C}"/>
          </ac:spMkLst>
        </pc:spChg>
      </pc:sldChg>
      <pc:sldChg chg="add del">
        <pc:chgData name="Cerys Davies" userId="61e71dc1-9594-4277-b52b-4420989f68ee" providerId="ADAL" clId="{73F20525-1DF0-48EC-8CF7-464F56952CD5}" dt="2024-12-20T16:52:33.507" v="407" actId="47"/>
        <pc:sldMkLst>
          <pc:docMk/>
          <pc:sldMk cId="0" sldId="331"/>
        </pc:sldMkLst>
      </pc:sldChg>
      <pc:sldChg chg="add del">
        <pc:chgData name="Cerys Davies" userId="61e71dc1-9594-4277-b52b-4420989f68ee" providerId="ADAL" clId="{73F20525-1DF0-48EC-8CF7-464F56952CD5}" dt="2024-12-20T16:53:18.899" v="416" actId="47"/>
        <pc:sldMkLst>
          <pc:docMk/>
          <pc:sldMk cId="0" sldId="332"/>
        </pc:sldMkLst>
      </pc:sldChg>
      <pc:sldChg chg="modSp add del mod">
        <pc:chgData name="Cerys Davies" userId="61e71dc1-9594-4277-b52b-4420989f68ee" providerId="ADAL" clId="{73F20525-1DF0-48EC-8CF7-464F56952CD5}" dt="2024-12-20T16:21:27.722" v="93" actId="255"/>
        <pc:sldMkLst>
          <pc:docMk/>
          <pc:sldMk cId="0" sldId="333"/>
        </pc:sldMkLst>
        <pc:spChg chg="mod">
          <ac:chgData name="Cerys Davies" userId="61e71dc1-9594-4277-b52b-4420989f68ee" providerId="ADAL" clId="{73F20525-1DF0-48EC-8CF7-464F56952CD5}" dt="2024-12-20T16:21:27.722" v="93" actId="255"/>
          <ac:spMkLst>
            <pc:docMk/>
            <pc:sldMk cId="0" sldId="333"/>
            <ac:spMk id="3" creationId="{AAC2472A-23B9-532C-AFD6-3C81A13DD3CD}"/>
          </ac:spMkLst>
        </pc:spChg>
      </pc:sldChg>
      <pc:sldChg chg="modSp add mod">
        <pc:chgData name="Cerys Davies" userId="61e71dc1-9594-4277-b52b-4420989f68ee" providerId="ADAL" clId="{73F20525-1DF0-48EC-8CF7-464F56952CD5}" dt="2024-12-20T16:23:29.340" v="129" actId="14100"/>
        <pc:sldMkLst>
          <pc:docMk/>
          <pc:sldMk cId="0" sldId="334"/>
        </pc:sldMkLst>
        <pc:spChg chg="mod">
          <ac:chgData name="Cerys Davies" userId="61e71dc1-9594-4277-b52b-4420989f68ee" providerId="ADAL" clId="{73F20525-1DF0-48EC-8CF7-464F56952CD5}" dt="2024-12-20T16:22:42.163" v="117" actId="1076"/>
          <ac:spMkLst>
            <pc:docMk/>
            <pc:sldMk cId="0" sldId="334"/>
            <ac:spMk id="2" creationId="{AE0FE74C-69C0-0BC9-0E80-257D54825A09}"/>
          </ac:spMkLst>
        </pc:spChg>
        <pc:spChg chg="mod">
          <ac:chgData name="Cerys Davies" userId="61e71dc1-9594-4277-b52b-4420989f68ee" providerId="ADAL" clId="{73F20525-1DF0-48EC-8CF7-464F56952CD5}" dt="2024-12-20T16:23:29.340" v="129" actId="14100"/>
          <ac:spMkLst>
            <pc:docMk/>
            <pc:sldMk cId="0" sldId="334"/>
            <ac:spMk id="3" creationId="{12148851-91FC-2CFE-D187-79DC06310CCB}"/>
          </ac:spMkLst>
        </pc:spChg>
        <pc:picChg chg="mod">
          <ac:chgData name="Cerys Davies" userId="61e71dc1-9594-4277-b52b-4420989f68ee" providerId="ADAL" clId="{73F20525-1DF0-48EC-8CF7-464F56952CD5}" dt="2024-12-20T16:22:48.503" v="119" actId="1076"/>
          <ac:picMkLst>
            <pc:docMk/>
            <pc:sldMk cId="0" sldId="334"/>
            <ac:picMk id="4" creationId="{BFEF0A5C-9BC1-4FEE-F56E-543A0D3701DF}"/>
          </ac:picMkLst>
        </pc:picChg>
      </pc:sldChg>
      <pc:sldChg chg="modSp add mod">
        <pc:chgData name="Cerys Davies" userId="61e71dc1-9594-4277-b52b-4420989f68ee" providerId="ADAL" clId="{73F20525-1DF0-48EC-8CF7-464F56952CD5}" dt="2024-12-20T16:24:25.185" v="137" actId="6549"/>
        <pc:sldMkLst>
          <pc:docMk/>
          <pc:sldMk cId="0" sldId="335"/>
        </pc:sldMkLst>
        <pc:spChg chg="mod">
          <ac:chgData name="Cerys Davies" userId="61e71dc1-9594-4277-b52b-4420989f68ee" providerId="ADAL" clId="{73F20525-1DF0-48EC-8CF7-464F56952CD5}" dt="2024-12-20T16:24:25.185" v="137" actId="6549"/>
          <ac:spMkLst>
            <pc:docMk/>
            <pc:sldMk cId="0" sldId="335"/>
            <ac:spMk id="3" creationId="{7EC521BD-52F9-CA66-1C18-2DBDDE163709}"/>
          </ac:spMkLst>
        </pc:spChg>
      </pc:sldChg>
      <pc:sldChg chg="modSp add mod">
        <pc:chgData name="Cerys Davies" userId="61e71dc1-9594-4277-b52b-4420989f68ee" providerId="ADAL" clId="{73F20525-1DF0-48EC-8CF7-464F56952CD5}" dt="2024-12-20T16:24:59.820" v="142" actId="27636"/>
        <pc:sldMkLst>
          <pc:docMk/>
          <pc:sldMk cId="0" sldId="336"/>
        </pc:sldMkLst>
        <pc:spChg chg="mod">
          <ac:chgData name="Cerys Davies" userId="61e71dc1-9594-4277-b52b-4420989f68ee" providerId="ADAL" clId="{73F20525-1DF0-48EC-8CF7-464F56952CD5}" dt="2024-12-20T16:24:37.204" v="139" actId="1076"/>
          <ac:spMkLst>
            <pc:docMk/>
            <pc:sldMk cId="0" sldId="336"/>
            <ac:spMk id="2" creationId="{A9A69ED4-18FE-6D04-B89C-994FA0E8FAFF}"/>
          </ac:spMkLst>
        </pc:spChg>
        <pc:spChg chg="mod">
          <ac:chgData name="Cerys Davies" userId="61e71dc1-9594-4277-b52b-4420989f68ee" providerId="ADAL" clId="{73F20525-1DF0-48EC-8CF7-464F56952CD5}" dt="2024-12-20T16:24:59.820" v="142" actId="27636"/>
          <ac:spMkLst>
            <pc:docMk/>
            <pc:sldMk cId="0" sldId="336"/>
            <ac:spMk id="3" creationId="{C88CB948-5622-0600-A8D1-1061DCC8EBFC}"/>
          </ac:spMkLst>
        </pc:spChg>
      </pc:sldChg>
      <pc:sldChg chg="modSp add mod">
        <pc:chgData name="Cerys Davies" userId="61e71dc1-9594-4277-b52b-4420989f68ee" providerId="ADAL" clId="{73F20525-1DF0-48EC-8CF7-464F56952CD5}" dt="2024-12-20T16:25:37.021" v="151" actId="27636"/>
        <pc:sldMkLst>
          <pc:docMk/>
          <pc:sldMk cId="0" sldId="337"/>
        </pc:sldMkLst>
        <pc:spChg chg="mod">
          <ac:chgData name="Cerys Davies" userId="61e71dc1-9594-4277-b52b-4420989f68ee" providerId="ADAL" clId="{73F20525-1DF0-48EC-8CF7-464F56952CD5}" dt="2024-12-20T16:25:12.767" v="145" actId="1076"/>
          <ac:spMkLst>
            <pc:docMk/>
            <pc:sldMk cId="0" sldId="337"/>
            <ac:spMk id="2" creationId="{96B9DC37-8F92-D04D-B84D-35562413ED74}"/>
          </ac:spMkLst>
        </pc:spChg>
        <pc:spChg chg="mod">
          <ac:chgData name="Cerys Davies" userId="61e71dc1-9594-4277-b52b-4420989f68ee" providerId="ADAL" clId="{73F20525-1DF0-48EC-8CF7-464F56952CD5}" dt="2024-12-20T16:25:37.021" v="151" actId="27636"/>
          <ac:spMkLst>
            <pc:docMk/>
            <pc:sldMk cId="0" sldId="337"/>
            <ac:spMk id="3" creationId="{715F2952-85B9-B51F-6FEE-66021570ED12}"/>
          </ac:spMkLst>
        </pc:spChg>
      </pc:sldChg>
      <pc:sldChg chg="modSp add mod">
        <pc:chgData name="Cerys Davies" userId="61e71dc1-9594-4277-b52b-4420989f68ee" providerId="ADAL" clId="{73F20525-1DF0-48EC-8CF7-464F56952CD5}" dt="2024-12-20T16:26:08.908" v="158" actId="27636"/>
        <pc:sldMkLst>
          <pc:docMk/>
          <pc:sldMk cId="0" sldId="338"/>
        </pc:sldMkLst>
        <pc:spChg chg="mod">
          <ac:chgData name="Cerys Davies" userId="61e71dc1-9594-4277-b52b-4420989f68ee" providerId="ADAL" clId="{73F20525-1DF0-48EC-8CF7-464F56952CD5}" dt="2024-12-20T16:25:48.712" v="154" actId="14100"/>
          <ac:spMkLst>
            <pc:docMk/>
            <pc:sldMk cId="0" sldId="338"/>
            <ac:spMk id="2" creationId="{A5B20F78-EF59-883A-4B6A-78EDD9CA9D5E}"/>
          </ac:spMkLst>
        </pc:spChg>
        <pc:spChg chg="mod">
          <ac:chgData name="Cerys Davies" userId="61e71dc1-9594-4277-b52b-4420989f68ee" providerId="ADAL" clId="{73F20525-1DF0-48EC-8CF7-464F56952CD5}" dt="2024-12-20T16:26:08.908" v="158" actId="27636"/>
          <ac:spMkLst>
            <pc:docMk/>
            <pc:sldMk cId="0" sldId="338"/>
            <ac:spMk id="3" creationId="{161767ED-105F-CE12-AECF-1AF2E63EF6AC}"/>
          </ac:spMkLst>
        </pc:spChg>
      </pc:sldChg>
      <pc:sldChg chg="modSp add mod">
        <pc:chgData name="Cerys Davies" userId="61e71dc1-9594-4277-b52b-4420989f68ee" providerId="ADAL" clId="{73F20525-1DF0-48EC-8CF7-464F56952CD5}" dt="2024-12-20T16:13:54.749" v="75" actId="14100"/>
        <pc:sldMkLst>
          <pc:docMk/>
          <pc:sldMk cId="2471079779" sldId="339"/>
        </pc:sldMkLst>
        <pc:spChg chg="mod">
          <ac:chgData name="Cerys Davies" userId="61e71dc1-9594-4277-b52b-4420989f68ee" providerId="ADAL" clId="{73F20525-1DF0-48EC-8CF7-464F56952CD5}" dt="2024-12-20T16:13:37.836" v="71" actId="1076"/>
          <ac:spMkLst>
            <pc:docMk/>
            <pc:sldMk cId="2471079779" sldId="339"/>
            <ac:spMk id="2" creationId="{93304749-89CD-41D1-B0EF-B251FA5E440C}"/>
          </ac:spMkLst>
        </pc:spChg>
        <pc:spChg chg="mod">
          <ac:chgData name="Cerys Davies" userId="61e71dc1-9594-4277-b52b-4420989f68ee" providerId="ADAL" clId="{73F20525-1DF0-48EC-8CF7-464F56952CD5}" dt="2024-12-20T16:13:54.749" v="75" actId="14100"/>
          <ac:spMkLst>
            <pc:docMk/>
            <pc:sldMk cId="2471079779" sldId="339"/>
            <ac:spMk id="3" creationId="{99DA89DD-6BFB-4AC5-89B8-20E678C6540B}"/>
          </ac:spMkLst>
        </pc:spChg>
      </pc:sldChg>
      <pc:sldChg chg="delSp modSp add mod setBg delDesignElem">
        <pc:chgData name="Cerys Davies" userId="61e71dc1-9594-4277-b52b-4420989f68ee" providerId="ADAL" clId="{73F20525-1DF0-48EC-8CF7-464F56952CD5}" dt="2024-12-20T16:14:27.086" v="80" actId="255"/>
        <pc:sldMkLst>
          <pc:docMk/>
          <pc:sldMk cId="2376195350" sldId="340"/>
        </pc:sldMkLst>
        <pc:spChg chg="mod">
          <ac:chgData name="Cerys Davies" userId="61e71dc1-9594-4277-b52b-4420989f68ee" providerId="ADAL" clId="{73F20525-1DF0-48EC-8CF7-464F56952CD5}" dt="2024-12-20T16:14:00.627" v="76" actId="1076"/>
          <ac:spMkLst>
            <pc:docMk/>
            <pc:sldMk cId="2376195350" sldId="340"/>
            <ac:spMk id="2" creationId="{3955D7C0-D2EA-46CA-A20C-633862254937}"/>
          </ac:spMkLst>
        </pc:spChg>
        <pc:spChg chg="mod">
          <ac:chgData name="Cerys Davies" userId="61e71dc1-9594-4277-b52b-4420989f68ee" providerId="ADAL" clId="{73F20525-1DF0-48EC-8CF7-464F56952CD5}" dt="2024-12-20T16:14:27.086" v="80" actId="255"/>
          <ac:spMkLst>
            <pc:docMk/>
            <pc:sldMk cId="2376195350" sldId="340"/>
            <ac:spMk id="3" creationId="{8C8DA36B-341B-4BEB-9689-DB59D8976F97}"/>
          </ac:spMkLst>
        </pc:spChg>
        <pc:spChg chg="del">
          <ac:chgData name="Cerys Davies" userId="61e71dc1-9594-4277-b52b-4420989f68ee" providerId="ADAL" clId="{73F20525-1DF0-48EC-8CF7-464F56952CD5}" dt="2024-12-20T16:11:31.227" v="54"/>
          <ac:spMkLst>
            <pc:docMk/>
            <pc:sldMk cId="2376195350" sldId="340"/>
            <ac:spMk id="8" creationId="{B95B9BA8-1D69-4796-85F5-B6D0BD52354B}"/>
          </ac:spMkLst>
        </pc:spChg>
        <pc:grpChg chg="del">
          <ac:chgData name="Cerys Davies" userId="61e71dc1-9594-4277-b52b-4420989f68ee" providerId="ADAL" clId="{73F20525-1DF0-48EC-8CF7-464F56952CD5}" dt="2024-12-20T16:11:31.227" v="54"/>
          <ac:grpSpMkLst>
            <pc:docMk/>
            <pc:sldMk cId="2376195350" sldId="340"/>
            <ac:grpSpMk id="10" creationId="{5F892E19-92E7-4BB2-8C3F-DBDFE8D9D324}"/>
          </ac:grpSpMkLst>
        </pc:grpChg>
      </pc:sldChg>
      <pc:sldChg chg="delSp modSp add mod setBg delDesignElem">
        <pc:chgData name="Cerys Davies" userId="61e71dc1-9594-4277-b52b-4420989f68ee" providerId="ADAL" clId="{73F20525-1DF0-48EC-8CF7-464F56952CD5}" dt="2024-12-20T16:14:52.084" v="85" actId="14100"/>
        <pc:sldMkLst>
          <pc:docMk/>
          <pc:sldMk cId="1607544691" sldId="341"/>
        </pc:sldMkLst>
        <pc:spChg chg="mod">
          <ac:chgData name="Cerys Davies" userId="61e71dc1-9594-4277-b52b-4420989f68ee" providerId="ADAL" clId="{73F20525-1DF0-48EC-8CF7-464F56952CD5}" dt="2024-12-20T16:14:35.641" v="81" actId="1076"/>
          <ac:spMkLst>
            <pc:docMk/>
            <pc:sldMk cId="1607544691" sldId="341"/>
            <ac:spMk id="2" creationId="{79467AE4-43AF-4BD8-A675-19F90DDDEA0E}"/>
          </ac:spMkLst>
        </pc:spChg>
        <pc:spChg chg="mod">
          <ac:chgData name="Cerys Davies" userId="61e71dc1-9594-4277-b52b-4420989f68ee" providerId="ADAL" clId="{73F20525-1DF0-48EC-8CF7-464F56952CD5}" dt="2024-12-20T16:14:52.084" v="85" actId="14100"/>
          <ac:spMkLst>
            <pc:docMk/>
            <pc:sldMk cId="1607544691" sldId="341"/>
            <ac:spMk id="3" creationId="{6C9AEF39-18D3-4C0E-82B8-F8C3C84AC10E}"/>
          </ac:spMkLst>
        </pc:spChg>
        <pc:spChg chg="del">
          <ac:chgData name="Cerys Davies" userId="61e71dc1-9594-4277-b52b-4420989f68ee" providerId="ADAL" clId="{73F20525-1DF0-48EC-8CF7-464F56952CD5}" dt="2024-12-20T16:11:31.227" v="54"/>
          <ac:spMkLst>
            <pc:docMk/>
            <pc:sldMk cId="1607544691" sldId="341"/>
            <ac:spMk id="8" creationId="{B95B9BA8-1D69-4796-85F5-B6D0BD52354B}"/>
          </ac:spMkLst>
        </pc:spChg>
        <pc:grpChg chg="del">
          <ac:chgData name="Cerys Davies" userId="61e71dc1-9594-4277-b52b-4420989f68ee" providerId="ADAL" clId="{73F20525-1DF0-48EC-8CF7-464F56952CD5}" dt="2024-12-20T16:11:31.227" v="54"/>
          <ac:grpSpMkLst>
            <pc:docMk/>
            <pc:sldMk cId="1607544691" sldId="341"/>
            <ac:grpSpMk id="10" creationId="{5F892E19-92E7-4BB2-8C3F-DBDFE8D9D324}"/>
          </ac:grpSpMkLst>
        </pc:grpChg>
      </pc:sldChg>
      <pc:sldChg chg="delSp add setBg delDesignElem">
        <pc:chgData name="Cerys Davies" userId="61e71dc1-9594-4277-b52b-4420989f68ee" providerId="ADAL" clId="{73F20525-1DF0-48EC-8CF7-464F56952CD5}" dt="2024-12-20T16:11:31.227" v="54"/>
        <pc:sldMkLst>
          <pc:docMk/>
          <pc:sldMk cId="406061950" sldId="342"/>
        </pc:sldMkLst>
        <pc:spChg chg="del">
          <ac:chgData name="Cerys Davies" userId="61e71dc1-9594-4277-b52b-4420989f68ee" providerId="ADAL" clId="{73F20525-1DF0-48EC-8CF7-464F56952CD5}" dt="2024-12-20T16:11:31.227" v="54"/>
          <ac:spMkLst>
            <pc:docMk/>
            <pc:sldMk cId="406061950" sldId="342"/>
            <ac:spMk id="8" creationId="{A9CB0874-88B8-43D3-B0B6-C32F790F790D}"/>
          </ac:spMkLst>
        </pc:spChg>
        <pc:grpChg chg="del">
          <ac:chgData name="Cerys Davies" userId="61e71dc1-9594-4277-b52b-4420989f68ee" providerId="ADAL" clId="{73F20525-1DF0-48EC-8CF7-464F56952CD5}" dt="2024-12-20T16:11:31.227" v="54"/>
          <ac:grpSpMkLst>
            <pc:docMk/>
            <pc:sldMk cId="406061950" sldId="342"/>
            <ac:grpSpMk id="10" creationId="{4BFD067A-52BE-40EE-B7CA-391830B9A265}"/>
          </ac:grpSpMkLst>
        </pc:grpChg>
        <pc:grpChg chg="del">
          <ac:chgData name="Cerys Davies" userId="61e71dc1-9594-4277-b52b-4420989f68ee" providerId="ADAL" clId="{73F20525-1DF0-48EC-8CF7-464F56952CD5}" dt="2024-12-20T16:11:31.227" v="54"/>
          <ac:grpSpMkLst>
            <pc:docMk/>
            <pc:sldMk cId="406061950" sldId="342"/>
            <ac:grpSpMk id="14" creationId="{C15B8CC4-8CCE-428F-AE7E-28D178984CEC}"/>
          </ac:grpSpMkLst>
        </pc:grpChg>
      </pc:sldChg>
      <pc:sldChg chg="delSp modSp add mod setBg delDesignElem">
        <pc:chgData name="Cerys Davies" userId="61e71dc1-9594-4277-b52b-4420989f68ee" providerId="ADAL" clId="{73F20525-1DF0-48EC-8CF7-464F56952CD5}" dt="2024-12-20T16:11:31.360" v="59" actId="27636"/>
        <pc:sldMkLst>
          <pc:docMk/>
          <pc:sldMk cId="2763547671" sldId="343"/>
        </pc:sldMkLst>
        <pc:spChg chg="mod">
          <ac:chgData name="Cerys Davies" userId="61e71dc1-9594-4277-b52b-4420989f68ee" providerId="ADAL" clId="{73F20525-1DF0-48EC-8CF7-464F56952CD5}" dt="2024-12-20T16:11:31.360" v="59" actId="27636"/>
          <ac:spMkLst>
            <pc:docMk/>
            <pc:sldMk cId="2763547671" sldId="343"/>
            <ac:spMk id="3" creationId="{1AAFB5A6-4236-4ABD-9927-4A0A74880628}"/>
          </ac:spMkLst>
        </pc:spChg>
        <pc:spChg chg="del">
          <ac:chgData name="Cerys Davies" userId="61e71dc1-9594-4277-b52b-4420989f68ee" providerId="ADAL" clId="{73F20525-1DF0-48EC-8CF7-464F56952CD5}" dt="2024-12-20T16:11:31.227" v="54"/>
          <ac:spMkLst>
            <pc:docMk/>
            <pc:sldMk cId="2763547671" sldId="343"/>
            <ac:spMk id="8" creationId="{A9CB0874-88B8-43D3-B0B6-C32F790F790D}"/>
          </ac:spMkLst>
        </pc:spChg>
        <pc:grpChg chg="del">
          <ac:chgData name="Cerys Davies" userId="61e71dc1-9594-4277-b52b-4420989f68ee" providerId="ADAL" clId="{73F20525-1DF0-48EC-8CF7-464F56952CD5}" dt="2024-12-20T16:11:31.227" v="54"/>
          <ac:grpSpMkLst>
            <pc:docMk/>
            <pc:sldMk cId="2763547671" sldId="343"/>
            <ac:grpSpMk id="10" creationId="{4BFD067A-52BE-40EE-B7CA-391830B9A265}"/>
          </ac:grpSpMkLst>
        </pc:grpChg>
        <pc:grpChg chg="del">
          <ac:chgData name="Cerys Davies" userId="61e71dc1-9594-4277-b52b-4420989f68ee" providerId="ADAL" clId="{73F20525-1DF0-48EC-8CF7-464F56952CD5}" dt="2024-12-20T16:11:31.227" v="54"/>
          <ac:grpSpMkLst>
            <pc:docMk/>
            <pc:sldMk cId="2763547671" sldId="343"/>
            <ac:grpSpMk id="14" creationId="{C15B8CC4-8CCE-428F-AE7E-28D178984CEC}"/>
          </ac:grpSpMkLst>
        </pc:grpChg>
      </pc:sldChg>
      <pc:sldChg chg="delSp modSp add mod setBg delDesignElem">
        <pc:chgData name="Cerys Davies" userId="61e71dc1-9594-4277-b52b-4420989f68ee" providerId="ADAL" clId="{73F20525-1DF0-48EC-8CF7-464F56952CD5}" dt="2024-12-20T16:11:31.372" v="60" actId="27636"/>
        <pc:sldMkLst>
          <pc:docMk/>
          <pc:sldMk cId="3673845341" sldId="344"/>
        </pc:sldMkLst>
        <pc:spChg chg="mod">
          <ac:chgData name="Cerys Davies" userId="61e71dc1-9594-4277-b52b-4420989f68ee" providerId="ADAL" clId="{73F20525-1DF0-48EC-8CF7-464F56952CD5}" dt="2024-12-20T16:11:31.372" v="60" actId="27636"/>
          <ac:spMkLst>
            <pc:docMk/>
            <pc:sldMk cId="3673845341" sldId="344"/>
            <ac:spMk id="3" creationId="{FB9DD994-E893-4D7F-8FE4-CA2DAE5A227B}"/>
          </ac:spMkLst>
        </pc:spChg>
        <pc:spChg chg="del">
          <ac:chgData name="Cerys Davies" userId="61e71dc1-9594-4277-b52b-4420989f68ee" providerId="ADAL" clId="{73F20525-1DF0-48EC-8CF7-464F56952CD5}" dt="2024-12-20T16:11:31.227" v="54"/>
          <ac:spMkLst>
            <pc:docMk/>
            <pc:sldMk cId="3673845341" sldId="344"/>
            <ac:spMk id="8" creationId="{B95B9BA8-1D69-4796-85F5-B6D0BD52354B}"/>
          </ac:spMkLst>
        </pc:spChg>
        <pc:grpChg chg="del">
          <ac:chgData name="Cerys Davies" userId="61e71dc1-9594-4277-b52b-4420989f68ee" providerId="ADAL" clId="{73F20525-1DF0-48EC-8CF7-464F56952CD5}" dt="2024-12-20T16:11:31.227" v="54"/>
          <ac:grpSpMkLst>
            <pc:docMk/>
            <pc:sldMk cId="3673845341" sldId="344"/>
            <ac:grpSpMk id="10" creationId="{5F892E19-92E7-4BB2-8C3F-DBDFE8D9D324}"/>
          </ac:grpSpMkLst>
        </pc:grpChg>
      </pc:sldChg>
      <pc:sldChg chg="delSp modSp add mod setBg delDesignElem">
        <pc:chgData name="Cerys Davies" userId="61e71dc1-9594-4277-b52b-4420989f68ee" providerId="ADAL" clId="{73F20525-1DF0-48EC-8CF7-464F56952CD5}" dt="2024-12-20T16:11:31.382" v="62" actId="27636"/>
        <pc:sldMkLst>
          <pc:docMk/>
          <pc:sldMk cId="3470233790" sldId="345"/>
        </pc:sldMkLst>
        <pc:spChg chg="mod">
          <ac:chgData name="Cerys Davies" userId="61e71dc1-9594-4277-b52b-4420989f68ee" providerId="ADAL" clId="{73F20525-1DF0-48EC-8CF7-464F56952CD5}" dt="2024-12-20T16:11:31.377" v="61" actId="27636"/>
          <ac:spMkLst>
            <pc:docMk/>
            <pc:sldMk cId="3470233790" sldId="345"/>
            <ac:spMk id="2" creationId="{9748505C-2A6C-4E0D-9F78-899DCAD89CB2}"/>
          </ac:spMkLst>
        </pc:spChg>
        <pc:spChg chg="mod">
          <ac:chgData name="Cerys Davies" userId="61e71dc1-9594-4277-b52b-4420989f68ee" providerId="ADAL" clId="{73F20525-1DF0-48EC-8CF7-464F56952CD5}" dt="2024-12-20T16:11:31.382" v="62" actId="27636"/>
          <ac:spMkLst>
            <pc:docMk/>
            <pc:sldMk cId="3470233790" sldId="345"/>
            <ac:spMk id="3" creationId="{7DEDF315-C167-49BC-BCD8-6127EDD55E16}"/>
          </ac:spMkLst>
        </pc:spChg>
        <pc:spChg chg="del">
          <ac:chgData name="Cerys Davies" userId="61e71dc1-9594-4277-b52b-4420989f68ee" providerId="ADAL" clId="{73F20525-1DF0-48EC-8CF7-464F56952CD5}" dt="2024-12-20T16:11:31.227" v="54"/>
          <ac:spMkLst>
            <pc:docMk/>
            <pc:sldMk cId="3470233790" sldId="345"/>
            <ac:spMk id="8" creationId="{A9CB0874-88B8-43D3-B0B6-C32F790F790D}"/>
          </ac:spMkLst>
        </pc:spChg>
        <pc:grpChg chg="del">
          <ac:chgData name="Cerys Davies" userId="61e71dc1-9594-4277-b52b-4420989f68ee" providerId="ADAL" clId="{73F20525-1DF0-48EC-8CF7-464F56952CD5}" dt="2024-12-20T16:11:31.227" v="54"/>
          <ac:grpSpMkLst>
            <pc:docMk/>
            <pc:sldMk cId="3470233790" sldId="345"/>
            <ac:grpSpMk id="10" creationId="{4BFD067A-52BE-40EE-B7CA-391830B9A265}"/>
          </ac:grpSpMkLst>
        </pc:grpChg>
        <pc:grpChg chg="del">
          <ac:chgData name="Cerys Davies" userId="61e71dc1-9594-4277-b52b-4420989f68ee" providerId="ADAL" clId="{73F20525-1DF0-48EC-8CF7-464F56952CD5}" dt="2024-12-20T16:11:31.227" v="54"/>
          <ac:grpSpMkLst>
            <pc:docMk/>
            <pc:sldMk cId="3470233790" sldId="345"/>
            <ac:grpSpMk id="14" creationId="{C15B8CC4-8CCE-428F-AE7E-28D178984CEC}"/>
          </ac:grpSpMkLst>
        </pc:grpChg>
      </pc:sldChg>
      <pc:sldChg chg="delSp modSp add mod setBg delDesignElem">
        <pc:chgData name="Cerys Davies" userId="61e71dc1-9594-4277-b52b-4420989f68ee" providerId="ADAL" clId="{73F20525-1DF0-48EC-8CF7-464F56952CD5}" dt="2024-12-20T16:11:31.392" v="64" actId="27636"/>
        <pc:sldMkLst>
          <pc:docMk/>
          <pc:sldMk cId="1022679496" sldId="346"/>
        </pc:sldMkLst>
        <pc:spChg chg="mod">
          <ac:chgData name="Cerys Davies" userId="61e71dc1-9594-4277-b52b-4420989f68ee" providerId="ADAL" clId="{73F20525-1DF0-48EC-8CF7-464F56952CD5}" dt="2024-12-20T16:11:31.389" v="63" actId="27636"/>
          <ac:spMkLst>
            <pc:docMk/>
            <pc:sldMk cId="1022679496" sldId="346"/>
            <ac:spMk id="2" creationId="{11DD497E-7885-4393-A523-CB60EAF7CDD8}"/>
          </ac:spMkLst>
        </pc:spChg>
        <pc:spChg chg="mod">
          <ac:chgData name="Cerys Davies" userId="61e71dc1-9594-4277-b52b-4420989f68ee" providerId="ADAL" clId="{73F20525-1DF0-48EC-8CF7-464F56952CD5}" dt="2024-12-20T16:11:31.392" v="64" actId="27636"/>
          <ac:spMkLst>
            <pc:docMk/>
            <pc:sldMk cId="1022679496" sldId="346"/>
            <ac:spMk id="3" creationId="{4F056737-1C9B-4B6D-883A-1C074310C604}"/>
          </ac:spMkLst>
        </pc:spChg>
        <pc:spChg chg="del">
          <ac:chgData name="Cerys Davies" userId="61e71dc1-9594-4277-b52b-4420989f68ee" providerId="ADAL" clId="{73F20525-1DF0-48EC-8CF7-464F56952CD5}" dt="2024-12-20T16:11:31.227" v="54"/>
          <ac:spMkLst>
            <pc:docMk/>
            <pc:sldMk cId="1022679496" sldId="346"/>
            <ac:spMk id="8" creationId="{B95B9BA8-1D69-4796-85F5-B6D0BD52354B}"/>
          </ac:spMkLst>
        </pc:spChg>
        <pc:grpChg chg="del">
          <ac:chgData name="Cerys Davies" userId="61e71dc1-9594-4277-b52b-4420989f68ee" providerId="ADAL" clId="{73F20525-1DF0-48EC-8CF7-464F56952CD5}" dt="2024-12-20T16:11:31.227" v="54"/>
          <ac:grpSpMkLst>
            <pc:docMk/>
            <pc:sldMk cId="1022679496" sldId="346"/>
            <ac:grpSpMk id="10" creationId="{5F892E19-92E7-4BB2-8C3F-DBDFE8D9D324}"/>
          </ac:grpSpMkLst>
        </pc:grpChg>
      </pc:sldChg>
      <pc:sldChg chg="add">
        <pc:chgData name="Cerys Davies" userId="61e71dc1-9594-4277-b52b-4420989f68ee" providerId="ADAL" clId="{73F20525-1DF0-48EC-8CF7-464F56952CD5}" dt="2024-12-20T16:11:31.227" v="54"/>
        <pc:sldMkLst>
          <pc:docMk/>
          <pc:sldMk cId="2165381106" sldId="347"/>
        </pc:sldMkLst>
      </pc:sldChg>
      <pc:sldChg chg="add">
        <pc:chgData name="Cerys Davies" userId="61e71dc1-9594-4277-b52b-4420989f68ee" providerId="ADAL" clId="{73F20525-1DF0-48EC-8CF7-464F56952CD5}" dt="2024-12-20T16:20:08.585" v="86"/>
        <pc:sldMkLst>
          <pc:docMk/>
          <pc:sldMk cId="0" sldId="348"/>
        </pc:sldMkLst>
      </pc:sldChg>
      <pc:sldChg chg="modSp add mod">
        <pc:chgData name="Cerys Davies" userId="61e71dc1-9594-4277-b52b-4420989f68ee" providerId="ADAL" clId="{73F20525-1DF0-48EC-8CF7-464F56952CD5}" dt="2024-12-20T16:26:49.323" v="166" actId="14100"/>
        <pc:sldMkLst>
          <pc:docMk/>
          <pc:sldMk cId="0" sldId="349"/>
        </pc:sldMkLst>
        <pc:spChg chg="mod">
          <ac:chgData name="Cerys Davies" userId="61e71dc1-9594-4277-b52b-4420989f68ee" providerId="ADAL" clId="{73F20525-1DF0-48EC-8CF7-464F56952CD5}" dt="2024-12-20T16:26:16.951" v="159" actId="1076"/>
          <ac:spMkLst>
            <pc:docMk/>
            <pc:sldMk cId="0" sldId="349"/>
            <ac:spMk id="2" creationId="{55CDEBE4-60C3-44BD-6EC0-127FD7DE5FD9}"/>
          </ac:spMkLst>
        </pc:spChg>
        <pc:spChg chg="mod">
          <ac:chgData name="Cerys Davies" userId="61e71dc1-9594-4277-b52b-4420989f68ee" providerId="ADAL" clId="{73F20525-1DF0-48EC-8CF7-464F56952CD5}" dt="2024-12-20T16:26:49.323" v="166" actId="14100"/>
          <ac:spMkLst>
            <pc:docMk/>
            <pc:sldMk cId="0" sldId="349"/>
            <ac:spMk id="3" creationId="{348837DE-BC2A-5B3C-479B-CCAA1CECB424}"/>
          </ac:spMkLst>
        </pc:spChg>
        <pc:picChg chg="mod">
          <ac:chgData name="Cerys Davies" userId="61e71dc1-9594-4277-b52b-4420989f68ee" providerId="ADAL" clId="{73F20525-1DF0-48EC-8CF7-464F56952CD5}" dt="2024-12-20T16:26:29.256" v="162" actId="1076"/>
          <ac:picMkLst>
            <pc:docMk/>
            <pc:sldMk cId="0" sldId="349"/>
            <ac:picMk id="4" creationId="{510E634C-E65C-4683-CFAD-7F28D90C0FE6}"/>
          </ac:picMkLst>
        </pc:picChg>
      </pc:sldChg>
      <pc:sldChg chg="modSp add mod">
        <pc:chgData name="Cerys Davies" userId="61e71dc1-9594-4277-b52b-4420989f68ee" providerId="ADAL" clId="{73F20525-1DF0-48EC-8CF7-464F56952CD5}" dt="2024-12-20T16:30:48.639" v="240" actId="14100"/>
        <pc:sldMkLst>
          <pc:docMk/>
          <pc:sldMk cId="0" sldId="350"/>
        </pc:sldMkLst>
        <pc:spChg chg="mod">
          <ac:chgData name="Cerys Davies" userId="61e71dc1-9594-4277-b52b-4420989f68ee" providerId="ADAL" clId="{73F20525-1DF0-48EC-8CF7-464F56952CD5}" dt="2024-12-20T16:26:58.069" v="168" actId="14100"/>
          <ac:spMkLst>
            <pc:docMk/>
            <pc:sldMk cId="0" sldId="350"/>
            <ac:spMk id="2" creationId="{6C2C8814-CAA6-D130-545A-C13A48CE2108}"/>
          </ac:spMkLst>
        </pc:spChg>
        <pc:spChg chg="mod">
          <ac:chgData name="Cerys Davies" userId="61e71dc1-9594-4277-b52b-4420989f68ee" providerId="ADAL" clId="{73F20525-1DF0-48EC-8CF7-464F56952CD5}" dt="2024-12-20T16:30:48.639" v="240" actId="14100"/>
          <ac:spMkLst>
            <pc:docMk/>
            <pc:sldMk cId="0" sldId="350"/>
            <ac:spMk id="3" creationId="{268F1A6B-64F6-946F-6C86-30E7309B67EA}"/>
          </ac:spMkLst>
        </pc:spChg>
      </pc:sldChg>
      <pc:sldChg chg="addSp delSp modSp add mod setBg">
        <pc:chgData name="Cerys Davies" userId="61e71dc1-9594-4277-b52b-4420989f68ee" providerId="ADAL" clId="{73F20525-1DF0-48EC-8CF7-464F56952CD5}" dt="2024-12-20T16:29:03.256" v="189" actId="255"/>
        <pc:sldMkLst>
          <pc:docMk/>
          <pc:sldMk cId="0" sldId="351"/>
        </pc:sldMkLst>
        <pc:spChg chg="mod">
          <ac:chgData name="Cerys Davies" userId="61e71dc1-9594-4277-b52b-4420989f68ee" providerId="ADAL" clId="{73F20525-1DF0-48EC-8CF7-464F56952CD5}" dt="2024-12-20T16:28:43.656" v="185" actId="1076"/>
          <ac:spMkLst>
            <pc:docMk/>
            <pc:sldMk cId="0" sldId="351"/>
            <ac:spMk id="2" creationId="{127B01F8-45D5-165A-C3F0-C1878827DF4E}"/>
          </ac:spMkLst>
        </pc:spChg>
        <pc:spChg chg="mod">
          <ac:chgData name="Cerys Davies" userId="61e71dc1-9594-4277-b52b-4420989f68ee" providerId="ADAL" clId="{73F20525-1DF0-48EC-8CF7-464F56952CD5}" dt="2024-12-20T16:29:03.256" v="189" actId="255"/>
          <ac:spMkLst>
            <pc:docMk/>
            <pc:sldMk cId="0" sldId="351"/>
            <ac:spMk id="3" creationId="{E062872C-FD42-CE82-B02E-8C07E8B8E4C9}"/>
          </ac:spMkLst>
        </pc:spChg>
        <pc:spChg chg="add mod">
          <ac:chgData name="Cerys Davies" userId="61e71dc1-9594-4277-b52b-4420989f68ee" providerId="ADAL" clId="{73F20525-1DF0-48EC-8CF7-464F56952CD5}" dt="2024-12-20T16:28:50.070" v="186" actId="1076"/>
          <ac:spMkLst>
            <pc:docMk/>
            <pc:sldMk cId="0" sldId="351"/>
            <ac:spMk id="7" creationId="{DDFF8043-ECF7-E01F-A266-448CDDA0C2B6}"/>
          </ac:spMkLst>
        </pc:spChg>
        <pc:picChg chg="del mod ord">
          <ac:chgData name="Cerys Davies" userId="61e71dc1-9594-4277-b52b-4420989f68ee" providerId="ADAL" clId="{73F20525-1DF0-48EC-8CF7-464F56952CD5}" dt="2024-12-20T16:28:22.401" v="181" actId="478"/>
          <ac:picMkLst>
            <pc:docMk/>
            <pc:sldMk cId="0" sldId="351"/>
            <ac:picMk id="4" creationId="{324CA5CD-1530-4E23-46AB-CF0ECFD1ACFC}"/>
          </ac:picMkLst>
        </pc:picChg>
        <pc:picChg chg="add mod">
          <ac:chgData name="Cerys Davies" userId="61e71dc1-9594-4277-b52b-4420989f68ee" providerId="ADAL" clId="{73F20525-1DF0-48EC-8CF7-464F56952CD5}" dt="2024-12-20T16:28:34.700" v="183" actId="1076"/>
          <ac:picMkLst>
            <pc:docMk/>
            <pc:sldMk cId="0" sldId="351"/>
            <ac:picMk id="6" creationId="{3EBCA6F5-0D69-9ACD-7AE9-7A61BD06EFCA}"/>
          </ac:picMkLst>
        </pc:picChg>
      </pc:sldChg>
      <pc:sldChg chg="modSp add mod">
        <pc:chgData name="Cerys Davies" userId="61e71dc1-9594-4277-b52b-4420989f68ee" providerId="ADAL" clId="{73F20525-1DF0-48EC-8CF7-464F56952CD5}" dt="2024-12-20T16:29:22.994" v="192" actId="255"/>
        <pc:sldMkLst>
          <pc:docMk/>
          <pc:sldMk cId="0" sldId="352"/>
        </pc:sldMkLst>
        <pc:spChg chg="mod">
          <ac:chgData name="Cerys Davies" userId="61e71dc1-9594-4277-b52b-4420989f68ee" providerId="ADAL" clId="{73F20525-1DF0-48EC-8CF7-464F56952CD5}" dt="2024-12-20T16:29:22.994" v="192" actId="255"/>
          <ac:spMkLst>
            <pc:docMk/>
            <pc:sldMk cId="0" sldId="352"/>
            <ac:spMk id="3" creationId="{4D7F35F3-AD2D-151A-29A7-4EB5EA98D3E2}"/>
          </ac:spMkLst>
        </pc:spChg>
        <pc:picChg chg="mod">
          <ac:chgData name="Cerys Davies" userId="61e71dc1-9594-4277-b52b-4420989f68ee" providerId="ADAL" clId="{73F20525-1DF0-48EC-8CF7-464F56952CD5}" dt="2024-12-20T16:29:14.675" v="191" actId="1076"/>
          <ac:picMkLst>
            <pc:docMk/>
            <pc:sldMk cId="0" sldId="352"/>
            <ac:picMk id="4" creationId="{E7C4A25D-BE55-C9CD-6551-140488CB6BA0}"/>
          </ac:picMkLst>
        </pc:picChg>
      </pc:sldChg>
      <pc:sldChg chg="modSp add mod">
        <pc:chgData name="Cerys Davies" userId="61e71dc1-9594-4277-b52b-4420989f68ee" providerId="ADAL" clId="{73F20525-1DF0-48EC-8CF7-464F56952CD5}" dt="2024-12-20T16:31:25.347" v="244" actId="255"/>
        <pc:sldMkLst>
          <pc:docMk/>
          <pc:sldMk cId="0" sldId="353"/>
        </pc:sldMkLst>
        <pc:spChg chg="mod">
          <ac:chgData name="Cerys Davies" userId="61e71dc1-9594-4277-b52b-4420989f68ee" providerId="ADAL" clId="{73F20525-1DF0-48EC-8CF7-464F56952CD5}" dt="2024-12-20T16:31:25.347" v="244" actId="255"/>
          <ac:spMkLst>
            <pc:docMk/>
            <pc:sldMk cId="0" sldId="353"/>
            <ac:spMk id="3" creationId="{7A6B069C-4620-C23C-5C70-ABFA633AE052}"/>
          </ac:spMkLst>
        </pc:spChg>
      </pc:sldChg>
      <pc:sldChg chg="modSp add mod">
        <pc:chgData name="Cerys Davies" userId="61e71dc1-9594-4277-b52b-4420989f68ee" providerId="ADAL" clId="{73F20525-1DF0-48EC-8CF7-464F56952CD5}" dt="2024-12-20T16:31:58.868" v="251" actId="255"/>
        <pc:sldMkLst>
          <pc:docMk/>
          <pc:sldMk cId="0" sldId="354"/>
        </pc:sldMkLst>
        <pc:spChg chg="mod">
          <ac:chgData name="Cerys Davies" userId="61e71dc1-9594-4277-b52b-4420989f68ee" providerId="ADAL" clId="{73F20525-1DF0-48EC-8CF7-464F56952CD5}" dt="2024-12-20T16:31:37.128" v="247" actId="14100"/>
          <ac:spMkLst>
            <pc:docMk/>
            <pc:sldMk cId="0" sldId="354"/>
            <ac:spMk id="2" creationId="{449A6AC5-3D09-6FC0-0846-7E8746C28AF2}"/>
          </ac:spMkLst>
        </pc:spChg>
        <pc:spChg chg="mod">
          <ac:chgData name="Cerys Davies" userId="61e71dc1-9594-4277-b52b-4420989f68ee" providerId="ADAL" clId="{73F20525-1DF0-48EC-8CF7-464F56952CD5}" dt="2024-12-20T16:31:58.868" v="251" actId="255"/>
          <ac:spMkLst>
            <pc:docMk/>
            <pc:sldMk cId="0" sldId="354"/>
            <ac:spMk id="3" creationId="{35D911F8-1D9B-4EE3-8239-18157F91C763}"/>
          </ac:spMkLst>
        </pc:spChg>
      </pc:sldChg>
      <pc:sldChg chg="modSp add mod">
        <pc:chgData name="Cerys Davies" userId="61e71dc1-9594-4277-b52b-4420989f68ee" providerId="ADAL" clId="{73F20525-1DF0-48EC-8CF7-464F56952CD5}" dt="2024-12-20T16:32:30.112" v="256" actId="255"/>
        <pc:sldMkLst>
          <pc:docMk/>
          <pc:sldMk cId="0" sldId="355"/>
        </pc:sldMkLst>
        <pc:spChg chg="mod">
          <ac:chgData name="Cerys Davies" userId="61e71dc1-9594-4277-b52b-4420989f68ee" providerId="ADAL" clId="{73F20525-1DF0-48EC-8CF7-464F56952CD5}" dt="2024-12-20T16:32:05.920" v="252" actId="1076"/>
          <ac:spMkLst>
            <pc:docMk/>
            <pc:sldMk cId="0" sldId="355"/>
            <ac:spMk id="2" creationId="{F0C533DB-E4F1-BD37-49DB-5D2EF692DABD}"/>
          </ac:spMkLst>
        </pc:spChg>
        <pc:spChg chg="mod">
          <ac:chgData name="Cerys Davies" userId="61e71dc1-9594-4277-b52b-4420989f68ee" providerId="ADAL" clId="{73F20525-1DF0-48EC-8CF7-464F56952CD5}" dt="2024-12-20T16:32:30.112" v="256" actId="255"/>
          <ac:spMkLst>
            <pc:docMk/>
            <pc:sldMk cId="0" sldId="355"/>
            <ac:spMk id="3" creationId="{BD2F77C0-D530-8AB4-BA93-D0098DAC36C6}"/>
          </ac:spMkLst>
        </pc:spChg>
      </pc:sldChg>
      <pc:sldChg chg="modSp add mod">
        <pc:chgData name="Cerys Davies" userId="61e71dc1-9594-4277-b52b-4420989f68ee" providerId="ADAL" clId="{73F20525-1DF0-48EC-8CF7-464F56952CD5}" dt="2024-12-20T16:33:36.352" v="266" actId="948"/>
        <pc:sldMkLst>
          <pc:docMk/>
          <pc:sldMk cId="0" sldId="356"/>
        </pc:sldMkLst>
        <pc:spChg chg="mod">
          <ac:chgData name="Cerys Davies" userId="61e71dc1-9594-4277-b52b-4420989f68ee" providerId="ADAL" clId="{73F20525-1DF0-48EC-8CF7-464F56952CD5}" dt="2024-12-20T16:32:37.476" v="257" actId="1076"/>
          <ac:spMkLst>
            <pc:docMk/>
            <pc:sldMk cId="0" sldId="356"/>
            <ac:spMk id="2" creationId="{82D9885E-3DC3-1C6C-A6B7-75B219F73AD7}"/>
          </ac:spMkLst>
        </pc:spChg>
        <pc:spChg chg="mod">
          <ac:chgData name="Cerys Davies" userId="61e71dc1-9594-4277-b52b-4420989f68ee" providerId="ADAL" clId="{73F20525-1DF0-48EC-8CF7-464F56952CD5}" dt="2024-12-20T16:33:36.352" v="266" actId="948"/>
          <ac:spMkLst>
            <pc:docMk/>
            <pc:sldMk cId="0" sldId="356"/>
            <ac:spMk id="3" creationId="{91EC22DA-BE69-E046-DC56-580C5C0BD08F}"/>
          </ac:spMkLst>
        </pc:spChg>
      </pc:sldChg>
      <pc:sldChg chg="modSp add mod">
        <pc:chgData name="Cerys Davies" userId="61e71dc1-9594-4277-b52b-4420989f68ee" providerId="ADAL" clId="{73F20525-1DF0-48EC-8CF7-464F56952CD5}" dt="2024-12-20T16:34:16.582" v="275" actId="27636"/>
        <pc:sldMkLst>
          <pc:docMk/>
          <pc:sldMk cId="0" sldId="357"/>
        </pc:sldMkLst>
        <pc:spChg chg="mod">
          <ac:chgData name="Cerys Davies" userId="61e71dc1-9594-4277-b52b-4420989f68ee" providerId="ADAL" clId="{73F20525-1DF0-48EC-8CF7-464F56952CD5}" dt="2024-12-20T16:33:50.359" v="267" actId="1076"/>
          <ac:spMkLst>
            <pc:docMk/>
            <pc:sldMk cId="0" sldId="357"/>
            <ac:spMk id="2" creationId="{90542EEC-01ED-0CFF-D5A0-E201670E5B2C}"/>
          </ac:spMkLst>
        </pc:spChg>
        <pc:spChg chg="mod">
          <ac:chgData name="Cerys Davies" userId="61e71dc1-9594-4277-b52b-4420989f68ee" providerId="ADAL" clId="{73F20525-1DF0-48EC-8CF7-464F56952CD5}" dt="2024-12-20T16:34:16.582" v="275" actId="27636"/>
          <ac:spMkLst>
            <pc:docMk/>
            <pc:sldMk cId="0" sldId="357"/>
            <ac:spMk id="3" creationId="{A0FEBA75-410F-2116-76AF-2AE06319C60F}"/>
          </ac:spMkLst>
        </pc:spChg>
      </pc:sldChg>
      <pc:sldChg chg="modSp add mod">
        <pc:chgData name="Cerys Davies" userId="61e71dc1-9594-4277-b52b-4420989f68ee" providerId="ADAL" clId="{73F20525-1DF0-48EC-8CF7-464F56952CD5}" dt="2024-12-20T16:34:44.634" v="281" actId="27636"/>
        <pc:sldMkLst>
          <pc:docMk/>
          <pc:sldMk cId="0" sldId="358"/>
        </pc:sldMkLst>
        <pc:spChg chg="mod">
          <ac:chgData name="Cerys Davies" userId="61e71dc1-9594-4277-b52b-4420989f68ee" providerId="ADAL" clId="{73F20525-1DF0-48EC-8CF7-464F56952CD5}" dt="2024-12-20T16:34:22.177" v="276" actId="1076"/>
          <ac:spMkLst>
            <pc:docMk/>
            <pc:sldMk cId="0" sldId="358"/>
            <ac:spMk id="2" creationId="{0235B034-AA75-107A-3BBE-C2F1CE39C1D3}"/>
          </ac:spMkLst>
        </pc:spChg>
        <pc:spChg chg="mod">
          <ac:chgData name="Cerys Davies" userId="61e71dc1-9594-4277-b52b-4420989f68ee" providerId="ADAL" clId="{73F20525-1DF0-48EC-8CF7-464F56952CD5}" dt="2024-12-20T16:34:44.634" v="281" actId="27636"/>
          <ac:spMkLst>
            <pc:docMk/>
            <pc:sldMk cId="0" sldId="358"/>
            <ac:spMk id="3" creationId="{BC493677-948D-57F3-5B0C-AB98E7FD4ED3}"/>
          </ac:spMkLst>
        </pc:spChg>
      </pc:sldChg>
      <pc:sldChg chg="modSp add mod">
        <pc:chgData name="Cerys Davies" userId="61e71dc1-9594-4277-b52b-4420989f68ee" providerId="ADAL" clId="{73F20525-1DF0-48EC-8CF7-464F56952CD5}" dt="2024-12-20T16:35:34.375" v="290" actId="27636"/>
        <pc:sldMkLst>
          <pc:docMk/>
          <pc:sldMk cId="0" sldId="359"/>
        </pc:sldMkLst>
        <pc:spChg chg="mod">
          <ac:chgData name="Cerys Davies" userId="61e71dc1-9594-4277-b52b-4420989f68ee" providerId="ADAL" clId="{73F20525-1DF0-48EC-8CF7-464F56952CD5}" dt="2024-12-20T16:34:56.165" v="283" actId="14100"/>
          <ac:spMkLst>
            <pc:docMk/>
            <pc:sldMk cId="0" sldId="359"/>
            <ac:spMk id="2" creationId="{A47EBD92-B773-9409-3260-A19BF7D94C5C}"/>
          </ac:spMkLst>
        </pc:spChg>
        <pc:spChg chg="mod">
          <ac:chgData name="Cerys Davies" userId="61e71dc1-9594-4277-b52b-4420989f68ee" providerId="ADAL" clId="{73F20525-1DF0-48EC-8CF7-464F56952CD5}" dt="2024-12-20T16:35:34.375" v="290" actId="27636"/>
          <ac:spMkLst>
            <pc:docMk/>
            <pc:sldMk cId="0" sldId="359"/>
            <ac:spMk id="3" creationId="{76DE9239-482D-77CA-407F-3EBCA936E5ED}"/>
          </ac:spMkLst>
        </pc:spChg>
      </pc:sldChg>
      <pc:sldChg chg="modSp add mod">
        <pc:chgData name="Cerys Davies" userId="61e71dc1-9594-4277-b52b-4420989f68ee" providerId="ADAL" clId="{73F20525-1DF0-48EC-8CF7-464F56952CD5}" dt="2024-12-20T16:36:36.076" v="306" actId="27636"/>
        <pc:sldMkLst>
          <pc:docMk/>
          <pc:sldMk cId="0" sldId="360"/>
        </pc:sldMkLst>
        <pc:spChg chg="mod">
          <ac:chgData name="Cerys Davies" userId="61e71dc1-9594-4277-b52b-4420989f68ee" providerId="ADAL" clId="{73F20525-1DF0-48EC-8CF7-464F56952CD5}" dt="2024-12-20T16:36:04.617" v="299" actId="20577"/>
          <ac:spMkLst>
            <pc:docMk/>
            <pc:sldMk cId="0" sldId="360"/>
            <ac:spMk id="2" creationId="{EDD610C5-257B-E8FD-F15C-4C867067E194}"/>
          </ac:spMkLst>
        </pc:spChg>
        <pc:spChg chg="mod">
          <ac:chgData name="Cerys Davies" userId="61e71dc1-9594-4277-b52b-4420989f68ee" providerId="ADAL" clId="{73F20525-1DF0-48EC-8CF7-464F56952CD5}" dt="2024-12-20T16:36:36.076" v="306" actId="27636"/>
          <ac:spMkLst>
            <pc:docMk/>
            <pc:sldMk cId="0" sldId="360"/>
            <ac:spMk id="3" creationId="{408C7011-66A9-2399-5C5C-C34DE2C909A3}"/>
          </ac:spMkLst>
        </pc:spChg>
      </pc:sldChg>
      <pc:sldChg chg="modSp add mod">
        <pc:chgData name="Cerys Davies" userId="61e71dc1-9594-4277-b52b-4420989f68ee" providerId="ADAL" clId="{73F20525-1DF0-48EC-8CF7-464F56952CD5}" dt="2024-12-20T16:41:55.537" v="314" actId="14100"/>
        <pc:sldMkLst>
          <pc:docMk/>
          <pc:sldMk cId="0" sldId="361"/>
        </pc:sldMkLst>
        <pc:spChg chg="mod">
          <ac:chgData name="Cerys Davies" userId="61e71dc1-9594-4277-b52b-4420989f68ee" providerId="ADAL" clId="{73F20525-1DF0-48EC-8CF7-464F56952CD5}" dt="2024-12-20T16:36:45.688" v="307" actId="1076"/>
          <ac:spMkLst>
            <pc:docMk/>
            <pc:sldMk cId="0" sldId="361"/>
            <ac:spMk id="2" creationId="{BB22494F-1F68-C43C-F038-0DB9E7ECADDF}"/>
          </ac:spMkLst>
        </pc:spChg>
        <pc:spChg chg="mod">
          <ac:chgData name="Cerys Davies" userId="61e71dc1-9594-4277-b52b-4420989f68ee" providerId="ADAL" clId="{73F20525-1DF0-48EC-8CF7-464F56952CD5}" dt="2024-12-20T16:41:55.537" v="314" actId="14100"/>
          <ac:spMkLst>
            <pc:docMk/>
            <pc:sldMk cId="0" sldId="361"/>
            <ac:spMk id="3" creationId="{E07EB258-2906-E86F-B34C-7D4C293F8FE3}"/>
          </ac:spMkLst>
        </pc:spChg>
      </pc:sldChg>
      <pc:sldChg chg="modSp add mod">
        <pc:chgData name="Cerys Davies" userId="61e71dc1-9594-4277-b52b-4420989f68ee" providerId="ADAL" clId="{73F20525-1DF0-48EC-8CF7-464F56952CD5}" dt="2024-12-20T16:42:26.879" v="321" actId="14100"/>
        <pc:sldMkLst>
          <pc:docMk/>
          <pc:sldMk cId="0" sldId="362"/>
        </pc:sldMkLst>
        <pc:spChg chg="mod">
          <ac:chgData name="Cerys Davies" userId="61e71dc1-9594-4277-b52b-4420989f68ee" providerId="ADAL" clId="{73F20525-1DF0-48EC-8CF7-464F56952CD5}" dt="2024-12-20T16:42:00.759" v="315" actId="1076"/>
          <ac:spMkLst>
            <pc:docMk/>
            <pc:sldMk cId="0" sldId="362"/>
            <ac:spMk id="2" creationId="{096264CC-19E8-5AF7-308A-15F954EBED00}"/>
          </ac:spMkLst>
        </pc:spChg>
        <pc:spChg chg="mod">
          <ac:chgData name="Cerys Davies" userId="61e71dc1-9594-4277-b52b-4420989f68ee" providerId="ADAL" clId="{73F20525-1DF0-48EC-8CF7-464F56952CD5}" dt="2024-12-20T16:42:26.879" v="321" actId="14100"/>
          <ac:spMkLst>
            <pc:docMk/>
            <pc:sldMk cId="0" sldId="362"/>
            <ac:spMk id="3" creationId="{C6F346BA-19AD-B2FB-B203-C862B8A06EA9}"/>
          </ac:spMkLst>
        </pc:spChg>
      </pc:sldChg>
      <pc:sldChg chg="modSp add mod">
        <pc:chgData name="Cerys Davies" userId="61e71dc1-9594-4277-b52b-4420989f68ee" providerId="ADAL" clId="{73F20525-1DF0-48EC-8CF7-464F56952CD5}" dt="2024-12-20T16:42:57.275" v="326" actId="255"/>
        <pc:sldMkLst>
          <pc:docMk/>
          <pc:sldMk cId="0" sldId="363"/>
        </pc:sldMkLst>
        <pc:spChg chg="mod">
          <ac:chgData name="Cerys Davies" userId="61e71dc1-9594-4277-b52b-4420989f68ee" providerId="ADAL" clId="{73F20525-1DF0-48EC-8CF7-464F56952CD5}" dt="2024-12-20T16:42:34.931" v="322" actId="1076"/>
          <ac:spMkLst>
            <pc:docMk/>
            <pc:sldMk cId="0" sldId="363"/>
            <ac:spMk id="2" creationId="{084BA23F-6E3C-B7D4-5A86-85E30274512A}"/>
          </ac:spMkLst>
        </pc:spChg>
        <pc:spChg chg="mod">
          <ac:chgData name="Cerys Davies" userId="61e71dc1-9594-4277-b52b-4420989f68ee" providerId="ADAL" clId="{73F20525-1DF0-48EC-8CF7-464F56952CD5}" dt="2024-12-20T16:42:57.275" v="326" actId="255"/>
          <ac:spMkLst>
            <pc:docMk/>
            <pc:sldMk cId="0" sldId="363"/>
            <ac:spMk id="3" creationId="{F9BEE16A-4486-0389-4112-A2F2DA6DBF39}"/>
          </ac:spMkLst>
        </pc:spChg>
      </pc:sldChg>
      <pc:sldChg chg="modSp add mod">
        <pc:chgData name="Cerys Davies" userId="61e71dc1-9594-4277-b52b-4420989f68ee" providerId="ADAL" clId="{73F20525-1DF0-48EC-8CF7-464F56952CD5}" dt="2024-12-20T16:44:59.295" v="340" actId="14100"/>
        <pc:sldMkLst>
          <pc:docMk/>
          <pc:sldMk cId="0" sldId="364"/>
        </pc:sldMkLst>
        <pc:spChg chg="mod">
          <ac:chgData name="Cerys Davies" userId="61e71dc1-9594-4277-b52b-4420989f68ee" providerId="ADAL" clId="{73F20525-1DF0-48EC-8CF7-464F56952CD5}" dt="2024-12-20T16:43:31.243" v="332" actId="14100"/>
          <ac:spMkLst>
            <pc:docMk/>
            <pc:sldMk cId="0" sldId="364"/>
            <ac:spMk id="2" creationId="{EDD41381-8867-75E7-72CE-A1751F838A7B}"/>
          </ac:spMkLst>
        </pc:spChg>
        <pc:spChg chg="mod">
          <ac:chgData name="Cerys Davies" userId="61e71dc1-9594-4277-b52b-4420989f68ee" providerId="ADAL" clId="{73F20525-1DF0-48EC-8CF7-464F56952CD5}" dt="2024-12-20T16:44:59.295" v="340" actId="14100"/>
          <ac:spMkLst>
            <pc:docMk/>
            <pc:sldMk cId="0" sldId="364"/>
            <ac:spMk id="3" creationId="{91C34601-20E0-04C9-8348-B23FBBB9D2C5}"/>
          </ac:spMkLst>
        </pc:spChg>
      </pc:sldChg>
      <pc:sldChg chg="modSp add mod">
        <pc:chgData name="Cerys Davies" userId="61e71dc1-9594-4277-b52b-4420989f68ee" providerId="ADAL" clId="{73F20525-1DF0-48EC-8CF7-464F56952CD5}" dt="2024-12-20T16:45:32.092" v="349" actId="14100"/>
        <pc:sldMkLst>
          <pc:docMk/>
          <pc:sldMk cId="0" sldId="365"/>
        </pc:sldMkLst>
        <pc:spChg chg="mod">
          <ac:chgData name="Cerys Davies" userId="61e71dc1-9594-4277-b52b-4420989f68ee" providerId="ADAL" clId="{73F20525-1DF0-48EC-8CF7-464F56952CD5}" dt="2024-12-20T16:45:32.092" v="349" actId="14100"/>
          <ac:spMkLst>
            <pc:docMk/>
            <pc:sldMk cId="0" sldId="365"/>
            <ac:spMk id="2" creationId="{F1B29806-2493-1B14-A7EF-542F19FF385D}"/>
          </ac:spMkLst>
        </pc:spChg>
      </pc:sldChg>
      <pc:sldChg chg="modSp add mod">
        <pc:chgData name="Cerys Davies" userId="61e71dc1-9594-4277-b52b-4420989f68ee" providerId="ADAL" clId="{73F20525-1DF0-48EC-8CF7-464F56952CD5}" dt="2024-12-20T16:50:22.037" v="367" actId="1076"/>
        <pc:sldMkLst>
          <pc:docMk/>
          <pc:sldMk cId="0" sldId="366"/>
        </pc:sldMkLst>
        <pc:spChg chg="mod">
          <ac:chgData name="Cerys Davies" userId="61e71dc1-9594-4277-b52b-4420989f68ee" providerId="ADAL" clId="{73F20525-1DF0-48EC-8CF7-464F56952CD5}" dt="2024-12-20T16:46:09.898" v="351" actId="14100"/>
          <ac:spMkLst>
            <pc:docMk/>
            <pc:sldMk cId="0" sldId="366"/>
            <ac:spMk id="2" creationId="{12C16136-98F8-BDEB-622B-5A26802DB289}"/>
          </ac:spMkLst>
        </pc:spChg>
        <pc:spChg chg="mod">
          <ac:chgData name="Cerys Davies" userId="61e71dc1-9594-4277-b52b-4420989f68ee" providerId="ADAL" clId="{73F20525-1DF0-48EC-8CF7-464F56952CD5}" dt="2024-12-20T16:50:22.037" v="367" actId="1076"/>
          <ac:spMkLst>
            <pc:docMk/>
            <pc:sldMk cId="0" sldId="366"/>
            <ac:spMk id="3" creationId="{70EA0F4E-FF0A-2698-21B1-D8772828FA0B}"/>
          </ac:spMkLst>
        </pc:spChg>
      </pc:sldChg>
      <pc:sldChg chg="modSp add mod">
        <pc:chgData name="Cerys Davies" userId="61e71dc1-9594-4277-b52b-4420989f68ee" providerId="ADAL" clId="{73F20525-1DF0-48EC-8CF7-464F56952CD5}" dt="2024-12-20T16:50:47.957" v="372" actId="255"/>
        <pc:sldMkLst>
          <pc:docMk/>
          <pc:sldMk cId="0" sldId="367"/>
        </pc:sldMkLst>
        <pc:spChg chg="mod">
          <ac:chgData name="Cerys Davies" userId="61e71dc1-9594-4277-b52b-4420989f68ee" providerId="ADAL" clId="{73F20525-1DF0-48EC-8CF7-464F56952CD5}" dt="2024-12-20T16:50:28.313" v="368" actId="1076"/>
          <ac:spMkLst>
            <pc:docMk/>
            <pc:sldMk cId="0" sldId="367"/>
            <ac:spMk id="2" creationId="{BD292890-8912-7931-F39A-2AB4B57CB0BA}"/>
          </ac:spMkLst>
        </pc:spChg>
        <pc:spChg chg="mod">
          <ac:chgData name="Cerys Davies" userId="61e71dc1-9594-4277-b52b-4420989f68ee" providerId="ADAL" clId="{73F20525-1DF0-48EC-8CF7-464F56952CD5}" dt="2024-12-20T16:50:47.957" v="372" actId="255"/>
          <ac:spMkLst>
            <pc:docMk/>
            <pc:sldMk cId="0" sldId="367"/>
            <ac:spMk id="3" creationId="{B1B90776-D724-DF43-5C67-E6433AA2D234}"/>
          </ac:spMkLst>
        </pc:spChg>
      </pc:sldChg>
      <pc:sldChg chg="modSp add mod">
        <pc:chgData name="Cerys Davies" userId="61e71dc1-9594-4277-b52b-4420989f68ee" providerId="ADAL" clId="{73F20525-1DF0-48EC-8CF7-464F56952CD5}" dt="2024-12-20T16:51:27.819" v="380" actId="14100"/>
        <pc:sldMkLst>
          <pc:docMk/>
          <pc:sldMk cId="0" sldId="368"/>
        </pc:sldMkLst>
        <pc:spChg chg="mod">
          <ac:chgData name="Cerys Davies" userId="61e71dc1-9594-4277-b52b-4420989f68ee" providerId="ADAL" clId="{73F20525-1DF0-48EC-8CF7-464F56952CD5}" dt="2024-12-20T16:51:04.835" v="374" actId="14100"/>
          <ac:spMkLst>
            <pc:docMk/>
            <pc:sldMk cId="0" sldId="368"/>
            <ac:spMk id="2" creationId="{225CEBAC-E84C-B3F1-0749-C91781531BB1}"/>
          </ac:spMkLst>
        </pc:spChg>
        <pc:spChg chg="mod">
          <ac:chgData name="Cerys Davies" userId="61e71dc1-9594-4277-b52b-4420989f68ee" providerId="ADAL" clId="{73F20525-1DF0-48EC-8CF7-464F56952CD5}" dt="2024-12-20T16:51:27.819" v="380" actId="14100"/>
          <ac:spMkLst>
            <pc:docMk/>
            <pc:sldMk cId="0" sldId="368"/>
            <ac:spMk id="3" creationId="{0B037842-ACA9-82FC-0E4A-1424027076C3}"/>
          </ac:spMkLst>
        </pc:spChg>
      </pc:sldChg>
      <pc:sldChg chg="del">
        <pc:chgData name="Cerys Davies" userId="61e71dc1-9594-4277-b52b-4420989f68ee" providerId="ADAL" clId="{73F20525-1DF0-48EC-8CF7-464F56952CD5}" dt="2024-12-20T16:12:49.911" v="65" actId="47"/>
        <pc:sldMkLst>
          <pc:docMk/>
          <pc:sldMk cId="0" sldId="372"/>
        </pc:sldMkLst>
      </pc:sldChg>
      <pc:sldChg chg="del">
        <pc:chgData name="Cerys Davies" userId="61e71dc1-9594-4277-b52b-4420989f68ee" providerId="ADAL" clId="{73F20525-1DF0-48EC-8CF7-464F56952CD5}" dt="2024-12-20T16:12:49.911" v="65" actId="47"/>
        <pc:sldMkLst>
          <pc:docMk/>
          <pc:sldMk cId="0" sldId="374"/>
        </pc:sldMkLst>
      </pc:sldChg>
      <pc:sldChg chg="del">
        <pc:chgData name="Cerys Davies" userId="61e71dc1-9594-4277-b52b-4420989f68ee" providerId="ADAL" clId="{73F20525-1DF0-48EC-8CF7-464F56952CD5}" dt="2024-12-20T16:12:49.911" v="65" actId="47"/>
        <pc:sldMkLst>
          <pc:docMk/>
          <pc:sldMk cId="0" sldId="375"/>
        </pc:sldMkLst>
      </pc:sldChg>
      <pc:sldChg chg="del">
        <pc:chgData name="Cerys Davies" userId="61e71dc1-9594-4277-b52b-4420989f68ee" providerId="ADAL" clId="{73F20525-1DF0-48EC-8CF7-464F56952CD5}" dt="2024-12-20T16:12:49.911" v="65" actId="47"/>
        <pc:sldMkLst>
          <pc:docMk/>
          <pc:sldMk cId="0" sldId="376"/>
        </pc:sldMkLst>
      </pc:sldChg>
      <pc:sldChg chg="del">
        <pc:chgData name="Cerys Davies" userId="61e71dc1-9594-4277-b52b-4420989f68ee" providerId="ADAL" clId="{73F20525-1DF0-48EC-8CF7-464F56952CD5}" dt="2024-12-20T16:12:49.911" v="65" actId="47"/>
        <pc:sldMkLst>
          <pc:docMk/>
          <pc:sldMk cId="0" sldId="378"/>
        </pc:sldMkLst>
      </pc:sldChg>
      <pc:sldChg chg="del">
        <pc:chgData name="Cerys Davies" userId="61e71dc1-9594-4277-b52b-4420989f68ee" providerId="ADAL" clId="{73F20525-1DF0-48EC-8CF7-464F56952CD5}" dt="2024-12-20T16:12:49.911" v="65" actId="47"/>
        <pc:sldMkLst>
          <pc:docMk/>
          <pc:sldMk cId="0" sldId="380"/>
        </pc:sldMkLst>
      </pc:sldChg>
      <pc:sldChg chg="del">
        <pc:chgData name="Cerys Davies" userId="61e71dc1-9594-4277-b52b-4420989f68ee" providerId="ADAL" clId="{73F20525-1DF0-48EC-8CF7-464F56952CD5}" dt="2024-12-20T16:12:49.911" v="65" actId="47"/>
        <pc:sldMkLst>
          <pc:docMk/>
          <pc:sldMk cId="0" sldId="381"/>
        </pc:sldMkLst>
      </pc:sldChg>
      <pc:sldChg chg="del">
        <pc:chgData name="Cerys Davies" userId="61e71dc1-9594-4277-b52b-4420989f68ee" providerId="ADAL" clId="{73F20525-1DF0-48EC-8CF7-464F56952CD5}" dt="2024-12-20T16:12:49.911" v="65" actId="47"/>
        <pc:sldMkLst>
          <pc:docMk/>
          <pc:sldMk cId="0" sldId="383"/>
        </pc:sldMkLst>
      </pc:sldChg>
      <pc:sldChg chg="del">
        <pc:chgData name="Cerys Davies" userId="61e71dc1-9594-4277-b52b-4420989f68ee" providerId="ADAL" clId="{73F20525-1DF0-48EC-8CF7-464F56952CD5}" dt="2024-12-20T16:12:49.911" v="65" actId="47"/>
        <pc:sldMkLst>
          <pc:docMk/>
          <pc:sldMk cId="0" sldId="384"/>
        </pc:sldMkLst>
      </pc:sldChg>
      <pc:sldChg chg="del">
        <pc:chgData name="Cerys Davies" userId="61e71dc1-9594-4277-b52b-4420989f68ee" providerId="ADAL" clId="{73F20525-1DF0-48EC-8CF7-464F56952CD5}" dt="2024-12-20T16:12:49.911" v="65" actId="47"/>
        <pc:sldMkLst>
          <pc:docMk/>
          <pc:sldMk cId="3386576389" sldId="385"/>
        </pc:sldMkLst>
      </pc:sldChg>
      <pc:sldChg chg="del">
        <pc:chgData name="Cerys Davies" userId="61e71dc1-9594-4277-b52b-4420989f68ee" providerId="ADAL" clId="{73F20525-1DF0-48EC-8CF7-464F56952CD5}" dt="2024-12-20T16:12:49.911" v="65" actId="47"/>
        <pc:sldMkLst>
          <pc:docMk/>
          <pc:sldMk cId="186901588" sldId="386"/>
        </pc:sldMkLst>
      </pc:sldChg>
      <pc:sldChg chg="del">
        <pc:chgData name="Cerys Davies" userId="61e71dc1-9594-4277-b52b-4420989f68ee" providerId="ADAL" clId="{73F20525-1DF0-48EC-8CF7-464F56952CD5}" dt="2024-12-20T16:12:49.911" v="65" actId="47"/>
        <pc:sldMkLst>
          <pc:docMk/>
          <pc:sldMk cId="128370846" sldId="387"/>
        </pc:sldMkLst>
      </pc:sldChg>
    </pc:docChg>
  </pc:docChgLst>
  <pc:docChgLst>
    <pc:chgData name="Cerys Davies" userId="61e71dc1-9594-4277-b52b-4420989f68ee" providerId="ADAL" clId="{B9C34542-5DEE-4A53-9BFA-212B2BFB3055}"/>
    <pc:docChg chg="custSel addSld delSld modSld sldOrd">
      <pc:chgData name="Cerys Davies" userId="61e71dc1-9594-4277-b52b-4420989f68ee" providerId="ADAL" clId="{B9C34542-5DEE-4A53-9BFA-212B2BFB3055}" dt="2025-01-18T11:32:51.599" v="690" actId="478"/>
      <pc:docMkLst>
        <pc:docMk/>
      </pc:docMkLst>
      <pc:sldChg chg="modSp mod">
        <pc:chgData name="Cerys Davies" userId="61e71dc1-9594-4277-b52b-4420989f68ee" providerId="ADAL" clId="{B9C34542-5DEE-4A53-9BFA-212B2BFB3055}" dt="2025-01-18T11:30:13.856" v="660" actId="122"/>
        <pc:sldMkLst>
          <pc:docMk/>
          <pc:sldMk cId="1665280526" sldId="256"/>
        </pc:sldMkLst>
        <pc:spChg chg="mod">
          <ac:chgData name="Cerys Davies" userId="61e71dc1-9594-4277-b52b-4420989f68ee" providerId="ADAL" clId="{B9C34542-5DEE-4A53-9BFA-212B2BFB3055}" dt="2025-01-18T11:30:13.856" v="660" actId="122"/>
          <ac:spMkLst>
            <pc:docMk/>
            <pc:sldMk cId="1665280526" sldId="256"/>
            <ac:spMk id="2" creationId="{290CC950-E77F-15A4-C7E0-E506331E160D}"/>
          </ac:spMkLst>
        </pc:spChg>
      </pc:sldChg>
      <pc:sldChg chg="addSp delSp modSp mod ord setBg">
        <pc:chgData name="Cerys Davies" userId="61e71dc1-9594-4277-b52b-4420989f68ee" providerId="ADAL" clId="{B9C34542-5DEE-4A53-9BFA-212B2BFB3055}" dt="2025-01-15T20:51:06.436" v="400" actId="6549"/>
        <pc:sldMkLst>
          <pc:docMk/>
          <pc:sldMk cId="0" sldId="257"/>
        </pc:sldMkLst>
        <pc:spChg chg="del">
          <ac:chgData name="Cerys Davies" userId="61e71dc1-9594-4277-b52b-4420989f68ee" providerId="ADAL" clId="{B9C34542-5DEE-4A53-9BFA-212B2BFB3055}" dt="2025-01-15T16:51:44.252" v="164" actId="478"/>
          <ac:spMkLst>
            <pc:docMk/>
            <pc:sldMk cId="0" sldId="257"/>
            <ac:spMk id="2" creationId="{1766D43B-A5BB-4D87-F715-A2F1A95B0B8A}"/>
          </ac:spMkLst>
        </pc:spChg>
        <pc:spChg chg="mod">
          <ac:chgData name="Cerys Davies" userId="61e71dc1-9594-4277-b52b-4420989f68ee" providerId="ADAL" clId="{B9C34542-5DEE-4A53-9BFA-212B2BFB3055}" dt="2025-01-15T20:51:06.436" v="400" actId="6549"/>
          <ac:spMkLst>
            <pc:docMk/>
            <pc:sldMk cId="0" sldId="257"/>
            <ac:spMk id="3" creationId="{0316655A-6798-136F-EE65-FDE0C6471499}"/>
          </ac:spMkLst>
        </pc:spChg>
        <pc:spChg chg="add del mod">
          <ac:chgData name="Cerys Davies" userId="61e71dc1-9594-4277-b52b-4420989f68ee" providerId="ADAL" clId="{B9C34542-5DEE-4A53-9BFA-212B2BFB3055}" dt="2025-01-15T16:51:48.932" v="165" actId="478"/>
          <ac:spMkLst>
            <pc:docMk/>
            <pc:sldMk cId="0" sldId="257"/>
            <ac:spMk id="5" creationId="{0BB4CDD3-061D-2938-CC79-559995BF1506}"/>
          </ac:spMkLst>
        </pc:spChg>
        <pc:spChg chg="add">
          <ac:chgData name="Cerys Davies" userId="61e71dc1-9594-4277-b52b-4420989f68ee" providerId="ADAL" clId="{B9C34542-5DEE-4A53-9BFA-212B2BFB3055}" dt="2025-01-15T16:51:55.283" v="167" actId="26606"/>
          <ac:spMkLst>
            <pc:docMk/>
            <pc:sldMk cId="0" sldId="257"/>
            <ac:spMk id="11" creationId="{3BCB5F6A-9EB0-40B0-9D13-3023E9A20508}"/>
          </ac:spMkLst>
        </pc:spChg>
        <pc:picChg chg="add mod">
          <ac:chgData name="Cerys Davies" userId="61e71dc1-9594-4277-b52b-4420989f68ee" providerId="ADAL" clId="{B9C34542-5DEE-4A53-9BFA-212B2BFB3055}" dt="2025-01-15T20:48:20.725" v="388" actId="14100"/>
          <ac:picMkLst>
            <pc:docMk/>
            <pc:sldMk cId="0" sldId="257"/>
            <ac:picMk id="6" creationId="{7CE92622-4E96-BC25-9B16-DEC999456E61}"/>
          </ac:picMkLst>
        </pc:picChg>
      </pc:sldChg>
      <pc:sldChg chg="addSp modSp mod">
        <pc:chgData name="Cerys Davies" userId="61e71dc1-9594-4277-b52b-4420989f68ee" providerId="ADAL" clId="{B9C34542-5DEE-4A53-9BFA-212B2BFB3055}" dt="2025-01-15T16:35:33.772" v="40" actId="1076"/>
        <pc:sldMkLst>
          <pc:docMk/>
          <pc:sldMk cId="2717604774" sldId="329"/>
        </pc:sldMkLst>
        <pc:spChg chg="mod">
          <ac:chgData name="Cerys Davies" userId="61e71dc1-9594-4277-b52b-4420989f68ee" providerId="ADAL" clId="{B9C34542-5DEE-4A53-9BFA-212B2BFB3055}" dt="2025-01-15T16:33:13.900" v="31" actId="14100"/>
          <ac:spMkLst>
            <pc:docMk/>
            <pc:sldMk cId="2717604774" sldId="329"/>
            <ac:spMk id="13" creationId="{00000000-0000-0000-0000-000000000000}"/>
          </ac:spMkLst>
        </pc:spChg>
        <pc:spChg chg="mod">
          <ac:chgData name="Cerys Davies" userId="61e71dc1-9594-4277-b52b-4420989f68ee" providerId="ADAL" clId="{B9C34542-5DEE-4A53-9BFA-212B2BFB3055}" dt="2025-01-15T16:33:33.601" v="36" actId="5793"/>
          <ac:spMkLst>
            <pc:docMk/>
            <pc:sldMk cId="2717604774" sldId="329"/>
            <ac:spMk id="14" creationId="{00000000-0000-0000-0000-000000000000}"/>
          </ac:spMkLst>
        </pc:spChg>
        <pc:picChg chg="add mod">
          <ac:chgData name="Cerys Davies" userId="61e71dc1-9594-4277-b52b-4420989f68ee" providerId="ADAL" clId="{B9C34542-5DEE-4A53-9BFA-212B2BFB3055}" dt="2025-01-15T16:35:33.772" v="40" actId="1076"/>
          <ac:picMkLst>
            <pc:docMk/>
            <pc:sldMk cId="2717604774" sldId="329"/>
            <ac:picMk id="3" creationId="{1AF92D70-7E61-2B7A-EB00-B3D2381A0FCB}"/>
          </ac:picMkLst>
        </pc:picChg>
      </pc:sldChg>
      <pc:sldChg chg="modSp mod">
        <pc:chgData name="Cerys Davies" userId="61e71dc1-9594-4277-b52b-4420989f68ee" providerId="ADAL" clId="{B9C34542-5DEE-4A53-9BFA-212B2BFB3055}" dt="2025-01-15T21:39:22.607" v="657" actId="255"/>
        <pc:sldMkLst>
          <pc:docMk/>
          <pc:sldMk cId="0" sldId="330"/>
        </pc:sldMkLst>
        <pc:spChg chg="mod">
          <ac:chgData name="Cerys Davies" userId="61e71dc1-9594-4277-b52b-4420989f68ee" providerId="ADAL" clId="{B9C34542-5DEE-4A53-9BFA-212B2BFB3055}" dt="2025-01-15T21:39:22.607" v="657" actId="255"/>
          <ac:spMkLst>
            <pc:docMk/>
            <pc:sldMk cId="0" sldId="330"/>
            <ac:spMk id="3" creationId="{61AB6FF5-FA08-B18E-9E18-EC15923E6A7C}"/>
          </ac:spMkLst>
        </pc:spChg>
      </pc:sldChg>
      <pc:sldChg chg="ord">
        <pc:chgData name="Cerys Davies" userId="61e71dc1-9594-4277-b52b-4420989f68ee" providerId="ADAL" clId="{B9C34542-5DEE-4A53-9BFA-212B2BFB3055}" dt="2025-01-15T20:45:24.295" v="317"/>
        <pc:sldMkLst>
          <pc:docMk/>
          <pc:sldMk cId="0" sldId="333"/>
        </pc:sldMkLst>
      </pc:sldChg>
      <pc:sldChg chg="modSp mod">
        <pc:chgData name="Cerys Davies" userId="61e71dc1-9594-4277-b52b-4420989f68ee" providerId="ADAL" clId="{B9C34542-5DEE-4A53-9BFA-212B2BFB3055}" dt="2025-01-15T20:36:37.383" v="204" actId="255"/>
        <pc:sldMkLst>
          <pc:docMk/>
          <pc:sldMk cId="0" sldId="334"/>
        </pc:sldMkLst>
        <pc:spChg chg="mod">
          <ac:chgData name="Cerys Davies" userId="61e71dc1-9594-4277-b52b-4420989f68ee" providerId="ADAL" clId="{B9C34542-5DEE-4A53-9BFA-212B2BFB3055}" dt="2025-01-15T20:36:37.383" v="204" actId="255"/>
          <ac:spMkLst>
            <pc:docMk/>
            <pc:sldMk cId="0" sldId="334"/>
            <ac:spMk id="3" creationId="{12148851-91FC-2CFE-D187-79DC06310CCB}"/>
          </ac:spMkLst>
        </pc:spChg>
      </pc:sldChg>
      <pc:sldChg chg="modSp mod">
        <pc:chgData name="Cerys Davies" userId="61e71dc1-9594-4277-b52b-4420989f68ee" providerId="ADAL" clId="{B9C34542-5DEE-4A53-9BFA-212B2BFB3055}" dt="2025-01-15T20:30:55.688" v="190" actId="27636"/>
        <pc:sldMkLst>
          <pc:docMk/>
          <pc:sldMk cId="0" sldId="336"/>
        </pc:sldMkLst>
        <pc:spChg chg="mod">
          <ac:chgData name="Cerys Davies" userId="61e71dc1-9594-4277-b52b-4420989f68ee" providerId="ADAL" clId="{B9C34542-5DEE-4A53-9BFA-212B2BFB3055}" dt="2025-01-15T20:29:43.626" v="180" actId="14100"/>
          <ac:spMkLst>
            <pc:docMk/>
            <pc:sldMk cId="0" sldId="336"/>
            <ac:spMk id="2" creationId="{A9A69ED4-18FE-6D04-B89C-994FA0E8FAFF}"/>
          </ac:spMkLst>
        </pc:spChg>
        <pc:spChg chg="mod">
          <ac:chgData name="Cerys Davies" userId="61e71dc1-9594-4277-b52b-4420989f68ee" providerId="ADAL" clId="{B9C34542-5DEE-4A53-9BFA-212B2BFB3055}" dt="2025-01-15T20:30:55.688" v="190" actId="27636"/>
          <ac:spMkLst>
            <pc:docMk/>
            <pc:sldMk cId="0" sldId="336"/>
            <ac:spMk id="3" creationId="{C88CB948-5622-0600-A8D1-1061DCC8EBFC}"/>
          </ac:spMkLst>
        </pc:spChg>
      </pc:sldChg>
      <pc:sldChg chg="del">
        <pc:chgData name="Cerys Davies" userId="61e71dc1-9594-4277-b52b-4420989f68ee" providerId="ADAL" clId="{B9C34542-5DEE-4A53-9BFA-212B2BFB3055}" dt="2025-01-15T20:31:10.099" v="191" actId="47"/>
        <pc:sldMkLst>
          <pc:docMk/>
          <pc:sldMk cId="0" sldId="337"/>
        </pc:sldMkLst>
      </pc:sldChg>
      <pc:sldChg chg="addSp modSp mod">
        <pc:chgData name="Cerys Davies" userId="61e71dc1-9594-4277-b52b-4420989f68ee" providerId="ADAL" clId="{B9C34542-5DEE-4A53-9BFA-212B2BFB3055}" dt="2025-01-15T16:40:28.245" v="60" actId="1076"/>
        <pc:sldMkLst>
          <pc:docMk/>
          <pc:sldMk cId="2376195350" sldId="340"/>
        </pc:sldMkLst>
        <pc:spChg chg="mod">
          <ac:chgData name="Cerys Davies" userId="61e71dc1-9594-4277-b52b-4420989f68ee" providerId="ADAL" clId="{B9C34542-5DEE-4A53-9BFA-212B2BFB3055}" dt="2025-01-15T16:36:04.877" v="47" actId="1076"/>
          <ac:spMkLst>
            <pc:docMk/>
            <pc:sldMk cId="2376195350" sldId="340"/>
            <ac:spMk id="2" creationId="{3955D7C0-D2EA-46CA-A20C-633862254937}"/>
          </ac:spMkLst>
        </pc:spChg>
        <pc:spChg chg="mod">
          <ac:chgData name="Cerys Davies" userId="61e71dc1-9594-4277-b52b-4420989f68ee" providerId="ADAL" clId="{B9C34542-5DEE-4A53-9BFA-212B2BFB3055}" dt="2025-01-15T16:36:44.195" v="56" actId="27636"/>
          <ac:spMkLst>
            <pc:docMk/>
            <pc:sldMk cId="2376195350" sldId="340"/>
            <ac:spMk id="3" creationId="{8C8DA36B-341B-4BEB-9689-DB59D8976F97}"/>
          </ac:spMkLst>
        </pc:spChg>
        <pc:picChg chg="add mod">
          <ac:chgData name="Cerys Davies" userId="61e71dc1-9594-4277-b52b-4420989f68ee" providerId="ADAL" clId="{B9C34542-5DEE-4A53-9BFA-212B2BFB3055}" dt="2025-01-15T16:40:28.245" v="60" actId="1076"/>
          <ac:picMkLst>
            <pc:docMk/>
            <pc:sldMk cId="2376195350" sldId="340"/>
            <ac:picMk id="5" creationId="{058193A0-5941-FB20-AFCC-566A9FCEA4CF}"/>
          </ac:picMkLst>
        </pc:picChg>
      </pc:sldChg>
      <pc:sldChg chg="addSp modSp mod setBg">
        <pc:chgData name="Cerys Davies" userId="61e71dc1-9594-4277-b52b-4420989f68ee" providerId="ADAL" clId="{B9C34542-5DEE-4A53-9BFA-212B2BFB3055}" dt="2025-01-15T16:43:52.984" v="82" actId="27636"/>
        <pc:sldMkLst>
          <pc:docMk/>
          <pc:sldMk cId="1607544691" sldId="341"/>
        </pc:sldMkLst>
        <pc:spChg chg="mod">
          <ac:chgData name="Cerys Davies" userId="61e71dc1-9594-4277-b52b-4420989f68ee" providerId="ADAL" clId="{B9C34542-5DEE-4A53-9BFA-212B2BFB3055}" dt="2025-01-15T16:43:10.755" v="69" actId="26606"/>
          <ac:spMkLst>
            <pc:docMk/>
            <pc:sldMk cId="1607544691" sldId="341"/>
            <ac:spMk id="2" creationId="{79467AE4-43AF-4BD8-A675-19F90DDDEA0E}"/>
          </ac:spMkLst>
        </pc:spChg>
        <pc:spChg chg="mod">
          <ac:chgData name="Cerys Davies" userId="61e71dc1-9594-4277-b52b-4420989f68ee" providerId="ADAL" clId="{B9C34542-5DEE-4A53-9BFA-212B2BFB3055}" dt="2025-01-15T16:43:52.984" v="82" actId="27636"/>
          <ac:spMkLst>
            <pc:docMk/>
            <pc:sldMk cId="1607544691" sldId="341"/>
            <ac:spMk id="3" creationId="{6C9AEF39-18D3-4C0E-82B8-F8C3C84AC10E}"/>
          </ac:spMkLst>
        </pc:spChg>
        <pc:spChg chg="add">
          <ac:chgData name="Cerys Davies" userId="61e71dc1-9594-4277-b52b-4420989f68ee" providerId="ADAL" clId="{B9C34542-5DEE-4A53-9BFA-212B2BFB3055}" dt="2025-01-15T16:43:10.755" v="69" actId="26606"/>
          <ac:spMkLst>
            <pc:docMk/>
            <pc:sldMk cId="1607544691" sldId="341"/>
            <ac:spMk id="7" creationId="{3BCB5F6A-9EB0-40B0-9D13-3023E9A20508}"/>
          </ac:spMkLst>
        </pc:spChg>
        <pc:picChg chg="add mod">
          <ac:chgData name="Cerys Davies" userId="61e71dc1-9594-4277-b52b-4420989f68ee" providerId="ADAL" clId="{B9C34542-5DEE-4A53-9BFA-212B2BFB3055}" dt="2025-01-15T16:43:29.490" v="75" actId="14100"/>
          <ac:picMkLst>
            <pc:docMk/>
            <pc:sldMk cId="1607544691" sldId="341"/>
            <ac:picMk id="5" creationId="{81671019-6C46-26CF-27B7-2D8635CFFBD6}"/>
          </ac:picMkLst>
        </pc:picChg>
      </pc:sldChg>
      <pc:sldChg chg="addSp modSp mod setBg">
        <pc:chgData name="Cerys Davies" userId="61e71dc1-9594-4277-b52b-4420989f68ee" providerId="ADAL" clId="{B9C34542-5DEE-4A53-9BFA-212B2BFB3055}" dt="2025-01-15T16:45:18.859" v="101" actId="1076"/>
        <pc:sldMkLst>
          <pc:docMk/>
          <pc:sldMk cId="406061950" sldId="342"/>
        </pc:sldMkLst>
        <pc:spChg chg="mod">
          <ac:chgData name="Cerys Davies" userId="61e71dc1-9594-4277-b52b-4420989f68ee" providerId="ADAL" clId="{B9C34542-5DEE-4A53-9BFA-212B2BFB3055}" dt="2025-01-15T16:44:44.071" v="93" actId="14100"/>
          <ac:spMkLst>
            <pc:docMk/>
            <pc:sldMk cId="406061950" sldId="342"/>
            <ac:spMk id="2" creationId="{79196F32-B3DD-4801-A693-3C5589D35FBA}"/>
          </ac:spMkLst>
        </pc:spChg>
        <pc:spChg chg="mod">
          <ac:chgData name="Cerys Davies" userId="61e71dc1-9594-4277-b52b-4420989f68ee" providerId="ADAL" clId="{B9C34542-5DEE-4A53-9BFA-212B2BFB3055}" dt="2025-01-15T16:45:18.859" v="101" actId="1076"/>
          <ac:spMkLst>
            <pc:docMk/>
            <pc:sldMk cId="406061950" sldId="342"/>
            <ac:spMk id="3" creationId="{8B7E2E62-A561-40D9-BEDA-DB9377FCFA8C}"/>
          </ac:spMkLst>
        </pc:spChg>
        <pc:spChg chg="add">
          <ac:chgData name="Cerys Davies" userId="61e71dc1-9594-4277-b52b-4420989f68ee" providerId="ADAL" clId="{B9C34542-5DEE-4A53-9BFA-212B2BFB3055}" dt="2025-01-15T16:44:18.578" v="87" actId="26606"/>
          <ac:spMkLst>
            <pc:docMk/>
            <pc:sldMk cId="406061950" sldId="342"/>
            <ac:spMk id="9" creationId="{3F088236-D655-4F88-B238-E16762358025}"/>
          </ac:spMkLst>
        </pc:spChg>
        <pc:spChg chg="add">
          <ac:chgData name="Cerys Davies" userId="61e71dc1-9594-4277-b52b-4420989f68ee" providerId="ADAL" clId="{B9C34542-5DEE-4A53-9BFA-212B2BFB3055}" dt="2025-01-15T16:44:18.578" v="87" actId="26606"/>
          <ac:spMkLst>
            <pc:docMk/>
            <pc:sldMk cId="406061950" sldId="342"/>
            <ac:spMk id="16" creationId="{3DAC0C92-199E-475C-9390-119A9B027276}"/>
          </ac:spMkLst>
        </pc:spChg>
        <pc:spChg chg="add">
          <ac:chgData name="Cerys Davies" userId="61e71dc1-9594-4277-b52b-4420989f68ee" providerId="ADAL" clId="{B9C34542-5DEE-4A53-9BFA-212B2BFB3055}" dt="2025-01-15T16:44:18.578" v="87" actId="26606"/>
          <ac:spMkLst>
            <pc:docMk/>
            <pc:sldMk cId="406061950" sldId="342"/>
            <ac:spMk id="18" creationId="{C4CFB339-0ED8-4FE2-9EF1-6D1375B8499B}"/>
          </ac:spMkLst>
        </pc:spChg>
        <pc:spChg chg="add">
          <ac:chgData name="Cerys Davies" userId="61e71dc1-9594-4277-b52b-4420989f68ee" providerId="ADAL" clId="{B9C34542-5DEE-4A53-9BFA-212B2BFB3055}" dt="2025-01-15T16:44:18.578" v="87" actId="26606"/>
          <ac:spMkLst>
            <pc:docMk/>
            <pc:sldMk cId="406061950" sldId="342"/>
            <ac:spMk id="20" creationId="{31896C80-2069-4431-9C19-83B913734490}"/>
          </ac:spMkLst>
        </pc:spChg>
        <pc:spChg chg="add">
          <ac:chgData name="Cerys Davies" userId="61e71dc1-9594-4277-b52b-4420989f68ee" providerId="ADAL" clId="{B9C34542-5DEE-4A53-9BFA-212B2BFB3055}" dt="2025-01-15T16:44:18.578" v="87" actId="26606"/>
          <ac:spMkLst>
            <pc:docMk/>
            <pc:sldMk cId="406061950" sldId="342"/>
            <ac:spMk id="22" creationId="{BF120A21-0841-4823-B0C4-28AEBCEF9B78}"/>
          </ac:spMkLst>
        </pc:spChg>
        <pc:spChg chg="add">
          <ac:chgData name="Cerys Davies" userId="61e71dc1-9594-4277-b52b-4420989f68ee" providerId="ADAL" clId="{B9C34542-5DEE-4A53-9BFA-212B2BFB3055}" dt="2025-01-15T16:44:18.578" v="87" actId="26606"/>
          <ac:spMkLst>
            <pc:docMk/>
            <pc:sldMk cId="406061950" sldId="342"/>
            <ac:spMk id="24" creationId="{DBB05BAE-BBD3-4289-899F-A6851503C6B0}"/>
          </ac:spMkLst>
        </pc:spChg>
        <pc:spChg chg="add">
          <ac:chgData name="Cerys Davies" userId="61e71dc1-9594-4277-b52b-4420989f68ee" providerId="ADAL" clId="{B9C34542-5DEE-4A53-9BFA-212B2BFB3055}" dt="2025-01-15T16:44:18.578" v="87" actId="26606"/>
          <ac:spMkLst>
            <pc:docMk/>
            <pc:sldMk cId="406061950" sldId="342"/>
            <ac:spMk id="26" creationId="{9874D11C-36F5-4BBE-A490-019A54E953B0}"/>
          </ac:spMkLst>
        </pc:spChg>
        <pc:picChg chg="add mod ord">
          <ac:chgData name="Cerys Davies" userId="61e71dc1-9594-4277-b52b-4420989f68ee" providerId="ADAL" clId="{B9C34542-5DEE-4A53-9BFA-212B2BFB3055}" dt="2025-01-15T16:44:27.350" v="89" actId="14100"/>
          <ac:picMkLst>
            <pc:docMk/>
            <pc:sldMk cId="406061950" sldId="342"/>
            <ac:picMk id="5" creationId="{5D75B39D-FEC5-17B3-3BFF-B87110ECCDB8}"/>
          </ac:picMkLst>
        </pc:picChg>
        <pc:cxnChg chg="add">
          <ac:chgData name="Cerys Davies" userId="61e71dc1-9594-4277-b52b-4420989f68ee" providerId="ADAL" clId="{B9C34542-5DEE-4A53-9BFA-212B2BFB3055}" dt="2025-01-15T16:44:18.578" v="87" actId="26606"/>
          <ac:cxnSpMkLst>
            <pc:docMk/>
            <pc:sldMk cId="406061950" sldId="342"/>
            <ac:cxnSpMk id="7" creationId="{64FA5DFF-7FE6-4855-84E6-DFA78EE978BD}"/>
          </ac:cxnSpMkLst>
        </pc:cxnChg>
        <pc:cxnChg chg="add">
          <ac:chgData name="Cerys Davies" userId="61e71dc1-9594-4277-b52b-4420989f68ee" providerId="ADAL" clId="{B9C34542-5DEE-4A53-9BFA-212B2BFB3055}" dt="2025-01-15T16:44:18.578" v="87" actId="26606"/>
          <ac:cxnSpMkLst>
            <pc:docMk/>
            <pc:sldMk cId="406061950" sldId="342"/>
            <ac:cxnSpMk id="12" creationId="{2AFD8CBA-54A3-4363-991B-B9C631BBFA74}"/>
          </ac:cxnSpMkLst>
        </pc:cxnChg>
      </pc:sldChg>
      <pc:sldChg chg="modSp mod">
        <pc:chgData name="Cerys Davies" userId="61e71dc1-9594-4277-b52b-4420989f68ee" providerId="ADAL" clId="{B9C34542-5DEE-4A53-9BFA-212B2BFB3055}" dt="2025-01-15T16:46:04.466" v="115" actId="20577"/>
        <pc:sldMkLst>
          <pc:docMk/>
          <pc:sldMk cId="2763547671" sldId="343"/>
        </pc:sldMkLst>
        <pc:spChg chg="mod">
          <ac:chgData name="Cerys Davies" userId="61e71dc1-9594-4277-b52b-4420989f68ee" providerId="ADAL" clId="{B9C34542-5DEE-4A53-9BFA-212B2BFB3055}" dt="2025-01-15T16:45:24.699" v="102" actId="1076"/>
          <ac:spMkLst>
            <pc:docMk/>
            <pc:sldMk cId="2763547671" sldId="343"/>
            <ac:spMk id="2" creationId="{F9D63CB8-7414-46BE-83DB-02A66A217FF0}"/>
          </ac:spMkLst>
        </pc:spChg>
        <pc:spChg chg="mod">
          <ac:chgData name="Cerys Davies" userId="61e71dc1-9594-4277-b52b-4420989f68ee" providerId="ADAL" clId="{B9C34542-5DEE-4A53-9BFA-212B2BFB3055}" dt="2025-01-15T16:46:04.466" v="115" actId="20577"/>
          <ac:spMkLst>
            <pc:docMk/>
            <pc:sldMk cId="2763547671" sldId="343"/>
            <ac:spMk id="3" creationId="{1AAFB5A6-4236-4ABD-9927-4A0A74880628}"/>
          </ac:spMkLst>
        </pc:spChg>
      </pc:sldChg>
      <pc:sldChg chg="addSp modSp mod setBg">
        <pc:chgData name="Cerys Davies" userId="61e71dc1-9594-4277-b52b-4420989f68ee" providerId="ADAL" clId="{B9C34542-5DEE-4A53-9BFA-212B2BFB3055}" dt="2025-01-15T20:44:24.488" v="311" actId="1076"/>
        <pc:sldMkLst>
          <pc:docMk/>
          <pc:sldMk cId="3673845341" sldId="344"/>
        </pc:sldMkLst>
        <pc:spChg chg="mod">
          <ac:chgData name="Cerys Davies" userId="61e71dc1-9594-4277-b52b-4420989f68ee" providerId="ADAL" clId="{B9C34542-5DEE-4A53-9BFA-212B2BFB3055}" dt="2025-01-15T20:44:19.950" v="310" actId="1076"/>
          <ac:spMkLst>
            <pc:docMk/>
            <pc:sldMk cId="3673845341" sldId="344"/>
            <ac:spMk id="2" creationId="{61B9B14C-12C5-4016-A627-BC5EE82577CD}"/>
          </ac:spMkLst>
        </pc:spChg>
        <pc:spChg chg="mod">
          <ac:chgData name="Cerys Davies" userId="61e71dc1-9594-4277-b52b-4420989f68ee" providerId="ADAL" clId="{B9C34542-5DEE-4A53-9BFA-212B2BFB3055}" dt="2025-01-15T20:44:24.488" v="311" actId="1076"/>
          <ac:spMkLst>
            <pc:docMk/>
            <pc:sldMk cId="3673845341" sldId="344"/>
            <ac:spMk id="3" creationId="{FB9DD994-E893-4D7F-8FE4-CA2DAE5A227B}"/>
          </ac:spMkLst>
        </pc:spChg>
        <pc:spChg chg="add">
          <ac:chgData name="Cerys Davies" userId="61e71dc1-9594-4277-b52b-4420989f68ee" providerId="ADAL" clId="{B9C34542-5DEE-4A53-9BFA-212B2BFB3055}" dt="2025-01-15T16:47:35.879" v="125" actId="26606"/>
          <ac:spMkLst>
            <pc:docMk/>
            <pc:sldMk cId="3673845341" sldId="344"/>
            <ac:spMk id="14" creationId="{3F088236-D655-4F88-B238-E16762358025}"/>
          </ac:spMkLst>
        </pc:spChg>
        <pc:spChg chg="add">
          <ac:chgData name="Cerys Davies" userId="61e71dc1-9594-4277-b52b-4420989f68ee" providerId="ADAL" clId="{B9C34542-5DEE-4A53-9BFA-212B2BFB3055}" dt="2025-01-15T16:47:35.879" v="125" actId="26606"/>
          <ac:spMkLst>
            <pc:docMk/>
            <pc:sldMk cId="3673845341" sldId="344"/>
            <ac:spMk id="16" creationId="{3DAC0C92-199E-475C-9390-119A9B027276}"/>
          </ac:spMkLst>
        </pc:spChg>
        <pc:spChg chg="add">
          <ac:chgData name="Cerys Davies" userId="61e71dc1-9594-4277-b52b-4420989f68ee" providerId="ADAL" clId="{B9C34542-5DEE-4A53-9BFA-212B2BFB3055}" dt="2025-01-15T16:47:35.879" v="125" actId="26606"/>
          <ac:spMkLst>
            <pc:docMk/>
            <pc:sldMk cId="3673845341" sldId="344"/>
            <ac:spMk id="18" creationId="{C4CFB339-0ED8-4FE2-9EF1-6D1375B8499B}"/>
          </ac:spMkLst>
        </pc:spChg>
        <pc:spChg chg="add">
          <ac:chgData name="Cerys Davies" userId="61e71dc1-9594-4277-b52b-4420989f68ee" providerId="ADAL" clId="{B9C34542-5DEE-4A53-9BFA-212B2BFB3055}" dt="2025-01-15T16:47:35.879" v="125" actId="26606"/>
          <ac:spMkLst>
            <pc:docMk/>
            <pc:sldMk cId="3673845341" sldId="344"/>
            <ac:spMk id="20" creationId="{31896C80-2069-4431-9C19-83B913734490}"/>
          </ac:spMkLst>
        </pc:spChg>
        <pc:spChg chg="add">
          <ac:chgData name="Cerys Davies" userId="61e71dc1-9594-4277-b52b-4420989f68ee" providerId="ADAL" clId="{B9C34542-5DEE-4A53-9BFA-212B2BFB3055}" dt="2025-01-15T16:47:35.879" v="125" actId="26606"/>
          <ac:spMkLst>
            <pc:docMk/>
            <pc:sldMk cId="3673845341" sldId="344"/>
            <ac:spMk id="22" creationId="{BF120A21-0841-4823-B0C4-28AEBCEF9B78}"/>
          </ac:spMkLst>
        </pc:spChg>
        <pc:spChg chg="add">
          <ac:chgData name="Cerys Davies" userId="61e71dc1-9594-4277-b52b-4420989f68ee" providerId="ADAL" clId="{B9C34542-5DEE-4A53-9BFA-212B2BFB3055}" dt="2025-01-15T16:47:35.879" v="125" actId="26606"/>
          <ac:spMkLst>
            <pc:docMk/>
            <pc:sldMk cId="3673845341" sldId="344"/>
            <ac:spMk id="24" creationId="{DBB05BAE-BBD3-4289-899F-A6851503C6B0}"/>
          </ac:spMkLst>
        </pc:spChg>
        <pc:spChg chg="add">
          <ac:chgData name="Cerys Davies" userId="61e71dc1-9594-4277-b52b-4420989f68ee" providerId="ADAL" clId="{B9C34542-5DEE-4A53-9BFA-212B2BFB3055}" dt="2025-01-15T16:47:35.879" v="125" actId="26606"/>
          <ac:spMkLst>
            <pc:docMk/>
            <pc:sldMk cId="3673845341" sldId="344"/>
            <ac:spMk id="26" creationId="{9874D11C-36F5-4BBE-A490-019A54E953B0}"/>
          </ac:spMkLst>
        </pc:spChg>
        <pc:picChg chg="add mod ord">
          <ac:chgData name="Cerys Davies" userId="61e71dc1-9594-4277-b52b-4420989f68ee" providerId="ADAL" clId="{B9C34542-5DEE-4A53-9BFA-212B2BFB3055}" dt="2025-01-15T16:47:39.953" v="126" actId="14100"/>
          <ac:picMkLst>
            <pc:docMk/>
            <pc:sldMk cId="3673845341" sldId="344"/>
            <ac:picMk id="5" creationId="{3F4BBB43-1DEB-25CD-65A0-96C3963D2676}"/>
          </ac:picMkLst>
        </pc:picChg>
        <pc:cxnChg chg="add">
          <ac:chgData name="Cerys Davies" userId="61e71dc1-9594-4277-b52b-4420989f68ee" providerId="ADAL" clId="{B9C34542-5DEE-4A53-9BFA-212B2BFB3055}" dt="2025-01-15T16:47:35.879" v="125" actId="26606"/>
          <ac:cxnSpMkLst>
            <pc:docMk/>
            <pc:sldMk cId="3673845341" sldId="344"/>
            <ac:cxnSpMk id="7" creationId="{64FA5DFF-7FE6-4855-84E6-DFA78EE978BD}"/>
          </ac:cxnSpMkLst>
        </pc:cxnChg>
        <pc:cxnChg chg="add">
          <ac:chgData name="Cerys Davies" userId="61e71dc1-9594-4277-b52b-4420989f68ee" providerId="ADAL" clId="{B9C34542-5DEE-4A53-9BFA-212B2BFB3055}" dt="2025-01-15T16:47:35.879" v="125" actId="26606"/>
          <ac:cxnSpMkLst>
            <pc:docMk/>
            <pc:sldMk cId="3673845341" sldId="344"/>
            <ac:cxnSpMk id="12" creationId="{2AFD8CBA-54A3-4363-991B-B9C631BBFA74}"/>
          </ac:cxnSpMkLst>
        </pc:cxnChg>
      </pc:sldChg>
      <pc:sldChg chg="modSp mod">
        <pc:chgData name="Cerys Davies" userId="61e71dc1-9594-4277-b52b-4420989f68ee" providerId="ADAL" clId="{B9C34542-5DEE-4A53-9BFA-212B2BFB3055}" dt="2025-01-15T16:48:46.619" v="141" actId="113"/>
        <pc:sldMkLst>
          <pc:docMk/>
          <pc:sldMk cId="3470233790" sldId="345"/>
        </pc:sldMkLst>
        <pc:spChg chg="mod">
          <ac:chgData name="Cerys Davies" userId="61e71dc1-9594-4277-b52b-4420989f68ee" providerId="ADAL" clId="{B9C34542-5DEE-4A53-9BFA-212B2BFB3055}" dt="2025-01-15T16:48:17.956" v="133" actId="1076"/>
          <ac:spMkLst>
            <pc:docMk/>
            <pc:sldMk cId="3470233790" sldId="345"/>
            <ac:spMk id="2" creationId="{9748505C-2A6C-4E0D-9F78-899DCAD89CB2}"/>
          </ac:spMkLst>
        </pc:spChg>
        <pc:spChg chg="mod">
          <ac:chgData name="Cerys Davies" userId="61e71dc1-9594-4277-b52b-4420989f68ee" providerId="ADAL" clId="{B9C34542-5DEE-4A53-9BFA-212B2BFB3055}" dt="2025-01-15T16:48:46.619" v="141" actId="113"/>
          <ac:spMkLst>
            <pc:docMk/>
            <pc:sldMk cId="3470233790" sldId="345"/>
            <ac:spMk id="3" creationId="{7DEDF315-C167-49BC-BCD8-6127EDD55E16}"/>
          </ac:spMkLst>
        </pc:spChg>
      </pc:sldChg>
      <pc:sldChg chg="addSp modSp mod ord setBg">
        <pc:chgData name="Cerys Davies" userId="61e71dc1-9594-4277-b52b-4420989f68ee" providerId="ADAL" clId="{B9C34542-5DEE-4A53-9BFA-212B2BFB3055}" dt="2025-01-15T20:44:55.237" v="313"/>
        <pc:sldMkLst>
          <pc:docMk/>
          <pc:sldMk cId="1022679496" sldId="346"/>
        </pc:sldMkLst>
        <pc:spChg chg="mod">
          <ac:chgData name="Cerys Davies" userId="61e71dc1-9594-4277-b52b-4420989f68ee" providerId="ADAL" clId="{B9C34542-5DEE-4A53-9BFA-212B2BFB3055}" dt="2025-01-15T16:49:51.631" v="150" actId="26606"/>
          <ac:spMkLst>
            <pc:docMk/>
            <pc:sldMk cId="1022679496" sldId="346"/>
            <ac:spMk id="2" creationId="{11DD497E-7885-4393-A523-CB60EAF7CDD8}"/>
          </ac:spMkLst>
        </pc:spChg>
        <pc:spChg chg="mod ord">
          <ac:chgData name="Cerys Davies" userId="61e71dc1-9594-4277-b52b-4420989f68ee" providerId="ADAL" clId="{B9C34542-5DEE-4A53-9BFA-212B2BFB3055}" dt="2025-01-15T16:50:21.701" v="154" actId="14100"/>
          <ac:spMkLst>
            <pc:docMk/>
            <pc:sldMk cId="1022679496" sldId="346"/>
            <ac:spMk id="3" creationId="{4F056737-1C9B-4B6D-883A-1C074310C604}"/>
          </ac:spMkLst>
        </pc:spChg>
        <pc:spChg chg="add">
          <ac:chgData name="Cerys Davies" userId="61e71dc1-9594-4277-b52b-4420989f68ee" providerId="ADAL" clId="{B9C34542-5DEE-4A53-9BFA-212B2BFB3055}" dt="2025-01-15T16:49:51.631" v="150" actId="26606"/>
          <ac:spMkLst>
            <pc:docMk/>
            <pc:sldMk cId="1022679496" sldId="346"/>
            <ac:spMk id="7" creationId="{ECD25CC7-FC66-488C-8D61-0FE7ECF1615F}"/>
          </ac:spMkLst>
        </pc:spChg>
        <pc:picChg chg="mod">
          <ac:chgData name="Cerys Davies" userId="61e71dc1-9594-4277-b52b-4420989f68ee" providerId="ADAL" clId="{B9C34542-5DEE-4A53-9BFA-212B2BFB3055}" dt="2025-01-15T16:49:51.631" v="150" actId="26606"/>
          <ac:picMkLst>
            <pc:docMk/>
            <pc:sldMk cId="1022679496" sldId="346"/>
            <ac:picMk id="5" creationId="{90F008E7-BC4C-058B-F4B8-4CA3799876AB}"/>
          </ac:picMkLst>
        </pc:picChg>
      </pc:sldChg>
      <pc:sldChg chg="modSp mod ord">
        <pc:chgData name="Cerys Davies" userId="61e71dc1-9594-4277-b52b-4420989f68ee" providerId="ADAL" clId="{B9C34542-5DEE-4A53-9BFA-212B2BFB3055}" dt="2025-01-15T20:45:04.408" v="315"/>
        <pc:sldMkLst>
          <pc:docMk/>
          <pc:sldMk cId="2165381106" sldId="347"/>
        </pc:sldMkLst>
        <pc:spChg chg="mod">
          <ac:chgData name="Cerys Davies" userId="61e71dc1-9594-4277-b52b-4420989f68ee" providerId="ADAL" clId="{B9C34542-5DEE-4A53-9BFA-212B2BFB3055}" dt="2025-01-15T16:50:29.337" v="155" actId="1076"/>
          <ac:spMkLst>
            <pc:docMk/>
            <pc:sldMk cId="2165381106" sldId="347"/>
            <ac:spMk id="2" creationId="{9B7EBA78-3083-43C4-98DC-E9E335248B63}"/>
          </ac:spMkLst>
        </pc:spChg>
        <pc:spChg chg="mod">
          <ac:chgData name="Cerys Davies" userId="61e71dc1-9594-4277-b52b-4420989f68ee" providerId="ADAL" clId="{B9C34542-5DEE-4A53-9BFA-212B2BFB3055}" dt="2025-01-15T16:50:59.981" v="162" actId="14100"/>
          <ac:spMkLst>
            <pc:docMk/>
            <pc:sldMk cId="2165381106" sldId="347"/>
            <ac:spMk id="3" creationId="{AD6D0DCD-2067-4626-B0F5-93994D6FEC55}"/>
          </ac:spMkLst>
        </pc:spChg>
        <pc:picChg chg="mod">
          <ac:chgData name="Cerys Davies" userId="61e71dc1-9594-4277-b52b-4420989f68ee" providerId="ADAL" clId="{B9C34542-5DEE-4A53-9BFA-212B2BFB3055}" dt="2025-01-15T16:51:02.926" v="163" actId="1076"/>
          <ac:picMkLst>
            <pc:docMk/>
            <pc:sldMk cId="2165381106" sldId="347"/>
            <ac:picMk id="5" creationId="{13A91E5C-2D24-E577-AD54-456872BDC1C2}"/>
          </ac:picMkLst>
        </pc:picChg>
      </pc:sldChg>
      <pc:sldChg chg="delSp modSp del mod">
        <pc:chgData name="Cerys Davies" userId="61e71dc1-9594-4277-b52b-4420989f68ee" providerId="ADAL" clId="{B9C34542-5DEE-4A53-9BFA-212B2BFB3055}" dt="2025-01-15T20:51:25.701" v="402" actId="47"/>
        <pc:sldMkLst>
          <pc:docMk/>
          <pc:sldMk cId="0" sldId="348"/>
        </pc:sldMkLst>
        <pc:spChg chg="mod">
          <ac:chgData name="Cerys Davies" userId="61e71dc1-9594-4277-b52b-4420989f68ee" providerId="ADAL" clId="{B9C34542-5DEE-4A53-9BFA-212B2BFB3055}" dt="2025-01-15T20:37:55.672" v="212" actId="20577"/>
          <ac:spMkLst>
            <pc:docMk/>
            <pc:sldMk cId="0" sldId="348"/>
            <ac:spMk id="2" creationId="{A6A5EE5F-F620-C029-9431-48B8A018D57C}"/>
          </ac:spMkLst>
        </pc:spChg>
        <pc:spChg chg="mod">
          <ac:chgData name="Cerys Davies" userId="61e71dc1-9594-4277-b52b-4420989f68ee" providerId="ADAL" clId="{B9C34542-5DEE-4A53-9BFA-212B2BFB3055}" dt="2025-01-15T20:37:43.989" v="210" actId="6549"/>
          <ac:spMkLst>
            <pc:docMk/>
            <pc:sldMk cId="0" sldId="348"/>
            <ac:spMk id="3" creationId="{F6524358-C3EC-F4B3-1885-C087CF68FDCB}"/>
          </ac:spMkLst>
        </pc:spChg>
        <pc:picChg chg="del">
          <ac:chgData name="Cerys Davies" userId="61e71dc1-9594-4277-b52b-4420989f68ee" providerId="ADAL" clId="{B9C34542-5DEE-4A53-9BFA-212B2BFB3055}" dt="2025-01-15T20:37:11.307" v="205" actId="478"/>
          <ac:picMkLst>
            <pc:docMk/>
            <pc:sldMk cId="0" sldId="348"/>
            <ac:picMk id="4" creationId="{925C184F-E8F5-A5A2-25E7-25A3A1B4EC75}"/>
          </ac:picMkLst>
        </pc:picChg>
      </pc:sldChg>
      <pc:sldChg chg="modSp mod">
        <pc:chgData name="Cerys Davies" userId="61e71dc1-9594-4277-b52b-4420989f68ee" providerId="ADAL" clId="{B9C34542-5DEE-4A53-9BFA-212B2BFB3055}" dt="2025-01-15T20:32:08.454" v="195" actId="255"/>
        <pc:sldMkLst>
          <pc:docMk/>
          <pc:sldMk cId="0" sldId="349"/>
        </pc:sldMkLst>
        <pc:spChg chg="mod">
          <ac:chgData name="Cerys Davies" userId="61e71dc1-9594-4277-b52b-4420989f68ee" providerId="ADAL" clId="{B9C34542-5DEE-4A53-9BFA-212B2BFB3055}" dt="2025-01-15T20:32:08.454" v="195" actId="255"/>
          <ac:spMkLst>
            <pc:docMk/>
            <pc:sldMk cId="0" sldId="349"/>
            <ac:spMk id="3" creationId="{348837DE-BC2A-5B3C-479B-CCAA1CECB424}"/>
          </ac:spMkLst>
        </pc:spChg>
      </pc:sldChg>
      <pc:sldChg chg="modSp mod">
        <pc:chgData name="Cerys Davies" userId="61e71dc1-9594-4277-b52b-4420989f68ee" providerId="ADAL" clId="{B9C34542-5DEE-4A53-9BFA-212B2BFB3055}" dt="2025-01-15T20:52:18.808" v="405" actId="255"/>
        <pc:sldMkLst>
          <pc:docMk/>
          <pc:sldMk cId="0" sldId="350"/>
        </pc:sldMkLst>
        <pc:spChg chg="mod">
          <ac:chgData name="Cerys Davies" userId="61e71dc1-9594-4277-b52b-4420989f68ee" providerId="ADAL" clId="{B9C34542-5DEE-4A53-9BFA-212B2BFB3055}" dt="2025-01-15T20:52:18.808" v="405" actId="255"/>
          <ac:spMkLst>
            <pc:docMk/>
            <pc:sldMk cId="0" sldId="350"/>
            <ac:spMk id="2" creationId="{6C2C8814-CAA6-D130-545A-C13A48CE2108}"/>
          </ac:spMkLst>
        </pc:spChg>
        <pc:spChg chg="mod">
          <ac:chgData name="Cerys Davies" userId="61e71dc1-9594-4277-b52b-4420989f68ee" providerId="ADAL" clId="{B9C34542-5DEE-4A53-9BFA-212B2BFB3055}" dt="2025-01-15T20:52:06.319" v="404" actId="1076"/>
          <ac:spMkLst>
            <pc:docMk/>
            <pc:sldMk cId="0" sldId="350"/>
            <ac:spMk id="3" creationId="{268F1A6B-64F6-946F-6C86-30E7309B67EA}"/>
          </ac:spMkLst>
        </pc:spChg>
      </pc:sldChg>
      <pc:sldChg chg="delSp modSp mod">
        <pc:chgData name="Cerys Davies" userId="61e71dc1-9594-4277-b52b-4420989f68ee" providerId="ADAL" clId="{B9C34542-5DEE-4A53-9BFA-212B2BFB3055}" dt="2025-01-15T20:54:06.104" v="450" actId="255"/>
        <pc:sldMkLst>
          <pc:docMk/>
          <pc:sldMk cId="0" sldId="351"/>
        </pc:sldMkLst>
        <pc:spChg chg="mod">
          <ac:chgData name="Cerys Davies" userId="61e71dc1-9594-4277-b52b-4420989f68ee" providerId="ADAL" clId="{B9C34542-5DEE-4A53-9BFA-212B2BFB3055}" dt="2025-01-15T20:54:06.104" v="450" actId="255"/>
          <ac:spMkLst>
            <pc:docMk/>
            <pc:sldMk cId="0" sldId="351"/>
            <ac:spMk id="2" creationId="{127B01F8-45D5-165A-C3F0-C1878827DF4E}"/>
          </ac:spMkLst>
        </pc:spChg>
        <pc:spChg chg="mod">
          <ac:chgData name="Cerys Davies" userId="61e71dc1-9594-4277-b52b-4420989f68ee" providerId="ADAL" clId="{B9C34542-5DEE-4A53-9BFA-212B2BFB3055}" dt="2025-01-15T20:53:56.023" v="449" actId="1076"/>
          <ac:spMkLst>
            <pc:docMk/>
            <pc:sldMk cId="0" sldId="351"/>
            <ac:spMk id="3" creationId="{E062872C-FD42-CE82-B02E-8C07E8B8E4C9}"/>
          </ac:spMkLst>
        </pc:spChg>
        <pc:spChg chg="del mod">
          <ac:chgData name="Cerys Davies" userId="61e71dc1-9594-4277-b52b-4420989f68ee" providerId="ADAL" clId="{B9C34542-5DEE-4A53-9BFA-212B2BFB3055}" dt="2025-01-15T20:52:57.615" v="411" actId="478"/>
          <ac:spMkLst>
            <pc:docMk/>
            <pc:sldMk cId="0" sldId="351"/>
            <ac:spMk id="7" creationId="{DDFF8043-ECF7-E01F-A266-448CDDA0C2B6}"/>
          </ac:spMkLst>
        </pc:spChg>
        <pc:picChg chg="mod">
          <ac:chgData name="Cerys Davies" userId="61e71dc1-9594-4277-b52b-4420989f68ee" providerId="ADAL" clId="{B9C34542-5DEE-4A53-9BFA-212B2BFB3055}" dt="2025-01-15T20:53:03.792" v="413" actId="14100"/>
          <ac:picMkLst>
            <pc:docMk/>
            <pc:sldMk cId="0" sldId="351"/>
            <ac:picMk id="6" creationId="{3EBCA6F5-0D69-9ACD-7AE9-7A61BD06EFCA}"/>
          </ac:picMkLst>
        </pc:picChg>
      </pc:sldChg>
      <pc:sldChg chg="modSp mod">
        <pc:chgData name="Cerys Davies" userId="61e71dc1-9594-4277-b52b-4420989f68ee" providerId="ADAL" clId="{B9C34542-5DEE-4A53-9BFA-212B2BFB3055}" dt="2025-01-15T20:54:59.414" v="455" actId="14100"/>
        <pc:sldMkLst>
          <pc:docMk/>
          <pc:sldMk cId="0" sldId="352"/>
        </pc:sldMkLst>
        <pc:spChg chg="mod">
          <ac:chgData name="Cerys Davies" userId="61e71dc1-9594-4277-b52b-4420989f68ee" providerId="ADAL" clId="{B9C34542-5DEE-4A53-9BFA-212B2BFB3055}" dt="2025-01-15T20:54:43.583" v="453" actId="255"/>
          <ac:spMkLst>
            <pc:docMk/>
            <pc:sldMk cId="0" sldId="352"/>
            <ac:spMk id="2" creationId="{17FD9D21-B9E0-1921-FCC6-8CEAB490A7EC}"/>
          </ac:spMkLst>
        </pc:spChg>
        <pc:spChg chg="mod">
          <ac:chgData name="Cerys Davies" userId="61e71dc1-9594-4277-b52b-4420989f68ee" providerId="ADAL" clId="{B9C34542-5DEE-4A53-9BFA-212B2BFB3055}" dt="2025-01-15T20:35:02.706" v="202" actId="20577"/>
          <ac:spMkLst>
            <pc:docMk/>
            <pc:sldMk cId="0" sldId="352"/>
            <ac:spMk id="3" creationId="{4D7F35F3-AD2D-151A-29A7-4EB5EA98D3E2}"/>
          </ac:spMkLst>
        </pc:spChg>
        <pc:picChg chg="mod">
          <ac:chgData name="Cerys Davies" userId="61e71dc1-9594-4277-b52b-4420989f68ee" providerId="ADAL" clId="{B9C34542-5DEE-4A53-9BFA-212B2BFB3055}" dt="2025-01-15T20:54:59.414" v="455" actId="14100"/>
          <ac:picMkLst>
            <pc:docMk/>
            <pc:sldMk cId="0" sldId="352"/>
            <ac:picMk id="4" creationId="{E7C4A25D-BE55-C9CD-6551-140488CB6BA0}"/>
          </ac:picMkLst>
        </pc:picChg>
      </pc:sldChg>
      <pc:sldChg chg="modSp mod">
        <pc:chgData name="Cerys Davies" userId="61e71dc1-9594-4277-b52b-4420989f68ee" providerId="ADAL" clId="{B9C34542-5DEE-4A53-9BFA-212B2BFB3055}" dt="2025-01-15T20:56:28.851" v="461" actId="14100"/>
        <pc:sldMkLst>
          <pc:docMk/>
          <pc:sldMk cId="0" sldId="354"/>
        </pc:sldMkLst>
        <pc:spChg chg="mod">
          <ac:chgData name="Cerys Davies" userId="61e71dc1-9594-4277-b52b-4420989f68ee" providerId="ADAL" clId="{B9C34542-5DEE-4A53-9BFA-212B2BFB3055}" dt="2025-01-15T20:56:28.851" v="461" actId="14100"/>
          <ac:spMkLst>
            <pc:docMk/>
            <pc:sldMk cId="0" sldId="354"/>
            <ac:spMk id="3" creationId="{35D911F8-1D9B-4EE3-8239-18157F91C763}"/>
          </ac:spMkLst>
        </pc:spChg>
      </pc:sldChg>
      <pc:sldChg chg="modSp mod">
        <pc:chgData name="Cerys Davies" userId="61e71dc1-9594-4277-b52b-4420989f68ee" providerId="ADAL" clId="{B9C34542-5DEE-4A53-9BFA-212B2BFB3055}" dt="2025-01-15T20:56:59.726" v="466" actId="1076"/>
        <pc:sldMkLst>
          <pc:docMk/>
          <pc:sldMk cId="0" sldId="355"/>
        </pc:sldMkLst>
        <pc:spChg chg="mod">
          <ac:chgData name="Cerys Davies" userId="61e71dc1-9594-4277-b52b-4420989f68ee" providerId="ADAL" clId="{B9C34542-5DEE-4A53-9BFA-212B2BFB3055}" dt="2025-01-15T20:56:49.241" v="464" actId="14100"/>
          <ac:spMkLst>
            <pc:docMk/>
            <pc:sldMk cId="0" sldId="355"/>
            <ac:spMk id="2" creationId="{F0C533DB-E4F1-BD37-49DB-5D2EF692DABD}"/>
          </ac:spMkLst>
        </pc:spChg>
        <pc:spChg chg="mod">
          <ac:chgData name="Cerys Davies" userId="61e71dc1-9594-4277-b52b-4420989f68ee" providerId="ADAL" clId="{B9C34542-5DEE-4A53-9BFA-212B2BFB3055}" dt="2025-01-15T20:56:59.726" v="466" actId="1076"/>
          <ac:spMkLst>
            <pc:docMk/>
            <pc:sldMk cId="0" sldId="355"/>
            <ac:spMk id="3" creationId="{BD2F77C0-D530-8AB4-BA93-D0098DAC36C6}"/>
          </ac:spMkLst>
        </pc:spChg>
      </pc:sldChg>
      <pc:sldChg chg="modSp mod">
        <pc:chgData name="Cerys Davies" userId="61e71dc1-9594-4277-b52b-4420989f68ee" providerId="ADAL" clId="{B9C34542-5DEE-4A53-9BFA-212B2BFB3055}" dt="2025-01-15T20:58:02.281" v="481" actId="27636"/>
        <pc:sldMkLst>
          <pc:docMk/>
          <pc:sldMk cId="0" sldId="356"/>
        </pc:sldMkLst>
        <pc:spChg chg="mod">
          <ac:chgData name="Cerys Davies" userId="61e71dc1-9594-4277-b52b-4420989f68ee" providerId="ADAL" clId="{B9C34542-5DEE-4A53-9BFA-212B2BFB3055}" dt="2025-01-15T20:57:42.754" v="476" actId="20577"/>
          <ac:spMkLst>
            <pc:docMk/>
            <pc:sldMk cId="0" sldId="356"/>
            <ac:spMk id="2" creationId="{82D9885E-3DC3-1C6C-A6B7-75B219F73AD7}"/>
          </ac:spMkLst>
        </pc:spChg>
        <pc:spChg chg="mod">
          <ac:chgData name="Cerys Davies" userId="61e71dc1-9594-4277-b52b-4420989f68ee" providerId="ADAL" clId="{B9C34542-5DEE-4A53-9BFA-212B2BFB3055}" dt="2025-01-15T20:58:02.281" v="481" actId="27636"/>
          <ac:spMkLst>
            <pc:docMk/>
            <pc:sldMk cId="0" sldId="356"/>
            <ac:spMk id="3" creationId="{91EC22DA-BE69-E046-DC56-580C5C0BD08F}"/>
          </ac:spMkLst>
        </pc:spChg>
      </pc:sldChg>
      <pc:sldChg chg="modSp mod">
        <pc:chgData name="Cerys Davies" userId="61e71dc1-9594-4277-b52b-4420989f68ee" providerId="ADAL" clId="{B9C34542-5DEE-4A53-9BFA-212B2BFB3055}" dt="2025-01-15T20:59:45.730" v="497" actId="5793"/>
        <pc:sldMkLst>
          <pc:docMk/>
          <pc:sldMk cId="0" sldId="361"/>
        </pc:sldMkLst>
        <pc:spChg chg="mod">
          <ac:chgData name="Cerys Davies" userId="61e71dc1-9594-4277-b52b-4420989f68ee" providerId="ADAL" clId="{B9C34542-5DEE-4A53-9BFA-212B2BFB3055}" dt="2025-01-15T20:59:45.730" v="497" actId="5793"/>
          <ac:spMkLst>
            <pc:docMk/>
            <pc:sldMk cId="0" sldId="361"/>
            <ac:spMk id="3" creationId="{E07EB258-2906-E86F-B34C-7D4C293F8FE3}"/>
          </ac:spMkLst>
        </pc:spChg>
      </pc:sldChg>
      <pc:sldChg chg="modSp mod">
        <pc:chgData name="Cerys Davies" userId="61e71dc1-9594-4277-b52b-4420989f68ee" providerId="ADAL" clId="{B9C34542-5DEE-4A53-9BFA-212B2BFB3055}" dt="2025-01-15T21:00:11.764" v="499" actId="1076"/>
        <pc:sldMkLst>
          <pc:docMk/>
          <pc:sldMk cId="0" sldId="363"/>
        </pc:sldMkLst>
        <pc:spChg chg="mod">
          <ac:chgData name="Cerys Davies" userId="61e71dc1-9594-4277-b52b-4420989f68ee" providerId="ADAL" clId="{B9C34542-5DEE-4A53-9BFA-212B2BFB3055}" dt="2025-01-15T21:00:04.015" v="498" actId="255"/>
          <ac:spMkLst>
            <pc:docMk/>
            <pc:sldMk cId="0" sldId="363"/>
            <ac:spMk id="2" creationId="{084BA23F-6E3C-B7D4-5A86-85E30274512A}"/>
          </ac:spMkLst>
        </pc:spChg>
        <pc:spChg chg="mod">
          <ac:chgData name="Cerys Davies" userId="61e71dc1-9594-4277-b52b-4420989f68ee" providerId="ADAL" clId="{B9C34542-5DEE-4A53-9BFA-212B2BFB3055}" dt="2025-01-15T21:00:11.764" v="499" actId="1076"/>
          <ac:spMkLst>
            <pc:docMk/>
            <pc:sldMk cId="0" sldId="363"/>
            <ac:spMk id="3" creationId="{F9BEE16A-4486-0389-4112-A2F2DA6DBF39}"/>
          </ac:spMkLst>
        </pc:spChg>
      </pc:sldChg>
      <pc:sldChg chg="modSp mod">
        <pc:chgData name="Cerys Davies" userId="61e71dc1-9594-4277-b52b-4420989f68ee" providerId="ADAL" clId="{B9C34542-5DEE-4A53-9BFA-212B2BFB3055}" dt="2025-01-15T21:29:41.690" v="573" actId="21"/>
        <pc:sldMkLst>
          <pc:docMk/>
          <pc:sldMk cId="0" sldId="364"/>
        </pc:sldMkLst>
        <pc:spChg chg="mod">
          <ac:chgData name="Cerys Davies" userId="61e71dc1-9594-4277-b52b-4420989f68ee" providerId="ADAL" clId="{B9C34542-5DEE-4A53-9BFA-212B2BFB3055}" dt="2025-01-15T21:00:26.509" v="500" actId="207"/>
          <ac:spMkLst>
            <pc:docMk/>
            <pc:sldMk cId="0" sldId="364"/>
            <ac:spMk id="2" creationId="{EDD41381-8867-75E7-72CE-A1751F838A7B}"/>
          </ac:spMkLst>
        </pc:spChg>
        <pc:spChg chg="mod">
          <ac:chgData name="Cerys Davies" userId="61e71dc1-9594-4277-b52b-4420989f68ee" providerId="ADAL" clId="{B9C34542-5DEE-4A53-9BFA-212B2BFB3055}" dt="2025-01-15T21:29:41.690" v="573" actId="21"/>
          <ac:spMkLst>
            <pc:docMk/>
            <pc:sldMk cId="0" sldId="364"/>
            <ac:spMk id="3" creationId="{91C34601-20E0-04C9-8348-B23FBBB9D2C5}"/>
          </ac:spMkLst>
        </pc:spChg>
      </pc:sldChg>
      <pc:sldChg chg="modSp mod">
        <pc:chgData name="Cerys Davies" userId="61e71dc1-9594-4277-b52b-4420989f68ee" providerId="ADAL" clId="{B9C34542-5DEE-4A53-9BFA-212B2BFB3055}" dt="2025-01-15T21:31:19.583" v="595" actId="1076"/>
        <pc:sldMkLst>
          <pc:docMk/>
          <pc:sldMk cId="0" sldId="365"/>
        </pc:sldMkLst>
        <pc:spChg chg="mod">
          <ac:chgData name="Cerys Davies" userId="61e71dc1-9594-4277-b52b-4420989f68ee" providerId="ADAL" clId="{B9C34542-5DEE-4A53-9BFA-212B2BFB3055}" dt="2025-01-15T21:31:19.583" v="595" actId="1076"/>
          <ac:spMkLst>
            <pc:docMk/>
            <pc:sldMk cId="0" sldId="365"/>
            <ac:spMk id="2" creationId="{F1B29806-2493-1B14-A7EF-542F19FF385D}"/>
          </ac:spMkLst>
        </pc:spChg>
      </pc:sldChg>
      <pc:sldChg chg="modSp mod">
        <pc:chgData name="Cerys Davies" userId="61e71dc1-9594-4277-b52b-4420989f68ee" providerId="ADAL" clId="{B9C34542-5DEE-4A53-9BFA-212B2BFB3055}" dt="2025-01-15T21:35:18.700" v="617" actId="20577"/>
        <pc:sldMkLst>
          <pc:docMk/>
          <pc:sldMk cId="0" sldId="366"/>
        </pc:sldMkLst>
        <pc:spChg chg="mod">
          <ac:chgData name="Cerys Davies" userId="61e71dc1-9594-4277-b52b-4420989f68ee" providerId="ADAL" clId="{B9C34542-5DEE-4A53-9BFA-212B2BFB3055}" dt="2025-01-15T21:35:18.700" v="617" actId="20577"/>
          <ac:spMkLst>
            <pc:docMk/>
            <pc:sldMk cId="0" sldId="366"/>
            <ac:spMk id="3" creationId="{70EA0F4E-FF0A-2698-21B1-D8772828FA0B}"/>
          </ac:spMkLst>
        </pc:spChg>
      </pc:sldChg>
      <pc:sldChg chg="modSp mod">
        <pc:chgData name="Cerys Davies" userId="61e71dc1-9594-4277-b52b-4420989f68ee" providerId="ADAL" clId="{B9C34542-5DEE-4A53-9BFA-212B2BFB3055}" dt="2025-01-15T21:36:23.818" v="631" actId="14100"/>
        <pc:sldMkLst>
          <pc:docMk/>
          <pc:sldMk cId="0" sldId="367"/>
        </pc:sldMkLst>
        <pc:spChg chg="mod">
          <ac:chgData name="Cerys Davies" userId="61e71dc1-9594-4277-b52b-4420989f68ee" providerId="ADAL" clId="{B9C34542-5DEE-4A53-9BFA-212B2BFB3055}" dt="2025-01-15T21:36:23.818" v="631" actId="14100"/>
          <ac:spMkLst>
            <pc:docMk/>
            <pc:sldMk cId="0" sldId="367"/>
            <ac:spMk id="3" creationId="{B1B90776-D724-DF43-5C67-E6433AA2D234}"/>
          </ac:spMkLst>
        </pc:spChg>
      </pc:sldChg>
      <pc:sldChg chg="modSp mod">
        <pc:chgData name="Cerys Davies" userId="61e71dc1-9594-4277-b52b-4420989f68ee" providerId="ADAL" clId="{B9C34542-5DEE-4A53-9BFA-212B2BFB3055}" dt="2025-01-15T21:36:39.366" v="632" actId="255"/>
        <pc:sldMkLst>
          <pc:docMk/>
          <pc:sldMk cId="0" sldId="368"/>
        </pc:sldMkLst>
        <pc:spChg chg="mod">
          <ac:chgData name="Cerys Davies" userId="61e71dc1-9594-4277-b52b-4420989f68ee" providerId="ADAL" clId="{B9C34542-5DEE-4A53-9BFA-212B2BFB3055}" dt="2025-01-15T21:36:39.366" v="632" actId="255"/>
          <ac:spMkLst>
            <pc:docMk/>
            <pc:sldMk cId="0" sldId="368"/>
            <ac:spMk id="3" creationId="{0B037842-ACA9-82FC-0E4A-1424027076C3}"/>
          </ac:spMkLst>
        </pc:spChg>
      </pc:sldChg>
      <pc:sldChg chg="addSp delSp modSp new mod setBg">
        <pc:chgData name="Cerys Davies" userId="61e71dc1-9594-4277-b52b-4420989f68ee" providerId="ADAL" clId="{B9C34542-5DEE-4A53-9BFA-212B2BFB3055}" dt="2025-01-15T20:56:13.894" v="460" actId="478"/>
        <pc:sldMkLst>
          <pc:docMk/>
          <pc:sldMk cId="3559960977" sldId="369"/>
        </pc:sldMkLst>
        <pc:spChg chg="mod">
          <ac:chgData name="Cerys Davies" userId="61e71dc1-9594-4277-b52b-4420989f68ee" providerId="ADAL" clId="{B9C34542-5DEE-4A53-9BFA-212B2BFB3055}" dt="2025-01-15T20:56:09.704" v="459" actId="26606"/>
          <ac:spMkLst>
            <pc:docMk/>
            <pc:sldMk cId="3559960977" sldId="369"/>
            <ac:spMk id="2" creationId="{9A8C75ED-8BD5-7FE9-083D-7EEEA0BDF4B7}"/>
          </ac:spMkLst>
        </pc:spChg>
        <pc:spChg chg="del mod">
          <ac:chgData name="Cerys Davies" userId="61e71dc1-9594-4277-b52b-4420989f68ee" providerId="ADAL" clId="{B9C34542-5DEE-4A53-9BFA-212B2BFB3055}" dt="2025-01-15T20:56:13.894" v="460" actId="478"/>
          <ac:spMkLst>
            <pc:docMk/>
            <pc:sldMk cId="3559960977" sldId="369"/>
            <ac:spMk id="3" creationId="{251A51B3-95C3-69DF-4493-0666FE800956}"/>
          </ac:spMkLst>
        </pc:spChg>
        <pc:spChg chg="add">
          <ac:chgData name="Cerys Davies" userId="61e71dc1-9594-4277-b52b-4420989f68ee" providerId="ADAL" clId="{B9C34542-5DEE-4A53-9BFA-212B2BFB3055}" dt="2025-01-15T20:56:09.704" v="459" actId="26606"/>
          <ac:spMkLst>
            <pc:docMk/>
            <pc:sldMk cId="3559960977" sldId="369"/>
            <ac:spMk id="22" creationId="{DC99427B-A97E-40A3-B1FD-4557346C6A91}"/>
          </ac:spMkLst>
        </pc:spChg>
        <pc:grpChg chg="add">
          <ac:chgData name="Cerys Davies" userId="61e71dc1-9594-4277-b52b-4420989f68ee" providerId="ADAL" clId="{B9C34542-5DEE-4A53-9BFA-212B2BFB3055}" dt="2025-01-15T20:56:09.704" v="459" actId="26606"/>
          <ac:grpSpMkLst>
            <pc:docMk/>
            <pc:sldMk cId="3559960977" sldId="369"/>
            <ac:grpSpMk id="10" creationId="{4815A7B4-532E-48C9-AC24-D78ACF3339DB}"/>
          </ac:grpSpMkLst>
        </pc:grpChg>
        <pc:picChg chg="add mod">
          <ac:chgData name="Cerys Davies" userId="61e71dc1-9594-4277-b52b-4420989f68ee" providerId="ADAL" clId="{B9C34542-5DEE-4A53-9BFA-212B2BFB3055}" dt="2025-01-15T20:56:09.704" v="459" actId="26606"/>
          <ac:picMkLst>
            <pc:docMk/>
            <pc:sldMk cId="3559960977" sldId="369"/>
            <ac:picMk id="5" creationId="{B555060B-F319-4521-FF4B-8074CC052567}"/>
          </ac:picMkLst>
        </pc:picChg>
      </pc:sldChg>
      <pc:sldChg chg="addSp delSp modSp new del mod">
        <pc:chgData name="Cerys Davies" userId="61e71dc1-9594-4277-b52b-4420989f68ee" providerId="ADAL" clId="{B9C34542-5DEE-4A53-9BFA-212B2BFB3055}" dt="2025-01-15T20:51:09.762" v="401" actId="47"/>
        <pc:sldMkLst>
          <pc:docMk/>
          <pc:sldMk cId="3056001067" sldId="370"/>
        </pc:sldMkLst>
        <pc:spChg chg="del">
          <ac:chgData name="Cerys Davies" userId="61e71dc1-9594-4277-b52b-4420989f68ee" providerId="ADAL" clId="{B9C34542-5DEE-4A53-9BFA-212B2BFB3055}" dt="2025-01-15T15:26:44.417" v="26" actId="478"/>
          <ac:spMkLst>
            <pc:docMk/>
            <pc:sldMk cId="3056001067" sldId="370"/>
            <ac:spMk id="2" creationId="{2C1FF639-3568-01BC-D27D-E22DCBC01B55}"/>
          </ac:spMkLst>
        </pc:spChg>
        <pc:picChg chg="add mod">
          <ac:chgData name="Cerys Davies" userId="61e71dc1-9594-4277-b52b-4420989f68ee" providerId="ADAL" clId="{B9C34542-5DEE-4A53-9BFA-212B2BFB3055}" dt="2025-01-15T15:26:46.744" v="27"/>
          <ac:picMkLst>
            <pc:docMk/>
            <pc:sldMk cId="3056001067" sldId="370"/>
            <ac:picMk id="4" creationId="{0A90ACD3-CE40-4378-0EA3-B7A6EF7ACDF6}"/>
          </ac:picMkLst>
        </pc:picChg>
      </pc:sldChg>
      <pc:sldChg chg="modSp add mod">
        <pc:chgData name="Cerys Davies" userId="61e71dc1-9594-4277-b52b-4420989f68ee" providerId="ADAL" clId="{B9C34542-5DEE-4A53-9BFA-212B2BFB3055}" dt="2025-01-15T21:40:51.873" v="659" actId="6549"/>
        <pc:sldMkLst>
          <pc:docMk/>
          <pc:sldMk cId="3409067886" sldId="370"/>
        </pc:sldMkLst>
        <pc:spChg chg="mod">
          <ac:chgData name="Cerys Davies" userId="61e71dc1-9594-4277-b52b-4420989f68ee" providerId="ADAL" clId="{B9C34542-5DEE-4A53-9BFA-212B2BFB3055}" dt="2025-01-15T21:40:51.873" v="659" actId="6549"/>
          <ac:spMkLst>
            <pc:docMk/>
            <pc:sldMk cId="3409067886" sldId="370"/>
            <ac:spMk id="3" creationId="{ED3D1100-EBFC-2C8C-CD77-8EF121B9911E}"/>
          </ac:spMkLst>
        </pc:spChg>
      </pc:sldChg>
      <pc:sldChg chg="addSp delSp modSp new mod setBg">
        <pc:chgData name="Cerys Davies" userId="61e71dc1-9594-4277-b52b-4420989f68ee" providerId="ADAL" clId="{B9C34542-5DEE-4A53-9BFA-212B2BFB3055}" dt="2025-01-18T11:32:51.599" v="690" actId="478"/>
        <pc:sldMkLst>
          <pc:docMk/>
          <pc:sldMk cId="3831561659" sldId="371"/>
        </pc:sldMkLst>
        <pc:spChg chg="mod">
          <ac:chgData name="Cerys Davies" userId="61e71dc1-9594-4277-b52b-4420989f68ee" providerId="ADAL" clId="{B9C34542-5DEE-4A53-9BFA-212B2BFB3055}" dt="2025-01-18T11:32:46.819" v="689" actId="26606"/>
          <ac:spMkLst>
            <pc:docMk/>
            <pc:sldMk cId="3831561659" sldId="371"/>
            <ac:spMk id="2" creationId="{698DA646-49CA-62CB-C815-BE01E191FFDC}"/>
          </ac:spMkLst>
        </pc:spChg>
        <pc:spChg chg="del mod">
          <ac:chgData name="Cerys Davies" userId="61e71dc1-9594-4277-b52b-4420989f68ee" providerId="ADAL" clId="{B9C34542-5DEE-4A53-9BFA-212B2BFB3055}" dt="2025-01-18T11:32:51.599" v="690" actId="478"/>
          <ac:spMkLst>
            <pc:docMk/>
            <pc:sldMk cId="3831561659" sldId="371"/>
            <ac:spMk id="3" creationId="{0C38E399-3D99-B130-B28D-298EC2934519}"/>
          </ac:spMkLst>
        </pc:spChg>
        <pc:spChg chg="add">
          <ac:chgData name="Cerys Davies" userId="61e71dc1-9594-4277-b52b-4420989f68ee" providerId="ADAL" clId="{B9C34542-5DEE-4A53-9BFA-212B2BFB3055}" dt="2025-01-18T11:32:46.819" v="689" actId="26606"/>
          <ac:spMkLst>
            <pc:docMk/>
            <pc:sldMk cId="3831561659" sldId="371"/>
            <ac:spMk id="22" creationId="{F6E918B1-FA59-42EF-8A8E-B0F3D1E54084}"/>
          </ac:spMkLst>
        </pc:spChg>
        <pc:grpChg chg="add">
          <ac:chgData name="Cerys Davies" userId="61e71dc1-9594-4277-b52b-4420989f68ee" providerId="ADAL" clId="{B9C34542-5DEE-4A53-9BFA-212B2BFB3055}" dt="2025-01-18T11:32:46.819" v="689" actId="26606"/>
          <ac:grpSpMkLst>
            <pc:docMk/>
            <pc:sldMk cId="3831561659" sldId="371"/>
            <ac:grpSpMk id="10" creationId="{4815A7B4-532E-48C9-AC24-D78ACF3339DB}"/>
          </ac:grpSpMkLst>
        </pc:grpChg>
        <pc:picChg chg="add mod">
          <ac:chgData name="Cerys Davies" userId="61e71dc1-9594-4277-b52b-4420989f68ee" providerId="ADAL" clId="{B9C34542-5DEE-4A53-9BFA-212B2BFB3055}" dt="2025-01-18T11:32:46.819" v="689" actId="26606"/>
          <ac:picMkLst>
            <pc:docMk/>
            <pc:sldMk cId="3831561659" sldId="371"/>
            <ac:picMk id="5" creationId="{0F3D4392-DE62-FA7A-DA33-72AF6379F6D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18/01/2025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3695D3-2943-6598-9CE9-0861DDA6ED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9EA1E3-DA19-61C3-71C4-888A94AB5D11}"/>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1EA002C7-1ACE-0784-6A7D-4D834FD4532A}"/>
              </a:ext>
            </a:extLst>
          </p:cNvPr>
          <p:cNvSpPr txBox="1"/>
          <p:nvPr/>
        </p:nvSpPr>
        <p:spPr>
          <a:xfrm>
            <a:off x="3849688" y="9429750"/>
            <a:ext cx="2946397" cy="496884"/>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B0EF9F0-7473-4325-9CFA-06871C4F90A2}" type="slidenum">
              <a:t>15</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18/01/2025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18/01/2025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18/01/2025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18/01/2025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18/01/2025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18/01/2025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18/01/2025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allthetropes.org/wiki/Men_in_Black_(film)"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factly.in/explainer-what-type-of-vehicle-crash-tests-are-mandatory-in-india/"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stockpicturesforeveryone.com/2012/07/"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claimsportal.org.uk/about/protocols/"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600293" y="1552955"/>
            <a:ext cx="9092519" cy="1646302"/>
          </a:xfrm>
        </p:spPr>
        <p:txBody>
          <a:bodyPr/>
          <a:lstStyle/>
          <a:p>
            <a:pPr algn="ctr"/>
            <a:r>
              <a:rPr lang="en-GB" dirty="0"/>
              <a:t>The First Interview and early considerations</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6000" b="1" dirty="0"/>
              <a:t>Week 3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16655A-6798-136F-EE65-FDE0C6471499}"/>
              </a:ext>
            </a:extLst>
          </p:cNvPr>
          <p:cNvSpPr txBox="1">
            <a:spLocks noGrp="1"/>
          </p:cNvSpPr>
          <p:nvPr>
            <p:ph idx="1"/>
          </p:nvPr>
        </p:nvSpPr>
        <p:spPr>
          <a:xfrm>
            <a:off x="3424270" y="636927"/>
            <a:ext cx="6426025" cy="5404435"/>
          </a:xfrm>
        </p:spPr>
        <p:txBody>
          <a:bodyPr>
            <a:normAutofit/>
          </a:bodyPr>
          <a:lstStyle/>
          <a:p>
            <a:pPr marL="0" lvl="0" indent="0">
              <a:spcBef>
                <a:spcPts val="600"/>
              </a:spcBef>
              <a:buNone/>
            </a:pPr>
            <a:endParaRPr lang="en-GB" dirty="0"/>
          </a:p>
          <a:p>
            <a:pPr marL="0" lvl="0" indent="0">
              <a:spcBef>
                <a:spcPts val="600"/>
              </a:spcBef>
              <a:buNone/>
            </a:pPr>
            <a:r>
              <a:rPr lang="en-GB" sz="2800" dirty="0"/>
              <a:t>To understand:</a:t>
            </a:r>
          </a:p>
          <a:p>
            <a:pPr lvl="0">
              <a:spcBef>
                <a:spcPts val="600"/>
              </a:spcBef>
            </a:pPr>
            <a:r>
              <a:rPr lang="en-GB" sz="2800" dirty="0"/>
              <a:t> the information that needs to be gathered from the client</a:t>
            </a:r>
          </a:p>
          <a:p>
            <a:pPr lvl="0">
              <a:spcBef>
                <a:spcPts val="600"/>
              </a:spcBef>
            </a:pPr>
            <a:r>
              <a:rPr lang="en-GB" sz="2800" dirty="0"/>
              <a:t>how to commence and defend actions in civil proceedings</a:t>
            </a:r>
          </a:p>
          <a:p>
            <a:pPr lvl="0">
              <a:spcBef>
                <a:spcPts val="600"/>
              </a:spcBef>
            </a:pPr>
            <a:r>
              <a:rPr lang="en-GB" sz="2800" dirty="0"/>
              <a:t>what pre action steps should be considered before a claim is issued</a:t>
            </a:r>
          </a:p>
          <a:p>
            <a:pPr lvl="0">
              <a:spcBef>
                <a:spcPts val="600"/>
              </a:spcBef>
            </a:pPr>
            <a:r>
              <a:rPr lang="en-GB" sz="2800" dirty="0"/>
              <a:t>the initial stages of proceedings</a:t>
            </a:r>
          </a:p>
        </p:txBody>
      </p:sp>
      <p:pic>
        <p:nvPicPr>
          <p:cNvPr id="6" name="Picture 5" descr="A cartoon character holding a sign&#10;&#10;Description automatically generated">
            <a:extLst>
              <a:ext uri="{FF2B5EF4-FFF2-40B4-BE49-F238E27FC236}">
                <a16:creationId xmlns:a16="http://schemas.microsoft.com/office/drawing/2014/main" id="{7CE92622-4E96-BC25-9B16-DEC999456E61}"/>
              </a:ext>
            </a:extLst>
          </p:cNvPr>
          <p:cNvPicPr>
            <a:picLocks noChangeAspect="1"/>
          </p:cNvPicPr>
          <p:nvPr/>
        </p:nvPicPr>
        <p:blipFill>
          <a:blip r:embed="rId2"/>
          <a:srcRect l="13550" r="7784"/>
          <a:stretch/>
        </p:blipFill>
        <p:spPr>
          <a:xfrm>
            <a:off x="359475" y="107205"/>
            <a:ext cx="3064795" cy="4701279"/>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p:spPr>
      </p:pic>
      <p:sp>
        <p:nvSpPr>
          <p:cNvPr id="11" name="Isosceles Triangle 1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339851" y="301565"/>
            <a:ext cx="9091696" cy="1297198"/>
          </a:xfrm>
        </p:spPr>
        <p:txBody>
          <a:bodyPr anchor="t">
            <a:normAutofit/>
          </a:bodyPr>
          <a:lstStyle/>
          <a:p>
            <a:r>
              <a:rPr lang="en-US" sz="3700" dirty="0"/>
              <a:t>What is the purpose of the first interview with the client? </a:t>
            </a:r>
          </a:p>
        </p:txBody>
      </p:sp>
      <p:sp>
        <p:nvSpPr>
          <p:cNvPr id="14" name="Content Placeholder 13"/>
          <p:cNvSpPr>
            <a:spLocks noGrp="1"/>
          </p:cNvSpPr>
          <p:nvPr>
            <p:ph idx="1"/>
          </p:nvPr>
        </p:nvSpPr>
        <p:spPr>
          <a:xfrm>
            <a:off x="461568" y="1693350"/>
            <a:ext cx="9027489" cy="4690198"/>
          </a:xfrm>
        </p:spPr>
        <p:txBody>
          <a:bodyPr>
            <a:normAutofit/>
          </a:bodyPr>
          <a:lstStyle/>
          <a:p>
            <a:pPr marL="0" indent="0">
              <a:buNone/>
            </a:pPr>
            <a:r>
              <a:rPr lang="en-GB" altLang="en-US" sz="2400" dirty="0">
                <a:solidFill>
                  <a:schemeClr val="tx1">
                    <a:alpha val="80000"/>
                  </a:schemeClr>
                </a:solidFill>
                <a:latin typeface="Calibri" panose="020F0502020204030204" pitchFamily="34" charset="0"/>
              </a:rPr>
              <a:t>To establish and advise:</a:t>
            </a:r>
          </a:p>
          <a:p>
            <a:pPr lvl="1"/>
            <a:r>
              <a:rPr lang="en-GB" altLang="en-US" sz="2400" dirty="0">
                <a:solidFill>
                  <a:schemeClr val="tx1">
                    <a:alpha val="80000"/>
                  </a:schemeClr>
                </a:solidFill>
                <a:latin typeface="Calibri" panose="020F0502020204030204" pitchFamily="34" charset="0"/>
              </a:rPr>
              <a:t>Is the claim viable?</a:t>
            </a:r>
          </a:p>
          <a:p>
            <a:pPr lvl="2"/>
            <a:r>
              <a:rPr lang="en-GB" altLang="en-US" sz="2400" dirty="0">
                <a:solidFill>
                  <a:schemeClr val="tx1">
                    <a:alpha val="80000"/>
                  </a:schemeClr>
                </a:solidFill>
                <a:latin typeface="Calibri" panose="020F0502020204030204" pitchFamily="34" charset="0"/>
              </a:rPr>
              <a:t>Does the client have a legal claim?</a:t>
            </a:r>
          </a:p>
          <a:p>
            <a:pPr lvl="2"/>
            <a:r>
              <a:rPr lang="en-GB" altLang="en-US" sz="2400" dirty="0">
                <a:solidFill>
                  <a:schemeClr val="tx1">
                    <a:alpha val="80000"/>
                  </a:schemeClr>
                </a:solidFill>
                <a:latin typeface="Calibri" panose="020F0502020204030204" pitchFamily="34" charset="0"/>
              </a:rPr>
              <a:t>What is the nature of that claim?</a:t>
            </a:r>
          </a:p>
          <a:p>
            <a:pPr lvl="2"/>
            <a:r>
              <a:rPr lang="en-GB" altLang="en-US" sz="2400" dirty="0">
                <a:solidFill>
                  <a:schemeClr val="tx1">
                    <a:alpha val="80000"/>
                  </a:schemeClr>
                </a:solidFill>
                <a:latin typeface="Calibri" panose="020F0502020204030204" pitchFamily="34" charset="0"/>
              </a:rPr>
              <a:t>What are the potential costs?</a:t>
            </a:r>
          </a:p>
          <a:p>
            <a:pPr lvl="2"/>
            <a:r>
              <a:rPr lang="en-GB" altLang="en-US" sz="2400" dirty="0">
                <a:solidFill>
                  <a:schemeClr val="tx1">
                    <a:alpha val="80000"/>
                  </a:schemeClr>
                </a:solidFill>
                <a:latin typeface="Calibri" panose="020F0502020204030204" pitchFamily="34" charset="0"/>
              </a:rPr>
              <a:t>What are the potential funding options?</a:t>
            </a:r>
          </a:p>
          <a:p>
            <a:pPr lvl="2"/>
            <a:endParaRPr lang="en-GB" altLang="en-US" sz="2400" dirty="0">
              <a:solidFill>
                <a:schemeClr val="tx1">
                  <a:alpha val="80000"/>
                </a:schemeClr>
              </a:solidFill>
              <a:latin typeface="Calibri" panose="020F0502020204030204" pitchFamily="34" charset="0"/>
            </a:endParaRPr>
          </a:p>
          <a:p>
            <a:pPr lvl="1"/>
            <a:r>
              <a:rPr lang="en-GB" altLang="en-US" sz="2400" dirty="0">
                <a:solidFill>
                  <a:schemeClr val="tx1">
                    <a:alpha val="80000"/>
                  </a:schemeClr>
                </a:solidFill>
                <a:latin typeface="Calibri" panose="020F0502020204030204" pitchFamily="34" charset="0"/>
              </a:rPr>
              <a:t>The most appropriate remedy</a:t>
            </a:r>
          </a:p>
          <a:p>
            <a:endParaRPr lang="en-US" sz="2400" dirty="0">
              <a:solidFill>
                <a:schemeClr val="tx1">
                  <a:alpha val="80000"/>
                </a:schemeClr>
              </a:solidFill>
            </a:endParaRPr>
          </a:p>
        </p:txBody>
      </p:sp>
      <p:pic>
        <p:nvPicPr>
          <p:cNvPr id="3" name="Picture 2">
            <a:extLst>
              <a:ext uri="{FF2B5EF4-FFF2-40B4-BE49-F238E27FC236}">
                <a16:creationId xmlns:a16="http://schemas.microsoft.com/office/drawing/2014/main" id="{1AF92D70-7E61-2B7A-EB00-B3D2381A0FCB}"/>
              </a:ext>
            </a:extLst>
          </p:cNvPr>
          <p:cNvPicPr>
            <a:picLocks noChangeAspect="1"/>
          </p:cNvPicPr>
          <p:nvPr/>
        </p:nvPicPr>
        <p:blipFill>
          <a:blip r:embed="rId2"/>
          <a:stretch>
            <a:fillRect/>
          </a:stretch>
        </p:blipFill>
        <p:spPr>
          <a:xfrm>
            <a:off x="8600746" y="1762839"/>
            <a:ext cx="2610258" cy="2275610"/>
          </a:xfrm>
          <a:prstGeom prst="rect">
            <a:avLst/>
          </a:prstGeom>
        </p:spPr>
      </p:pic>
    </p:spTree>
    <p:extLst>
      <p:ext uri="{BB962C8B-B14F-4D97-AF65-F5344CB8AC3E}">
        <p14:creationId xmlns:p14="http://schemas.microsoft.com/office/powerpoint/2010/main" val="27176047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04749-89CD-41D1-B0EF-B251FA5E440C}"/>
              </a:ext>
            </a:extLst>
          </p:cNvPr>
          <p:cNvSpPr>
            <a:spLocks noGrp="1"/>
          </p:cNvSpPr>
          <p:nvPr>
            <p:ph type="title"/>
          </p:nvPr>
        </p:nvSpPr>
        <p:spPr>
          <a:xfrm>
            <a:off x="722874" y="293524"/>
            <a:ext cx="7864012" cy="707886"/>
          </a:xfrm>
        </p:spPr>
        <p:txBody>
          <a:bodyPr anchor="b">
            <a:normAutofit/>
          </a:bodyPr>
          <a:lstStyle/>
          <a:p>
            <a:r>
              <a:rPr lang="en-GB" sz="4000" dirty="0"/>
              <a:t>Viability</a:t>
            </a:r>
          </a:p>
        </p:txBody>
      </p:sp>
      <p:sp>
        <p:nvSpPr>
          <p:cNvPr id="3" name="Content Placeholder 2">
            <a:extLst>
              <a:ext uri="{FF2B5EF4-FFF2-40B4-BE49-F238E27FC236}">
                <a16:creationId xmlns:a16="http://schemas.microsoft.com/office/drawing/2014/main" id="{99DA89DD-6BFB-4AC5-89B8-20E678C6540B}"/>
              </a:ext>
            </a:extLst>
          </p:cNvPr>
          <p:cNvSpPr>
            <a:spLocks noGrp="1"/>
          </p:cNvSpPr>
          <p:nvPr>
            <p:ph idx="1"/>
          </p:nvPr>
        </p:nvSpPr>
        <p:spPr>
          <a:xfrm>
            <a:off x="660053" y="1248901"/>
            <a:ext cx="8260582" cy="5315575"/>
          </a:xfrm>
        </p:spPr>
        <p:txBody>
          <a:bodyPr>
            <a:normAutofit/>
          </a:bodyPr>
          <a:lstStyle/>
          <a:p>
            <a:r>
              <a:rPr lang="en-GB" altLang="en-US" sz="2800" dirty="0">
                <a:solidFill>
                  <a:schemeClr val="tx1">
                    <a:alpha val="80000"/>
                  </a:schemeClr>
                </a:solidFill>
                <a:latin typeface="Calibri" panose="020F0502020204030204" pitchFamily="34" charset="0"/>
              </a:rPr>
              <a:t>Has the legal burden of proof been satisfied?</a:t>
            </a:r>
          </a:p>
          <a:p>
            <a:r>
              <a:rPr lang="en-GB" altLang="en-US" sz="2800" dirty="0">
                <a:solidFill>
                  <a:schemeClr val="tx1">
                    <a:alpha val="80000"/>
                  </a:schemeClr>
                </a:solidFill>
                <a:latin typeface="Calibri" panose="020F0502020204030204" pitchFamily="34" charset="0"/>
              </a:rPr>
              <a:t>Does the proposed defendant have any potential defence(s) and/ or counterclaim(s)?</a:t>
            </a:r>
          </a:p>
          <a:p>
            <a:r>
              <a:rPr lang="en-GB" altLang="en-US" sz="2800" dirty="0">
                <a:solidFill>
                  <a:schemeClr val="tx1">
                    <a:alpha val="80000"/>
                  </a:schemeClr>
                </a:solidFill>
                <a:latin typeface="Calibri" panose="020F0502020204030204" pitchFamily="34" charset="0"/>
              </a:rPr>
              <a:t>Is there any contributory negligence?</a:t>
            </a:r>
          </a:p>
          <a:p>
            <a:r>
              <a:rPr lang="en-GB" altLang="en-US" sz="2800" dirty="0">
                <a:solidFill>
                  <a:schemeClr val="tx1">
                    <a:alpha val="80000"/>
                  </a:schemeClr>
                </a:solidFill>
                <a:latin typeface="Calibri" panose="020F0502020204030204" pitchFamily="34" charset="0"/>
              </a:rPr>
              <a:t>Are there any limitation problems?</a:t>
            </a:r>
          </a:p>
          <a:p>
            <a:r>
              <a:rPr lang="en-GB" altLang="en-US" sz="2800" dirty="0">
                <a:solidFill>
                  <a:schemeClr val="tx1">
                    <a:alpha val="80000"/>
                  </a:schemeClr>
                </a:solidFill>
                <a:latin typeface="Calibri" panose="020F0502020204030204" pitchFamily="34" charset="0"/>
              </a:rPr>
              <a:t>Is the defendant’s identity and whereabouts known?</a:t>
            </a:r>
          </a:p>
          <a:p>
            <a:r>
              <a:rPr lang="en-GB" altLang="en-US" sz="2800" dirty="0">
                <a:solidFill>
                  <a:schemeClr val="tx1">
                    <a:alpha val="80000"/>
                  </a:schemeClr>
                </a:solidFill>
                <a:latin typeface="Calibri" panose="020F0502020204030204" pitchFamily="34" charset="0"/>
              </a:rPr>
              <a:t>Is the defendant solvent?</a:t>
            </a:r>
          </a:p>
          <a:p>
            <a:r>
              <a:rPr lang="en-GB" altLang="en-US" sz="2800" dirty="0">
                <a:solidFill>
                  <a:schemeClr val="tx1">
                    <a:alpha val="80000"/>
                  </a:schemeClr>
                </a:solidFill>
                <a:latin typeface="Calibri" panose="020F0502020204030204" pitchFamily="34" charset="0"/>
              </a:rPr>
              <a:t>What is the value of claim?</a:t>
            </a:r>
          </a:p>
          <a:p>
            <a:endParaRPr lang="en-GB" sz="1700" dirty="0">
              <a:solidFill>
                <a:schemeClr val="tx1">
                  <a:alpha val="80000"/>
                </a:schemeClr>
              </a:solidFill>
            </a:endParaRPr>
          </a:p>
        </p:txBody>
      </p:sp>
    </p:spTree>
    <p:extLst>
      <p:ext uri="{BB962C8B-B14F-4D97-AF65-F5344CB8AC3E}">
        <p14:creationId xmlns:p14="http://schemas.microsoft.com/office/powerpoint/2010/main" val="2471079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5D7C0-D2EA-46CA-A20C-633862254937}"/>
              </a:ext>
            </a:extLst>
          </p:cNvPr>
          <p:cNvSpPr>
            <a:spLocks noGrp="1"/>
          </p:cNvSpPr>
          <p:nvPr>
            <p:ph type="title"/>
          </p:nvPr>
        </p:nvSpPr>
        <p:spPr>
          <a:xfrm>
            <a:off x="382566" y="117842"/>
            <a:ext cx="9158249" cy="1314144"/>
          </a:xfrm>
        </p:spPr>
        <p:txBody>
          <a:bodyPr anchor="t">
            <a:normAutofit/>
          </a:bodyPr>
          <a:lstStyle/>
          <a:p>
            <a:r>
              <a:rPr lang="en-GB" sz="4000" dirty="0"/>
              <a:t>Remedies - what does the client want?</a:t>
            </a:r>
            <a:br>
              <a:rPr lang="en-GB" sz="4000" dirty="0"/>
            </a:br>
            <a:endParaRPr lang="en-GB" sz="4000" dirty="0"/>
          </a:p>
        </p:txBody>
      </p:sp>
      <p:sp>
        <p:nvSpPr>
          <p:cNvPr id="3" name="Content Placeholder 2">
            <a:extLst>
              <a:ext uri="{FF2B5EF4-FFF2-40B4-BE49-F238E27FC236}">
                <a16:creationId xmlns:a16="http://schemas.microsoft.com/office/drawing/2014/main" id="{8C8DA36B-341B-4BEB-9689-DB59D8976F97}"/>
              </a:ext>
            </a:extLst>
          </p:cNvPr>
          <p:cNvSpPr>
            <a:spLocks noGrp="1"/>
          </p:cNvSpPr>
          <p:nvPr>
            <p:ph idx="1"/>
          </p:nvPr>
        </p:nvSpPr>
        <p:spPr>
          <a:xfrm>
            <a:off x="382566" y="661359"/>
            <a:ext cx="9110329" cy="5814203"/>
          </a:xfrm>
        </p:spPr>
        <p:txBody>
          <a:bodyPr>
            <a:normAutofit/>
          </a:bodyPr>
          <a:lstStyle/>
          <a:p>
            <a:endParaRPr lang="en-GB" altLang="en-US" sz="2000" dirty="0">
              <a:solidFill>
                <a:schemeClr val="tx1">
                  <a:alpha val="80000"/>
                </a:schemeClr>
              </a:solidFill>
              <a:latin typeface="Calibri" panose="020F0502020204030204" pitchFamily="34" charset="0"/>
            </a:endParaRPr>
          </a:p>
          <a:p>
            <a:pPr lvl="1"/>
            <a:r>
              <a:rPr lang="en-GB" altLang="en-US" sz="2400" dirty="0">
                <a:solidFill>
                  <a:schemeClr val="tx1">
                    <a:alpha val="80000"/>
                  </a:schemeClr>
                </a:solidFill>
              </a:rPr>
              <a:t>Damages?</a:t>
            </a:r>
          </a:p>
          <a:p>
            <a:pPr lvl="2"/>
            <a:r>
              <a:rPr lang="en-GB" altLang="en-US" sz="2400" dirty="0">
                <a:solidFill>
                  <a:schemeClr val="tx1">
                    <a:alpha val="80000"/>
                  </a:schemeClr>
                </a:solidFill>
              </a:rPr>
              <a:t>Specified or Unspecified amounts</a:t>
            </a:r>
          </a:p>
          <a:p>
            <a:pPr lvl="2"/>
            <a:r>
              <a:rPr lang="en-GB" altLang="en-US" sz="2400" dirty="0">
                <a:solidFill>
                  <a:schemeClr val="tx1">
                    <a:alpha val="80000"/>
                  </a:schemeClr>
                </a:solidFill>
              </a:rPr>
              <a:t>General and Special damages </a:t>
            </a:r>
          </a:p>
          <a:p>
            <a:pPr lvl="2"/>
            <a:r>
              <a:rPr lang="en-GB" altLang="en-US" sz="2400" dirty="0">
                <a:solidFill>
                  <a:schemeClr val="tx1">
                    <a:alpha val="80000"/>
                  </a:schemeClr>
                </a:solidFill>
              </a:rPr>
              <a:t>Interest</a:t>
            </a:r>
          </a:p>
          <a:p>
            <a:pPr marL="914126" lvl="2" indent="0">
              <a:buNone/>
            </a:pPr>
            <a:endParaRPr lang="en-GB" altLang="en-US" sz="2400" dirty="0">
              <a:solidFill>
                <a:schemeClr val="tx1">
                  <a:alpha val="80000"/>
                </a:schemeClr>
              </a:solidFill>
            </a:endParaRPr>
          </a:p>
          <a:p>
            <a:pPr lvl="1"/>
            <a:r>
              <a:rPr lang="en-GB" altLang="en-US" sz="2400" dirty="0">
                <a:solidFill>
                  <a:schemeClr val="tx1">
                    <a:alpha val="80000"/>
                  </a:schemeClr>
                </a:solidFill>
              </a:rPr>
              <a:t>Specific Performance</a:t>
            </a:r>
          </a:p>
          <a:p>
            <a:pPr lvl="1"/>
            <a:r>
              <a:rPr lang="en-GB" altLang="en-US" sz="2400" dirty="0">
                <a:solidFill>
                  <a:schemeClr val="tx1">
                    <a:alpha val="80000"/>
                  </a:schemeClr>
                </a:solidFill>
              </a:rPr>
              <a:t>Injunction</a:t>
            </a:r>
          </a:p>
          <a:p>
            <a:pPr lvl="1"/>
            <a:r>
              <a:rPr lang="en-GB" altLang="en-US" sz="2400" dirty="0">
                <a:solidFill>
                  <a:schemeClr val="tx1">
                    <a:alpha val="80000"/>
                  </a:schemeClr>
                </a:solidFill>
              </a:rPr>
              <a:t>Possession Order</a:t>
            </a:r>
          </a:p>
          <a:p>
            <a:pPr lvl="1"/>
            <a:endParaRPr lang="en-GB" altLang="en-US" sz="2400" dirty="0">
              <a:solidFill>
                <a:schemeClr val="tx1">
                  <a:alpha val="80000"/>
                </a:schemeClr>
              </a:solidFill>
            </a:endParaRPr>
          </a:p>
          <a:p>
            <a:r>
              <a:rPr lang="en-GB" altLang="en-US" sz="2400" dirty="0">
                <a:solidFill>
                  <a:schemeClr val="tx1">
                    <a:alpha val="80000"/>
                  </a:schemeClr>
                </a:solidFill>
              </a:rPr>
              <a:t>Is ADR a more appropriate forum than court?</a:t>
            </a:r>
          </a:p>
          <a:p>
            <a:endParaRPr lang="en-GB" sz="2000" dirty="0">
              <a:solidFill>
                <a:schemeClr val="tx1">
                  <a:alpha val="80000"/>
                </a:schemeClr>
              </a:solidFill>
            </a:endParaRPr>
          </a:p>
        </p:txBody>
      </p:sp>
      <p:pic>
        <p:nvPicPr>
          <p:cNvPr id="5" name="Picture 4">
            <a:extLst>
              <a:ext uri="{FF2B5EF4-FFF2-40B4-BE49-F238E27FC236}">
                <a16:creationId xmlns:a16="http://schemas.microsoft.com/office/drawing/2014/main" id="{058193A0-5941-FB20-AFCC-566A9FCEA4CF}"/>
              </a:ext>
            </a:extLst>
          </p:cNvPr>
          <p:cNvPicPr>
            <a:picLocks noChangeAspect="1"/>
          </p:cNvPicPr>
          <p:nvPr/>
        </p:nvPicPr>
        <p:blipFill>
          <a:blip r:embed="rId2"/>
          <a:stretch>
            <a:fillRect/>
          </a:stretch>
        </p:blipFill>
        <p:spPr>
          <a:xfrm>
            <a:off x="8736746" y="1006152"/>
            <a:ext cx="2169430" cy="2079326"/>
          </a:xfrm>
          <a:prstGeom prst="rect">
            <a:avLst/>
          </a:prstGeom>
        </p:spPr>
      </p:pic>
    </p:spTree>
    <p:extLst>
      <p:ext uri="{BB962C8B-B14F-4D97-AF65-F5344CB8AC3E}">
        <p14:creationId xmlns:p14="http://schemas.microsoft.com/office/powerpoint/2010/main" val="23761953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67AE4-43AF-4BD8-A675-19F90DDDEA0E}"/>
              </a:ext>
            </a:extLst>
          </p:cNvPr>
          <p:cNvSpPr>
            <a:spLocks noGrp="1"/>
          </p:cNvSpPr>
          <p:nvPr>
            <p:ph type="title"/>
          </p:nvPr>
        </p:nvSpPr>
        <p:spPr>
          <a:xfrm>
            <a:off x="5536734" y="609600"/>
            <a:ext cx="3737268" cy="1320800"/>
          </a:xfrm>
        </p:spPr>
        <p:txBody>
          <a:bodyPr>
            <a:normAutofit/>
          </a:bodyPr>
          <a:lstStyle/>
          <a:p>
            <a:r>
              <a:rPr lang="en-GB"/>
              <a:t>Limitation</a:t>
            </a:r>
          </a:p>
        </p:txBody>
      </p:sp>
      <p:sp>
        <p:nvSpPr>
          <p:cNvPr id="3" name="Content Placeholder 2">
            <a:extLst>
              <a:ext uri="{FF2B5EF4-FFF2-40B4-BE49-F238E27FC236}">
                <a16:creationId xmlns:a16="http://schemas.microsoft.com/office/drawing/2014/main" id="{6C9AEF39-18D3-4C0E-82B8-F8C3C84AC10E}"/>
              </a:ext>
            </a:extLst>
          </p:cNvPr>
          <p:cNvSpPr>
            <a:spLocks noGrp="1"/>
          </p:cNvSpPr>
          <p:nvPr>
            <p:ph idx="1"/>
          </p:nvPr>
        </p:nvSpPr>
        <p:spPr>
          <a:xfrm>
            <a:off x="4335419" y="1545238"/>
            <a:ext cx="5544702" cy="4841185"/>
          </a:xfrm>
        </p:spPr>
        <p:txBody>
          <a:bodyPr>
            <a:normAutofit lnSpcReduction="10000"/>
          </a:bodyPr>
          <a:lstStyle/>
          <a:p>
            <a:r>
              <a:rPr lang="en-GB" altLang="en-US" sz="2400" u="sng" dirty="0">
                <a:latin typeface="+mj-lt"/>
              </a:rPr>
              <a:t>Ss 2 and 5 Limitation Act 1980 </a:t>
            </a:r>
          </a:p>
          <a:p>
            <a:pPr lvl="1"/>
            <a:r>
              <a:rPr lang="en-GB" altLang="en-US" sz="2400" dirty="0">
                <a:latin typeface="+mj-lt"/>
              </a:rPr>
              <a:t>The claimant has 6 years from date of accrual of the cause of action to commence proceedings – </a:t>
            </a:r>
            <a:r>
              <a:rPr lang="en-GB" altLang="en-US" sz="2400" dirty="0" err="1">
                <a:latin typeface="+mj-lt"/>
              </a:rPr>
              <a:t>ie</a:t>
            </a:r>
            <a:r>
              <a:rPr lang="en-GB" altLang="en-US" sz="2400" dirty="0">
                <a:latin typeface="+mj-lt"/>
              </a:rPr>
              <a:t> from the date the contract was breached or the date the tort was committed.</a:t>
            </a:r>
          </a:p>
          <a:p>
            <a:r>
              <a:rPr lang="en-GB" altLang="en-US" sz="2400" u="sng" dirty="0">
                <a:latin typeface="+mj-lt"/>
              </a:rPr>
              <a:t>Ss 11 and 14 Limitation Act 1980</a:t>
            </a:r>
          </a:p>
          <a:p>
            <a:pPr lvl="1"/>
            <a:r>
              <a:rPr lang="en-GB" altLang="en-US" sz="2400" dirty="0">
                <a:latin typeface="+mj-lt"/>
              </a:rPr>
              <a:t>In  PI and CN cases the claimant has 3 years from the date of accrual of the cause of action or 3 years from date of knowledge, if later.</a:t>
            </a:r>
          </a:p>
          <a:p>
            <a:endParaRPr lang="en-GB" dirty="0"/>
          </a:p>
        </p:txBody>
      </p:sp>
      <p:pic>
        <p:nvPicPr>
          <p:cNvPr id="5" name="Picture 4" descr="A red alarm clock with a yellow banner&#10;&#10;Description automatically generated">
            <a:extLst>
              <a:ext uri="{FF2B5EF4-FFF2-40B4-BE49-F238E27FC236}">
                <a16:creationId xmlns:a16="http://schemas.microsoft.com/office/drawing/2014/main" id="{81671019-6C46-26CF-27B7-2D8635CFFBD6}"/>
              </a:ext>
            </a:extLst>
          </p:cNvPr>
          <p:cNvPicPr>
            <a:picLocks noChangeAspect="1"/>
          </p:cNvPicPr>
          <p:nvPr/>
        </p:nvPicPr>
        <p:blipFill>
          <a:blip r:embed="rId2"/>
          <a:srcRect r="58110" b="-1"/>
          <a:stretch/>
        </p:blipFill>
        <p:spPr>
          <a:xfrm>
            <a:off x="20" y="-1"/>
            <a:ext cx="4520222"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7" name="Isosceles Triangle 6">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607544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D75B39D-FEC5-17B3-3BFF-B87110ECCDB8}"/>
              </a:ext>
            </a:extLst>
          </p:cNvPr>
          <p:cNvPicPr>
            <a:picLocks noChangeAspect="1"/>
          </p:cNvPicPr>
          <p:nvPr/>
        </p:nvPicPr>
        <p:blipFill>
          <a:blip r:embed="rId2"/>
          <a:srcRect r="38487" b="-1"/>
          <a:stretch/>
        </p:blipFill>
        <p:spPr>
          <a:xfrm>
            <a:off x="7076994" y="-1"/>
            <a:ext cx="5111829"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79196F32-B3DD-4801-A693-3C5589D35FBA}"/>
              </a:ext>
            </a:extLst>
          </p:cNvPr>
          <p:cNvSpPr>
            <a:spLocks noGrp="1"/>
          </p:cNvSpPr>
          <p:nvPr>
            <p:ph type="title"/>
          </p:nvPr>
        </p:nvSpPr>
        <p:spPr>
          <a:xfrm>
            <a:off x="395537" y="270294"/>
            <a:ext cx="5700463" cy="1320800"/>
          </a:xfrm>
        </p:spPr>
        <p:txBody>
          <a:bodyPr>
            <a:normAutofit/>
          </a:bodyPr>
          <a:lstStyle/>
          <a:p>
            <a:r>
              <a:rPr lang="en-GB" dirty="0"/>
              <a:t>Limitation Continued</a:t>
            </a:r>
          </a:p>
        </p:txBody>
      </p:sp>
      <p:sp>
        <p:nvSpPr>
          <p:cNvPr id="3" name="Content Placeholder 2">
            <a:extLst>
              <a:ext uri="{FF2B5EF4-FFF2-40B4-BE49-F238E27FC236}">
                <a16:creationId xmlns:a16="http://schemas.microsoft.com/office/drawing/2014/main" id="{8B7E2E62-A561-40D9-BEDA-DB9377FCFA8C}"/>
              </a:ext>
            </a:extLst>
          </p:cNvPr>
          <p:cNvSpPr>
            <a:spLocks noGrp="1"/>
          </p:cNvSpPr>
          <p:nvPr>
            <p:ph idx="1"/>
          </p:nvPr>
        </p:nvSpPr>
        <p:spPr>
          <a:xfrm>
            <a:off x="347691" y="1460590"/>
            <a:ext cx="6828348" cy="4441645"/>
          </a:xfrm>
        </p:spPr>
        <p:txBody>
          <a:bodyPr>
            <a:normAutofit/>
          </a:bodyPr>
          <a:lstStyle/>
          <a:p>
            <a:r>
              <a:rPr lang="en-GB" altLang="en-US" sz="2400" dirty="0"/>
              <a:t>The position of persons under a disability is that the limitation period doesn’t start until the disability ends </a:t>
            </a:r>
            <a:r>
              <a:rPr lang="en-GB" altLang="en-US" sz="2400" u="sng" dirty="0"/>
              <a:t>(s28 LA)</a:t>
            </a:r>
            <a:r>
              <a:rPr lang="en-GB" altLang="en-US" sz="2400" dirty="0"/>
              <a:t>.</a:t>
            </a:r>
          </a:p>
          <a:p>
            <a:r>
              <a:rPr lang="en-GB" altLang="en-US" sz="2400" dirty="0"/>
              <a:t>The position of minors is that the limitation period doesn’t start until their 18</a:t>
            </a:r>
            <a:r>
              <a:rPr lang="en-GB" altLang="en-US" sz="2400" baseline="30000" dirty="0"/>
              <a:t>th</a:t>
            </a:r>
            <a:r>
              <a:rPr lang="en-GB" altLang="en-US" sz="2400" dirty="0"/>
              <a:t> birthday (</a:t>
            </a:r>
            <a:r>
              <a:rPr lang="en-GB" altLang="en-US" sz="2400" u="sng" dirty="0"/>
              <a:t>s28 LA</a:t>
            </a:r>
            <a:r>
              <a:rPr lang="en-GB" altLang="en-US" sz="2400" dirty="0"/>
              <a:t>). </a:t>
            </a:r>
          </a:p>
          <a:p>
            <a:r>
              <a:rPr lang="en-GB" altLang="en-US" sz="2400" dirty="0"/>
              <a:t>In PI and CN cases the court has the discretion to disregard the limitation period (</a:t>
            </a:r>
            <a:r>
              <a:rPr lang="en-GB" altLang="en-US" sz="2400" u="sng" dirty="0"/>
              <a:t>s33 LA</a:t>
            </a:r>
            <a:r>
              <a:rPr lang="en-GB" altLang="en-US" sz="2400" dirty="0"/>
              <a:t>). </a:t>
            </a:r>
          </a:p>
          <a:p>
            <a:pPr marL="0" indent="0">
              <a:buNone/>
            </a:pPr>
            <a:endParaRPr lang="en-GB" dirty="0"/>
          </a:p>
        </p:txBody>
      </p:sp>
      <p:cxnSp>
        <p:nvCxnSpPr>
          <p:cNvPr id="7" name="Straight Connector 6">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9"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06061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63CB8-7414-46BE-83DB-02A66A217FF0}"/>
              </a:ext>
            </a:extLst>
          </p:cNvPr>
          <p:cNvSpPr>
            <a:spLocks noGrp="1"/>
          </p:cNvSpPr>
          <p:nvPr>
            <p:ph type="title"/>
          </p:nvPr>
        </p:nvSpPr>
        <p:spPr>
          <a:xfrm>
            <a:off x="500607" y="407796"/>
            <a:ext cx="7864012" cy="707886"/>
          </a:xfrm>
        </p:spPr>
        <p:txBody>
          <a:bodyPr anchor="b">
            <a:normAutofit/>
          </a:bodyPr>
          <a:lstStyle/>
          <a:p>
            <a:r>
              <a:rPr lang="en-GB" sz="4000" dirty="0"/>
              <a:t>Dealing with limitation issues </a:t>
            </a:r>
          </a:p>
        </p:txBody>
      </p:sp>
      <p:sp>
        <p:nvSpPr>
          <p:cNvPr id="3" name="Content Placeholder 2">
            <a:extLst>
              <a:ext uri="{FF2B5EF4-FFF2-40B4-BE49-F238E27FC236}">
                <a16:creationId xmlns:a16="http://schemas.microsoft.com/office/drawing/2014/main" id="{1AAFB5A6-4236-4ABD-9927-4A0A74880628}"/>
              </a:ext>
            </a:extLst>
          </p:cNvPr>
          <p:cNvSpPr>
            <a:spLocks noGrp="1"/>
          </p:cNvSpPr>
          <p:nvPr>
            <p:ph idx="1"/>
          </p:nvPr>
        </p:nvSpPr>
        <p:spPr>
          <a:xfrm>
            <a:off x="575370" y="1408698"/>
            <a:ext cx="8999951" cy="4894336"/>
          </a:xfrm>
        </p:spPr>
        <p:txBody>
          <a:bodyPr>
            <a:normAutofit fontScale="92500" lnSpcReduction="20000"/>
          </a:bodyPr>
          <a:lstStyle/>
          <a:p>
            <a:r>
              <a:rPr lang="en-GB" altLang="en-US" sz="3000" dirty="0">
                <a:solidFill>
                  <a:schemeClr val="tx1">
                    <a:alpha val="80000"/>
                  </a:schemeClr>
                </a:solidFill>
              </a:rPr>
              <a:t>The claimant:</a:t>
            </a:r>
          </a:p>
          <a:p>
            <a:pPr lvl="1"/>
            <a:r>
              <a:rPr lang="en-GB" altLang="en-US" sz="3000" dirty="0">
                <a:solidFill>
                  <a:schemeClr val="tx1">
                    <a:alpha val="80000"/>
                  </a:schemeClr>
                </a:solidFill>
              </a:rPr>
              <a:t>Should make appropriate reference in the particulars of claim.</a:t>
            </a:r>
          </a:p>
          <a:p>
            <a:pPr lvl="1"/>
            <a:r>
              <a:rPr lang="en-GB" altLang="en-US" sz="3000" dirty="0">
                <a:solidFill>
                  <a:schemeClr val="tx1">
                    <a:alpha val="80000"/>
                  </a:schemeClr>
                </a:solidFill>
              </a:rPr>
              <a:t>In PI cases they could apply for the court to disregard the limitation period. </a:t>
            </a:r>
          </a:p>
          <a:p>
            <a:pPr lvl="1"/>
            <a:r>
              <a:rPr lang="en-GB" altLang="en-US" sz="3000" dirty="0">
                <a:solidFill>
                  <a:schemeClr val="tx1">
                    <a:alpha val="80000"/>
                  </a:schemeClr>
                </a:solidFill>
              </a:rPr>
              <a:t>They could request that the limitation point is dealt with at a preliminary hearing. </a:t>
            </a:r>
          </a:p>
          <a:p>
            <a:r>
              <a:rPr lang="en-GB" altLang="en-US" sz="3000" dirty="0">
                <a:solidFill>
                  <a:schemeClr val="tx1">
                    <a:alpha val="80000"/>
                  </a:schemeClr>
                </a:solidFill>
              </a:rPr>
              <a:t>The defendant:</a:t>
            </a:r>
          </a:p>
          <a:p>
            <a:pPr lvl="1"/>
            <a:r>
              <a:rPr lang="en-GB" altLang="en-US" sz="3000" dirty="0">
                <a:solidFill>
                  <a:schemeClr val="tx1">
                    <a:alpha val="80000"/>
                  </a:schemeClr>
                </a:solidFill>
              </a:rPr>
              <a:t>Must deal with that point in their defence.</a:t>
            </a:r>
          </a:p>
          <a:p>
            <a:pPr lvl="1"/>
            <a:r>
              <a:rPr lang="en-GB" altLang="en-US" sz="3000" dirty="0">
                <a:solidFill>
                  <a:schemeClr val="tx1">
                    <a:alpha val="80000"/>
                  </a:schemeClr>
                </a:solidFill>
              </a:rPr>
              <a:t>They should make an early application to have case struck out</a:t>
            </a:r>
          </a:p>
          <a:p>
            <a:endParaRPr lang="en-GB" sz="1900" dirty="0">
              <a:solidFill>
                <a:schemeClr val="tx1">
                  <a:alpha val="80000"/>
                </a:schemeClr>
              </a:solidFill>
            </a:endParaRPr>
          </a:p>
        </p:txBody>
      </p:sp>
    </p:spTree>
    <p:extLst>
      <p:ext uri="{BB962C8B-B14F-4D97-AF65-F5344CB8AC3E}">
        <p14:creationId xmlns:p14="http://schemas.microsoft.com/office/powerpoint/2010/main" val="2763547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F4BBB43-1DEB-25CD-65A0-96C3963D2676}"/>
              </a:ext>
            </a:extLst>
          </p:cNvPr>
          <p:cNvPicPr>
            <a:picLocks noChangeAspect="1"/>
          </p:cNvPicPr>
          <p:nvPr/>
        </p:nvPicPr>
        <p:blipFill>
          <a:blip r:embed="rId2"/>
          <a:srcRect l="10135" r="33263" b="1"/>
          <a:stretch/>
        </p:blipFill>
        <p:spPr>
          <a:xfrm>
            <a:off x="7246044" y="-1"/>
            <a:ext cx="494595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61B9B14C-12C5-4016-A627-BC5EE82577CD}"/>
              </a:ext>
            </a:extLst>
          </p:cNvPr>
          <p:cNvSpPr>
            <a:spLocks noGrp="1"/>
          </p:cNvSpPr>
          <p:nvPr>
            <p:ph type="title"/>
          </p:nvPr>
        </p:nvSpPr>
        <p:spPr>
          <a:xfrm>
            <a:off x="466446" y="203200"/>
            <a:ext cx="9481966" cy="1320800"/>
          </a:xfrm>
        </p:spPr>
        <p:txBody>
          <a:bodyPr>
            <a:normAutofit/>
          </a:bodyPr>
          <a:lstStyle/>
          <a:p>
            <a:r>
              <a:rPr lang="en-GB" dirty="0"/>
              <a:t>Defendant’s Solvency ( do they have enough money to make it worthwhile to sue?) </a:t>
            </a:r>
          </a:p>
        </p:txBody>
      </p:sp>
      <p:sp>
        <p:nvSpPr>
          <p:cNvPr id="3" name="Content Placeholder 2">
            <a:extLst>
              <a:ext uri="{FF2B5EF4-FFF2-40B4-BE49-F238E27FC236}">
                <a16:creationId xmlns:a16="http://schemas.microsoft.com/office/drawing/2014/main" id="{FB9DD994-E893-4D7F-8FE4-CA2DAE5A227B}"/>
              </a:ext>
            </a:extLst>
          </p:cNvPr>
          <p:cNvSpPr>
            <a:spLocks noGrp="1"/>
          </p:cNvSpPr>
          <p:nvPr>
            <p:ph idx="1"/>
          </p:nvPr>
        </p:nvSpPr>
        <p:spPr>
          <a:xfrm>
            <a:off x="466446" y="1727200"/>
            <a:ext cx="7234067" cy="4827119"/>
          </a:xfrm>
        </p:spPr>
        <p:txBody>
          <a:bodyPr>
            <a:normAutofit/>
          </a:bodyPr>
          <a:lstStyle/>
          <a:p>
            <a:pPr>
              <a:lnSpc>
                <a:spcPct val="90000"/>
              </a:lnSpc>
              <a:defRPr/>
            </a:pPr>
            <a:r>
              <a:rPr lang="en-GB" altLang="en-US" sz="2400" dirty="0"/>
              <a:t>In Motor Claims:</a:t>
            </a:r>
          </a:p>
          <a:p>
            <a:pPr lvl="1">
              <a:lnSpc>
                <a:spcPct val="90000"/>
              </a:lnSpc>
              <a:defRPr/>
            </a:pPr>
            <a:r>
              <a:rPr lang="en-GB" altLang="en-US" sz="2400" dirty="0"/>
              <a:t>Does defendant have motor insurance? This is compulsory under </a:t>
            </a:r>
            <a:r>
              <a:rPr lang="en-GB" altLang="en-US" sz="2400" u="sng" dirty="0"/>
              <a:t>s143</a:t>
            </a:r>
            <a:r>
              <a:rPr lang="en-GB" altLang="en-US" sz="2400" dirty="0"/>
              <a:t> and </a:t>
            </a:r>
            <a:r>
              <a:rPr lang="en-GB" altLang="en-US" sz="2400" u="sng" dirty="0"/>
              <a:t>s145 </a:t>
            </a:r>
            <a:r>
              <a:rPr lang="en-GB" altLang="en-US" sz="2400" dirty="0"/>
              <a:t>of the </a:t>
            </a:r>
            <a:r>
              <a:rPr lang="en-GB" altLang="en-US" sz="2400" u="sng" dirty="0"/>
              <a:t>Road Traffic Act 1988. </a:t>
            </a:r>
          </a:p>
          <a:p>
            <a:pPr lvl="2">
              <a:lnSpc>
                <a:spcPct val="90000"/>
              </a:lnSpc>
              <a:defRPr/>
            </a:pPr>
            <a:r>
              <a:rPr lang="en-GB" altLang="en-US" sz="2400" dirty="0"/>
              <a:t>Under </a:t>
            </a:r>
            <a:r>
              <a:rPr lang="en-GB" altLang="en-US" sz="2400" u="sng" dirty="0"/>
              <a:t>s152 </a:t>
            </a:r>
            <a:r>
              <a:rPr lang="en-GB" altLang="en-US" sz="2400" dirty="0"/>
              <a:t>of the </a:t>
            </a:r>
            <a:r>
              <a:rPr lang="en-GB" altLang="en-US" sz="2400" u="sng" dirty="0"/>
              <a:t>Road Traffic Act 1988</a:t>
            </a:r>
            <a:r>
              <a:rPr lang="en-GB" altLang="en-US" sz="2400" dirty="0"/>
              <a:t> notice must be provided to the insurer before or within 7 days of commencing proceedings.</a:t>
            </a:r>
          </a:p>
          <a:p>
            <a:pPr lvl="1">
              <a:lnSpc>
                <a:spcPct val="90000"/>
              </a:lnSpc>
              <a:defRPr/>
            </a:pPr>
            <a:r>
              <a:rPr lang="en-GB" altLang="en-US" sz="2400" dirty="0"/>
              <a:t>If the defendant has no motor insurance or the defendant is unknown (untraceable), then the matter will be dealt with by the Motor Insurers Bureau (MIB). </a:t>
            </a:r>
          </a:p>
          <a:p>
            <a:pPr>
              <a:lnSpc>
                <a:spcPct val="90000"/>
              </a:lnSpc>
            </a:pPr>
            <a:endParaRPr lang="en-GB" dirty="0"/>
          </a:p>
        </p:txBody>
      </p:sp>
      <p:cxnSp>
        <p:nvCxnSpPr>
          <p:cNvPr id="7" name="Straight Connector 6">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6738453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D497E-7885-4393-A523-CB60EAF7CDD8}"/>
              </a:ext>
            </a:extLst>
          </p:cNvPr>
          <p:cNvSpPr>
            <a:spLocks noGrp="1"/>
          </p:cNvSpPr>
          <p:nvPr>
            <p:ph type="title"/>
          </p:nvPr>
        </p:nvSpPr>
        <p:spPr>
          <a:xfrm>
            <a:off x="2849562" y="609600"/>
            <a:ext cx="6424440" cy="1320800"/>
          </a:xfrm>
        </p:spPr>
        <p:txBody>
          <a:bodyPr>
            <a:normAutofit/>
          </a:bodyPr>
          <a:lstStyle/>
          <a:p>
            <a:r>
              <a:rPr lang="en-GB"/>
              <a:t>Motor Insurers Bureau (the MIB) and Uninsured Drivers</a:t>
            </a:r>
          </a:p>
        </p:txBody>
      </p:sp>
      <p:pic>
        <p:nvPicPr>
          <p:cNvPr id="5" name="Picture 4" descr="Two men in suits&#10;&#10;Description automatically generated with low confidence">
            <a:extLst>
              <a:ext uri="{FF2B5EF4-FFF2-40B4-BE49-F238E27FC236}">
                <a16:creationId xmlns:a16="http://schemas.microsoft.com/office/drawing/2014/main" id="{90F008E7-BC4C-058B-F4B8-4CA3799876A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0236" r="15340" b="9090"/>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7" name="Isosceles Triangle 6">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F056737-1C9B-4B6D-883A-1C074310C604}"/>
              </a:ext>
            </a:extLst>
          </p:cNvPr>
          <p:cNvSpPr>
            <a:spLocks noGrp="1"/>
          </p:cNvSpPr>
          <p:nvPr>
            <p:ph idx="1"/>
          </p:nvPr>
        </p:nvSpPr>
        <p:spPr>
          <a:xfrm>
            <a:off x="2849561" y="2160589"/>
            <a:ext cx="7116823" cy="3880773"/>
          </a:xfrm>
        </p:spPr>
        <p:txBody>
          <a:bodyPr>
            <a:normAutofit lnSpcReduction="10000"/>
          </a:bodyPr>
          <a:lstStyle/>
          <a:p>
            <a:r>
              <a:rPr lang="en-US" altLang="en-US" sz="2400" dirty="0">
                <a:latin typeface="+mj-lt"/>
              </a:rPr>
              <a:t>A claimant is entitled to be paid any unsatisfied judgement under the relevant Uninsured Drivers’ Agreement.</a:t>
            </a:r>
          </a:p>
          <a:p>
            <a:r>
              <a:rPr lang="en-US" altLang="en-US" sz="2400" dirty="0">
                <a:latin typeface="+mj-lt"/>
              </a:rPr>
              <a:t>A claim against an uninsured driver is pursued in the normal way, except that:</a:t>
            </a:r>
          </a:p>
          <a:p>
            <a:pPr lvl="1"/>
            <a:r>
              <a:rPr lang="en-US" altLang="en-US" sz="2400" dirty="0">
                <a:latin typeface="+mj-lt"/>
              </a:rPr>
              <a:t>An application to the  MIB must be submitted on the correct form (available on the MIB website).</a:t>
            </a:r>
          </a:p>
          <a:p>
            <a:pPr lvl="1"/>
            <a:r>
              <a:rPr lang="en-US" altLang="en-US" sz="2400" dirty="0">
                <a:latin typeface="+mj-lt"/>
              </a:rPr>
              <a:t>The MIB should be joined to any proceedings from the outset. </a:t>
            </a:r>
          </a:p>
          <a:p>
            <a:endParaRPr lang="en-GB" dirty="0"/>
          </a:p>
        </p:txBody>
      </p:sp>
    </p:spTree>
    <p:extLst>
      <p:ext uri="{BB962C8B-B14F-4D97-AF65-F5344CB8AC3E}">
        <p14:creationId xmlns:p14="http://schemas.microsoft.com/office/powerpoint/2010/main" val="10226794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EBA78-3083-43C4-98DC-E9E335248B63}"/>
              </a:ext>
            </a:extLst>
          </p:cNvPr>
          <p:cNvSpPr>
            <a:spLocks noGrp="1"/>
          </p:cNvSpPr>
          <p:nvPr>
            <p:ph type="title"/>
          </p:nvPr>
        </p:nvSpPr>
        <p:spPr>
          <a:xfrm>
            <a:off x="384036" y="258793"/>
            <a:ext cx="8596668" cy="1320800"/>
          </a:xfrm>
        </p:spPr>
        <p:txBody>
          <a:bodyPr>
            <a:normAutofit/>
          </a:bodyPr>
          <a:lstStyle/>
          <a:p>
            <a:r>
              <a:rPr lang="en-GB" dirty="0"/>
              <a:t>Motor Insurers Bureau and Untraced Drivers</a:t>
            </a:r>
          </a:p>
        </p:txBody>
      </p:sp>
      <p:sp>
        <p:nvSpPr>
          <p:cNvPr id="3" name="Content Placeholder 2">
            <a:extLst>
              <a:ext uri="{FF2B5EF4-FFF2-40B4-BE49-F238E27FC236}">
                <a16:creationId xmlns:a16="http://schemas.microsoft.com/office/drawing/2014/main" id="{AD6D0DCD-2067-4626-B0F5-93994D6FEC55}"/>
              </a:ext>
            </a:extLst>
          </p:cNvPr>
          <p:cNvSpPr>
            <a:spLocks noGrp="1"/>
          </p:cNvSpPr>
          <p:nvPr>
            <p:ph idx="1"/>
          </p:nvPr>
        </p:nvSpPr>
        <p:spPr>
          <a:xfrm>
            <a:off x="441546" y="1579593"/>
            <a:ext cx="9237292" cy="4453147"/>
          </a:xfrm>
        </p:spPr>
        <p:txBody>
          <a:bodyPr>
            <a:normAutofit/>
          </a:bodyPr>
          <a:lstStyle/>
          <a:p>
            <a:r>
              <a:rPr lang="en-GB" altLang="en-US" sz="2400" dirty="0"/>
              <a:t>Where the driver of a vehicle causes an accident, and that driver cannot be traced, the claimant should apply directly to the MIB under the relevant Untraced Drivers Agreement.</a:t>
            </a:r>
          </a:p>
          <a:p>
            <a:r>
              <a:rPr lang="en-GB" altLang="en-US" sz="2400" dirty="0"/>
              <a:t>The application form is the same as that used when applying to the MIB, under the Uninsured Drivers Agreement.</a:t>
            </a:r>
          </a:p>
          <a:p>
            <a:r>
              <a:rPr lang="en-GB" altLang="en-US" sz="2400" dirty="0"/>
              <a:t>Once an application is received by the MIB, either an offer of an award will be made or the application will be rejected. Where the application is rejected reasons will be given.  </a:t>
            </a:r>
          </a:p>
          <a:p>
            <a:endParaRPr lang="en-GB" dirty="0"/>
          </a:p>
        </p:txBody>
      </p:sp>
      <p:pic>
        <p:nvPicPr>
          <p:cNvPr id="5" name="Picture 4" descr="A person driving a small car&#10;&#10;Description automatically generated with medium confidence">
            <a:extLst>
              <a:ext uri="{FF2B5EF4-FFF2-40B4-BE49-F238E27FC236}">
                <a16:creationId xmlns:a16="http://schemas.microsoft.com/office/drawing/2014/main" id="{13A91E5C-2D24-E577-AD54-456872BDC1C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383690" y="4721452"/>
            <a:ext cx="2366764" cy="1311288"/>
          </a:xfrm>
          <a:prstGeom prst="rect">
            <a:avLst/>
          </a:prstGeom>
        </p:spPr>
      </p:pic>
    </p:spTree>
    <p:extLst>
      <p:ext uri="{BB962C8B-B14F-4D97-AF65-F5344CB8AC3E}">
        <p14:creationId xmlns:p14="http://schemas.microsoft.com/office/powerpoint/2010/main" val="2165381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8505C-2A6C-4E0D-9F78-899DCAD89CB2}"/>
              </a:ext>
            </a:extLst>
          </p:cNvPr>
          <p:cNvSpPr>
            <a:spLocks noGrp="1"/>
          </p:cNvSpPr>
          <p:nvPr>
            <p:ph type="title"/>
          </p:nvPr>
        </p:nvSpPr>
        <p:spPr>
          <a:xfrm>
            <a:off x="1392003" y="495368"/>
            <a:ext cx="7864012" cy="707886"/>
          </a:xfrm>
        </p:spPr>
        <p:txBody>
          <a:bodyPr anchor="b">
            <a:normAutofit fontScale="90000"/>
          </a:bodyPr>
          <a:lstStyle/>
          <a:p>
            <a:r>
              <a:rPr lang="en-GB" sz="4000" dirty="0"/>
              <a:t>What about other types of claims?</a:t>
            </a:r>
          </a:p>
        </p:txBody>
      </p:sp>
      <p:sp>
        <p:nvSpPr>
          <p:cNvPr id="3" name="Content Placeholder 2">
            <a:extLst>
              <a:ext uri="{FF2B5EF4-FFF2-40B4-BE49-F238E27FC236}">
                <a16:creationId xmlns:a16="http://schemas.microsoft.com/office/drawing/2014/main" id="{7DEDF315-C167-49BC-BCD8-6127EDD55E16}"/>
              </a:ext>
            </a:extLst>
          </p:cNvPr>
          <p:cNvSpPr>
            <a:spLocks noGrp="1"/>
          </p:cNvSpPr>
          <p:nvPr>
            <p:ph idx="1"/>
          </p:nvPr>
        </p:nvSpPr>
        <p:spPr>
          <a:xfrm>
            <a:off x="1248230" y="1817015"/>
            <a:ext cx="7864013" cy="4278985"/>
          </a:xfrm>
        </p:spPr>
        <p:txBody>
          <a:bodyPr>
            <a:normAutofit fontScale="92500" lnSpcReduction="20000"/>
          </a:bodyPr>
          <a:lstStyle/>
          <a:p>
            <a:pPr lvl="1"/>
            <a:r>
              <a:rPr lang="en-US" altLang="en-US" sz="3300" dirty="0">
                <a:solidFill>
                  <a:schemeClr val="tx1">
                    <a:alpha val="80000"/>
                  </a:schemeClr>
                </a:solidFill>
                <a:latin typeface="+mj-lt"/>
              </a:rPr>
              <a:t>Does the defendant have any insurance? </a:t>
            </a:r>
          </a:p>
          <a:p>
            <a:pPr lvl="1"/>
            <a:r>
              <a:rPr lang="en-US" altLang="en-US" sz="3300" dirty="0">
                <a:solidFill>
                  <a:schemeClr val="tx1">
                    <a:alpha val="80000"/>
                  </a:schemeClr>
                </a:solidFill>
                <a:latin typeface="+mj-lt"/>
              </a:rPr>
              <a:t>If the defendant is a company, check Companies House.</a:t>
            </a:r>
          </a:p>
          <a:p>
            <a:pPr lvl="1"/>
            <a:r>
              <a:rPr lang="en-US" altLang="en-US" sz="3300" dirty="0">
                <a:solidFill>
                  <a:schemeClr val="tx1">
                    <a:alpha val="80000"/>
                  </a:schemeClr>
                </a:solidFill>
                <a:latin typeface="+mj-lt"/>
              </a:rPr>
              <a:t>What assets does the defendant own?</a:t>
            </a:r>
          </a:p>
          <a:p>
            <a:pPr lvl="1"/>
            <a:r>
              <a:rPr lang="en-US" altLang="en-US" sz="3300" dirty="0">
                <a:solidFill>
                  <a:schemeClr val="tx1">
                    <a:alpha val="80000"/>
                  </a:schemeClr>
                </a:solidFill>
                <a:latin typeface="+mj-lt"/>
              </a:rPr>
              <a:t>Is the defendant employed? </a:t>
            </a:r>
          </a:p>
          <a:p>
            <a:pPr lvl="1"/>
            <a:endParaRPr lang="en-US" altLang="en-US" sz="3300" dirty="0">
              <a:solidFill>
                <a:schemeClr val="tx1">
                  <a:alpha val="80000"/>
                </a:schemeClr>
              </a:solidFill>
              <a:latin typeface="+mj-lt"/>
            </a:endParaRPr>
          </a:p>
          <a:p>
            <a:pPr marL="457063" lvl="1" indent="0">
              <a:buNone/>
            </a:pPr>
            <a:endParaRPr lang="en-US" altLang="en-US" sz="2400" dirty="0">
              <a:solidFill>
                <a:schemeClr val="tx1">
                  <a:alpha val="80000"/>
                </a:schemeClr>
              </a:solidFill>
              <a:latin typeface="Calibri" panose="020F0502020204030204" pitchFamily="34" charset="0"/>
            </a:endParaRPr>
          </a:p>
          <a:p>
            <a:pPr marL="457063" lvl="1" indent="0">
              <a:buNone/>
            </a:pPr>
            <a:r>
              <a:rPr lang="en-US" altLang="en-US" sz="3200" b="1" dirty="0">
                <a:solidFill>
                  <a:schemeClr val="tx1">
                    <a:alpha val="80000"/>
                  </a:schemeClr>
                </a:solidFill>
                <a:latin typeface="Calibri" panose="020F0502020204030204" pitchFamily="34" charset="0"/>
              </a:rPr>
              <a:t>ARE THEY WORTH SUING?</a:t>
            </a:r>
          </a:p>
          <a:p>
            <a:endParaRPr lang="en-GB" sz="2400" dirty="0">
              <a:solidFill>
                <a:schemeClr val="tx1">
                  <a:alpha val="80000"/>
                </a:schemeClr>
              </a:solidFill>
            </a:endParaRPr>
          </a:p>
        </p:txBody>
      </p:sp>
    </p:spTree>
    <p:extLst>
      <p:ext uri="{BB962C8B-B14F-4D97-AF65-F5344CB8AC3E}">
        <p14:creationId xmlns:p14="http://schemas.microsoft.com/office/powerpoint/2010/main" val="3470233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15125-E9E7-F888-15D9-9281CFE71AEE}"/>
              </a:ext>
            </a:extLst>
          </p:cNvPr>
          <p:cNvSpPr txBox="1">
            <a:spLocks noGrp="1"/>
          </p:cNvSpPr>
          <p:nvPr>
            <p:ph type="title"/>
          </p:nvPr>
        </p:nvSpPr>
        <p:spPr/>
        <p:txBody>
          <a:bodyPr/>
          <a:lstStyle/>
          <a:p>
            <a:pPr lvl="0"/>
            <a:r>
              <a:rPr lang="en-GB"/>
              <a:t>Preparing Client’s Proof</a:t>
            </a:r>
          </a:p>
        </p:txBody>
      </p:sp>
      <p:sp>
        <p:nvSpPr>
          <p:cNvPr id="3" name="Content Placeholder 2">
            <a:extLst>
              <a:ext uri="{FF2B5EF4-FFF2-40B4-BE49-F238E27FC236}">
                <a16:creationId xmlns:a16="http://schemas.microsoft.com/office/drawing/2014/main" id="{AAC2472A-23B9-532C-AFD6-3C81A13DD3CD}"/>
              </a:ext>
            </a:extLst>
          </p:cNvPr>
          <p:cNvSpPr txBox="1">
            <a:spLocks noGrp="1"/>
          </p:cNvSpPr>
          <p:nvPr>
            <p:ph idx="1"/>
          </p:nvPr>
        </p:nvSpPr>
        <p:spPr>
          <a:xfrm>
            <a:off x="488869" y="1399753"/>
            <a:ext cx="9241463" cy="4512436"/>
          </a:xfrm>
        </p:spPr>
        <p:txBody>
          <a:bodyPr/>
          <a:lstStyle/>
          <a:p>
            <a:pPr lvl="0"/>
            <a:r>
              <a:rPr lang="en-GB" sz="2400" dirty="0"/>
              <a:t>The client’s initial proof needs to be prepared. This is not the same as a </a:t>
            </a:r>
            <a:r>
              <a:rPr lang="en-GB" sz="2400" u="sng" dirty="0"/>
              <a:t>CPR 32 </a:t>
            </a:r>
            <a:r>
              <a:rPr lang="en-GB" sz="2400" dirty="0"/>
              <a:t>compliant witness statement. </a:t>
            </a:r>
          </a:p>
          <a:p>
            <a:pPr lvl="0"/>
            <a:r>
              <a:rPr lang="en-GB" sz="2400" dirty="0"/>
              <a:t>Essentially the client’s proof is the notes of what your client said at the initial meeting, formulated into a statement.</a:t>
            </a:r>
          </a:p>
          <a:p>
            <a:pPr lvl="0"/>
            <a:r>
              <a:rPr lang="en-GB" sz="2400" dirty="0"/>
              <a:t>The proof needs to checked by your client, and should be signed and dated by them.</a:t>
            </a:r>
          </a:p>
          <a:p>
            <a:pPr lvl="0"/>
            <a:r>
              <a:rPr lang="en-US" sz="2400" dirty="0"/>
              <a:t>The proof will normally be edited further for the purposes of producing a witness statement, if court proceedings are issued.</a:t>
            </a:r>
            <a:endParaRPr lang="en-GB" sz="2400" dirty="0"/>
          </a:p>
          <a:p>
            <a:pPr lvl="0"/>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BDE84-C578-B63D-8906-8822284EE9B9}"/>
              </a:ext>
            </a:extLst>
          </p:cNvPr>
          <p:cNvSpPr txBox="1">
            <a:spLocks noGrp="1"/>
          </p:cNvSpPr>
          <p:nvPr>
            <p:ph type="title"/>
          </p:nvPr>
        </p:nvSpPr>
        <p:spPr>
          <a:xfrm>
            <a:off x="300405" y="246632"/>
            <a:ext cx="8596668" cy="1320800"/>
          </a:xfrm>
        </p:spPr>
        <p:txBody>
          <a:bodyPr/>
          <a:lstStyle/>
          <a:p>
            <a:pPr lvl="0"/>
            <a:r>
              <a:rPr lang="en-GB" dirty="0"/>
              <a:t>Information required in a personal injury claim</a:t>
            </a:r>
          </a:p>
        </p:txBody>
      </p:sp>
      <p:sp>
        <p:nvSpPr>
          <p:cNvPr id="3" name="Content Placeholder 2">
            <a:extLst>
              <a:ext uri="{FF2B5EF4-FFF2-40B4-BE49-F238E27FC236}">
                <a16:creationId xmlns:a16="http://schemas.microsoft.com/office/drawing/2014/main" id="{40247582-8EF8-019B-9FE9-E6251F4483E8}"/>
              </a:ext>
            </a:extLst>
          </p:cNvPr>
          <p:cNvSpPr txBox="1">
            <a:spLocks noGrp="1"/>
          </p:cNvSpPr>
          <p:nvPr>
            <p:ph idx="1"/>
          </p:nvPr>
        </p:nvSpPr>
        <p:spPr>
          <a:xfrm>
            <a:off x="244564" y="1567432"/>
            <a:ext cx="9709133" cy="4861289"/>
          </a:xfrm>
        </p:spPr>
        <p:txBody>
          <a:bodyPr>
            <a:normAutofit/>
          </a:bodyPr>
          <a:lstStyle/>
          <a:p>
            <a:pPr marL="0" lvl="0" indent="0">
              <a:lnSpc>
                <a:spcPct val="90000"/>
              </a:lnSpc>
              <a:buNone/>
            </a:pPr>
            <a:r>
              <a:rPr lang="en-GB" dirty="0"/>
              <a:t>During the initial interview with the client, apart from funding, you should obtain sufficient information to advise on the merits of the case. This will include details of the following:-</a:t>
            </a:r>
          </a:p>
          <a:p>
            <a:pPr marL="0" lvl="0" indent="0">
              <a:lnSpc>
                <a:spcPct val="90000"/>
              </a:lnSpc>
              <a:buNone/>
            </a:pPr>
            <a:endParaRPr lang="en-GB" dirty="0"/>
          </a:p>
          <a:p>
            <a:pPr lvl="0">
              <a:lnSpc>
                <a:spcPct val="90000"/>
              </a:lnSpc>
              <a:buFont typeface="Trebuchet MS"/>
              <a:buAutoNum type="arabicPeriod"/>
            </a:pPr>
            <a:r>
              <a:rPr lang="en-GB" dirty="0"/>
              <a:t>The circumstances of the accident including the date, time, location, who was involved and any witnesses.</a:t>
            </a:r>
          </a:p>
          <a:p>
            <a:pPr lvl="0">
              <a:lnSpc>
                <a:spcPct val="90000"/>
              </a:lnSpc>
              <a:buFont typeface="Trebuchet MS"/>
              <a:buAutoNum type="arabicPeriod"/>
            </a:pPr>
            <a:r>
              <a:rPr lang="en-GB" dirty="0"/>
              <a:t>Whether the police were involved and whether criminal proceedings were brought against either party.</a:t>
            </a:r>
          </a:p>
          <a:p>
            <a:pPr lvl="0">
              <a:lnSpc>
                <a:spcPct val="90000"/>
              </a:lnSpc>
              <a:buFont typeface="Trebuchet MS"/>
              <a:buAutoNum type="arabicPeriod"/>
            </a:pPr>
            <a:r>
              <a:rPr lang="en-GB" dirty="0"/>
              <a:t>What injuries were suffered and how these were treated, together with details of any continuing effects or treatment. </a:t>
            </a:r>
          </a:p>
          <a:p>
            <a:pPr lvl="0">
              <a:lnSpc>
                <a:spcPct val="90000"/>
              </a:lnSpc>
              <a:buFont typeface="Trebuchet MS"/>
              <a:buAutoNum type="arabicPeriod"/>
            </a:pPr>
            <a:r>
              <a:rPr lang="en-GB" sz="1800" dirty="0"/>
              <a:t>What financial losses the client suffered including loss of earnings, costs of repairing the car, medical expenses etc.</a:t>
            </a:r>
          </a:p>
          <a:p>
            <a:pPr lvl="0">
              <a:lnSpc>
                <a:spcPct val="90000"/>
              </a:lnSpc>
              <a:buFont typeface="Trebuchet MS"/>
              <a:buAutoNum type="arabicPeriod"/>
            </a:pPr>
            <a:r>
              <a:rPr lang="en-GB" sz="1800" dirty="0"/>
              <a:t> Details of any social security benefits claimed.</a:t>
            </a:r>
          </a:p>
          <a:p>
            <a:pPr marL="0" lvl="0" indent="0">
              <a:spcBef>
                <a:spcPts val="600"/>
              </a:spcBef>
              <a:buNone/>
            </a:pPr>
            <a:r>
              <a:rPr lang="en-GB" sz="1800" i="1" dirty="0"/>
              <a:t>This will allow you to place an approximate value on the claim to determine which protocol applies.  You should then set about gathering the evidence, both documentary and witness, to support your client’s claim.</a:t>
            </a:r>
          </a:p>
          <a:p>
            <a:pPr lvl="0">
              <a:lnSpc>
                <a:spcPct val="90000"/>
              </a:lnSpc>
              <a:buFont typeface="Trebuchet MS"/>
              <a:buAutoNum type="arabicPeriod"/>
            </a:pP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FE74C-69C0-0BC9-0E80-257D54825A09}"/>
              </a:ext>
            </a:extLst>
          </p:cNvPr>
          <p:cNvSpPr txBox="1">
            <a:spLocks noGrp="1"/>
          </p:cNvSpPr>
          <p:nvPr>
            <p:ph type="title"/>
          </p:nvPr>
        </p:nvSpPr>
        <p:spPr>
          <a:xfrm>
            <a:off x="405108" y="324301"/>
            <a:ext cx="8596668" cy="1320800"/>
          </a:xfrm>
        </p:spPr>
        <p:txBody>
          <a:bodyPr/>
          <a:lstStyle/>
          <a:p>
            <a:pPr lvl="0"/>
            <a:r>
              <a:rPr lang="en-GB" dirty="0"/>
              <a:t>Evidence Gathering</a:t>
            </a:r>
          </a:p>
        </p:txBody>
      </p:sp>
      <p:sp>
        <p:nvSpPr>
          <p:cNvPr id="3" name="Content Placeholder 2">
            <a:extLst>
              <a:ext uri="{FF2B5EF4-FFF2-40B4-BE49-F238E27FC236}">
                <a16:creationId xmlns:a16="http://schemas.microsoft.com/office/drawing/2014/main" id="{12148851-91FC-2CFE-D187-79DC06310CCB}"/>
              </a:ext>
            </a:extLst>
          </p:cNvPr>
          <p:cNvSpPr txBox="1">
            <a:spLocks noGrp="1"/>
          </p:cNvSpPr>
          <p:nvPr>
            <p:ph idx="1"/>
          </p:nvPr>
        </p:nvSpPr>
        <p:spPr>
          <a:xfrm>
            <a:off x="405107" y="1332126"/>
            <a:ext cx="7705829" cy="4454421"/>
          </a:xfrm>
        </p:spPr>
        <p:txBody>
          <a:bodyPr>
            <a:normAutofit/>
          </a:bodyPr>
          <a:lstStyle/>
          <a:p>
            <a:pPr marL="0" lvl="0" indent="0">
              <a:buNone/>
            </a:pPr>
            <a:r>
              <a:rPr lang="en-GB" sz="3600" dirty="0">
                <a:latin typeface="+mj-lt"/>
              </a:rPr>
              <a:t>What do we need to do to investigate liability?</a:t>
            </a:r>
            <a:br>
              <a:rPr lang="en-GB" sz="3600" dirty="0">
                <a:latin typeface="+mj-lt"/>
              </a:rPr>
            </a:br>
            <a:endParaRPr lang="en-GB" sz="3600" dirty="0">
              <a:latin typeface="+mj-lt"/>
            </a:endParaRPr>
          </a:p>
          <a:p>
            <a:pPr lvl="1">
              <a:spcBef>
                <a:spcPts val="700"/>
              </a:spcBef>
            </a:pPr>
            <a:r>
              <a:rPr lang="en-GB" sz="3600" dirty="0">
                <a:latin typeface="+mj-lt"/>
              </a:rPr>
              <a:t>Motor accidents</a:t>
            </a:r>
          </a:p>
          <a:p>
            <a:pPr lvl="1">
              <a:spcBef>
                <a:spcPts val="700"/>
              </a:spcBef>
            </a:pPr>
            <a:r>
              <a:rPr lang="en-GB" sz="3600" dirty="0">
                <a:latin typeface="+mj-lt"/>
              </a:rPr>
              <a:t>Work/Public accidents</a:t>
            </a:r>
          </a:p>
          <a:p>
            <a:pPr lvl="1">
              <a:spcBef>
                <a:spcPts val="700"/>
              </a:spcBef>
            </a:pPr>
            <a:r>
              <a:rPr lang="en-GB" sz="3600" dirty="0">
                <a:latin typeface="+mj-lt"/>
              </a:rPr>
              <a:t>Contract/Debt actions</a:t>
            </a:r>
          </a:p>
        </p:txBody>
      </p:sp>
      <p:pic>
        <p:nvPicPr>
          <p:cNvPr id="4" name="Picture 4" descr="A picture containing text, device, gauge&#10;&#10;Description automatically generated">
            <a:extLst>
              <a:ext uri="{FF2B5EF4-FFF2-40B4-BE49-F238E27FC236}">
                <a16:creationId xmlns:a16="http://schemas.microsoft.com/office/drawing/2014/main" id="{BFEF0A5C-9BC1-4FEE-F56E-543A0D3701DF}"/>
              </a:ext>
            </a:extLst>
          </p:cNvPr>
          <p:cNvPicPr>
            <a:picLocks noChangeAspect="1"/>
          </p:cNvPicPr>
          <p:nvPr/>
        </p:nvPicPr>
        <p:blipFill>
          <a:blip r:embed="rId3"/>
          <a:stretch>
            <a:fillRect/>
          </a:stretch>
        </p:blipFill>
        <p:spPr>
          <a:xfrm>
            <a:off x="8797811" y="504316"/>
            <a:ext cx="2892238" cy="2096874"/>
          </a:xfrm>
          <a:prstGeom prst="rect">
            <a:avLst/>
          </a:prstGeom>
          <a:noFill/>
          <a:ln cap="flat">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DAAE9-1F9B-8028-1ED6-3203959CBA5B}"/>
              </a:ext>
            </a:extLst>
          </p:cNvPr>
          <p:cNvSpPr txBox="1">
            <a:spLocks noGrp="1"/>
          </p:cNvSpPr>
          <p:nvPr>
            <p:ph type="title"/>
          </p:nvPr>
        </p:nvSpPr>
        <p:spPr/>
        <p:txBody>
          <a:bodyPr/>
          <a:lstStyle/>
          <a:p>
            <a:pPr lvl="0"/>
            <a:r>
              <a:rPr lang="en-GB"/>
              <a:t>Collating Evidence on Liability</a:t>
            </a:r>
          </a:p>
        </p:txBody>
      </p:sp>
      <p:sp>
        <p:nvSpPr>
          <p:cNvPr id="3" name="Content Placeholder 2">
            <a:extLst>
              <a:ext uri="{FF2B5EF4-FFF2-40B4-BE49-F238E27FC236}">
                <a16:creationId xmlns:a16="http://schemas.microsoft.com/office/drawing/2014/main" id="{7EC521BD-52F9-CA66-1C18-2DBDDE163709}"/>
              </a:ext>
            </a:extLst>
          </p:cNvPr>
          <p:cNvSpPr txBox="1">
            <a:spLocks noGrp="1"/>
          </p:cNvSpPr>
          <p:nvPr>
            <p:ph idx="1"/>
          </p:nvPr>
        </p:nvSpPr>
        <p:spPr>
          <a:xfrm>
            <a:off x="467928" y="1399753"/>
            <a:ext cx="9025079" cy="4686940"/>
          </a:xfrm>
        </p:spPr>
        <p:txBody>
          <a:bodyPr>
            <a:normAutofit/>
          </a:bodyPr>
          <a:lstStyle/>
          <a:p>
            <a:pPr lvl="0">
              <a:lnSpc>
                <a:spcPct val="80000"/>
              </a:lnSpc>
              <a:spcBef>
                <a:spcPts val="300"/>
              </a:spcBef>
            </a:pPr>
            <a:r>
              <a:rPr lang="en-GB" sz="2400" u="sng" dirty="0"/>
              <a:t>Motor Accidents:</a:t>
            </a:r>
          </a:p>
          <a:p>
            <a:pPr marL="0" lvl="0" indent="0">
              <a:lnSpc>
                <a:spcPct val="80000"/>
              </a:lnSpc>
              <a:spcBef>
                <a:spcPts val="300"/>
              </a:spcBef>
              <a:buNone/>
            </a:pPr>
            <a:endParaRPr lang="en-GB" sz="2400" dirty="0"/>
          </a:p>
          <a:p>
            <a:pPr lvl="1">
              <a:lnSpc>
                <a:spcPct val="80000"/>
              </a:lnSpc>
            </a:pPr>
            <a:r>
              <a:rPr lang="en-GB" sz="2400" dirty="0"/>
              <a:t>Examine the scene.</a:t>
            </a:r>
          </a:p>
          <a:p>
            <a:pPr lvl="1">
              <a:lnSpc>
                <a:spcPct val="80000"/>
              </a:lnSpc>
            </a:pPr>
            <a:r>
              <a:rPr lang="en-GB" sz="2400" dirty="0"/>
              <a:t>Obtain the Police Accident Report.</a:t>
            </a:r>
          </a:p>
          <a:p>
            <a:pPr lvl="1">
              <a:lnSpc>
                <a:spcPct val="80000"/>
              </a:lnSpc>
            </a:pPr>
            <a:r>
              <a:rPr lang="en-GB" sz="2400" dirty="0"/>
              <a:t>Is an expert needed to provide a reconstruction?</a:t>
            </a:r>
          </a:p>
          <a:p>
            <a:pPr lvl="1">
              <a:lnSpc>
                <a:spcPct val="80000"/>
              </a:lnSpc>
            </a:pPr>
            <a:r>
              <a:rPr lang="en-GB" sz="2400" dirty="0"/>
              <a:t>Examine the vehicles? </a:t>
            </a:r>
          </a:p>
          <a:p>
            <a:pPr lvl="1">
              <a:lnSpc>
                <a:spcPct val="80000"/>
              </a:lnSpc>
            </a:pPr>
            <a:r>
              <a:rPr lang="en-GB" sz="2400" dirty="0"/>
              <a:t>Interview witnesses.</a:t>
            </a:r>
          </a:p>
          <a:p>
            <a:pPr lvl="1">
              <a:lnSpc>
                <a:spcPct val="80000"/>
              </a:lnSpc>
            </a:pPr>
            <a:r>
              <a:rPr lang="en-GB" sz="2400" dirty="0"/>
              <a:t>Attend any relevant criminal proceedings (criminal proceedings may be used as evidence under </a:t>
            </a:r>
            <a:r>
              <a:rPr lang="en-GB" sz="2400" u="sng" dirty="0"/>
              <a:t>s11 Civil Evidence Act 1968).</a:t>
            </a:r>
          </a:p>
          <a:p>
            <a:pPr lvl="1">
              <a:lnSpc>
                <a:spcPct val="80000"/>
              </a:lnSpc>
            </a:pPr>
            <a:r>
              <a:rPr lang="en-GB" sz="2400" dirty="0"/>
              <a:t>Attend any relevant inquest.</a:t>
            </a:r>
          </a:p>
          <a:p>
            <a:pPr lvl="0">
              <a:lnSpc>
                <a:spcPct val="80000"/>
              </a:lnSpc>
              <a:spcBef>
                <a:spcPts val="300"/>
              </a:spcBef>
            </a:pPr>
            <a:endParaRPr lang="en-GB" sz="13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69ED4-18FE-6D04-B89C-994FA0E8FAFF}"/>
              </a:ext>
            </a:extLst>
          </p:cNvPr>
          <p:cNvSpPr txBox="1">
            <a:spLocks noGrp="1"/>
          </p:cNvSpPr>
          <p:nvPr>
            <p:ph type="title"/>
          </p:nvPr>
        </p:nvSpPr>
        <p:spPr>
          <a:xfrm>
            <a:off x="384167" y="330394"/>
            <a:ext cx="8596668" cy="804723"/>
          </a:xfrm>
        </p:spPr>
        <p:txBody>
          <a:bodyPr/>
          <a:lstStyle/>
          <a:p>
            <a:pPr lvl="0"/>
            <a:r>
              <a:rPr lang="en-GB" u="sng" dirty="0"/>
              <a:t>S.11 Civil Evidence Act 1968</a:t>
            </a:r>
            <a:endParaRPr lang="en-GB" dirty="0"/>
          </a:p>
        </p:txBody>
      </p:sp>
      <p:sp>
        <p:nvSpPr>
          <p:cNvPr id="3" name="Content Placeholder 2">
            <a:extLst>
              <a:ext uri="{FF2B5EF4-FFF2-40B4-BE49-F238E27FC236}">
                <a16:creationId xmlns:a16="http://schemas.microsoft.com/office/drawing/2014/main" id="{C88CB948-5622-0600-A8D1-1061DCC8EBFC}"/>
              </a:ext>
            </a:extLst>
          </p:cNvPr>
          <p:cNvSpPr txBox="1">
            <a:spLocks noGrp="1"/>
          </p:cNvSpPr>
          <p:nvPr>
            <p:ph idx="1"/>
          </p:nvPr>
        </p:nvSpPr>
        <p:spPr>
          <a:xfrm>
            <a:off x="384166" y="1135117"/>
            <a:ext cx="10052605" cy="5278295"/>
          </a:xfrm>
        </p:spPr>
        <p:txBody>
          <a:bodyPr>
            <a:normAutofit fontScale="92500" lnSpcReduction="20000"/>
          </a:bodyPr>
          <a:lstStyle/>
          <a:p>
            <a:pPr lvl="0"/>
            <a:r>
              <a:rPr lang="en-US" sz="2800" i="1" dirty="0">
                <a:latin typeface="+mj-lt"/>
              </a:rPr>
              <a:t>In any civil proceedings </a:t>
            </a:r>
            <a:r>
              <a:rPr lang="en-US" sz="2800" b="1" i="1" dirty="0">
                <a:latin typeface="+mj-lt"/>
              </a:rPr>
              <a:t>the fact that a person has been convicted of an offence </a:t>
            </a:r>
            <a:r>
              <a:rPr lang="en-US" sz="2800" i="1" dirty="0">
                <a:latin typeface="+mj-lt"/>
              </a:rPr>
              <a:t>by or before any court in the United Kingdom or of a service offence (anywhere) </a:t>
            </a:r>
            <a:r>
              <a:rPr lang="en-US" sz="2800" b="1" i="1" dirty="0">
                <a:latin typeface="+mj-lt"/>
              </a:rPr>
              <a:t>shall... be admissible in evidence for the purpose of proving</a:t>
            </a:r>
            <a:r>
              <a:rPr lang="en-US" sz="2800" i="1" dirty="0">
                <a:latin typeface="+mj-lt"/>
              </a:rPr>
              <a:t>, where to do so is relevant to any issue in those proceedings, that </a:t>
            </a:r>
            <a:r>
              <a:rPr lang="en-US" sz="2800" b="1" i="1" dirty="0">
                <a:latin typeface="+mj-lt"/>
              </a:rPr>
              <a:t>he committed that offence...’.</a:t>
            </a:r>
          </a:p>
          <a:p>
            <a:pPr marL="0" lvl="0" indent="0">
              <a:buNone/>
            </a:pPr>
            <a:endParaRPr lang="en-US" sz="2800" i="1" dirty="0">
              <a:latin typeface="+mj-lt"/>
            </a:endParaRPr>
          </a:p>
          <a:p>
            <a:pPr lvl="0"/>
            <a:r>
              <a:rPr lang="en-GB" sz="3200" dirty="0">
                <a:latin typeface="+mj-lt"/>
              </a:rPr>
              <a:t>The conviction must be relevant.</a:t>
            </a:r>
          </a:p>
          <a:p>
            <a:pPr lvl="0"/>
            <a:r>
              <a:rPr lang="en-GB" sz="3200" dirty="0">
                <a:latin typeface="+mj-lt"/>
              </a:rPr>
              <a:t> </a:t>
            </a:r>
            <a:r>
              <a:rPr lang="en-GB" sz="3200" u="sng" dirty="0">
                <a:latin typeface="+mj-lt"/>
              </a:rPr>
              <a:t>CPR PD 16, para 8.1 </a:t>
            </a:r>
            <a:r>
              <a:rPr lang="en-GB" sz="3200" dirty="0">
                <a:latin typeface="+mj-lt"/>
              </a:rPr>
              <a:t>states that the following is to be pleaded:</a:t>
            </a:r>
          </a:p>
          <a:p>
            <a:pPr lvl="1">
              <a:spcBef>
                <a:spcPts val="700"/>
              </a:spcBef>
            </a:pPr>
            <a:r>
              <a:rPr lang="en-GB" sz="3200" dirty="0">
                <a:latin typeface="+mj-lt"/>
              </a:rPr>
              <a:t>The type of conviction,</a:t>
            </a:r>
          </a:p>
          <a:p>
            <a:pPr lvl="1">
              <a:spcBef>
                <a:spcPts val="700"/>
              </a:spcBef>
            </a:pPr>
            <a:r>
              <a:rPr lang="en-GB" sz="3200" dirty="0">
                <a:latin typeface="+mj-lt"/>
              </a:rPr>
              <a:t>The court,</a:t>
            </a:r>
          </a:p>
          <a:p>
            <a:pPr lvl="1">
              <a:spcBef>
                <a:spcPts val="700"/>
              </a:spcBef>
            </a:pPr>
            <a:r>
              <a:rPr lang="en-GB" sz="3200" dirty="0">
                <a:latin typeface="+mj-lt"/>
              </a:rPr>
              <a:t>The issue in the proceedings to which it relates.</a:t>
            </a:r>
          </a:p>
          <a:p>
            <a:pPr lvl="0"/>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20F78-EF59-883A-4B6A-78EDD9CA9D5E}"/>
              </a:ext>
            </a:extLst>
          </p:cNvPr>
          <p:cNvSpPr txBox="1">
            <a:spLocks noGrp="1"/>
          </p:cNvSpPr>
          <p:nvPr>
            <p:ph type="title"/>
          </p:nvPr>
        </p:nvSpPr>
        <p:spPr>
          <a:xfrm>
            <a:off x="258525" y="253612"/>
            <a:ext cx="9108840" cy="1320800"/>
          </a:xfrm>
        </p:spPr>
        <p:txBody>
          <a:bodyPr/>
          <a:lstStyle/>
          <a:p>
            <a:pPr lvl="0"/>
            <a:r>
              <a:rPr lang="en-GB" dirty="0"/>
              <a:t>The Effect of </a:t>
            </a:r>
            <a:r>
              <a:rPr lang="en-GB" u="sng" dirty="0"/>
              <a:t>S.11 Civil Evidence Act 1968 </a:t>
            </a:r>
            <a:r>
              <a:rPr lang="en-GB" dirty="0"/>
              <a:t>Continued…</a:t>
            </a:r>
          </a:p>
        </p:txBody>
      </p:sp>
      <p:sp>
        <p:nvSpPr>
          <p:cNvPr id="3" name="Content Placeholder 2">
            <a:extLst>
              <a:ext uri="{FF2B5EF4-FFF2-40B4-BE49-F238E27FC236}">
                <a16:creationId xmlns:a16="http://schemas.microsoft.com/office/drawing/2014/main" id="{161767ED-105F-CE12-AECF-1AF2E63EF6AC}"/>
              </a:ext>
            </a:extLst>
          </p:cNvPr>
          <p:cNvSpPr txBox="1">
            <a:spLocks noGrp="1"/>
          </p:cNvSpPr>
          <p:nvPr>
            <p:ph idx="1"/>
          </p:nvPr>
        </p:nvSpPr>
        <p:spPr>
          <a:xfrm>
            <a:off x="258525" y="1574412"/>
            <a:ext cx="8596668" cy="3880773"/>
          </a:xfrm>
        </p:spPr>
        <p:txBody>
          <a:bodyPr>
            <a:normAutofit fontScale="92500"/>
          </a:bodyPr>
          <a:lstStyle/>
          <a:p>
            <a:pPr lvl="0"/>
            <a:r>
              <a:rPr lang="en-US" sz="2400" dirty="0">
                <a:latin typeface="+mj-lt"/>
              </a:rPr>
              <a:t>The defendant has to respond to all allegations in their </a:t>
            </a:r>
            <a:r>
              <a:rPr lang="en-US" sz="2400" dirty="0" err="1">
                <a:latin typeface="+mj-lt"/>
              </a:rPr>
              <a:t>defence</a:t>
            </a:r>
            <a:r>
              <a:rPr lang="en-US" sz="2400" dirty="0">
                <a:latin typeface="+mj-lt"/>
              </a:rPr>
              <a:t>, as per </a:t>
            </a:r>
            <a:r>
              <a:rPr lang="en-US" sz="2400" u="sng" dirty="0">
                <a:latin typeface="+mj-lt"/>
              </a:rPr>
              <a:t>CPR 16.5</a:t>
            </a:r>
            <a:r>
              <a:rPr lang="en-US" sz="2400" dirty="0">
                <a:latin typeface="+mj-lt"/>
              </a:rPr>
              <a:t>. </a:t>
            </a:r>
          </a:p>
          <a:p>
            <a:pPr lvl="0"/>
            <a:r>
              <a:rPr lang="en-US" sz="2400" dirty="0">
                <a:latin typeface="+mj-lt"/>
              </a:rPr>
              <a:t>Where an allegation is not responded to it will be taken as being proven. </a:t>
            </a:r>
          </a:p>
          <a:p>
            <a:pPr lvl="0"/>
            <a:r>
              <a:rPr lang="en-US" sz="2400" dirty="0">
                <a:latin typeface="+mj-lt"/>
              </a:rPr>
              <a:t>A person wanting to prove that the offence did not take place will have the burden of proving that the person convicted did not commit the offence on the balance of probabilities. This is likely to be an uphill task in the face of a conviction after a full hearing as per the case of  </a:t>
            </a:r>
            <a:r>
              <a:rPr lang="en-US" sz="2400" u="sng" dirty="0">
                <a:latin typeface="+mj-lt"/>
              </a:rPr>
              <a:t>Hunter v Chief Constable of West Midlands Police [1981] UKHL 13</a:t>
            </a:r>
            <a:r>
              <a:rPr lang="en-US" sz="2400" dirty="0">
                <a:latin typeface="+mj-lt"/>
              </a:rPr>
              <a:t>. </a:t>
            </a:r>
          </a:p>
          <a:p>
            <a:pPr lvl="0"/>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DEBE4-60C3-44BD-6EC0-127FD7DE5FD9}"/>
              </a:ext>
            </a:extLst>
          </p:cNvPr>
          <p:cNvSpPr txBox="1">
            <a:spLocks noGrp="1"/>
          </p:cNvSpPr>
          <p:nvPr>
            <p:ph type="title"/>
          </p:nvPr>
        </p:nvSpPr>
        <p:spPr>
          <a:xfrm>
            <a:off x="209664" y="232671"/>
            <a:ext cx="8596668" cy="1320800"/>
          </a:xfrm>
        </p:spPr>
        <p:txBody>
          <a:bodyPr/>
          <a:lstStyle/>
          <a:p>
            <a:pPr lvl="0"/>
            <a:r>
              <a:rPr lang="en-GB" dirty="0"/>
              <a:t>Collating Evidence on Liability</a:t>
            </a:r>
          </a:p>
        </p:txBody>
      </p:sp>
      <p:sp>
        <p:nvSpPr>
          <p:cNvPr id="3" name="Content Placeholder 2">
            <a:extLst>
              <a:ext uri="{FF2B5EF4-FFF2-40B4-BE49-F238E27FC236}">
                <a16:creationId xmlns:a16="http://schemas.microsoft.com/office/drawing/2014/main" id="{348837DE-BC2A-5B3C-479B-CCAA1CECB424}"/>
              </a:ext>
            </a:extLst>
          </p:cNvPr>
          <p:cNvSpPr txBox="1">
            <a:spLocks noGrp="1"/>
          </p:cNvSpPr>
          <p:nvPr>
            <p:ph idx="1"/>
          </p:nvPr>
        </p:nvSpPr>
        <p:spPr>
          <a:xfrm>
            <a:off x="346571" y="1017818"/>
            <a:ext cx="8843594" cy="5269470"/>
          </a:xfrm>
        </p:spPr>
        <p:txBody>
          <a:bodyPr/>
          <a:lstStyle/>
          <a:p>
            <a:pPr lvl="0">
              <a:lnSpc>
                <a:spcPct val="80000"/>
              </a:lnSpc>
              <a:spcBef>
                <a:spcPts val="400"/>
              </a:spcBef>
            </a:pPr>
            <a:r>
              <a:rPr lang="en-US" sz="2800" b="1" u="sng" dirty="0"/>
              <a:t>Employer’s or Public Liability Claims:</a:t>
            </a:r>
          </a:p>
          <a:p>
            <a:pPr lvl="0">
              <a:lnSpc>
                <a:spcPct val="80000"/>
              </a:lnSpc>
              <a:spcBef>
                <a:spcPts val="400"/>
              </a:spcBef>
            </a:pPr>
            <a:endParaRPr lang="en-US" sz="2800" dirty="0"/>
          </a:p>
          <a:p>
            <a:pPr lvl="1">
              <a:lnSpc>
                <a:spcPct val="80000"/>
              </a:lnSpc>
            </a:pPr>
            <a:r>
              <a:rPr lang="en-GB" sz="2800" dirty="0"/>
              <a:t>Arrange site inspection.</a:t>
            </a:r>
          </a:p>
          <a:p>
            <a:pPr lvl="1">
              <a:lnSpc>
                <a:spcPct val="80000"/>
              </a:lnSpc>
            </a:pPr>
            <a:r>
              <a:rPr lang="en-GB" sz="2800" dirty="0"/>
              <a:t>Is an expert engineer needed? </a:t>
            </a:r>
          </a:p>
          <a:p>
            <a:pPr lvl="1">
              <a:lnSpc>
                <a:spcPct val="80000"/>
              </a:lnSpc>
            </a:pPr>
            <a:r>
              <a:rPr lang="en-GB" sz="2800" dirty="0"/>
              <a:t>Interview witnesses.</a:t>
            </a:r>
          </a:p>
          <a:p>
            <a:pPr lvl="1">
              <a:lnSpc>
                <a:spcPct val="80000"/>
              </a:lnSpc>
            </a:pPr>
            <a:r>
              <a:rPr lang="en-GB" sz="2800" dirty="0"/>
              <a:t>Ensure relevant evidence preserved. Is a court application under </a:t>
            </a:r>
            <a:r>
              <a:rPr lang="en-GB" sz="2800" u="sng" dirty="0"/>
              <a:t>CPR 25 </a:t>
            </a:r>
            <a:r>
              <a:rPr lang="en-GB" sz="2800" dirty="0"/>
              <a:t>needed? (see later).</a:t>
            </a:r>
          </a:p>
          <a:p>
            <a:pPr lvl="1">
              <a:lnSpc>
                <a:spcPct val="80000"/>
              </a:lnSpc>
            </a:pPr>
            <a:r>
              <a:rPr lang="en-GB" sz="2800" dirty="0"/>
              <a:t>Is the HSE involved? If so, obtain their report.</a:t>
            </a:r>
          </a:p>
          <a:p>
            <a:pPr lvl="1">
              <a:lnSpc>
                <a:spcPct val="80000"/>
              </a:lnSpc>
            </a:pPr>
            <a:r>
              <a:rPr lang="en-GB" sz="2800" dirty="0"/>
              <a:t>Obtain risk assessment documentation. </a:t>
            </a:r>
          </a:p>
          <a:p>
            <a:pPr lvl="0">
              <a:lnSpc>
                <a:spcPct val="80000"/>
              </a:lnSpc>
              <a:spcBef>
                <a:spcPts val="400"/>
              </a:spcBef>
            </a:pPr>
            <a:endParaRPr lang="en-GB" sz="1600" dirty="0"/>
          </a:p>
        </p:txBody>
      </p:sp>
      <p:pic>
        <p:nvPicPr>
          <p:cNvPr id="4" name="Picture 4" descr="A person wearing a hard hat&#10;&#10;Description automatically generated with low confidence">
            <a:extLst>
              <a:ext uri="{FF2B5EF4-FFF2-40B4-BE49-F238E27FC236}">
                <a16:creationId xmlns:a16="http://schemas.microsoft.com/office/drawing/2014/main" id="{510E634C-E65C-4683-CFAD-7F28D90C0FE6}"/>
              </a:ext>
            </a:extLst>
          </p:cNvPr>
          <p:cNvPicPr>
            <a:picLocks noChangeAspect="1"/>
          </p:cNvPicPr>
          <p:nvPr/>
        </p:nvPicPr>
        <p:blipFill>
          <a:blip r:embed="rId2"/>
          <a:stretch>
            <a:fillRect/>
          </a:stretch>
        </p:blipFill>
        <p:spPr>
          <a:xfrm>
            <a:off x="9819488" y="4471027"/>
            <a:ext cx="1912357" cy="1672611"/>
          </a:xfrm>
          <a:prstGeom prst="rect">
            <a:avLst/>
          </a:prstGeom>
          <a:noFill/>
          <a:ln cap="flat">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C8814-CAA6-D130-545A-C13A48CE2108}"/>
              </a:ext>
            </a:extLst>
          </p:cNvPr>
          <p:cNvSpPr txBox="1">
            <a:spLocks noGrp="1"/>
          </p:cNvSpPr>
          <p:nvPr>
            <p:ph type="title"/>
          </p:nvPr>
        </p:nvSpPr>
        <p:spPr>
          <a:xfrm>
            <a:off x="328327" y="218711"/>
            <a:ext cx="8596668" cy="870193"/>
          </a:xfrm>
        </p:spPr>
        <p:txBody>
          <a:bodyPr>
            <a:normAutofit/>
          </a:bodyPr>
          <a:lstStyle/>
          <a:p>
            <a:pPr lvl="0"/>
            <a:r>
              <a:rPr lang="en-GB" sz="4400" dirty="0"/>
              <a:t>Collating Evidence on </a:t>
            </a:r>
            <a:r>
              <a:rPr lang="en-GB" sz="4400" b="1" dirty="0"/>
              <a:t>Liability</a:t>
            </a:r>
          </a:p>
        </p:txBody>
      </p:sp>
      <p:sp>
        <p:nvSpPr>
          <p:cNvPr id="3" name="Content Placeholder 2">
            <a:extLst>
              <a:ext uri="{FF2B5EF4-FFF2-40B4-BE49-F238E27FC236}">
                <a16:creationId xmlns:a16="http://schemas.microsoft.com/office/drawing/2014/main" id="{268F1A6B-64F6-946F-6C86-30E7309B67EA}"/>
              </a:ext>
            </a:extLst>
          </p:cNvPr>
          <p:cNvSpPr txBox="1">
            <a:spLocks noGrp="1"/>
          </p:cNvSpPr>
          <p:nvPr>
            <p:ph idx="1"/>
          </p:nvPr>
        </p:nvSpPr>
        <p:spPr>
          <a:xfrm>
            <a:off x="258958" y="1420982"/>
            <a:ext cx="9178641" cy="5357036"/>
          </a:xfrm>
        </p:spPr>
        <p:txBody>
          <a:bodyPr>
            <a:normAutofit fontScale="92500" lnSpcReduction="10000"/>
          </a:bodyPr>
          <a:lstStyle/>
          <a:p>
            <a:pPr lvl="0">
              <a:lnSpc>
                <a:spcPct val="70000"/>
              </a:lnSpc>
              <a:spcBef>
                <a:spcPts val="400"/>
              </a:spcBef>
            </a:pPr>
            <a:r>
              <a:rPr lang="en-GB" sz="2800" b="1" u="sng" dirty="0"/>
              <a:t>Contract and Commercial cases:</a:t>
            </a:r>
          </a:p>
          <a:p>
            <a:pPr marL="0" lvl="0" indent="0">
              <a:lnSpc>
                <a:spcPct val="70000"/>
              </a:lnSpc>
              <a:spcBef>
                <a:spcPts val="400"/>
              </a:spcBef>
              <a:buNone/>
            </a:pPr>
            <a:endParaRPr lang="en-GB" sz="2800" dirty="0"/>
          </a:p>
          <a:p>
            <a:pPr lvl="1">
              <a:lnSpc>
                <a:spcPct val="70000"/>
              </a:lnSpc>
              <a:spcBef>
                <a:spcPts val="600"/>
              </a:spcBef>
            </a:pPr>
            <a:r>
              <a:rPr lang="en-GB" sz="2800" dirty="0"/>
              <a:t>Obtain a copy of the contract documents and/ or terms of trade.</a:t>
            </a:r>
            <a:br>
              <a:rPr lang="en-GB" sz="2800" dirty="0"/>
            </a:br>
            <a:endParaRPr lang="en-GB" sz="2800" dirty="0"/>
          </a:p>
          <a:p>
            <a:pPr lvl="1">
              <a:lnSpc>
                <a:spcPct val="70000"/>
              </a:lnSpc>
              <a:spcBef>
                <a:spcPts val="600"/>
              </a:spcBef>
            </a:pPr>
            <a:r>
              <a:rPr lang="en-GB" sz="2800" dirty="0"/>
              <a:t>Obtain invoices (if relevant)</a:t>
            </a:r>
            <a:br>
              <a:rPr lang="en-GB" sz="2800" dirty="0"/>
            </a:br>
            <a:endParaRPr lang="en-GB" sz="2800" dirty="0"/>
          </a:p>
          <a:p>
            <a:pPr lvl="1">
              <a:lnSpc>
                <a:spcPct val="70000"/>
              </a:lnSpc>
              <a:spcBef>
                <a:spcPts val="600"/>
              </a:spcBef>
            </a:pPr>
            <a:r>
              <a:rPr lang="en-GB" sz="2800" dirty="0"/>
              <a:t>Interview witnesses</a:t>
            </a:r>
            <a:br>
              <a:rPr lang="en-GB" sz="2800" dirty="0"/>
            </a:br>
            <a:endParaRPr lang="en-GB" sz="2800" dirty="0"/>
          </a:p>
          <a:p>
            <a:pPr lvl="1">
              <a:lnSpc>
                <a:spcPct val="70000"/>
              </a:lnSpc>
              <a:spcBef>
                <a:spcPts val="600"/>
              </a:spcBef>
            </a:pPr>
            <a:r>
              <a:rPr lang="en-GB" sz="2800" dirty="0"/>
              <a:t>Is an expert’s report needed?</a:t>
            </a:r>
            <a:br>
              <a:rPr lang="en-GB" sz="2800" dirty="0"/>
            </a:br>
            <a:endParaRPr lang="en-GB" sz="2800" dirty="0"/>
          </a:p>
          <a:p>
            <a:pPr lvl="1">
              <a:lnSpc>
                <a:spcPct val="70000"/>
              </a:lnSpc>
              <a:spcBef>
                <a:spcPts val="600"/>
              </a:spcBef>
            </a:pPr>
            <a:r>
              <a:rPr lang="en-GB" sz="2800" dirty="0"/>
              <a:t>Are there any considerations re:</a:t>
            </a:r>
          </a:p>
          <a:p>
            <a:pPr lvl="2">
              <a:lnSpc>
                <a:spcPct val="70000"/>
              </a:lnSpc>
              <a:spcBef>
                <a:spcPts val="600"/>
              </a:spcBef>
            </a:pPr>
            <a:r>
              <a:rPr lang="en-GB" sz="2600" dirty="0"/>
              <a:t>Sale of Goods Act 1979, </a:t>
            </a:r>
          </a:p>
          <a:p>
            <a:pPr lvl="2">
              <a:lnSpc>
                <a:spcPct val="70000"/>
              </a:lnSpc>
              <a:spcBef>
                <a:spcPts val="600"/>
              </a:spcBef>
            </a:pPr>
            <a:r>
              <a:rPr lang="en-GB" sz="2400" dirty="0"/>
              <a:t>Supply of Goods and Services Act 1982</a:t>
            </a:r>
          </a:p>
          <a:p>
            <a:pPr lvl="2">
              <a:lnSpc>
                <a:spcPct val="70000"/>
              </a:lnSpc>
              <a:spcBef>
                <a:spcPts val="600"/>
              </a:spcBef>
            </a:pPr>
            <a:r>
              <a:rPr lang="en-GB" sz="2400" dirty="0"/>
              <a:t> Misrepresentation Act 1967</a:t>
            </a:r>
          </a:p>
          <a:p>
            <a:pPr lvl="2">
              <a:lnSpc>
                <a:spcPct val="70000"/>
              </a:lnSpc>
              <a:spcBef>
                <a:spcPts val="600"/>
              </a:spcBef>
            </a:pPr>
            <a:r>
              <a:rPr lang="en-GB" sz="2400" dirty="0"/>
              <a:t> Consumer Rights Act 2015 or </a:t>
            </a:r>
          </a:p>
          <a:p>
            <a:pPr lvl="2">
              <a:lnSpc>
                <a:spcPct val="70000"/>
              </a:lnSpc>
              <a:spcBef>
                <a:spcPts val="600"/>
              </a:spcBef>
            </a:pPr>
            <a:r>
              <a:rPr lang="en-GB" sz="2400" dirty="0"/>
              <a:t>Unfair Contract Terms Act 1977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B01F8-45D5-165A-C3F0-C1878827DF4E}"/>
              </a:ext>
            </a:extLst>
          </p:cNvPr>
          <p:cNvSpPr txBox="1">
            <a:spLocks noGrp="1"/>
          </p:cNvSpPr>
          <p:nvPr>
            <p:ph type="title"/>
          </p:nvPr>
        </p:nvSpPr>
        <p:spPr>
          <a:xfrm>
            <a:off x="411988" y="156238"/>
            <a:ext cx="8120309" cy="1320800"/>
          </a:xfrm>
        </p:spPr>
        <p:txBody>
          <a:bodyPr anchor="ctr">
            <a:normAutofit/>
          </a:bodyPr>
          <a:lstStyle/>
          <a:p>
            <a:pPr lvl="0">
              <a:lnSpc>
                <a:spcPct val="90000"/>
              </a:lnSpc>
            </a:pPr>
            <a:r>
              <a:rPr lang="en-GB" sz="4000" dirty="0"/>
              <a:t>Collating Evidence on Quantum </a:t>
            </a:r>
            <a:r>
              <a:rPr lang="en-GB" dirty="0"/>
              <a:t>(amount of damages to claim)</a:t>
            </a:r>
          </a:p>
        </p:txBody>
      </p:sp>
      <p:sp>
        <p:nvSpPr>
          <p:cNvPr id="3" name="Content Placeholder 2">
            <a:extLst>
              <a:ext uri="{FF2B5EF4-FFF2-40B4-BE49-F238E27FC236}">
                <a16:creationId xmlns:a16="http://schemas.microsoft.com/office/drawing/2014/main" id="{E062872C-FD42-CE82-B02E-8C07E8B8E4C9}"/>
              </a:ext>
            </a:extLst>
          </p:cNvPr>
          <p:cNvSpPr txBox="1">
            <a:spLocks noGrp="1"/>
          </p:cNvSpPr>
          <p:nvPr>
            <p:ph idx="1"/>
          </p:nvPr>
        </p:nvSpPr>
        <p:spPr>
          <a:xfrm>
            <a:off x="505619" y="1784431"/>
            <a:ext cx="7679838" cy="4792943"/>
          </a:xfrm>
        </p:spPr>
        <p:txBody>
          <a:bodyPr>
            <a:normAutofit/>
          </a:bodyPr>
          <a:lstStyle/>
          <a:p>
            <a:pPr lvl="0">
              <a:lnSpc>
                <a:spcPct val="90000"/>
              </a:lnSpc>
              <a:spcBef>
                <a:spcPts val="300"/>
              </a:spcBef>
            </a:pPr>
            <a:r>
              <a:rPr lang="en-GB" sz="2800" dirty="0"/>
              <a:t>Property damage:</a:t>
            </a:r>
          </a:p>
          <a:p>
            <a:pPr lvl="1">
              <a:lnSpc>
                <a:spcPct val="90000"/>
              </a:lnSpc>
            </a:pPr>
            <a:r>
              <a:rPr lang="en-GB" sz="2800" dirty="0"/>
              <a:t>Invoices or estimate for repair work to the property.</a:t>
            </a:r>
          </a:p>
          <a:p>
            <a:pPr lvl="1">
              <a:lnSpc>
                <a:spcPct val="90000"/>
              </a:lnSpc>
            </a:pPr>
            <a:r>
              <a:rPr lang="en-GB" sz="2800" dirty="0"/>
              <a:t>Is expert evidence required?</a:t>
            </a:r>
          </a:p>
          <a:p>
            <a:pPr marL="457200" lvl="1" indent="0">
              <a:lnSpc>
                <a:spcPct val="90000"/>
              </a:lnSpc>
              <a:buNone/>
            </a:pPr>
            <a:endParaRPr lang="en-GB" sz="2800" dirty="0"/>
          </a:p>
          <a:p>
            <a:pPr lvl="0">
              <a:lnSpc>
                <a:spcPct val="90000"/>
              </a:lnSpc>
              <a:spcBef>
                <a:spcPts val="300"/>
              </a:spcBef>
            </a:pPr>
            <a:r>
              <a:rPr lang="en-GB" sz="2800" dirty="0"/>
              <a:t>Loss of earnings </a:t>
            </a:r>
          </a:p>
          <a:p>
            <a:pPr lvl="1">
              <a:lnSpc>
                <a:spcPct val="90000"/>
              </a:lnSpc>
            </a:pPr>
            <a:r>
              <a:rPr lang="en-GB" sz="2800" dirty="0"/>
              <a:t>Write to employer.</a:t>
            </a:r>
          </a:p>
          <a:p>
            <a:pPr lvl="1">
              <a:lnSpc>
                <a:spcPct val="90000"/>
              </a:lnSpc>
            </a:pPr>
            <a:r>
              <a:rPr lang="en-GB" sz="2800" dirty="0"/>
              <a:t>If self employed contact accountant.</a:t>
            </a:r>
          </a:p>
          <a:p>
            <a:pPr lvl="1">
              <a:lnSpc>
                <a:spcPct val="90000"/>
              </a:lnSpc>
            </a:pPr>
            <a:r>
              <a:rPr lang="en-GB" sz="2800" dirty="0"/>
              <a:t>Is expert evidence required?</a:t>
            </a:r>
          </a:p>
          <a:p>
            <a:pPr lvl="0">
              <a:lnSpc>
                <a:spcPct val="90000"/>
              </a:lnSpc>
              <a:spcBef>
                <a:spcPts val="300"/>
              </a:spcBef>
            </a:pPr>
            <a:endParaRPr lang="en-GB" dirty="0"/>
          </a:p>
        </p:txBody>
      </p:sp>
      <p:pic>
        <p:nvPicPr>
          <p:cNvPr id="6" name="Picture 5" descr="Close-up of money&#10;&#10;Description automatically generated">
            <a:extLst>
              <a:ext uri="{FF2B5EF4-FFF2-40B4-BE49-F238E27FC236}">
                <a16:creationId xmlns:a16="http://schemas.microsoft.com/office/drawing/2014/main" id="{3EBCA6F5-0D69-9ACD-7AE9-7A61BD06EFC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43047" y="4045324"/>
            <a:ext cx="3381091" cy="2206162"/>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D9D21-B9E0-1921-FCC6-8CEAB490A7EC}"/>
              </a:ext>
            </a:extLst>
          </p:cNvPr>
          <p:cNvSpPr txBox="1">
            <a:spLocks noGrp="1"/>
          </p:cNvSpPr>
          <p:nvPr>
            <p:ph type="title"/>
          </p:nvPr>
        </p:nvSpPr>
        <p:spPr>
          <a:xfrm>
            <a:off x="570129" y="306902"/>
            <a:ext cx="8596668" cy="1320800"/>
          </a:xfrm>
        </p:spPr>
        <p:txBody>
          <a:bodyPr>
            <a:normAutofit/>
          </a:bodyPr>
          <a:lstStyle/>
          <a:p>
            <a:pPr lvl="0"/>
            <a:r>
              <a:rPr lang="en-GB" sz="4400" dirty="0"/>
              <a:t>Collating Evidence on Quantum</a:t>
            </a:r>
          </a:p>
        </p:txBody>
      </p:sp>
      <p:sp>
        <p:nvSpPr>
          <p:cNvPr id="3" name="Content Placeholder 2">
            <a:extLst>
              <a:ext uri="{FF2B5EF4-FFF2-40B4-BE49-F238E27FC236}">
                <a16:creationId xmlns:a16="http://schemas.microsoft.com/office/drawing/2014/main" id="{4D7F35F3-AD2D-151A-29A7-4EB5EA98D3E2}"/>
              </a:ext>
            </a:extLst>
          </p:cNvPr>
          <p:cNvSpPr txBox="1">
            <a:spLocks noGrp="1"/>
          </p:cNvSpPr>
          <p:nvPr>
            <p:ph idx="1"/>
          </p:nvPr>
        </p:nvSpPr>
        <p:spPr>
          <a:xfrm>
            <a:off x="454836" y="1488613"/>
            <a:ext cx="8596668" cy="3880773"/>
          </a:xfrm>
        </p:spPr>
        <p:txBody>
          <a:bodyPr/>
          <a:lstStyle/>
          <a:p>
            <a:pPr lvl="0">
              <a:lnSpc>
                <a:spcPct val="80000"/>
              </a:lnSpc>
              <a:spcBef>
                <a:spcPts val="400"/>
              </a:spcBef>
            </a:pPr>
            <a:r>
              <a:rPr lang="en-GB" sz="3200" dirty="0"/>
              <a:t>Claim for injury</a:t>
            </a:r>
          </a:p>
          <a:p>
            <a:pPr lvl="1">
              <a:lnSpc>
                <a:spcPct val="80000"/>
              </a:lnSpc>
              <a:spcBef>
                <a:spcPts val="600"/>
              </a:spcBef>
            </a:pPr>
            <a:r>
              <a:rPr lang="en-GB" sz="3200" dirty="0"/>
              <a:t>Obtain medical records.</a:t>
            </a:r>
          </a:p>
          <a:p>
            <a:pPr lvl="1">
              <a:lnSpc>
                <a:spcPct val="80000"/>
              </a:lnSpc>
              <a:spcBef>
                <a:spcPts val="600"/>
              </a:spcBef>
            </a:pPr>
            <a:r>
              <a:rPr lang="en-GB" sz="3200" dirty="0"/>
              <a:t>Instruct medical expert. </a:t>
            </a:r>
          </a:p>
          <a:p>
            <a:pPr marL="457200" lvl="1" indent="0">
              <a:lnSpc>
                <a:spcPct val="80000"/>
              </a:lnSpc>
              <a:spcBef>
                <a:spcPts val="600"/>
              </a:spcBef>
              <a:buNone/>
            </a:pPr>
            <a:endParaRPr lang="en-GB" sz="3200" dirty="0"/>
          </a:p>
          <a:p>
            <a:pPr lvl="0">
              <a:lnSpc>
                <a:spcPct val="80000"/>
              </a:lnSpc>
              <a:spcBef>
                <a:spcPts val="400"/>
              </a:spcBef>
            </a:pPr>
            <a:r>
              <a:rPr lang="en-GB" sz="3200" dirty="0"/>
              <a:t>Ongoing losses ? </a:t>
            </a:r>
            <a:endParaRPr lang="en-GB" sz="3200" i="1" dirty="0"/>
          </a:p>
          <a:p>
            <a:pPr lvl="1">
              <a:lnSpc>
                <a:spcPct val="80000"/>
              </a:lnSpc>
              <a:spcBef>
                <a:spcPts val="600"/>
              </a:spcBef>
            </a:pPr>
            <a:r>
              <a:rPr lang="en-GB" sz="3200" dirty="0"/>
              <a:t>Obtain receipts from client.</a:t>
            </a:r>
          </a:p>
          <a:p>
            <a:pPr lvl="1">
              <a:lnSpc>
                <a:spcPct val="80000"/>
              </a:lnSpc>
              <a:spcBef>
                <a:spcPts val="600"/>
              </a:spcBef>
            </a:pPr>
            <a:r>
              <a:rPr lang="en-GB" sz="3200" dirty="0"/>
              <a:t>Correspondence proving extent of loss</a:t>
            </a:r>
            <a:r>
              <a:rPr lang="en-GB" sz="3200" i="1" dirty="0"/>
              <a:t> .</a:t>
            </a:r>
            <a:endParaRPr lang="en-GB" sz="3200" dirty="0"/>
          </a:p>
          <a:p>
            <a:pPr lvl="0">
              <a:lnSpc>
                <a:spcPct val="80000"/>
              </a:lnSpc>
              <a:spcBef>
                <a:spcPts val="400"/>
              </a:spcBef>
            </a:pPr>
            <a:endParaRPr lang="en-GB" sz="3200" dirty="0"/>
          </a:p>
          <a:p>
            <a:pPr lvl="0">
              <a:lnSpc>
                <a:spcPct val="80000"/>
              </a:lnSpc>
              <a:spcBef>
                <a:spcPts val="400"/>
              </a:spcBef>
            </a:pPr>
            <a:endParaRPr lang="en-GB" sz="1700" dirty="0"/>
          </a:p>
        </p:txBody>
      </p:sp>
      <p:pic>
        <p:nvPicPr>
          <p:cNvPr id="4" name="Picture 4">
            <a:extLst>
              <a:ext uri="{FF2B5EF4-FFF2-40B4-BE49-F238E27FC236}">
                <a16:creationId xmlns:a16="http://schemas.microsoft.com/office/drawing/2014/main" id="{E7C4A25D-BE55-C9CD-6551-140488CB6BA0}"/>
              </a:ext>
            </a:extLst>
          </p:cNvPr>
          <p:cNvPicPr>
            <a:picLocks noChangeAspect="1"/>
          </p:cNvPicPr>
          <p:nvPr/>
        </p:nvPicPr>
        <p:blipFill>
          <a:blip r:embed="rId2"/>
          <a:stretch>
            <a:fillRect/>
          </a:stretch>
        </p:blipFill>
        <p:spPr>
          <a:xfrm>
            <a:off x="9166797" y="1198123"/>
            <a:ext cx="2379868" cy="2379868"/>
          </a:xfrm>
          <a:prstGeom prst="rect">
            <a:avLst/>
          </a:prstGeom>
          <a:noFill/>
          <a:ln cap="flat">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C329B-D9A7-8873-10E2-D76E2702828D}"/>
              </a:ext>
            </a:extLst>
          </p:cNvPr>
          <p:cNvSpPr txBox="1">
            <a:spLocks noGrp="1"/>
          </p:cNvSpPr>
          <p:nvPr>
            <p:ph type="title"/>
          </p:nvPr>
        </p:nvSpPr>
        <p:spPr/>
        <p:txBody>
          <a:bodyPr/>
          <a:lstStyle/>
          <a:p>
            <a:pPr lvl="0"/>
            <a:r>
              <a:rPr lang="en-GB"/>
              <a:t>Notifying the Opponent of the Claim</a:t>
            </a:r>
          </a:p>
        </p:txBody>
      </p:sp>
      <p:sp>
        <p:nvSpPr>
          <p:cNvPr id="3" name="Content Placeholder 2">
            <a:extLst>
              <a:ext uri="{FF2B5EF4-FFF2-40B4-BE49-F238E27FC236}">
                <a16:creationId xmlns:a16="http://schemas.microsoft.com/office/drawing/2014/main" id="{7A6B069C-4620-C23C-5C70-ABFA633AE052}"/>
              </a:ext>
            </a:extLst>
          </p:cNvPr>
          <p:cNvSpPr txBox="1">
            <a:spLocks noGrp="1"/>
          </p:cNvSpPr>
          <p:nvPr>
            <p:ph idx="1"/>
          </p:nvPr>
        </p:nvSpPr>
        <p:spPr>
          <a:xfrm>
            <a:off x="551691" y="1488613"/>
            <a:ext cx="8596668" cy="3880773"/>
          </a:xfrm>
        </p:spPr>
        <p:txBody>
          <a:bodyPr/>
          <a:lstStyle/>
          <a:p>
            <a:pPr lvl="0"/>
            <a:r>
              <a:rPr lang="en-GB" sz="3200" dirty="0"/>
              <a:t>Once the investigations and enquiries are completed, the potential defendant will be notified of the claim.</a:t>
            </a:r>
          </a:p>
          <a:p>
            <a:pPr lvl="0"/>
            <a:r>
              <a:rPr lang="en-GB" sz="3200" dirty="0"/>
              <a:t>Prior to notifying the defendant, it is prudent to check which Pre- Action Protocol applies.</a:t>
            </a:r>
            <a:endParaRPr lang="en-US" sz="3200" dirty="0"/>
          </a:p>
          <a:p>
            <a:pPr lvl="0"/>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A8C75ED-8BD5-7FE9-083D-7EEEA0BDF4B7}"/>
              </a:ext>
            </a:extLst>
          </p:cNvPr>
          <p:cNvSpPr>
            <a:spLocks noGrp="1"/>
          </p:cNvSpPr>
          <p:nvPr>
            <p:ph type="title"/>
          </p:nvPr>
        </p:nvSpPr>
        <p:spPr>
          <a:xfrm>
            <a:off x="4974337" y="1265314"/>
            <a:ext cx="4299666" cy="3249131"/>
          </a:xfrm>
        </p:spPr>
        <p:txBody>
          <a:bodyPr vert="horz" lIns="91440" tIns="45720" rIns="91440" bIns="45720" rtlCol="0" anchor="b">
            <a:normAutofit/>
          </a:bodyPr>
          <a:lstStyle/>
          <a:p>
            <a:r>
              <a:rPr lang="en-US" sz="5400"/>
              <a:t>The Pre Action Protocols</a:t>
            </a:r>
          </a:p>
        </p:txBody>
      </p:sp>
      <p:sp>
        <p:nvSpPr>
          <p:cNvPr id="22" name="Isosceles Triangle 21">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descr="A red stamp with text&#10;&#10;Description automatically generated">
            <a:extLst>
              <a:ext uri="{FF2B5EF4-FFF2-40B4-BE49-F238E27FC236}">
                <a16:creationId xmlns:a16="http://schemas.microsoft.com/office/drawing/2014/main" id="{B555060B-F319-4521-FF4B-8074CC0525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8604" y="1743131"/>
            <a:ext cx="3765692" cy="3379707"/>
          </a:xfrm>
          <a:prstGeom prst="rect">
            <a:avLst/>
          </a:prstGeom>
        </p:spPr>
      </p:pic>
    </p:spTree>
    <p:extLst>
      <p:ext uri="{BB962C8B-B14F-4D97-AF65-F5344CB8AC3E}">
        <p14:creationId xmlns:p14="http://schemas.microsoft.com/office/powerpoint/2010/main" val="35599609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A6AC5-3D09-6FC0-0846-7E8746C28AF2}"/>
              </a:ext>
            </a:extLst>
          </p:cNvPr>
          <p:cNvSpPr txBox="1">
            <a:spLocks noGrp="1"/>
          </p:cNvSpPr>
          <p:nvPr>
            <p:ph type="title"/>
          </p:nvPr>
        </p:nvSpPr>
        <p:spPr>
          <a:xfrm>
            <a:off x="440009" y="190791"/>
            <a:ext cx="8596668" cy="765490"/>
          </a:xfrm>
        </p:spPr>
        <p:txBody>
          <a:bodyPr/>
          <a:lstStyle/>
          <a:p>
            <a:pPr lvl="0"/>
            <a:r>
              <a:rPr lang="en-GB" dirty="0"/>
              <a:t>The Pre-action Protocols</a:t>
            </a:r>
          </a:p>
        </p:txBody>
      </p:sp>
      <p:sp>
        <p:nvSpPr>
          <p:cNvPr id="3" name="Content Placeholder 2">
            <a:extLst>
              <a:ext uri="{FF2B5EF4-FFF2-40B4-BE49-F238E27FC236}">
                <a16:creationId xmlns:a16="http://schemas.microsoft.com/office/drawing/2014/main" id="{35D911F8-1D9B-4EE3-8239-18157F91C763}"/>
              </a:ext>
            </a:extLst>
          </p:cNvPr>
          <p:cNvSpPr txBox="1">
            <a:spLocks noGrp="1"/>
          </p:cNvSpPr>
          <p:nvPr>
            <p:ph idx="1"/>
          </p:nvPr>
        </p:nvSpPr>
        <p:spPr>
          <a:xfrm>
            <a:off x="440008" y="1092626"/>
            <a:ext cx="9315693" cy="5491054"/>
          </a:xfrm>
        </p:spPr>
        <p:txBody>
          <a:bodyPr>
            <a:noAutofit/>
          </a:bodyPr>
          <a:lstStyle/>
          <a:p>
            <a:pPr lvl="0"/>
            <a:r>
              <a:rPr lang="en-GB" sz="2400" dirty="0">
                <a:ea typeface="Calibri" panose="020F0502020204030204" pitchFamily="34" charset="0"/>
                <a:cs typeface="Calibri" panose="020F0502020204030204" pitchFamily="34" charset="0"/>
              </a:rPr>
              <a:t>There are 15 case specific Pre-Action Protocols and one general protocol called the Practice Direction on Pre- Action Conduct and Protocols (PDPACP)</a:t>
            </a:r>
          </a:p>
          <a:p>
            <a:pPr lvl="0"/>
            <a:r>
              <a:rPr lang="en-GB" sz="2400" dirty="0">
                <a:ea typeface="Calibri" panose="020F0502020204030204" pitchFamily="34" charset="0"/>
                <a:cs typeface="Calibri" panose="020F0502020204030204" pitchFamily="34" charset="0"/>
              </a:rPr>
              <a:t>The PDPACP applies to all disputes where there is no case specific protocol.</a:t>
            </a:r>
          </a:p>
          <a:p>
            <a:pPr lvl="0"/>
            <a:r>
              <a:rPr lang="en-GB" sz="2400" dirty="0">
                <a:ea typeface="Calibri" panose="020F0502020204030204" pitchFamily="34" charset="0"/>
                <a:cs typeface="Calibri" panose="020F0502020204030204" pitchFamily="34" charset="0"/>
              </a:rPr>
              <a:t>The protocols represent the standard of the normal and reasonable approach to pre-action conduct. In essence it is a statement of best practice.</a:t>
            </a:r>
          </a:p>
          <a:p>
            <a:pPr lvl="0"/>
            <a:r>
              <a:rPr lang="en-GB" sz="2400" dirty="0">
                <a:ea typeface="Calibri" panose="020F0502020204030204" pitchFamily="34" charset="0"/>
                <a:cs typeface="Calibri" panose="020F0502020204030204" pitchFamily="34" charset="0"/>
              </a:rPr>
              <a:t>The protocols actively encourage settlement without litigation, where possible.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533DB-E4F1-BD37-49DB-5D2EF692DABD}"/>
              </a:ext>
            </a:extLst>
          </p:cNvPr>
          <p:cNvSpPr txBox="1">
            <a:spLocks noGrp="1"/>
          </p:cNvSpPr>
          <p:nvPr>
            <p:ph type="title"/>
          </p:nvPr>
        </p:nvSpPr>
        <p:spPr>
          <a:xfrm>
            <a:off x="307385" y="386235"/>
            <a:ext cx="9341111" cy="1320800"/>
          </a:xfrm>
        </p:spPr>
        <p:txBody>
          <a:bodyPr>
            <a:normAutofit/>
          </a:bodyPr>
          <a:lstStyle/>
          <a:p>
            <a:pPr lvl="0"/>
            <a:r>
              <a:rPr lang="en-US" sz="4000" dirty="0"/>
              <a:t>Pre-Action Protocol for Personal Injury Claims</a:t>
            </a:r>
            <a:endParaRPr lang="en-GB" sz="4000" dirty="0"/>
          </a:p>
        </p:txBody>
      </p:sp>
      <p:sp>
        <p:nvSpPr>
          <p:cNvPr id="3" name="Content Placeholder 2">
            <a:extLst>
              <a:ext uri="{FF2B5EF4-FFF2-40B4-BE49-F238E27FC236}">
                <a16:creationId xmlns:a16="http://schemas.microsoft.com/office/drawing/2014/main" id="{BD2F77C0-D530-8AB4-BA93-D0098DAC36C6}"/>
              </a:ext>
            </a:extLst>
          </p:cNvPr>
          <p:cNvSpPr txBox="1">
            <a:spLocks noGrp="1"/>
          </p:cNvSpPr>
          <p:nvPr>
            <p:ph idx="1"/>
          </p:nvPr>
        </p:nvSpPr>
        <p:spPr>
          <a:xfrm>
            <a:off x="387102" y="2091713"/>
            <a:ext cx="9181675" cy="4901870"/>
          </a:xfrm>
        </p:spPr>
        <p:txBody>
          <a:bodyPr/>
          <a:lstStyle/>
          <a:p>
            <a:pPr lvl="0"/>
            <a:r>
              <a:rPr lang="en-GB" sz="3200" dirty="0">
                <a:ea typeface="Calibri" panose="020F0502020204030204" pitchFamily="34" charset="0"/>
                <a:cs typeface="Calibri" panose="020F0502020204030204" pitchFamily="34" charset="0"/>
              </a:rPr>
              <a:t>This protocol is intended to strictly apply to cases with a value of more than £1000, but less than £25000 (the fast track limit).</a:t>
            </a:r>
          </a:p>
          <a:p>
            <a:pPr lvl="0"/>
            <a:r>
              <a:rPr lang="en-GB" sz="3200" dirty="0">
                <a:ea typeface="Calibri" panose="020F0502020204030204" pitchFamily="34" charset="0"/>
                <a:cs typeface="Calibri" panose="020F0502020204030204" pitchFamily="34" charset="0"/>
              </a:rPr>
              <a:t>In cases over £25,000 (which will be multi-track claims), </a:t>
            </a:r>
            <a:r>
              <a:rPr lang="en-US" sz="3200" dirty="0">
                <a:ea typeface="Calibri" panose="020F0502020204030204" pitchFamily="34" charset="0"/>
                <a:cs typeface="Calibri" panose="020F0502020204030204" pitchFamily="34" charset="0"/>
              </a:rPr>
              <a:t>‘</a:t>
            </a:r>
            <a:r>
              <a:rPr lang="en-US" sz="3200" i="1" dirty="0">
                <a:ea typeface="Calibri" panose="020F0502020204030204" pitchFamily="34" charset="0"/>
                <a:cs typeface="Calibri" panose="020F0502020204030204" pitchFamily="34" charset="0"/>
              </a:rPr>
              <a:t>the spirit, if not the letter of the protocol, should still be followed…’</a:t>
            </a:r>
          </a:p>
          <a:p>
            <a:pPr lvl="0"/>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9885E-3DC3-1C6C-A6B7-75B219F73AD7}"/>
              </a:ext>
            </a:extLst>
          </p:cNvPr>
          <p:cNvSpPr txBox="1">
            <a:spLocks noGrp="1"/>
          </p:cNvSpPr>
          <p:nvPr>
            <p:ph type="title"/>
          </p:nvPr>
        </p:nvSpPr>
        <p:spPr>
          <a:xfrm>
            <a:off x="356247" y="281533"/>
            <a:ext cx="8596668" cy="1320800"/>
          </a:xfrm>
        </p:spPr>
        <p:txBody>
          <a:bodyPr/>
          <a:lstStyle/>
          <a:p>
            <a:pPr lvl="0"/>
            <a:r>
              <a:rPr lang="en-US" sz="2900" dirty="0"/>
              <a:t>Pre-Action Protocol for Personal Injury Claims</a:t>
            </a:r>
            <a:br>
              <a:rPr lang="en-US" sz="2900" dirty="0"/>
            </a:br>
            <a:r>
              <a:rPr lang="en-US" sz="2900" dirty="0"/>
              <a:t>- Objectives are to:</a:t>
            </a:r>
            <a:endParaRPr lang="en-GB" sz="2900" dirty="0"/>
          </a:p>
        </p:txBody>
      </p:sp>
      <p:sp>
        <p:nvSpPr>
          <p:cNvPr id="3" name="Content Placeholder 2">
            <a:extLst>
              <a:ext uri="{FF2B5EF4-FFF2-40B4-BE49-F238E27FC236}">
                <a16:creationId xmlns:a16="http://schemas.microsoft.com/office/drawing/2014/main" id="{91EC22DA-BE69-E046-DC56-580C5C0BD08F}"/>
              </a:ext>
            </a:extLst>
          </p:cNvPr>
          <p:cNvSpPr txBox="1">
            <a:spLocks noGrp="1"/>
          </p:cNvSpPr>
          <p:nvPr>
            <p:ph idx="1"/>
          </p:nvPr>
        </p:nvSpPr>
        <p:spPr>
          <a:xfrm>
            <a:off x="433027" y="1427673"/>
            <a:ext cx="9278532" cy="5148794"/>
          </a:xfrm>
        </p:spPr>
        <p:txBody>
          <a:bodyPr>
            <a:normAutofit/>
          </a:bodyPr>
          <a:lstStyle/>
          <a:p>
            <a:pPr marL="0" lvl="0" indent="0">
              <a:lnSpc>
                <a:spcPct val="50000"/>
              </a:lnSpc>
              <a:spcBef>
                <a:spcPts val="400"/>
              </a:spcBef>
              <a:buNone/>
            </a:pPr>
            <a:endParaRPr lang="en-US" sz="2000" dirty="0">
              <a:ea typeface="Calibri" panose="020F0502020204030204" pitchFamily="34" charset="0"/>
              <a:cs typeface="Calibri" panose="020F0502020204030204" pitchFamily="34" charset="0"/>
            </a:endParaRPr>
          </a:p>
          <a:p>
            <a:pPr marL="503998" lvl="1">
              <a:lnSpc>
                <a:spcPct val="130000"/>
              </a:lnSpc>
              <a:spcBef>
                <a:spcPts val="600"/>
              </a:spcBef>
            </a:pPr>
            <a:r>
              <a:rPr lang="en-US" sz="2400" dirty="0">
                <a:ea typeface="Calibri" panose="020F0502020204030204" pitchFamily="34" charset="0"/>
                <a:cs typeface="Calibri" panose="020F0502020204030204" pitchFamily="34" charset="0"/>
              </a:rPr>
              <a:t>Encourage the exchange of early and full information </a:t>
            </a:r>
          </a:p>
          <a:p>
            <a:pPr marL="503998" lvl="1">
              <a:lnSpc>
                <a:spcPct val="130000"/>
              </a:lnSpc>
              <a:spcBef>
                <a:spcPts val="600"/>
              </a:spcBef>
            </a:pPr>
            <a:r>
              <a:rPr lang="en-US" sz="2400" dirty="0">
                <a:ea typeface="Calibri" panose="020F0502020204030204" pitchFamily="34" charset="0"/>
                <a:cs typeface="Calibri" panose="020F0502020204030204" pitchFamily="34" charset="0"/>
              </a:rPr>
              <a:t>Encourage better and earlier pre-action investigation</a:t>
            </a:r>
          </a:p>
          <a:p>
            <a:pPr marL="503998" lvl="1">
              <a:lnSpc>
                <a:spcPct val="130000"/>
              </a:lnSpc>
              <a:spcBef>
                <a:spcPts val="600"/>
              </a:spcBef>
            </a:pPr>
            <a:r>
              <a:rPr lang="en-US" sz="2400" dirty="0">
                <a:ea typeface="Calibri" panose="020F0502020204030204" pitchFamily="34" charset="0"/>
                <a:cs typeface="Calibri" panose="020F0502020204030204" pitchFamily="34" charset="0"/>
              </a:rPr>
              <a:t>Enable the parties to avoid litigation by agreeing a settlement before proceedings are commenced</a:t>
            </a:r>
          </a:p>
          <a:p>
            <a:pPr marL="503998" lvl="1">
              <a:lnSpc>
                <a:spcPct val="130000"/>
              </a:lnSpc>
              <a:spcBef>
                <a:spcPts val="600"/>
              </a:spcBef>
            </a:pPr>
            <a:r>
              <a:rPr lang="en-US" sz="2400" dirty="0">
                <a:ea typeface="Calibri" panose="020F0502020204030204" pitchFamily="34" charset="0"/>
                <a:cs typeface="Calibri" panose="020F0502020204030204" pitchFamily="34" charset="0"/>
              </a:rPr>
              <a:t>Support the just, proportionate and efficient management of proceedings where litigation cannot be avoided</a:t>
            </a:r>
          </a:p>
          <a:p>
            <a:pPr marL="503998" lvl="1">
              <a:lnSpc>
                <a:spcPct val="130000"/>
              </a:lnSpc>
              <a:spcBef>
                <a:spcPts val="600"/>
              </a:spcBef>
            </a:pPr>
            <a:r>
              <a:rPr lang="en-US" sz="2400" dirty="0">
                <a:ea typeface="Calibri" panose="020F0502020204030204" pitchFamily="34" charset="0"/>
                <a:cs typeface="Calibri" panose="020F0502020204030204" pitchFamily="34" charset="0"/>
              </a:rPr>
              <a:t>Promote the provision of medical or rehabilitation treatment and to address the needs of the claimant at the earliest possible opportunity.</a:t>
            </a:r>
          </a:p>
          <a:p>
            <a:pPr lvl="0">
              <a:lnSpc>
                <a:spcPct val="50000"/>
              </a:lnSpc>
              <a:spcBef>
                <a:spcPts val="400"/>
              </a:spcBef>
            </a:pPr>
            <a:endParaRPr lang="en-GB" sz="11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42EEC-01ED-0CFF-D5A0-E201670E5B2C}"/>
              </a:ext>
            </a:extLst>
          </p:cNvPr>
          <p:cNvSpPr txBox="1">
            <a:spLocks noGrp="1"/>
          </p:cNvSpPr>
          <p:nvPr>
            <p:ph type="title"/>
          </p:nvPr>
        </p:nvSpPr>
        <p:spPr>
          <a:xfrm>
            <a:off x="272485" y="211732"/>
            <a:ext cx="8596668" cy="1320800"/>
          </a:xfrm>
        </p:spPr>
        <p:txBody>
          <a:bodyPr/>
          <a:lstStyle/>
          <a:p>
            <a:pPr lvl="0"/>
            <a:r>
              <a:rPr lang="en-US" dirty="0"/>
              <a:t>Pre-Action Protocol for Personal Injury Claims - Process</a:t>
            </a:r>
            <a:endParaRPr lang="en-GB" dirty="0"/>
          </a:p>
        </p:txBody>
      </p:sp>
      <p:sp>
        <p:nvSpPr>
          <p:cNvPr id="3" name="Content Placeholder 2">
            <a:extLst>
              <a:ext uri="{FF2B5EF4-FFF2-40B4-BE49-F238E27FC236}">
                <a16:creationId xmlns:a16="http://schemas.microsoft.com/office/drawing/2014/main" id="{A0FEBA75-410F-2116-76AF-2AE06319C60F}"/>
              </a:ext>
            </a:extLst>
          </p:cNvPr>
          <p:cNvSpPr txBox="1">
            <a:spLocks noGrp="1"/>
          </p:cNvSpPr>
          <p:nvPr>
            <p:ph idx="1"/>
          </p:nvPr>
        </p:nvSpPr>
        <p:spPr>
          <a:xfrm>
            <a:off x="391147" y="1532532"/>
            <a:ext cx="9094879" cy="4721685"/>
          </a:xfrm>
        </p:spPr>
        <p:txBody>
          <a:bodyPr>
            <a:normAutofit/>
          </a:bodyPr>
          <a:lstStyle/>
          <a:p>
            <a:pPr lvl="0">
              <a:lnSpc>
                <a:spcPct val="90000"/>
              </a:lnSpc>
            </a:pPr>
            <a:r>
              <a:rPr lang="en-GB" sz="2400" dirty="0">
                <a:ea typeface="Calibri" panose="020F0502020204030204" pitchFamily="34" charset="0"/>
                <a:cs typeface="Calibri" panose="020F0502020204030204" pitchFamily="34" charset="0"/>
              </a:rPr>
              <a:t>A letter of claim is to be sent to the defendant. </a:t>
            </a:r>
          </a:p>
          <a:p>
            <a:pPr lvl="0">
              <a:lnSpc>
                <a:spcPct val="90000"/>
              </a:lnSpc>
            </a:pPr>
            <a:r>
              <a:rPr lang="en-GB" sz="2400" dirty="0">
                <a:ea typeface="Calibri" panose="020F0502020204030204" pitchFamily="34" charset="0"/>
                <a:cs typeface="Calibri" panose="020F0502020204030204" pitchFamily="34" charset="0"/>
              </a:rPr>
              <a:t>The defendant has to acknowledge the letter within 21 calendar days of date of posting the letter.</a:t>
            </a:r>
          </a:p>
          <a:p>
            <a:pPr lvl="0">
              <a:lnSpc>
                <a:spcPct val="90000"/>
              </a:lnSpc>
            </a:pPr>
            <a:r>
              <a:rPr lang="en-GB" sz="2400" dirty="0">
                <a:ea typeface="Calibri" panose="020F0502020204030204" pitchFamily="34" charset="0"/>
                <a:cs typeface="Calibri" panose="020F0502020204030204" pitchFamily="34" charset="0"/>
              </a:rPr>
              <a:t>When acknowledging the letter the defendant must also identify the insurer (if relevant).</a:t>
            </a:r>
          </a:p>
          <a:p>
            <a:pPr lvl="0">
              <a:lnSpc>
                <a:spcPct val="90000"/>
              </a:lnSpc>
            </a:pPr>
            <a:r>
              <a:rPr lang="en-GB" sz="2400" dirty="0">
                <a:ea typeface="Calibri" panose="020F0502020204030204" pitchFamily="34" charset="0"/>
                <a:cs typeface="Calibri" panose="020F0502020204030204" pitchFamily="34" charset="0"/>
              </a:rPr>
              <a:t>The defendant has 3 months from the acknowledgement to investigate and respond to the letter of claim. </a:t>
            </a:r>
          </a:p>
          <a:p>
            <a:pPr lvl="0">
              <a:lnSpc>
                <a:spcPct val="90000"/>
              </a:lnSpc>
            </a:pPr>
            <a:r>
              <a:rPr lang="en-GB" sz="2400" dirty="0">
                <a:ea typeface="Calibri" panose="020F0502020204030204" pitchFamily="34" charset="0"/>
                <a:cs typeface="Calibri" panose="020F0502020204030204" pitchFamily="34" charset="0"/>
              </a:rPr>
              <a:t>Any response must state whether liability is admitted or denied. If liability is denied reasons are to be given.</a:t>
            </a:r>
          </a:p>
          <a:p>
            <a:pPr lvl="0">
              <a:lnSpc>
                <a:spcPct val="90000"/>
              </a:lnSpc>
            </a:pPr>
            <a:r>
              <a:rPr lang="en-GB" sz="2400" dirty="0">
                <a:ea typeface="Calibri" panose="020F0502020204030204" pitchFamily="34" charset="0"/>
                <a:cs typeface="Calibri" panose="020F0502020204030204" pitchFamily="34" charset="0"/>
              </a:rPr>
              <a:t>Any material documents are to be disclosed by the defendant if liability denied.</a:t>
            </a:r>
          </a:p>
          <a:p>
            <a:pPr lvl="0">
              <a:lnSpc>
                <a:spcPct val="90000"/>
              </a:lnSpc>
            </a:pPr>
            <a:endParaRPr lang="en-GB" sz="19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5B034-AA75-107A-3BBE-C2F1CE39C1D3}"/>
              </a:ext>
            </a:extLst>
          </p:cNvPr>
          <p:cNvSpPr txBox="1">
            <a:spLocks noGrp="1"/>
          </p:cNvSpPr>
          <p:nvPr>
            <p:ph type="title"/>
          </p:nvPr>
        </p:nvSpPr>
        <p:spPr>
          <a:xfrm>
            <a:off x="356247" y="267573"/>
            <a:ext cx="8596668" cy="1320800"/>
          </a:xfrm>
        </p:spPr>
        <p:txBody>
          <a:bodyPr/>
          <a:lstStyle/>
          <a:p>
            <a:pPr lvl="0"/>
            <a:r>
              <a:rPr lang="en-US" dirty="0"/>
              <a:t>Pre-Action Protocol for Personal Injury Claims </a:t>
            </a:r>
            <a:r>
              <a:rPr lang="en-GB" dirty="0"/>
              <a:t>– Medical Experts</a:t>
            </a:r>
          </a:p>
        </p:txBody>
      </p:sp>
      <p:sp>
        <p:nvSpPr>
          <p:cNvPr id="3" name="Content Placeholder 2">
            <a:extLst>
              <a:ext uri="{FF2B5EF4-FFF2-40B4-BE49-F238E27FC236}">
                <a16:creationId xmlns:a16="http://schemas.microsoft.com/office/drawing/2014/main" id="{BC493677-948D-57F3-5B0C-AB98E7FD4ED3}"/>
              </a:ext>
            </a:extLst>
          </p:cNvPr>
          <p:cNvSpPr txBox="1">
            <a:spLocks noGrp="1"/>
          </p:cNvSpPr>
          <p:nvPr>
            <p:ph idx="1"/>
          </p:nvPr>
        </p:nvSpPr>
        <p:spPr>
          <a:xfrm>
            <a:off x="356247" y="1588373"/>
            <a:ext cx="8596668" cy="3880773"/>
          </a:xfrm>
        </p:spPr>
        <p:txBody>
          <a:bodyPr>
            <a:normAutofit fontScale="92500"/>
          </a:bodyPr>
          <a:lstStyle/>
          <a:p>
            <a:pPr lvl="0"/>
            <a:r>
              <a:rPr lang="en-GB" sz="2400" dirty="0">
                <a:ea typeface="Calibri" panose="020F0502020204030204" pitchFamily="34" charset="0"/>
                <a:cs typeface="Calibri" panose="020F0502020204030204" pitchFamily="34" charset="0"/>
              </a:rPr>
              <a:t>Save for multi-track claims, joint selection of experts is encouraged.</a:t>
            </a:r>
          </a:p>
          <a:p>
            <a:pPr lvl="0"/>
            <a:r>
              <a:rPr lang="en-GB" sz="2400" dirty="0">
                <a:ea typeface="Calibri" panose="020F0502020204030204" pitchFamily="34" charset="0"/>
                <a:cs typeface="Calibri" panose="020F0502020204030204" pitchFamily="34" charset="0"/>
              </a:rPr>
              <a:t>Instructing party gives list of proposed experts to opponent, who within 14 days may raise any objections.</a:t>
            </a:r>
          </a:p>
          <a:p>
            <a:pPr lvl="0"/>
            <a:r>
              <a:rPr lang="en-GB" sz="2400" dirty="0">
                <a:ea typeface="Calibri" panose="020F0502020204030204" pitchFamily="34" charset="0"/>
                <a:cs typeface="Calibri" panose="020F0502020204030204" pitchFamily="34" charset="0"/>
              </a:rPr>
              <a:t>If no agreement is reached, each party can nominate their own expert, but there is potential costs sanctions should either party have acted unreasonably. </a:t>
            </a:r>
          </a:p>
          <a:p>
            <a:pPr lvl="0"/>
            <a:r>
              <a:rPr lang="en-GB" sz="2400" dirty="0">
                <a:ea typeface="Calibri" panose="020F0502020204030204" pitchFamily="34" charset="0"/>
                <a:cs typeface="Calibri" panose="020F0502020204030204" pitchFamily="34" charset="0"/>
              </a:rPr>
              <a:t>If no objections are raised, the non instructing party (usually the defendant) is generally not entitled to their own expert, but they can submit written questions to the expert. </a:t>
            </a:r>
          </a:p>
          <a:p>
            <a:pPr lvl="0"/>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EBD92-B773-9409-3260-A19BF7D94C5C}"/>
              </a:ext>
            </a:extLst>
          </p:cNvPr>
          <p:cNvSpPr txBox="1">
            <a:spLocks noGrp="1"/>
          </p:cNvSpPr>
          <p:nvPr>
            <p:ph type="title"/>
          </p:nvPr>
        </p:nvSpPr>
        <p:spPr>
          <a:xfrm>
            <a:off x="160803" y="156238"/>
            <a:ext cx="8596668" cy="820983"/>
          </a:xfrm>
        </p:spPr>
        <p:txBody>
          <a:bodyPr/>
          <a:lstStyle/>
          <a:p>
            <a:pPr lvl="0"/>
            <a:r>
              <a:rPr lang="en-GB" dirty="0"/>
              <a:t>			The Personal Injury Portal</a:t>
            </a:r>
          </a:p>
        </p:txBody>
      </p:sp>
      <p:sp>
        <p:nvSpPr>
          <p:cNvPr id="3" name="Content Placeholder 2">
            <a:extLst>
              <a:ext uri="{FF2B5EF4-FFF2-40B4-BE49-F238E27FC236}">
                <a16:creationId xmlns:a16="http://schemas.microsoft.com/office/drawing/2014/main" id="{76DE9239-482D-77CA-407F-3EBCA936E5ED}"/>
              </a:ext>
            </a:extLst>
          </p:cNvPr>
          <p:cNvSpPr txBox="1">
            <a:spLocks noGrp="1"/>
          </p:cNvSpPr>
          <p:nvPr>
            <p:ph idx="1"/>
          </p:nvPr>
        </p:nvSpPr>
        <p:spPr>
          <a:xfrm>
            <a:off x="286444" y="977221"/>
            <a:ext cx="9234483" cy="5535261"/>
          </a:xfrm>
        </p:spPr>
        <p:txBody>
          <a:bodyPr>
            <a:normAutofit fontScale="92500" lnSpcReduction="20000"/>
          </a:bodyPr>
          <a:lstStyle/>
          <a:p>
            <a:pPr lvl="0"/>
            <a:r>
              <a:rPr lang="en-GB" sz="2400" dirty="0"/>
              <a:t>The portal is used in RTAs, employer liability claims and public liability claims, up to £25,000. </a:t>
            </a:r>
          </a:p>
          <a:p>
            <a:pPr lvl="0"/>
            <a:r>
              <a:rPr lang="en-GB" sz="2400" dirty="0"/>
              <a:t>The portal is pre-action and claims/ pre-action is commenced online via the portal website.</a:t>
            </a:r>
          </a:p>
          <a:p>
            <a:pPr marL="0" lvl="0" indent="0">
              <a:buNone/>
            </a:pPr>
            <a:endParaRPr lang="en-GB" sz="2400" dirty="0"/>
          </a:p>
          <a:p>
            <a:pPr lvl="0"/>
            <a:r>
              <a:rPr lang="en-GB" sz="2400" dirty="0"/>
              <a:t>The relevant pre-action protocols are:</a:t>
            </a:r>
          </a:p>
          <a:p>
            <a:pPr lvl="1">
              <a:spcBef>
                <a:spcPts val="600"/>
              </a:spcBef>
            </a:pPr>
            <a:r>
              <a:rPr lang="en-GB" sz="2400" dirty="0"/>
              <a:t>Pre- Action Protocol for Low Value Personal Injury Claims in Road Traffic Accidents</a:t>
            </a:r>
          </a:p>
          <a:p>
            <a:pPr lvl="1">
              <a:spcBef>
                <a:spcPts val="600"/>
              </a:spcBef>
            </a:pPr>
            <a:r>
              <a:rPr lang="en-GB" sz="2400" dirty="0"/>
              <a:t>Pre- Action Protocol for Low Value Personal Injury (Employers’ Liability and Public Liability) Claims</a:t>
            </a:r>
          </a:p>
          <a:p>
            <a:pPr marL="457200" lvl="1" indent="0">
              <a:spcBef>
                <a:spcPts val="600"/>
              </a:spcBef>
              <a:buNone/>
            </a:pPr>
            <a:endParaRPr lang="en-GB" sz="2400" dirty="0"/>
          </a:p>
          <a:p>
            <a:pPr lvl="0"/>
            <a:r>
              <a:rPr lang="en-GB" sz="2400" dirty="0"/>
              <a:t>Limited fixed costs are recoverable should the claim settle in the portal.</a:t>
            </a:r>
          </a:p>
          <a:p>
            <a:pPr marL="0" lvl="0" indent="0">
              <a:buNone/>
            </a:pPr>
            <a:endParaRPr lang="en-GB" sz="2400" dirty="0"/>
          </a:p>
          <a:p>
            <a:pPr lvl="0"/>
            <a:r>
              <a:rPr lang="en-GB" sz="2400" dirty="0">
                <a:hlinkClick r:id="rId2">
                  <a:extLst>
                    <a:ext uri="{A12FA001-AC4F-418D-AE19-62706E023703}">
                      <ahyp:hlinkClr xmlns:ahyp="http://schemas.microsoft.com/office/drawing/2018/hyperlinkcolor" val="tx"/>
                    </a:ext>
                  </a:extLst>
                </a:hlinkClick>
              </a:rPr>
              <a:t>https://www.claimsportal.org.uk/about/protocols/</a:t>
            </a:r>
            <a:r>
              <a:rPr lang="en-GB" sz="2400" dirty="0"/>
              <a:t>.</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610C5-257B-E8FD-F15C-4C867067E194}"/>
              </a:ext>
            </a:extLst>
          </p:cNvPr>
          <p:cNvSpPr txBox="1">
            <a:spLocks noGrp="1"/>
          </p:cNvSpPr>
          <p:nvPr>
            <p:ph type="title"/>
          </p:nvPr>
        </p:nvSpPr>
        <p:spPr>
          <a:xfrm>
            <a:off x="125901" y="72128"/>
            <a:ext cx="10211705" cy="1320800"/>
          </a:xfrm>
        </p:spPr>
        <p:txBody>
          <a:bodyPr/>
          <a:lstStyle/>
          <a:p>
            <a:pPr lvl="0"/>
            <a:r>
              <a:rPr lang="en-GB" dirty="0"/>
              <a:t>Practice Direction on Pre- Action Conduct</a:t>
            </a:r>
            <a:br>
              <a:rPr lang="en-GB" dirty="0"/>
            </a:br>
            <a:r>
              <a:rPr lang="en-GB" dirty="0"/>
              <a:t> and Protocols</a:t>
            </a:r>
          </a:p>
        </p:txBody>
      </p:sp>
      <p:sp>
        <p:nvSpPr>
          <p:cNvPr id="3" name="Content Placeholder 2">
            <a:extLst>
              <a:ext uri="{FF2B5EF4-FFF2-40B4-BE49-F238E27FC236}">
                <a16:creationId xmlns:a16="http://schemas.microsoft.com/office/drawing/2014/main" id="{408C7011-66A9-2399-5C5C-C34DE2C909A3}"/>
              </a:ext>
            </a:extLst>
          </p:cNvPr>
          <p:cNvSpPr txBox="1">
            <a:spLocks noGrp="1"/>
          </p:cNvSpPr>
          <p:nvPr>
            <p:ph idx="1"/>
          </p:nvPr>
        </p:nvSpPr>
        <p:spPr>
          <a:xfrm>
            <a:off x="202684" y="1392928"/>
            <a:ext cx="8596668" cy="4735646"/>
          </a:xfrm>
        </p:spPr>
        <p:txBody>
          <a:bodyPr>
            <a:normAutofit/>
          </a:bodyPr>
          <a:lstStyle/>
          <a:p>
            <a:pPr lvl="0">
              <a:lnSpc>
                <a:spcPct val="80000"/>
              </a:lnSpc>
              <a:spcBef>
                <a:spcPts val="400"/>
              </a:spcBef>
            </a:pPr>
            <a:r>
              <a:rPr lang="en-GB" sz="2800" dirty="0">
                <a:ea typeface="Calibri" panose="020F0502020204030204" pitchFamily="34" charset="0"/>
                <a:cs typeface="Calibri" panose="020F0502020204030204" pitchFamily="34" charset="0"/>
              </a:rPr>
              <a:t>The </a:t>
            </a:r>
            <a:r>
              <a:rPr lang="en-GB" sz="2800" b="1" dirty="0">
                <a:ea typeface="Calibri" panose="020F0502020204030204" pitchFamily="34" charset="0"/>
                <a:cs typeface="Calibri" panose="020F0502020204030204" pitchFamily="34" charset="0"/>
              </a:rPr>
              <a:t>objectives of the PDPACP </a:t>
            </a:r>
            <a:r>
              <a:rPr lang="en-GB" sz="2800" dirty="0">
                <a:ea typeface="Calibri" panose="020F0502020204030204" pitchFamily="34" charset="0"/>
                <a:cs typeface="Calibri" panose="020F0502020204030204" pitchFamily="34" charset="0"/>
              </a:rPr>
              <a:t>are for </a:t>
            </a:r>
            <a:r>
              <a:rPr lang="en-US" sz="2800" dirty="0">
                <a:ea typeface="Calibri" panose="020F0502020204030204" pitchFamily="34" charset="0"/>
                <a:cs typeface="Calibri" panose="020F0502020204030204" pitchFamily="34" charset="0"/>
              </a:rPr>
              <a:t>the </a:t>
            </a:r>
            <a:r>
              <a:rPr lang="en-US" sz="2800" b="1" dirty="0">
                <a:ea typeface="Calibri" panose="020F0502020204030204" pitchFamily="34" charset="0"/>
                <a:cs typeface="Calibri" panose="020F0502020204030204" pitchFamily="34" charset="0"/>
              </a:rPr>
              <a:t>parties are to have exchanged sufficient information</a:t>
            </a:r>
            <a:r>
              <a:rPr lang="en-US" sz="2800" dirty="0">
                <a:ea typeface="Calibri" panose="020F0502020204030204" pitchFamily="34" charset="0"/>
                <a:cs typeface="Calibri" panose="020F0502020204030204" pitchFamily="34" charset="0"/>
              </a:rPr>
              <a:t>:</a:t>
            </a:r>
          </a:p>
          <a:p>
            <a:pPr marL="0" lvl="0" indent="0">
              <a:lnSpc>
                <a:spcPct val="80000"/>
              </a:lnSpc>
              <a:spcBef>
                <a:spcPts val="400"/>
              </a:spcBef>
              <a:buNone/>
            </a:pPr>
            <a:endParaRPr lang="en-US" sz="2800" dirty="0">
              <a:ea typeface="Calibri" panose="020F0502020204030204" pitchFamily="34" charset="0"/>
              <a:cs typeface="Calibri" panose="020F0502020204030204" pitchFamily="34" charset="0"/>
            </a:endParaRPr>
          </a:p>
          <a:p>
            <a:pPr lvl="1">
              <a:lnSpc>
                <a:spcPct val="80000"/>
              </a:lnSpc>
              <a:spcBef>
                <a:spcPts val="600"/>
              </a:spcBef>
            </a:pPr>
            <a:r>
              <a:rPr lang="en-US" sz="2800" dirty="0">
                <a:ea typeface="Calibri" panose="020F0502020204030204" pitchFamily="34" charset="0"/>
                <a:cs typeface="Calibri" panose="020F0502020204030204" pitchFamily="34" charset="0"/>
              </a:rPr>
              <a:t>To understand each other’s position,</a:t>
            </a:r>
          </a:p>
          <a:p>
            <a:pPr lvl="1">
              <a:lnSpc>
                <a:spcPct val="80000"/>
              </a:lnSpc>
              <a:spcBef>
                <a:spcPts val="600"/>
              </a:spcBef>
            </a:pPr>
            <a:r>
              <a:rPr lang="en-US" sz="2800" dirty="0">
                <a:ea typeface="Calibri" panose="020F0502020204030204" pitchFamily="34" charset="0"/>
                <a:cs typeface="Calibri" panose="020F0502020204030204" pitchFamily="34" charset="0"/>
              </a:rPr>
              <a:t>To make decisions about how to proceed,</a:t>
            </a:r>
          </a:p>
          <a:p>
            <a:pPr lvl="1">
              <a:lnSpc>
                <a:spcPct val="80000"/>
              </a:lnSpc>
              <a:spcBef>
                <a:spcPts val="600"/>
              </a:spcBef>
            </a:pPr>
            <a:r>
              <a:rPr lang="en-US" sz="2800" dirty="0">
                <a:ea typeface="Calibri" panose="020F0502020204030204" pitchFamily="34" charset="0"/>
                <a:cs typeface="Calibri" panose="020F0502020204030204" pitchFamily="34" charset="0"/>
              </a:rPr>
              <a:t>To try to settle the issues without proceedings,</a:t>
            </a:r>
          </a:p>
          <a:p>
            <a:pPr lvl="1">
              <a:lnSpc>
                <a:spcPct val="80000"/>
              </a:lnSpc>
              <a:spcBef>
                <a:spcPts val="600"/>
              </a:spcBef>
            </a:pPr>
            <a:r>
              <a:rPr lang="en-US" sz="2800" dirty="0">
                <a:ea typeface="Calibri" panose="020F0502020204030204" pitchFamily="34" charset="0"/>
                <a:cs typeface="Calibri" panose="020F0502020204030204" pitchFamily="34" charset="0"/>
              </a:rPr>
              <a:t>To consider a form of ADR to assist with settlement</a:t>
            </a:r>
          </a:p>
          <a:p>
            <a:pPr lvl="1">
              <a:lnSpc>
                <a:spcPct val="80000"/>
              </a:lnSpc>
              <a:spcBef>
                <a:spcPts val="600"/>
              </a:spcBef>
            </a:pPr>
            <a:r>
              <a:rPr lang="en-US" sz="2800" dirty="0">
                <a:ea typeface="Calibri" panose="020F0502020204030204" pitchFamily="34" charset="0"/>
                <a:cs typeface="Calibri" panose="020F0502020204030204" pitchFamily="34" charset="0"/>
              </a:rPr>
              <a:t>To support the efficient management of any proceedings,</a:t>
            </a:r>
          </a:p>
          <a:p>
            <a:pPr lvl="1">
              <a:lnSpc>
                <a:spcPct val="80000"/>
              </a:lnSpc>
              <a:spcBef>
                <a:spcPts val="600"/>
              </a:spcBef>
            </a:pPr>
            <a:r>
              <a:rPr lang="en-US" sz="2800" dirty="0">
                <a:ea typeface="Calibri" panose="020F0502020204030204" pitchFamily="34" charset="0"/>
                <a:cs typeface="Calibri" panose="020F0502020204030204" pitchFamily="34" charset="0"/>
              </a:rPr>
              <a:t>To reduce the costs of resolving the dispute.</a:t>
            </a:r>
          </a:p>
          <a:p>
            <a:pPr lvl="0">
              <a:lnSpc>
                <a:spcPct val="80000"/>
              </a:lnSpc>
              <a:spcBef>
                <a:spcPts val="400"/>
              </a:spcBef>
            </a:pPr>
            <a:endParaRPr lang="en-GB" sz="17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2494F-1F68-C43C-F038-0DB9E7ECADDF}"/>
              </a:ext>
            </a:extLst>
          </p:cNvPr>
          <p:cNvSpPr txBox="1">
            <a:spLocks noGrp="1"/>
          </p:cNvSpPr>
          <p:nvPr>
            <p:ph type="title"/>
          </p:nvPr>
        </p:nvSpPr>
        <p:spPr>
          <a:xfrm>
            <a:off x="230604" y="156238"/>
            <a:ext cx="8596668" cy="1320800"/>
          </a:xfrm>
        </p:spPr>
        <p:txBody>
          <a:bodyPr/>
          <a:lstStyle/>
          <a:p>
            <a:pPr lvl="0"/>
            <a:r>
              <a:rPr lang="en-US" dirty="0"/>
              <a:t>Practice Direction on Pre- Action Conduct and Protocols - Process</a:t>
            </a:r>
            <a:endParaRPr lang="en-GB" dirty="0"/>
          </a:p>
        </p:txBody>
      </p:sp>
      <p:sp>
        <p:nvSpPr>
          <p:cNvPr id="3" name="Content Placeholder 2">
            <a:extLst>
              <a:ext uri="{FF2B5EF4-FFF2-40B4-BE49-F238E27FC236}">
                <a16:creationId xmlns:a16="http://schemas.microsoft.com/office/drawing/2014/main" id="{E07EB258-2906-E86F-B34C-7D4C293F8FE3}"/>
              </a:ext>
            </a:extLst>
          </p:cNvPr>
          <p:cNvSpPr txBox="1">
            <a:spLocks noGrp="1"/>
          </p:cNvSpPr>
          <p:nvPr>
            <p:ph idx="1"/>
          </p:nvPr>
        </p:nvSpPr>
        <p:spPr>
          <a:xfrm>
            <a:off x="347003" y="1879598"/>
            <a:ext cx="9288881" cy="4591100"/>
          </a:xfrm>
        </p:spPr>
        <p:txBody>
          <a:bodyPr>
            <a:normAutofit/>
          </a:bodyPr>
          <a:lstStyle/>
          <a:p>
            <a:pPr lvl="0">
              <a:lnSpc>
                <a:spcPct val="80000"/>
              </a:lnSpc>
            </a:pPr>
            <a:r>
              <a:rPr lang="en-US" sz="2800" dirty="0">
                <a:ea typeface="Calibri" panose="020F0502020204030204" pitchFamily="34" charset="0"/>
                <a:cs typeface="Calibri" panose="020F0502020204030204" pitchFamily="34" charset="0"/>
              </a:rPr>
              <a:t>Under the PDPACP…… where it is proportionate:</a:t>
            </a:r>
            <a:br>
              <a:rPr lang="en-US" sz="2800" dirty="0">
                <a:ea typeface="Calibri" panose="020F0502020204030204" pitchFamily="34" charset="0"/>
                <a:cs typeface="Calibri" panose="020F0502020204030204" pitchFamily="34" charset="0"/>
              </a:rPr>
            </a:br>
            <a:endParaRPr lang="en-US" sz="2800" dirty="0">
              <a:ea typeface="Calibri" panose="020F0502020204030204" pitchFamily="34" charset="0"/>
              <a:cs typeface="Calibri" panose="020F0502020204030204" pitchFamily="34" charset="0"/>
            </a:endParaRPr>
          </a:p>
          <a:p>
            <a:pPr lvl="1">
              <a:lnSpc>
                <a:spcPct val="80000"/>
              </a:lnSpc>
              <a:spcBef>
                <a:spcPts val="600"/>
              </a:spcBef>
            </a:pPr>
            <a:r>
              <a:rPr lang="en-US" sz="2800" dirty="0">
                <a:ea typeface="Calibri" panose="020F0502020204030204" pitchFamily="34" charset="0"/>
                <a:cs typeface="Calibri" panose="020F0502020204030204" pitchFamily="34" charset="0"/>
              </a:rPr>
              <a:t>The claimant should write to the defendant with concise details of the claim. </a:t>
            </a:r>
          </a:p>
          <a:p>
            <a:pPr lvl="1">
              <a:lnSpc>
                <a:spcPct val="80000"/>
              </a:lnSpc>
              <a:spcBef>
                <a:spcPts val="600"/>
              </a:spcBef>
            </a:pPr>
            <a:r>
              <a:rPr lang="en-US" sz="2800" dirty="0">
                <a:ea typeface="Calibri" panose="020F0502020204030204" pitchFamily="34" charset="0"/>
                <a:cs typeface="Calibri" panose="020F0502020204030204" pitchFamily="34" charset="0"/>
              </a:rPr>
              <a:t>The defendant should respond within a reasonable time - 14 days in a straightforward case and no more than 3 months in a very complex one. The reply should either admit liability or deny with reasons.</a:t>
            </a:r>
          </a:p>
          <a:p>
            <a:pPr lvl="1">
              <a:lnSpc>
                <a:spcPct val="80000"/>
              </a:lnSpc>
              <a:spcBef>
                <a:spcPts val="600"/>
              </a:spcBef>
            </a:pPr>
            <a:r>
              <a:rPr lang="en-US" sz="2800" dirty="0">
                <a:ea typeface="Calibri" panose="020F0502020204030204" pitchFamily="34" charset="0"/>
                <a:cs typeface="Calibri" panose="020F0502020204030204" pitchFamily="34" charset="0"/>
              </a:rPr>
              <a:t>The parties should disclose key documents relevant to the issues in dispute.</a:t>
            </a:r>
          </a:p>
          <a:p>
            <a:pPr lvl="0">
              <a:lnSpc>
                <a:spcPct val="80000"/>
              </a:lnSpc>
            </a:pPr>
            <a:endParaRPr lang="en-GB" sz="2400" dirty="0">
              <a:ea typeface="Calibri" panose="020F0502020204030204" pitchFamily="34" charset="0"/>
              <a:cs typeface="Calibri" panose="020F0502020204030204" pitchFamily="34" charset="0"/>
            </a:endParaRPr>
          </a:p>
          <a:p>
            <a:pPr lvl="0">
              <a:lnSpc>
                <a:spcPct val="80000"/>
              </a:lnSpc>
            </a:pPr>
            <a:endParaRPr lang="en-GB" sz="19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264CC-19E8-5AF7-308A-15F954EBED00}"/>
              </a:ext>
            </a:extLst>
          </p:cNvPr>
          <p:cNvSpPr txBox="1">
            <a:spLocks noGrp="1"/>
          </p:cNvSpPr>
          <p:nvPr>
            <p:ph type="title"/>
          </p:nvPr>
        </p:nvSpPr>
        <p:spPr>
          <a:xfrm>
            <a:off x="118922" y="232672"/>
            <a:ext cx="8596668" cy="1320800"/>
          </a:xfrm>
        </p:spPr>
        <p:txBody>
          <a:bodyPr/>
          <a:lstStyle/>
          <a:p>
            <a:pPr lvl="0"/>
            <a:r>
              <a:rPr lang="en-GB" dirty="0"/>
              <a:t>			Sanctions for Non-Compliance</a:t>
            </a:r>
          </a:p>
        </p:txBody>
      </p:sp>
      <p:sp>
        <p:nvSpPr>
          <p:cNvPr id="3" name="Content Placeholder 2">
            <a:extLst>
              <a:ext uri="{FF2B5EF4-FFF2-40B4-BE49-F238E27FC236}">
                <a16:creationId xmlns:a16="http://schemas.microsoft.com/office/drawing/2014/main" id="{C6F346BA-19AD-B2FB-B203-C862B8A06EA9}"/>
              </a:ext>
            </a:extLst>
          </p:cNvPr>
          <p:cNvSpPr txBox="1">
            <a:spLocks noGrp="1"/>
          </p:cNvSpPr>
          <p:nvPr>
            <p:ph idx="1"/>
          </p:nvPr>
        </p:nvSpPr>
        <p:spPr>
          <a:xfrm>
            <a:off x="349267" y="1106586"/>
            <a:ext cx="9185622" cy="5294214"/>
          </a:xfrm>
        </p:spPr>
        <p:txBody>
          <a:bodyPr/>
          <a:lstStyle/>
          <a:p>
            <a:pPr lvl="0">
              <a:lnSpc>
                <a:spcPct val="90000"/>
              </a:lnSpc>
            </a:pPr>
            <a:r>
              <a:rPr lang="en-GB" sz="2400" u="sng" dirty="0">
                <a:ea typeface="Calibri" panose="020F0502020204030204" pitchFamily="34" charset="0"/>
                <a:cs typeface="Calibri" panose="020F0502020204030204" pitchFamily="34" charset="0"/>
              </a:rPr>
              <a:t>PDPACP</a:t>
            </a:r>
            <a:r>
              <a:rPr lang="en-GB" sz="2400" dirty="0">
                <a:ea typeface="Calibri" panose="020F0502020204030204" pitchFamily="34" charset="0"/>
                <a:cs typeface="Calibri" panose="020F0502020204030204" pitchFamily="34" charset="0"/>
              </a:rPr>
              <a:t> - The court can take into account compliance with the PDPACP or any case specific protocol when giving directions regarding case management and when making orders for costs.</a:t>
            </a:r>
          </a:p>
          <a:p>
            <a:pPr lvl="0">
              <a:lnSpc>
                <a:spcPct val="90000"/>
              </a:lnSpc>
            </a:pPr>
            <a:r>
              <a:rPr lang="en-GB" sz="2400" u="sng" dirty="0">
                <a:ea typeface="Calibri" panose="020F0502020204030204" pitchFamily="34" charset="0"/>
                <a:cs typeface="Calibri" panose="020F0502020204030204" pitchFamily="34" charset="0"/>
              </a:rPr>
              <a:t>CPR 44.4(3)(a)(</a:t>
            </a:r>
            <a:r>
              <a:rPr lang="en-GB" sz="2400" u="sng" dirty="0" err="1">
                <a:ea typeface="Calibri" panose="020F0502020204030204" pitchFamily="34" charset="0"/>
                <a:cs typeface="Calibri" panose="020F0502020204030204" pitchFamily="34" charset="0"/>
              </a:rPr>
              <a:t>i</a:t>
            </a:r>
            <a:r>
              <a:rPr lang="en-GB" sz="2400" u="sng" dirty="0">
                <a:ea typeface="Calibri" panose="020F0502020204030204" pitchFamily="34" charset="0"/>
                <a:cs typeface="Calibri" panose="020F0502020204030204" pitchFamily="34" charset="0"/>
              </a:rPr>
              <a:t>)</a:t>
            </a:r>
            <a:r>
              <a:rPr lang="en-GB" sz="2400" dirty="0">
                <a:ea typeface="Calibri" panose="020F0502020204030204" pitchFamily="34" charset="0"/>
                <a:cs typeface="Calibri" panose="020F0502020204030204" pitchFamily="34" charset="0"/>
              </a:rPr>
              <a:t> – One of the factors considered by the court when making any costs award is conduct pre litigation.</a:t>
            </a:r>
          </a:p>
          <a:p>
            <a:pPr lvl="0">
              <a:lnSpc>
                <a:spcPct val="90000"/>
              </a:lnSpc>
            </a:pPr>
            <a:r>
              <a:rPr lang="en-GB" sz="2400" u="sng" dirty="0">
                <a:ea typeface="Calibri" panose="020F0502020204030204" pitchFamily="34" charset="0"/>
                <a:cs typeface="Calibri" panose="020F0502020204030204" pitchFamily="34" charset="0"/>
              </a:rPr>
              <a:t>CPR 3.1(4)- </a:t>
            </a:r>
            <a:r>
              <a:rPr lang="en-US" sz="2400" dirty="0">
                <a:ea typeface="Calibri" panose="020F0502020204030204" pitchFamily="34" charset="0"/>
                <a:cs typeface="Calibri" panose="020F0502020204030204" pitchFamily="34" charset="0"/>
              </a:rPr>
              <a:t>Where the court gives directions it will take into account whether or not a party has complied with the PDPACP or any case specific protocol. </a:t>
            </a:r>
          </a:p>
          <a:p>
            <a:pPr lvl="0">
              <a:lnSpc>
                <a:spcPct val="90000"/>
              </a:lnSpc>
            </a:pPr>
            <a:r>
              <a:rPr lang="en-GB" sz="2400" u="sng" dirty="0">
                <a:ea typeface="Calibri" panose="020F0502020204030204" pitchFamily="34" charset="0"/>
                <a:cs typeface="Calibri" panose="020F0502020204030204" pitchFamily="34" charset="0"/>
              </a:rPr>
              <a:t>CPR 3.1(5) </a:t>
            </a:r>
            <a:r>
              <a:rPr lang="en-GB" sz="2400" dirty="0">
                <a:ea typeface="Calibri" panose="020F0502020204030204" pitchFamily="34" charset="0"/>
                <a:cs typeface="Calibri" panose="020F0502020204030204" pitchFamily="34" charset="0"/>
              </a:rPr>
              <a:t> - </a:t>
            </a:r>
            <a:r>
              <a:rPr lang="en-US" sz="2400" dirty="0">
                <a:ea typeface="Calibri" panose="020F0502020204030204" pitchFamily="34" charset="0"/>
                <a:cs typeface="Calibri" panose="020F0502020204030204" pitchFamily="34" charset="0"/>
              </a:rPr>
              <a:t>The court may order a party to pay a sum of money into court if that party has, without good reason, failed to comply with a rule, practice direction or a relevant pre-action protocol.</a:t>
            </a:r>
            <a:endParaRPr lang="en-GB" sz="2400" dirty="0">
              <a:ea typeface="Calibri" panose="020F0502020204030204" pitchFamily="34" charset="0"/>
              <a:cs typeface="Calibri" panose="020F0502020204030204" pitchFamily="34" charset="0"/>
            </a:endParaRPr>
          </a:p>
          <a:p>
            <a:pPr lvl="0">
              <a:lnSpc>
                <a:spcPct val="90000"/>
              </a:lnSpc>
              <a:spcBef>
                <a:spcPts val="700"/>
              </a:spcBef>
            </a:pPr>
            <a:endParaRPr lang="en-GB" sz="3000" dirty="0">
              <a:latin typeface="Calibri" pitchFamily="34"/>
            </a:endParaRPr>
          </a:p>
          <a:p>
            <a:pPr lvl="0">
              <a:lnSpc>
                <a:spcPct val="90000"/>
              </a:lnSpc>
            </a:pPr>
            <a:endParaRPr lang="en-GB" sz="19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BA23F-6E3C-B7D4-5A86-85E30274512A}"/>
              </a:ext>
            </a:extLst>
          </p:cNvPr>
          <p:cNvSpPr txBox="1">
            <a:spLocks noGrp="1"/>
          </p:cNvSpPr>
          <p:nvPr>
            <p:ph type="title"/>
          </p:nvPr>
        </p:nvSpPr>
        <p:spPr>
          <a:xfrm>
            <a:off x="509810" y="253612"/>
            <a:ext cx="8596668" cy="1320800"/>
          </a:xfrm>
        </p:spPr>
        <p:txBody>
          <a:bodyPr>
            <a:normAutofit/>
          </a:bodyPr>
          <a:lstStyle/>
          <a:p>
            <a:pPr lvl="0"/>
            <a:r>
              <a:rPr lang="en-GB" sz="4800" dirty="0"/>
              <a:t>Pre- action disclosure</a:t>
            </a:r>
          </a:p>
        </p:txBody>
      </p:sp>
      <p:sp>
        <p:nvSpPr>
          <p:cNvPr id="3" name="Content Placeholder 2">
            <a:extLst>
              <a:ext uri="{FF2B5EF4-FFF2-40B4-BE49-F238E27FC236}">
                <a16:creationId xmlns:a16="http://schemas.microsoft.com/office/drawing/2014/main" id="{F9BEE16A-4486-0389-4112-A2F2DA6DBF39}"/>
              </a:ext>
            </a:extLst>
          </p:cNvPr>
          <p:cNvSpPr txBox="1">
            <a:spLocks noGrp="1"/>
          </p:cNvSpPr>
          <p:nvPr>
            <p:ph idx="1"/>
          </p:nvPr>
        </p:nvSpPr>
        <p:spPr>
          <a:xfrm>
            <a:off x="509810" y="1488613"/>
            <a:ext cx="8596668" cy="3880773"/>
          </a:xfrm>
        </p:spPr>
        <p:txBody>
          <a:bodyPr>
            <a:noAutofit/>
          </a:bodyPr>
          <a:lstStyle/>
          <a:p>
            <a:pPr lvl="0"/>
            <a:r>
              <a:rPr lang="en-GB" sz="2400" dirty="0"/>
              <a:t>Pre-action disclosure can be a useful tactical means of bringing a dispute to an early end. </a:t>
            </a:r>
          </a:p>
          <a:p>
            <a:pPr lvl="0"/>
            <a:r>
              <a:rPr lang="en-GB" sz="2400" dirty="0"/>
              <a:t>As with any application, the party intending to apply for the remedy should warn the other party in writing first, with a view to the voluntary provision of the information requested. </a:t>
            </a:r>
          </a:p>
          <a:p>
            <a:pPr lvl="0"/>
            <a:r>
              <a:rPr lang="en-GB" sz="2400" dirty="0"/>
              <a:t>If an informal warning letter is not sent, the party making the application may not succeed and may also be punished by way of a costs sanction. </a:t>
            </a:r>
          </a:p>
          <a:p>
            <a:pPr lvl="0"/>
            <a:r>
              <a:rPr lang="en-GB" sz="2400" dirty="0"/>
              <a:t>Clearly, if the other party does not apply, an application to the court becomes necessary.</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41381-8867-75E7-72CE-A1751F838A7B}"/>
              </a:ext>
            </a:extLst>
          </p:cNvPr>
          <p:cNvSpPr txBox="1">
            <a:spLocks noGrp="1"/>
          </p:cNvSpPr>
          <p:nvPr>
            <p:ph type="title"/>
          </p:nvPr>
        </p:nvSpPr>
        <p:spPr>
          <a:xfrm>
            <a:off x="293425" y="253612"/>
            <a:ext cx="9059979" cy="1320800"/>
          </a:xfrm>
        </p:spPr>
        <p:txBody>
          <a:bodyPr>
            <a:noAutofit/>
          </a:bodyPr>
          <a:lstStyle/>
          <a:p>
            <a:pPr lvl="0"/>
            <a:r>
              <a:rPr lang="en-GB" sz="3200" b="1" dirty="0">
                <a:solidFill>
                  <a:schemeClr val="accent3">
                    <a:lumMod val="75000"/>
                  </a:schemeClr>
                </a:solidFill>
              </a:rPr>
              <a:t>Where do the court’s powers come from in relation to pre-action disclosure?</a:t>
            </a:r>
            <a:br>
              <a:rPr lang="en-GB" sz="3200" b="1" dirty="0">
                <a:solidFill>
                  <a:srgbClr val="525252"/>
                </a:solidFill>
              </a:rPr>
            </a:br>
            <a:endParaRPr lang="en-GB" sz="3200" dirty="0">
              <a:solidFill>
                <a:srgbClr val="525252"/>
              </a:solidFill>
            </a:endParaRPr>
          </a:p>
        </p:txBody>
      </p:sp>
      <p:sp>
        <p:nvSpPr>
          <p:cNvPr id="3" name="Content Placeholder 2">
            <a:extLst>
              <a:ext uri="{FF2B5EF4-FFF2-40B4-BE49-F238E27FC236}">
                <a16:creationId xmlns:a16="http://schemas.microsoft.com/office/drawing/2014/main" id="{91C34601-20E0-04C9-8348-B23FBBB9D2C5}"/>
              </a:ext>
            </a:extLst>
          </p:cNvPr>
          <p:cNvSpPr txBox="1">
            <a:spLocks noGrp="1"/>
          </p:cNvSpPr>
          <p:nvPr>
            <p:ph idx="1"/>
          </p:nvPr>
        </p:nvSpPr>
        <p:spPr>
          <a:xfrm>
            <a:off x="337568" y="1450775"/>
            <a:ext cx="10174878" cy="5202274"/>
          </a:xfrm>
        </p:spPr>
        <p:txBody>
          <a:bodyPr>
            <a:normAutofit/>
          </a:bodyPr>
          <a:lstStyle/>
          <a:p>
            <a:pPr lvl="0">
              <a:lnSpc>
                <a:spcPct val="90000"/>
              </a:lnSpc>
            </a:pPr>
            <a:r>
              <a:rPr lang="en-GB" sz="2400" dirty="0"/>
              <a:t>Under </a:t>
            </a:r>
            <a:r>
              <a:rPr lang="en-GB" sz="2400" b="1" dirty="0"/>
              <a:t>s33 Senior Courts Act 1981</a:t>
            </a:r>
            <a:r>
              <a:rPr lang="en-GB" sz="2400" dirty="0"/>
              <a:t> and </a:t>
            </a:r>
            <a:r>
              <a:rPr lang="en-GB" sz="2400" b="1" dirty="0"/>
              <a:t>s52 County Courts Act 1984</a:t>
            </a:r>
            <a:r>
              <a:rPr lang="en-GB" sz="2400" dirty="0"/>
              <a:t>, the court has the power to order a person who appears likely to be a defendant in subsequent proceedings to disclose documents to the proposed claimant </a:t>
            </a:r>
            <a:r>
              <a:rPr lang="en-GB" sz="2400" b="1" dirty="0"/>
              <a:t>before</a:t>
            </a:r>
            <a:r>
              <a:rPr lang="en-GB" sz="2400" dirty="0"/>
              <a:t> a substantive claim is issued. </a:t>
            </a:r>
            <a:br>
              <a:rPr lang="en-GB" sz="2400" dirty="0"/>
            </a:br>
            <a:endParaRPr lang="en-GB" sz="2400" dirty="0"/>
          </a:p>
          <a:p>
            <a:pPr lvl="0">
              <a:lnSpc>
                <a:spcPct val="90000"/>
              </a:lnSpc>
            </a:pPr>
            <a:r>
              <a:rPr lang="en-GB" sz="2400" dirty="0"/>
              <a:t>The potential defendant must have documents in their possession which may be relevant in the proposed proceedings.</a:t>
            </a:r>
          </a:p>
          <a:p>
            <a:pPr lvl="0" algn="just">
              <a:lnSpc>
                <a:spcPct val="90000"/>
              </a:lnSpc>
            </a:pPr>
            <a:r>
              <a:rPr lang="en-GB" sz="2400" dirty="0"/>
              <a:t>An application for pre-action disclosure may be made under the provisions of </a:t>
            </a:r>
            <a:r>
              <a:rPr lang="en-GB" sz="2400" b="1" dirty="0"/>
              <a:t>CPR r31.16,</a:t>
            </a:r>
            <a:r>
              <a:rPr lang="en-GB" sz="2400" dirty="0"/>
              <a:t> provided that:</a:t>
            </a:r>
          </a:p>
          <a:p>
            <a:pPr lvl="0">
              <a:lnSpc>
                <a:spcPct val="90000"/>
              </a:lnSpc>
            </a:pPr>
            <a:r>
              <a:rPr lang="en-GB" sz="2400" dirty="0"/>
              <a:t>the application is by and sought against parties who are </a:t>
            </a:r>
            <a:r>
              <a:rPr lang="en-GB" sz="2400" i="1" dirty="0"/>
              <a:t>likely to be party to a subsequent action</a:t>
            </a:r>
            <a:r>
              <a:rPr lang="en-GB" sz="2400" dirty="0"/>
              <a:t>. Any application for pre-action disclosure must be justified.</a:t>
            </a:r>
          </a:p>
          <a:p>
            <a:pPr lvl="0">
              <a:lnSpc>
                <a:spcPct val="90000"/>
              </a:lnSpc>
            </a:pP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F1B29806-2493-1B14-A7EF-542F19FF385D}"/>
              </a:ext>
            </a:extLst>
          </p:cNvPr>
          <p:cNvSpPr txBox="1">
            <a:spLocks noGrp="1"/>
          </p:cNvSpPr>
          <p:nvPr>
            <p:ph type="body" idx="4294967295"/>
          </p:nvPr>
        </p:nvSpPr>
        <p:spPr>
          <a:xfrm>
            <a:off x="432169" y="281848"/>
            <a:ext cx="9979378" cy="6294303"/>
          </a:xfrm>
        </p:spPr>
        <p:txBody>
          <a:bodyPr>
            <a:normAutofit fontScale="77500" lnSpcReduction="20000"/>
          </a:bodyPr>
          <a:lstStyle/>
          <a:p>
            <a:pPr lvl="0" algn="just">
              <a:lnSpc>
                <a:spcPct val="100000"/>
              </a:lnSpc>
            </a:pPr>
            <a:r>
              <a:rPr lang="en-GB" sz="3200" dirty="0"/>
              <a:t>the advance disclosure must be necessary to:</a:t>
            </a:r>
          </a:p>
          <a:p>
            <a:pPr marL="457200" lvl="1" indent="0">
              <a:lnSpc>
                <a:spcPct val="100000"/>
              </a:lnSpc>
              <a:buNone/>
            </a:pPr>
            <a:r>
              <a:rPr lang="en-GB" sz="3200" dirty="0"/>
              <a:t>— dispose fairly of the anticipated proceedings;</a:t>
            </a:r>
          </a:p>
          <a:p>
            <a:pPr marL="457200" lvl="1" indent="0">
              <a:lnSpc>
                <a:spcPct val="100000"/>
              </a:lnSpc>
              <a:buNone/>
            </a:pPr>
            <a:r>
              <a:rPr lang="en-GB" sz="3200" dirty="0"/>
              <a:t>— save costs; and/or</a:t>
            </a:r>
          </a:p>
          <a:p>
            <a:pPr marL="457200" lvl="1" indent="0">
              <a:lnSpc>
                <a:spcPct val="100000"/>
              </a:lnSpc>
              <a:buNone/>
            </a:pPr>
            <a:r>
              <a:rPr lang="en-GB" sz="3200" dirty="0"/>
              <a:t>— assist the resolution of the dispute without the need to commence proceedings.</a:t>
            </a:r>
          </a:p>
          <a:p>
            <a:pPr lvl="0" algn="just">
              <a:lnSpc>
                <a:spcPct val="100000"/>
              </a:lnSpc>
            </a:pPr>
            <a:r>
              <a:rPr lang="en-GB" sz="3200" dirty="0"/>
              <a:t>Pre-action disclosure is particularly useful in clinical negligence cases where, until the medical records are seen by a medical expert, the validity of the claim is uncertain. </a:t>
            </a:r>
          </a:p>
          <a:p>
            <a:pPr lvl="0" algn="just">
              <a:lnSpc>
                <a:spcPct val="100000"/>
              </a:lnSpc>
            </a:pPr>
            <a:r>
              <a:rPr lang="en-GB" sz="3200" dirty="0"/>
              <a:t>Also covers:</a:t>
            </a:r>
          </a:p>
          <a:p>
            <a:pPr lvl="1" algn="just"/>
            <a:r>
              <a:rPr lang="en-GB" sz="3000" dirty="0"/>
              <a:t> relevant documents which are in the possession of an employer where an employee has been injured at work or </a:t>
            </a:r>
          </a:p>
          <a:p>
            <a:pPr lvl="1" algn="just"/>
            <a:r>
              <a:rPr lang="en-GB" sz="3000" dirty="0"/>
              <a:t>documents in the possession of a driver involved in a road traffic accident which are relevant to the condition of the vehicle at the time of the accident.</a:t>
            </a:r>
          </a:p>
          <a:p>
            <a:pPr lvl="0" algn="just">
              <a:lnSpc>
                <a:spcPct val="100000"/>
              </a:lnSpc>
            </a:pPr>
            <a:r>
              <a:rPr lang="en-GB" sz="3200" dirty="0"/>
              <a:t>The application can be made only in respect of specific documents or a class of documents in the potential defendant’s possession which are not privileged from disclosure.</a:t>
            </a:r>
          </a:p>
          <a:p>
            <a:pPr marL="0" lvl="0" indent="0">
              <a:lnSpc>
                <a:spcPct val="100000"/>
              </a:lnSpc>
              <a:buNone/>
            </a:pPr>
            <a:endParaRPr lang="en-GB" sz="19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16136-98F8-BDEB-622B-5A26802DB289}"/>
              </a:ext>
            </a:extLst>
          </p:cNvPr>
          <p:cNvSpPr txBox="1">
            <a:spLocks noGrp="1"/>
          </p:cNvSpPr>
          <p:nvPr>
            <p:ph type="title"/>
          </p:nvPr>
        </p:nvSpPr>
        <p:spPr>
          <a:xfrm>
            <a:off x="565651" y="323414"/>
            <a:ext cx="8596668" cy="856232"/>
          </a:xfrm>
        </p:spPr>
        <p:txBody>
          <a:bodyPr/>
          <a:lstStyle/>
          <a:p>
            <a:pPr lvl="0"/>
            <a:r>
              <a:rPr lang="en-GB" dirty="0"/>
              <a:t>Procedure for pre-action disclosure</a:t>
            </a:r>
          </a:p>
        </p:txBody>
      </p:sp>
      <p:sp>
        <p:nvSpPr>
          <p:cNvPr id="3" name="Content Placeholder 2">
            <a:extLst>
              <a:ext uri="{FF2B5EF4-FFF2-40B4-BE49-F238E27FC236}">
                <a16:creationId xmlns:a16="http://schemas.microsoft.com/office/drawing/2014/main" id="{70EA0F4E-FF0A-2698-21B1-D8772828FA0B}"/>
              </a:ext>
            </a:extLst>
          </p:cNvPr>
          <p:cNvSpPr txBox="1">
            <a:spLocks noGrp="1"/>
          </p:cNvSpPr>
          <p:nvPr>
            <p:ph idx="1"/>
          </p:nvPr>
        </p:nvSpPr>
        <p:spPr>
          <a:xfrm>
            <a:off x="391146" y="1008863"/>
            <a:ext cx="9555571" cy="5168571"/>
          </a:xfrm>
        </p:spPr>
        <p:txBody>
          <a:bodyPr>
            <a:normAutofit fontScale="85000" lnSpcReduction="10000"/>
          </a:bodyPr>
          <a:lstStyle/>
          <a:p>
            <a:pPr lvl="0" algn="just">
              <a:lnSpc>
                <a:spcPct val="150000"/>
              </a:lnSpc>
              <a:spcBef>
                <a:spcPts val="400"/>
              </a:spcBef>
            </a:pPr>
            <a:r>
              <a:rPr lang="en-GB" sz="2000" dirty="0"/>
              <a:t>Any application must be made in accordance with the provisions of </a:t>
            </a:r>
            <a:r>
              <a:rPr lang="en-GB" sz="2000" b="1" dirty="0"/>
              <a:t>CPR r31.16</a:t>
            </a:r>
            <a:r>
              <a:rPr lang="en-GB" sz="2000" dirty="0"/>
              <a:t>.</a:t>
            </a:r>
          </a:p>
          <a:p>
            <a:pPr marL="0" lvl="0" indent="0">
              <a:lnSpc>
                <a:spcPct val="150000"/>
              </a:lnSpc>
              <a:spcBef>
                <a:spcPts val="400"/>
              </a:spcBef>
              <a:buNone/>
            </a:pPr>
            <a:r>
              <a:rPr lang="en-GB" sz="2000" dirty="0"/>
              <a:t>(1)   Complete an Application Notice (Form N244) stating the order sought, brief reasons for the application, full name of the applicant, details of your firm with the address for service and a request for a hearing date. </a:t>
            </a:r>
          </a:p>
          <a:p>
            <a:pPr marL="0" lvl="0" indent="0">
              <a:lnSpc>
                <a:spcPct val="150000"/>
              </a:lnSpc>
              <a:spcBef>
                <a:spcPts val="400"/>
              </a:spcBef>
              <a:buNone/>
            </a:pPr>
            <a:r>
              <a:rPr lang="en-GB" sz="2000" dirty="0"/>
              <a:t>(2) Claimant (or solicitor) must sign the statement of truth at the end of the form. You should attach a copy of the draft order you seek to the completed Form N244.</a:t>
            </a:r>
          </a:p>
          <a:p>
            <a:pPr marL="0" lvl="0" indent="0">
              <a:lnSpc>
                <a:spcPct val="150000"/>
              </a:lnSpc>
              <a:spcBef>
                <a:spcPts val="400"/>
              </a:spcBef>
              <a:buNone/>
            </a:pPr>
            <a:r>
              <a:rPr lang="en-GB" sz="2000" dirty="0"/>
              <a:t>(3)   Sufficient copies of the notice of application and any evidence in support must be filed with the court with an issue fee. The application should be made to the court where it is likely the claim will be started unless there is good reason for applying to a different court.</a:t>
            </a:r>
          </a:p>
          <a:p>
            <a:pPr marL="0" lvl="0" indent="0">
              <a:lnSpc>
                <a:spcPct val="150000"/>
              </a:lnSpc>
              <a:spcBef>
                <a:spcPts val="400"/>
              </a:spcBef>
              <a:buNone/>
            </a:pPr>
            <a:r>
              <a:rPr lang="en-GB" sz="2000" dirty="0"/>
              <a:t>(4)   The court will seal the application, fix a date for a hearing and either serve copies on the respondent with one copy to you as acting for Claimant or (if specifically requested) return copies to you for service, retaining one for the court.</a:t>
            </a:r>
          </a:p>
          <a:p>
            <a:pPr marL="0" lvl="0" indent="0">
              <a:lnSpc>
                <a:spcPct val="80000"/>
              </a:lnSpc>
              <a:spcBef>
                <a:spcPts val="400"/>
              </a:spcBef>
              <a:buNone/>
            </a:pPr>
            <a:endParaRPr lang="en-GB" sz="20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92890-8912-7931-F39A-2AB4B57CB0BA}"/>
              </a:ext>
            </a:extLst>
          </p:cNvPr>
          <p:cNvSpPr txBox="1">
            <a:spLocks noGrp="1"/>
          </p:cNvSpPr>
          <p:nvPr>
            <p:ph type="title"/>
          </p:nvPr>
        </p:nvSpPr>
        <p:spPr>
          <a:xfrm>
            <a:off x="377187" y="211731"/>
            <a:ext cx="8596668" cy="1320800"/>
          </a:xfrm>
        </p:spPr>
        <p:txBody>
          <a:bodyPr/>
          <a:lstStyle/>
          <a:p>
            <a:pPr lvl="0"/>
            <a:r>
              <a:rPr lang="en-GB" dirty="0"/>
              <a:t>Continued….</a:t>
            </a:r>
          </a:p>
        </p:txBody>
      </p:sp>
      <p:sp>
        <p:nvSpPr>
          <p:cNvPr id="3" name="Content Placeholder 2">
            <a:extLst>
              <a:ext uri="{FF2B5EF4-FFF2-40B4-BE49-F238E27FC236}">
                <a16:creationId xmlns:a16="http://schemas.microsoft.com/office/drawing/2014/main" id="{B1B90776-D724-DF43-5C67-E6433AA2D234}"/>
              </a:ext>
            </a:extLst>
          </p:cNvPr>
          <p:cNvSpPr txBox="1">
            <a:spLocks noGrp="1"/>
          </p:cNvSpPr>
          <p:nvPr>
            <p:ph idx="1"/>
          </p:nvPr>
        </p:nvSpPr>
        <p:spPr>
          <a:xfrm>
            <a:off x="377188" y="1283399"/>
            <a:ext cx="9536170" cy="4959745"/>
          </a:xfrm>
        </p:spPr>
        <p:txBody>
          <a:bodyPr/>
          <a:lstStyle/>
          <a:p>
            <a:pPr marL="0" lvl="0" indent="0">
              <a:lnSpc>
                <a:spcPct val="90000"/>
              </a:lnSpc>
              <a:buNone/>
            </a:pPr>
            <a:r>
              <a:rPr lang="en-GB" sz="2000" dirty="0"/>
              <a:t>(5)   </a:t>
            </a:r>
            <a:r>
              <a:rPr lang="en-GB" sz="2400" dirty="0"/>
              <a:t>The notice and any accompanying evidence must be served on the person against whom the order is sought as soon as is practicable and in any event, at least three clear days before the hearing.</a:t>
            </a:r>
          </a:p>
          <a:p>
            <a:pPr marL="0" lvl="0" indent="0">
              <a:lnSpc>
                <a:spcPct val="90000"/>
              </a:lnSpc>
              <a:buNone/>
            </a:pPr>
            <a:r>
              <a:rPr lang="en-GB" sz="2400" dirty="0"/>
              <a:t>(6)   Defendant may then file evidence in reply.</a:t>
            </a:r>
          </a:p>
          <a:p>
            <a:pPr marL="0" lvl="0" indent="0">
              <a:lnSpc>
                <a:spcPct val="90000"/>
              </a:lnSpc>
              <a:buNone/>
            </a:pPr>
            <a:r>
              <a:rPr lang="en-GB" sz="2400" dirty="0"/>
              <a:t>(7)   Evidence is given by way of witness statements unless the court otherwise directs. It should be noted that the statement of truth must be signed by the person who is providing the evidence; therefore, the individual with personal experience and knowledge of the facts surrounding the case. </a:t>
            </a:r>
          </a:p>
          <a:p>
            <a:pPr marL="0" lvl="0" indent="0">
              <a:lnSpc>
                <a:spcPct val="90000"/>
              </a:lnSpc>
              <a:buNone/>
            </a:pPr>
            <a:r>
              <a:rPr lang="en-GB" sz="2400" dirty="0"/>
              <a:t>(8)   The hearing will be in public, unless the court orders otherwise</a:t>
            </a:r>
            <a:r>
              <a:rPr lang="en-GB" sz="2400" dirty="0">
                <a:latin typeface="Allerta"/>
              </a:rPr>
              <a:t>. </a:t>
            </a:r>
            <a:endParaRPr lang="en-GB" sz="240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CEBAC-E84C-B3F1-0749-C91781531BB1}"/>
              </a:ext>
            </a:extLst>
          </p:cNvPr>
          <p:cNvSpPr txBox="1">
            <a:spLocks noGrp="1"/>
          </p:cNvSpPr>
          <p:nvPr>
            <p:ph type="title"/>
          </p:nvPr>
        </p:nvSpPr>
        <p:spPr>
          <a:xfrm>
            <a:off x="467929" y="302474"/>
            <a:ext cx="8596668" cy="863211"/>
          </a:xfrm>
        </p:spPr>
        <p:txBody>
          <a:bodyPr/>
          <a:lstStyle/>
          <a:p>
            <a:pPr lvl="0"/>
            <a:r>
              <a:rPr lang="en-GB" dirty="0"/>
              <a:t>Non-party disclosure</a:t>
            </a:r>
          </a:p>
        </p:txBody>
      </p:sp>
      <p:sp>
        <p:nvSpPr>
          <p:cNvPr id="3" name="Content Placeholder 2">
            <a:extLst>
              <a:ext uri="{FF2B5EF4-FFF2-40B4-BE49-F238E27FC236}">
                <a16:creationId xmlns:a16="http://schemas.microsoft.com/office/drawing/2014/main" id="{0B037842-ACA9-82FC-0E4A-1424027076C3}"/>
              </a:ext>
            </a:extLst>
          </p:cNvPr>
          <p:cNvSpPr txBox="1">
            <a:spLocks noGrp="1"/>
          </p:cNvSpPr>
          <p:nvPr>
            <p:ph idx="1"/>
          </p:nvPr>
        </p:nvSpPr>
        <p:spPr>
          <a:xfrm>
            <a:off x="391148" y="1099606"/>
            <a:ext cx="9032058" cy="4638079"/>
          </a:xfrm>
        </p:spPr>
        <p:txBody>
          <a:bodyPr/>
          <a:lstStyle/>
          <a:p>
            <a:pPr lvl="0" algn="just"/>
            <a:r>
              <a:rPr lang="en-GB" sz="2400" dirty="0"/>
              <a:t>Non-party disclosure is governed by </a:t>
            </a:r>
            <a:r>
              <a:rPr lang="en-GB" sz="2400" b="1" dirty="0"/>
              <a:t>CPR r31.17</a:t>
            </a:r>
            <a:r>
              <a:rPr lang="en-GB" sz="2400" dirty="0"/>
              <a:t> and essentially refers to the making of orders for disclosure against a person who is not a party to the proceedings at hand. </a:t>
            </a:r>
          </a:p>
          <a:p>
            <a:pPr lvl="0" algn="just"/>
            <a:r>
              <a:rPr lang="en-GB" sz="2400" dirty="0"/>
              <a:t>A party seeking an order for non-party disclosure will make an application under this Rule.</a:t>
            </a:r>
          </a:p>
          <a:p>
            <a:pPr lvl="0" algn="just"/>
            <a:r>
              <a:rPr lang="en-GB" sz="2400" dirty="0"/>
              <a:t>Notably, the court only has jurisdiction to order non-party disclosure where the documents sought are likely to either support the case of the applicant or adversely affect the case of one of the other parties to the proceedings, and disclosure is necessary to dispose fairly of the claim or to save costs.</a:t>
            </a:r>
          </a:p>
          <a:p>
            <a:pPr lvl="0"/>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265A0-614B-2491-2820-50E784E35E76}"/>
              </a:ext>
            </a:extLst>
          </p:cNvPr>
          <p:cNvSpPr txBox="1">
            <a:spLocks noGrp="1"/>
          </p:cNvSpPr>
          <p:nvPr>
            <p:ph type="title"/>
          </p:nvPr>
        </p:nvSpPr>
        <p:spPr>
          <a:xfrm>
            <a:off x="328327" y="156238"/>
            <a:ext cx="8596668" cy="660400"/>
          </a:xfrm>
        </p:spPr>
        <p:txBody>
          <a:bodyPr/>
          <a:lstStyle/>
          <a:p>
            <a:pPr lvl="0"/>
            <a:r>
              <a:rPr lang="en-GB" dirty="0"/>
              <a:t>Summary</a:t>
            </a:r>
          </a:p>
        </p:txBody>
      </p:sp>
      <p:sp>
        <p:nvSpPr>
          <p:cNvPr id="3" name="Content Placeholder 2">
            <a:extLst>
              <a:ext uri="{FF2B5EF4-FFF2-40B4-BE49-F238E27FC236}">
                <a16:creationId xmlns:a16="http://schemas.microsoft.com/office/drawing/2014/main" id="{61AB6FF5-FA08-B18E-9E18-EC15923E6A7C}"/>
              </a:ext>
            </a:extLst>
          </p:cNvPr>
          <p:cNvSpPr txBox="1">
            <a:spLocks noGrp="1"/>
          </p:cNvSpPr>
          <p:nvPr>
            <p:ph idx="1"/>
          </p:nvPr>
        </p:nvSpPr>
        <p:spPr>
          <a:xfrm>
            <a:off x="279464" y="1036785"/>
            <a:ext cx="9520669" cy="5370995"/>
          </a:xfrm>
        </p:spPr>
        <p:txBody>
          <a:bodyPr>
            <a:normAutofit/>
          </a:bodyPr>
          <a:lstStyle/>
          <a:p>
            <a:pPr lvl="0">
              <a:buAutoNum type="arabicPeriod"/>
            </a:pPr>
            <a:r>
              <a:rPr lang="en-GB" sz="2000" dirty="0"/>
              <a:t>The </a:t>
            </a:r>
            <a:r>
              <a:rPr lang="en-GB" sz="2000" b="1" dirty="0"/>
              <a:t>Practice Direction – Pre-Action Conduct and Protocols </a:t>
            </a:r>
            <a:r>
              <a:rPr lang="en-GB" sz="2000" dirty="0"/>
              <a:t>applies to all types of civil claim.  It encourages full disclosure of their cases by both parties.</a:t>
            </a:r>
          </a:p>
          <a:p>
            <a:pPr lvl="0">
              <a:buAutoNum type="arabicPeriod"/>
            </a:pPr>
            <a:r>
              <a:rPr lang="en-GB" sz="2000" dirty="0"/>
              <a:t>Common features of all the protocols include templates for letters of claim, pre-action disclosure guidelines and the use of single agreed experts.</a:t>
            </a:r>
          </a:p>
          <a:p>
            <a:pPr lvl="0">
              <a:buAutoNum type="arabicPeriod"/>
            </a:pPr>
            <a:r>
              <a:rPr lang="en-GB" sz="2000" dirty="0"/>
              <a:t>The courts encourage compliance with the protocols and will stay proceedings or impose costs penalties to enforce this.</a:t>
            </a:r>
          </a:p>
          <a:p>
            <a:pPr lvl="0">
              <a:buAutoNum type="arabicPeriod"/>
            </a:pPr>
            <a:r>
              <a:rPr lang="en-GB" sz="2000" dirty="0"/>
              <a:t>There are limited circumstances where it is appropriate not to follow the protocols, in particular when the limitation period is about to run out. </a:t>
            </a:r>
          </a:p>
          <a:p>
            <a:pPr lvl="0">
              <a:buAutoNum type="arabicPeriod"/>
            </a:pPr>
            <a:r>
              <a:rPr lang="en-GB" sz="2000" dirty="0"/>
              <a:t>The </a:t>
            </a:r>
            <a:r>
              <a:rPr lang="en-GB" sz="2000" b="1" dirty="0"/>
              <a:t>Personal Injury Protocol </a:t>
            </a:r>
            <a:r>
              <a:rPr lang="en-GB" sz="2000" dirty="0"/>
              <a:t>applies to PI claims which are 	allocated to the fast track.  It excludes claims subject to the </a:t>
            </a:r>
            <a:r>
              <a:rPr lang="en-GB" sz="2000" b="1" dirty="0"/>
              <a:t>Pre-Action 	Protocol for Low Value Claims in Traffic Accidents </a:t>
            </a:r>
            <a:r>
              <a:rPr lang="en-GB" sz="2000" dirty="0"/>
              <a:t>and the </a:t>
            </a:r>
            <a:r>
              <a:rPr lang="en-GB" sz="2000" b="1" dirty="0"/>
              <a:t>Pre-Action Protocol for Low Value Personal Injury (Employers’ Liability and Public Liability) Claims. </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99E582-C6D6-CE84-D1F0-05F5B9DB9F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33EEC9-DB58-070C-1B79-DCCB7E81B923}"/>
              </a:ext>
            </a:extLst>
          </p:cNvPr>
          <p:cNvSpPr txBox="1">
            <a:spLocks noGrp="1"/>
          </p:cNvSpPr>
          <p:nvPr>
            <p:ph type="title"/>
          </p:nvPr>
        </p:nvSpPr>
        <p:spPr>
          <a:xfrm>
            <a:off x="328327" y="156238"/>
            <a:ext cx="8596668" cy="660400"/>
          </a:xfrm>
        </p:spPr>
        <p:txBody>
          <a:bodyPr/>
          <a:lstStyle/>
          <a:p>
            <a:pPr lvl="0"/>
            <a:r>
              <a:rPr lang="en-GB" dirty="0"/>
              <a:t>Summary</a:t>
            </a:r>
          </a:p>
        </p:txBody>
      </p:sp>
      <p:sp>
        <p:nvSpPr>
          <p:cNvPr id="3" name="Content Placeholder 2">
            <a:extLst>
              <a:ext uri="{FF2B5EF4-FFF2-40B4-BE49-F238E27FC236}">
                <a16:creationId xmlns:a16="http://schemas.microsoft.com/office/drawing/2014/main" id="{ED3D1100-EBFC-2C8C-CD77-8EF121B9911E}"/>
              </a:ext>
            </a:extLst>
          </p:cNvPr>
          <p:cNvSpPr txBox="1">
            <a:spLocks noGrp="1"/>
          </p:cNvSpPr>
          <p:nvPr>
            <p:ph idx="1"/>
          </p:nvPr>
        </p:nvSpPr>
        <p:spPr>
          <a:xfrm>
            <a:off x="279464" y="1036785"/>
            <a:ext cx="9520669" cy="5370995"/>
          </a:xfrm>
        </p:spPr>
        <p:txBody>
          <a:bodyPr>
            <a:normAutofit/>
          </a:bodyPr>
          <a:lstStyle/>
          <a:p>
            <a:pPr marL="0" lvl="0" indent="0">
              <a:buNone/>
            </a:pPr>
            <a:r>
              <a:rPr lang="en-GB" sz="1800" dirty="0"/>
              <a:t>6.	</a:t>
            </a:r>
            <a:r>
              <a:rPr lang="en-GB" sz="2400" dirty="0"/>
              <a:t>Early contact between the parties is encouraged and a template letter of 	claim is sent in duplicate to the D (1 for the insurer).  D must reply 	within 21 days and an expert must be jointly selected.</a:t>
            </a:r>
            <a:br>
              <a:rPr lang="en-GB" sz="2400" dirty="0"/>
            </a:br>
            <a:endParaRPr lang="en-GB" sz="2400" dirty="0"/>
          </a:p>
          <a:p>
            <a:pPr marL="0" lvl="0" indent="0">
              <a:buNone/>
            </a:pPr>
            <a:r>
              <a:rPr lang="en-GB" sz="2400" dirty="0"/>
              <a:t>7.	The </a:t>
            </a:r>
            <a:r>
              <a:rPr lang="en-GB" sz="2400" b="1" dirty="0"/>
              <a:t>Pre-Action Protocol for Low Value Claims in Road Traffic Accidents </a:t>
            </a:r>
            <a:r>
              <a:rPr lang="en-GB" sz="2400" dirty="0"/>
              <a:t>and the </a:t>
            </a:r>
            <a:r>
              <a:rPr lang="en-GB" sz="2400" b="1" dirty="0"/>
              <a:t>Pre-Action Protocol for Low Value Personal Injury (Employers’ Liability and Public Liability) Claims </a:t>
            </a:r>
            <a:r>
              <a:rPr lang="en-GB" sz="2400" dirty="0"/>
              <a:t>are operated through a website (</a:t>
            </a:r>
            <a:r>
              <a:rPr lang="en-GB" sz="2400" dirty="0" err="1"/>
              <a:t>thePortal</a:t>
            </a:r>
            <a:r>
              <a:rPr lang="en-GB" sz="2400" dirty="0"/>
              <a:t>).  In Stage 1 the claims notification form (CNF) is submitted.  In Stage 2, if the insurer admits liability, a medical report and settlement pack are submitted.  Stage 3 applies where the insurer admits liability but does not agree quantum.</a:t>
            </a:r>
          </a:p>
          <a:p>
            <a:pPr lvl="0">
              <a:buAutoNum type="arabicPeriod"/>
            </a:pPr>
            <a:endParaRPr lang="en-GB" dirty="0"/>
          </a:p>
        </p:txBody>
      </p:sp>
    </p:spTree>
    <p:extLst>
      <p:ext uri="{BB962C8B-B14F-4D97-AF65-F5344CB8AC3E}">
        <p14:creationId xmlns:p14="http://schemas.microsoft.com/office/powerpoint/2010/main" val="34090678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698DA646-49CA-62CB-C815-BE01E191FFDC}"/>
              </a:ext>
            </a:extLst>
          </p:cNvPr>
          <p:cNvSpPr>
            <a:spLocks noGrp="1"/>
          </p:cNvSpPr>
          <p:nvPr>
            <p:ph type="title"/>
          </p:nvPr>
        </p:nvSpPr>
        <p:spPr>
          <a:xfrm>
            <a:off x="6094855" y="1261331"/>
            <a:ext cx="3497565" cy="3002662"/>
          </a:xfrm>
        </p:spPr>
        <p:txBody>
          <a:bodyPr vert="horz" lIns="91440" tIns="45720" rIns="91440" bIns="45720" rtlCol="0" anchor="b">
            <a:normAutofit/>
          </a:bodyPr>
          <a:lstStyle/>
          <a:p>
            <a:r>
              <a:rPr lang="en-US" sz="4400"/>
              <a:t>Any questions?</a:t>
            </a:r>
          </a:p>
        </p:txBody>
      </p:sp>
      <p:sp>
        <p:nvSpPr>
          <p:cNvPr id="22" name="Isosceles Triangle 21">
            <a:extLst>
              <a:ext uri="{FF2B5EF4-FFF2-40B4-BE49-F238E27FC236}">
                <a16:creationId xmlns:a16="http://schemas.microsoft.com/office/drawing/2014/main" id="{F6E918B1-FA59-42EF-8A8E-B0F3D1E54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descr="A group of colorful bubbles with white question marks&#10;&#10;Description automatically generated">
            <a:extLst>
              <a:ext uri="{FF2B5EF4-FFF2-40B4-BE49-F238E27FC236}">
                <a16:creationId xmlns:a16="http://schemas.microsoft.com/office/drawing/2014/main" id="{0F3D4392-DE62-FA7A-DA33-72AF6379F6D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8603" y="1785072"/>
            <a:ext cx="4887354" cy="3287856"/>
          </a:xfrm>
          <a:prstGeom prst="rect">
            <a:avLst/>
          </a:prstGeom>
        </p:spPr>
      </p:pic>
    </p:spTree>
    <p:extLst>
      <p:ext uri="{BB962C8B-B14F-4D97-AF65-F5344CB8AC3E}">
        <p14:creationId xmlns:p14="http://schemas.microsoft.com/office/powerpoint/2010/main" val="3831561659"/>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2.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Facet</Template>
  <TotalTime>758</TotalTime>
  <Words>3443</Words>
  <Application>Microsoft Office PowerPoint</Application>
  <PresentationFormat>Widescreen</PresentationFormat>
  <Paragraphs>262</Paragraphs>
  <Slides>42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Allerta</vt:lpstr>
      <vt:lpstr>Aptos</vt:lpstr>
      <vt:lpstr>Arial</vt:lpstr>
      <vt:lpstr>Calibri</vt:lpstr>
      <vt:lpstr>Trebuchet MS</vt:lpstr>
      <vt:lpstr>Wingdings 3</vt:lpstr>
      <vt:lpstr>Facet</vt:lpstr>
      <vt:lpstr>The First Interview and early considerations</vt:lpstr>
      <vt:lpstr>PowerPoint Presentation</vt:lpstr>
      <vt:lpstr>What is the purpose of the first interview with the client? </vt:lpstr>
      <vt:lpstr>Viability</vt:lpstr>
      <vt:lpstr>Remedies - what does the client want? </vt:lpstr>
      <vt:lpstr>Limitation</vt:lpstr>
      <vt:lpstr>Limitation Continued</vt:lpstr>
      <vt:lpstr>Dealing with limitation issues </vt:lpstr>
      <vt:lpstr>Defendant’s Solvency ( do they have enough money to make it worthwhile to sue?) </vt:lpstr>
      <vt:lpstr>Motor Insurers Bureau (the MIB) and Uninsured Drivers</vt:lpstr>
      <vt:lpstr>Motor Insurers Bureau and Untraced Drivers</vt:lpstr>
      <vt:lpstr>What about other types of claims?</vt:lpstr>
      <vt:lpstr>Preparing Client’s Proof</vt:lpstr>
      <vt:lpstr>Information required in a personal injury claim</vt:lpstr>
      <vt:lpstr>Evidence Gathering</vt:lpstr>
      <vt:lpstr>Collating Evidence on Liability</vt:lpstr>
      <vt:lpstr>S.11 Civil Evidence Act 1968</vt:lpstr>
      <vt:lpstr>The Effect of S.11 Civil Evidence Act 1968 Continued…</vt:lpstr>
      <vt:lpstr>Collating Evidence on Liability</vt:lpstr>
      <vt:lpstr>Collating Evidence on Liability</vt:lpstr>
      <vt:lpstr>Collating Evidence on Quantum (amount of damages to claim)</vt:lpstr>
      <vt:lpstr>Collating Evidence on Quantum</vt:lpstr>
      <vt:lpstr>Notifying the Opponent of the Claim</vt:lpstr>
      <vt:lpstr>The Pre Action Protocols</vt:lpstr>
      <vt:lpstr>The Pre-action Protocols</vt:lpstr>
      <vt:lpstr>Pre-Action Protocol for Personal Injury Claims</vt:lpstr>
      <vt:lpstr>Pre-Action Protocol for Personal Injury Claims - Objectives are to:</vt:lpstr>
      <vt:lpstr>Pre-Action Protocol for Personal Injury Claims - Process</vt:lpstr>
      <vt:lpstr>Pre-Action Protocol for Personal Injury Claims – Medical Experts</vt:lpstr>
      <vt:lpstr>   The Personal Injury Portal</vt:lpstr>
      <vt:lpstr>Practice Direction on Pre- Action Conduct  and Protocols</vt:lpstr>
      <vt:lpstr>Practice Direction on Pre- Action Conduct and Protocols - Process</vt:lpstr>
      <vt:lpstr>   Sanctions for Non-Compliance</vt:lpstr>
      <vt:lpstr>Pre- action disclosure</vt:lpstr>
      <vt:lpstr>Where do the court’s powers come from in relation to pre-action disclosure? </vt:lpstr>
      <vt:lpstr>PowerPoint Presentation</vt:lpstr>
      <vt:lpstr>Procedure for pre-action disclosure</vt:lpstr>
      <vt:lpstr>Continued….</vt:lpstr>
      <vt:lpstr>Non-party disclosure</vt:lpstr>
      <vt:lpstr>Summary</vt:lpstr>
      <vt:lpstr>Summary</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6</cp:revision>
  <dcterms:created xsi:type="dcterms:W3CDTF">2024-02-03T18:13:02Z</dcterms:created>
  <dcterms:modified xsi:type="dcterms:W3CDTF">2025-01-18T11:33:00Z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