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43"/>
  </p:notesMasterIdLst>
  <p:sldIdLst>
    <p:sldId id="467" r:id="rId5"/>
    <p:sldId id="536" r:id="rId6"/>
    <p:sldId id="511" r:id="rId7"/>
    <p:sldId id="512" r:id="rId8"/>
    <p:sldId id="513" r:id="rId9"/>
    <p:sldId id="505" r:id="rId10"/>
    <p:sldId id="506" r:id="rId11"/>
    <p:sldId id="508" r:id="rId12"/>
    <p:sldId id="507" r:id="rId13"/>
    <p:sldId id="510" r:id="rId14"/>
    <p:sldId id="509" r:id="rId15"/>
    <p:sldId id="514" r:id="rId16"/>
    <p:sldId id="515" r:id="rId17"/>
    <p:sldId id="526" r:id="rId18"/>
    <p:sldId id="527" r:id="rId19"/>
    <p:sldId id="517" r:id="rId20"/>
    <p:sldId id="516" r:id="rId21"/>
    <p:sldId id="518" r:id="rId22"/>
    <p:sldId id="519" r:id="rId23"/>
    <p:sldId id="520" r:id="rId24"/>
    <p:sldId id="521" r:id="rId25"/>
    <p:sldId id="522" r:id="rId26"/>
    <p:sldId id="523" r:id="rId27"/>
    <p:sldId id="524" r:id="rId28"/>
    <p:sldId id="525" r:id="rId29"/>
    <p:sldId id="528" r:id="rId30"/>
    <p:sldId id="437" r:id="rId31"/>
    <p:sldId id="529" r:id="rId32"/>
    <p:sldId id="531" r:id="rId33"/>
    <p:sldId id="540" r:id="rId34"/>
    <p:sldId id="533" r:id="rId35"/>
    <p:sldId id="532" r:id="rId36"/>
    <p:sldId id="534" r:id="rId37"/>
    <p:sldId id="535" r:id="rId38"/>
    <p:sldId id="537" r:id="rId39"/>
    <p:sldId id="538" r:id="rId40"/>
    <p:sldId id="539" r:id="rId41"/>
    <p:sldId id="504"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2B09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2F521A-3099-4432-90F6-734868D79DE6}" v="70" dt="2021-01-20T10:52:00.9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039" autoAdjust="0"/>
    <p:restoredTop sz="84464"/>
  </p:normalViewPr>
  <p:slideViewPr>
    <p:cSldViewPr snapToGrid="0" snapToObjects="1">
      <p:cViewPr varScale="1">
        <p:scale>
          <a:sx n="66" d="100"/>
          <a:sy n="66" d="100"/>
        </p:scale>
        <p:origin x="893"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int Lloyd" userId="648438fa9c54db8f" providerId="LiveId" clId="{1C2F521A-3099-4432-90F6-734868D79DE6}"/>
    <pc:docChg chg="undo redo custSel modSld">
      <pc:chgData name="Geraint Lloyd" userId="648438fa9c54db8f" providerId="LiveId" clId="{1C2F521A-3099-4432-90F6-734868D79DE6}" dt="2021-01-20T11:12:14.813" v="1595" actId="790"/>
      <pc:docMkLst>
        <pc:docMk/>
      </pc:docMkLst>
      <pc:sldChg chg="modSp mod">
        <pc:chgData name="Geraint Lloyd" userId="648438fa9c54db8f" providerId="LiveId" clId="{1C2F521A-3099-4432-90F6-734868D79DE6}" dt="2021-01-19T15:38:13.238" v="896" actId="790"/>
        <pc:sldMkLst>
          <pc:docMk/>
          <pc:sldMk cId="3929998565" sldId="467"/>
        </pc:sldMkLst>
        <pc:spChg chg="mod">
          <ac:chgData name="Geraint Lloyd" userId="648438fa9c54db8f" providerId="LiveId" clId="{1C2F521A-3099-4432-90F6-734868D79DE6}" dt="2021-01-19T15:38:13.238" v="896" actId="790"/>
          <ac:spMkLst>
            <pc:docMk/>
            <pc:sldMk cId="3929998565" sldId="467"/>
            <ac:spMk id="4" creationId="{D08E53FF-BBCE-764F-9439-8D0A763B0D90}"/>
          </ac:spMkLst>
        </pc:spChg>
      </pc:sldChg>
      <pc:sldChg chg="modSp mod">
        <pc:chgData name="Geraint Lloyd" userId="648438fa9c54db8f" providerId="LiveId" clId="{1C2F521A-3099-4432-90F6-734868D79DE6}" dt="2021-01-20T11:12:14.813" v="1595" actId="790"/>
        <pc:sldMkLst>
          <pc:docMk/>
          <pc:sldMk cId="637370240" sldId="504"/>
        </pc:sldMkLst>
        <pc:spChg chg="mod">
          <ac:chgData name="Geraint Lloyd" userId="648438fa9c54db8f" providerId="LiveId" clId="{1C2F521A-3099-4432-90F6-734868D79DE6}" dt="2021-01-20T11:12:14.813" v="1595" actId="790"/>
          <ac:spMkLst>
            <pc:docMk/>
            <pc:sldMk cId="637370240" sldId="504"/>
            <ac:spMk id="4" creationId="{D08E53FF-BBCE-764F-9439-8D0A763B0D90}"/>
          </ac:spMkLst>
        </pc:spChg>
      </pc:sldChg>
      <pc:sldChg chg="modSp mod">
        <pc:chgData name="Geraint Lloyd" userId="648438fa9c54db8f" providerId="LiveId" clId="{1C2F521A-3099-4432-90F6-734868D79DE6}" dt="2021-01-19T11:30:56.267" v="113" actId="20577"/>
        <pc:sldMkLst>
          <pc:docMk/>
          <pc:sldMk cId="1721184960" sldId="505"/>
        </pc:sldMkLst>
        <pc:spChg chg="mod">
          <ac:chgData name="Geraint Lloyd" userId="648438fa9c54db8f" providerId="LiveId" clId="{1C2F521A-3099-4432-90F6-734868D79DE6}" dt="2021-01-19T11:30:56.267" v="113" actId="20577"/>
          <ac:spMkLst>
            <pc:docMk/>
            <pc:sldMk cId="1721184960" sldId="505"/>
            <ac:spMk id="3" creationId="{00000000-0000-0000-0000-000000000000}"/>
          </ac:spMkLst>
        </pc:spChg>
      </pc:sldChg>
      <pc:sldChg chg="modSp mod">
        <pc:chgData name="Geraint Lloyd" userId="648438fa9c54db8f" providerId="LiveId" clId="{1C2F521A-3099-4432-90F6-734868D79DE6}" dt="2021-01-19T15:46:18.198" v="952" actId="20577"/>
        <pc:sldMkLst>
          <pc:docMk/>
          <pc:sldMk cId="1339351326" sldId="507"/>
        </pc:sldMkLst>
        <pc:spChg chg="mod">
          <ac:chgData name="Geraint Lloyd" userId="648438fa9c54db8f" providerId="LiveId" clId="{1C2F521A-3099-4432-90F6-734868D79DE6}" dt="2021-01-19T15:46:18.198" v="952" actId="20577"/>
          <ac:spMkLst>
            <pc:docMk/>
            <pc:sldMk cId="1339351326" sldId="507"/>
            <ac:spMk id="2" creationId="{00000000-0000-0000-0000-000000000000}"/>
          </ac:spMkLst>
        </pc:spChg>
        <pc:spChg chg="mod">
          <ac:chgData name="Geraint Lloyd" userId="648438fa9c54db8f" providerId="LiveId" clId="{1C2F521A-3099-4432-90F6-734868D79DE6}" dt="2021-01-19T15:44:53.483" v="928" actId="20577"/>
          <ac:spMkLst>
            <pc:docMk/>
            <pc:sldMk cId="1339351326" sldId="507"/>
            <ac:spMk id="3" creationId="{00000000-0000-0000-0000-000000000000}"/>
          </ac:spMkLst>
        </pc:spChg>
      </pc:sldChg>
      <pc:sldChg chg="modSp mod">
        <pc:chgData name="Geraint Lloyd" userId="648438fa9c54db8f" providerId="LiveId" clId="{1C2F521A-3099-4432-90F6-734868D79DE6}" dt="2021-01-19T11:30:46.301" v="111" actId="1076"/>
        <pc:sldMkLst>
          <pc:docMk/>
          <pc:sldMk cId="289609888" sldId="508"/>
        </pc:sldMkLst>
        <pc:picChg chg="mod">
          <ac:chgData name="Geraint Lloyd" userId="648438fa9c54db8f" providerId="LiveId" clId="{1C2F521A-3099-4432-90F6-734868D79DE6}" dt="2021-01-19T11:30:46.301" v="111" actId="1076"/>
          <ac:picMkLst>
            <pc:docMk/>
            <pc:sldMk cId="289609888" sldId="508"/>
            <ac:picMk id="3" creationId="{00000000-0000-0000-0000-000000000000}"/>
          </ac:picMkLst>
        </pc:picChg>
      </pc:sldChg>
      <pc:sldChg chg="modSp mod">
        <pc:chgData name="Geraint Lloyd" userId="648438fa9c54db8f" providerId="LiveId" clId="{1C2F521A-3099-4432-90F6-734868D79DE6}" dt="2021-01-19T15:48:32.144" v="987" actId="20577"/>
        <pc:sldMkLst>
          <pc:docMk/>
          <pc:sldMk cId="1985534668" sldId="509"/>
        </pc:sldMkLst>
        <pc:spChg chg="mod">
          <ac:chgData name="Geraint Lloyd" userId="648438fa9c54db8f" providerId="LiveId" clId="{1C2F521A-3099-4432-90F6-734868D79DE6}" dt="2021-01-19T15:48:32.144" v="987" actId="20577"/>
          <ac:spMkLst>
            <pc:docMk/>
            <pc:sldMk cId="1985534668" sldId="509"/>
            <ac:spMk id="2" creationId="{00000000-0000-0000-0000-000000000000}"/>
          </ac:spMkLst>
        </pc:spChg>
      </pc:sldChg>
      <pc:sldChg chg="modSp mod">
        <pc:chgData name="Geraint Lloyd" userId="648438fa9c54db8f" providerId="LiveId" clId="{1C2F521A-3099-4432-90F6-734868D79DE6}" dt="2021-01-19T15:48:56.436" v="988"/>
        <pc:sldMkLst>
          <pc:docMk/>
          <pc:sldMk cId="441054399" sldId="514"/>
        </pc:sldMkLst>
        <pc:spChg chg="mod">
          <ac:chgData name="Geraint Lloyd" userId="648438fa9c54db8f" providerId="LiveId" clId="{1C2F521A-3099-4432-90F6-734868D79DE6}" dt="2021-01-19T15:48:56.436" v="988"/>
          <ac:spMkLst>
            <pc:docMk/>
            <pc:sldMk cId="441054399" sldId="514"/>
            <ac:spMk id="2" creationId="{00000000-0000-0000-0000-000000000000}"/>
          </ac:spMkLst>
        </pc:spChg>
        <pc:picChg chg="mod">
          <ac:chgData name="Geraint Lloyd" userId="648438fa9c54db8f" providerId="LiveId" clId="{1C2F521A-3099-4432-90F6-734868D79DE6}" dt="2021-01-19T11:45:27.723" v="210" actId="1076"/>
          <ac:picMkLst>
            <pc:docMk/>
            <pc:sldMk cId="441054399" sldId="514"/>
            <ac:picMk id="4" creationId="{00000000-0000-0000-0000-000000000000}"/>
          </ac:picMkLst>
        </pc:picChg>
      </pc:sldChg>
      <pc:sldChg chg="modSp mod">
        <pc:chgData name="Geraint Lloyd" userId="648438fa9c54db8f" providerId="LiveId" clId="{1C2F521A-3099-4432-90F6-734868D79DE6}" dt="2021-01-19T15:50:20.023" v="1006" actId="20577"/>
        <pc:sldMkLst>
          <pc:docMk/>
          <pc:sldMk cId="1998589658" sldId="515"/>
        </pc:sldMkLst>
        <pc:spChg chg="mod">
          <ac:chgData name="Geraint Lloyd" userId="648438fa9c54db8f" providerId="LiveId" clId="{1C2F521A-3099-4432-90F6-734868D79DE6}" dt="2021-01-19T15:50:20.023" v="1006" actId="20577"/>
          <ac:spMkLst>
            <pc:docMk/>
            <pc:sldMk cId="1998589658" sldId="515"/>
            <ac:spMk id="2" creationId="{00000000-0000-0000-0000-000000000000}"/>
          </ac:spMkLst>
        </pc:spChg>
      </pc:sldChg>
      <pc:sldChg chg="modSp mod">
        <pc:chgData name="Geraint Lloyd" userId="648438fa9c54db8f" providerId="LiveId" clId="{1C2F521A-3099-4432-90F6-734868D79DE6}" dt="2021-01-20T08:36:22.274" v="1212" actId="20577"/>
        <pc:sldMkLst>
          <pc:docMk/>
          <pc:sldMk cId="1746316710" sldId="516"/>
        </pc:sldMkLst>
        <pc:spChg chg="mod">
          <ac:chgData name="Geraint Lloyd" userId="648438fa9c54db8f" providerId="LiveId" clId="{1C2F521A-3099-4432-90F6-734868D79DE6}" dt="2021-01-20T08:36:22.274" v="1212" actId="20577"/>
          <ac:spMkLst>
            <pc:docMk/>
            <pc:sldMk cId="1746316710" sldId="516"/>
            <ac:spMk id="4" creationId="{00000000-0000-0000-0000-000000000000}"/>
          </ac:spMkLst>
        </pc:spChg>
        <pc:spChg chg="mod">
          <ac:chgData name="Geraint Lloyd" userId="648438fa9c54db8f" providerId="LiveId" clId="{1C2F521A-3099-4432-90F6-734868D79DE6}" dt="2021-01-19T11:53:59.568" v="337"/>
          <ac:spMkLst>
            <pc:docMk/>
            <pc:sldMk cId="1746316710" sldId="516"/>
            <ac:spMk id="5" creationId="{00000000-0000-0000-0000-000000000000}"/>
          </ac:spMkLst>
        </pc:spChg>
      </pc:sldChg>
      <pc:sldChg chg="modSp mod">
        <pc:chgData name="Geraint Lloyd" userId="648438fa9c54db8f" providerId="LiveId" clId="{1C2F521A-3099-4432-90F6-734868D79DE6}" dt="2021-01-20T08:21:50.997" v="1037" actId="20577"/>
        <pc:sldMkLst>
          <pc:docMk/>
          <pc:sldMk cId="14097981" sldId="517"/>
        </pc:sldMkLst>
        <pc:spChg chg="mod">
          <ac:chgData name="Geraint Lloyd" userId="648438fa9c54db8f" providerId="LiveId" clId="{1C2F521A-3099-4432-90F6-734868D79DE6}" dt="2021-01-20T08:21:50.997" v="1037" actId="20577"/>
          <ac:spMkLst>
            <pc:docMk/>
            <pc:sldMk cId="14097981" sldId="517"/>
            <ac:spMk id="4" creationId="{00000000-0000-0000-0000-000000000000}"/>
          </ac:spMkLst>
        </pc:spChg>
        <pc:spChg chg="mod">
          <ac:chgData name="Geraint Lloyd" userId="648438fa9c54db8f" providerId="LiveId" clId="{1C2F521A-3099-4432-90F6-734868D79DE6}" dt="2021-01-19T11:52:31.405" v="321" actId="20577"/>
          <ac:spMkLst>
            <pc:docMk/>
            <pc:sldMk cId="14097981" sldId="517"/>
            <ac:spMk id="5" creationId="{00000000-0000-0000-0000-000000000000}"/>
          </ac:spMkLst>
        </pc:spChg>
      </pc:sldChg>
      <pc:sldChg chg="modSp mod">
        <pc:chgData name="Geraint Lloyd" userId="648438fa9c54db8f" providerId="LiveId" clId="{1C2F521A-3099-4432-90F6-734868D79DE6}" dt="2021-01-20T10:49:26.571" v="1459" actId="20577"/>
        <pc:sldMkLst>
          <pc:docMk/>
          <pc:sldMk cId="1021782290" sldId="518"/>
        </pc:sldMkLst>
        <pc:spChg chg="mod">
          <ac:chgData name="Geraint Lloyd" userId="648438fa9c54db8f" providerId="LiveId" clId="{1C2F521A-3099-4432-90F6-734868D79DE6}" dt="2021-01-20T10:49:26.571" v="1459" actId="20577"/>
          <ac:spMkLst>
            <pc:docMk/>
            <pc:sldMk cId="1021782290" sldId="518"/>
            <ac:spMk id="4" creationId="{00000000-0000-0000-0000-000000000000}"/>
          </ac:spMkLst>
        </pc:spChg>
        <pc:spChg chg="mod">
          <ac:chgData name="Geraint Lloyd" userId="648438fa9c54db8f" providerId="LiveId" clId="{1C2F521A-3099-4432-90F6-734868D79DE6}" dt="2021-01-19T11:54:54.906" v="345" actId="6549"/>
          <ac:spMkLst>
            <pc:docMk/>
            <pc:sldMk cId="1021782290" sldId="518"/>
            <ac:spMk id="5" creationId="{00000000-0000-0000-0000-000000000000}"/>
          </ac:spMkLst>
        </pc:spChg>
      </pc:sldChg>
      <pc:sldChg chg="modSp mod">
        <pc:chgData name="Geraint Lloyd" userId="648438fa9c54db8f" providerId="LiveId" clId="{1C2F521A-3099-4432-90F6-734868D79DE6}" dt="2021-01-20T08:37:42.367" v="1216" actId="20577"/>
        <pc:sldMkLst>
          <pc:docMk/>
          <pc:sldMk cId="838504856" sldId="519"/>
        </pc:sldMkLst>
        <pc:spChg chg="mod">
          <ac:chgData name="Geraint Lloyd" userId="648438fa9c54db8f" providerId="LiveId" clId="{1C2F521A-3099-4432-90F6-734868D79DE6}" dt="2021-01-20T08:37:42.367" v="1216" actId="20577"/>
          <ac:spMkLst>
            <pc:docMk/>
            <pc:sldMk cId="838504856" sldId="519"/>
            <ac:spMk id="4" creationId="{00000000-0000-0000-0000-000000000000}"/>
          </ac:spMkLst>
        </pc:spChg>
        <pc:spChg chg="mod">
          <ac:chgData name="Geraint Lloyd" userId="648438fa9c54db8f" providerId="LiveId" clId="{1C2F521A-3099-4432-90F6-734868D79DE6}" dt="2021-01-19T11:56:05.683" v="348"/>
          <ac:spMkLst>
            <pc:docMk/>
            <pc:sldMk cId="838504856" sldId="519"/>
            <ac:spMk id="5" creationId="{00000000-0000-0000-0000-000000000000}"/>
          </ac:spMkLst>
        </pc:spChg>
      </pc:sldChg>
      <pc:sldChg chg="modSp mod">
        <pc:chgData name="Geraint Lloyd" userId="648438fa9c54db8f" providerId="LiveId" clId="{1C2F521A-3099-4432-90F6-734868D79DE6}" dt="2021-01-20T08:23:57.158" v="1063" actId="790"/>
        <pc:sldMkLst>
          <pc:docMk/>
          <pc:sldMk cId="226654266" sldId="520"/>
        </pc:sldMkLst>
        <pc:spChg chg="mod">
          <ac:chgData name="Geraint Lloyd" userId="648438fa9c54db8f" providerId="LiveId" clId="{1C2F521A-3099-4432-90F6-734868D79DE6}" dt="2021-01-20T08:23:57.158" v="1063" actId="790"/>
          <ac:spMkLst>
            <pc:docMk/>
            <pc:sldMk cId="226654266" sldId="520"/>
            <ac:spMk id="4" creationId="{00000000-0000-0000-0000-000000000000}"/>
          </ac:spMkLst>
        </pc:spChg>
        <pc:spChg chg="mod">
          <ac:chgData name="Geraint Lloyd" userId="648438fa9c54db8f" providerId="LiveId" clId="{1C2F521A-3099-4432-90F6-734868D79DE6}" dt="2021-01-19T11:57:03.248" v="354"/>
          <ac:spMkLst>
            <pc:docMk/>
            <pc:sldMk cId="226654266" sldId="520"/>
            <ac:spMk id="5" creationId="{00000000-0000-0000-0000-000000000000}"/>
          </ac:spMkLst>
        </pc:spChg>
      </pc:sldChg>
      <pc:sldChg chg="modSp mod">
        <pc:chgData name="Geraint Lloyd" userId="648438fa9c54db8f" providerId="LiveId" clId="{1C2F521A-3099-4432-90F6-734868D79DE6}" dt="2021-01-20T08:24:41.307" v="1071" actId="790"/>
        <pc:sldMkLst>
          <pc:docMk/>
          <pc:sldMk cId="1767063034" sldId="521"/>
        </pc:sldMkLst>
        <pc:spChg chg="mod">
          <ac:chgData name="Geraint Lloyd" userId="648438fa9c54db8f" providerId="LiveId" clId="{1C2F521A-3099-4432-90F6-734868D79DE6}" dt="2021-01-20T08:24:41.307" v="1071" actId="790"/>
          <ac:spMkLst>
            <pc:docMk/>
            <pc:sldMk cId="1767063034" sldId="521"/>
            <ac:spMk id="4" creationId="{00000000-0000-0000-0000-000000000000}"/>
          </ac:spMkLst>
        </pc:spChg>
        <pc:spChg chg="mod">
          <ac:chgData name="Geraint Lloyd" userId="648438fa9c54db8f" providerId="LiveId" clId="{1C2F521A-3099-4432-90F6-734868D79DE6}" dt="2021-01-19T11:58:42.699" v="362" actId="6549"/>
          <ac:spMkLst>
            <pc:docMk/>
            <pc:sldMk cId="1767063034" sldId="521"/>
            <ac:spMk id="5" creationId="{00000000-0000-0000-0000-000000000000}"/>
          </ac:spMkLst>
        </pc:spChg>
      </pc:sldChg>
      <pc:sldChg chg="modSp mod">
        <pc:chgData name="Geraint Lloyd" userId="648438fa9c54db8f" providerId="LiveId" clId="{1C2F521A-3099-4432-90F6-734868D79DE6}" dt="2021-01-20T08:25:31.591" v="1072" actId="790"/>
        <pc:sldMkLst>
          <pc:docMk/>
          <pc:sldMk cId="4107205" sldId="522"/>
        </pc:sldMkLst>
        <pc:spChg chg="mod">
          <ac:chgData name="Geraint Lloyd" userId="648438fa9c54db8f" providerId="LiveId" clId="{1C2F521A-3099-4432-90F6-734868D79DE6}" dt="2021-01-20T08:25:31.591" v="1072" actId="790"/>
          <ac:spMkLst>
            <pc:docMk/>
            <pc:sldMk cId="4107205" sldId="522"/>
            <ac:spMk id="4" creationId="{00000000-0000-0000-0000-000000000000}"/>
          </ac:spMkLst>
        </pc:spChg>
        <pc:spChg chg="mod">
          <ac:chgData name="Geraint Lloyd" userId="648438fa9c54db8f" providerId="LiveId" clId="{1C2F521A-3099-4432-90F6-734868D79DE6}" dt="2021-01-19T11:59:16.423" v="375" actId="6549"/>
          <ac:spMkLst>
            <pc:docMk/>
            <pc:sldMk cId="4107205" sldId="522"/>
            <ac:spMk id="5" creationId="{00000000-0000-0000-0000-000000000000}"/>
          </ac:spMkLst>
        </pc:spChg>
      </pc:sldChg>
      <pc:sldChg chg="modSp mod">
        <pc:chgData name="Geraint Lloyd" userId="648438fa9c54db8f" providerId="LiveId" clId="{1C2F521A-3099-4432-90F6-734868D79DE6}" dt="2021-01-20T08:25:56.465" v="1073" actId="790"/>
        <pc:sldMkLst>
          <pc:docMk/>
          <pc:sldMk cId="1419810001" sldId="523"/>
        </pc:sldMkLst>
        <pc:spChg chg="mod">
          <ac:chgData name="Geraint Lloyd" userId="648438fa9c54db8f" providerId="LiveId" clId="{1C2F521A-3099-4432-90F6-734868D79DE6}" dt="2021-01-20T08:25:56.465" v="1073" actId="790"/>
          <ac:spMkLst>
            <pc:docMk/>
            <pc:sldMk cId="1419810001" sldId="523"/>
            <ac:spMk id="4" creationId="{00000000-0000-0000-0000-000000000000}"/>
          </ac:spMkLst>
        </pc:spChg>
        <pc:spChg chg="mod">
          <ac:chgData name="Geraint Lloyd" userId="648438fa9c54db8f" providerId="LiveId" clId="{1C2F521A-3099-4432-90F6-734868D79DE6}" dt="2021-01-19T14:24:32.333" v="378"/>
          <ac:spMkLst>
            <pc:docMk/>
            <pc:sldMk cId="1419810001" sldId="523"/>
            <ac:spMk id="5" creationId="{00000000-0000-0000-0000-000000000000}"/>
          </ac:spMkLst>
        </pc:spChg>
      </pc:sldChg>
      <pc:sldChg chg="modSp mod">
        <pc:chgData name="Geraint Lloyd" userId="648438fa9c54db8f" providerId="LiveId" clId="{1C2F521A-3099-4432-90F6-734868D79DE6}" dt="2021-01-20T08:26:43.020" v="1074" actId="790"/>
        <pc:sldMkLst>
          <pc:docMk/>
          <pc:sldMk cId="247146700" sldId="524"/>
        </pc:sldMkLst>
        <pc:spChg chg="mod">
          <ac:chgData name="Geraint Lloyd" userId="648438fa9c54db8f" providerId="LiveId" clId="{1C2F521A-3099-4432-90F6-734868D79DE6}" dt="2021-01-20T08:26:43.020" v="1074" actId="790"/>
          <ac:spMkLst>
            <pc:docMk/>
            <pc:sldMk cId="247146700" sldId="524"/>
            <ac:spMk id="4" creationId="{00000000-0000-0000-0000-000000000000}"/>
          </ac:spMkLst>
        </pc:spChg>
        <pc:spChg chg="mod">
          <ac:chgData name="Geraint Lloyd" userId="648438fa9c54db8f" providerId="LiveId" clId="{1C2F521A-3099-4432-90F6-734868D79DE6}" dt="2021-01-19T14:27:10.477" v="391"/>
          <ac:spMkLst>
            <pc:docMk/>
            <pc:sldMk cId="247146700" sldId="524"/>
            <ac:spMk id="5" creationId="{00000000-0000-0000-0000-000000000000}"/>
          </ac:spMkLst>
        </pc:spChg>
      </pc:sldChg>
      <pc:sldChg chg="modSp mod">
        <pc:chgData name="Geraint Lloyd" userId="648438fa9c54db8f" providerId="LiveId" clId="{1C2F521A-3099-4432-90F6-734868D79DE6}" dt="2021-01-20T08:28:06.823" v="1156" actId="790"/>
        <pc:sldMkLst>
          <pc:docMk/>
          <pc:sldMk cId="568831190" sldId="525"/>
        </pc:sldMkLst>
        <pc:spChg chg="mod">
          <ac:chgData name="Geraint Lloyd" userId="648438fa9c54db8f" providerId="LiveId" clId="{1C2F521A-3099-4432-90F6-734868D79DE6}" dt="2021-01-20T08:28:06.823" v="1156" actId="790"/>
          <ac:spMkLst>
            <pc:docMk/>
            <pc:sldMk cId="568831190" sldId="525"/>
            <ac:spMk id="4" creationId="{00000000-0000-0000-0000-000000000000}"/>
          </ac:spMkLst>
        </pc:spChg>
      </pc:sldChg>
      <pc:sldChg chg="modSp mod">
        <pc:chgData name="Geraint Lloyd" userId="648438fa9c54db8f" providerId="LiveId" clId="{1C2F521A-3099-4432-90F6-734868D79DE6}" dt="2021-01-20T08:18:35.543" v="1010" actId="790"/>
        <pc:sldMkLst>
          <pc:docMk/>
          <pc:sldMk cId="52354445" sldId="526"/>
        </pc:sldMkLst>
        <pc:spChg chg="mod">
          <ac:chgData name="Geraint Lloyd" userId="648438fa9c54db8f" providerId="LiveId" clId="{1C2F521A-3099-4432-90F6-734868D79DE6}" dt="2021-01-20T08:18:35.543" v="1010" actId="790"/>
          <ac:spMkLst>
            <pc:docMk/>
            <pc:sldMk cId="52354445" sldId="526"/>
            <ac:spMk id="3" creationId="{00000000-0000-0000-0000-000000000000}"/>
          </ac:spMkLst>
        </pc:spChg>
        <pc:spChg chg="mod">
          <ac:chgData name="Geraint Lloyd" userId="648438fa9c54db8f" providerId="LiveId" clId="{1C2F521A-3099-4432-90F6-734868D79DE6}" dt="2021-01-19T15:51:15.608" v="1009" actId="790"/>
          <ac:spMkLst>
            <pc:docMk/>
            <pc:sldMk cId="52354445" sldId="526"/>
            <ac:spMk id="5" creationId="{00000000-0000-0000-0000-000000000000}"/>
          </ac:spMkLst>
        </pc:spChg>
      </pc:sldChg>
      <pc:sldChg chg="modSp mod">
        <pc:chgData name="Geraint Lloyd" userId="648438fa9c54db8f" providerId="LiveId" clId="{1C2F521A-3099-4432-90F6-734868D79DE6}" dt="2021-01-20T08:41:39.350" v="1240" actId="1076"/>
        <pc:sldMkLst>
          <pc:docMk/>
          <pc:sldMk cId="142284426" sldId="528"/>
        </pc:sldMkLst>
        <pc:spChg chg="mod">
          <ac:chgData name="Geraint Lloyd" userId="648438fa9c54db8f" providerId="LiveId" clId="{1C2F521A-3099-4432-90F6-734868D79DE6}" dt="2021-01-20T08:41:28.956" v="1239" actId="20577"/>
          <ac:spMkLst>
            <pc:docMk/>
            <pc:sldMk cId="142284426" sldId="528"/>
            <ac:spMk id="4" creationId="{00000000-0000-0000-0000-000000000000}"/>
          </ac:spMkLst>
        </pc:spChg>
        <pc:spChg chg="mod">
          <ac:chgData name="Geraint Lloyd" userId="648438fa9c54db8f" providerId="LiveId" clId="{1C2F521A-3099-4432-90F6-734868D79DE6}" dt="2021-01-20T08:39:02.050" v="1217" actId="1076"/>
          <ac:spMkLst>
            <pc:docMk/>
            <pc:sldMk cId="142284426" sldId="528"/>
            <ac:spMk id="5" creationId="{00000000-0000-0000-0000-000000000000}"/>
          </ac:spMkLst>
        </pc:spChg>
        <pc:picChg chg="mod">
          <ac:chgData name="Geraint Lloyd" userId="648438fa9c54db8f" providerId="LiveId" clId="{1C2F521A-3099-4432-90F6-734868D79DE6}" dt="2021-01-20T08:41:39.350" v="1240" actId="1076"/>
          <ac:picMkLst>
            <pc:docMk/>
            <pc:sldMk cId="142284426" sldId="528"/>
            <ac:picMk id="2" creationId="{00000000-0000-0000-0000-000000000000}"/>
          </ac:picMkLst>
        </pc:picChg>
      </pc:sldChg>
      <pc:sldChg chg="modSp mod">
        <pc:chgData name="Geraint Lloyd" userId="648438fa9c54db8f" providerId="LiveId" clId="{1C2F521A-3099-4432-90F6-734868D79DE6}" dt="2021-01-20T08:43:31.332" v="1247" actId="20577"/>
        <pc:sldMkLst>
          <pc:docMk/>
          <pc:sldMk cId="309494018" sldId="529"/>
        </pc:sldMkLst>
        <pc:spChg chg="mod">
          <ac:chgData name="Geraint Lloyd" userId="648438fa9c54db8f" providerId="LiveId" clId="{1C2F521A-3099-4432-90F6-734868D79DE6}" dt="2021-01-20T08:43:31.332" v="1247" actId="20577"/>
          <ac:spMkLst>
            <pc:docMk/>
            <pc:sldMk cId="309494018" sldId="529"/>
            <ac:spMk id="2" creationId="{00000000-0000-0000-0000-000000000000}"/>
          </ac:spMkLst>
        </pc:spChg>
      </pc:sldChg>
      <pc:sldChg chg="modSp mod">
        <pc:chgData name="Geraint Lloyd" userId="648438fa9c54db8f" providerId="LiveId" clId="{1C2F521A-3099-4432-90F6-734868D79DE6}" dt="2021-01-20T10:49:00.039" v="1449" actId="790"/>
        <pc:sldMkLst>
          <pc:docMk/>
          <pc:sldMk cId="1515932453" sldId="531"/>
        </pc:sldMkLst>
        <pc:spChg chg="mod">
          <ac:chgData name="Geraint Lloyd" userId="648438fa9c54db8f" providerId="LiveId" clId="{1C2F521A-3099-4432-90F6-734868D79DE6}" dt="2021-01-20T08:43:45.967" v="1248" actId="790"/>
          <ac:spMkLst>
            <pc:docMk/>
            <pc:sldMk cId="1515932453" sldId="531"/>
            <ac:spMk id="5" creationId="{00000000-0000-0000-0000-000000000000}"/>
          </ac:spMkLst>
        </pc:spChg>
        <pc:spChg chg="mod">
          <ac:chgData name="Geraint Lloyd" userId="648438fa9c54db8f" providerId="LiveId" clId="{1C2F521A-3099-4432-90F6-734868D79DE6}" dt="2021-01-20T10:46:36.458" v="1412" actId="20577"/>
          <ac:spMkLst>
            <pc:docMk/>
            <pc:sldMk cId="1515932453" sldId="531"/>
            <ac:spMk id="6" creationId="{00000000-0000-0000-0000-000000000000}"/>
          </ac:spMkLst>
        </pc:spChg>
        <pc:spChg chg="mod">
          <ac:chgData name="Geraint Lloyd" userId="648438fa9c54db8f" providerId="LiveId" clId="{1C2F521A-3099-4432-90F6-734868D79DE6}" dt="2021-01-20T08:44:36.114" v="1249" actId="790"/>
          <ac:spMkLst>
            <pc:docMk/>
            <pc:sldMk cId="1515932453" sldId="531"/>
            <ac:spMk id="8" creationId="{00000000-0000-0000-0000-000000000000}"/>
          </ac:spMkLst>
        </pc:spChg>
        <pc:spChg chg="mod">
          <ac:chgData name="Geraint Lloyd" userId="648438fa9c54db8f" providerId="LiveId" clId="{1C2F521A-3099-4432-90F6-734868D79DE6}" dt="2021-01-20T10:46:50.702" v="1413" actId="790"/>
          <ac:spMkLst>
            <pc:docMk/>
            <pc:sldMk cId="1515932453" sldId="531"/>
            <ac:spMk id="9" creationId="{00000000-0000-0000-0000-000000000000}"/>
          </ac:spMkLst>
        </pc:spChg>
        <pc:spChg chg="mod">
          <ac:chgData name="Geraint Lloyd" userId="648438fa9c54db8f" providerId="LiveId" clId="{1C2F521A-3099-4432-90F6-734868D79DE6}" dt="2021-01-20T10:49:00.039" v="1449" actId="790"/>
          <ac:spMkLst>
            <pc:docMk/>
            <pc:sldMk cId="1515932453" sldId="531"/>
            <ac:spMk id="10" creationId="{00000000-0000-0000-0000-000000000000}"/>
          </ac:spMkLst>
        </pc:spChg>
        <pc:spChg chg="mod">
          <ac:chgData name="Geraint Lloyd" userId="648438fa9c54db8f" providerId="LiveId" clId="{1C2F521A-3099-4432-90F6-734868D79DE6}" dt="2021-01-20T08:49:35.613" v="1361" actId="6549"/>
          <ac:spMkLst>
            <pc:docMk/>
            <pc:sldMk cId="1515932453" sldId="531"/>
            <ac:spMk id="11" creationId="{00000000-0000-0000-0000-000000000000}"/>
          </ac:spMkLst>
        </pc:spChg>
      </pc:sldChg>
      <pc:sldChg chg="modSp mod">
        <pc:chgData name="Geraint Lloyd" userId="648438fa9c54db8f" providerId="LiveId" clId="{1C2F521A-3099-4432-90F6-734868D79DE6}" dt="2021-01-20T10:55:10" v="1492" actId="6549"/>
        <pc:sldMkLst>
          <pc:docMk/>
          <pc:sldMk cId="287017727" sldId="532"/>
        </pc:sldMkLst>
        <pc:spChg chg="mod">
          <ac:chgData name="Geraint Lloyd" userId="648438fa9c54db8f" providerId="LiveId" clId="{1C2F521A-3099-4432-90F6-734868D79DE6}" dt="2021-01-20T10:55:10" v="1492" actId="6549"/>
          <ac:spMkLst>
            <pc:docMk/>
            <pc:sldMk cId="287017727" sldId="532"/>
            <ac:spMk id="3" creationId="{00000000-0000-0000-0000-000000000000}"/>
          </ac:spMkLst>
        </pc:spChg>
      </pc:sldChg>
      <pc:sldChg chg="modSp mod">
        <pc:chgData name="Geraint Lloyd" userId="648438fa9c54db8f" providerId="LiveId" clId="{1C2F521A-3099-4432-90F6-734868D79DE6}" dt="2021-01-20T10:50:53.762" v="1467" actId="20577"/>
        <pc:sldMkLst>
          <pc:docMk/>
          <pc:sldMk cId="514564282" sldId="533"/>
        </pc:sldMkLst>
        <pc:spChg chg="mod">
          <ac:chgData name="Geraint Lloyd" userId="648438fa9c54db8f" providerId="LiveId" clId="{1C2F521A-3099-4432-90F6-734868D79DE6}" dt="2021-01-20T10:50:53.762" v="1467" actId="20577"/>
          <ac:spMkLst>
            <pc:docMk/>
            <pc:sldMk cId="514564282" sldId="533"/>
            <ac:spMk id="3" creationId="{00000000-0000-0000-0000-000000000000}"/>
          </ac:spMkLst>
        </pc:spChg>
        <pc:spChg chg="mod">
          <ac:chgData name="Geraint Lloyd" userId="648438fa9c54db8f" providerId="LiveId" clId="{1C2F521A-3099-4432-90F6-734868D79DE6}" dt="2021-01-20T10:50:42.131" v="1462" actId="20577"/>
          <ac:spMkLst>
            <pc:docMk/>
            <pc:sldMk cId="514564282" sldId="533"/>
            <ac:spMk id="4" creationId="{00000000-0000-0000-0000-000000000000}"/>
          </ac:spMkLst>
        </pc:spChg>
        <pc:spChg chg="mod">
          <ac:chgData name="Geraint Lloyd" userId="648438fa9c54db8f" providerId="LiveId" clId="{1C2F521A-3099-4432-90F6-734868D79DE6}" dt="2021-01-20T08:49:44.219" v="1363" actId="20577"/>
          <ac:spMkLst>
            <pc:docMk/>
            <pc:sldMk cId="514564282" sldId="533"/>
            <ac:spMk id="5" creationId="{00000000-0000-0000-0000-000000000000}"/>
          </ac:spMkLst>
        </pc:spChg>
      </pc:sldChg>
      <pc:sldChg chg="modSp mod">
        <pc:chgData name="Geraint Lloyd" userId="648438fa9c54db8f" providerId="LiveId" clId="{1C2F521A-3099-4432-90F6-734868D79DE6}" dt="2021-01-20T10:56:59.695" v="1505" actId="20577"/>
        <pc:sldMkLst>
          <pc:docMk/>
          <pc:sldMk cId="267305254" sldId="534"/>
        </pc:sldMkLst>
        <pc:spChg chg="mod">
          <ac:chgData name="Geraint Lloyd" userId="648438fa9c54db8f" providerId="LiveId" clId="{1C2F521A-3099-4432-90F6-734868D79DE6}" dt="2021-01-20T10:56:59.695" v="1505" actId="20577"/>
          <ac:spMkLst>
            <pc:docMk/>
            <pc:sldMk cId="267305254" sldId="534"/>
            <ac:spMk id="5" creationId="{00000000-0000-0000-0000-000000000000}"/>
          </ac:spMkLst>
        </pc:spChg>
      </pc:sldChg>
      <pc:sldChg chg="modSp mod">
        <pc:chgData name="Geraint Lloyd" userId="648438fa9c54db8f" providerId="LiveId" clId="{1C2F521A-3099-4432-90F6-734868D79DE6}" dt="2021-01-20T10:57:40.022" v="1524" actId="790"/>
        <pc:sldMkLst>
          <pc:docMk/>
          <pc:sldMk cId="23474402" sldId="535"/>
        </pc:sldMkLst>
        <pc:spChg chg="mod">
          <ac:chgData name="Geraint Lloyd" userId="648438fa9c54db8f" providerId="LiveId" clId="{1C2F521A-3099-4432-90F6-734868D79DE6}" dt="2021-01-20T10:57:32.408" v="1523" actId="790"/>
          <ac:spMkLst>
            <pc:docMk/>
            <pc:sldMk cId="23474402" sldId="535"/>
            <ac:spMk id="2" creationId="{00000000-0000-0000-0000-000000000000}"/>
          </ac:spMkLst>
        </pc:spChg>
        <pc:spChg chg="mod">
          <ac:chgData name="Geraint Lloyd" userId="648438fa9c54db8f" providerId="LiveId" clId="{1C2F521A-3099-4432-90F6-734868D79DE6}" dt="2021-01-20T10:57:40.022" v="1524" actId="790"/>
          <ac:spMkLst>
            <pc:docMk/>
            <pc:sldMk cId="23474402" sldId="535"/>
            <ac:spMk id="3" creationId="{00000000-0000-0000-0000-000000000000}"/>
          </ac:spMkLst>
        </pc:spChg>
      </pc:sldChg>
      <pc:sldChg chg="modSp mod">
        <pc:chgData name="Geraint Lloyd" userId="648438fa9c54db8f" providerId="LiveId" clId="{1C2F521A-3099-4432-90F6-734868D79DE6}" dt="2021-01-19T15:38:50.032" v="908" actId="20577"/>
        <pc:sldMkLst>
          <pc:docMk/>
          <pc:sldMk cId="1544767013" sldId="536"/>
        </pc:sldMkLst>
        <pc:spChg chg="mod">
          <ac:chgData name="Geraint Lloyd" userId="648438fa9c54db8f" providerId="LiveId" clId="{1C2F521A-3099-4432-90F6-734868D79DE6}" dt="2021-01-19T15:38:50.032" v="908" actId="20577"/>
          <ac:spMkLst>
            <pc:docMk/>
            <pc:sldMk cId="1544767013" sldId="536"/>
            <ac:spMk id="3" creationId="{00000000-0000-0000-0000-000000000000}"/>
          </ac:spMkLst>
        </pc:spChg>
      </pc:sldChg>
      <pc:sldChg chg="modSp mod">
        <pc:chgData name="Geraint Lloyd" userId="648438fa9c54db8f" providerId="LiveId" clId="{1C2F521A-3099-4432-90F6-734868D79DE6}" dt="2021-01-20T10:58:02.365" v="1525" actId="790"/>
        <pc:sldMkLst>
          <pc:docMk/>
          <pc:sldMk cId="1959820361" sldId="537"/>
        </pc:sldMkLst>
        <pc:spChg chg="mod">
          <ac:chgData name="Geraint Lloyd" userId="648438fa9c54db8f" providerId="LiveId" clId="{1C2F521A-3099-4432-90F6-734868D79DE6}" dt="2021-01-20T10:58:02.365" v="1525" actId="790"/>
          <ac:spMkLst>
            <pc:docMk/>
            <pc:sldMk cId="1959820361" sldId="537"/>
            <ac:spMk id="3" creationId="{00000000-0000-0000-0000-000000000000}"/>
          </ac:spMkLst>
        </pc:spChg>
      </pc:sldChg>
      <pc:sldChg chg="modSp mod">
        <pc:chgData name="Geraint Lloyd" userId="648438fa9c54db8f" providerId="LiveId" clId="{1C2F521A-3099-4432-90F6-734868D79DE6}" dt="2021-01-20T10:58:38.847" v="1526" actId="790"/>
        <pc:sldMkLst>
          <pc:docMk/>
          <pc:sldMk cId="596629641" sldId="538"/>
        </pc:sldMkLst>
        <pc:spChg chg="mod">
          <ac:chgData name="Geraint Lloyd" userId="648438fa9c54db8f" providerId="LiveId" clId="{1C2F521A-3099-4432-90F6-734868D79DE6}" dt="2021-01-20T10:58:38.847" v="1526" actId="790"/>
          <ac:spMkLst>
            <pc:docMk/>
            <pc:sldMk cId="596629641" sldId="538"/>
            <ac:spMk id="2" creationId="{00000000-0000-0000-0000-000000000000}"/>
          </ac:spMkLst>
        </pc:spChg>
      </pc:sldChg>
      <pc:sldChg chg="modSp mod">
        <pc:chgData name="Geraint Lloyd" userId="648438fa9c54db8f" providerId="LiveId" clId="{1C2F521A-3099-4432-90F6-734868D79DE6}" dt="2021-01-20T11:11:00.439" v="1594" actId="13926"/>
        <pc:sldMkLst>
          <pc:docMk/>
          <pc:sldMk cId="1275142055" sldId="539"/>
        </pc:sldMkLst>
        <pc:spChg chg="mod">
          <ac:chgData name="Geraint Lloyd" userId="648438fa9c54db8f" providerId="LiveId" clId="{1C2F521A-3099-4432-90F6-734868D79DE6}" dt="2021-01-20T11:11:00.439" v="1594" actId="13926"/>
          <ac:spMkLst>
            <pc:docMk/>
            <pc:sldMk cId="1275142055" sldId="539"/>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1/25/2021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UcParenR"/>
            </a:pPr>
            <a:endParaRPr lang="en-US" baseline="0"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3992001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060131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3225601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5350441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7768451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167261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04598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7215654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738436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18157066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963423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18897425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4770580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103177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20558849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5612136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18960975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Time (15 mins) </a:t>
            </a:r>
          </a:p>
          <a:p>
            <a:endParaRPr lang="en-US" dirty="0"/>
          </a:p>
          <a:p>
            <a:r>
              <a:rPr lang="en-US" dirty="0"/>
              <a:t>Explain to the students that they now have 15mins to complete the task and when we come back we will have a whole group discussion that they need to prepare for.</a:t>
            </a:r>
          </a:p>
          <a:p>
            <a:endParaRPr lang="en-US" dirty="0"/>
          </a:p>
          <a:p>
            <a:r>
              <a:rPr lang="en-US" dirty="0"/>
              <a:t>Student need to </a:t>
            </a:r>
          </a:p>
          <a:p>
            <a:endParaRPr lang="en-US" dirty="0"/>
          </a:p>
          <a:p>
            <a:pPr marL="228600" indent="-228600">
              <a:buAutoNum type="alphaLcParenR"/>
            </a:pPr>
            <a:r>
              <a:rPr lang="en-US" dirty="0"/>
              <a:t>Read the main aspects of </a:t>
            </a:r>
            <a:r>
              <a:rPr lang="en-US" dirty="0" err="1"/>
              <a:t>Ginnot’s</a:t>
            </a:r>
            <a:r>
              <a:rPr lang="en-US" dirty="0"/>
              <a:t> </a:t>
            </a:r>
            <a:r>
              <a:rPr lang="en-US" dirty="0" err="1"/>
              <a:t>behaviour</a:t>
            </a:r>
            <a:r>
              <a:rPr lang="en-US" dirty="0"/>
              <a:t> model above.</a:t>
            </a:r>
          </a:p>
          <a:p>
            <a:pPr marL="228600" indent="-228600">
              <a:buAutoNum type="alphaLcParenR"/>
            </a:pPr>
            <a:r>
              <a:rPr lang="en-US" dirty="0"/>
              <a:t>Reflect on each statement and decide if they either agree or disagree with the each statement</a:t>
            </a:r>
          </a:p>
          <a:p>
            <a:pPr marL="228600" indent="-228600">
              <a:buAutoNum type="alphaLcParenR"/>
            </a:pPr>
            <a:r>
              <a:rPr lang="en-US" dirty="0"/>
              <a:t>Choose three aspects above to make additional notes on ready to discuss/</a:t>
            </a:r>
            <a:r>
              <a:rPr lang="en-US" baseline="0" dirty="0"/>
              <a:t> share when we meet back. This may involve additional research into the chosen statements. For example is there any other research that suggests that ‘insulting children causes rebellion”? Who else agrees with this or disagrees? </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12250486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5307495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31</a:t>
            </a:fld>
            <a:endParaRPr lang="en-US"/>
          </a:p>
        </p:txBody>
      </p:sp>
    </p:spTree>
    <p:extLst>
      <p:ext uri="{BB962C8B-B14F-4D97-AF65-F5344CB8AC3E}">
        <p14:creationId xmlns:p14="http://schemas.microsoft.com/office/powerpoint/2010/main" val="16938627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Times of </a:t>
            </a:r>
            <a:r>
              <a:rPr lang="en-US" dirty="0" err="1"/>
              <a:t>transistion</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35</a:t>
            </a:fld>
            <a:endParaRPr lang="en-US"/>
          </a:p>
        </p:txBody>
      </p:sp>
    </p:spTree>
    <p:extLst>
      <p:ext uri="{BB962C8B-B14F-4D97-AF65-F5344CB8AC3E}">
        <p14:creationId xmlns:p14="http://schemas.microsoft.com/office/powerpoint/2010/main" val="9532284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38</a:t>
            </a:fld>
            <a:endParaRPr lang="en-US"/>
          </a:p>
        </p:txBody>
      </p:sp>
    </p:spTree>
    <p:extLst>
      <p:ext uri="{BB962C8B-B14F-4D97-AF65-F5344CB8AC3E}">
        <p14:creationId xmlns:p14="http://schemas.microsoft.com/office/powerpoint/2010/main" val="633192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39867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58323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69016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63869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19532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09221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69762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84341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49625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15936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520460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1275265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1/25/2021</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1/25/2021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4828968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62" r:id="rId13"/>
    <p:sldLayoutId id="214748366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0.jp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2.jp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3.jp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4.jpg"/></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5.jp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6.jpg"/></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7.jpg"/></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8.jpg"/></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9.jpg"/></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about:blank" TargetMode="External"/><Relationship Id="rId1" Type="http://schemas.openxmlformats.org/officeDocument/2006/relationships/slideLayout" Target="../slideLayouts/slideLayout7.xml"/><Relationship Id="rId4" Type="http://schemas.openxmlformats.org/officeDocument/2006/relationships/hyperlink" Target="https://www.youtube.com/watch?v=jHVFwuiWlAU&amp;feature=youtu.be"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ECAD5007</a:t>
            </a:r>
          </a:p>
        </p:txBody>
      </p:sp>
      <p:sp>
        <p:nvSpPr>
          <p:cNvPr id="4" name="TextBox 3">
            <a:extLst>
              <a:ext uri="{FF2B5EF4-FFF2-40B4-BE49-F238E27FC236}">
                <a16:creationId xmlns:a16="http://schemas.microsoft.com/office/drawing/2014/main" id="{D08E53FF-BBCE-764F-9439-8D0A763B0D90}"/>
              </a:ext>
            </a:extLst>
          </p:cNvPr>
          <p:cNvSpPr txBox="1"/>
          <p:nvPr/>
        </p:nvSpPr>
        <p:spPr>
          <a:xfrm>
            <a:off x="534199" y="573693"/>
            <a:ext cx="8251283" cy="1323439"/>
          </a:xfrm>
          <a:prstGeom prst="rect">
            <a:avLst/>
          </a:prstGeom>
          <a:noFill/>
        </p:spPr>
        <p:txBody>
          <a:bodyPr wrap="square" rtlCol="0">
            <a:spAutoFit/>
          </a:bodyPr>
          <a:lstStyle/>
          <a:p>
            <a:pPr algn="ctr"/>
            <a:r>
              <a:rPr lang="cy-GB" sz="4000" dirty="0">
                <a:solidFill>
                  <a:schemeClr val="bg1"/>
                </a:solidFill>
                <a:latin typeface="American Typewriter" panose="02090604020004020304" pitchFamily="18" charset="77"/>
              </a:rPr>
              <a:t>Theori Rheoli </a:t>
            </a:r>
          </a:p>
          <a:p>
            <a:pPr algn="ctr"/>
            <a:r>
              <a:rPr lang="cy-GB" sz="4000" dirty="0">
                <a:solidFill>
                  <a:schemeClr val="bg1"/>
                </a:solidFill>
                <a:latin typeface="American Typewriter" panose="02090604020004020304" pitchFamily="18" charset="77"/>
              </a:rPr>
              <a:t>Ymddygiad </a:t>
            </a:r>
            <a:r>
              <a:rPr lang="en-US" sz="4000" dirty="0">
                <a:solidFill>
                  <a:schemeClr val="bg1"/>
                </a:solidFill>
                <a:latin typeface="American Typewriter" panose="02090604020004020304" pitchFamily="18" charset="77"/>
              </a:rPr>
              <a:t>2</a:t>
            </a:r>
          </a:p>
        </p:txBody>
      </p:sp>
    </p:spTree>
    <p:extLst>
      <p:ext uri="{BB962C8B-B14F-4D97-AF65-F5344CB8AC3E}">
        <p14:creationId xmlns:p14="http://schemas.microsoft.com/office/powerpoint/2010/main" val="3929998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6289" y="-225159"/>
            <a:ext cx="6420389" cy="7276440"/>
          </a:xfrm>
          <a:prstGeom prst="rect">
            <a:avLst/>
          </a:prstGeom>
        </p:spPr>
      </p:pic>
      <p:sp>
        <p:nvSpPr>
          <p:cNvPr id="3" name="TextBox 2"/>
          <p:cNvSpPr txBox="1"/>
          <p:nvPr/>
        </p:nvSpPr>
        <p:spPr>
          <a:xfrm>
            <a:off x="3146156" y="1150903"/>
            <a:ext cx="2944678" cy="5509200"/>
          </a:xfrm>
          <a:prstGeom prst="rect">
            <a:avLst/>
          </a:prstGeom>
          <a:noFill/>
        </p:spPr>
        <p:txBody>
          <a:bodyPr wrap="square" rtlCol="0">
            <a:spAutoFit/>
          </a:bodyPr>
          <a:lstStyle/>
          <a:p>
            <a:pPr algn="ctr"/>
            <a:r>
              <a:rPr lang="cy-GB" sz="3200" dirty="0">
                <a:latin typeface="Arial" charset="0"/>
                <a:ea typeface="Arial" charset="0"/>
                <a:cs typeface="Arial" charset="0"/>
              </a:rPr>
              <a:t>Beth yw'r rhan fwyaf peryglus o wers?
</a:t>
            </a:r>
          </a:p>
          <a:p>
            <a:pPr algn="ctr"/>
            <a:r>
              <a:rPr lang="cy-GB" sz="3200" dirty="0">
                <a:latin typeface="Arial" charset="0"/>
                <a:ea typeface="Arial" charset="0"/>
                <a:cs typeface="Arial" charset="0"/>
              </a:rPr>
              <a:t>Ar ba adeg y mae problemau ymddygiad yn debygol o godi?</a:t>
            </a:r>
            <a:r>
              <a:rPr lang="en-US" sz="3200" dirty="0">
                <a:latin typeface="Arial" charset="0"/>
                <a:ea typeface="Arial" charset="0"/>
                <a:cs typeface="Arial" charset="0"/>
              </a:rPr>
              <a:t>
</a:t>
            </a:r>
          </a:p>
        </p:txBody>
      </p:sp>
    </p:spTree>
    <p:extLst>
      <p:ext uri="{BB962C8B-B14F-4D97-AF65-F5344CB8AC3E}">
        <p14:creationId xmlns:p14="http://schemas.microsoft.com/office/powerpoint/2010/main" val="1544767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4300"/>
            <a:ext cx="9144000" cy="6626883"/>
          </a:xfrm>
          <a:prstGeom prst="rect">
            <a:avLst/>
          </a:prstGeom>
        </p:spPr>
      </p:pic>
    </p:spTree>
    <p:extLst>
      <p:ext uri="{BB962C8B-B14F-4D97-AF65-F5344CB8AC3E}">
        <p14:creationId xmlns:p14="http://schemas.microsoft.com/office/powerpoint/2010/main" val="1366639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82437">
            <a:off x="-2059572" y="-89582"/>
            <a:ext cx="7016525" cy="4484475"/>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89574">
            <a:off x="3264012" y="-77351"/>
            <a:ext cx="6942957" cy="5967245"/>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823892">
            <a:off x="-1921088" y="2081167"/>
            <a:ext cx="6552637" cy="4095398"/>
          </a:xfrm>
          <a:prstGeom prst="rect">
            <a:avLst/>
          </a:prstGeom>
        </p:spPr>
      </p:pic>
    </p:spTree>
    <p:extLst>
      <p:ext uri="{BB962C8B-B14F-4D97-AF65-F5344CB8AC3E}">
        <p14:creationId xmlns:p14="http://schemas.microsoft.com/office/powerpoint/2010/main" val="1769160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700" y="0"/>
            <a:ext cx="7571446" cy="6858000"/>
          </a:xfrm>
          <a:prstGeom prst="rect">
            <a:avLst/>
          </a:prstGeom>
        </p:spPr>
      </p:pic>
    </p:spTree>
    <p:extLst>
      <p:ext uri="{BB962C8B-B14F-4D97-AF65-F5344CB8AC3E}">
        <p14:creationId xmlns:p14="http://schemas.microsoft.com/office/powerpoint/2010/main" val="1315807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069383"/>
            <a:ext cx="9102243" cy="5788617"/>
          </a:xfrm>
          <a:prstGeom prst="rect">
            <a:avLst/>
          </a:prstGeom>
        </p:spPr>
      </p:pic>
      <p:sp>
        <p:nvSpPr>
          <p:cNvPr id="3" name="TextBox 2"/>
          <p:cNvSpPr txBox="1"/>
          <p:nvPr/>
        </p:nvSpPr>
        <p:spPr>
          <a:xfrm>
            <a:off x="0" y="170482"/>
            <a:ext cx="10083781" cy="1077218"/>
          </a:xfrm>
          <a:prstGeom prst="rect">
            <a:avLst/>
          </a:prstGeom>
          <a:noFill/>
        </p:spPr>
        <p:txBody>
          <a:bodyPr wrap="square" rtlCol="0">
            <a:spAutoFit/>
          </a:bodyPr>
          <a:lstStyle/>
          <a:p>
            <a:r>
              <a:rPr lang="en-US" sz="3200" dirty="0" err="1">
                <a:latin typeface="Arial" charset="0"/>
                <a:ea typeface="Arial" charset="0"/>
                <a:cs typeface="Arial" charset="0"/>
              </a:rPr>
              <a:t>Flwyddyn</a:t>
            </a:r>
            <a:r>
              <a:rPr lang="en-US" sz="3200" dirty="0">
                <a:latin typeface="Arial" charset="0"/>
                <a:ea typeface="Arial" charset="0"/>
                <a:cs typeface="Arial" charset="0"/>
              </a:rPr>
              <a:t> </a:t>
            </a:r>
            <a:r>
              <a:rPr lang="en-US" sz="3200" dirty="0" err="1">
                <a:latin typeface="Arial" charset="0"/>
                <a:ea typeface="Arial" charset="0"/>
                <a:cs typeface="Arial" charset="0"/>
              </a:rPr>
              <a:t>yn</a:t>
            </a:r>
            <a:r>
              <a:rPr lang="en-US" sz="3200" dirty="0">
                <a:latin typeface="Arial" charset="0"/>
                <a:ea typeface="Arial" charset="0"/>
                <a:cs typeface="Arial" charset="0"/>
              </a:rPr>
              <a:t> </a:t>
            </a:r>
            <a:r>
              <a:rPr lang="en-US" sz="3200" dirty="0" err="1">
                <a:latin typeface="Arial" charset="0"/>
                <a:ea typeface="Arial" charset="0"/>
                <a:cs typeface="Arial" charset="0"/>
              </a:rPr>
              <a:t>ôl</a:t>
            </a:r>
            <a:r>
              <a:rPr lang="en-US" sz="3200" dirty="0">
                <a:latin typeface="Arial" charset="0"/>
                <a:ea typeface="Arial" charset="0"/>
                <a:cs typeface="Arial" charset="0"/>
              </a:rPr>
              <a:t> </a:t>
            </a:r>
            <a:r>
              <a:rPr lang="en-US" sz="3200" dirty="0" err="1">
                <a:latin typeface="Arial" charset="0"/>
                <a:ea typeface="Arial" charset="0"/>
                <a:cs typeface="Arial" charset="0"/>
              </a:rPr>
              <a:t>dyma</a:t>
            </a:r>
            <a:r>
              <a:rPr lang="en-US" sz="3200" dirty="0">
                <a:latin typeface="Arial" charset="0"/>
                <a:ea typeface="Arial" charset="0"/>
                <a:cs typeface="Arial" charset="0"/>
              </a:rPr>
              <a:t> </a:t>
            </a:r>
            <a:r>
              <a:rPr lang="en-US" sz="3200" dirty="0" err="1">
                <a:latin typeface="Arial" charset="0"/>
                <a:ea typeface="Arial" charset="0"/>
                <a:cs typeface="Arial" charset="0"/>
              </a:rPr>
              <a:t>ni’n</a:t>
            </a:r>
            <a:r>
              <a:rPr lang="en-US" sz="3200" dirty="0">
                <a:latin typeface="Arial" charset="0"/>
                <a:ea typeface="Arial" charset="0"/>
                <a:cs typeface="Arial" charset="0"/>
              </a:rPr>
              <a:t> </a:t>
            </a:r>
            <a:r>
              <a:rPr lang="en-US" sz="3200" dirty="0" err="1">
                <a:latin typeface="Arial" charset="0"/>
                <a:ea typeface="Arial" charset="0"/>
                <a:cs typeface="Arial" charset="0"/>
              </a:rPr>
              <a:t>holi’r</a:t>
            </a:r>
            <a:r>
              <a:rPr lang="en-US" sz="3200" dirty="0">
                <a:latin typeface="Arial" charset="0"/>
                <a:ea typeface="Arial" charset="0"/>
                <a:cs typeface="Arial" charset="0"/>
              </a:rPr>
              <a:t> </a:t>
            </a:r>
            <a:r>
              <a:rPr lang="en-US" sz="3200" dirty="0" err="1">
                <a:latin typeface="Arial" charset="0"/>
                <a:ea typeface="Arial" charset="0"/>
                <a:cs typeface="Arial" charset="0"/>
              </a:rPr>
              <a:t>cwestiwn</a:t>
            </a:r>
            <a:r>
              <a:rPr lang="en-US" sz="3200" dirty="0">
                <a:latin typeface="Arial" charset="0"/>
                <a:ea typeface="Arial" charset="0"/>
                <a:cs typeface="Arial" charset="0"/>
              </a:rPr>
              <a:t> </a:t>
            </a:r>
            <a:r>
              <a:rPr lang="en-US" sz="3200" dirty="0" err="1">
                <a:latin typeface="Arial" charset="0"/>
                <a:ea typeface="Arial" charset="0"/>
                <a:cs typeface="Arial" charset="0"/>
              </a:rPr>
              <a:t>hwn</a:t>
            </a:r>
            <a:r>
              <a:rPr lang="en-US" sz="3200" dirty="0">
                <a:latin typeface="Arial" charset="0"/>
                <a:ea typeface="Arial" charset="0"/>
                <a:cs typeface="Arial" charset="0"/>
              </a:rPr>
              <a:t> </a:t>
            </a:r>
            <a:r>
              <a:rPr lang="en-US" sz="3200" dirty="0" err="1">
                <a:latin typeface="Arial" charset="0"/>
                <a:ea typeface="Arial" charset="0"/>
                <a:cs typeface="Arial" charset="0"/>
              </a:rPr>
              <a:t>i</a:t>
            </a:r>
            <a:r>
              <a:rPr lang="en-US" sz="3200" dirty="0">
                <a:latin typeface="Arial" charset="0"/>
                <a:ea typeface="Arial" charset="0"/>
                <a:cs typeface="Arial" charset="0"/>
              </a:rPr>
              <a:t> </a:t>
            </a:r>
          </a:p>
          <a:p>
            <a:r>
              <a:rPr lang="en-US" sz="3200" dirty="0">
                <a:latin typeface="Arial" charset="0"/>
                <a:ea typeface="Arial" charset="0"/>
                <a:cs typeface="Arial" charset="0"/>
              </a:rPr>
              <a:t>chi</a:t>
            </a:r>
            <a:r>
              <a:rPr lang="mr-IN" sz="3200" dirty="0">
                <a:latin typeface="Arial" charset="0"/>
                <a:ea typeface="Arial" charset="0"/>
                <a:cs typeface="Arial" charset="0"/>
              </a:rPr>
              <a:t>…</a:t>
            </a:r>
            <a:endParaRPr lang="en-US" sz="3200" dirty="0">
              <a:latin typeface="Arial" charset="0"/>
              <a:ea typeface="Arial" charset="0"/>
              <a:cs typeface="Arial" charset="0"/>
            </a:endParaRPr>
          </a:p>
        </p:txBody>
      </p:sp>
    </p:spTree>
    <p:extLst>
      <p:ext uri="{BB962C8B-B14F-4D97-AF65-F5344CB8AC3E}">
        <p14:creationId xmlns:p14="http://schemas.microsoft.com/office/powerpoint/2010/main" val="1721184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6700" y="0"/>
            <a:ext cx="8585588" cy="6858000"/>
          </a:xfrm>
          <a:prstGeom prst="rect">
            <a:avLst/>
          </a:prstGeom>
        </p:spPr>
      </p:pic>
    </p:spTree>
    <p:extLst>
      <p:ext uri="{BB962C8B-B14F-4D97-AF65-F5344CB8AC3E}">
        <p14:creationId xmlns:p14="http://schemas.microsoft.com/office/powerpoint/2010/main" val="1350897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18725"/>
            <a:ext cx="5331417" cy="4258633"/>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86522" y="1562794"/>
            <a:ext cx="3616824" cy="3652492"/>
          </a:xfrm>
          <a:prstGeom prst="rect">
            <a:avLst/>
          </a:prstGeom>
        </p:spPr>
      </p:pic>
    </p:spTree>
    <p:extLst>
      <p:ext uri="{BB962C8B-B14F-4D97-AF65-F5344CB8AC3E}">
        <p14:creationId xmlns:p14="http://schemas.microsoft.com/office/powerpoint/2010/main" val="289609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53367" y="533845"/>
            <a:ext cx="4339524" cy="5386090"/>
          </a:xfrm>
          <a:prstGeom prst="rect">
            <a:avLst/>
          </a:prstGeom>
        </p:spPr>
        <p:txBody>
          <a:bodyPr wrap="square">
            <a:spAutoFit/>
          </a:bodyPr>
          <a:lstStyle/>
          <a:p>
            <a:r>
              <a:rPr lang="cy-GB" sz="2400" dirty="0">
                <a:latin typeface="Arial" charset="0"/>
                <a:ea typeface="Arial" charset="0"/>
                <a:cs typeface="Arial" charset="0"/>
              </a:rPr>
              <a:t>Yn ôl Van </a:t>
            </a:r>
            <a:r>
              <a:rPr lang="cy-GB" sz="2400" dirty="0" err="1">
                <a:latin typeface="Arial" charset="0"/>
                <a:ea typeface="Arial" charset="0"/>
                <a:cs typeface="Arial" charset="0"/>
              </a:rPr>
              <a:t>Lier</a:t>
            </a:r>
            <a:r>
              <a:rPr lang="cy-GB" sz="2400" dirty="0">
                <a:latin typeface="Arial" charset="0"/>
                <a:ea typeface="Arial" charset="0"/>
                <a:cs typeface="Arial" charset="0"/>
              </a:rPr>
              <a:t> </a:t>
            </a:r>
            <a:r>
              <a:rPr lang="cy-GB" sz="2400" dirty="0" err="1">
                <a:latin typeface="Arial" charset="0"/>
                <a:ea typeface="Arial" charset="0"/>
                <a:cs typeface="Arial" charset="0"/>
              </a:rPr>
              <a:t>et</a:t>
            </a:r>
            <a:r>
              <a:rPr lang="cy-GB" sz="2400" dirty="0">
                <a:latin typeface="Arial" charset="0"/>
                <a:ea typeface="Arial" charset="0"/>
                <a:cs typeface="Arial" charset="0"/>
              </a:rPr>
              <a:t> </a:t>
            </a:r>
            <a:r>
              <a:rPr lang="cy-GB" sz="2400" dirty="0" err="1">
                <a:latin typeface="Arial" charset="0"/>
                <a:ea typeface="Arial" charset="0"/>
                <a:cs typeface="Arial" charset="0"/>
              </a:rPr>
              <a:t>al</a:t>
            </a:r>
            <a:r>
              <a:rPr lang="cy-GB" sz="2400" dirty="0">
                <a:latin typeface="Arial" charset="0"/>
                <a:ea typeface="Arial" charset="0"/>
                <a:cs typeface="Arial" charset="0"/>
              </a:rPr>
              <a:t> (2004) mae plant sy'n tarfu yn yr ystafell ddosbarth mewn mwy o berygl o gael llawer o ganlyniadau negyddol megis methiant ysgol ac academaidd, perthynas wael ag eraill, camddefnyddio sylweddau, eu cael yn euog o droseddau a phroblemau iechyd meddwl. </a:t>
            </a:r>
            <a:r>
              <a:rPr lang="en-GB" sz="2400" dirty="0">
                <a:latin typeface="Arial" charset="0"/>
                <a:ea typeface="Arial" charset="0"/>
                <a:cs typeface="Arial" charset="0"/>
              </a:rPr>
              <a:t>
. </a:t>
            </a:r>
          </a:p>
          <a:p>
            <a:endParaRPr lang="en-GB" sz="2800" dirty="0">
              <a:latin typeface="Arial" charset="0"/>
              <a:ea typeface="Arial" charset="0"/>
              <a:cs typeface="Arial" charset="0"/>
            </a:endParaRPr>
          </a:p>
          <a:p>
            <a:endParaRPr lang="en-GB" sz="2800" dirty="0">
              <a:latin typeface="Arial" charset="0"/>
              <a:ea typeface="Arial" charset="0"/>
              <a:cs typeface="Arial" charset="0"/>
            </a:endParaRPr>
          </a:p>
        </p:txBody>
      </p:sp>
      <p:sp>
        <p:nvSpPr>
          <p:cNvPr id="3" name="Rectangle 2"/>
          <p:cNvSpPr/>
          <p:nvPr/>
        </p:nvSpPr>
        <p:spPr>
          <a:xfrm>
            <a:off x="313841" y="5259875"/>
            <a:ext cx="8679050" cy="981423"/>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Van </a:t>
            </a:r>
            <a:r>
              <a:rPr lang="en-GB" dirty="0" err="1">
                <a:latin typeface="Calibri" charset="0"/>
                <a:ea typeface="Calibri" charset="0"/>
                <a:cs typeface="Times New Roman" charset="0"/>
              </a:rPr>
              <a:t>Leir</a:t>
            </a:r>
            <a:r>
              <a:rPr lang="en-GB" dirty="0">
                <a:latin typeface="Calibri" charset="0"/>
                <a:ea typeface="Calibri" charset="0"/>
                <a:cs typeface="Times New Roman" charset="0"/>
              </a:rPr>
              <a:t>, O. A. C., </a:t>
            </a:r>
            <a:r>
              <a:rPr lang="en-GB" dirty="0" err="1">
                <a:latin typeface="Calibri" charset="0"/>
                <a:ea typeface="Calibri" charset="0"/>
                <a:cs typeface="Times New Roman" charset="0"/>
              </a:rPr>
              <a:t>Mythen</a:t>
            </a:r>
            <a:r>
              <a:rPr lang="en-GB" dirty="0">
                <a:latin typeface="Calibri" charset="0"/>
                <a:ea typeface="Calibri" charset="0"/>
                <a:cs typeface="Times New Roman" charset="0"/>
              </a:rPr>
              <a:t>, B. O., Van Der </a:t>
            </a:r>
            <a:r>
              <a:rPr lang="en-GB" dirty="0" err="1">
                <a:latin typeface="Calibri" charset="0"/>
                <a:ea typeface="Calibri" charset="0"/>
                <a:cs typeface="Times New Roman" charset="0"/>
              </a:rPr>
              <a:t>Sar</a:t>
            </a:r>
            <a:r>
              <a:rPr lang="en-GB" dirty="0">
                <a:latin typeface="Calibri" charset="0"/>
                <a:ea typeface="Calibri" charset="0"/>
                <a:cs typeface="Times New Roman" charset="0"/>
              </a:rPr>
              <a:t>, R. M., &amp; </a:t>
            </a:r>
            <a:r>
              <a:rPr lang="en-GB" dirty="0" err="1">
                <a:latin typeface="Calibri" charset="0"/>
                <a:ea typeface="Calibri" charset="0"/>
                <a:cs typeface="Times New Roman" charset="0"/>
              </a:rPr>
              <a:t>Crijnen</a:t>
            </a:r>
            <a:r>
              <a:rPr lang="en-GB" dirty="0">
                <a:latin typeface="Calibri" charset="0"/>
                <a:ea typeface="Calibri" charset="0"/>
                <a:cs typeface="Times New Roman" charset="0"/>
              </a:rPr>
              <a:t>, A. A. M. (2004). Preventing Disruptive </a:t>
            </a:r>
            <a:r>
              <a:rPr lang="en-GB" dirty="0" err="1">
                <a:latin typeface="Calibri" charset="0"/>
                <a:ea typeface="Calibri" charset="0"/>
                <a:cs typeface="Times New Roman" charset="0"/>
              </a:rPr>
              <a:t>Behavior</a:t>
            </a:r>
            <a:r>
              <a:rPr lang="en-GB" dirty="0">
                <a:latin typeface="Calibri" charset="0"/>
                <a:ea typeface="Calibri" charset="0"/>
                <a:cs typeface="Times New Roman" charset="0"/>
              </a:rPr>
              <a:t> in Elementary Schoolchildren: Impact of a Universal Classroom-Based Intervention. Journal of Consulting and Clinical Psychology.</a:t>
            </a:r>
            <a:endParaRPr lang="en-GB" sz="1600" dirty="0">
              <a:effectLst/>
              <a:latin typeface="Calibri" charset="0"/>
              <a:ea typeface="Calibri" charset="0"/>
              <a:cs typeface="Times New Roman"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0" y="0"/>
            <a:ext cx="4477239" cy="4477239"/>
          </a:xfrm>
          <a:prstGeom prst="rect">
            <a:avLst/>
          </a:prstGeom>
        </p:spPr>
      </p:pic>
    </p:spTree>
    <p:extLst>
      <p:ext uri="{BB962C8B-B14F-4D97-AF65-F5344CB8AC3E}">
        <p14:creationId xmlns:p14="http://schemas.microsoft.com/office/powerpoint/2010/main" val="1339351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81000"/>
            <a:ext cx="9144000" cy="6093619"/>
          </a:xfrm>
          <a:prstGeom prst="rect">
            <a:avLst/>
          </a:prstGeom>
        </p:spPr>
      </p:pic>
    </p:spTree>
    <p:extLst>
      <p:ext uri="{BB962C8B-B14F-4D97-AF65-F5344CB8AC3E}">
        <p14:creationId xmlns:p14="http://schemas.microsoft.com/office/powerpoint/2010/main" val="1132774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2368" y="371345"/>
            <a:ext cx="8212017" cy="2677656"/>
          </a:xfrm>
          <a:prstGeom prst="rect">
            <a:avLst/>
          </a:prstGeom>
        </p:spPr>
        <p:txBody>
          <a:bodyPr wrap="square">
            <a:spAutoFit/>
          </a:bodyPr>
          <a:lstStyle/>
          <a:p>
            <a:r>
              <a:rPr lang="cy-GB" sz="2800" dirty="0">
                <a:latin typeface="Arial" charset="0"/>
                <a:ea typeface="Arial" charset="0"/>
                <a:cs typeface="Arial" charset="0"/>
              </a:rPr>
              <a:t>Dywed </a:t>
            </a:r>
            <a:r>
              <a:rPr lang="cy-GB" sz="2800" dirty="0" err="1">
                <a:latin typeface="Arial" charset="0"/>
                <a:ea typeface="Arial" charset="0"/>
                <a:cs typeface="Arial" charset="0"/>
              </a:rPr>
              <a:t>Marais</a:t>
            </a:r>
            <a:r>
              <a:rPr lang="cy-GB" sz="2800" dirty="0">
                <a:latin typeface="Arial" charset="0"/>
                <a:ea typeface="Arial" charset="0"/>
                <a:cs typeface="Arial" charset="0"/>
              </a:rPr>
              <a:t> a </a:t>
            </a:r>
            <a:r>
              <a:rPr lang="cy-GB" sz="2800" dirty="0" err="1">
                <a:latin typeface="Arial" charset="0"/>
                <a:ea typeface="Arial" charset="0"/>
                <a:cs typeface="Arial" charset="0"/>
              </a:rPr>
              <a:t>Meier</a:t>
            </a:r>
            <a:r>
              <a:rPr lang="cy-GB" sz="2800" dirty="0">
                <a:latin typeface="Arial" charset="0"/>
                <a:ea typeface="Arial" charset="0"/>
                <a:cs typeface="Arial" charset="0"/>
              </a:rPr>
              <a:t> (2010) fod llawer o resymau eraill dros ymddygiad sy’n tarfu megis diffyg profiad/anwybodaeth, chwilfrydedd, eisiau perthyn, cydnabyddiaeth neu awdurdod. Gallai'r materion hyn hefyd fod yn gysylltiedig â phroblemau diogelu megis esgeulustod. </a:t>
            </a:r>
          </a:p>
        </p:txBody>
      </p:sp>
      <p:sp>
        <p:nvSpPr>
          <p:cNvPr id="3" name="Rectangle 2"/>
          <p:cNvSpPr/>
          <p:nvPr/>
        </p:nvSpPr>
        <p:spPr>
          <a:xfrm>
            <a:off x="492368" y="5839751"/>
            <a:ext cx="8440617" cy="685059"/>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Marais, P., and Meier, C. (2010). Disruptive behaviour in the Foundation Phase of schooling. SAJE. </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1985534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2368" y="371345"/>
            <a:ext cx="8212017" cy="2677656"/>
          </a:xfrm>
          <a:prstGeom prst="rect">
            <a:avLst/>
          </a:prstGeom>
        </p:spPr>
        <p:txBody>
          <a:bodyPr wrap="square">
            <a:spAutoFit/>
          </a:bodyPr>
          <a:lstStyle/>
          <a:p>
            <a:r>
              <a:rPr lang="cy-GB" sz="2800" dirty="0">
                <a:latin typeface="Arial" charset="0"/>
                <a:ea typeface="Arial" charset="0"/>
                <a:cs typeface="Arial" charset="0"/>
              </a:rPr>
              <a:t>Dywed </a:t>
            </a:r>
            <a:r>
              <a:rPr lang="cy-GB" sz="2800" dirty="0" err="1">
                <a:latin typeface="Arial" charset="0"/>
                <a:ea typeface="Arial" charset="0"/>
                <a:cs typeface="Arial" charset="0"/>
              </a:rPr>
              <a:t>Marais</a:t>
            </a:r>
            <a:r>
              <a:rPr lang="cy-GB" sz="2800" dirty="0">
                <a:latin typeface="Arial" charset="0"/>
                <a:ea typeface="Arial" charset="0"/>
                <a:cs typeface="Arial" charset="0"/>
              </a:rPr>
              <a:t> a </a:t>
            </a:r>
            <a:r>
              <a:rPr lang="cy-GB" sz="2800" dirty="0" err="1">
                <a:latin typeface="Arial" charset="0"/>
                <a:ea typeface="Arial" charset="0"/>
                <a:cs typeface="Arial" charset="0"/>
              </a:rPr>
              <a:t>Meier</a:t>
            </a:r>
            <a:r>
              <a:rPr lang="cy-GB" sz="2800" dirty="0">
                <a:latin typeface="Arial" charset="0"/>
                <a:ea typeface="Arial" charset="0"/>
                <a:cs typeface="Arial" charset="0"/>
              </a:rPr>
              <a:t> (2010) fod llawer o resymau eraill dros ymddygiad sy’n tarfu megis diffyg profiad/anwybodaeth, chwilfrydedd, eisiau perthyn, cydnabyddiaeth neu awdurdod. Gallai'r materion hyn hefyd fod yn gysylltiedig â phroblemau diogelu megis esgeulustod</a:t>
            </a:r>
            <a:r>
              <a:rPr lang="en-GB" sz="2800" dirty="0">
                <a:latin typeface="Arial" charset="0"/>
                <a:ea typeface="Arial" charset="0"/>
                <a:cs typeface="Arial" charset="0"/>
              </a:rPr>
              <a:t>. </a:t>
            </a:r>
            <a:endParaRPr lang="en-US" sz="2800" dirty="0">
              <a:latin typeface="Arial" charset="0"/>
              <a:ea typeface="Arial" charset="0"/>
              <a:cs typeface="Arial" charset="0"/>
            </a:endParaRPr>
          </a:p>
        </p:txBody>
      </p:sp>
      <p:sp>
        <p:nvSpPr>
          <p:cNvPr id="3" name="Rectangle 2"/>
          <p:cNvSpPr/>
          <p:nvPr/>
        </p:nvSpPr>
        <p:spPr>
          <a:xfrm>
            <a:off x="492368" y="5839751"/>
            <a:ext cx="8440617" cy="685059"/>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Marais, P., and Meier, C. (2010). Disruptive behaviour in the Foundation Phase of schooling. SAJE. </a:t>
            </a:r>
            <a:endParaRPr lang="en-GB" sz="1600" dirty="0">
              <a:effectLst/>
              <a:latin typeface="Calibri" charset="0"/>
              <a:ea typeface="Calibri" charset="0"/>
              <a:cs typeface="Times New Roman"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675545">
            <a:off x="3563771" y="2415149"/>
            <a:ext cx="3579633" cy="1951607"/>
          </a:xfrm>
          <a:prstGeom prst="rect">
            <a:avLst/>
          </a:prstGeom>
        </p:spPr>
      </p:pic>
    </p:spTree>
    <p:extLst>
      <p:ext uri="{BB962C8B-B14F-4D97-AF65-F5344CB8AC3E}">
        <p14:creationId xmlns:p14="http://schemas.microsoft.com/office/powerpoint/2010/main" val="441054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254930"/>
            <a:ext cx="8141677" cy="3539430"/>
          </a:xfrm>
          <a:prstGeom prst="rect">
            <a:avLst/>
          </a:prstGeom>
        </p:spPr>
        <p:txBody>
          <a:bodyPr wrap="square">
            <a:spAutoFit/>
          </a:bodyPr>
          <a:lstStyle/>
          <a:p>
            <a:r>
              <a:rPr lang="cy-GB" sz="2800" dirty="0">
                <a:latin typeface="Arial" charset="0"/>
                <a:ea typeface="Arial" charset="0"/>
                <a:cs typeface="Arial" charset="0"/>
              </a:rPr>
              <a:t>Yn ôl </a:t>
            </a:r>
            <a:r>
              <a:rPr lang="cy-GB" sz="2800" dirty="0" err="1">
                <a:latin typeface="Arial" charset="0"/>
                <a:ea typeface="Arial" charset="0"/>
                <a:cs typeface="Arial" charset="0"/>
              </a:rPr>
              <a:t>Parsonson</a:t>
            </a:r>
            <a:r>
              <a:rPr lang="cy-GB" sz="2800" dirty="0">
                <a:latin typeface="Arial" charset="0"/>
                <a:ea typeface="Arial" charset="0"/>
                <a:cs typeface="Arial" charset="0"/>
              </a:rPr>
              <a:t> (2012), er mwyn sicrhau ystafell ddosbarth heb fawr ddim darfu, mae angen cynllunio a chysondeb sy'n cysylltu â ffactorau megis rheolau clir, arferion, canmoliaeth gyson, cysondeb, tasgau addas ar gyfer y gallu sy’n heriol ond nid yn hawdd a bod y plant yn cael y cyfle i gymryd rhan mewn trafodaethau ynghylch penderfyniadau'r ystafell ddosbarth. </a:t>
            </a:r>
          </a:p>
        </p:txBody>
      </p:sp>
      <p:sp>
        <p:nvSpPr>
          <p:cNvPr id="3" name="Rectangle 2"/>
          <p:cNvSpPr/>
          <p:nvPr/>
        </p:nvSpPr>
        <p:spPr>
          <a:xfrm>
            <a:off x="457200" y="5814661"/>
            <a:ext cx="8528539" cy="685059"/>
          </a:xfrm>
          <a:prstGeom prst="rect">
            <a:avLst/>
          </a:prstGeom>
        </p:spPr>
        <p:txBody>
          <a:bodyPr wrap="square">
            <a:spAutoFit/>
          </a:bodyPr>
          <a:lstStyle/>
          <a:p>
            <a:pPr>
              <a:lnSpc>
                <a:spcPct val="107000"/>
              </a:lnSpc>
              <a:spcAft>
                <a:spcPts val="800"/>
              </a:spcAft>
            </a:pPr>
            <a:r>
              <a:rPr lang="en-GB" dirty="0" err="1">
                <a:latin typeface="Calibri" charset="0"/>
                <a:ea typeface="Calibri" charset="0"/>
                <a:cs typeface="Times New Roman" charset="0"/>
              </a:rPr>
              <a:t>Parsonson</a:t>
            </a:r>
            <a:r>
              <a:rPr lang="en-GB" dirty="0">
                <a:latin typeface="Calibri" charset="0"/>
                <a:ea typeface="Calibri" charset="0"/>
                <a:cs typeface="Times New Roman" charset="0"/>
              </a:rPr>
              <a:t>, S. (2012). Evidence-based Classroom Behaviour Management Strategies. Ministry of Education: Special Education, Hawkes Bay Region.</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1998589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58136" y="0"/>
            <a:ext cx="5385864" cy="6858000"/>
          </a:xfrm>
          <a:prstGeom prst="rect">
            <a:avLst/>
          </a:prstGeom>
        </p:spPr>
      </p:pic>
      <p:sp>
        <p:nvSpPr>
          <p:cNvPr id="3" name="TextBox 2"/>
          <p:cNvSpPr txBox="1"/>
          <p:nvPr/>
        </p:nvSpPr>
        <p:spPr>
          <a:xfrm>
            <a:off x="-185738" y="185738"/>
            <a:ext cx="4100513" cy="2185214"/>
          </a:xfrm>
          <a:prstGeom prst="rect">
            <a:avLst/>
          </a:prstGeom>
          <a:noFill/>
        </p:spPr>
        <p:txBody>
          <a:bodyPr wrap="square" rtlCol="0">
            <a:spAutoFit/>
          </a:bodyPr>
          <a:lstStyle/>
          <a:p>
            <a:pPr algn="ctr"/>
            <a:r>
              <a:rPr lang="cy-GB" sz="3200" dirty="0">
                <a:latin typeface="Arial" charset="0"/>
                <a:ea typeface="Arial" charset="0"/>
                <a:cs typeface="Arial" charset="0"/>
              </a:rPr>
              <a:t>Dr </a:t>
            </a:r>
            <a:r>
              <a:rPr lang="cy-GB" sz="3200" dirty="0" err="1">
                <a:latin typeface="Arial" charset="0"/>
                <a:ea typeface="Arial" charset="0"/>
                <a:cs typeface="Arial" charset="0"/>
              </a:rPr>
              <a:t>Haim</a:t>
            </a:r>
            <a:r>
              <a:rPr lang="cy-GB" sz="3200" dirty="0">
                <a:latin typeface="Arial" charset="0"/>
                <a:ea typeface="Arial" charset="0"/>
                <a:cs typeface="Arial" charset="0"/>
              </a:rPr>
              <a:t> </a:t>
            </a:r>
            <a:r>
              <a:rPr lang="cy-GB" sz="3200" dirty="0" err="1">
                <a:latin typeface="Arial" charset="0"/>
                <a:ea typeface="Arial" charset="0"/>
                <a:cs typeface="Arial" charset="0"/>
              </a:rPr>
              <a:t>Ginnot</a:t>
            </a:r>
            <a:r>
              <a:rPr lang="cy-GB" sz="3200" dirty="0">
                <a:latin typeface="Arial" charset="0"/>
                <a:ea typeface="Arial" charset="0"/>
                <a:cs typeface="Arial" charset="0"/>
              </a:rPr>
              <a:t> </a:t>
            </a:r>
          </a:p>
          <a:p>
            <a:pPr algn="ctr"/>
            <a:r>
              <a:rPr lang="cy-GB" sz="3200" dirty="0">
                <a:latin typeface="Arial" charset="0"/>
                <a:ea typeface="Arial" charset="0"/>
                <a:cs typeface="Arial" charset="0"/>
              </a:rPr>
              <a:t>(1922-1973)</a:t>
            </a:r>
          </a:p>
          <a:p>
            <a:pPr algn="ctr"/>
            <a:endParaRPr lang="en-US" sz="3200" dirty="0">
              <a:latin typeface="Arial" charset="0"/>
              <a:ea typeface="Arial" charset="0"/>
              <a:cs typeface="Arial" charset="0"/>
            </a:endParaRPr>
          </a:p>
          <a:p>
            <a:pPr algn="ctr"/>
            <a:r>
              <a:rPr lang="cy-GB" sz="2000" dirty="0">
                <a:latin typeface="Arial" charset="0"/>
                <a:ea typeface="Arial" charset="0"/>
                <a:cs typeface="Arial" charset="0"/>
              </a:rPr>
              <a:t>Seicolegydd Clinigol, therapydd plant, rhiant, addysgwr ac awdur. </a:t>
            </a:r>
          </a:p>
        </p:txBody>
      </p:sp>
      <p:sp>
        <p:nvSpPr>
          <p:cNvPr id="5" name="TextBox 4"/>
          <p:cNvSpPr txBox="1"/>
          <p:nvPr/>
        </p:nvSpPr>
        <p:spPr>
          <a:xfrm>
            <a:off x="528637" y="3644979"/>
            <a:ext cx="2900887" cy="3108543"/>
          </a:xfrm>
          <a:prstGeom prst="rect">
            <a:avLst/>
          </a:prstGeom>
          <a:noFill/>
        </p:spPr>
        <p:txBody>
          <a:bodyPr wrap="square" rtlCol="0">
            <a:spAutoFit/>
          </a:bodyPr>
          <a:lstStyle/>
          <a:p>
            <a:pPr algn="ctr"/>
            <a:r>
              <a:rPr lang="en-US" sz="2800" i="1" dirty="0">
                <a:latin typeface="Arial" charset="0"/>
                <a:ea typeface="Arial" charset="0"/>
                <a:cs typeface="Arial" charset="0"/>
              </a:rPr>
              <a:t>” </a:t>
            </a:r>
            <a:r>
              <a:rPr lang="cy-GB" sz="2800" i="1" dirty="0">
                <a:latin typeface="Arial" charset="0"/>
                <a:ea typeface="Arial" charset="0"/>
                <a:cs typeface="Arial" charset="0"/>
              </a:rPr>
              <a:t>Mae plant yn debyg i sment gwlyb, mae beth bynnag sy'n syrthio arnyn nhw yn gwneud argraff</a:t>
            </a:r>
            <a:r>
              <a:rPr lang="en-US" sz="2800" i="1" dirty="0">
                <a:latin typeface="Arial" charset="0"/>
                <a:ea typeface="Arial" charset="0"/>
                <a:cs typeface="Arial" charset="0"/>
              </a:rPr>
              <a:t>”</a:t>
            </a:r>
          </a:p>
        </p:txBody>
      </p:sp>
    </p:spTree>
    <p:extLst>
      <p:ext uri="{BB962C8B-B14F-4D97-AF65-F5344CB8AC3E}">
        <p14:creationId xmlns:p14="http://schemas.microsoft.com/office/powerpoint/2010/main" val="523544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672388" cy="5947292"/>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40412">
            <a:off x="7139928" y="3855335"/>
            <a:ext cx="2012051" cy="2999446"/>
          </a:xfrm>
          <a:prstGeom prst="rect">
            <a:avLst/>
          </a:prstGeom>
        </p:spPr>
      </p:pic>
    </p:spTree>
    <p:extLst>
      <p:ext uri="{BB962C8B-B14F-4D97-AF65-F5344CB8AC3E}">
        <p14:creationId xmlns:p14="http://schemas.microsoft.com/office/powerpoint/2010/main" val="1600345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1040887"/>
            <a:ext cx="8862646" cy="1846659"/>
          </a:xfrm>
          <a:prstGeom prst="rect">
            <a:avLst/>
          </a:prstGeom>
          <a:noFill/>
        </p:spPr>
        <p:txBody>
          <a:bodyPr wrap="square" rtlCol="0">
            <a:spAutoFit/>
          </a:bodyPr>
          <a:lstStyle/>
          <a:p>
            <a:pPr algn="ctr"/>
            <a:r>
              <a:rPr lang="cy-GB" sz="3200" dirty="0">
                <a:latin typeface="Arial" charset="0"/>
                <a:ea typeface="Arial" charset="0"/>
                <a:cs typeface="Arial" charset="0"/>
              </a:rPr>
              <a:t>Mae ymddygiad yn gwella yn sgil rhyngweithio + cyfathrebu cadarnhaol gan athrawon 
(</a:t>
            </a:r>
            <a:r>
              <a:rPr lang="cy-GB" sz="3200" dirty="0" err="1">
                <a:latin typeface="Arial" charset="0"/>
                <a:ea typeface="Arial" charset="0"/>
                <a:cs typeface="Arial" charset="0"/>
              </a:rPr>
              <a:t>cydymdeilad</a:t>
            </a:r>
            <a:r>
              <a:rPr lang="cy-GB" sz="3200" dirty="0">
                <a:latin typeface="Arial" charset="0"/>
                <a:ea typeface="Arial" charset="0"/>
                <a:cs typeface="Arial" charset="0"/>
              </a:rPr>
              <a:t> / caredigrwydd)</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67075" y="2887546"/>
            <a:ext cx="5576888" cy="3725187"/>
          </a:xfrm>
          <a:prstGeom prst="rect">
            <a:avLst/>
          </a:prstGeom>
        </p:spPr>
      </p:pic>
    </p:spTree>
    <p:extLst>
      <p:ext uri="{BB962C8B-B14F-4D97-AF65-F5344CB8AC3E}">
        <p14:creationId xmlns:p14="http://schemas.microsoft.com/office/powerpoint/2010/main" val="140979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38579" y="982126"/>
            <a:ext cx="7791084" cy="1846659"/>
          </a:xfrm>
          <a:prstGeom prst="rect">
            <a:avLst/>
          </a:prstGeom>
          <a:noFill/>
        </p:spPr>
        <p:txBody>
          <a:bodyPr wrap="square" rtlCol="0">
            <a:spAutoFit/>
          </a:bodyPr>
          <a:lstStyle/>
          <a:p>
            <a:endParaRPr lang="en-US" dirty="0">
              <a:latin typeface="Arial" charset="0"/>
              <a:ea typeface="Arial" charset="0"/>
              <a:cs typeface="Arial" charset="0"/>
            </a:endParaRPr>
          </a:p>
          <a:p>
            <a:r>
              <a:rPr lang="cy-GB" sz="3200" dirty="0">
                <a:latin typeface="Arial" charset="0"/>
                <a:ea typeface="Arial" charset="0"/>
                <a:cs typeface="Arial" charset="0"/>
              </a:rPr>
              <a:t>Gwellwch eu syniad o’u hunain = gwell ymddygiad </a:t>
            </a:r>
            <a:r>
              <a:rPr lang="en-US" sz="3200" dirty="0">
                <a:latin typeface="Arial" charset="0"/>
                <a:ea typeface="Arial" charset="0"/>
                <a:cs typeface="Arial" charset="0"/>
              </a:rPr>
              <a:t>
</a:t>
            </a:r>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63875" y="2579688"/>
            <a:ext cx="5465763" cy="4089348"/>
          </a:xfrm>
          <a:prstGeom prst="rect">
            <a:avLst/>
          </a:prstGeom>
        </p:spPr>
      </p:pic>
    </p:spTree>
    <p:extLst>
      <p:ext uri="{BB962C8B-B14F-4D97-AF65-F5344CB8AC3E}">
        <p14:creationId xmlns:p14="http://schemas.microsoft.com/office/powerpoint/2010/main" val="1746316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898012"/>
            <a:ext cx="8862646" cy="1846659"/>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Ewch i'r afael â'r sefyllfaoedd yn hytrach na phersonoliaeth y disgyblion</a:t>
            </a:r>
            <a:r>
              <a:rPr lang="en-US" sz="3200" dirty="0">
                <a:latin typeface="Arial" charset="0"/>
                <a:ea typeface="Arial" charset="0"/>
                <a:cs typeface="Arial" charset="0"/>
              </a:rPr>
              <a:t>
</a:t>
            </a:r>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86100" y="2657816"/>
            <a:ext cx="5786438" cy="3857625"/>
          </a:xfrm>
          <a:prstGeom prst="rect">
            <a:avLst/>
          </a:prstGeom>
        </p:spPr>
      </p:pic>
    </p:spTree>
    <p:extLst>
      <p:ext uri="{BB962C8B-B14F-4D97-AF65-F5344CB8AC3E}">
        <p14:creationId xmlns:p14="http://schemas.microsoft.com/office/powerpoint/2010/main" val="10217822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8382" y="1112324"/>
            <a:ext cx="8862646" cy="1354217"/>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Derbyniwch ac egluro teimladau’r plant 
</a:t>
            </a:r>
            <a:endParaRPr lang="cy-GB"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14638" y="2593997"/>
            <a:ext cx="6096390" cy="3434585"/>
          </a:xfrm>
          <a:prstGeom prst="rect">
            <a:avLst/>
          </a:prstGeom>
        </p:spPr>
      </p:pic>
    </p:spTree>
    <p:extLst>
      <p:ext uri="{BB962C8B-B14F-4D97-AF65-F5344CB8AC3E}">
        <p14:creationId xmlns:p14="http://schemas.microsoft.com/office/powerpoint/2010/main" val="8385048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769424"/>
            <a:ext cx="8091121" cy="1846659"/>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Mae defnydd amhriodol o ganmoliaeth yn meithrin dibyniaeth ar yr athro</a:t>
            </a:r>
            <a:r>
              <a:rPr lang="en-US" sz="3200" dirty="0">
                <a:latin typeface="Arial" charset="0"/>
                <a:ea typeface="Arial" charset="0"/>
                <a:cs typeface="Arial" charset="0"/>
              </a:rPr>
              <a:t>
</a:t>
            </a:r>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09874" y="2486877"/>
            <a:ext cx="6068048" cy="4050422"/>
          </a:xfrm>
          <a:prstGeom prst="rect">
            <a:avLst/>
          </a:prstGeom>
        </p:spPr>
      </p:pic>
    </p:spTree>
    <p:extLst>
      <p:ext uri="{BB962C8B-B14F-4D97-AF65-F5344CB8AC3E}">
        <p14:creationId xmlns:p14="http://schemas.microsoft.com/office/powerpoint/2010/main" val="2266542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9904" y="1093172"/>
            <a:ext cx="8862646" cy="1354217"/>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Mae cosbi’n annog camymddwyn</a:t>
            </a:r>
            <a:r>
              <a:rPr lang="en-US" sz="3200" dirty="0">
                <a:latin typeface="Arial" charset="0"/>
                <a:ea typeface="Arial" charset="0"/>
                <a:cs typeface="Arial" charset="0"/>
              </a:rPr>
              <a:t>
</a:t>
            </a:r>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b="26786"/>
          <a:stretch/>
        </p:blipFill>
        <p:spPr>
          <a:xfrm>
            <a:off x="2843212" y="3001848"/>
            <a:ext cx="6129338" cy="2355964"/>
          </a:xfrm>
          <a:prstGeom prst="rect">
            <a:avLst/>
          </a:prstGeom>
        </p:spPr>
      </p:pic>
    </p:spTree>
    <p:extLst>
      <p:ext uri="{BB962C8B-B14F-4D97-AF65-F5344CB8AC3E}">
        <p14:creationId xmlns:p14="http://schemas.microsoft.com/office/powerpoint/2010/main" val="1767063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1090488"/>
            <a:ext cx="8862646" cy="1354217"/>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Mae sarhau plant yn achosi gwrthryfel </a:t>
            </a:r>
            <a:r>
              <a:rPr lang="en-US" sz="3200" dirty="0">
                <a:latin typeface="Arial" charset="0"/>
                <a:ea typeface="Arial" charset="0"/>
                <a:cs typeface="Arial" charset="0"/>
              </a:rPr>
              <a:t>
</a:t>
            </a:r>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l="1042" t="8125" r="2292" b="28125"/>
          <a:stretch/>
        </p:blipFill>
        <p:spPr>
          <a:xfrm>
            <a:off x="2901462" y="2554528"/>
            <a:ext cx="5897251" cy="3889136"/>
          </a:xfrm>
          <a:prstGeom prst="rect">
            <a:avLst/>
          </a:prstGeom>
        </p:spPr>
      </p:pic>
    </p:spTree>
    <p:extLst>
      <p:ext uri="{BB962C8B-B14F-4D97-AF65-F5344CB8AC3E}">
        <p14:creationId xmlns:p14="http://schemas.microsoft.com/office/powerpoint/2010/main" val="41072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769424"/>
            <a:ext cx="8862646" cy="2339102"/>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Defnyddiwch iaith derbyn nid gwrthod – gan wahodd plant i gydweithredu yn hytrach na mynnu</a:t>
            </a:r>
            <a:r>
              <a:rPr lang="en-US" sz="3200" dirty="0">
                <a:latin typeface="Arial" charset="0"/>
                <a:ea typeface="Arial" charset="0"/>
                <a:cs typeface="Arial" charset="0"/>
              </a:rPr>
              <a:t>
</a:t>
            </a:r>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t="-100" r="12901"/>
          <a:stretch/>
        </p:blipFill>
        <p:spPr>
          <a:xfrm>
            <a:off x="3045842" y="3042281"/>
            <a:ext cx="5726684" cy="3471560"/>
          </a:xfrm>
          <a:prstGeom prst="rect">
            <a:avLst/>
          </a:prstGeom>
        </p:spPr>
      </p:pic>
    </p:spTree>
    <p:extLst>
      <p:ext uri="{BB962C8B-B14F-4D97-AF65-F5344CB8AC3E}">
        <p14:creationId xmlns:p14="http://schemas.microsoft.com/office/powerpoint/2010/main" val="14198100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8479" y="769424"/>
            <a:ext cx="8862646" cy="1692771"/>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Rhaid i athrawon fodelu hunanddisgyblaeth</a:t>
            </a:r>
          </a:p>
          <a:p>
            <a:pPr algn="ctr"/>
            <a:r>
              <a:rPr lang="cy-GB" sz="3200" dirty="0">
                <a:latin typeface="Arial" charset="0"/>
                <a:ea typeface="Arial" charset="0"/>
                <a:cs typeface="Arial" charset="0"/>
              </a:rPr>
              <a:t>(peidio </a:t>
            </a:r>
            <a:r>
              <a:rPr kumimoji="0" lang="cy-GB" sz="3200" b="0" i="0" u="none" strike="noStrike" kern="1200" cap="none" spc="0" normalizeH="0" baseline="0" noProof="0" dirty="0">
                <a:ln>
                  <a:noFill/>
                </a:ln>
                <a:solidFill>
                  <a:prstClr val="black"/>
                </a:solidFill>
                <a:effectLst/>
                <a:uLnTx/>
                <a:uFillTx/>
                <a:latin typeface="Arial" charset="0"/>
                <a:ea typeface="Arial" charset="0"/>
                <a:cs typeface="Arial" charset="0"/>
              </a:rPr>
              <a:t>â digio</a:t>
            </a:r>
            <a:r>
              <a:rPr lang="cy-GB" sz="3200" dirty="0">
                <a:latin typeface="Arial" charset="0"/>
                <a:ea typeface="Arial" charset="0"/>
                <a:cs typeface="Arial" charset="0"/>
              </a:rPr>
              <a:t>) </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87130" y="2799781"/>
            <a:ext cx="6085407" cy="3374635"/>
          </a:xfrm>
          <a:prstGeom prst="rect">
            <a:avLst/>
          </a:prstGeom>
        </p:spPr>
      </p:pic>
    </p:spTree>
    <p:extLst>
      <p:ext uri="{BB962C8B-B14F-4D97-AF65-F5344CB8AC3E}">
        <p14:creationId xmlns:p14="http://schemas.microsoft.com/office/powerpoint/2010/main" val="247146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24329" y="868999"/>
            <a:ext cx="6605221" cy="1354217"/>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Canmolwch yr ymddygiad yn hytrach na’r gallu</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a:latin typeface="Arial" charset="0"/>
                <a:ea typeface="Arial" charset="0"/>
                <a:cs typeface="Arial" charset="0"/>
              </a:rPr>
              <a:t>Ginnot</a:t>
            </a:r>
            <a:r>
              <a:rPr lang="en-US" sz="3600" dirty="0">
                <a:latin typeface="Arial" charset="0"/>
                <a:ea typeface="Arial" charset="0"/>
                <a:cs typeface="Arial" charset="0"/>
              </a:rPr>
              <a:t> Model (1971)</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4325" y="2504550"/>
            <a:ext cx="6046788" cy="4036014"/>
          </a:xfrm>
          <a:prstGeom prst="rect">
            <a:avLst/>
          </a:prstGeom>
        </p:spPr>
      </p:pic>
    </p:spTree>
    <p:extLst>
      <p:ext uri="{BB962C8B-B14F-4D97-AF65-F5344CB8AC3E}">
        <p14:creationId xmlns:p14="http://schemas.microsoft.com/office/powerpoint/2010/main" val="5688311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408477"/>
            <a:ext cx="8862646" cy="6740307"/>
          </a:xfrm>
          <a:prstGeom prst="rect">
            <a:avLst/>
          </a:prstGeom>
          <a:noFill/>
        </p:spPr>
        <p:txBody>
          <a:bodyPr wrap="square" rtlCol="0">
            <a:spAutoFit/>
          </a:bodyPr>
          <a:lstStyle/>
          <a:p>
            <a:r>
              <a:rPr lang="cy-GB" dirty="0">
                <a:latin typeface="Arial" charset="0"/>
                <a:ea typeface="Arial" charset="0"/>
                <a:cs typeface="Arial" charset="0"/>
              </a:rPr>
              <a:t>Mae ymddygiad yn gwella yn sgil rhyngweithio + cyfathrebu cadarnhaol gan athrawon 
(cydymdeimlad / caredigrwydd)</a:t>
            </a:r>
          </a:p>
          <a:p>
            <a:endParaRPr lang="cy-GB" dirty="0">
              <a:latin typeface="Arial" charset="0"/>
              <a:ea typeface="Arial" charset="0"/>
              <a:cs typeface="Arial" charset="0"/>
            </a:endParaRPr>
          </a:p>
          <a:p>
            <a:r>
              <a:rPr lang="cy-GB" dirty="0">
                <a:latin typeface="Arial" charset="0"/>
                <a:ea typeface="Arial" charset="0"/>
                <a:cs typeface="Arial" charset="0"/>
              </a:rPr>
              <a:t>Gwellwch eu syniad o’u hunain = gwell ymddygiad 
</a:t>
            </a:r>
          </a:p>
          <a:p>
            <a:r>
              <a:rPr lang="cy-GB" dirty="0">
                <a:latin typeface="Arial" charset="0"/>
                <a:ea typeface="Arial" charset="0"/>
                <a:cs typeface="Arial" charset="0"/>
              </a:rPr>
              <a:t>Defnyddiwch ddull cyfathrebu cytunol (y cyfathrebu ar lafar/di-eiriau yn</a:t>
            </a:r>
          </a:p>
          <a:p>
            <a:r>
              <a:rPr lang="cy-GB" dirty="0">
                <a:latin typeface="Arial" charset="0"/>
                <a:ea typeface="Arial" charset="0"/>
                <a:cs typeface="Arial" charset="0"/>
              </a:rPr>
              <a:t> cyd-fynd)
</a:t>
            </a:r>
          </a:p>
          <a:p>
            <a:r>
              <a:rPr lang="cy-GB" dirty="0">
                <a:latin typeface="Arial" charset="0"/>
                <a:ea typeface="Arial" charset="0"/>
                <a:cs typeface="Arial" charset="0"/>
              </a:rPr>
              <a:t>Derbyniwch ac egluro teimladau plant 
</a:t>
            </a:r>
          </a:p>
          <a:p>
            <a:r>
              <a:rPr lang="cy-GB" dirty="0">
                <a:latin typeface="Arial" charset="0"/>
                <a:ea typeface="Arial" charset="0"/>
                <a:cs typeface="Arial" charset="0"/>
              </a:rPr>
              <a:t>Mae defnydd amhriodol o ganmoliaeth yn meithrin dibyniaeth </a:t>
            </a:r>
          </a:p>
          <a:p>
            <a:r>
              <a:rPr lang="cy-GB" dirty="0">
                <a:latin typeface="Arial" charset="0"/>
                <a:ea typeface="Arial" charset="0"/>
                <a:cs typeface="Arial" charset="0"/>
              </a:rPr>
              <a:t>ar yr athro
</a:t>
            </a:r>
          </a:p>
          <a:p>
            <a:r>
              <a:rPr lang="cy-GB" dirty="0">
                <a:latin typeface="Arial" charset="0"/>
                <a:ea typeface="Arial" charset="0"/>
                <a:cs typeface="Arial" charset="0"/>
              </a:rPr>
              <a:t>Mae cosbi’n annog camymddwyn
</a:t>
            </a:r>
          </a:p>
          <a:p>
            <a:r>
              <a:rPr lang="cy-GB" dirty="0">
                <a:latin typeface="Arial" charset="0"/>
                <a:ea typeface="Arial" charset="0"/>
                <a:cs typeface="Arial" charset="0"/>
              </a:rPr>
              <a:t>Mae sarhau plant yn achosi gwrthryfel 
</a:t>
            </a:r>
          </a:p>
          <a:p>
            <a:r>
              <a:rPr lang="cy-GB" dirty="0">
                <a:latin typeface="Arial" charset="0"/>
                <a:ea typeface="Arial" charset="0"/>
                <a:cs typeface="Arial" charset="0"/>
              </a:rPr>
              <a:t>Defnyddiwch iaith derbyn nid gwrthod – gan wahodd plant i gydweithredu yn hytrach na mynnu
</a:t>
            </a:r>
          </a:p>
          <a:p>
            <a:r>
              <a:rPr lang="cy-GB" dirty="0">
                <a:latin typeface="Arial" charset="0"/>
                <a:ea typeface="Arial" charset="0"/>
                <a:cs typeface="Arial" charset="0"/>
              </a:rPr>
              <a:t>Rhaid i athrawon fodelu hunanddisgyblaeth (peidio â digio) </a:t>
            </a:r>
          </a:p>
          <a:p>
            <a:endParaRPr lang="cy-GB" dirty="0">
              <a:latin typeface="Arial" charset="0"/>
              <a:ea typeface="Arial" charset="0"/>
              <a:cs typeface="Arial" charset="0"/>
            </a:endParaRPr>
          </a:p>
          <a:p>
            <a:r>
              <a:rPr lang="cy-GB" dirty="0">
                <a:latin typeface="Arial" charset="0"/>
                <a:ea typeface="Arial" charset="0"/>
                <a:cs typeface="Arial" charset="0"/>
              </a:rPr>
              <a:t>Canmolwch yr ymddygiad yn hytrach na’r gallu</a:t>
            </a:r>
            <a:r>
              <a:rPr lang="en-US" dirty="0">
                <a:latin typeface="Arial" charset="0"/>
                <a:ea typeface="Arial" charset="0"/>
                <a:cs typeface="Arial" charset="0"/>
              </a:rPr>
              <a:t>
</a:t>
            </a:r>
          </a:p>
        </p:txBody>
      </p:sp>
      <p:sp>
        <p:nvSpPr>
          <p:cNvPr id="5" name="TextBox 4"/>
          <p:cNvSpPr txBox="1"/>
          <p:nvPr/>
        </p:nvSpPr>
        <p:spPr>
          <a:xfrm>
            <a:off x="1573015" y="-21285"/>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5928" y="1888958"/>
            <a:ext cx="2025762" cy="2500311"/>
          </a:xfrm>
          <a:prstGeom prst="rect">
            <a:avLst/>
          </a:prstGeom>
        </p:spPr>
      </p:pic>
    </p:spTree>
    <p:extLst>
      <p:ext uri="{BB962C8B-B14F-4D97-AF65-F5344CB8AC3E}">
        <p14:creationId xmlns:p14="http://schemas.microsoft.com/office/powerpoint/2010/main" val="1422844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BD04EB-5EC3-0F49-A6C3-D9AB5B46FD19}"/>
              </a:ext>
            </a:extLst>
          </p:cNvPr>
          <p:cNvPicPr>
            <a:picLocks noChangeAspect="1"/>
          </p:cNvPicPr>
          <p:nvPr/>
        </p:nvPicPr>
        <p:blipFill>
          <a:blip r:embed="rId2"/>
          <a:stretch>
            <a:fillRect/>
          </a:stretch>
        </p:blipFill>
        <p:spPr>
          <a:xfrm>
            <a:off x="0" y="-29409"/>
            <a:ext cx="10331116" cy="6887410"/>
          </a:xfrm>
          <a:prstGeom prst="rect">
            <a:avLst/>
          </a:prstGeom>
        </p:spPr>
      </p:pic>
    </p:spTree>
    <p:extLst>
      <p:ext uri="{BB962C8B-B14F-4D97-AF65-F5344CB8AC3E}">
        <p14:creationId xmlns:p14="http://schemas.microsoft.com/office/powerpoint/2010/main" val="4068826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57225" y="555963"/>
            <a:ext cx="8072438" cy="4031873"/>
          </a:xfrm>
          <a:prstGeom prst="rect">
            <a:avLst/>
          </a:prstGeom>
        </p:spPr>
        <p:txBody>
          <a:bodyPr wrap="square">
            <a:spAutoFit/>
          </a:bodyPr>
          <a:lstStyle/>
          <a:p>
            <a:r>
              <a:rPr lang="cy-GB" sz="3200" dirty="0">
                <a:latin typeface="Arial" charset="0"/>
                <a:ea typeface="Arial" charset="0"/>
                <a:cs typeface="Arial" charset="0"/>
              </a:rPr>
              <a:t>Yn ôl </a:t>
            </a:r>
            <a:r>
              <a:rPr lang="cy-GB" sz="3200" dirty="0" err="1">
                <a:latin typeface="Arial" charset="0"/>
                <a:ea typeface="Arial" charset="0"/>
                <a:cs typeface="Arial" charset="0"/>
              </a:rPr>
              <a:t>Wilks</a:t>
            </a:r>
            <a:r>
              <a:rPr lang="cy-GB" sz="3200" dirty="0">
                <a:latin typeface="Arial" charset="0"/>
                <a:ea typeface="Arial" charset="0"/>
                <a:cs typeface="Arial" charset="0"/>
              </a:rPr>
              <a:t> (1996) mae </a:t>
            </a:r>
            <a:r>
              <a:rPr lang="cy-GB" sz="3200" dirty="0">
                <a:solidFill>
                  <a:schemeClr val="accent5"/>
                </a:solidFill>
                <a:latin typeface="Arial" charset="0"/>
                <a:ea typeface="Arial" charset="0"/>
                <a:cs typeface="Arial" charset="0"/>
              </a:rPr>
              <a:t>dau</a:t>
            </a:r>
            <a:r>
              <a:rPr lang="cy-GB" sz="3200" dirty="0">
                <a:latin typeface="Arial" charset="0"/>
                <a:ea typeface="Arial" charset="0"/>
                <a:cs typeface="Arial" charset="0"/>
              </a:rPr>
              <a:t> brif grŵp o strategaethau rheoli ymddygiad.</a:t>
            </a:r>
          </a:p>
          <a:p>
            <a:endParaRPr lang="cy-GB" sz="3200" dirty="0">
              <a:latin typeface="Arial" charset="0"/>
              <a:ea typeface="Arial" charset="0"/>
              <a:cs typeface="Arial" charset="0"/>
            </a:endParaRPr>
          </a:p>
          <a:p>
            <a:r>
              <a:rPr lang="cy-GB" sz="3200" dirty="0">
                <a:solidFill>
                  <a:srgbClr val="00B0F0"/>
                </a:solidFill>
                <a:latin typeface="Arial" charset="0"/>
                <a:ea typeface="Arial" charset="0"/>
                <a:cs typeface="Arial" charset="0"/>
              </a:rPr>
              <a:t>Strategaethau rhagweithiol</a:t>
            </a:r>
            <a:r>
              <a:rPr lang="cy-GB" sz="3200" dirty="0">
                <a:latin typeface="Arial" charset="0"/>
                <a:ea typeface="Arial" charset="0"/>
                <a:cs typeface="Arial" charset="0"/>
              </a:rPr>
              <a:t>, sy’n anelu at leihau’r tebygrwydd y bydd problem ymddygiad yn codi yn y lle cyntaf a </a:t>
            </a:r>
            <a:r>
              <a:rPr lang="cy-GB" sz="3200" dirty="0">
                <a:solidFill>
                  <a:srgbClr val="00B0F0"/>
                </a:solidFill>
                <a:latin typeface="Arial" charset="0"/>
                <a:ea typeface="Arial" charset="0"/>
                <a:cs typeface="Arial" charset="0"/>
              </a:rPr>
              <a:t>strategaethau adweithiol </a:t>
            </a:r>
            <a:r>
              <a:rPr lang="cy-GB" sz="3200" dirty="0">
                <a:latin typeface="Arial" charset="0"/>
                <a:ea typeface="Arial" charset="0"/>
                <a:cs typeface="Arial" charset="0"/>
              </a:rPr>
              <a:t>a ddefnyddir pan fydd plentyn yn camymddwyn</a:t>
            </a:r>
            <a:r>
              <a:rPr lang="en-GB" sz="3200" dirty="0">
                <a:latin typeface="Arial" charset="0"/>
                <a:ea typeface="Arial" charset="0"/>
                <a:cs typeface="Arial" charset="0"/>
              </a:rPr>
              <a:t>. </a:t>
            </a:r>
            <a:endParaRPr lang="en-US" sz="3200" dirty="0">
              <a:latin typeface="Arial" charset="0"/>
              <a:ea typeface="Arial" charset="0"/>
              <a:cs typeface="Arial" charset="0"/>
            </a:endParaRPr>
          </a:p>
        </p:txBody>
      </p:sp>
      <p:sp>
        <p:nvSpPr>
          <p:cNvPr id="3" name="Rectangle 2"/>
          <p:cNvSpPr/>
          <p:nvPr/>
        </p:nvSpPr>
        <p:spPr>
          <a:xfrm>
            <a:off x="842962" y="5967240"/>
            <a:ext cx="7343776" cy="685059"/>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Wilks, R. (1996). Classroom management in primary schools: A review of the literature. Behaviour Change.</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309494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r="13811"/>
          <a:stretch/>
        </p:blipFill>
        <p:spPr>
          <a:xfrm>
            <a:off x="3017838" y="1902710"/>
            <a:ext cx="2840038" cy="3455104"/>
          </a:xfrm>
          <a:prstGeom prst="rect">
            <a:avLst/>
          </a:prstGeom>
        </p:spPr>
      </p:pic>
      <p:sp>
        <p:nvSpPr>
          <p:cNvPr id="4" name="TextBox 3"/>
          <p:cNvSpPr txBox="1"/>
          <p:nvPr/>
        </p:nvSpPr>
        <p:spPr>
          <a:xfrm>
            <a:off x="3103998" y="1317935"/>
            <a:ext cx="2667718" cy="584775"/>
          </a:xfrm>
          <a:prstGeom prst="rect">
            <a:avLst/>
          </a:prstGeom>
          <a:noFill/>
        </p:spPr>
        <p:txBody>
          <a:bodyPr wrap="none" rtlCol="0">
            <a:spAutoFit/>
          </a:bodyPr>
          <a:lstStyle/>
          <a:p>
            <a:r>
              <a:rPr lang="en-US" sz="3200" dirty="0">
                <a:latin typeface="Arial" charset="0"/>
                <a:ea typeface="Arial" charset="0"/>
                <a:cs typeface="Arial" charset="0"/>
              </a:rPr>
              <a:t>Jacob </a:t>
            </a:r>
            <a:r>
              <a:rPr lang="en-US" sz="3200" dirty="0" err="1">
                <a:latin typeface="Arial" charset="0"/>
                <a:ea typeface="Arial" charset="0"/>
                <a:cs typeface="Arial" charset="0"/>
              </a:rPr>
              <a:t>Kounin</a:t>
            </a:r>
            <a:endParaRPr lang="en-US" sz="3200" dirty="0">
              <a:latin typeface="Arial" charset="0"/>
              <a:ea typeface="Arial" charset="0"/>
              <a:cs typeface="Arial" charset="0"/>
            </a:endParaRPr>
          </a:p>
        </p:txBody>
      </p:sp>
      <p:sp>
        <p:nvSpPr>
          <p:cNvPr id="5" name="TextBox 4"/>
          <p:cNvSpPr txBox="1"/>
          <p:nvPr/>
        </p:nvSpPr>
        <p:spPr>
          <a:xfrm>
            <a:off x="3103998" y="366215"/>
            <a:ext cx="2056973" cy="646331"/>
          </a:xfrm>
          <a:prstGeom prst="rect">
            <a:avLst/>
          </a:prstGeom>
          <a:noFill/>
        </p:spPr>
        <p:txBody>
          <a:bodyPr wrap="none" rtlCol="0">
            <a:spAutoFit/>
          </a:bodyPr>
          <a:lstStyle/>
          <a:p>
            <a:r>
              <a:rPr lang="cy-GB" dirty="0">
                <a:latin typeface="Arial" charset="0"/>
                <a:ea typeface="Arial" charset="0"/>
                <a:cs typeface="Arial" charset="0"/>
              </a:rPr>
              <a:t>Disgyblaeth ataliol</a:t>
            </a:r>
            <a:r>
              <a:rPr lang="en-US" dirty="0">
                <a:latin typeface="Arial" charset="0"/>
                <a:ea typeface="Arial" charset="0"/>
                <a:cs typeface="Arial" charset="0"/>
              </a:rPr>
              <a:t>
</a:t>
            </a:r>
          </a:p>
        </p:txBody>
      </p:sp>
      <p:sp>
        <p:nvSpPr>
          <p:cNvPr id="6" name="TextBox 5"/>
          <p:cNvSpPr txBox="1"/>
          <p:nvPr/>
        </p:nvSpPr>
        <p:spPr>
          <a:xfrm>
            <a:off x="6072189" y="148384"/>
            <a:ext cx="2914650" cy="1754326"/>
          </a:xfrm>
          <a:prstGeom prst="rect">
            <a:avLst/>
          </a:prstGeom>
          <a:noFill/>
        </p:spPr>
        <p:txBody>
          <a:bodyPr wrap="square" rtlCol="0">
            <a:spAutoFit/>
          </a:bodyPr>
          <a:lstStyle/>
          <a:p>
            <a:pPr algn="ctr"/>
            <a:r>
              <a:rPr lang="cy-GB" dirty="0"/>
              <a:t>Nid yw nodweddion personoliaeth o bwys yn arbennig wrth reoli'r ystafell ddosbarth. Cynllunio, trefnu, rheoli grwpiau a gwersi yw’r peth allweddol</a:t>
            </a:r>
            <a:r>
              <a:rPr lang="en-US" dirty="0"/>
              <a:t>. </a:t>
            </a:r>
          </a:p>
        </p:txBody>
      </p:sp>
      <p:sp>
        <p:nvSpPr>
          <p:cNvPr id="8" name="TextBox 7"/>
          <p:cNvSpPr txBox="1"/>
          <p:nvPr/>
        </p:nvSpPr>
        <p:spPr>
          <a:xfrm>
            <a:off x="63065" y="200017"/>
            <a:ext cx="2654300" cy="1754326"/>
          </a:xfrm>
          <a:prstGeom prst="rect">
            <a:avLst/>
          </a:prstGeom>
          <a:noFill/>
        </p:spPr>
        <p:txBody>
          <a:bodyPr wrap="square" rtlCol="0">
            <a:spAutoFit/>
          </a:bodyPr>
          <a:lstStyle/>
          <a:p>
            <a:pPr algn="ctr"/>
            <a:r>
              <a:rPr lang="cy-GB" dirty="0"/>
              <a:t>Bwriad yr holl dechnegau rheoli dosbarth a argymhellir yw creu a chynnal awyrgylch ystafell ddosbarth sy'n ffafriol i ddysgu.</a:t>
            </a:r>
          </a:p>
        </p:txBody>
      </p:sp>
      <p:sp>
        <p:nvSpPr>
          <p:cNvPr id="9" name="TextBox 8"/>
          <p:cNvSpPr txBox="1"/>
          <p:nvPr/>
        </p:nvSpPr>
        <p:spPr>
          <a:xfrm>
            <a:off x="6343048" y="2492652"/>
            <a:ext cx="2248390" cy="1754326"/>
          </a:xfrm>
          <a:prstGeom prst="rect">
            <a:avLst/>
          </a:prstGeom>
          <a:noFill/>
        </p:spPr>
        <p:txBody>
          <a:bodyPr wrap="square" rtlCol="0">
            <a:spAutoFit/>
          </a:bodyPr>
          <a:lstStyle/>
          <a:p>
            <a:pPr algn="ctr"/>
            <a:r>
              <a:rPr lang="cy-GB" dirty="0"/>
              <a:t>Ysbrydolwyd </a:t>
            </a:r>
            <a:r>
              <a:rPr lang="cy-GB" dirty="0" err="1"/>
              <a:t>Kounin</a:t>
            </a:r>
            <a:r>
              <a:rPr lang="cy-GB" dirty="0"/>
              <a:t> gan </a:t>
            </a:r>
            <a:r>
              <a:rPr lang="cy-GB" dirty="0" err="1"/>
              <a:t>Glasser</a:t>
            </a:r>
            <a:r>
              <a:rPr lang="cy-GB" dirty="0"/>
              <a:t> (Therapi Realiti) a dylanwadodd ar </a:t>
            </a:r>
            <a:r>
              <a:rPr lang="cy-GB" dirty="0" err="1"/>
              <a:t>Dreikurs</a:t>
            </a:r>
            <a:r>
              <a:rPr lang="cy-GB" dirty="0"/>
              <a:t> (Canlyniadau rhesymegol) </a:t>
            </a:r>
          </a:p>
        </p:txBody>
      </p:sp>
      <p:sp>
        <p:nvSpPr>
          <p:cNvPr id="10" name="TextBox 9"/>
          <p:cNvSpPr txBox="1"/>
          <p:nvPr/>
        </p:nvSpPr>
        <p:spPr>
          <a:xfrm>
            <a:off x="6158349" y="4836920"/>
            <a:ext cx="2617788" cy="1754326"/>
          </a:xfrm>
          <a:prstGeom prst="rect">
            <a:avLst/>
          </a:prstGeom>
          <a:noFill/>
        </p:spPr>
        <p:txBody>
          <a:bodyPr wrap="square" rtlCol="0">
            <a:spAutoFit/>
          </a:bodyPr>
          <a:lstStyle/>
          <a:p>
            <a:pPr algn="ctr"/>
            <a:r>
              <a:rPr lang="cy-GB" dirty="0"/>
              <a:t>Y cyntaf i gyflwyno dadansoddiad manwl o'r berthynas rhwng yr hyn a wna athrawon ac ymddygiad disgyblion</a:t>
            </a:r>
            <a:r>
              <a:rPr lang="en-US" dirty="0"/>
              <a:t>.
</a:t>
            </a:r>
          </a:p>
        </p:txBody>
      </p:sp>
      <p:sp>
        <p:nvSpPr>
          <p:cNvPr id="11" name="TextBox 10"/>
          <p:cNvSpPr txBox="1"/>
          <p:nvPr/>
        </p:nvSpPr>
        <p:spPr>
          <a:xfrm>
            <a:off x="159231" y="2429933"/>
            <a:ext cx="2461968" cy="3970318"/>
          </a:xfrm>
          <a:prstGeom prst="rect">
            <a:avLst/>
          </a:prstGeom>
          <a:noFill/>
        </p:spPr>
        <p:txBody>
          <a:bodyPr wrap="square" rtlCol="0">
            <a:spAutoFit/>
          </a:bodyPr>
          <a:lstStyle/>
          <a:p>
            <a:r>
              <a:rPr lang="cy-GB" u="sng" dirty="0"/>
              <a:t>Ffocws enghreifftiol
</a:t>
            </a:r>
            <a:r>
              <a:rPr lang="cy-GB" dirty="0"/>
              <a:t>- Y berthynas rhwng sgiliau rheoli ystafell ddosbarth yr athrawon a'u gallu i ennyn diddordeb disgyblion a’u cael i gymryd rhan mewn gwersi</a:t>
            </a:r>
          </a:p>
          <a:p>
            <a:endParaRPr lang="cy-GB" dirty="0"/>
          </a:p>
          <a:p>
            <a:r>
              <a:rPr lang="cy-GB" dirty="0"/>
              <a:t>- Lleihau’r achosion o ddisgyblion yn camymddwyn ac yn gwyro</a:t>
            </a:r>
          </a:p>
          <a:p>
            <a:endParaRPr lang="en-US" dirty="0"/>
          </a:p>
        </p:txBody>
      </p:sp>
    </p:spTree>
    <p:extLst>
      <p:ext uri="{BB962C8B-B14F-4D97-AF65-F5344CB8AC3E}">
        <p14:creationId xmlns:p14="http://schemas.microsoft.com/office/powerpoint/2010/main" val="15159324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823892">
            <a:off x="585032" y="842177"/>
            <a:ext cx="7810205" cy="4881378"/>
          </a:xfrm>
          <a:prstGeom prst="rect">
            <a:avLst/>
          </a:prstGeom>
        </p:spPr>
      </p:pic>
    </p:spTree>
    <p:extLst>
      <p:ext uri="{BB962C8B-B14F-4D97-AF65-F5344CB8AC3E}">
        <p14:creationId xmlns:p14="http://schemas.microsoft.com/office/powerpoint/2010/main" val="12060004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55267" y="1270084"/>
            <a:ext cx="3897092" cy="4154984"/>
          </a:xfrm>
          <a:prstGeom prst="rect">
            <a:avLst/>
          </a:prstGeom>
          <a:noFill/>
        </p:spPr>
        <p:txBody>
          <a:bodyPr wrap="none" rtlCol="0">
            <a:spAutoFit/>
          </a:bodyPr>
          <a:lstStyle/>
          <a:p>
            <a:r>
              <a:rPr lang="cy-GB" sz="4400" dirty="0"/>
              <a:t>Effaith crychdon</a:t>
            </a:r>
          </a:p>
          <a:p>
            <a:endParaRPr lang="cy-GB" sz="4400" dirty="0"/>
          </a:p>
          <a:p>
            <a:r>
              <a:rPr lang="cy-GB" sz="4400" dirty="0"/>
              <a:t>Ymwybyddiaeth</a:t>
            </a:r>
          </a:p>
          <a:p>
            <a:r>
              <a:rPr lang="cy-GB" sz="4400" dirty="0"/>
              <a:t>Momentwm</a:t>
            </a:r>
          </a:p>
          <a:p>
            <a:endParaRPr lang="cy-GB" sz="4400" dirty="0"/>
          </a:p>
          <a:p>
            <a:r>
              <a:rPr lang="cy-GB" sz="4400" dirty="0"/>
              <a:t>Llyfnder</a:t>
            </a:r>
          </a:p>
        </p:txBody>
      </p:sp>
      <p:sp>
        <p:nvSpPr>
          <p:cNvPr id="4" name="TextBox 3"/>
          <p:cNvSpPr txBox="1"/>
          <p:nvPr/>
        </p:nvSpPr>
        <p:spPr>
          <a:xfrm>
            <a:off x="4312492" y="1185863"/>
            <a:ext cx="4638386" cy="5509200"/>
          </a:xfrm>
          <a:prstGeom prst="rect">
            <a:avLst/>
          </a:prstGeom>
          <a:noFill/>
        </p:spPr>
        <p:txBody>
          <a:bodyPr wrap="none" rtlCol="0">
            <a:spAutoFit/>
          </a:bodyPr>
          <a:lstStyle/>
          <a:p>
            <a:r>
              <a:rPr lang="cy-GB" sz="4400" dirty="0"/>
              <a:t>Rhybuddio grwpiau</a:t>
            </a:r>
          </a:p>
          <a:p>
            <a:endParaRPr lang="cy-GB" sz="4400" dirty="0"/>
          </a:p>
          <a:p>
            <a:r>
              <a:rPr lang="cy-GB" sz="4400" dirty="0"/>
              <a:t>Osgoi gorlwytho</a:t>
            </a:r>
          </a:p>
          <a:p>
            <a:endParaRPr lang="cy-GB" sz="4400" dirty="0"/>
          </a:p>
          <a:p>
            <a:r>
              <a:rPr lang="cy-GB" sz="4400" dirty="0"/>
              <a:t>Gorgyffwrdd
</a:t>
            </a:r>
          </a:p>
          <a:p>
            <a:r>
              <a:rPr lang="cy-GB" sz="4400" dirty="0"/>
              <a:t>Atebolrwydd</a:t>
            </a:r>
            <a:r>
              <a:rPr lang="en-US" sz="4400" dirty="0"/>
              <a:t>
</a:t>
            </a:r>
          </a:p>
        </p:txBody>
      </p:sp>
      <p:sp>
        <p:nvSpPr>
          <p:cNvPr id="5" name="TextBox 4"/>
          <p:cNvSpPr txBox="1"/>
          <p:nvPr/>
        </p:nvSpPr>
        <p:spPr>
          <a:xfrm>
            <a:off x="2085975" y="157163"/>
            <a:ext cx="5043560" cy="707886"/>
          </a:xfrm>
          <a:prstGeom prst="rect">
            <a:avLst/>
          </a:prstGeom>
          <a:noFill/>
        </p:spPr>
        <p:txBody>
          <a:bodyPr wrap="none" rtlCol="0">
            <a:spAutoFit/>
          </a:bodyPr>
          <a:lstStyle/>
          <a:p>
            <a:r>
              <a:rPr lang="en-US" sz="4000" dirty="0">
                <a:latin typeface="Arial" charset="0"/>
                <a:ea typeface="Arial" charset="0"/>
                <a:cs typeface="Arial" charset="0"/>
              </a:rPr>
              <a:t>Model </a:t>
            </a:r>
            <a:r>
              <a:rPr lang="en-US" sz="4000" dirty="0" err="1">
                <a:latin typeface="Arial" charset="0"/>
                <a:ea typeface="Arial" charset="0"/>
                <a:cs typeface="Arial" charset="0"/>
              </a:rPr>
              <a:t>Kounin</a:t>
            </a:r>
            <a:r>
              <a:rPr lang="en-US" sz="4000" dirty="0">
                <a:latin typeface="Arial" charset="0"/>
                <a:ea typeface="Arial" charset="0"/>
                <a:cs typeface="Arial" charset="0"/>
              </a:rPr>
              <a:t> (1970)</a:t>
            </a:r>
          </a:p>
        </p:txBody>
      </p:sp>
    </p:spTree>
    <p:extLst>
      <p:ext uri="{BB962C8B-B14F-4D97-AF65-F5344CB8AC3E}">
        <p14:creationId xmlns:p14="http://schemas.microsoft.com/office/powerpoint/2010/main" val="51456428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7024" y="1064418"/>
            <a:ext cx="6108700" cy="4572000"/>
          </a:xfrm>
          <a:prstGeom prst="rect">
            <a:avLst/>
          </a:prstGeom>
        </p:spPr>
      </p:pic>
      <p:sp>
        <p:nvSpPr>
          <p:cNvPr id="3" name="TextBox 2"/>
          <p:cNvSpPr txBox="1"/>
          <p:nvPr/>
        </p:nvSpPr>
        <p:spPr>
          <a:xfrm>
            <a:off x="539608" y="242888"/>
            <a:ext cx="7856638" cy="1200329"/>
          </a:xfrm>
          <a:prstGeom prst="rect">
            <a:avLst/>
          </a:prstGeom>
          <a:noFill/>
        </p:spPr>
        <p:txBody>
          <a:bodyPr wrap="none" rtlCol="0">
            <a:spAutoFit/>
          </a:bodyPr>
          <a:lstStyle/>
          <a:p>
            <a:r>
              <a:rPr lang="en-GB" sz="2400" dirty="0">
                <a:latin typeface="Arial" charset="0"/>
                <a:ea typeface="Arial" charset="0"/>
                <a:cs typeface="Arial" charset="0"/>
              </a:rPr>
              <a:t>Dull </a:t>
            </a:r>
            <a:r>
              <a:rPr lang="en-GB" sz="2400" dirty="0" err="1">
                <a:latin typeface="Arial" charset="0"/>
                <a:ea typeface="Arial" charset="0"/>
                <a:cs typeface="Arial" charset="0"/>
              </a:rPr>
              <a:t>Kounon</a:t>
            </a:r>
            <a:r>
              <a:rPr lang="en-GB" sz="2400" dirty="0">
                <a:latin typeface="Arial" charset="0"/>
                <a:ea typeface="Arial" charset="0"/>
                <a:cs typeface="Arial" charset="0"/>
              </a:rPr>
              <a:t> o </a:t>
            </a:r>
            <a:r>
              <a:rPr lang="en-GB" sz="2400" dirty="0" err="1">
                <a:latin typeface="Arial" charset="0"/>
                <a:ea typeface="Arial" charset="0"/>
                <a:cs typeface="Arial" charset="0"/>
              </a:rPr>
              <a:t>reoli</a:t>
            </a:r>
            <a:r>
              <a:rPr lang="en-GB" sz="2400" dirty="0">
                <a:latin typeface="Arial" charset="0"/>
                <a:ea typeface="Arial" charset="0"/>
                <a:cs typeface="Arial" charset="0"/>
              </a:rPr>
              <a:t> </a:t>
            </a:r>
            <a:r>
              <a:rPr lang="en-GB" sz="2400" dirty="0" err="1">
                <a:latin typeface="Arial" charset="0"/>
                <a:ea typeface="Arial" charset="0"/>
                <a:cs typeface="Arial" charset="0"/>
              </a:rPr>
              <a:t>ymddygiad</a:t>
            </a:r>
            <a:r>
              <a:rPr lang="en-GB" sz="2400" dirty="0">
                <a:latin typeface="Arial" charset="0"/>
                <a:ea typeface="Arial" charset="0"/>
                <a:cs typeface="Arial" charset="0"/>
              </a:rPr>
              <a:t> </a:t>
            </a:r>
            <a:r>
              <a:rPr lang="en-GB" sz="2400" dirty="0" err="1">
                <a:latin typeface="Arial" charset="0"/>
                <a:ea typeface="Arial" charset="0"/>
                <a:cs typeface="Arial" charset="0"/>
              </a:rPr>
              <a:t>mewn</a:t>
            </a:r>
            <a:r>
              <a:rPr lang="en-GB" sz="2400" dirty="0">
                <a:latin typeface="Arial" charset="0"/>
                <a:ea typeface="Arial" charset="0"/>
                <a:cs typeface="Arial" charset="0"/>
              </a:rPr>
              <a:t> </a:t>
            </a:r>
            <a:r>
              <a:rPr lang="en-GB" sz="2400" dirty="0" err="1">
                <a:latin typeface="Arial" charset="0"/>
                <a:ea typeface="Arial" charset="0"/>
                <a:cs typeface="Arial" charset="0"/>
              </a:rPr>
              <a:t>ystafell</a:t>
            </a:r>
            <a:r>
              <a:rPr lang="en-GB" sz="2400" dirty="0">
                <a:latin typeface="Arial" charset="0"/>
                <a:ea typeface="Arial" charset="0"/>
                <a:cs typeface="Arial" charset="0"/>
              </a:rPr>
              <a:t> </a:t>
            </a:r>
            <a:r>
              <a:rPr lang="en-GB" sz="2400" dirty="0" err="1">
                <a:latin typeface="Arial" charset="0"/>
                <a:ea typeface="Arial" charset="0"/>
                <a:cs typeface="Arial" charset="0"/>
              </a:rPr>
              <a:t>ddosbarth</a:t>
            </a:r>
            <a:r>
              <a:rPr lang="en-GB" sz="2400" dirty="0">
                <a:latin typeface="Arial" charset="0"/>
                <a:ea typeface="Arial" charset="0"/>
                <a:cs typeface="Arial" charset="0"/>
              </a:rPr>
              <a:t> </a:t>
            </a:r>
          </a:p>
          <a:p>
            <a:r>
              <a:rPr lang="en-GB" sz="2400" dirty="0">
                <a:latin typeface="Arial" charset="0"/>
                <a:ea typeface="Arial" charset="0"/>
                <a:cs typeface="Arial" charset="0"/>
              </a:rPr>
              <a:t>'</a:t>
            </a:r>
            <a:r>
              <a:rPr lang="en-GB" sz="2400" dirty="0" err="1">
                <a:latin typeface="Arial" charset="0"/>
                <a:ea typeface="Arial" charset="0"/>
                <a:cs typeface="Arial" charset="0"/>
              </a:rPr>
              <a:t>Americanaidd</a:t>
            </a:r>
            <a:r>
              <a:rPr lang="en-GB" sz="2400" dirty="0">
                <a:latin typeface="Arial" charset="0"/>
                <a:ea typeface="Arial" charset="0"/>
                <a:cs typeface="Arial" charset="0"/>
              </a:rPr>
              <a:t>'
</a:t>
            </a:r>
            <a:endParaRPr lang="en-US" sz="2400" dirty="0">
              <a:latin typeface="Arial" charset="0"/>
              <a:ea typeface="Arial" charset="0"/>
              <a:cs typeface="Arial" charset="0"/>
            </a:endParaRPr>
          </a:p>
        </p:txBody>
      </p:sp>
      <p:sp>
        <p:nvSpPr>
          <p:cNvPr id="4" name="Rectangle 3"/>
          <p:cNvSpPr/>
          <p:nvPr/>
        </p:nvSpPr>
        <p:spPr>
          <a:xfrm>
            <a:off x="1222374" y="5996284"/>
            <a:ext cx="6858000" cy="369332"/>
          </a:xfrm>
          <a:prstGeom prst="rect">
            <a:avLst/>
          </a:prstGeom>
        </p:spPr>
        <p:txBody>
          <a:bodyPr wrap="square">
            <a:spAutoFit/>
          </a:bodyPr>
          <a:lstStyle/>
          <a:p>
            <a:r>
              <a:rPr lang="en-US" dirty="0">
                <a:hlinkClick r:id="rId4"/>
              </a:rPr>
              <a:t>https://www.youtube.com/watch?v=jHVFwuiWlAU&amp;feature=youtu.be</a:t>
            </a:r>
            <a:r>
              <a:rPr lang="en-US" dirty="0"/>
              <a:t> </a:t>
            </a:r>
          </a:p>
        </p:txBody>
      </p:sp>
    </p:spTree>
    <p:extLst>
      <p:ext uri="{BB962C8B-B14F-4D97-AF65-F5344CB8AC3E}">
        <p14:creationId xmlns:p14="http://schemas.microsoft.com/office/powerpoint/2010/main" val="28701772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00908" y="728420"/>
            <a:ext cx="5021881" cy="5021881"/>
          </a:xfrm>
          <a:prstGeom prst="rect">
            <a:avLst/>
          </a:prstGeom>
        </p:spPr>
      </p:pic>
      <p:sp>
        <p:nvSpPr>
          <p:cNvPr id="5" name="TextBox 4"/>
          <p:cNvSpPr txBox="1"/>
          <p:nvPr/>
        </p:nvSpPr>
        <p:spPr>
          <a:xfrm>
            <a:off x="743920" y="1735809"/>
            <a:ext cx="4959458" cy="3970318"/>
          </a:xfrm>
          <a:prstGeom prst="rect">
            <a:avLst/>
          </a:prstGeom>
          <a:noFill/>
        </p:spPr>
        <p:txBody>
          <a:bodyPr wrap="square" rtlCol="0">
            <a:spAutoFit/>
          </a:bodyPr>
          <a:lstStyle/>
          <a:p>
            <a:pPr algn="ctr"/>
            <a:r>
              <a:rPr lang="cy-GB" sz="3600" dirty="0">
                <a:latin typeface="Arial" charset="0"/>
                <a:ea typeface="Arial" charset="0"/>
                <a:cs typeface="Arial" charset="0"/>
              </a:rPr>
              <a:t>Yn eich barn chi, pa ddwy agwedd ar fodel </a:t>
            </a:r>
            <a:r>
              <a:rPr lang="cy-GB" sz="3600" dirty="0" err="1">
                <a:latin typeface="Arial" charset="0"/>
                <a:ea typeface="Arial" charset="0"/>
                <a:cs typeface="Arial" charset="0"/>
              </a:rPr>
              <a:t>Kounin</a:t>
            </a:r>
            <a:r>
              <a:rPr lang="cy-GB" sz="3600" dirty="0">
                <a:latin typeface="Arial" charset="0"/>
                <a:ea typeface="Arial" charset="0"/>
                <a:cs typeface="Arial" charset="0"/>
              </a:rPr>
              <a:t> yw’r ffactorau pwysicaf iddo ef wrth reoli'r ystafell ddosbarth?
</a:t>
            </a:r>
          </a:p>
        </p:txBody>
      </p:sp>
    </p:spTree>
    <p:extLst>
      <p:ext uri="{BB962C8B-B14F-4D97-AF65-F5344CB8AC3E}">
        <p14:creationId xmlns:p14="http://schemas.microsoft.com/office/powerpoint/2010/main" val="26730525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30156" y="1131377"/>
            <a:ext cx="3834704" cy="2554545"/>
          </a:xfrm>
          <a:prstGeom prst="rect">
            <a:avLst/>
          </a:prstGeom>
          <a:noFill/>
        </p:spPr>
        <p:txBody>
          <a:bodyPr wrap="none" rtlCol="0">
            <a:spAutoFit/>
          </a:bodyPr>
          <a:lstStyle/>
          <a:p>
            <a:r>
              <a:rPr lang="cy-GB" sz="8000" dirty="0">
                <a:latin typeface="Arial" charset="0"/>
                <a:ea typeface="Arial" charset="0"/>
                <a:cs typeface="Arial" charset="0"/>
              </a:rPr>
              <a:t>Llyfnder
</a:t>
            </a:r>
          </a:p>
        </p:txBody>
      </p:sp>
      <p:sp>
        <p:nvSpPr>
          <p:cNvPr id="3" name="TextBox 2"/>
          <p:cNvSpPr txBox="1"/>
          <p:nvPr/>
        </p:nvSpPr>
        <p:spPr>
          <a:xfrm>
            <a:off x="2076773" y="3812583"/>
            <a:ext cx="5485797" cy="1323439"/>
          </a:xfrm>
          <a:prstGeom prst="rect">
            <a:avLst/>
          </a:prstGeom>
          <a:noFill/>
        </p:spPr>
        <p:txBody>
          <a:bodyPr wrap="none" rtlCol="0">
            <a:spAutoFit/>
          </a:bodyPr>
          <a:lstStyle/>
          <a:p>
            <a:r>
              <a:rPr lang="cy-GB" sz="8000" dirty="0">
                <a:latin typeface="Arial" charset="0"/>
                <a:ea typeface="Arial" charset="0"/>
                <a:cs typeface="Arial" charset="0"/>
              </a:rPr>
              <a:t>Momentwm</a:t>
            </a:r>
          </a:p>
        </p:txBody>
      </p:sp>
    </p:spTree>
    <p:extLst>
      <p:ext uri="{BB962C8B-B14F-4D97-AF65-F5344CB8AC3E}">
        <p14:creationId xmlns:p14="http://schemas.microsoft.com/office/powerpoint/2010/main" val="234744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6289" y="-225159"/>
            <a:ext cx="6420389" cy="7276440"/>
          </a:xfrm>
          <a:prstGeom prst="rect">
            <a:avLst/>
          </a:prstGeom>
        </p:spPr>
      </p:pic>
      <p:sp>
        <p:nvSpPr>
          <p:cNvPr id="3" name="TextBox 2"/>
          <p:cNvSpPr txBox="1"/>
          <p:nvPr/>
        </p:nvSpPr>
        <p:spPr>
          <a:xfrm>
            <a:off x="3146156" y="1150903"/>
            <a:ext cx="2944678" cy="5016758"/>
          </a:xfrm>
          <a:prstGeom prst="rect">
            <a:avLst/>
          </a:prstGeom>
          <a:noFill/>
        </p:spPr>
        <p:txBody>
          <a:bodyPr wrap="square" rtlCol="0">
            <a:spAutoFit/>
          </a:bodyPr>
          <a:lstStyle/>
          <a:p>
            <a:pPr algn="ctr"/>
            <a:r>
              <a:rPr lang="cy-GB" sz="3200" dirty="0">
                <a:latin typeface="Arial" charset="0"/>
                <a:ea typeface="Arial" charset="0"/>
                <a:cs typeface="Arial" charset="0"/>
              </a:rPr>
              <a:t>Beth yw'r rhan fwyaf peryglus o wers?
</a:t>
            </a:r>
          </a:p>
          <a:p>
            <a:pPr algn="ctr"/>
            <a:r>
              <a:rPr lang="cy-GB" sz="3200" dirty="0">
                <a:latin typeface="Arial" charset="0"/>
                <a:ea typeface="Arial" charset="0"/>
                <a:cs typeface="Arial" charset="0"/>
              </a:rPr>
              <a:t>Ar ba adeg y mae problemau ymddygiad yn debygol o godi?</a:t>
            </a:r>
          </a:p>
        </p:txBody>
      </p:sp>
    </p:spTree>
    <p:extLst>
      <p:ext uri="{BB962C8B-B14F-4D97-AF65-F5344CB8AC3E}">
        <p14:creationId xmlns:p14="http://schemas.microsoft.com/office/powerpoint/2010/main" val="19598203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5517397"/>
            <a:ext cx="10337369" cy="1200329"/>
          </a:xfrm>
          <a:prstGeom prst="rect">
            <a:avLst/>
          </a:prstGeom>
          <a:noFill/>
        </p:spPr>
        <p:txBody>
          <a:bodyPr wrap="square" rtlCol="0">
            <a:spAutoFit/>
          </a:bodyPr>
          <a:lstStyle/>
          <a:p>
            <a:r>
              <a:rPr lang="cy-GB" sz="7200" dirty="0">
                <a:latin typeface="Arial" charset="0"/>
                <a:ea typeface="Arial" charset="0"/>
                <a:cs typeface="Arial" charset="0"/>
              </a:rPr>
              <a:t>Cwestiynau monitro?</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8508" y="216976"/>
            <a:ext cx="7393122" cy="5118315"/>
          </a:xfrm>
          <a:prstGeom prst="rect">
            <a:avLst/>
          </a:prstGeom>
        </p:spPr>
      </p:pic>
    </p:spTree>
    <p:extLst>
      <p:ext uri="{BB962C8B-B14F-4D97-AF65-F5344CB8AC3E}">
        <p14:creationId xmlns:p14="http://schemas.microsoft.com/office/powerpoint/2010/main" val="5966296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7973" y="666427"/>
            <a:ext cx="8725545" cy="5632311"/>
          </a:xfrm>
          <a:prstGeom prst="rect">
            <a:avLst/>
          </a:prstGeom>
        </p:spPr>
        <p:txBody>
          <a:bodyPr wrap="square">
            <a:spAutoFit/>
          </a:bodyPr>
          <a:lstStyle/>
          <a:p>
            <a:r>
              <a:rPr lang="cy-GB" sz="2400" dirty="0">
                <a:latin typeface="Arial" charset="0"/>
                <a:ea typeface="Arial" charset="0"/>
                <a:cs typeface="Arial" charset="0"/>
              </a:rPr>
              <a:t>Ydy’r plant yn edrych eu bod nhw’n ymddiddori neu'n diflasu?</a:t>
            </a:r>
          </a:p>
          <a:p>
            <a:r>
              <a:rPr lang="cy-GB" sz="2400" dirty="0">
                <a:latin typeface="Arial" charset="0"/>
                <a:ea typeface="Arial" charset="0"/>
                <a:cs typeface="Arial" charset="0"/>
              </a:rPr>
              <a:t>Ydy'r plant yn gwybod beth maen nhw'n ei wneud?</a:t>
            </a:r>
          </a:p>
          <a:p>
            <a:r>
              <a:rPr lang="cy-GB" sz="2400" dirty="0">
                <a:latin typeface="Arial" charset="0"/>
                <a:ea typeface="Arial" charset="0"/>
                <a:cs typeface="Arial" charset="0"/>
              </a:rPr>
              <a:t>Oes unrhyw ddisgyblion yn cuddio?
Faint o blant sydd wrthi’n cyflawni’r dasg?
All pob plentyn weld beth y dylen nhw ei weld?
Ydy’r adnoddau'n barod os bydd angen?</a:t>
            </a:r>
          </a:p>
          <a:p>
            <a:r>
              <a:rPr lang="cy-GB" sz="2400" dirty="0">
                <a:latin typeface="Arial" charset="0"/>
                <a:ea typeface="Arial" charset="0"/>
                <a:cs typeface="Arial" charset="0"/>
              </a:rPr>
              <a:t>Beth yw lefel gyffredinol y sŵn?
Ydy'r cynorthwywyr dysgu yn cael eu defnyddio'n dda?</a:t>
            </a:r>
          </a:p>
          <a:p>
            <a:r>
              <a:rPr lang="cy-GB" sz="2400" dirty="0">
                <a:latin typeface="Arial" charset="0"/>
                <a:ea typeface="Arial" charset="0"/>
                <a:cs typeface="Arial" charset="0"/>
              </a:rPr>
              <a:t>Ydy’r disgyblion yn gweithio gyda'i gilydd?
Sut mae'r amseru?
Ar bwy mae angen help, atgyfnerthu a her ychwanegol?
Ydy’r disgyblion yn codi dwylo?
Yn creu rhes?</a:t>
            </a:r>
          </a:p>
          <a:p>
            <a:r>
              <a:rPr lang="cy-GB" sz="2400" dirty="0">
                <a:latin typeface="Arial" charset="0"/>
                <a:ea typeface="Arial" charset="0"/>
                <a:cs typeface="Arial" charset="0"/>
              </a:rPr>
              <a:t>Unrhyw </a:t>
            </a:r>
            <a:r>
              <a:rPr lang="cy-GB" sz="2400" dirty="0" smtClean="0">
                <a:latin typeface="Arial" charset="0"/>
                <a:ea typeface="Arial" charset="0"/>
                <a:cs typeface="Arial" charset="0"/>
              </a:rPr>
              <a:t>angen ystyried materion </a:t>
            </a:r>
            <a:r>
              <a:rPr lang="cy-GB" sz="2400" dirty="0">
                <a:latin typeface="Arial" charset="0"/>
                <a:ea typeface="Arial" charset="0"/>
                <a:cs typeface="Arial" charset="0"/>
              </a:rPr>
              <a:t>iechyd a diogelwch?
Ydy plant yn gweithio yn ôl eu safon eu hunain?</a:t>
            </a:r>
          </a:p>
        </p:txBody>
      </p:sp>
    </p:spTree>
    <p:extLst>
      <p:ext uri="{BB962C8B-B14F-4D97-AF65-F5344CB8AC3E}">
        <p14:creationId xmlns:p14="http://schemas.microsoft.com/office/powerpoint/2010/main" val="12751420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ECAD5007</a:t>
            </a:r>
          </a:p>
        </p:txBody>
      </p:sp>
      <p:sp>
        <p:nvSpPr>
          <p:cNvPr id="4" name="TextBox 3">
            <a:extLst>
              <a:ext uri="{FF2B5EF4-FFF2-40B4-BE49-F238E27FC236}">
                <a16:creationId xmlns:a16="http://schemas.microsoft.com/office/drawing/2014/main" id="{D08E53FF-BBCE-764F-9439-8D0A763B0D90}"/>
              </a:ext>
            </a:extLst>
          </p:cNvPr>
          <p:cNvSpPr txBox="1"/>
          <p:nvPr/>
        </p:nvSpPr>
        <p:spPr>
          <a:xfrm>
            <a:off x="534199" y="387713"/>
            <a:ext cx="8251283" cy="2554545"/>
          </a:xfrm>
          <a:prstGeom prst="rect">
            <a:avLst/>
          </a:prstGeom>
          <a:noFill/>
        </p:spPr>
        <p:txBody>
          <a:bodyPr wrap="square" rtlCol="0">
            <a:spAutoFit/>
          </a:bodyPr>
          <a:lstStyle/>
          <a:p>
            <a:pPr algn="ctr"/>
            <a:r>
              <a:rPr lang="cy-GB" sz="4000" dirty="0">
                <a:solidFill>
                  <a:schemeClr val="bg1"/>
                </a:solidFill>
                <a:latin typeface="American Typewriter" panose="02090604020004020304" pitchFamily="18" charset="77"/>
              </a:rPr>
              <a:t>Dilyniant Dysgwyr, datblygiad personoliaeth a lles emosiynol</a:t>
            </a:r>
            <a:r>
              <a:rPr lang="en-US" sz="4000" dirty="0">
                <a:solidFill>
                  <a:schemeClr val="bg1"/>
                </a:solidFill>
                <a:latin typeface="American Typewriter" panose="02090604020004020304" pitchFamily="18" charset="77"/>
              </a:rPr>
              <a:t>
</a:t>
            </a:r>
          </a:p>
        </p:txBody>
      </p:sp>
    </p:spTree>
    <p:extLst>
      <p:ext uri="{BB962C8B-B14F-4D97-AF65-F5344CB8AC3E}">
        <p14:creationId xmlns:p14="http://schemas.microsoft.com/office/powerpoint/2010/main" val="6373702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5A3812-31E9-4619-981E-BFCE2B0654EE}">
  <ds:schemaRefs>
    <ds:schemaRef ds:uri="http://schemas.microsoft.com/office/2006/documentManagement/types"/>
    <ds:schemaRef ds:uri="19514574-b5d9-49eb-9678-28308461b4ba"/>
    <ds:schemaRef ds:uri="http://schemas.openxmlformats.org/package/2006/metadata/core-properties"/>
    <ds:schemaRef ds:uri="http://purl.org/dc/elements/1.1/"/>
    <ds:schemaRef ds:uri="4f627824-a7cf-4e54-9661-934e5f85792b"/>
    <ds:schemaRef ds:uri="http://schemas.microsoft.com/office/infopath/2007/PartnerControls"/>
    <ds:schemaRef ds:uri="http://purl.org/dc/terms/"/>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C9B8D2FC-B767-4243-8EEE-39F477836B4A}">
  <ds:schemaRefs>
    <ds:schemaRef ds:uri="http://schemas.microsoft.com/sharepoint/v3/contenttype/forms"/>
  </ds:schemaRefs>
</ds:datastoreItem>
</file>

<file path=customXml/itemProps3.xml><?xml version="1.0" encoding="utf-8"?>
<ds:datastoreItem xmlns:ds="http://schemas.openxmlformats.org/officeDocument/2006/customXml" ds:itemID="{C4CB696C-292F-4C61-A84B-AAC830B56D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13941</TotalTime>
  <Words>1220</Words>
  <Application>Microsoft Office PowerPoint</Application>
  <PresentationFormat>On-screen Show (4:3)</PresentationFormat>
  <Paragraphs>140</Paragraphs>
  <Slides>38</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American Typewriter</vt: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Iwan Ellis-Williams</cp:lastModifiedBy>
  <cp:revision>203</cp:revision>
  <dcterms:created xsi:type="dcterms:W3CDTF">2017-02-08T11:33:06Z</dcterms:created>
  <dcterms:modified xsi:type="dcterms:W3CDTF">2021-01-25T08:53:19Z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