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8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832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625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686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542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87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28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57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306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930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604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4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6FB66-F105-4A70-9119-4413CE2DF40B}" type="datetimeFigureOut">
              <a:rPr lang="en-GB" smtClean="0"/>
              <a:t>30/11/2015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9F6F4-34C6-40BF-AECE-3A24E91162B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297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Moral Motivation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555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93124"/>
            <a:ext cx="10515600" cy="5583839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“I know that wearing a tank top is unfashionable, but I don’t care about fashion.”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“I know that wearing seal fur is immoral, but I don’t care about morality.”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399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Psychopaths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Moral considerations have no power to move them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735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motivation is internal to moral judgments</a:t>
            </a:r>
          </a:p>
          <a:p>
            <a:endParaRPr lang="en-GB" dirty="0"/>
          </a:p>
          <a:p>
            <a:r>
              <a:rPr lang="en-GB" dirty="0" smtClean="0"/>
              <a:t>It is not conceptually possible for someone to make a genuine moral judgment and not be motivated by it.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154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Weak </a:t>
            </a:r>
            <a:r>
              <a:rPr lang="en-GB" dirty="0" smtClean="0"/>
              <a:t>Internalism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motivation is internal to moral judgments, but this motivation can be overridden by other considerations.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859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Externalism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motivation is external to moral judgment.</a:t>
            </a:r>
          </a:p>
          <a:p>
            <a:endParaRPr lang="en-GB" dirty="0"/>
          </a:p>
          <a:p>
            <a:r>
              <a:rPr lang="en-GB" dirty="0" smtClean="0"/>
              <a:t>It is possible to make a moral judgment, but not be motivated by it.</a:t>
            </a:r>
          </a:p>
          <a:p>
            <a:endParaRPr lang="en-GB" dirty="0"/>
          </a:p>
          <a:p>
            <a:r>
              <a:rPr lang="en-GB" dirty="0" smtClean="0"/>
              <a:t>There is no necessary connection between moral judgment and moral motivation.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33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Michael Smith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Striking facts</a:t>
            </a:r>
          </a:p>
          <a:p>
            <a:pPr lvl="1"/>
            <a:r>
              <a:rPr lang="en-GB" dirty="0"/>
              <a:t>	</a:t>
            </a:r>
            <a:r>
              <a:rPr lang="en-GB" dirty="0" smtClean="0"/>
              <a:t>A change in moral motivation reliably results from a change in moral judgment.</a:t>
            </a:r>
          </a:p>
          <a:p>
            <a:pPr lvl="1"/>
            <a:endParaRPr lang="en-GB" dirty="0"/>
          </a:p>
          <a:p>
            <a:r>
              <a:rPr lang="en-GB" dirty="0" err="1" smtClean="0"/>
              <a:t>Internalism</a:t>
            </a:r>
            <a:r>
              <a:rPr lang="en-GB" dirty="0" smtClean="0"/>
              <a:t> can account for this change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206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Externalism -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care about doing the right thing, then we will be motivated by what our judgment tells us is right.</a:t>
            </a:r>
          </a:p>
          <a:p>
            <a:pPr lvl="1"/>
            <a:r>
              <a:rPr lang="en-GB" dirty="0" smtClean="0"/>
              <a:t>So when our judgment changes our motivation changes. </a:t>
            </a:r>
          </a:p>
        </p:txBody>
      </p:sp>
    </p:spTree>
    <p:extLst>
      <p:ext uri="{BB962C8B-B14F-4D97-AF65-F5344CB8AC3E}">
        <p14:creationId xmlns:p14="http://schemas.microsoft.com/office/powerpoint/2010/main" val="1344284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Michael Smith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are not motivated by general desires, but by the specific features of the case.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809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Hume – Belief-Desire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In order to explain why a person acted we need an account of both their beliefs and desires.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If we not have a desire then we do not have motivation</a:t>
            </a:r>
          </a:p>
          <a:p>
            <a:pPr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If we do not have beliefs then our desires lack guidance</a:t>
            </a:r>
          </a:p>
          <a:p>
            <a:pPr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55968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dirty="0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Things are desired because they are desired not because they are desirable</a:t>
            </a:r>
          </a:p>
          <a:p>
            <a:endParaRPr lang="en-GB" altLang="en-US" smtClean="0"/>
          </a:p>
          <a:p>
            <a:r>
              <a:rPr lang="en-GB" altLang="en-US" smtClean="0"/>
              <a:t>Things are not desirable in themselves</a:t>
            </a:r>
          </a:p>
          <a:p>
            <a:endParaRPr lang="en-GB" altLang="en-US" smtClean="0"/>
          </a:p>
          <a:p>
            <a:r>
              <a:rPr lang="en-GB" altLang="en-US" smtClean="0"/>
              <a:t>Moral authority – if we do not have the appropriate desires then we are not motivated</a:t>
            </a:r>
          </a:p>
          <a:p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96146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Content Placeholder 2"/>
          <p:cNvSpPr>
            <a:spLocks noGrp="1"/>
          </p:cNvSpPr>
          <p:nvPr>
            <p:ph idx="1"/>
          </p:nvPr>
        </p:nvSpPr>
        <p:spPr>
          <a:xfrm>
            <a:off x="1981200" y="476251"/>
            <a:ext cx="8229600" cy="5649913"/>
          </a:xfrm>
        </p:spPr>
        <p:txBody>
          <a:bodyPr/>
          <a:lstStyle/>
          <a:p>
            <a:r>
              <a:rPr lang="en-GB" altLang="en-US" smtClean="0"/>
              <a:t>Internalism – There is an internal connection between an agent’s attitude and his actions</a:t>
            </a:r>
          </a:p>
          <a:p>
            <a:endParaRPr lang="en-GB" altLang="en-US" smtClean="0"/>
          </a:p>
          <a:p>
            <a:r>
              <a:rPr lang="en-GB" altLang="en-US" smtClean="0"/>
              <a:t>The motivation is not contained in the belief and so requires a non-cognitivist account of moral theory.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88726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Realism – Externalism </a:t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Beliefs are separate from desires</a:t>
            </a:r>
          </a:p>
          <a:p>
            <a:endParaRPr lang="en-GB" altLang="en-US" smtClean="0"/>
          </a:p>
          <a:p>
            <a:r>
              <a:rPr lang="en-GB" altLang="en-US" smtClean="0"/>
              <a:t>People either care about morality or they do not</a:t>
            </a:r>
          </a:p>
          <a:p>
            <a:endParaRPr lang="en-GB" altLang="en-US" smtClean="0"/>
          </a:p>
          <a:p>
            <a:r>
              <a:rPr lang="en-GB" altLang="en-US" smtClean="0"/>
              <a:t>Does not account for moral authority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784240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Realist – </a:t>
            </a:r>
            <a:r>
              <a:rPr lang="en-GB" dirty="0" err="1" smtClean="0"/>
              <a:t>Internalism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An agent can be motivated by their belief</a:t>
            </a:r>
          </a:p>
          <a:p>
            <a:endParaRPr lang="en-GB" altLang="en-US" smtClean="0"/>
          </a:p>
          <a:p>
            <a:r>
              <a:rPr lang="en-GB" altLang="en-US" smtClean="0"/>
              <a:t>The motivation is internal to the judgment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6672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smtClean="0"/>
              <a:t>Cognitive account of desire</a:t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Desire is not enough to explain action, it must also be desirable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839090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359</Words>
  <Application>Microsoft Office PowerPoint</Application>
  <PresentationFormat>Widescreen</PresentationFormat>
  <Paragraphs>57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Moral Motivation</vt:lpstr>
      <vt:lpstr>PowerPoint Presentation</vt:lpstr>
      <vt:lpstr>Psychopaths </vt:lpstr>
      <vt:lpstr>Internalism </vt:lpstr>
      <vt:lpstr>Weak Internalism</vt:lpstr>
      <vt:lpstr>Externalism </vt:lpstr>
      <vt:lpstr>Michael Smith</vt:lpstr>
      <vt:lpstr>Externalism - Response</vt:lpstr>
      <vt:lpstr>Michael Smith</vt:lpstr>
      <vt:lpstr>Hume – Belief-Desire Theory</vt:lpstr>
      <vt:lpstr>PowerPoint Presentation</vt:lpstr>
      <vt:lpstr>PowerPoint Presentation</vt:lpstr>
      <vt:lpstr>Realism – Externalism  </vt:lpstr>
      <vt:lpstr>Realist – Internalism </vt:lpstr>
      <vt:lpstr>Cognitive account of desire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Moral Motivation</dc:title>
  <dc:creator>Tristan Nash</dc:creator>
  <cp:lastModifiedBy>Tristan Nash</cp:lastModifiedBy>
  <cp:revision>4</cp:revision>
  <dcterms:created xsi:type="dcterms:W3CDTF">2015-11-30T12:19:10Z</dcterms:created>
  <dcterms:modified xsi:type="dcterms:W3CDTF">2015-11-30T13:08:46Z</dcterms:modified>
</cp:coreProperties>
</file>