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1B77F-03BE-1D4C-8A74-9EFE4BB61B3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Job analysis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5613FC-5B0C-3743-A50A-7632F0FE024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By Saif Bari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511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D76A9-B12B-4C47-BB1A-137EAAC223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Job analysis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7A67C5-BECE-F440-B4F8-4C82892BED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“ Job analysis is a process used to collect information about the duties, responsibilities, necessary skill, outcomes and work environment for a particular job.” – </a:t>
            </a:r>
            <a:r>
              <a:rPr lang="en-GB" i="1"/>
              <a:t>Susan M. Heathfield. </a:t>
            </a:r>
          </a:p>
          <a:p>
            <a:r>
              <a:rPr lang="en-GB"/>
              <a:t>Is the person Right? </a:t>
            </a:r>
          </a:p>
          <a:p>
            <a:r>
              <a:rPr lang="en-GB"/>
              <a:t>For the Right job? </a:t>
            </a:r>
          </a:p>
          <a:p>
            <a:r>
              <a:rPr lang="en-GB"/>
              <a:t>At the Right time?</a:t>
            </a:r>
          </a:p>
          <a:p>
            <a:r>
              <a:rPr lang="en-GB"/>
              <a:t>And in a Right place?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5537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FB5E3-4288-F843-A457-F7BF4E2E2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Steps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AF90C-D041-B74D-B3F0-0FD254D029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Job information need a to be collected and recorded. </a:t>
            </a:r>
          </a:p>
          <a:p>
            <a:r>
              <a:rPr lang="en-GB"/>
              <a:t>The job information needs to be checked for accuracy. </a:t>
            </a:r>
          </a:p>
          <a:p>
            <a:r>
              <a:rPr lang="en-GB"/>
              <a:t>Job description will be written based on company information.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214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1B950-FDA5-5A48-8F33-B7144C6FB5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Uses of Job analysis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61DE7-EE4D-8C4D-9AD9-210FB3D35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588" y="-875596"/>
            <a:ext cx="6281873" cy="5248622"/>
          </a:xfrm>
        </p:spPr>
        <p:txBody>
          <a:bodyPr/>
          <a:lstStyle/>
          <a:p>
            <a:r>
              <a:rPr lang="en-GB"/>
              <a:t>Human resource planning</a:t>
            </a:r>
          </a:p>
          <a:p>
            <a:r>
              <a:rPr lang="en-GB"/>
              <a:t>Recruitment </a:t>
            </a:r>
          </a:p>
          <a:p>
            <a:r>
              <a:rPr lang="en-GB"/>
              <a:t>Selection </a:t>
            </a:r>
          </a:p>
          <a:p>
            <a:r>
              <a:rPr lang="en-GB"/>
              <a:t>Placement </a:t>
            </a:r>
          </a:p>
          <a:p>
            <a:r>
              <a:rPr lang="en-GB"/>
              <a:t>Training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28349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D50A4-FFE4-4944-A4E5-5790D207B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Methods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20CAA-5340-C54C-8E4C-BF367ADEA7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Questionnaires </a:t>
            </a:r>
          </a:p>
          <a:p>
            <a:r>
              <a:rPr lang="en-GB"/>
              <a:t>Interviews </a:t>
            </a:r>
          </a:p>
          <a:p>
            <a:r>
              <a:rPr lang="en-GB"/>
              <a:t>Observations </a:t>
            </a:r>
          </a:p>
          <a:p>
            <a:r>
              <a:rPr lang="en-GB"/>
              <a:t>Job performance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673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7B3BA-23D0-DC40-A073-753412880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Job analysis </a:t>
            </a:r>
            <a:br>
              <a:rPr lang="en-GB"/>
            </a:b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F002F70-7283-8A4F-AA8C-8E75086B85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10968" y="952500"/>
            <a:ext cx="5715000" cy="3810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72DDD91-98A2-104E-9214-F45FDCD8775A}"/>
              </a:ext>
            </a:extLst>
          </p:cNvPr>
          <p:cNvSpPr txBox="1"/>
          <p:nvPr/>
        </p:nvSpPr>
        <p:spPr>
          <a:xfrm>
            <a:off x="5500688" y="480636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/>
              <a:t>HrHealthboard.com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5661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C8226-3641-3C46-A3EB-0778BB462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1C2ED-BB93-AE4D-AFA7-3ABEAFFA2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To conclude, job analysis helps managers to improve workflow and help improve productivity.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691226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Atlas</vt:lpstr>
      <vt:lpstr>Job analysis </vt:lpstr>
      <vt:lpstr>Job analysis </vt:lpstr>
      <vt:lpstr>Steps </vt:lpstr>
      <vt:lpstr>Uses of Job analysis </vt:lpstr>
      <vt:lpstr>Methods </vt:lpstr>
      <vt:lpstr>Job analysis  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Job analysis </dc:title>
  <dc:creator>Unknown User</dc:creator>
  <cp:lastModifiedBy>saifbari5@gmail.com</cp:lastModifiedBy>
  <cp:revision>2</cp:revision>
  <dcterms:created xsi:type="dcterms:W3CDTF">2019-07-01T12:17:03Z</dcterms:created>
  <dcterms:modified xsi:type="dcterms:W3CDTF">2019-07-01T12:40:57Z</dcterms:modified>
</cp:coreProperties>
</file>