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0" r:id="rId15"/>
  </p:sldIdLst>
  <p:sldSz cx="9144000" cy="6858000" type="screen4x3"/>
  <p:notesSz cx="6746875" cy="9913938"/>
  <p:defaultTextStyle>
    <a:lvl1pPr marL="0" indent="0" algn="l" defTabSz="914400">
      <a:lnSpc>
        <a:spcPct val="100000"/>
      </a:lnSpc>
      <a:spcBef>
        <a:spcPts val="0"/>
      </a:spcBef>
      <a:spcAft>
        <a:spcPts val="0"/>
      </a:spcAft>
      <a:buNone/>
      <a:defRPr lang="en-US" sz="1800" b="0" i="0">
        <a:solidFill>
          <a:schemeClr val="dk1"/>
        </a:solidFill>
        <a:latin typeface="Arial"/>
        <a:ea typeface="Arial"/>
      </a:defRPr>
    </a:lvl1pPr>
    <a:lvl2pPr marL="457200" indent="457200" algn="l" defTabSz="914400">
      <a:lnSpc>
        <a:spcPct val="100000"/>
      </a:lnSpc>
      <a:spcBef>
        <a:spcPts val="0"/>
      </a:spcBef>
      <a:spcAft>
        <a:spcPts val="0"/>
      </a:spcAft>
      <a:buNone/>
      <a:defRPr lang="en-US" sz="1800" b="0" i="0">
        <a:solidFill>
          <a:schemeClr val="dk1"/>
        </a:solidFill>
        <a:latin typeface="Arial"/>
        <a:ea typeface="Arial"/>
      </a:defRPr>
    </a:lvl2pPr>
    <a:lvl3pPr marL="914400" indent="914400" algn="l" defTabSz="914400">
      <a:lnSpc>
        <a:spcPct val="100000"/>
      </a:lnSpc>
      <a:spcBef>
        <a:spcPts val="0"/>
      </a:spcBef>
      <a:spcAft>
        <a:spcPts val="0"/>
      </a:spcAft>
      <a:buNone/>
      <a:defRPr lang="en-US" sz="1800" b="0" i="0">
        <a:solidFill>
          <a:schemeClr val="dk1"/>
        </a:solidFill>
        <a:latin typeface="Arial"/>
        <a:ea typeface="Arial"/>
      </a:defRPr>
    </a:lvl3pPr>
    <a:lvl4pPr marL="1371600" indent="1371600" algn="l" defTabSz="914400">
      <a:lnSpc>
        <a:spcPct val="100000"/>
      </a:lnSpc>
      <a:spcBef>
        <a:spcPts val="0"/>
      </a:spcBef>
      <a:spcAft>
        <a:spcPts val="0"/>
      </a:spcAft>
      <a:buNone/>
      <a:defRPr lang="en-US" sz="1800" b="0" i="0">
        <a:solidFill>
          <a:schemeClr val="dk1"/>
        </a:solidFill>
        <a:latin typeface="Arial"/>
        <a:ea typeface="Arial"/>
      </a:defRPr>
    </a:lvl4pPr>
    <a:lvl5pPr marL="1828800" indent="1828800" algn="l" defTabSz="914400">
      <a:lnSpc>
        <a:spcPct val="100000"/>
      </a:lnSpc>
      <a:spcBef>
        <a:spcPts val="0"/>
      </a:spcBef>
      <a:spcAft>
        <a:spcPts val="0"/>
      </a:spcAft>
      <a:buNone/>
      <a:defRPr lang="en-US" sz="1800" b="0" i="0">
        <a:solidFill>
          <a:schemeClr val="dk1"/>
        </a:solidFill>
        <a:latin typeface="Arial"/>
        <a:ea typeface="Arial"/>
      </a:defRPr>
    </a:lvl5pPr>
    <a:lvl6pPr>
      <a:defRPr lang="en-US" sz="1800"/>
    </a:lvl6pPr>
    <a:lvl7pPr>
      <a:defRPr lang="en-US" sz="1800"/>
    </a:lvl7pPr>
    <a:lvl8pPr>
      <a:defRPr lang="en-US" sz="1800"/>
    </a:lvl8pPr>
    <a:lvl9pPr>
      <a:defRPr lang="en-US" sz="1800"/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ShapeType="1"/>
          </p:cNvSpPr>
          <p:nvPr>
            <p:ph type="hd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>
              <a:defRPr/>
            </a:pPr>
            <a:endParaRPr sz="1400"/>
          </a:p>
        </p:txBody>
      </p:sp>
      <p:sp>
        <p:nvSpPr>
          <p:cNvPr id="4099" name="Rectangle 3"/>
          <p:cNvSpPr>
            <a:spLocks noGrp="1" noChangeShapeType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>
              <a:defRPr/>
            </a:pPr>
            <a:endParaRPr sz="1400"/>
          </a:p>
        </p:txBody>
      </p:sp>
      <p:sp>
        <p:nvSpPr>
          <p:cNvPr id="4100" name="Rectangle 4"/>
          <p:cNvSpPr>
            <a:spLocks noGrp="1" noRot="1" noChangeAspect="1" noChangeShapeType="1"/>
          </p:cNvSpPr>
          <p:nvPr>
            <p:ph type="sldImg" idx="2"/>
          </p:nvPr>
        </p:nvSpPr>
        <p:spPr bwMode="auto">
          <a:xfrm>
            <a:off x="895350" y="742950"/>
            <a:ext cx="4957762" cy="3717925"/>
          </a:xfrm>
          <a:prstGeom prst="rect">
            <a:avLst/>
          </a:prstGeom>
          <a:noFill/>
          <a:ln w="9524">
            <a:solidFill>
              <a:srgbClr val="000000"/>
            </a:solidFill>
            <a:round/>
            <a:headEnd/>
            <a:tailEnd/>
          </a:ln>
        </p:spPr>
        <p:txBody>
          <a:bodyPr lIns="91440" tIns="45720" rIns="91440" bIns="45720"/>
          <a:lstStyle/>
          <a:p>
            <a:pPr>
              <a:defRPr/>
            </a:pPr>
            <a:endParaRPr sz="1400"/>
          </a:p>
        </p:txBody>
      </p:sp>
      <p:sp>
        <p:nvSpPr>
          <p:cNvPr id="4101" name="Rectangle 5"/>
          <p:cNvSpPr>
            <a:spLocks noGrp="1" noChangeShapeType="1"/>
          </p:cNvSpPr>
          <p:nvPr>
            <p:ph type="body" idx="3"/>
          </p:nvPr>
        </p:nvSpPr>
        <p:spPr bwMode="auto">
          <a:xfrm>
            <a:off x="900112" y="4708525"/>
            <a:ext cx="4946650" cy="4462462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>
                <a:solidFill>
                  <a:schemeClr val="dk1"/>
                </a:solidFill>
                <a:latin typeface="Arial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>
                <a:solidFill>
                  <a:schemeClr val="dk1"/>
                </a:solidFill>
                <a:latin typeface="Arial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>
                <a:solidFill>
                  <a:schemeClr val="dk1"/>
                </a:solidFill>
                <a:latin typeface="Arial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>
                <a:solidFill>
                  <a:schemeClr val="dk1"/>
                </a:solidFill>
                <a:latin typeface="Arial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>
                <a:solidFill>
                  <a:schemeClr val="dk1"/>
                </a:solidFill>
                <a:latin typeface="Arial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GB"/>
              <a:t>Click to edit Master text styles</a:t>
            </a:r>
            <a:endParaRPr/>
          </a:p>
          <a:p>
            <a:pPr marL="457200" lvl="1" indent="0">
              <a:spcBef>
                <a:spcPts val="0"/>
              </a:spcBef>
              <a:buNone/>
              <a:defRPr/>
            </a:pPr>
            <a:r>
              <a:rPr lang="en-GB"/>
              <a:t>Second level</a:t>
            </a:r>
            <a:endParaRPr/>
          </a:p>
          <a:p>
            <a:pPr marL="914400" lvl="2" indent="0">
              <a:spcBef>
                <a:spcPts val="0"/>
              </a:spcBef>
              <a:buNone/>
              <a:defRPr/>
            </a:pPr>
            <a:r>
              <a:rPr lang="en-GB"/>
              <a:t>Third level</a:t>
            </a:r>
            <a:endParaRPr/>
          </a:p>
          <a:p>
            <a:pPr marL="1371600" lvl="3" indent="0">
              <a:spcBef>
                <a:spcPts val="0"/>
              </a:spcBef>
              <a:buNone/>
              <a:defRPr/>
            </a:pPr>
            <a:r>
              <a:rPr lang="en-GB"/>
              <a:t>Fourth level</a:t>
            </a:r>
            <a:endParaRPr/>
          </a:p>
          <a:p>
            <a:pPr marL="1828800" lvl="4" indent="0">
              <a:spcBef>
                <a:spcPts val="0"/>
              </a:spcBef>
              <a:buNone/>
              <a:defRPr/>
            </a:pPr>
            <a:r>
              <a:rPr lang="en-GB"/>
              <a:t>Fifth level</a:t>
            </a:r>
            <a:endParaRPr/>
          </a:p>
        </p:txBody>
      </p:sp>
      <p:sp>
        <p:nvSpPr>
          <p:cNvPr id="4102" name="Rectangle 6"/>
          <p:cNvSpPr>
            <a:spLocks noGrp="1" noChangeShapeType="1"/>
          </p:cNvSpPr>
          <p:nvPr>
            <p:ph type="ftr" idx="4"/>
          </p:nvPr>
        </p:nvSpPr>
        <p:spPr bwMode="auto">
          <a:xfrm>
            <a:off x="0" y="9418637"/>
            <a:ext cx="2924175" cy="495300"/>
          </a:xfrm>
          <a:prstGeom prst="rect">
            <a:avLst/>
          </a:prstGeom>
          <a:noFill/>
        </p:spPr>
        <p:txBody>
          <a:bodyPr lIns="91440" tIns="45720" rIns="91440" bIns="45720" anchor="b"/>
          <a:lstStyle/>
          <a:p>
            <a:pPr>
              <a:defRPr/>
            </a:pPr>
            <a:endParaRPr sz="1400"/>
          </a:p>
        </p:txBody>
      </p:sp>
      <p:sp>
        <p:nvSpPr>
          <p:cNvPr id="4103" name="Rectangle 7"/>
          <p:cNvSpPr>
            <a:spLocks noGrp="1" noChangeShapeType="1"/>
          </p:cNvSpPr>
          <p:nvPr>
            <p:ph type="sldNum" idx="5"/>
          </p:nvPr>
        </p:nvSpPr>
        <p:spPr bwMode="auto">
          <a:xfrm>
            <a:off x="3822700" y="9418637"/>
            <a:ext cx="2924175" cy="495300"/>
          </a:xfrm>
          <a:prstGeom prst="rect">
            <a:avLst/>
          </a:prstGeom>
          <a:noFill/>
        </p:spPr>
        <p:txBody>
          <a:bodyPr lIns="91440" tIns="45720" rIns="91440" bIns="45720" anchor="b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en-GB" sz="1200">
                <a:latin typeface="Verdana"/>
              </a:r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895350" y="742950"/>
            <a:ext cx="4957763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C8B36E1-7F86-874B-080E-28B5DCD7FC53}" type="slidenum">
              <a:rPr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4442C41-D771-1483-19FC-421E732BB11D}" type="slidenum">
              <a:rPr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103B0F6-79CF-6A1F-23E7-D48CFF54A186}" type="slidenum">
              <a:rPr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50183CC-FE65-77D9-9F21-A518AB036124}" type="slidenum">
              <a:rPr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02BF46D-5209-8305-3C2C-AC2D98AAD290}" type="slidenum">
              <a:rPr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895350" y="742950"/>
            <a:ext cx="4957763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0EB40E0-59A9-73C3-F92A-E8126C3627F3}" type="slidenum">
              <a:rPr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895350" y="742950"/>
            <a:ext cx="4957763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02F8B3E-F092-7C5A-B849-1E9695F5CF4B}" type="slidenum">
              <a:rPr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F672F8C-1A4B-9205-7DE3-7711FEEA5E4C}" type="slidenum">
              <a:rPr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DEC3F0C-62E0-93FF-242A-2D92781B1A18}" type="slidenum">
              <a:rPr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8EAEC60-13EB-F948-7EB2-B1253FC7ECE0}" type="slidenum">
              <a:rPr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895350" y="742950"/>
            <a:ext cx="4957763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810450D-6048-543D-817D-795BB1F9102B}" type="slidenum">
              <a:rPr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895350" y="742950"/>
            <a:ext cx="4957763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FA8C742-6C56-3DE6-118E-17D5D8E8FF6F}" type="slidenum">
              <a:rPr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EE547-F049-7C18-472C-622CA67604DB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13561A-3E1D-D626-45D0-F471150353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895350" y="742950"/>
            <a:ext cx="4957763" cy="37179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5F010F-59FD-F2AC-033C-A65F6EC115A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6E0550-4B9E-3D98-06D8-47CFF83C2A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FA8C742-6C56-3DE6-118E-17D5D8E8FF6F}" type="slidenum">
              <a:rPr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365113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895350" y="742950"/>
            <a:ext cx="4957763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12858EF-83BC-34E5-F172-CC6D3CA3B502}" type="slidenum">
              <a:rPr/>
              <a:t>14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Title and Object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Shape 1026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1027" name="Shape 1027"/>
          <p:cNvSpPr>
            <a:spLocks noGrp="1" noChangeShapeType="1"/>
          </p:cNvSpPr>
          <p:nvPr>
            <p:ph idx="1"/>
          </p:nvPr>
        </p:nvSpPr>
        <p:spPr bwMode="auto">
          <a:xfrm>
            <a:off x="457200" y="1600200"/>
            <a:ext cx="8229600" cy="3916362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342900" lvl="0" indent="-342900">
              <a:spcBef>
                <a:spcPts val="0"/>
              </a:spcBef>
              <a:buFont typeface="Arial"/>
              <a:buChar char="•"/>
              <a:defRPr/>
            </a:pPr>
            <a:r>
              <a:rPr lang="en-US"/>
              <a:t>Edit Master text styles</a:t>
            </a:r>
            <a:endParaRPr/>
          </a:p>
          <a:p>
            <a:pPr marL="742950" lvl="1" indent="-285750">
              <a:spcBef>
                <a:spcPts val="0"/>
              </a:spcBef>
              <a:buChar char="–"/>
              <a:defRPr/>
            </a:pPr>
            <a:r>
              <a:rPr lang="en-US"/>
              <a:t>Second level</a:t>
            </a:r>
            <a:endParaRPr/>
          </a:p>
          <a:p>
            <a:pPr marL="1143000" lvl="2" indent="-228600">
              <a:spcBef>
                <a:spcPts val="0"/>
              </a:spcBef>
              <a:buChar char="•"/>
              <a:defRPr/>
            </a:pPr>
            <a:r>
              <a:rPr lang="en-US"/>
              <a:t>Third level</a:t>
            </a:r>
            <a:endParaRPr/>
          </a:p>
          <a:p>
            <a:pPr marL="1600200" lvl="3" indent="-228600">
              <a:spcBef>
                <a:spcPts val="0"/>
              </a:spcBef>
              <a:buChar char="–"/>
              <a:defRPr/>
            </a:pPr>
            <a:r>
              <a:rPr lang="en-US"/>
              <a:t>Fourth level</a:t>
            </a:r>
            <a:endParaRPr/>
          </a:p>
          <a:p>
            <a:pPr marL="2057400" lvl="4" indent="-228600">
              <a:spcBef>
                <a:spcPts val="0"/>
              </a:spcBef>
              <a:buChar char="»"/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1028" name="Shape 1028"/>
          <p:cNvSpPr>
            <a:spLocks noGrp="1" noChangeShapeType="1"/>
          </p:cNvSpPr>
          <p:nvPr>
            <p:ph type="dt" idx="2"/>
          </p:nvPr>
        </p:nvSpPr>
        <p:spPr bwMode="auto">
          <a:xfrm>
            <a:off x="250825" y="6524625"/>
            <a:ext cx="971550" cy="219074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endParaRPr lang="en-US" sz="1000"/>
          </a:p>
        </p:txBody>
      </p:sp>
      <p:sp>
        <p:nvSpPr>
          <p:cNvPr id="1007" name="Shape 1007"/>
          <p:cNvSpPr>
            <a:spLocks noGrp="1" noChangeShapeType="1"/>
          </p:cNvSpPr>
          <p:nvPr>
            <p:ph type="ftr"/>
          </p:nvPr>
        </p:nvSpPr>
        <p:spPr bwMode="auto">
          <a:prstGeom prst="rect">
            <a:avLst/>
          </a:prstGeom>
        </p:spPr>
        <p:txBody>
          <a:bodyPr lIns="91440" tIns="45720" rIns="91440" bIns="45720"/>
          <a:lstStyle/>
          <a:p>
            <a:pPr>
              <a:defRPr/>
            </a:pPr>
            <a:endParaRPr sz="1400"/>
          </a:p>
        </p:txBody>
      </p:sp>
      <p:sp>
        <p:nvSpPr>
          <p:cNvPr id="1029" name="Shape 1029"/>
          <p:cNvSpPr>
            <a:spLocks noGrp="1" noChangeShapeType="1"/>
          </p:cNvSpPr>
          <p:nvPr>
            <p:ph type="sldNum" idx="4"/>
          </p:nvPr>
        </p:nvSpPr>
        <p:spPr bwMode="auto">
          <a:xfrm>
            <a:off x="7956550" y="6381750"/>
            <a:ext cx="730250" cy="3397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en-GB" sz="1200">
                <a:solidFill>
                  <a:srgbClr val="898989"/>
                </a:solidFill>
                <a:latin typeface="Myriad Pro"/>
              </a:r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1_20140311PresentationUWTSDTemplate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2051" name="Text Placeholder 2"/>
          <p:cNvSpPr>
            <a:spLocks noGrp="1" noChangeShapeType="1"/>
          </p:cNvSpPr>
          <p:nvPr>
            <p:ph type="body" idx="1"/>
          </p:nvPr>
        </p:nvSpPr>
        <p:spPr bwMode="auto">
          <a:xfrm>
            <a:off x="457200" y="1600200"/>
            <a:ext cx="8229600" cy="3916362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 marL="342900" lvl="0" indent="-342900">
              <a:spcBef>
                <a:spcPts val="0"/>
              </a:spcBef>
              <a:buFont typeface="Arial"/>
              <a:buChar char="•"/>
              <a:defRPr/>
            </a:pPr>
            <a:r>
              <a:rPr lang="en-US"/>
              <a:t>Edit Master text styles</a:t>
            </a:r>
            <a:endParaRPr/>
          </a:p>
          <a:p>
            <a:pPr marL="742950" lvl="1" indent="-285750">
              <a:spcBef>
                <a:spcPts val="0"/>
              </a:spcBef>
              <a:buChar char="–"/>
              <a:defRPr/>
            </a:pPr>
            <a:r>
              <a:rPr lang="en-US"/>
              <a:t>Second level</a:t>
            </a:r>
            <a:endParaRPr/>
          </a:p>
          <a:p>
            <a:pPr marL="1143000" lvl="2" indent="-228600">
              <a:spcBef>
                <a:spcPts val="0"/>
              </a:spcBef>
              <a:buChar char="•"/>
              <a:defRPr/>
            </a:pPr>
            <a:r>
              <a:rPr lang="en-US"/>
              <a:t>Third level</a:t>
            </a:r>
            <a:endParaRPr/>
          </a:p>
          <a:p>
            <a:pPr marL="1600200" lvl="3" indent="-228600">
              <a:spcBef>
                <a:spcPts val="0"/>
              </a:spcBef>
              <a:buChar char="–"/>
              <a:defRPr/>
            </a:pPr>
            <a:r>
              <a:rPr lang="en-US"/>
              <a:t>Fourth level</a:t>
            </a:r>
            <a:endParaRPr/>
          </a:p>
          <a:p>
            <a:pPr marL="2057400" lvl="4" indent="-228600">
              <a:spcBef>
                <a:spcPts val="0"/>
              </a:spcBef>
              <a:buChar char="»"/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2052" name="Date Placeholder 3"/>
          <p:cNvSpPr>
            <a:spLocks noGrp="1" noChangeShapeType="1"/>
          </p:cNvSpPr>
          <p:nvPr>
            <p:ph type="dt" idx="2"/>
          </p:nvPr>
        </p:nvSpPr>
        <p:spPr bwMode="auto">
          <a:xfrm>
            <a:off x="395287" y="6524625"/>
            <a:ext cx="971550" cy="219074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 algn="ctr">
              <a:spcBef>
                <a:spcPts val="0"/>
              </a:spcBef>
              <a:buNone/>
              <a:defRPr/>
            </a:pPr>
            <a:r>
              <a:rPr lang="en-GB" sz="1000">
                <a:solidFill>
                  <a:srgbClr val="898989"/>
                </a:solidFill>
                <a:latin typeface="Myriad Pro"/>
              </a:rPr>
              <a:t>*</a:t>
            </a:r>
            <a:endParaRPr/>
          </a:p>
        </p:txBody>
      </p:sp>
      <p:sp>
        <p:nvSpPr>
          <p:cNvPr id="2053" name="Footer Placeholder 4"/>
          <p:cNvSpPr>
            <a:spLocks noGrp="1" noChangeShapeType="1"/>
          </p:cNvSpPr>
          <p:nvPr>
            <p:ph type="ftr" idx="3"/>
          </p:nvPr>
        </p:nvSpPr>
        <p:spPr bwMode="auto">
          <a:xfrm>
            <a:off x="4140200" y="6381750"/>
            <a:ext cx="2895600" cy="365125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>
              <a:defRPr/>
            </a:pPr>
            <a:endParaRPr sz="1400"/>
          </a:p>
        </p:txBody>
      </p:sp>
      <p:sp>
        <p:nvSpPr>
          <p:cNvPr id="2054" name="Slide Number Placeholder 5"/>
          <p:cNvSpPr>
            <a:spLocks noGrp="1" noChangeShapeType="1"/>
          </p:cNvSpPr>
          <p:nvPr>
            <p:ph type="sldNum" idx="4"/>
          </p:nvPr>
        </p:nvSpPr>
        <p:spPr bwMode="auto">
          <a:xfrm>
            <a:off x="7956550" y="6381750"/>
            <a:ext cx="730250" cy="3397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en-GB" sz="1200">
                <a:solidFill>
                  <a:srgbClr val="898989"/>
                </a:solidFill>
                <a:latin typeface="Myriad Pro"/>
              </a:r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2_20140311PresentationUWTSDTemplate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3075" name="Text Placeholder 2"/>
          <p:cNvSpPr>
            <a:spLocks noGrp="1" noChangeShapeType="1"/>
          </p:cNvSpPr>
          <p:nvPr>
            <p:ph type="body" idx="1"/>
          </p:nvPr>
        </p:nvSpPr>
        <p:spPr bwMode="auto">
          <a:xfrm>
            <a:off x="457200" y="1600200"/>
            <a:ext cx="8229600" cy="3916362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 marL="342900" lvl="0" indent="-342900">
              <a:spcBef>
                <a:spcPts val="0"/>
              </a:spcBef>
              <a:buFont typeface="Arial"/>
              <a:buChar char="•"/>
              <a:defRPr/>
            </a:pPr>
            <a:r>
              <a:rPr lang="en-US"/>
              <a:t>Edit Master text styles</a:t>
            </a:r>
            <a:endParaRPr/>
          </a:p>
          <a:p>
            <a:pPr marL="742950" lvl="1" indent="-285750">
              <a:spcBef>
                <a:spcPts val="0"/>
              </a:spcBef>
              <a:buChar char="–"/>
              <a:defRPr/>
            </a:pPr>
            <a:r>
              <a:rPr lang="en-US"/>
              <a:t>Second level</a:t>
            </a:r>
            <a:endParaRPr/>
          </a:p>
          <a:p>
            <a:pPr marL="1143000" lvl="2" indent="-228600">
              <a:spcBef>
                <a:spcPts val="0"/>
              </a:spcBef>
              <a:buChar char="•"/>
              <a:defRPr/>
            </a:pPr>
            <a:r>
              <a:rPr lang="en-US"/>
              <a:t>Third level</a:t>
            </a:r>
            <a:endParaRPr/>
          </a:p>
          <a:p>
            <a:pPr marL="1600200" lvl="3" indent="-228600">
              <a:spcBef>
                <a:spcPts val="0"/>
              </a:spcBef>
              <a:buChar char="–"/>
              <a:defRPr/>
            </a:pPr>
            <a:r>
              <a:rPr lang="en-US"/>
              <a:t>Fourth level</a:t>
            </a:r>
            <a:endParaRPr/>
          </a:p>
          <a:p>
            <a:pPr marL="2057400" lvl="4" indent="-228600">
              <a:spcBef>
                <a:spcPts val="0"/>
              </a:spcBef>
              <a:buChar char="»"/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3076" name="Date Placeholder 3"/>
          <p:cNvSpPr>
            <a:spLocks noGrp="1" noChangeShapeType="1"/>
          </p:cNvSpPr>
          <p:nvPr>
            <p:ph type="dt" idx="2"/>
          </p:nvPr>
        </p:nvSpPr>
        <p:spPr bwMode="auto">
          <a:xfrm>
            <a:off x="250825" y="6524625"/>
            <a:ext cx="971550" cy="219074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 algn="ctr">
              <a:spcBef>
                <a:spcPts val="0"/>
              </a:spcBef>
              <a:buNone/>
              <a:defRPr/>
            </a:pPr>
            <a:r>
              <a:rPr lang="en-GB" sz="1000">
                <a:solidFill>
                  <a:srgbClr val="898989"/>
                </a:solidFill>
                <a:latin typeface="Myriad Pro"/>
              </a:rPr>
              <a:t>*</a:t>
            </a:r>
            <a:endParaRPr/>
          </a:p>
        </p:txBody>
      </p:sp>
      <p:sp>
        <p:nvSpPr>
          <p:cNvPr id="3077" name="Footer Placeholder 4"/>
          <p:cNvSpPr>
            <a:spLocks noGrp="1" noChangeShapeType="1"/>
          </p:cNvSpPr>
          <p:nvPr>
            <p:ph type="ftr" idx="3"/>
          </p:nvPr>
        </p:nvSpPr>
        <p:spPr bwMode="auto">
          <a:xfrm>
            <a:off x="3132137" y="6461125"/>
            <a:ext cx="2895600" cy="365125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>
              <a:defRPr/>
            </a:pPr>
            <a:endParaRPr sz="1400"/>
          </a:p>
        </p:txBody>
      </p:sp>
      <p:sp>
        <p:nvSpPr>
          <p:cNvPr id="3078" name="Slide Number Placeholder 5"/>
          <p:cNvSpPr>
            <a:spLocks noGrp="1" noChangeShapeType="1"/>
          </p:cNvSpPr>
          <p:nvPr>
            <p:ph type="sldNum" idx="4"/>
          </p:nvPr>
        </p:nvSpPr>
        <p:spPr bwMode="auto">
          <a:xfrm>
            <a:off x="7956550" y="6381750"/>
            <a:ext cx="730250" cy="3397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en-GB" sz="1200">
                <a:solidFill>
                  <a:srgbClr val="898989"/>
                </a:solidFill>
                <a:latin typeface="Myriad Pro"/>
              </a:r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en-US"/>
              <a:t>Click to edit Master title style</a:t>
            </a:r>
            <a:endParaRPr/>
          </a:p>
        </p:txBody>
      </p:sp>
      <p:sp>
        <p:nvSpPr>
          <p:cNvPr id="1027" name="Text Placeholder 2"/>
          <p:cNvSpPr>
            <a:spLocks noGrp="1" noChangeShapeType="1"/>
          </p:cNvSpPr>
          <p:nvPr>
            <p:ph type="body" idx="1"/>
          </p:nvPr>
        </p:nvSpPr>
        <p:spPr bwMode="auto">
          <a:xfrm>
            <a:off x="457200" y="1600200"/>
            <a:ext cx="8229600" cy="3916362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342900" lvl="0" indent="-342900">
              <a:spcBef>
                <a:spcPts val="0"/>
              </a:spcBef>
              <a:buFont typeface="Arial"/>
              <a:buChar char="•"/>
              <a:defRPr/>
            </a:pPr>
            <a:r>
              <a:rPr lang="en-US"/>
              <a:t>Edit Master text styles</a:t>
            </a:r>
            <a:endParaRPr/>
          </a:p>
          <a:p>
            <a:pPr marL="742950" lvl="1" indent="-285750">
              <a:spcBef>
                <a:spcPts val="0"/>
              </a:spcBef>
              <a:buChar char="–"/>
              <a:defRPr/>
            </a:pPr>
            <a:r>
              <a:rPr lang="en-US"/>
              <a:t>Second level</a:t>
            </a:r>
            <a:endParaRPr/>
          </a:p>
          <a:p>
            <a:pPr marL="1143000" lvl="2" indent="-228600">
              <a:spcBef>
                <a:spcPts val="0"/>
              </a:spcBef>
              <a:buChar char="•"/>
              <a:defRPr/>
            </a:pPr>
            <a:r>
              <a:rPr lang="en-US"/>
              <a:t>Third level</a:t>
            </a:r>
            <a:endParaRPr/>
          </a:p>
          <a:p>
            <a:pPr marL="1600200" lvl="3" indent="-228600">
              <a:spcBef>
                <a:spcPts val="0"/>
              </a:spcBef>
              <a:buChar char="–"/>
              <a:defRPr/>
            </a:pPr>
            <a:r>
              <a:rPr lang="en-US"/>
              <a:t>Fourth level</a:t>
            </a:r>
            <a:endParaRPr/>
          </a:p>
          <a:p>
            <a:pPr marL="2057400" lvl="4" indent="-228600">
              <a:spcBef>
                <a:spcPts val="0"/>
              </a:spcBef>
              <a:buChar char="»"/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1028" name="Date Placeholder 3"/>
          <p:cNvSpPr>
            <a:spLocks noGrp="1" noChangeShapeType="1"/>
          </p:cNvSpPr>
          <p:nvPr>
            <p:ph type="dt" idx="2"/>
          </p:nvPr>
        </p:nvSpPr>
        <p:spPr bwMode="auto">
          <a:xfrm>
            <a:off x="250825" y="6524625"/>
            <a:ext cx="971550" cy="219074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 algn="ctr">
              <a:spcBef>
                <a:spcPts val="0"/>
              </a:spcBef>
              <a:buNone/>
              <a:defRPr/>
            </a:pPr>
            <a:r>
              <a:rPr lang="en-GB" sz="1000">
                <a:solidFill>
                  <a:srgbClr val="898989"/>
                </a:solidFill>
                <a:latin typeface="Myriad Pro"/>
              </a:rPr>
              <a:t>*</a:t>
            </a:r>
            <a:endParaRPr/>
          </a:p>
        </p:txBody>
      </p:sp>
      <p:sp>
        <p:nvSpPr>
          <p:cNvPr id="1029" name="Slide Number Placeholder 5"/>
          <p:cNvSpPr>
            <a:spLocks noGrp="1" noChangeShapeType="1"/>
          </p:cNvSpPr>
          <p:nvPr>
            <p:ph type="sldNum" idx="4"/>
          </p:nvPr>
        </p:nvSpPr>
        <p:spPr bwMode="auto">
          <a:xfrm>
            <a:off x="7956550" y="6381750"/>
            <a:ext cx="730250" cy="3397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1pPr>
            <a:lvl2pPr marL="45720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2pPr>
            <a:lvl3pPr marL="9144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3pPr>
            <a:lvl4pPr marL="13716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4pPr>
            <a:lvl5pPr marL="18288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en-GB" sz="1200">
                <a:solidFill>
                  <a:srgbClr val="898989"/>
                </a:solidFill>
                <a:latin typeface="Myriad Pro"/>
              </a:r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marL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4400" b="0" i="0">
          <a:solidFill>
            <a:schemeClr val="dk1"/>
          </a:solidFill>
          <a:latin typeface="Myriad Pro"/>
        </a:defRPr>
      </a:lvl1pPr>
      <a:lvl2pPr marL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4400" b="0" i="0">
          <a:solidFill>
            <a:schemeClr val="dk1"/>
          </a:solidFill>
          <a:latin typeface="Myriad Pro"/>
        </a:defRPr>
      </a:lvl2pPr>
      <a:lvl3pPr marL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4400" b="0" i="0">
          <a:solidFill>
            <a:schemeClr val="dk1"/>
          </a:solidFill>
          <a:latin typeface="Myriad Pro"/>
        </a:defRPr>
      </a:lvl3pPr>
      <a:lvl4pPr marL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4400" b="0" i="0">
          <a:solidFill>
            <a:schemeClr val="dk1"/>
          </a:solidFill>
          <a:latin typeface="Myriad Pro"/>
        </a:defRPr>
      </a:lvl4pPr>
      <a:lvl5pPr marL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4400" b="0" i="0">
          <a:solidFill>
            <a:schemeClr val="dk1"/>
          </a:solidFill>
          <a:latin typeface="Myriad Pro"/>
        </a:defRPr>
      </a:lvl5pPr>
      <a:lvl6pPr>
        <a:defRPr lang="en-US" sz="1800"/>
      </a:lvl6pPr>
      <a:lvl7pPr>
        <a:defRPr lang="en-US" sz="1800"/>
      </a:lvl7pPr>
      <a:lvl8pPr>
        <a:defRPr lang="en-US" sz="1800"/>
      </a:lvl8pPr>
      <a:lvl9pPr>
        <a:defRPr lang="en-US" sz="1800"/>
      </a:lvl9pPr>
    </p:titleStyle>
    <p:bodyStyle>
      <a:lvl1pPr marL="342900" indent="0" algn="l" defTabSz="914400">
        <a:lnSpc>
          <a:spcPct val="100000"/>
        </a:lnSpc>
        <a:spcBef>
          <a:spcPts val="0"/>
        </a:spcBef>
        <a:spcAft>
          <a:spcPts val="0"/>
        </a:spcAft>
        <a:buFont typeface="Arial"/>
        <a:buChar char="•"/>
        <a:defRPr lang="en-US" sz="3200" b="0" i="0">
          <a:solidFill>
            <a:schemeClr val="dk1"/>
          </a:solidFill>
          <a:latin typeface="Myriad Pro"/>
        </a:defRPr>
      </a:lvl1pPr>
      <a:lvl2pPr marL="742950" indent="457200" algn="l" defTabSz="914400">
        <a:lnSpc>
          <a:spcPct val="100000"/>
        </a:lnSpc>
        <a:spcBef>
          <a:spcPts val="0"/>
        </a:spcBef>
        <a:spcAft>
          <a:spcPts val="0"/>
        </a:spcAft>
        <a:buChar char="–"/>
        <a:defRPr lang="en-US" sz="2800" b="0" i="0">
          <a:solidFill>
            <a:schemeClr val="dk1"/>
          </a:solidFill>
          <a:latin typeface="Myriad Pro"/>
        </a:defRPr>
      </a:lvl2pPr>
      <a:lvl3pPr marL="1143000" indent="914400" algn="l" defTabSz="914400">
        <a:lnSpc>
          <a:spcPct val="100000"/>
        </a:lnSpc>
        <a:spcBef>
          <a:spcPts val="0"/>
        </a:spcBef>
        <a:spcAft>
          <a:spcPts val="0"/>
        </a:spcAft>
        <a:buChar char="•"/>
        <a:defRPr lang="en-US" sz="2400" b="0" i="0">
          <a:solidFill>
            <a:schemeClr val="dk1"/>
          </a:solidFill>
          <a:latin typeface="Myriad Pro"/>
        </a:defRPr>
      </a:lvl3pPr>
      <a:lvl4pPr marL="1600200" indent="1371600" algn="l" defTabSz="914400">
        <a:lnSpc>
          <a:spcPct val="100000"/>
        </a:lnSpc>
        <a:spcBef>
          <a:spcPts val="0"/>
        </a:spcBef>
        <a:spcAft>
          <a:spcPts val="0"/>
        </a:spcAft>
        <a:buChar char="–"/>
        <a:defRPr lang="en-US" sz="2000" b="0" i="0">
          <a:solidFill>
            <a:schemeClr val="dk1"/>
          </a:solidFill>
          <a:latin typeface="Myriad Pro"/>
        </a:defRPr>
      </a:lvl4pPr>
      <a:lvl5pPr marL="2057400" indent="1828800" algn="l" defTabSz="914400">
        <a:lnSpc>
          <a:spcPct val="100000"/>
        </a:lnSpc>
        <a:spcBef>
          <a:spcPts val="0"/>
        </a:spcBef>
        <a:spcAft>
          <a:spcPts val="0"/>
        </a:spcAft>
        <a:buChar char="»"/>
        <a:defRPr lang="en-US" sz="2000" b="0" i="0">
          <a:solidFill>
            <a:schemeClr val="dk1"/>
          </a:solidFill>
          <a:latin typeface="Myriad Pro"/>
        </a:defRPr>
      </a:lvl5pPr>
      <a:lvl6pPr>
        <a:defRPr lang="en-US" sz="1800"/>
      </a:lvl6pPr>
      <a:lvl7pPr>
        <a:defRPr lang="en-US" sz="1800"/>
      </a:lvl7pPr>
      <a:lvl8pPr>
        <a:defRPr lang="en-US" sz="1800"/>
      </a:lvl8pPr>
      <a:lvl9pPr>
        <a:defRPr lang="en-US" sz="1800"/>
      </a:lvl9pPr>
    </p:bodyStyle>
    <p:otherStyle>
      <a:lvl1pPr marL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1800" b="0" i="0">
          <a:solidFill>
            <a:schemeClr val="dk1"/>
          </a:solidFill>
          <a:latin typeface="Arial"/>
          <a:ea typeface="Arial"/>
        </a:defRPr>
      </a:lvl1pPr>
      <a:lvl2pPr marL="457200" indent="45720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1800" b="0" i="0">
          <a:solidFill>
            <a:schemeClr val="dk1"/>
          </a:solidFill>
          <a:latin typeface="Arial"/>
          <a:ea typeface="Arial"/>
        </a:defRPr>
      </a:lvl2pPr>
      <a:lvl3pPr marL="914400" indent="91440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1800" b="0" i="0">
          <a:solidFill>
            <a:schemeClr val="dk1"/>
          </a:solidFill>
          <a:latin typeface="Arial"/>
          <a:ea typeface="Arial"/>
        </a:defRPr>
      </a:lvl3pPr>
      <a:lvl4pPr marL="1371600" indent="137160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1800" b="0" i="0">
          <a:solidFill>
            <a:schemeClr val="dk1"/>
          </a:solidFill>
          <a:latin typeface="Arial"/>
          <a:ea typeface="Arial"/>
        </a:defRPr>
      </a:lvl4pPr>
      <a:lvl5pPr marL="1828800" indent="182880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en-US" sz="1800" b="0" i="0">
          <a:solidFill>
            <a:schemeClr val="dk1"/>
          </a:solidFill>
          <a:latin typeface="Arial"/>
          <a:ea typeface="Arial"/>
        </a:defRPr>
      </a:lvl5pPr>
      <a:lvl6pPr>
        <a:defRPr lang="en-US" sz="1800"/>
      </a:lvl6pPr>
      <a:lvl7pPr>
        <a:defRPr lang="en-US" sz="1800"/>
      </a:lvl7pPr>
      <a:lvl8pPr>
        <a:defRPr lang="en-US" sz="1800"/>
      </a:lvl8pPr>
      <a:lvl9pPr>
        <a:defRPr lang="en-US" sz="1800"/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 noChangeShapeType="1"/>
          </p:cNvSpPr>
          <p:nvPr>
            <p:ph type="ctrTitle"/>
          </p:nvPr>
        </p:nvSpPr>
        <p:spPr bwMode="auto">
          <a:xfrm>
            <a:off x="755650" y="765175"/>
            <a:ext cx="7772400" cy="1295400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GB" b="1"/>
              <a:t>LCBB5012 </a:t>
            </a:r>
            <a:br>
              <a:rPr lang="en-GB" b="1"/>
            </a:br>
            <a:endParaRPr b="1"/>
          </a:p>
        </p:txBody>
      </p:sp>
      <p:sp>
        <p:nvSpPr>
          <p:cNvPr id="6147" name="Subtitle 4"/>
          <p:cNvSpPr>
            <a:spLocks noGrp="1" noChangeShapeType="1"/>
          </p:cNvSpPr>
          <p:nvPr>
            <p:ph type="subTitle"/>
          </p:nvPr>
        </p:nvSpPr>
        <p:spPr bwMode="auto">
          <a:xfrm>
            <a:off x="946448" y="1406356"/>
            <a:ext cx="7740352" cy="3095872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algn="ctr">
              <a:buNone/>
              <a:defRPr/>
            </a:lvl1pPr>
            <a:lvl2pPr marL="457200" algn="ctr">
              <a:buNone/>
              <a:defRPr/>
            </a:lvl2pPr>
            <a:lvl3pPr marL="914400" algn="ctr">
              <a:buNone/>
              <a:defRPr/>
            </a:lvl3pPr>
            <a:lvl4pPr marL="1371600" algn="ctr">
              <a:buNone/>
              <a:defRPr/>
            </a:lvl4pPr>
            <a:lvl5pPr marL="1828800" algn="ctr">
              <a:buNone/>
              <a:defRPr/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US" sz="2800" b="1" i="0" u="none" dirty="0">
                <a:solidFill>
                  <a:srgbClr val="FFFF00"/>
                </a:solidFill>
              </a:rPr>
              <a:t>Principles of Human Resource Management</a:t>
            </a:r>
            <a:endParaRPr sz="2800" dirty="0">
              <a:solidFill>
                <a:srgbClr val="FFFF00"/>
              </a:solidFill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endParaRPr sz="2800" dirty="0">
              <a:solidFill>
                <a:srgbClr val="FFFF00"/>
              </a:solidFill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US" sz="2800" b="1" i="0" u="none" dirty="0">
                <a:solidFill>
                  <a:srgbClr val="FFFF00"/>
                </a:solidFill>
              </a:rPr>
              <a:t>WEEK 2</a:t>
            </a:r>
            <a:endParaRPr sz="2800" dirty="0">
              <a:solidFill>
                <a:srgbClr val="FFFF00"/>
              </a:solidFill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endParaRPr dirty="0">
              <a:solidFill>
                <a:srgbClr val="FFFF00"/>
              </a:solidFill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US" b="1" i="0" u="none" dirty="0">
                <a:solidFill>
                  <a:srgbClr val="FFFF00"/>
                </a:solidFill>
              </a:rPr>
              <a:t>Session 1</a:t>
            </a:r>
            <a:endParaRPr dirty="0">
              <a:solidFill>
                <a:srgbClr val="FFFF00"/>
              </a:solidFill>
            </a:endParaRPr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GB" b="1" i="0" u="none" dirty="0">
                <a:solidFill>
                  <a:srgbClr val="FFFF00"/>
                </a:solidFill>
              </a:rPr>
              <a:t>How to Develop a Job Description &amp; Person Specification</a:t>
            </a:r>
            <a:endParaRPr dirty="0">
              <a:solidFill>
                <a:srgbClr val="FFFF00"/>
              </a:solidFill>
            </a:endParaRPr>
          </a:p>
        </p:txBody>
      </p:sp>
      <p:sp>
        <p:nvSpPr>
          <p:cNvPr id="6148" name="Date Placeholder 2"/>
          <p:cNvSpPr txBox="1">
            <a:spLocks noGrp="1" noChangeShapeType="1"/>
          </p:cNvSpPr>
          <p:nvPr>
            <p:ph type="dt"/>
          </p:nvPr>
        </p:nvSpPr>
        <p:spPr bwMode="auto">
          <a:xfrm>
            <a:off x="395287" y="6524625"/>
            <a:ext cx="971550" cy="219074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 algn="ctr">
              <a:spcBef>
                <a:spcPts val="0"/>
              </a:spcBef>
              <a:buNone/>
              <a:defRPr/>
            </a:pPr>
            <a:fld id="{D7E01130-044F-4930-9A27-C729C70D8524}" type="datetime1">
              <a:rPr lang="en-GB" sz="1000">
                <a:solidFill>
                  <a:srgbClr val="898989"/>
                </a:solidFill>
                <a:latin typeface="Myriad Pro"/>
              </a:rPr>
              <a:t>11/10/2026</a:t>
            </a:fld>
            <a:endParaRPr/>
          </a:p>
        </p:txBody>
      </p:sp>
      <p:sp>
        <p:nvSpPr>
          <p:cNvPr id="6149" name="Slide Number Placeholder 5"/>
          <p:cNvSpPr txBox="1">
            <a:spLocks noGrp="1" noChangeShapeType="1"/>
          </p:cNvSpPr>
          <p:nvPr>
            <p:ph type="sldNum"/>
          </p:nvPr>
        </p:nvSpPr>
        <p:spPr bwMode="auto">
          <a:xfrm>
            <a:off x="7956550" y="6381750"/>
            <a:ext cx="730250" cy="3397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en-GB" sz="1200">
                <a:solidFill>
                  <a:srgbClr val="898989"/>
                </a:solidFill>
                <a:ea typeface="Arial"/>
              </a:rPr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3200" b="1" i="0" u="none">
                <a:latin typeface="Arial"/>
                <a:ea typeface="Arial"/>
              </a:rPr>
              <a:t>Today’s Learning Outcomes</a:t>
            </a:r>
            <a:endParaRPr/>
          </a:p>
        </p:txBody>
      </p:sp>
      <p:sp>
        <p:nvSpPr>
          <p:cNvPr id="9219" name="Content Placeholder 2"/>
          <p:cNvSpPr>
            <a:spLocks noGrp="1" noChangeShapeType="1"/>
          </p:cNvSpPr>
          <p:nvPr>
            <p:ph/>
          </p:nvPr>
        </p:nvSpPr>
        <p:spPr bwMode="auto">
          <a:xfrm>
            <a:off x="457200" y="1600200"/>
            <a:ext cx="8578850" cy="4060825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sz="2700"/>
              <a:t>Today, we will learn how to create effective job descriptions and person specifications and </a:t>
            </a:r>
            <a:r>
              <a:rPr lang="en-GB" sz="2700"/>
              <a:t>how to </a:t>
            </a:r>
            <a:r>
              <a:rPr sz="2700"/>
              <a:t>conduct structured job interviews:</a:t>
            </a:r>
            <a:endParaRPr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endParaRPr lang="en-US" sz="27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sz="2700"/>
              <a:t>Key </a:t>
            </a:r>
            <a:r>
              <a:rPr lang="en-GB" sz="2700"/>
              <a:t>t</a:t>
            </a:r>
            <a:r>
              <a:rPr sz="2700"/>
              <a:t>opics to discuss include:</a:t>
            </a:r>
            <a:endParaRPr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endParaRPr lang="en-US" sz="27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sz="2700"/>
              <a:t>-</a:t>
            </a:r>
            <a:r>
              <a:rPr lang="en-GB" sz="2700" b="1" i="0" u="none">
                <a:solidFill>
                  <a:schemeClr val="dk2"/>
                </a:solidFill>
              </a:rPr>
              <a:t>Developing Job Descriptions (JD)</a:t>
            </a:r>
            <a:endParaRPr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lang="en-GB" sz="2700" b="1" i="0" u="none">
                <a:solidFill>
                  <a:schemeClr val="dk2"/>
                </a:solidFill>
              </a:rPr>
              <a:t>-Creating Person Specifications (PS)</a:t>
            </a:r>
            <a:endParaRPr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lang="en-GB" sz="2700" b="1" i="0" u="none">
                <a:solidFill>
                  <a:schemeClr val="dk2"/>
                </a:solidFill>
              </a:rPr>
              <a:t>-Best Practices for Job Interviews</a:t>
            </a:r>
            <a:endParaRPr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lang="en-GB" sz="2700" b="1" i="0" u="none">
                <a:solidFill>
                  <a:schemeClr val="dk2"/>
                </a:solidFill>
              </a:rPr>
              <a:t>-Legal Considerations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706437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US" b="1" i="0" u="none"/>
              <a:t>Job Description?</a:t>
            </a:r>
            <a:endParaRPr/>
          </a:p>
        </p:txBody>
      </p:sp>
      <p:sp>
        <p:nvSpPr>
          <p:cNvPr id="10243" name="Content Placeholder 2"/>
          <p:cNvSpPr>
            <a:spLocks noGrp="1" noChangeShapeType="1"/>
          </p:cNvSpPr>
          <p:nvPr>
            <p:ph/>
          </p:nvPr>
        </p:nvSpPr>
        <p:spPr bwMode="auto">
          <a:xfrm>
            <a:off x="250825" y="1125537"/>
            <a:ext cx="8713787" cy="4535487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lang="en-GB" sz="3000"/>
              <a:t>A Job Description (JD) outlines the duties, responsibilities, and the working environment for a job role.</a:t>
            </a:r>
            <a:endParaRPr/>
          </a:p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lang="en-GB" sz="3000"/>
              <a:t> Key Elements of a JD:</a:t>
            </a:r>
            <a:endParaRPr/>
          </a:p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lang="en-GB" sz="3000"/>
              <a:t>- </a:t>
            </a:r>
            <a:r>
              <a:rPr sz="3000" b="1" i="0" u="none">
                <a:solidFill>
                  <a:schemeClr val="dk2"/>
                </a:solidFill>
              </a:rPr>
              <a:t>Job Title</a:t>
            </a:r>
            <a:endParaRPr/>
          </a:p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sz="3000" b="1" i="0" u="none">
                <a:solidFill>
                  <a:schemeClr val="dk2"/>
                </a:solidFill>
              </a:rPr>
              <a:t>- Job Purpose</a:t>
            </a:r>
            <a:endParaRPr/>
          </a:p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sz="3000" b="1" i="0" u="none">
                <a:solidFill>
                  <a:schemeClr val="dk2"/>
                </a:solidFill>
              </a:rPr>
              <a:t>- Key Responsibilities</a:t>
            </a:r>
            <a:endParaRPr/>
          </a:p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sz="3000" b="1" i="0" u="none">
                <a:solidFill>
                  <a:schemeClr val="dk2"/>
                </a:solidFill>
              </a:rPr>
              <a:t>- Working Conditions</a:t>
            </a:r>
            <a:endParaRPr/>
          </a:p>
          <a:p>
            <a:pPr marL="0" lvl="0" indent="0">
              <a:lnSpc>
                <a:spcPct val="90000"/>
              </a:lnSpc>
              <a:spcBef>
                <a:spcPts val="0"/>
              </a:spcBef>
              <a:buSzPct val="100000"/>
              <a:buFont typeface="Arial"/>
              <a:buChar char="•"/>
              <a:defRPr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908050"/>
            <a:ext cx="8229600" cy="1152525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US" sz="3200" b="1" i="0" u="none"/>
              <a:t>Importance of Job Descriptions</a:t>
            </a:r>
            <a:endParaRPr/>
          </a:p>
        </p:txBody>
      </p:sp>
      <p:sp>
        <p:nvSpPr>
          <p:cNvPr id="11267" name="Content Placeholder 2"/>
          <p:cNvSpPr>
            <a:spLocks noGrp="1" noChangeShapeType="1"/>
          </p:cNvSpPr>
          <p:nvPr>
            <p:ph/>
          </p:nvPr>
        </p:nvSpPr>
        <p:spPr bwMode="auto">
          <a:xfrm>
            <a:off x="107949" y="1600200"/>
            <a:ext cx="8928100" cy="3916362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endParaRPr lang="en-US"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GB" sz="2800">
                <a:solidFill>
                  <a:schemeClr val="dk2"/>
                </a:solidFill>
              </a:rPr>
              <a:t>Helps in recruitment by attracting the right candidate</a:t>
            </a:r>
            <a:endParaRPr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GB" sz="2800">
                <a:solidFill>
                  <a:schemeClr val="dk2"/>
                </a:solidFill>
              </a:rPr>
              <a:t>Establishes clear expectations for employees</a:t>
            </a:r>
            <a:endParaRPr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GB" sz="2800">
                <a:solidFill>
                  <a:schemeClr val="dk2"/>
                </a:solidFill>
              </a:rPr>
              <a:t>Assists in evaluating job performance</a:t>
            </a:r>
            <a:endParaRPr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GB" sz="2800">
                <a:solidFill>
                  <a:schemeClr val="dk2"/>
                </a:solidFill>
              </a:rPr>
              <a:t>Aids in legal compliance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US" sz="3200" b="1" i="0" u="none">
                <a:latin typeface="Arial"/>
                <a:ea typeface="Arial"/>
              </a:rPr>
              <a:t>Steps to Develop- a Job Description</a:t>
            </a:r>
            <a:endParaRPr/>
          </a:p>
        </p:txBody>
      </p:sp>
      <p:sp>
        <p:nvSpPr>
          <p:cNvPr id="12291" name="Content Placeholder 2"/>
          <p:cNvSpPr>
            <a:spLocks noGrp="1" noChangeShapeType="1"/>
          </p:cNvSpPr>
          <p:nvPr>
            <p:ph/>
          </p:nvPr>
        </p:nvSpPr>
        <p:spPr bwMode="auto">
          <a:xfrm>
            <a:off x="457200" y="1320800"/>
            <a:ext cx="8578850" cy="4340225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sz="2500">
                <a:latin typeface="Arial"/>
                <a:ea typeface="Arial"/>
              </a:rPr>
              <a:t>1. </a:t>
            </a:r>
            <a:r>
              <a:rPr lang="en-GB" sz="2000">
                <a:solidFill>
                  <a:schemeClr val="dk2"/>
                </a:solidFill>
                <a:latin typeface="Arial"/>
                <a:ea typeface="Arial"/>
              </a:rPr>
              <a:t>Job Analysis: Understand the role and its requirements</a:t>
            </a:r>
            <a:endParaRPr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endParaRPr lang="en-US" sz="20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lang="en-GB" sz="2000">
                <a:solidFill>
                  <a:schemeClr val="dk2"/>
                </a:solidFill>
                <a:latin typeface="Arial"/>
                <a:ea typeface="Arial"/>
              </a:rPr>
              <a:t>2. Define the Job Title: Make it clear and relevant</a:t>
            </a:r>
            <a:endParaRPr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endParaRPr lang="en-US" sz="20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lang="en-GB" sz="2000">
                <a:solidFill>
                  <a:schemeClr val="dk2"/>
                </a:solidFill>
                <a:latin typeface="Arial"/>
                <a:ea typeface="Arial"/>
              </a:rPr>
              <a:t>3. Write the Job Purpose: Summarize the primary function of the role</a:t>
            </a:r>
            <a:endParaRPr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endParaRPr lang="en-US" sz="20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lang="en-GB" sz="2000">
                <a:solidFill>
                  <a:schemeClr val="dk2"/>
                </a:solidFill>
                <a:latin typeface="Arial"/>
                <a:ea typeface="Arial"/>
              </a:rPr>
              <a:t>4. List Key Responsibilities: Be specific about daily tasks</a:t>
            </a:r>
            <a:endParaRPr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endParaRPr lang="en-US" sz="2000"/>
          </a:p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  <a:defRPr/>
            </a:pPr>
            <a:r>
              <a:rPr lang="en-GB" sz="2000">
                <a:solidFill>
                  <a:schemeClr val="dk2"/>
                </a:solidFill>
                <a:latin typeface="Arial"/>
                <a:ea typeface="Arial"/>
              </a:rPr>
              <a:t>6. Include Working Conditions: Physical and environmental requirements</a:t>
            </a:r>
            <a:endParaRPr/>
          </a:p>
          <a:p>
            <a:pPr marL="0" lvl="0" indent="0">
              <a:lnSpc>
                <a:spcPct val="80000"/>
              </a:lnSpc>
              <a:spcBef>
                <a:spcPts val="0"/>
              </a:spcBef>
              <a:buSzPct val="100000"/>
              <a:buFont typeface="Arial"/>
              <a:buChar char="•"/>
              <a:defRPr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3200" b="1" i="0" u="none"/>
              <a:t>Class Activity: Individual Task </a:t>
            </a:r>
            <a:br>
              <a:rPr lang="en-GB" sz="3200" b="1" i="0" u="none"/>
            </a:br>
            <a:r>
              <a:rPr lang="en-GB" sz="3200" b="1" i="0" u="none"/>
              <a:t>(15 Minutes)</a:t>
            </a:r>
            <a:endParaRPr/>
          </a:p>
        </p:txBody>
      </p:sp>
      <p:sp>
        <p:nvSpPr>
          <p:cNvPr id="13315" name="Content Placeholder 2"/>
          <p:cNvSpPr>
            <a:spLocks noGrp="1" noChangeShapeType="1"/>
          </p:cNvSpPr>
          <p:nvPr>
            <p:ph/>
          </p:nvPr>
        </p:nvSpPr>
        <p:spPr bwMode="auto">
          <a:xfrm>
            <a:off x="457200" y="1600200"/>
            <a:ext cx="8578850" cy="3916362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GB"/>
              <a:t>Can you please research for the job description of one of the following : </a:t>
            </a:r>
            <a:endParaRPr/>
          </a:p>
          <a:p>
            <a:pPr marL="342900" lvl="0" indent="-342900">
              <a:spcBef>
                <a:spcPts val="0"/>
              </a:spcBef>
              <a:buFont typeface="Wingdings"/>
              <a:buChar char="Ø"/>
              <a:defRPr/>
            </a:pPr>
            <a:r>
              <a:rPr lang="en-GB"/>
              <a:t> An Accountant</a:t>
            </a:r>
            <a:endParaRPr/>
          </a:p>
          <a:p>
            <a:pPr marL="342900" lvl="0" indent="-342900">
              <a:spcBef>
                <a:spcPts val="0"/>
              </a:spcBef>
              <a:buFont typeface="Wingdings"/>
              <a:buChar char="Ø"/>
              <a:defRPr/>
            </a:pPr>
            <a:r>
              <a:rPr lang="en-GB"/>
              <a:t> A Medical Doctor</a:t>
            </a:r>
            <a:endParaRPr/>
          </a:p>
          <a:p>
            <a:pPr marL="342900" lvl="0" indent="-342900">
              <a:spcBef>
                <a:spcPts val="0"/>
              </a:spcBef>
              <a:buFont typeface="Wingdings"/>
              <a:buChar char="Ø"/>
              <a:defRPr/>
            </a:pPr>
            <a:r>
              <a:rPr lang="en-GB"/>
              <a:t> A Marketing Manager</a:t>
            </a:r>
            <a:endParaRPr/>
          </a:p>
          <a:p>
            <a:pPr marL="342900" lvl="0" indent="-342900">
              <a:spcBef>
                <a:spcPts val="0"/>
              </a:spcBef>
              <a:buFont typeface="Wingdings"/>
              <a:buChar char="Ø"/>
              <a:defRPr/>
            </a:pPr>
            <a:r>
              <a:rPr lang="en-GB"/>
              <a:t> An IT Consultant </a:t>
            </a:r>
            <a:endParaRPr/>
          </a:p>
        </p:txBody>
      </p:sp>
      <p:sp>
        <p:nvSpPr>
          <p:cNvPr id="13316" name="Date Placeholder 3"/>
          <p:cNvSpPr txBox="1">
            <a:spLocks noGrp="1" noChangeShapeType="1"/>
          </p:cNvSpPr>
          <p:nvPr>
            <p:ph type="dt"/>
          </p:nvPr>
        </p:nvSpPr>
        <p:spPr bwMode="auto">
          <a:xfrm>
            <a:off x="250825" y="6524625"/>
            <a:ext cx="971550" cy="219074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 algn="ctr">
              <a:spcBef>
                <a:spcPts val="0"/>
              </a:spcBef>
              <a:buNone/>
              <a:defRPr/>
            </a:pPr>
            <a:fld id="{D7E01130-044F-4930-9A27-C729C70D8524}" type="datetime1">
              <a:rPr lang="en-GB" sz="1000">
                <a:solidFill>
                  <a:srgbClr val="898989"/>
                </a:solidFill>
                <a:latin typeface="Myriad Pro"/>
              </a:rPr>
              <a:t>11/10/2026</a:t>
            </a:fld>
            <a:endParaRPr/>
          </a:p>
        </p:txBody>
      </p:sp>
      <p:sp>
        <p:nvSpPr>
          <p:cNvPr id="13317" name="Slide Number Placeholder 4"/>
          <p:cNvSpPr txBox="1">
            <a:spLocks noGrp="1" noChangeShapeType="1"/>
          </p:cNvSpPr>
          <p:nvPr>
            <p:ph type="sldNum"/>
          </p:nvPr>
        </p:nvSpPr>
        <p:spPr bwMode="auto">
          <a:xfrm>
            <a:off x="7956550" y="6381750"/>
            <a:ext cx="730250" cy="3397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en-GB" sz="1200">
                <a:solidFill>
                  <a:srgbClr val="898989"/>
                </a:solidFill>
                <a:ea typeface="Arial"/>
              </a:rPr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435280" cy="1143000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US" b="1" i="0" u="none" dirty="0"/>
              <a:t>Job </a:t>
            </a:r>
            <a:r>
              <a:rPr lang="en-GB" b="1" i="0" u="none" dirty="0"/>
              <a:t>Advert:</a:t>
            </a:r>
            <a:r>
              <a:rPr lang="en-US" b="1" i="0" u="none" dirty="0"/>
              <a:t> </a:t>
            </a:r>
            <a:r>
              <a:rPr lang="en-US" b="1" dirty="0"/>
              <a:t>Simplified </a:t>
            </a:r>
            <a:r>
              <a:rPr lang="en-US" b="1" i="0" u="none" dirty="0"/>
              <a:t>Example</a:t>
            </a:r>
            <a:endParaRPr dirty="0"/>
          </a:p>
        </p:txBody>
      </p:sp>
      <p:sp>
        <p:nvSpPr>
          <p:cNvPr id="14339" name="Content Placeholder 2"/>
          <p:cNvSpPr>
            <a:spLocks noGrp="1" noChangeShapeType="1"/>
          </p:cNvSpPr>
          <p:nvPr>
            <p:ph/>
          </p:nvPr>
        </p:nvSpPr>
        <p:spPr bwMode="auto">
          <a:xfrm>
            <a:off x="457199" y="1236578"/>
            <a:ext cx="8507412" cy="4495883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endParaRPr lang="en-US" sz="2400"/>
          </a:p>
          <a:p>
            <a:pPr marL="0" lvl="0" indent="0">
              <a:spcBef>
                <a:spcPts val="0"/>
              </a:spcBef>
              <a:buNone/>
              <a:defRPr/>
            </a:pPr>
            <a:endParaRPr lang="en-US" sz="2400"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2400"/>
              <a:t> </a:t>
            </a:r>
            <a:r>
              <a:rPr sz="2000"/>
              <a:t>Job Title: Marketing Manager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sz="2000"/>
              <a:t>- Job Purpose: Lead and oversee marketing strategy and campaigns.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sz="2000"/>
              <a:t>- Key Responsibilities: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sz="2000"/>
              <a:t>- Develop and execute marketing plans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sz="2000"/>
              <a:t>- Monitor performance metrics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sz="2000"/>
              <a:t>- Manage a team of marketing professionals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sz="2000"/>
              <a:t>- Skills &amp; Qualifications: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sz="2000"/>
              <a:t> - Bachelor’s Degree in Marketing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sz="2000"/>
              <a:t> - 5+ years of experience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sz="2000"/>
              <a:t> - Strong leadership and communication skills</a:t>
            </a:r>
            <a:endParaRPr/>
          </a:p>
          <a:p>
            <a:pPr marL="0" lvl="0" indent="0">
              <a:spcBef>
                <a:spcPts val="0"/>
              </a:spcBef>
              <a:buSzPct val="100000"/>
              <a:buFont typeface="Arial"/>
              <a:buChar char="•"/>
              <a:defRPr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706437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US" sz="3200" b="1" i="0" u="none">
                <a:latin typeface="Arial"/>
                <a:ea typeface="Arial"/>
              </a:rPr>
              <a:t>What is a Person Specification?</a:t>
            </a:r>
            <a:endParaRPr/>
          </a:p>
        </p:txBody>
      </p:sp>
      <p:sp>
        <p:nvSpPr>
          <p:cNvPr id="15363" name="Content Placeholder 2"/>
          <p:cNvSpPr>
            <a:spLocks noGrp="1" noChangeShapeType="1"/>
          </p:cNvSpPr>
          <p:nvPr>
            <p:ph/>
          </p:nvPr>
        </p:nvSpPr>
        <p:spPr bwMode="auto">
          <a:xfrm>
            <a:off x="457200" y="1165225"/>
            <a:ext cx="8578850" cy="4525962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2800"/>
              <a:t>A Person Specification (PS) details the qualifications, skills, experience, and personal attributes a candidate requires to perform effectively in a job role.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2800"/>
              <a:t>- </a:t>
            </a:r>
            <a:r>
              <a:rPr sz="2800" b="1" i="0" u="none"/>
              <a:t>Key Components: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endParaRPr lang="en-US" sz="2800"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2800"/>
              <a:t>- </a:t>
            </a:r>
            <a:r>
              <a:rPr sz="2800" b="1" i="0" u="none">
                <a:solidFill>
                  <a:schemeClr val="dk2"/>
                </a:solidFill>
              </a:rPr>
              <a:t>Essential vs Desirable Criteria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sz="2800" b="1" i="0" u="none">
                <a:solidFill>
                  <a:schemeClr val="dk2"/>
                </a:solidFill>
              </a:rPr>
              <a:t>- Qualifications and Experience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sz="2800" b="1" i="0" u="none">
                <a:solidFill>
                  <a:schemeClr val="dk2"/>
                </a:solidFill>
              </a:rPr>
              <a:t>- Knowledge, Skills, and Abilities (KSAs)</a:t>
            </a:r>
            <a:endParaRPr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sz="2800" b="1" i="0" u="none">
                <a:solidFill>
                  <a:schemeClr val="dk2"/>
                </a:solidFill>
              </a:rPr>
              <a:t>- Personal Attributes</a:t>
            </a:r>
            <a:endParaRPr/>
          </a:p>
          <a:p>
            <a:pPr marL="0" lvl="0" indent="0">
              <a:spcBef>
                <a:spcPts val="0"/>
              </a:spcBef>
              <a:buSzPct val="100000"/>
              <a:buFont typeface="Arial"/>
              <a:buChar char="•"/>
              <a:defRPr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922337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US" sz="3200" b="1" i="0" u="none">
                <a:latin typeface="Arial"/>
                <a:ea typeface="Arial"/>
              </a:rPr>
              <a:t>Why is a Person Specification Important?</a:t>
            </a:r>
            <a:endParaRPr/>
          </a:p>
        </p:txBody>
      </p:sp>
      <p:sp>
        <p:nvSpPr>
          <p:cNvPr id="16387" name="Content Placeholder 2"/>
          <p:cNvSpPr>
            <a:spLocks noGrp="1" noChangeShapeType="1"/>
          </p:cNvSpPr>
          <p:nvPr>
            <p:ph/>
          </p:nvPr>
        </p:nvSpPr>
        <p:spPr bwMode="auto">
          <a:xfrm>
            <a:off x="107949" y="1125537"/>
            <a:ext cx="8928100" cy="4391025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endParaRPr/>
          </a:p>
          <a:p>
            <a:pPr marL="342900" lvl="0" indent="-342900">
              <a:spcBef>
                <a:spcPts val="0"/>
              </a:spcBef>
              <a:buNone/>
              <a:defRPr/>
            </a:pPr>
            <a:r>
              <a:rPr lang="en-GB" sz="2800" b="0" i="0" u="none">
                <a:solidFill>
                  <a:schemeClr val="dk2"/>
                </a:solidFill>
                <a:latin typeface="Arial"/>
                <a:ea typeface="Arial"/>
              </a:rPr>
              <a:t>- Clarifies what the ideal candidate should bring to the role</a:t>
            </a:r>
          </a:p>
          <a:p>
            <a:pPr marL="342900" lvl="0" indent="-342900">
              <a:spcBef>
                <a:spcPts val="0"/>
              </a:spcBef>
              <a:buNone/>
              <a:defRPr/>
            </a:pPr>
            <a:endParaRPr/>
          </a:p>
          <a:p>
            <a:pPr marL="342900" lvl="0" indent="-342900">
              <a:spcBef>
                <a:spcPts val="0"/>
              </a:spcBef>
              <a:buNone/>
              <a:defRPr/>
            </a:pPr>
            <a:r>
              <a:rPr lang="en-GB" sz="2800" b="0" i="0" u="none">
                <a:solidFill>
                  <a:schemeClr val="dk2"/>
                </a:solidFill>
                <a:latin typeface="Arial"/>
                <a:ea typeface="Arial"/>
              </a:rPr>
              <a:t>- Assists in screening and shortlisting candidates</a:t>
            </a:r>
            <a:endParaRPr/>
          </a:p>
          <a:p>
            <a:pPr marL="342900" lvl="0" indent="-342900">
              <a:spcBef>
                <a:spcPts val="0"/>
              </a:spcBef>
              <a:buNone/>
              <a:defRPr/>
            </a:pPr>
            <a:endParaRPr lang="en-US" sz="2800"/>
          </a:p>
          <a:p>
            <a:pPr marL="342900" lvl="0" indent="-342900">
              <a:spcBef>
                <a:spcPts val="0"/>
              </a:spcBef>
              <a:buNone/>
              <a:defRPr/>
            </a:pPr>
            <a:r>
              <a:rPr lang="en-GB" sz="2800" b="0" i="0" u="none">
                <a:solidFill>
                  <a:schemeClr val="dk2"/>
                </a:solidFill>
                <a:latin typeface="Arial"/>
                <a:ea typeface="Arial"/>
              </a:rPr>
              <a:t>- Helps ensure fairness and objectivity in recruitment</a:t>
            </a:r>
            <a:endParaRPr/>
          </a:p>
          <a:p>
            <a:pPr marL="342900" lvl="0" indent="-342900">
              <a:spcBef>
                <a:spcPts val="0"/>
              </a:spcBef>
              <a:buNone/>
              <a:defRPr/>
            </a:pPr>
            <a:endParaRPr lang="en-US" sz="2800"/>
          </a:p>
          <a:p>
            <a:pPr marL="342900" lvl="0" indent="-342900">
              <a:spcBef>
                <a:spcPts val="0"/>
              </a:spcBef>
              <a:buNone/>
              <a:defRPr/>
            </a:pPr>
            <a:r>
              <a:rPr lang="en-GB" sz="2800" b="0" i="0" u="none">
                <a:solidFill>
                  <a:schemeClr val="dk2"/>
                </a:solidFill>
                <a:latin typeface="Arial"/>
                <a:ea typeface="Arial"/>
              </a:rPr>
              <a:t>- Guides interview questions and assessment criteria</a:t>
            </a:r>
            <a:endParaRPr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633412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US" sz="3200" b="1" i="0" u="none">
                <a:solidFill>
                  <a:schemeClr val="dk2"/>
                </a:solidFill>
                <a:latin typeface="Arial"/>
                <a:ea typeface="Arial"/>
              </a:rPr>
              <a:t>Steps to Develop a Person Specification</a:t>
            </a:r>
            <a:endParaRPr/>
          </a:p>
        </p:txBody>
      </p:sp>
      <p:sp>
        <p:nvSpPr>
          <p:cNvPr id="17411" name="Content Placeholder 2"/>
          <p:cNvSpPr>
            <a:spLocks noGrp="1" noChangeShapeType="1"/>
          </p:cNvSpPr>
          <p:nvPr>
            <p:ph/>
          </p:nvPr>
        </p:nvSpPr>
        <p:spPr bwMode="auto">
          <a:xfrm>
            <a:off x="107949" y="1052512"/>
            <a:ext cx="8928100" cy="446405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lang="en-GB" sz="2400">
                <a:solidFill>
                  <a:schemeClr val="dk2"/>
                </a:solidFill>
                <a:latin typeface="Arial"/>
                <a:ea typeface="Arial"/>
              </a:rPr>
              <a:t>1. Define Job Requirements - Focus on the core competencies required for the role</a:t>
            </a:r>
            <a:endParaRPr/>
          </a:p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endParaRPr lang="en-US" sz="2400"/>
          </a:p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lang="en-GB" sz="2400">
                <a:solidFill>
                  <a:schemeClr val="dk2"/>
                </a:solidFill>
                <a:latin typeface="Arial"/>
                <a:ea typeface="Arial"/>
              </a:rPr>
              <a:t>2. Classify Criteria - Essential (must-have) vs Desirable (nice-to-have)</a:t>
            </a:r>
            <a:endParaRPr/>
          </a:p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endParaRPr lang="en-US" sz="2400"/>
          </a:p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lang="en-GB" sz="2400">
                <a:solidFill>
                  <a:schemeClr val="dk2"/>
                </a:solidFill>
                <a:latin typeface="Arial"/>
                <a:ea typeface="Arial"/>
              </a:rPr>
              <a:t>3. Describe Knowledge, Skills, and Abilities - List what is critical to succeed in the job</a:t>
            </a:r>
            <a:endParaRPr/>
          </a:p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endParaRPr lang="en-US" sz="2400"/>
          </a:p>
          <a:p>
            <a:pPr marL="0" lvl="0" indent="0">
              <a:lnSpc>
                <a:spcPct val="90000"/>
              </a:lnSpc>
              <a:spcBef>
                <a:spcPts val="0"/>
              </a:spcBef>
              <a:buNone/>
              <a:defRPr/>
            </a:pPr>
            <a:r>
              <a:rPr lang="en-GB" sz="2400">
                <a:solidFill>
                  <a:schemeClr val="dk2"/>
                </a:solidFill>
                <a:latin typeface="Arial"/>
                <a:ea typeface="Arial"/>
              </a:rPr>
              <a:t>4. Consider Personal Attributes - Such as flexibility, communication, or teamwork</a:t>
            </a:r>
            <a:endParaRPr/>
          </a:p>
          <a:p>
            <a:pPr marL="0" lvl="0" indent="0">
              <a:lnSpc>
                <a:spcPct val="90000"/>
              </a:lnSpc>
              <a:spcBef>
                <a:spcPts val="0"/>
              </a:spcBef>
              <a:buSzPct val="100000"/>
              <a:buFont typeface="Arial"/>
              <a:buChar char="•"/>
              <a:defRPr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3200" b="1">
                <a:latin typeface="Arial"/>
                <a:ea typeface="Arial"/>
              </a:rPr>
              <a:t>Class Activity: Individual Task </a:t>
            </a:r>
            <a:br>
              <a:rPr lang="en-GB" sz="3200" b="1">
                <a:latin typeface="Arial"/>
                <a:ea typeface="Arial"/>
              </a:rPr>
            </a:br>
            <a:r>
              <a:rPr lang="en-GB" sz="3200" b="1">
                <a:latin typeface="Arial"/>
                <a:ea typeface="Arial"/>
              </a:rPr>
              <a:t>(15 Minutes)</a:t>
            </a:r>
            <a:endParaRPr b="1"/>
          </a:p>
        </p:txBody>
      </p:sp>
      <p:sp>
        <p:nvSpPr>
          <p:cNvPr id="18435" name="Content Placeholder 2"/>
          <p:cNvSpPr>
            <a:spLocks noGrp="1" noChangeShapeType="1"/>
          </p:cNvSpPr>
          <p:nvPr>
            <p:ph/>
          </p:nvPr>
        </p:nvSpPr>
        <p:spPr bwMode="auto">
          <a:xfrm>
            <a:off x="457200" y="1600200"/>
            <a:ext cx="8229600" cy="3916362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GB"/>
              <a:t>Linking with the previous class activity, can you please research for the Person Specification of one of the following : </a:t>
            </a:r>
            <a:endParaRPr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GB">
                <a:solidFill>
                  <a:schemeClr val="dk2"/>
                </a:solidFill>
              </a:rPr>
              <a:t> An Accountant</a:t>
            </a:r>
            <a:endParaRPr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GB">
                <a:solidFill>
                  <a:schemeClr val="dk2"/>
                </a:solidFill>
              </a:rPr>
              <a:t> A Medical Doctor</a:t>
            </a:r>
            <a:endParaRPr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GB">
                <a:solidFill>
                  <a:schemeClr val="dk2"/>
                </a:solidFill>
              </a:rPr>
              <a:t> A Marketing Manager</a:t>
            </a:r>
            <a:endParaRPr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GB">
                <a:solidFill>
                  <a:schemeClr val="dk2"/>
                </a:solidFill>
              </a:rPr>
              <a:t> An IT Consultant </a:t>
            </a:r>
            <a:endParaRPr/>
          </a:p>
        </p:txBody>
      </p:sp>
      <p:sp>
        <p:nvSpPr>
          <p:cNvPr id="18436" name="Date Placeholder 3"/>
          <p:cNvSpPr txBox="1">
            <a:spLocks noGrp="1" noChangeShapeType="1"/>
          </p:cNvSpPr>
          <p:nvPr>
            <p:ph type="dt"/>
          </p:nvPr>
        </p:nvSpPr>
        <p:spPr bwMode="auto">
          <a:xfrm>
            <a:off x="250825" y="6524625"/>
            <a:ext cx="971550" cy="219074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 algn="ctr">
              <a:spcBef>
                <a:spcPts val="0"/>
              </a:spcBef>
              <a:buNone/>
              <a:defRPr/>
            </a:pPr>
            <a:fld id="{D7E01130-044F-4930-9A27-C729C70D8524}" type="datetime1">
              <a:rPr lang="en-GB" sz="1000">
                <a:solidFill>
                  <a:srgbClr val="898989"/>
                </a:solidFill>
                <a:latin typeface="Myriad Pro"/>
              </a:rPr>
              <a:t>11/10/2026</a:t>
            </a:fld>
            <a:endParaRPr/>
          </a:p>
        </p:txBody>
      </p:sp>
      <p:sp>
        <p:nvSpPr>
          <p:cNvPr id="18437" name="Slide Number Placeholder 4"/>
          <p:cNvSpPr txBox="1">
            <a:spLocks noGrp="1" noChangeShapeType="1"/>
          </p:cNvSpPr>
          <p:nvPr>
            <p:ph type="sldNum"/>
          </p:nvPr>
        </p:nvSpPr>
        <p:spPr bwMode="auto">
          <a:xfrm>
            <a:off x="7956550" y="6381750"/>
            <a:ext cx="730250" cy="3397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en-GB" sz="1200">
                <a:solidFill>
                  <a:srgbClr val="898989"/>
                </a:solidFill>
                <a:ea typeface="Arial"/>
              </a:rPr>
              <a:t>11</a:t>
            </a:fld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US" sz="3200" b="1" i="0" u="none" dirty="0">
                <a:solidFill>
                  <a:schemeClr val="tx1"/>
                </a:solidFill>
                <a:latin typeface="Arial"/>
                <a:ea typeface="Arial"/>
              </a:rPr>
              <a:t>Person Specification</a:t>
            </a:r>
            <a:r>
              <a:rPr lang="en-GB" sz="3200" b="1" i="0" u="none" dirty="0">
                <a:solidFill>
                  <a:schemeClr val="tx1"/>
                </a:solidFill>
                <a:latin typeface="Arial"/>
                <a:ea typeface="Arial"/>
              </a:rPr>
              <a:t>:</a:t>
            </a:r>
            <a:r>
              <a:rPr lang="en-US" sz="3200" b="1" i="0" u="none" dirty="0">
                <a:solidFill>
                  <a:schemeClr val="tx1"/>
                </a:solidFill>
                <a:latin typeface="Arial"/>
                <a:ea typeface="Arial"/>
              </a:rPr>
              <a:t> Simplified Example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9459" name="Content Placeholder 2"/>
          <p:cNvSpPr>
            <a:spLocks noGrp="1" noChangeShapeType="1"/>
          </p:cNvSpPr>
          <p:nvPr>
            <p:ph/>
          </p:nvPr>
        </p:nvSpPr>
        <p:spPr bwMode="auto">
          <a:xfrm>
            <a:off x="107949" y="1196975"/>
            <a:ext cx="8928100" cy="4319587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2500" dirty="0"/>
              <a:t>- Job Title: Marketing Manager</a:t>
            </a:r>
            <a:endParaRPr dirty="0"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2500" dirty="0"/>
              <a:t>Essential Criteria:</a:t>
            </a:r>
            <a:endParaRPr dirty="0"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2500" dirty="0"/>
              <a:t>- Bachelor's degree in marketing or a related field</a:t>
            </a:r>
            <a:endParaRPr dirty="0"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2500" dirty="0"/>
              <a:t>- Minimum 3 years of marketing experience</a:t>
            </a:r>
            <a:endParaRPr dirty="0"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2500" dirty="0"/>
              <a:t>- Strong verbal and written communication skills</a:t>
            </a:r>
            <a:endParaRPr dirty="0"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2500" dirty="0"/>
              <a:t>Desirable Criteria:</a:t>
            </a:r>
            <a:endParaRPr dirty="0"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2500" dirty="0"/>
              <a:t>- Experience with SEO and SEM strategies</a:t>
            </a:r>
            <a:endParaRPr dirty="0"/>
          </a:p>
          <a:p>
            <a:pPr marL="0" lvl="0" indent="0">
              <a:spcBef>
                <a:spcPts val="0"/>
              </a:spcBef>
              <a:buNone/>
              <a:defRPr/>
            </a:pPr>
            <a:r>
              <a:rPr lang="en-GB" sz="2500" dirty="0"/>
              <a:t>- Familiarity with marketing automation tools</a:t>
            </a:r>
            <a:endParaRPr dirty="0"/>
          </a:p>
          <a:p>
            <a:pPr marL="0" lvl="0" indent="0">
              <a:spcBef>
                <a:spcPts val="0"/>
              </a:spcBef>
              <a:buSzPct val="100000"/>
              <a:buFont typeface="Arial"/>
              <a:buChar char="•"/>
              <a:defRPr/>
            </a:pP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03C73BBA-EF0E-0497-E4F2-58E0DBC52E45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C080A593-9FB6-D5E8-493E-585BA036C3A1}"/>
              </a:ext>
            </a:extLst>
          </p:cNvPr>
          <p:cNvSpPr>
            <a:spLocks noGrp="1" noChangeShapeType="1"/>
          </p:cNvSpPr>
          <p:nvPr>
            <p:ph/>
          </p:nvPr>
        </p:nvSpPr>
        <p:spPr bwMode="auto">
          <a:xfrm>
            <a:off x="107949" y="44624"/>
            <a:ext cx="8928100" cy="5471939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endParaRPr lang="en-GB" sz="2500" dirty="0"/>
          </a:p>
          <a:p>
            <a:pPr marL="0" lvl="0" indent="0" algn="ctr">
              <a:spcBef>
                <a:spcPts val="0"/>
              </a:spcBef>
              <a:buNone/>
              <a:defRPr/>
            </a:pPr>
            <a:endParaRPr lang="en-GB" sz="2500" b="1" dirty="0">
              <a:solidFill>
                <a:schemeClr val="tx1"/>
              </a:solidFill>
            </a:endParaRPr>
          </a:p>
          <a:p>
            <a:pPr marL="0" lvl="0" indent="0" algn="ctr">
              <a:spcBef>
                <a:spcPts val="0"/>
              </a:spcBef>
              <a:buNone/>
              <a:defRPr/>
            </a:pPr>
            <a:endParaRPr lang="en-GB" sz="2500" b="1" dirty="0">
              <a:solidFill>
                <a:schemeClr val="tx1"/>
              </a:solidFill>
            </a:endParaRPr>
          </a:p>
          <a:p>
            <a:pPr marL="0" lvl="0" indent="0" algn="ctr">
              <a:spcBef>
                <a:spcPts val="0"/>
              </a:spcBef>
              <a:buNone/>
              <a:defRPr/>
            </a:pPr>
            <a:r>
              <a:rPr lang="en-GB" sz="2500" b="1" dirty="0">
                <a:solidFill>
                  <a:schemeClr val="tx1"/>
                </a:solidFill>
              </a:rPr>
              <a:t>Thanks for your attention and inputs. </a:t>
            </a:r>
          </a:p>
          <a:p>
            <a:pPr marL="0" lvl="0" indent="0" algn="ctr">
              <a:spcBef>
                <a:spcPts val="0"/>
              </a:spcBef>
              <a:buNone/>
              <a:defRPr/>
            </a:pPr>
            <a:endParaRPr lang="en-GB" sz="2500" b="1" dirty="0">
              <a:solidFill>
                <a:schemeClr val="tx1"/>
              </a:solidFill>
            </a:endParaRPr>
          </a:p>
          <a:p>
            <a:pPr marL="0" lvl="0" indent="0" algn="ctr">
              <a:spcBef>
                <a:spcPts val="0"/>
              </a:spcBef>
              <a:buNone/>
              <a:defRPr/>
            </a:pPr>
            <a:endParaRPr lang="en-GB" sz="2500" b="1" dirty="0">
              <a:solidFill>
                <a:schemeClr val="tx1"/>
              </a:solidFill>
            </a:endParaRPr>
          </a:p>
          <a:p>
            <a:pPr marL="0" lvl="0" indent="0" algn="ctr">
              <a:spcBef>
                <a:spcPts val="0"/>
              </a:spcBef>
              <a:buNone/>
              <a:defRPr/>
            </a:pPr>
            <a:endParaRPr lang="en-GB" sz="2500" b="1" dirty="0">
              <a:solidFill>
                <a:schemeClr val="tx1"/>
              </a:solidFill>
            </a:endParaRPr>
          </a:p>
          <a:p>
            <a:pPr marL="0" lvl="0" indent="0" algn="ctr">
              <a:spcBef>
                <a:spcPts val="0"/>
              </a:spcBef>
              <a:buNone/>
              <a:defRPr/>
            </a:pPr>
            <a:r>
              <a:rPr lang="en-GB" sz="2500" b="1" dirty="0">
                <a:solidFill>
                  <a:schemeClr val="tx1"/>
                </a:solidFill>
              </a:rPr>
              <a:t>Any questions?</a:t>
            </a:r>
            <a:endParaRPr b="1" dirty="0">
              <a:solidFill>
                <a:schemeClr val="tx1"/>
              </a:solidFill>
            </a:endParaRPr>
          </a:p>
          <a:p>
            <a:pPr marL="0" lvl="0" indent="0">
              <a:spcBef>
                <a:spcPts val="0"/>
              </a:spcBef>
              <a:buSzPct val="100000"/>
              <a:buFont typeface="Arial"/>
              <a:buChar char="•"/>
              <a:defRPr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015859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 noChangeShapeType="1"/>
          </p:cNvSpPr>
          <p:nvPr>
            <p:ph type="title"/>
          </p:nvPr>
        </p:nvSpPr>
        <p:spPr bwMode="auto">
          <a:xfrm>
            <a:off x="457200" y="274637"/>
            <a:ext cx="8229600" cy="1143000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1pPr>
            <a:lvl2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2pPr>
            <a:lvl3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3pPr>
            <a:lvl4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4pPr>
            <a:lvl5pPr mar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>
              <a:spcBef>
                <a:spcPts val="0"/>
              </a:spcBef>
              <a:buNone/>
              <a:defRPr/>
            </a:pPr>
            <a:r>
              <a:rPr lang="en-GB"/>
              <a:t>References </a:t>
            </a:r>
            <a:endParaRPr/>
          </a:p>
        </p:txBody>
      </p:sp>
      <p:sp>
        <p:nvSpPr>
          <p:cNvPr id="20483" name="Content Placeholder 2"/>
          <p:cNvSpPr>
            <a:spLocks noGrp="1" noChangeShapeType="1"/>
          </p:cNvSpPr>
          <p:nvPr>
            <p:ph/>
          </p:nvPr>
        </p:nvSpPr>
        <p:spPr bwMode="auto">
          <a:xfrm>
            <a:off x="457200" y="1268412"/>
            <a:ext cx="8229600" cy="424815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US" sz="2000">
                <a:solidFill>
                  <a:srgbClr val="000000"/>
                </a:solidFill>
              </a:rPr>
              <a:t>Armstrong, M. (2020). Armstrong's Handbook of Human Resource Management Practice. Kogan Page.</a:t>
            </a:r>
            <a:endParaRPr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US" sz="2000">
                <a:solidFill>
                  <a:srgbClr val="000000"/>
                </a:solidFill>
              </a:rPr>
              <a:t> Boxall, P., &amp; Purcell, J. (2016). Strategy and Human Resource Management. Palgrave.</a:t>
            </a:r>
            <a:endParaRPr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US" sz="2000">
                <a:solidFill>
                  <a:srgbClr val="000000"/>
                </a:solidFill>
              </a:rPr>
              <a:t> Dessler, G. (2017). Human Resource Management. Pearson Education.</a:t>
            </a:r>
            <a:endParaRPr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US" sz="2000">
                <a:solidFill>
                  <a:srgbClr val="000000"/>
                </a:solidFill>
              </a:rPr>
              <a:t> SHRM (2022). The Role of HR in Small Business. Society for Human Resource Management.</a:t>
            </a:r>
            <a:endParaRPr/>
          </a:p>
          <a:p>
            <a:pPr marL="342900" lvl="0" indent="-342900">
              <a:spcBef>
                <a:spcPts val="0"/>
              </a:spcBef>
              <a:buSzPct val="100000"/>
              <a:buFont typeface="Arial"/>
              <a:buChar char="•"/>
              <a:defRPr/>
            </a:pPr>
            <a:r>
              <a:rPr lang="en-US" sz="2000">
                <a:solidFill>
                  <a:srgbClr val="000000"/>
                </a:solidFill>
              </a:rPr>
              <a:t> CIPD (2021). People Management in the Public Sector. Chartered Institute of Personnel and Development.</a:t>
            </a:r>
            <a:endParaRPr/>
          </a:p>
        </p:txBody>
      </p:sp>
      <p:sp>
        <p:nvSpPr>
          <p:cNvPr id="20484" name="Date Placeholder 3"/>
          <p:cNvSpPr txBox="1">
            <a:spLocks noGrp="1" noChangeShapeType="1"/>
          </p:cNvSpPr>
          <p:nvPr>
            <p:ph type="dt"/>
          </p:nvPr>
        </p:nvSpPr>
        <p:spPr bwMode="auto">
          <a:xfrm>
            <a:off x="250825" y="6524625"/>
            <a:ext cx="971550" cy="219074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 algn="ctr">
              <a:spcBef>
                <a:spcPts val="0"/>
              </a:spcBef>
              <a:buNone/>
              <a:defRPr/>
            </a:pPr>
            <a:fld id="{D7E01130-044F-4930-9A27-C729C70D8524}" type="datetime1">
              <a:rPr lang="en-GB" sz="1000">
                <a:solidFill>
                  <a:srgbClr val="898989"/>
                </a:solidFill>
                <a:latin typeface="Myriad Pro"/>
              </a:rPr>
              <a:t>11/10/2026</a:t>
            </a:fld>
            <a:endParaRPr/>
          </a:p>
        </p:txBody>
      </p:sp>
      <p:sp>
        <p:nvSpPr>
          <p:cNvPr id="20485" name="Slide Number Placeholder 4"/>
          <p:cNvSpPr txBox="1">
            <a:spLocks noGrp="1" noChangeShapeType="1"/>
          </p:cNvSpPr>
          <p:nvPr>
            <p:ph type="sldNum"/>
          </p:nvPr>
        </p:nvSpPr>
        <p:spPr bwMode="auto">
          <a:xfrm>
            <a:off x="7956550" y="6381750"/>
            <a:ext cx="730250" cy="3397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34290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3200" b="0" i="0">
                <a:solidFill>
                  <a:schemeClr val="dk1"/>
                </a:solidFill>
                <a:latin typeface="Myriad Pro"/>
              </a:defRPr>
            </a:lvl1pPr>
            <a:lvl2pPr marL="742950" indent="4572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800" b="0" i="0">
                <a:solidFill>
                  <a:schemeClr val="dk1"/>
                </a:solidFill>
                <a:latin typeface="Myriad Pro"/>
              </a:defRPr>
            </a:lvl2pPr>
            <a:lvl3pPr marL="1143000" indent="9144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•"/>
              <a:defRPr sz="2400" b="0" i="0">
                <a:solidFill>
                  <a:schemeClr val="dk1"/>
                </a:solidFill>
                <a:latin typeface="Myriad Pro"/>
              </a:defRPr>
            </a:lvl3pPr>
            <a:lvl4pPr marL="1600200" indent="1371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–"/>
              <a:defRPr sz="2000" b="0" i="0">
                <a:solidFill>
                  <a:schemeClr val="dk1"/>
                </a:solidFill>
                <a:latin typeface="Myriad Pro"/>
              </a:defRPr>
            </a:lvl4pPr>
            <a:lvl5pPr marL="2057400" indent="18288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»"/>
              <a:defRPr sz="2000" b="0" i="0">
                <a:solidFill>
                  <a:schemeClr val="dk1"/>
                </a:solidFill>
                <a:latin typeface="Myriad Pro"/>
              </a:defRPr>
            </a:lvl5pPr>
          </a:lstStyle>
          <a:p>
            <a:pPr marL="0" lvl="0" indent="0" algn="r">
              <a:spcBef>
                <a:spcPts val="0"/>
              </a:spcBef>
              <a:buNone/>
              <a:defRPr/>
            </a:pPr>
            <a:fld id="{D038279B-FC19-497E-A7D1-5ADD9CAF016F}" type="slidenum">
              <a:rPr lang="en-GB" sz="1200">
                <a:solidFill>
                  <a:srgbClr val="898989"/>
                </a:solidFill>
                <a:ea typeface="Arial"/>
              </a:rPr>
              <a:t>14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Default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AAAAAA"/>
      </a:accent3>
      <a:accent4>
        <a:srgbClr val="DCDCDC"/>
      </a:accent4>
      <a:accent5>
        <a:srgbClr val="DBF1FA"/>
      </a:accent5>
      <a:accent6>
        <a:srgbClr val="4B9DCA"/>
      </a:accent6>
      <a:hlink>
        <a:srgbClr val="0000FF"/>
      </a:hlink>
      <a:folHlink>
        <a:srgbClr val="800080"/>
      </a:folHlink>
    </a:clrScheme>
    <a:fontScheme name="default">
      <a:majorFont>
        <a:latin typeface="Arial"/>
        <a:ea typeface="Arial"/>
        <a:cs typeface="Arial"/>
      </a:majorFont>
      <a:minorFont>
        <a:latin typeface="Myriad Pro"/>
        <a:ea typeface="Arial"/>
        <a:cs typeface="Arial"/>
      </a:minorFont>
    </a:fontScheme>
    <a:fmtScheme name="Default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>
    <a:extraClrScheme>
      <a:clrScheme name="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AAAAAA"/>
        </a:accent3>
        <a:accent4>
          <a:srgbClr val="DCDCDC"/>
        </a:accent4>
        <a:accent5>
          <a:srgbClr val="DBF1FA"/>
        </a:accent5>
        <a:accent6>
          <a:srgbClr val="4B9DCA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AAAAAA"/>
      </a:accent3>
      <a:accent4>
        <a:srgbClr val="DCDCDC"/>
      </a:accent4>
      <a:accent5>
        <a:srgbClr val="DBF1FA"/>
      </a:accent5>
      <a:accent6>
        <a:srgbClr val="4B9DCA"/>
      </a:accent6>
      <a:hlink>
        <a:srgbClr val="CCCCFF"/>
      </a:hlink>
      <a:folHlink>
        <a:srgbClr val="B2B2B2"/>
      </a:folHlink>
    </a:clrScheme>
    <a:fontScheme name="default">
      <a:majorFont>
        <a:latin typeface="Arial"/>
        <a:ea typeface="Arial"/>
        <a:cs typeface="Arial"/>
      </a:majorFont>
      <a:minorFont>
        <a:latin typeface="Myriad Pro"/>
        <a:ea typeface="Arial"/>
        <a:cs typeface="Arial"/>
      </a:minorFont>
    </a:fontScheme>
    <a:fmtScheme name="Default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88</TotalTime>
  <Words>708</Words>
  <Application>Microsoft Office PowerPoint</Application>
  <PresentationFormat>On-screen Show (4:3)</PresentationFormat>
  <Paragraphs>134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Myriad Pro</vt:lpstr>
      <vt:lpstr>Arial</vt:lpstr>
      <vt:lpstr>Verdana</vt:lpstr>
      <vt:lpstr>Wingdings</vt:lpstr>
      <vt:lpstr>20140311PresentationUWTSDTemplate</vt:lpstr>
      <vt:lpstr>LCBB5012  </vt:lpstr>
      <vt:lpstr>Today’s Learning Outcomes</vt:lpstr>
      <vt:lpstr>Job Description?</vt:lpstr>
      <vt:lpstr>Importance of Job Descriptions</vt:lpstr>
      <vt:lpstr>Steps to Develop- a Job Description</vt:lpstr>
      <vt:lpstr>Class Activity: Individual Task  (15 Minutes)</vt:lpstr>
      <vt:lpstr>Job Advert: Simplified Example</vt:lpstr>
      <vt:lpstr>What is a Person Specification?</vt:lpstr>
      <vt:lpstr>Why is a Person Specification Important?</vt:lpstr>
      <vt:lpstr>Steps to Develop a Person Specification</vt:lpstr>
      <vt:lpstr>Class Activity: Individual Task  (15 Minutes)</vt:lpstr>
      <vt:lpstr>Person Specification: Simplified Example</vt:lpstr>
      <vt:lpstr>PowerPoint Presentation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Rameses Manalang</cp:lastModifiedBy>
  <cp:revision>76</cp:revision>
  <dcterms:created xsi:type="dcterms:W3CDTF">2002-10-07T19:43:00Z</dcterms:created>
  <dcterms:modified xsi:type="dcterms:W3CDTF">2026-10-11T09:54:38Z</dcterms:modified>
</cp:coreProperties>
</file>