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5"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DBB98-E266-4A76-81F6-F685686511BC}" v="26" dt="2026-07-10T00:34:26.544"/>
    <p1510:client id="{1F2BCBDD-118F-47AC-BF97-CABBE4F876B7}" v="265" dt="2026-07-10T00:08:50.546"/>
    <p1510:client id="{ADE52423-AB39-4054-A9EF-FC67F000C054}" v="515" dt="2026-07-10T21:15:25.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rabo11@gmail.com" userId="7e136f861cf1b447" providerId="Windows Live" clId="Web-{ADE52423-AB39-4054-A9EF-FC67F000C054}"/>
    <pc:docChg chg="addSld delSld modSld">
      <pc:chgData name="sarahrabo11@gmail.com" userId="7e136f861cf1b447" providerId="Windows Live" clId="Web-{ADE52423-AB39-4054-A9EF-FC67F000C054}" dt="2026-07-10T21:15:25.027" v="481"/>
      <pc:docMkLst>
        <pc:docMk/>
      </pc:docMkLst>
      <pc:sldChg chg="modNotes">
        <pc:chgData name="sarahrabo11@gmail.com" userId="7e136f861cf1b447" providerId="Windows Live" clId="Web-{ADE52423-AB39-4054-A9EF-FC67F000C054}" dt="2026-07-10T00:42:11.763" v="12"/>
        <pc:sldMkLst>
          <pc:docMk/>
          <pc:sldMk cId="2212730275" sldId="257"/>
        </pc:sldMkLst>
      </pc:sldChg>
      <pc:sldChg chg="modSp modNotes">
        <pc:chgData name="sarahrabo11@gmail.com" userId="7e136f861cf1b447" providerId="Windows Live" clId="Web-{ADE52423-AB39-4054-A9EF-FC67F000C054}" dt="2026-07-10T00:56:14.134" v="40"/>
        <pc:sldMkLst>
          <pc:docMk/>
          <pc:sldMk cId="1230868900" sldId="258"/>
        </pc:sldMkLst>
        <pc:spChg chg="mod">
          <ac:chgData name="sarahrabo11@gmail.com" userId="7e136f861cf1b447" providerId="Windows Live" clId="Web-{ADE52423-AB39-4054-A9EF-FC67F000C054}" dt="2026-07-10T00:55:26.429" v="37" actId="20577"/>
          <ac:spMkLst>
            <pc:docMk/>
            <pc:sldMk cId="1230868900" sldId="258"/>
            <ac:spMk id="3" creationId="{0E042264-F7C3-E03A-B179-85ADFBD86513}"/>
          </ac:spMkLst>
        </pc:spChg>
      </pc:sldChg>
      <pc:sldChg chg="modSp modNotes">
        <pc:chgData name="sarahrabo11@gmail.com" userId="7e136f861cf1b447" providerId="Windows Live" clId="Web-{ADE52423-AB39-4054-A9EF-FC67F000C054}" dt="2026-07-10T01:16:12.676" v="193"/>
        <pc:sldMkLst>
          <pc:docMk/>
          <pc:sldMk cId="683334971" sldId="260"/>
        </pc:sldMkLst>
        <pc:spChg chg="mod">
          <ac:chgData name="sarahrabo11@gmail.com" userId="7e136f861cf1b447" providerId="Windows Live" clId="Web-{ADE52423-AB39-4054-A9EF-FC67F000C054}" dt="2026-07-10T00:59:01.061" v="49" actId="20577"/>
          <ac:spMkLst>
            <pc:docMk/>
            <pc:sldMk cId="683334971" sldId="260"/>
            <ac:spMk id="6" creationId="{0A03D6D4-6584-AD79-C28C-3D7E340F7237}"/>
          </ac:spMkLst>
        </pc:spChg>
        <pc:graphicFrameChg chg="mod modGraphic">
          <ac:chgData name="sarahrabo11@gmail.com" userId="7e136f861cf1b447" providerId="Windows Live" clId="Web-{ADE52423-AB39-4054-A9EF-FC67F000C054}" dt="2026-07-10T01:10:23.040" v="183"/>
          <ac:graphicFrameMkLst>
            <pc:docMk/>
            <pc:sldMk cId="683334971" sldId="260"/>
            <ac:graphicFrameMk id="5" creationId="{F4868DE3-A4FF-452E-7410-9F0320BE146E}"/>
          </ac:graphicFrameMkLst>
        </pc:graphicFrameChg>
      </pc:sldChg>
      <pc:sldChg chg="modSp del modNotes">
        <pc:chgData name="sarahrabo11@gmail.com" userId="7e136f861cf1b447" providerId="Windows Live" clId="Web-{ADE52423-AB39-4054-A9EF-FC67F000C054}" dt="2026-07-10T21:15:25.027" v="481"/>
        <pc:sldMkLst>
          <pc:docMk/>
          <pc:sldMk cId="4001583362" sldId="262"/>
        </pc:sldMkLst>
        <pc:spChg chg="mod">
          <ac:chgData name="sarahrabo11@gmail.com" userId="7e136f861cf1b447" providerId="Windows Live" clId="Web-{ADE52423-AB39-4054-A9EF-FC67F000C054}" dt="2026-07-10T21:08:01.870" v="425" actId="20577"/>
          <ac:spMkLst>
            <pc:docMk/>
            <pc:sldMk cId="4001583362" sldId="262"/>
            <ac:spMk id="3" creationId="{DD12CE0B-20AE-519A-40B1-ACFAD28B36A1}"/>
          </ac:spMkLst>
        </pc:spChg>
      </pc:sldChg>
      <pc:sldChg chg="delSp modSp new">
        <pc:chgData name="sarahrabo11@gmail.com" userId="7e136f861cf1b447" providerId="Windows Live" clId="Web-{ADE52423-AB39-4054-A9EF-FC67F000C054}" dt="2026-07-10T01:22:55.223" v="221" actId="20577"/>
        <pc:sldMkLst>
          <pc:docMk/>
          <pc:sldMk cId="3641209323" sldId="264"/>
        </pc:sldMkLst>
        <pc:spChg chg="del">
          <ac:chgData name="sarahrabo11@gmail.com" userId="7e136f861cf1b447" providerId="Windows Live" clId="Web-{ADE52423-AB39-4054-A9EF-FC67F000C054}" dt="2026-07-10T01:21:21.765" v="215"/>
          <ac:spMkLst>
            <pc:docMk/>
            <pc:sldMk cId="3641209323" sldId="264"/>
            <ac:spMk id="2" creationId="{4BCAAB20-F6A5-7E69-E277-24F3141E14E3}"/>
          </ac:spMkLst>
        </pc:spChg>
        <pc:spChg chg="mod">
          <ac:chgData name="sarahrabo11@gmail.com" userId="7e136f861cf1b447" providerId="Windows Live" clId="Web-{ADE52423-AB39-4054-A9EF-FC67F000C054}" dt="2026-07-10T01:22:55.223" v="221" actId="20577"/>
          <ac:spMkLst>
            <pc:docMk/>
            <pc:sldMk cId="3641209323" sldId="264"/>
            <ac:spMk id="3" creationId="{9F554F7E-1E64-B0DE-539C-0E92272EA008}"/>
          </ac:spMkLst>
        </pc:spChg>
      </pc:sldChg>
      <pc:sldChg chg="addSp delSp modSp new modNotes">
        <pc:chgData name="sarahrabo11@gmail.com" userId="7e136f861cf1b447" providerId="Windows Live" clId="Web-{ADE52423-AB39-4054-A9EF-FC67F000C054}" dt="2026-07-10T21:15:17.871" v="480"/>
        <pc:sldMkLst>
          <pc:docMk/>
          <pc:sldMk cId="1857536391" sldId="265"/>
        </pc:sldMkLst>
        <pc:spChg chg="add mod">
          <ac:chgData name="sarahrabo11@gmail.com" userId="7e136f861cf1b447" providerId="Windows Live" clId="Web-{ADE52423-AB39-4054-A9EF-FC67F000C054}" dt="2026-07-10T20:49:43.144" v="353" actId="1076"/>
          <ac:spMkLst>
            <pc:docMk/>
            <pc:sldMk cId="1857536391" sldId="265"/>
            <ac:spMk id="2" creationId="{55C0DA9F-B3D1-4678-2BD4-9B5656D9C0DE}"/>
          </ac:spMkLst>
        </pc:spChg>
        <pc:spChg chg="del">
          <ac:chgData name="sarahrabo11@gmail.com" userId="7e136f861cf1b447" providerId="Windows Live" clId="Web-{ADE52423-AB39-4054-A9EF-FC67F000C054}" dt="2026-07-10T01:24:47.977" v="223"/>
          <ac:spMkLst>
            <pc:docMk/>
            <pc:sldMk cId="1857536391" sldId="265"/>
            <ac:spMk id="2" creationId="{F887A3F8-7E00-58EF-C5D3-3231D443C59F}"/>
          </ac:spMkLst>
        </pc:spChg>
        <pc:spChg chg="mod">
          <ac:chgData name="sarahrabo11@gmail.com" userId="7e136f861cf1b447" providerId="Windows Live" clId="Web-{ADE52423-AB39-4054-A9EF-FC67F000C054}" dt="2026-07-10T01:28:13.859" v="241" actId="20577"/>
          <ac:spMkLst>
            <pc:docMk/>
            <pc:sldMk cId="1857536391" sldId="265"/>
            <ac:spMk id="3" creationId="{562CDA05-6705-B8AC-7FB0-C5BAAD228FA4}"/>
          </ac:spMkLst>
        </pc:spChg>
        <pc:spChg chg="add mod">
          <ac:chgData name="sarahrabo11@gmail.com" userId="7e136f861cf1b447" providerId="Windows Live" clId="Web-{ADE52423-AB39-4054-A9EF-FC67F000C054}" dt="2026-07-10T20:49:55.660" v="355" actId="1076"/>
          <ac:spMkLst>
            <pc:docMk/>
            <pc:sldMk cId="1857536391" sldId="265"/>
            <ac:spMk id="4" creationId="{293EDC80-0E41-6777-E639-22F0C6C899FC}"/>
          </ac:spMkLst>
        </pc:spChg>
        <pc:spChg chg="add mod">
          <ac:chgData name="sarahrabo11@gmail.com" userId="7e136f861cf1b447" providerId="Windows Live" clId="Web-{ADE52423-AB39-4054-A9EF-FC67F000C054}" dt="2026-07-10T01:26:51.684" v="232" actId="1076"/>
          <ac:spMkLst>
            <pc:docMk/>
            <pc:sldMk cId="1857536391" sldId="265"/>
            <ac:spMk id="5" creationId="{CA0B7098-2620-8A7F-3244-EDAFD06D1B68}"/>
          </ac:spMkLst>
        </pc:spChg>
        <pc:spChg chg="add mod">
          <ac:chgData name="sarahrabo11@gmail.com" userId="7e136f861cf1b447" providerId="Windows Live" clId="Web-{ADE52423-AB39-4054-A9EF-FC67F000C054}" dt="2026-07-10T20:52:27.899" v="363" actId="1076"/>
          <ac:spMkLst>
            <pc:docMk/>
            <pc:sldMk cId="1857536391" sldId="265"/>
            <ac:spMk id="6" creationId="{4037F2C4-C713-C332-A7CB-28EC03954EAA}"/>
          </ac:spMkLst>
        </pc:spChg>
        <pc:spChg chg="add del mod">
          <ac:chgData name="sarahrabo11@gmail.com" userId="7e136f861cf1b447" providerId="Windows Live" clId="Web-{ADE52423-AB39-4054-A9EF-FC67F000C054}" dt="2026-07-10T01:27:28.576" v="237"/>
          <ac:spMkLst>
            <pc:docMk/>
            <pc:sldMk cId="1857536391" sldId="265"/>
            <ac:spMk id="6" creationId="{90B1B482-A33E-6586-182B-DC40F0755E85}"/>
          </ac:spMkLst>
        </pc:spChg>
        <pc:spChg chg="add mod">
          <ac:chgData name="sarahrabo11@gmail.com" userId="7e136f861cf1b447" providerId="Windows Live" clId="Web-{ADE52423-AB39-4054-A9EF-FC67F000C054}" dt="2026-07-10T20:49:24.018" v="351" actId="1076"/>
          <ac:spMkLst>
            <pc:docMk/>
            <pc:sldMk cId="1857536391" sldId="265"/>
            <ac:spMk id="7" creationId="{7DB918DC-765A-AC3E-C91D-4B44040207BC}"/>
          </ac:spMkLst>
        </pc:spChg>
        <pc:spChg chg="add mod">
          <ac:chgData name="sarahrabo11@gmail.com" userId="7e136f861cf1b447" providerId="Windows Live" clId="Web-{ADE52423-AB39-4054-A9EF-FC67F000C054}" dt="2026-07-10T20:49:08.487" v="349" actId="1076"/>
          <ac:spMkLst>
            <pc:docMk/>
            <pc:sldMk cId="1857536391" sldId="265"/>
            <ac:spMk id="15" creationId="{6AE576DF-D3CC-F854-E4AB-C374FBB2AA37}"/>
          </ac:spMkLst>
        </pc:spChg>
        <pc:spChg chg="add mod">
          <ac:chgData name="sarahrabo11@gmail.com" userId="7e136f861cf1b447" providerId="Windows Live" clId="Web-{ADE52423-AB39-4054-A9EF-FC67F000C054}" dt="2026-07-10T20:48:52.861" v="347" actId="1076"/>
          <ac:spMkLst>
            <pc:docMk/>
            <pc:sldMk cId="1857536391" sldId="265"/>
            <ac:spMk id="16" creationId="{D519A714-DFDA-C60B-9526-5D748D64AE45}"/>
          </ac:spMkLst>
        </pc:spChg>
        <pc:spChg chg="add del">
          <ac:chgData name="sarahrabo11@gmail.com" userId="7e136f861cf1b447" providerId="Windows Live" clId="Web-{ADE52423-AB39-4054-A9EF-FC67F000C054}" dt="2026-07-10T20:53:06.526" v="366"/>
          <ac:spMkLst>
            <pc:docMk/>
            <pc:sldMk cId="1857536391" sldId="265"/>
            <ac:spMk id="17" creationId="{7C9069DD-00AD-7CF0-0E2E-D5BE6FA4F91F}"/>
          </ac:spMkLst>
        </pc:spChg>
        <pc:spChg chg="add del">
          <ac:chgData name="sarahrabo11@gmail.com" userId="7e136f861cf1b447" providerId="Windows Live" clId="Web-{ADE52423-AB39-4054-A9EF-FC67F000C054}" dt="2026-07-10T21:04:44.692" v="402"/>
          <ac:spMkLst>
            <pc:docMk/>
            <pc:sldMk cId="1857536391" sldId="265"/>
            <ac:spMk id="24" creationId="{BAD2A701-8EB1-5568-007B-E3A651407E76}"/>
          </ac:spMkLst>
        </pc:spChg>
        <pc:spChg chg="add mod">
          <ac:chgData name="sarahrabo11@gmail.com" userId="7e136f861cf1b447" providerId="Windows Live" clId="Web-{ADE52423-AB39-4054-A9EF-FC67F000C054}" dt="2026-07-10T21:05:34.334" v="407" actId="1076"/>
          <ac:spMkLst>
            <pc:docMk/>
            <pc:sldMk cId="1857536391" sldId="265"/>
            <ac:spMk id="25" creationId="{75C92FF9-A275-424F-4DA2-D51825F06C8B}"/>
          </ac:spMkLst>
        </pc:spChg>
        <pc:spChg chg="add mod">
          <ac:chgData name="sarahrabo11@gmail.com" userId="7e136f861cf1b447" providerId="Windows Live" clId="Web-{ADE52423-AB39-4054-A9EF-FC67F000C054}" dt="2026-07-10T21:06:27.961" v="411" actId="1076"/>
          <ac:spMkLst>
            <pc:docMk/>
            <pc:sldMk cId="1857536391" sldId="265"/>
            <ac:spMk id="26" creationId="{7961C782-FC11-A9D2-5A2D-3004F6BC06CD}"/>
          </ac:spMkLst>
        </pc:spChg>
        <pc:spChg chg="add mod">
          <ac:chgData name="sarahrabo11@gmail.com" userId="7e136f861cf1b447" providerId="Windows Live" clId="Web-{ADE52423-AB39-4054-A9EF-FC67F000C054}" dt="2026-07-10T21:07:31.088" v="417" actId="14100"/>
          <ac:spMkLst>
            <pc:docMk/>
            <pc:sldMk cId="1857536391" sldId="265"/>
            <ac:spMk id="27" creationId="{56F6751A-F84A-3289-D6B7-199F1AF99A6D}"/>
          </ac:spMkLst>
        </pc:spChg>
        <pc:spChg chg="add mod">
          <ac:chgData name="sarahrabo11@gmail.com" userId="7e136f861cf1b447" providerId="Windows Live" clId="Web-{ADE52423-AB39-4054-A9EF-FC67F000C054}" dt="2026-07-10T21:10:44.641" v="443" actId="1076"/>
          <ac:spMkLst>
            <pc:docMk/>
            <pc:sldMk cId="1857536391" sldId="265"/>
            <ac:spMk id="28" creationId="{87C09556-D29C-675E-F3C1-449A58A36245}"/>
          </ac:spMkLst>
        </pc:spChg>
        <pc:spChg chg="add mod">
          <ac:chgData name="sarahrabo11@gmail.com" userId="7e136f861cf1b447" providerId="Windows Live" clId="Web-{ADE52423-AB39-4054-A9EF-FC67F000C054}" dt="2026-07-10T21:09:47.843" v="435" actId="1076"/>
          <ac:spMkLst>
            <pc:docMk/>
            <pc:sldMk cId="1857536391" sldId="265"/>
            <ac:spMk id="29" creationId="{DA5C357F-3A4D-4736-24AA-011DB2C28A66}"/>
          </ac:spMkLst>
        </pc:spChg>
        <pc:spChg chg="add mod">
          <ac:chgData name="sarahrabo11@gmail.com" userId="7e136f861cf1b447" providerId="Windows Live" clId="Web-{ADE52423-AB39-4054-A9EF-FC67F000C054}" dt="2026-07-10T21:10:27.860" v="439" actId="1076"/>
          <ac:spMkLst>
            <pc:docMk/>
            <pc:sldMk cId="1857536391" sldId="265"/>
            <ac:spMk id="30" creationId="{7512360B-641D-1F53-B16A-6B2E82427B43}"/>
          </ac:spMkLst>
        </pc:spChg>
        <pc:spChg chg="add mod">
          <ac:chgData name="sarahrabo11@gmail.com" userId="7e136f861cf1b447" providerId="Windows Live" clId="Web-{ADE52423-AB39-4054-A9EF-FC67F000C054}" dt="2026-07-10T21:11:20.939" v="452" actId="1076"/>
          <ac:spMkLst>
            <pc:docMk/>
            <pc:sldMk cId="1857536391" sldId="265"/>
            <ac:spMk id="31" creationId="{B39D2CEE-044C-8C84-9ECB-1239CB5408CD}"/>
          </ac:spMkLst>
        </pc:spChg>
        <pc:spChg chg="add del mod">
          <ac:chgData name="sarahrabo11@gmail.com" userId="7e136f861cf1b447" providerId="Windows Live" clId="Web-{ADE52423-AB39-4054-A9EF-FC67F000C054}" dt="2026-07-10T21:13:23.929" v="461"/>
          <ac:spMkLst>
            <pc:docMk/>
            <pc:sldMk cId="1857536391" sldId="265"/>
            <ac:spMk id="32" creationId="{9C20643C-D5A3-AF74-8592-1FD3BAC85801}"/>
          </ac:spMkLst>
        </pc:spChg>
        <pc:spChg chg="add mod">
          <ac:chgData name="sarahrabo11@gmail.com" userId="7e136f861cf1b447" providerId="Windows Live" clId="Web-{ADE52423-AB39-4054-A9EF-FC67F000C054}" dt="2026-07-10T21:14:08.931" v="474" actId="20577"/>
          <ac:spMkLst>
            <pc:docMk/>
            <pc:sldMk cId="1857536391" sldId="265"/>
            <ac:spMk id="33" creationId="{3354F2FC-CD33-B6D7-A9DB-5C1690B266BD}"/>
          </ac:spMkLst>
        </pc:spChg>
        <pc:cxnChg chg="add del mod">
          <ac:chgData name="sarahrabo11@gmail.com" userId="7e136f861cf1b447" providerId="Windows Live" clId="Web-{ADE52423-AB39-4054-A9EF-FC67F000C054}" dt="2026-07-10T01:28:20.406" v="243"/>
          <ac:cxnSpMkLst>
            <pc:docMk/>
            <pc:sldMk cId="1857536391" sldId="265"/>
            <ac:cxnSpMk id="4" creationId="{E311FB8E-1161-8C68-E259-D3D7DADF8620}"/>
          </ac:cxnSpMkLst>
        </pc:cxnChg>
        <pc:cxnChg chg="add del mod">
          <ac:chgData name="sarahrabo11@gmail.com" userId="7e136f861cf1b447" providerId="Windows Live" clId="Web-{ADE52423-AB39-4054-A9EF-FC67F000C054}" dt="2026-07-10T01:28:17.234" v="242"/>
          <ac:cxnSpMkLst>
            <pc:docMk/>
            <pc:sldMk cId="1857536391" sldId="265"/>
            <ac:cxnSpMk id="7" creationId="{E279F4C2-F4A1-A8CD-5770-91B271606D89}"/>
          </ac:cxnSpMkLst>
        </pc:cxnChg>
        <pc:cxnChg chg="add mod">
          <ac:chgData name="sarahrabo11@gmail.com" userId="7e136f861cf1b447" providerId="Windows Live" clId="Web-{ADE52423-AB39-4054-A9EF-FC67F000C054}" dt="2026-07-10T20:51:00.115" v="361"/>
          <ac:cxnSpMkLst>
            <pc:docMk/>
            <pc:sldMk cId="1857536391" sldId="265"/>
            <ac:cxnSpMk id="8" creationId="{7D5CEF97-445B-00B1-B5F7-ABA42DA7D3DF}"/>
          </ac:cxnSpMkLst>
        </pc:cxnChg>
        <pc:cxnChg chg="add mod">
          <ac:chgData name="sarahrabo11@gmail.com" userId="7e136f861cf1b447" providerId="Windows Live" clId="Web-{ADE52423-AB39-4054-A9EF-FC67F000C054}" dt="2026-07-10T20:49:36.487" v="352" actId="14100"/>
          <ac:cxnSpMkLst>
            <pc:docMk/>
            <pc:sldMk cId="1857536391" sldId="265"/>
            <ac:cxnSpMk id="9" creationId="{3A8A0474-A7A0-6EE8-CCDF-0FCEA166CC7A}"/>
          </ac:cxnSpMkLst>
        </pc:cxnChg>
        <pc:cxnChg chg="add mod">
          <ac:chgData name="sarahrabo11@gmail.com" userId="7e136f861cf1b447" providerId="Windows Live" clId="Web-{ADE52423-AB39-4054-A9EF-FC67F000C054}" dt="2026-07-10T20:49:51.175" v="354" actId="14100"/>
          <ac:cxnSpMkLst>
            <pc:docMk/>
            <pc:sldMk cId="1857536391" sldId="265"/>
            <ac:cxnSpMk id="10" creationId="{3B1EA622-B545-3CA1-7585-8D6C08CD3B16}"/>
          </ac:cxnSpMkLst>
        </pc:cxnChg>
        <pc:cxnChg chg="add mod">
          <ac:chgData name="sarahrabo11@gmail.com" userId="7e136f861cf1b447" providerId="Windows Live" clId="Web-{ADE52423-AB39-4054-A9EF-FC67F000C054}" dt="2026-07-10T20:52:39.181" v="364"/>
          <ac:cxnSpMkLst>
            <pc:docMk/>
            <pc:sldMk cId="1857536391" sldId="265"/>
            <ac:cxnSpMk id="11" creationId="{B3AEA1C8-AE08-CFFA-49B2-FCFD0D7638FA}"/>
          </ac:cxnSpMkLst>
        </pc:cxnChg>
        <pc:cxnChg chg="add mod">
          <ac:chgData name="sarahrabo11@gmail.com" userId="7e136f861cf1b447" providerId="Windows Live" clId="Web-{ADE52423-AB39-4054-A9EF-FC67F000C054}" dt="2026-07-10T20:49:16.768" v="350" actId="14100"/>
          <ac:cxnSpMkLst>
            <pc:docMk/>
            <pc:sldMk cId="1857536391" sldId="265"/>
            <ac:cxnSpMk id="12" creationId="{AC7DF458-3857-B4C4-14E2-A444E9DE31A1}"/>
          </ac:cxnSpMkLst>
        </pc:cxnChg>
        <pc:cxnChg chg="add mod">
          <ac:chgData name="sarahrabo11@gmail.com" userId="7e136f861cf1b447" providerId="Windows Live" clId="Web-{ADE52423-AB39-4054-A9EF-FC67F000C054}" dt="2026-07-10T20:48:59.752" v="348" actId="14100"/>
          <ac:cxnSpMkLst>
            <pc:docMk/>
            <pc:sldMk cId="1857536391" sldId="265"/>
            <ac:cxnSpMk id="13" creationId="{91E94511-D439-F424-9178-9E7AB56A8D0C}"/>
          </ac:cxnSpMkLst>
        </pc:cxnChg>
        <pc:cxnChg chg="add mod">
          <ac:chgData name="sarahrabo11@gmail.com" userId="7e136f861cf1b447" providerId="Windows Live" clId="Web-{ADE52423-AB39-4054-A9EF-FC67F000C054}" dt="2026-07-10T20:51:12.272" v="362" actId="1076"/>
          <ac:cxnSpMkLst>
            <pc:docMk/>
            <pc:sldMk cId="1857536391" sldId="265"/>
            <ac:cxnSpMk id="14" creationId="{15CEFB36-038D-DB4D-14ED-8284A6459475}"/>
          </ac:cxnSpMkLst>
        </pc:cxnChg>
        <pc:cxnChg chg="add mod">
          <ac:chgData name="sarahrabo11@gmail.com" userId="7e136f861cf1b447" providerId="Windows Live" clId="Web-{ADE52423-AB39-4054-A9EF-FC67F000C054}" dt="2026-07-10T20:56:05.438" v="374" actId="1076"/>
          <ac:cxnSpMkLst>
            <pc:docMk/>
            <pc:sldMk cId="1857536391" sldId="265"/>
            <ac:cxnSpMk id="18" creationId="{9CB489F7-535E-52A0-6057-72CC0164D1A2}"/>
          </ac:cxnSpMkLst>
        </pc:cxnChg>
        <pc:cxnChg chg="add mod">
          <ac:chgData name="sarahrabo11@gmail.com" userId="7e136f861cf1b447" providerId="Windows Live" clId="Web-{ADE52423-AB39-4054-A9EF-FC67F000C054}" dt="2026-07-10T21:01:36.936" v="397"/>
          <ac:cxnSpMkLst>
            <pc:docMk/>
            <pc:sldMk cId="1857536391" sldId="265"/>
            <ac:cxnSpMk id="19" creationId="{F5F57E45-7607-9DB2-8EDF-692DFF8BAF03}"/>
          </ac:cxnSpMkLst>
        </pc:cxnChg>
        <pc:cxnChg chg="add mod">
          <ac:chgData name="sarahrabo11@gmail.com" userId="7e136f861cf1b447" providerId="Windows Live" clId="Web-{ADE52423-AB39-4054-A9EF-FC67F000C054}" dt="2026-07-10T21:01:33.983" v="396"/>
          <ac:cxnSpMkLst>
            <pc:docMk/>
            <pc:sldMk cId="1857536391" sldId="265"/>
            <ac:cxnSpMk id="20" creationId="{16DE904E-CC03-4287-FE18-58ED08A4FE84}"/>
          </ac:cxnSpMkLst>
        </pc:cxnChg>
        <pc:cxnChg chg="add mod">
          <ac:chgData name="sarahrabo11@gmail.com" userId="7e136f861cf1b447" providerId="Windows Live" clId="Web-{ADE52423-AB39-4054-A9EF-FC67F000C054}" dt="2026-07-10T21:01:43.327" v="399"/>
          <ac:cxnSpMkLst>
            <pc:docMk/>
            <pc:sldMk cId="1857536391" sldId="265"/>
            <ac:cxnSpMk id="21" creationId="{EE6AAFF4-A777-C43C-FD1F-1371CDD99C63}"/>
          </ac:cxnSpMkLst>
        </pc:cxnChg>
        <pc:cxnChg chg="add mod">
          <ac:chgData name="sarahrabo11@gmail.com" userId="7e136f861cf1b447" providerId="Windows Live" clId="Web-{ADE52423-AB39-4054-A9EF-FC67F000C054}" dt="2026-07-10T21:01:40.530" v="398"/>
          <ac:cxnSpMkLst>
            <pc:docMk/>
            <pc:sldMk cId="1857536391" sldId="265"/>
            <ac:cxnSpMk id="22" creationId="{9B9D0C3C-8C1A-DEBC-3CF2-204858927FDB}"/>
          </ac:cxnSpMkLst>
        </pc:cxnChg>
        <pc:cxnChg chg="add mod">
          <ac:chgData name="sarahrabo11@gmail.com" userId="7e136f861cf1b447" providerId="Windows Live" clId="Web-{ADE52423-AB39-4054-A9EF-FC67F000C054}" dt="2026-07-10T21:01:46.045" v="400"/>
          <ac:cxnSpMkLst>
            <pc:docMk/>
            <pc:sldMk cId="1857536391" sldId="265"/>
            <ac:cxnSpMk id="23" creationId="{A2C630C5-3E5B-B22C-9B50-E8527D143B62}"/>
          </ac:cxnSpMkLst>
        </pc:cxnChg>
      </pc:sldChg>
    </pc:docChg>
  </pc:docChgLst>
  <pc:docChgLst>
    <pc:chgData name="sarahrabo11@gmail.com" userId="7e136f861cf1b447" providerId="Windows Live" clId="Web-{042DBB98-E266-4A76-81F6-F685686511BC}"/>
    <pc:docChg chg="modSld">
      <pc:chgData name="sarahrabo11@gmail.com" userId="7e136f861cf1b447" providerId="Windows Live" clId="Web-{042DBB98-E266-4A76-81F6-F685686511BC}" dt="2026-07-10T00:34:25.340" v="12" actId="20577"/>
      <pc:docMkLst>
        <pc:docMk/>
      </pc:docMkLst>
      <pc:sldChg chg="modSp">
        <pc:chgData name="sarahrabo11@gmail.com" userId="7e136f861cf1b447" providerId="Windows Live" clId="Web-{042DBB98-E266-4A76-81F6-F685686511BC}" dt="2026-07-10T00:33:57.183" v="9" actId="20577"/>
        <pc:sldMkLst>
          <pc:docMk/>
          <pc:sldMk cId="2201180345" sldId="259"/>
        </pc:sldMkLst>
        <pc:spChg chg="mod">
          <ac:chgData name="sarahrabo11@gmail.com" userId="7e136f861cf1b447" providerId="Windows Live" clId="Web-{042DBB98-E266-4A76-81F6-F685686511BC}" dt="2026-07-10T00:33:57.183" v="9" actId="20577"/>
          <ac:spMkLst>
            <pc:docMk/>
            <pc:sldMk cId="2201180345" sldId="259"/>
            <ac:spMk id="6" creationId="{3F41208B-4E1A-A594-7A98-EDAA217ADC1C}"/>
          </ac:spMkLst>
        </pc:spChg>
      </pc:sldChg>
      <pc:sldChg chg="modSp">
        <pc:chgData name="sarahrabo11@gmail.com" userId="7e136f861cf1b447" providerId="Windows Live" clId="Web-{042DBB98-E266-4A76-81F6-F685686511BC}" dt="2026-07-10T00:34:25.340" v="12" actId="20577"/>
        <pc:sldMkLst>
          <pc:docMk/>
          <pc:sldMk cId="683334971" sldId="260"/>
        </pc:sldMkLst>
        <pc:spChg chg="mod">
          <ac:chgData name="sarahrabo11@gmail.com" userId="7e136f861cf1b447" providerId="Windows Live" clId="Web-{042DBB98-E266-4A76-81F6-F685686511BC}" dt="2026-07-10T00:34:25.340" v="12" actId="20577"/>
          <ac:spMkLst>
            <pc:docMk/>
            <pc:sldMk cId="683334971" sldId="260"/>
            <ac:spMk id="6" creationId="{0A03D6D4-6584-AD79-C28C-3D7E340F7237}"/>
          </ac:spMkLst>
        </pc:spChg>
      </pc:sldChg>
    </pc:docChg>
  </pc:docChgLst>
  <pc:docChgLst>
    <pc:chgData name="sarahrabo11@gmail.com" userId="7e136f861cf1b447" providerId="Windows Live" clId="Web-{1F2BCBDD-118F-47AC-BF97-CABBE4F876B7}"/>
    <pc:docChg chg="addSld delSld modSld">
      <pc:chgData name="sarahrabo11@gmail.com" userId="7e136f861cf1b447" providerId="Windows Live" clId="Web-{1F2BCBDD-118F-47AC-BF97-CABBE4F876B7}" dt="2026-07-10T00:08:50.546" v="250" actId="20577"/>
      <pc:docMkLst>
        <pc:docMk/>
      </pc:docMkLst>
      <pc:sldChg chg="addSp delSp modSp">
        <pc:chgData name="sarahrabo11@gmail.com" userId="7e136f861cf1b447" providerId="Windows Live" clId="Web-{1F2BCBDD-118F-47AC-BF97-CABBE4F876B7}" dt="2026-07-10T00:08:50.546" v="250" actId="20577"/>
        <pc:sldMkLst>
          <pc:docMk/>
          <pc:sldMk cId="109857222" sldId="256"/>
        </pc:sldMkLst>
        <pc:spChg chg="del mod">
          <ac:chgData name="sarahrabo11@gmail.com" userId="7e136f861cf1b447" providerId="Windows Live" clId="Web-{1F2BCBDD-118F-47AC-BF97-CABBE4F876B7}" dt="2026-07-09T23:17:48.233" v="16"/>
          <ac:spMkLst>
            <pc:docMk/>
            <pc:sldMk cId="109857222" sldId="256"/>
            <ac:spMk id="2" creationId="{00000000-0000-0000-0000-000000000000}"/>
          </ac:spMkLst>
        </pc:spChg>
        <pc:spChg chg="mod">
          <ac:chgData name="sarahrabo11@gmail.com" userId="7e136f861cf1b447" providerId="Windows Live" clId="Web-{1F2BCBDD-118F-47AC-BF97-CABBE4F876B7}" dt="2026-07-09T23:22:28.207" v="34" actId="14100"/>
          <ac:spMkLst>
            <pc:docMk/>
            <pc:sldMk cId="109857222" sldId="256"/>
            <ac:spMk id="3" creationId="{00000000-0000-0000-0000-000000000000}"/>
          </ac:spMkLst>
        </pc:spChg>
        <pc:spChg chg="add del mod">
          <ac:chgData name="sarahrabo11@gmail.com" userId="7e136f861cf1b447" providerId="Windows Live" clId="Web-{1F2BCBDD-118F-47AC-BF97-CABBE4F876B7}" dt="2026-07-09T23:24:08.334" v="39"/>
          <ac:spMkLst>
            <pc:docMk/>
            <pc:sldMk cId="109857222" sldId="256"/>
            <ac:spMk id="5" creationId="{82E8F096-9363-C478-DF80-95CE9A5D0793}"/>
          </ac:spMkLst>
        </pc:spChg>
        <pc:spChg chg="add mod">
          <ac:chgData name="sarahrabo11@gmail.com" userId="7e136f861cf1b447" providerId="Windows Live" clId="Web-{1F2BCBDD-118F-47AC-BF97-CABBE4F876B7}" dt="2026-07-10T00:08:50.546" v="250" actId="20577"/>
          <ac:spMkLst>
            <pc:docMk/>
            <pc:sldMk cId="109857222" sldId="256"/>
            <ac:spMk id="6" creationId="{30D55D5E-E7B7-772A-456B-215740C32C0F}"/>
          </ac:spMkLst>
        </pc:spChg>
        <pc:picChg chg="add mod">
          <ac:chgData name="sarahrabo11@gmail.com" userId="7e136f861cf1b447" providerId="Windows Live" clId="Web-{1F2BCBDD-118F-47AC-BF97-CABBE4F876B7}" dt="2026-07-09T23:31:17.971" v="64" actId="1076"/>
          <ac:picMkLst>
            <pc:docMk/>
            <pc:sldMk cId="109857222" sldId="256"/>
            <ac:picMk id="4" creationId="{B375E203-2EF5-3F58-292B-8030C2E6F229}"/>
          </ac:picMkLst>
        </pc:picChg>
      </pc:sldChg>
      <pc:sldChg chg="delSp modSp new modNotes">
        <pc:chgData name="sarahrabo11@gmail.com" userId="7e136f861cf1b447" providerId="Windows Live" clId="Web-{1F2BCBDD-118F-47AC-BF97-CABBE4F876B7}" dt="2026-07-09T23:37:13.744" v="83" actId="20577"/>
        <pc:sldMkLst>
          <pc:docMk/>
          <pc:sldMk cId="2212730275" sldId="257"/>
        </pc:sldMkLst>
        <pc:spChg chg="del mod">
          <ac:chgData name="sarahrabo11@gmail.com" userId="7e136f861cf1b447" providerId="Windows Live" clId="Web-{1F2BCBDD-118F-47AC-BF97-CABBE4F876B7}" dt="2026-07-09T23:35:16.882" v="70"/>
          <ac:spMkLst>
            <pc:docMk/>
            <pc:sldMk cId="2212730275" sldId="257"/>
            <ac:spMk id="2" creationId="{594839E3-F34D-9714-2E69-75A73D895CE6}"/>
          </ac:spMkLst>
        </pc:spChg>
        <pc:spChg chg="mod">
          <ac:chgData name="sarahrabo11@gmail.com" userId="7e136f861cf1b447" providerId="Windows Live" clId="Web-{1F2BCBDD-118F-47AC-BF97-CABBE4F876B7}" dt="2026-07-09T23:37:13.744" v="83" actId="20577"/>
          <ac:spMkLst>
            <pc:docMk/>
            <pc:sldMk cId="2212730275" sldId="257"/>
            <ac:spMk id="3" creationId="{1B685A93-7F3D-F7DD-D1C9-8BDA41CE72FA}"/>
          </ac:spMkLst>
        </pc:spChg>
      </pc:sldChg>
      <pc:sldChg chg="delSp modSp new modNotes">
        <pc:chgData name="sarahrabo11@gmail.com" userId="7e136f861cf1b447" providerId="Windows Live" clId="Web-{1F2BCBDD-118F-47AC-BF97-CABBE4F876B7}" dt="2026-07-09T23:39:01.433" v="97"/>
        <pc:sldMkLst>
          <pc:docMk/>
          <pc:sldMk cId="1230868900" sldId="258"/>
        </pc:sldMkLst>
        <pc:spChg chg="del">
          <ac:chgData name="sarahrabo11@gmail.com" userId="7e136f861cf1b447" providerId="Windows Live" clId="Web-{1F2BCBDD-118F-47AC-BF97-CABBE4F876B7}" dt="2026-07-09T23:37:29.916" v="85"/>
          <ac:spMkLst>
            <pc:docMk/>
            <pc:sldMk cId="1230868900" sldId="258"/>
            <ac:spMk id="2" creationId="{E67CE2DD-8909-F1BC-C29F-6FE4872FEDC6}"/>
          </ac:spMkLst>
        </pc:spChg>
        <pc:spChg chg="mod">
          <ac:chgData name="sarahrabo11@gmail.com" userId="7e136f861cf1b447" providerId="Windows Live" clId="Web-{1F2BCBDD-118F-47AC-BF97-CABBE4F876B7}" dt="2026-07-09T23:38:27.854" v="96" actId="20577"/>
          <ac:spMkLst>
            <pc:docMk/>
            <pc:sldMk cId="1230868900" sldId="258"/>
            <ac:spMk id="3" creationId="{0E042264-F7C3-E03A-B179-85ADFBD86513}"/>
          </ac:spMkLst>
        </pc:spChg>
      </pc:sldChg>
      <pc:sldChg chg="addSp delSp modSp new modNotes">
        <pc:chgData name="sarahrabo11@gmail.com" userId="7e136f861cf1b447" providerId="Windows Live" clId="Web-{1F2BCBDD-118F-47AC-BF97-CABBE4F876B7}" dt="2026-07-09T23:42:18.252" v="132"/>
        <pc:sldMkLst>
          <pc:docMk/>
          <pc:sldMk cId="2201180345" sldId="259"/>
        </pc:sldMkLst>
        <pc:spChg chg="del">
          <ac:chgData name="sarahrabo11@gmail.com" userId="7e136f861cf1b447" providerId="Windows Live" clId="Web-{1F2BCBDD-118F-47AC-BF97-CABBE4F876B7}" dt="2026-07-09T23:39:32.749" v="99"/>
          <ac:spMkLst>
            <pc:docMk/>
            <pc:sldMk cId="2201180345" sldId="259"/>
            <ac:spMk id="2" creationId="{306D4C98-2741-C955-46AB-B1F1877C7E57}"/>
          </ac:spMkLst>
        </pc:spChg>
        <pc:spChg chg="del mod">
          <ac:chgData name="sarahrabo11@gmail.com" userId="7e136f861cf1b447" providerId="Windows Live" clId="Web-{1F2BCBDD-118F-47AC-BF97-CABBE4F876B7}" dt="2026-07-09T23:40:19.031" v="105"/>
          <ac:spMkLst>
            <pc:docMk/>
            <pc:sldMk cId="2201180345" sldId="259"/>
            <ac:spMk id="3" creationId="{7378D1AD-AC28-4F22-F17E-42FBD6125ECC}"/>
          </ac:spMkLst>
        </pc:spChg>
        <pc:spChg chg="add mod">
          <ac:chgData name="sarahrabo11@gmail.com" userId="7e136f861cf1b447" providerId="Windows Live" clId="Web-{1F2BCBDD-118F-47AC-BF97-CABBE4F876B7}" dt="2026-07-09T23:41:51.798" v="131" actId="20577"/>
          <ac:spMkLst>
            <pc:docMk/>
            <pc:sldMk cId="2201180345" sldId="259"/>
            <ac:spMk id="6" creationId="{3F41208B-4E1A-A594-7A98-EDAA217ADC1C}"/>
          </ac:spMkLst>
        </pc:spChg>
        <pc:graphicFrameChg chg="add mod ord modGraphic">
          <ac:chgData name="sarahrabo11@gmail.com" userId="7e136f861cf1b447" providerId="Windows Live" clId="Web-{1F2BCBDD-118F-47AC-BF97-CABBE4F876B7}" dt="2026-07-09T23:41:06.735" v="120" actId="1076"/>
          <ac:graphicFrameMkLst>
            <pc:docMk/>
            <pc:sldMk cId="2201180345" sldId="259"/>
            <ac:graphicFrameMk id="5" creationId="{24019DE7-EECB-F443-EF9D-F4F7716A2AC6}"/>
          </ac:graphicFrameMkLst>
        </pc:graphicFrameChg>
      </pc:sldChg>
      <pc:sldChg chg="addSp delSp modSp new modNotes">
        <pc:chgData name="sarahrabo11@gmail.com" userId="7e136f861cf1b447" providerId="Windows Live" clId="Web-{1F2BCBDD-118F-47AC-BF97-CABBE4F876B7}" dt="2026-07-10T00:03:26.539" v="241"/>
        <pc:sldMkLst>
          <pc:docMk/>
          <pc:sldMk cId="683334971" sldId="260"/>
        </pc:sldMkLst>
        <pc:spChg chg="del">
          <ac:chgData name="sarahrabo11@gmail.com" userId="7e136f861cf1b447" providerId="Windows Live" clId="Web-{1F2BCBDD-118F-47AC-BF97-CABBE4F876B7}" dt="2026-07-09T23:43:44.007" v="134"/>
          <ac:spMkLst>
            <pc:docMk/>
            <pc:sldMk cId="683334971" sldId="260"/>
            <ac:spMk id="2" creationId="{92772740-5558-A70B-406B-8F30B2FE5590}"/>
          </ac:spMkLst>
        </pc:spChg>
        <pc:spChg chg="del mod">
          <ac:chgData name="sarahrabo11@gmail.com" userId="7e136f861cf1b447" providerId="Windows Live" clId="Web-{1F2BCBDD-118F-47AC-BF97-CABBE4F876B7}" dt="2026-07-09T23:44:01.336" v="137"/>
          <ac:spMkLst>
            <pc:docMk/>
            <pc:sldMk cId="683334971" sldId="260"/>
            <ac:spMk id="3" creationId="{0EBC4BD4-723D-8485-0177-3E9DFE25BF31}"/>
          </ac:spMkLst>
        </pc:spChg>
        <pc:spChg chg="add mod">
          <ac:chgData name="sarahrabo11@gmail.com" userId="7e136f861cf1b447" providerId="Windows Live" clId="Web-{1F2BCBDD-118F-47AC-BF97-CABBE4F876B7}" dt="2026-07-09T23:47:24.451" v="162" actId="1076"/>
          <ac:spMkLst>
            <pc:docMk/>
            <pc:sldMk cId="683334971" sldId="260"/>
            <ac:spMk id="6" creationId="{0A03D6D4-6584-AD79-C28C-3D7E340F7237}"/>
          </ac:spMkLst>
        </pc:spChg>
        <pc:graphicFrameChg chg="add mod ord modGraphic">
          <ac:chgData name="sarahrabo11@gmail.com" userId="7e136f861cf1b447" providerId="Windows Live" clId="Web-{1F2BCBDD-118F-47AC-BF97-CABBE4F876B7}" dt="2026-07-09T23:47:56.937" v="168"/>
          <ac:graphicFrameMkLst>
            <pc:docMk/>
            <pc:sldMk cId="683334971" sldId="260"/>
            <ac:graphicFrameMk id="5" creationId="{F4868DE3-A4FF-452E-7410-9F0320BE146E}"/>
          </ac:graphicFrameMkLst>
        </pc:graphicFrameChg>
      </pc:sldChg>
      <pc:sldChg chg="addSp delSp modSp new del">
        <pc:chgData name="sarahrabo11@gmail.com" userId="7e136f861cf1b447" providerId="Windows Live" clId="Web-{1F2BCBDD-118F-47AC-BF97-CABBE4F876B7}" dt="2026-07-10T00:03:54.774" v="242"/>
        <pc:sldMkLst>
          <pc:docMk/>
          <pc:sldMk cId="4053455407" sldId="261"/>
        </pc:sldMkLst>
        <pc:spChg chg="del">
          <ac:chgData name="sarahrabo11@gmail.com" userId="7e136f861cf1b447" providerId="Windows Live" clId="Web-{1F2BCBDD-118F-47AC-BF97-CABBE4F876B7}" dt="2026-07-09T23:49:10.470" v="170"/>
          <ac:spMkLst>
            <pc:docMk/>
            <pc:sldMk cId="4053455407" sldId="261"/>
            <ac:spMk id="2" creationId="{43F25AE4-D553-20A1-A7CA-7A6565CEB696}"/>
          </ac:spMkLst>
        </pc:spChg>
        <pc:spChg chg="del mod">
          <ac:chgData name="sarahrabo11@gmail.com" userId="7e136f861cf1b447" providerId="Windows Live" clId="Web-{1F2BCBDD-118F-47AC-BF97-CABBE4F876B7}" dt="2026-07-09T23:49:41.970" v="178"/>
          <ac:spMkLst>
            <pc:docMk/>
            <pc:sldMk cId="4053455407" sldId="261"/>
            <ac:spMk id="3" creationId="{AAAA3185-6D80-C127-2859-71082C0A8FC0}"/>
          </ac:spMkLst>
        </pc:spChg>
        <pc:spChg chg="add del">
          <ac:chgData name="sarahrabo11@gmail.com" userId="7e136f861cf1b447" providerId="Windows Live" clId="Web-{1F2BCBDD-118F-47AC-BF97-CABBE4F876B7}" dt="2026-07-09T23:49:59.721" v="185"/>
          <ac:spMkLst>
            <pc:docMk/>
            <pc:sldMk cId="4053455407" sldId="261"/>
            <ac:spMk id="4" creationId="{B8CC956A-18C9-994F-CCBF-3770F0CD38B0}"/>
          </ac:spMkLst>
        </pc:spChg>
        <pc:spChg chg="add mod">
          <ac:chgData name="sarahrabo11@gmail.com" userId="7e136f861cf1b447" providerId="Windows Live" clId="Web-{1F2BCBDD-118F-47AC-BF97-CABBE4F876B7}" dt="2026-07-09T23:50:17.127" v="188" actId="1076"/>
          <ac:spMkLst>
            <pc:docMk/>
            <pc:sldMk cId="4053455407" sldId="261"/>
            <ac:spMk id="7" creationId="{AA4F7D9B-90AB-B8AD-8FBA-F51A4BB03632}"/>
          </ac:spMkLst>
        </pc:spChg>
        <pc:graphicFrameChg chg="add mod modGraphic">
          <ac:chgData name="sarahrabo11@gmail.com" userId="7e136f861cf1b447" providerId="Windows Live" clId="Web-{1F2BCBDD-118F-47AC-BF97-CABBE4F876B7}" dt="2026-07-10T00:03:12.069" v="238"/>
          <ac:graphicFrameMkLst>
            <pc:docMk/>
            <pc:sldMk cId="4053455407" sldId="261"/>
            <ac:graphicFrameMk id="6" creationId="{9999C988-222A-4D9F-484D-E87DB09C1750}"/>
          </ac:graphicFrameMkLst>
        </pc:graphicFrameChg>
      </pc:sldChg>
      <pc:sldChg chg="delSp modSp new modNotes">
        <pc:chgData name="sarahrabo11@gmail.com" userId="7e136f861cf1b447" providerId="Windows Live" clId="Web-{1F2BCBDD-118F-47AC-BF97-CABBE4F876B7}" dt="2026-07-09T23:59:20.922" v="227"/>
        <pc:sldMkLst>
          <pc:docMk/>
          <pc:sldMk cId="4001583362" sldId="262"/>
        </pc:sldMkLst>
        <pc:spChg chg="del">
          <ac:chgData name="sarahrabo11@gmail.com" userId="7e136f861cf1b447" providerId="Windows Live" clId="Web-{1F2BCBDD-118F-47AC-BF97-CABBE4F876B7}" dt="2026-07-09T23:51:35.582" v="192"/>
          <ac:spMkLst>
            <pc:docMk/>
            <pc:sldMk cId="4001583362" sldId="262"/>
            <ac:spMk id="2" creationId="{78CA9059-289D-9ECF-4604-51CB2EC4F648}"/>
          </ac:spMkLst>
        </pc:spChg>
        <pc:spChg chg="mod">
          <ac:chgData name="sarahrabo11@gmail.com" userId="7e136f861cf1b447" providerId="Windows Live" clId="Web-{1F2BCBDD-118F-47AC-BF97-CABBE4F876B7}" dt="2026-07-09T23:54:50.476" v="219" actId="20577"/>
          <ac:spMkLst>
            <pc:docMk/>
            <pc:sldMk cId="4001583362" sldId="262"/>
            <ac:spMk id="3" creationId="{DD12CE0B-20AE-519A-40B1-ACFAD28B36A1}"/>
          </ac:spMkLst>
        </pc:spChg>
      </pc:sldChg>
      <pc:sldChg chg="delSp modSp new">
        <pc:chgData name="sarahrabo11@gmail.com" userId="7e136f861cf1b447" providerId="Windows Live" clId="Web-{1F2BCBDD-118F-47AC-BF97-CABBE4F876B7}" dt="2026-07-09T23:59:47.235" v="229" actId="14100"/>
        <pc:sldMkLst>
          <pc:docMk/>
          <pc:sldMk cId="4181300064" sldId="263"/>
        </pc:sldMkLst>
        <pc:spChg chg="del">
          <ac:chgData name="sarahrabo11@gmail.com" userId="7e136f861cf1b447" providerId="Windows Live" clId="Web-{1F2BCBDD-118F-47AC-BF97-CABBE4F876B7}" dt="2026-07-09T23:57:52.498" v="222"/>
          <ac:spMkLst>
            <pc:docMk/>
            <pc:sldMk cId="4181300064" sldId="263"/>
            <ac:spMk id="2" creationId="{40E49BEC-BE2E-7EBC-9460-CFB5167F347D}"/>
          </ac:spMkLst>
        </pc:spChg>
        <pc:spChg chg="mod">
          <ac:chgData name="sarahrabo11@gmail.com" userId="7e136f861cf1b447" providerId="Windows Live" clId="Web-{1F2BCBDD-118F-47AC-BF97-CABBE4F876B7}" dt="2026-07-09T23:59:47.235" v="229" actId="14100"/>
          <ac:spMkLst>
            <pc:docMk/>
            <pc:sldMk cId="4181300064" sldId="263"/>
            <ac:spMk id="3" creationId="{00B83866-E4BB-3E40-AE1F-ACEA7844A94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427A21-5850-4CC4-92F3-15E28BCC4B45}" type="datetimeFigureOut">
              <a:t>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C5A882-7561-4036-8DC0-41E3C4616CFE}" type="slidenum">
              <a:t>‹#›</a:t>
            </a:fld>
            <a:endParaRPr lang="en-GB"/>
          </a:p>
        </p:txBody>
      </p:sp>
    </p:spTree>
    <p:extLst>
      <p:ext uri="{BB962C8B-B14F-4D97-AF65-F5344CB8AC3E}">
        <p14:creationId xmlns:p14="http://schemas.microsoft.com/office/powerpoint/2010/main" val="1514945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Basil's Bakery is an independent artisan bakery located in a retail park in Coventry. Since opening in 2015, the business experienced steady growth until the COVID-19 pandemic. Although restrictions ended, sales have remained approximately 25% below their 2019 level (Case Study, 2026). This presentation analyses these issues using the 5W2H model, PESTEL framework and Fishbone Diagram.</a:t>
            </a:r>
          </a:p>
        </p:txBody>
      </p:sp>
      <p:sp>
        <p:nvSpPr>
          <p:cNvPr id="4" name="Slide Number Placeholder 3"/>
          <p:cNvSpPr>
            <a:spLocks noGrp="1"/>
          </p:cNvSpPr>
          <p:nvPr>
            <p:ph type="sldNum" sz="quarter" idx="5"/>
          </p:nvPr>
        </p:nvSpPr>
        <p:spPr/>
        <p:txBody>
          <a:bodyPr/>
          <a:lstStyle/>
          <a:p>
            <a:fld id="{A3C5A882-7561-4036-8DC0-41E3C4616CFE}" type="slidenum">
              <a:t>2</a:t>
            </a:fld>
            <a:endParaRPr lang="en-GB"/>
          </a:p>
        </p:txBody>
      </p:sp>
    </p:spTree>
    <p:extLst>
      <p:ext uri="{BB962C8B-B14F-4D97-AF65-F5344CB8AC3E}">
        <p14:creationId xmlns:p14="http://schemas.microsoft.com/office/powerpoint/2010/main" val="2429130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decline in sales is caused by both external environmental changes and internal operational limitations. Externally, fewer people visit the retail park because of hybrid working and store closures (Office for National Statistics, 2024; British Retail Consortium, 2024). Internally, Basil has been unable to adapt his business model by introducing convenient services such as delivery and efficient pre-ordering, resulting in missed sales opportunities (Case Study, 2026).</a:t>
            </a:r>
          </a:p>
        </p:txBody>
      </p:sp>
      <p:sp>
        <p:nvSpPr>
          <p:cNvPr id="4" name="Slide Number Placeholder 3"/>
          <p:cNvSpPr>
            <a:spLocks noGrp="1"/>
          </p:cNvSpPr>
          <p:nvPr>
            <p:ph type="sldNum" sz="quarter" idx="5"/>
          </p:nvPr>
        </p:nvSpPr>
        <p:spPr/>
        <p:txBody>
          <a:bodyPr/>
          <a:lstStyle/>
          <a:p>
            <a:fld id="{A3C5A882-7561-4036-8DC0-41E3C4616CFE}" type="slidenum">
              <a:t>3</a:t>
            </a:fld>
            <a:endParaRPr lang="en-GB"/>
          </a:p>
        </p:txBody>
      </p:sp>
    </p:spTree>
    <p:extLst>
      <p:ext uri="{BB962C8B-B14F-4D97-AF65-F5344CB8AC3E}">
        <p14:creationId xmlns:p14="http://schemas.microsoft.com/office/powerpoint/2010/main" val="2398930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model clearly identifies the business problem before considering possible solutions.</a:t>
            </a:r>
          </a:p>
          <a:p>
            <a:br>
              <a:rPr lang="en-US"/>
            </a:br>
            <a:endParaRPr lang="en-US"/>
          </a:p>
        </p:txBody>
      </p:sp>
      <p:sp>
        <p:nvSpPr>
          <p:cNvPr id="4" name="Slide Number Placeholder 3"/>
          <p:cNvSpPr>
            <a:spLocks noGrp="1"/>
          </p:cNvSpPr>
          <p:nvPr>
            <p:ph type="sldNum" sz="quarter" idx="5"/>
          </p:nvPr>
        </p:nvSpPr>
        <p:spPr/>
        <p:txBody>
          <a:bodyPr/>
          <a:lstStyle/>
          <a:p>
            <a:fld id="{A3C5A882-7561-4036-8DC0-41E3C4616CFE}" type="slidenum">
              <a:t>4</a:t>
            </a:fld>
            <a:endParaRPr lang="en-GB"/>
          </a:p>
        </p:txBody>
      </p:sp>
    </p:spTree>
    <p:extLst>
      <p:ext uri="{BB962C8B-B14F-4D97-AF65-F5344CB8AC3E}">
        <p14:creationId xmlns:p14="http://schemas.microsoft.com/office/powerpoint/2010/main" val="1902072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r>
              <a:rPr lang="en-US"/>
              <a:t>Economic and social factors have had the greatest impact on Basil's Bakery. Inflation has increased operating costs (Bank of England, 2024), while hybrid working has permanently reduced weekday customer numbers (Office for National Statistics, 2024). Furthermore, technological developments such as online ordering and delivery services have changed customer expectations (Kotler and Keller, 2022).</a:t>
            </a:r>
          </a:p>
          <a:p>
            <a:r>
              <a:rPr lang="en-US" dirty="0"/>
              <a:t>Evaluation: PESTEL helps businesses understand external opportunities and threats but does not </a:t>
            </a:r>
            <a:r>
              <a:rPr lang="en-US" dirty="0" err="1"/>
              <a:t>analyse</a:t>
            </a:r>
            <a:r>
              <a:rPr lang="en-US" dirty="0"/>
              <a:t> internal </a:t>
            </a:r>
            <a:r>
              <a:rPr lang="en-US" dirty="0" err="1"/>
              <a:t>organisational</a:t>
            </a:r>
            <a:r>
              <a:rPr lang="en-US" dirty="0"/>
              <a:t> weaknesses (Johnson, Scholes and Whittington, 2020).</a:t>
            </a:r>
            <a:endParaRPr lang="en-US" dirty="0">
              <a:ea typeface="Calibri"/>
              <a:cs typeface="Calibri"/>
            </a:endParaRPr>
          </a:p>
          <a:p>
            <a:r>
              <a:rPr lang="en-GB" u="sng"/>
              <a:t>Strength</a:t>
            </a:r>
            <a:endParaRPr lang="en-GB"/>
          </a:p>
          <a:p>
            <a:pPr>
              <a:spcBef>
                <a:spcPts val="1200"/>
              </a:spcBef>
              <a:spcAft>
                <a:spcPts val="1200"/>
              </a:spcAft>
            </a:pPr>
            <a:r>
              <a:rPr lang="en-GB"/>
              <a:t>Helps businesses understand external opportunities and threats.</a:t>
            </a:r>
          </a:p>
          <a:p>
            <a:r>
              <a:rPr lang="en-GB" u="sng"/>
              <a:t>Limitation</a:t>
            </a:r>
            <a:endParaRPr lang="en-GB"/>
          </a:p>
          <a:p>
            <a:r>
              <a:rPr lang="en-GB"/>
              <a:t>Does not analyse internal weaknesses.</a:t>
            </a:r>
          </a:p>
          <a:p>
            <a:endParaRPr lang="en-GB">
              <a:ea typeface="Calibri"/>
              <a:cs typeface="+mn-lt"/>
            </a:endParaRPr>
          </a:p>
          <a:p>
            <a:br>
              <a:rPr lang="en-US" dirty="0">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A3C5A882-7561-4036-8DC0-41E3C4616CFE}" type="slidenum">
              <a:t>5</a:t>
            </a:fld>
            <a:endParaRPr lang="en-GB"/>
          </a:p>
        </p:txBody>
      </p:sp>
    </p:spTree>
    <p:extLst>
      <p:ext uri="{BB962C8B-B14F-4D97-AF65-F5344CB8AC3E}">
        <p14:creationId xmlns:p14="http://schemas.microsoft.com/office/powerpoint/2010/main" val="3691493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Fishbone Diagram demonstrates that Basil's declining sales are not caused by a single issue. Instead, multiple interconnected factors collectively reduce customer demand and increase operating costs </a:t>
            </a:r>
            <a:r>
              <a:rPr lang="en-GB"/>
              <a:t>(Ishikawa, 1985).</a:t>
            </a:r>
            <a:endParaRPr lang="en-US" dirty="0"/>
          </a:p>
          <a:p>
            <a:r>
              <a:rPr lang="en-US"/>
              <a:t>Strength</a:t>
            </a:r>
            <a:endParaRPr lang="en-US" dirty="0"/>
          </a:p>
          <a:p>
            <a:r>
              <a:rPr lang="en-US" dirty="0" err="1"/>
              <a:t>Organises</a:t>
            </a:r>
            <a:r>
              <a:rPr lang="en-US" dirty="0"/>
              <a:t> root causes clearly.</a:t>
            </a:r>
          </a:p>
          <a:p>
            <a:r>
              <a:rPr lang="en-US"/>
              <a:t>Limitation</a:t>
            </a:r>
            <a:endParaRPr lang="en-US" dirty="0"/>
          </a:p>
          <a:p>
            <a:r>
              <a:rPr lang="en-US" dirty="0"/>
              <a:t>Does not </a:t>
            </a:r>
            <a:r>
              <a:rPr lang="en-US" dirty="0" err="1"/>
              <a:t>prioritise</a:t>
            </a:r>
            <a:r>
              <a:rPr lang="en-US" dirty="0"/>
              <a:t> which causes are most significant.</a:t>
            </a:r>
          </a:p>
          <a:p>
            <a:endParaRPr lang="en-US" dirty="0"/>
          </a:p>
          <a:p>
            <a:r>
              <a:rPr lang="en-US"/>
              <a:t>Evaluation:</a:t>
            </a:r>
            <a:endParaRPr lang="en-US" dirty="0"/>
          </a:p>
          <a:p>
            <a:r>
              <a:rPr lang="en-US" dirty="0"/>
              <a:t>A Fishbone Diagram helps </a:t>
            </a:r>
            <a:r>
              <a:rPr lang="en-US" dirty="0" err="1"/>
              <a:t>organise</a:t>
            </a:r>
            <a:r>
              <a:rPr lang="en-US" dirty="0"/>
              <a:t> root causes logically, although it does not indicate which causes have the greatest impact (Ishikawa, 1985).</a:t>
            </a:r>
          </a:p>
          <a:p>
            <a:br>
              <a:rPr lang="en-US" dirty="0"/>
            </a:br>
            <a:br>
              <a:rPr lang="en-US" dirty="0"/>
            </a:br>
            <a:endParaRPr lang="en-US" dirty="0"/>
          </a:p>
          <a:p>
            <a:br>
              <a:rPr lang="en-US" dirty="0"/>
            </a:b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3C5A882-7561-4036-8DC0-41E3C4616CFE}" type="slidenum">
              <a:rPr lang="en-GB"/>
              <a:t>7</a:t>
            </a:fld>
            <a:endParaRPr lang="en-GB"/>
          </a:p>
        </p:txBody>
      </p:sp>
    </p:spTree>
    <p:extLst>
      <p:ext uri="{BB962C8B-B14F-4D97-AF65-F5344CB8AC3E}">
        <p14:creationId xmlns:p14="http://schemas.microsoft.com/office/powerpoint/2010/main" val="3788821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rc.org.uk/" TargetMode="External"/><Relationship Id="rId2" Type="http://schemas.openxmlformats.org/officeDocument/2006/relationships/hyperlink" Target="https://www.bankofengland.co.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19200" y="2622323"/>
            <a:ext cx="9448800" cy="1924277"/>
          </a:xfrm>
        </p:spPr>
        <p:txBody>
          <a:bodyPr vert="horz" lIns="91440" tIns="45720" rIns="91440" bIns="45720" rtlCol="0" anchor="t">
            <a:normAutofit/>
          </a:bodyPr>
          <a:lstStyle/>
          <a:p>
            <a:pPr algn="just"/>
            <a:endParaRPr lang="en-GB" sz="1100">
              <a:latin typeface="Arial"/>
              <a:cs typeface="Arial"/>
            </a:endParaRPr>
          </a:p>
          <a:p>
            <a:br>
              <a:rPr lang="en-US"/>
            </a:br>
            <a:endParaRPr lang="en-US"/>
          </a:p>
        </p:txBody>
      </p:sp>
      <p:pic>
        <p:nvPicPr>
          <p:cNvPr id="4" name="Picture 3">
            <a:extLst>
              <a:ext uri="{FF2B5EF4-FFF2-40B4-BE49-F238E27FC236}">
                <a16:creationId xmlns:a16="http://schemas.microsoft.com/office/drawing/2014/main" id="{B375E203-2EF5-3F58-292B-8030C2E6F229}"/>
              </a:ext>
            </a:extLst>
          </p:cNvPr>
          <p:cNvPicPr>
            <a:picLocks noChangeAspect="1"/>
          </p:cNvPicPr>
          <p:nvPr/>
        </p:nvPicPr>
        <p:blipFill>
          <a:blip r:embed="rId2"/>
          <a:stretch>
            <a:fillRect/>
          </a:stretch>
        </p:blipFill>
        <p:spPr>
          <a:xfrm>
            <a:off x="133124" y="189366"/>
            <a:ext cx="3195410" cy="1725839"/>
          </a:xfrm>
          <a:prstGeom prst="rect">
            <a:avLst/>
          </a:prstGeom>
        </p:spPr>
      </p:pic>
      <p:sp>
        <p:nvSpPr>
          <p:cNvPr id="6" name="TextBox 5">
            <a:extLst>
              <a:ext uri="{FF2B5EF4-FFF2-40B4-BE49-F238E27FC236}">
                <a16:creationId xmlns:a16="http://schemas.microsoft.com/office/drawing/2014/main" id="{30D55D5E-E7B7-772A-456B-215740C32C0F}"/>
              </a:ext>
            </a:extLst>
          </p:cNvPr>
          <p:cNvSpPr txBox="1"/>
          <p:nvPr/>
        </p:nvSpPr>
        <p:spPr>
          <a:xfrm>
            <a:off x="132444" y="2188029"/>
            <a:ext cx="816428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a:latin typeface="Arial"/>
                <a:cs typeface="Arial"/>
              </a:rPr>
              <a:t>Submitted by : Hamad Gakou (2525596)</a:t>
            </a:r>
            <a:endParaRPr lang="en-US"/>
          </a:p>
          <a:p>
            <a:br>
              <a:rPr lang="en-US"/>
            </a:br>
            <a:endParaRPr lang="en-US"/>
          </a:p>
          <a:p>
            <a:pPr algn="just"/>
            <a:r>
              <a:rPr lang="en-GB" sz="1200">
                <a:latin typeface="Arial"/>
                <a:cs typeface="Arial"/>
              </a:rPr>
              <a:t>Supervisor's name: </a:t>
            </a:r>
            <a:r>
              <a:rPr lang="en-GB" sz="1200">
                <a:highlight>
                  <a:srgbClr val="FFFFFF"/>
                </a:highlight>
                <a:latin typeface="Arial"/>
                <a:cs typeface="Arial"/>
              </a:rPr>
              <a:t>RICHARD ASHAYE</a:t>
            </a:r>
            <a:endParaRPr lang="en-GB"/>
          </a:p>
          <a:p>
            <a:br>
              <a:rPr lang="en-US"/>
            </a:br>
            <a:endParaRPr lang="en-US"/>
          </a:p>
          <a:p>
            <a:pPr algn="just"/>
            <a:r>
              <a:rPr lang="en-GB" sz="1200">
                <a:latin typeface="Arial"/>
                <a:cs typeface="Arial"/>
              </a:rPr>
              <a:t>Date Sent: 11th of July 2026</a:t>
            </a:r>
            <a:endParaRPr lang="en-GB">
              <a:latin typeface="Aptos"/>
              <a:cs typeface="Arial"/>
            </a:endParaRPr>
          </a:p>
          <a:p>
            <a:br>
              <a:rPr lang="en-US"/>
            </a:br>
            <a:endParaRPr lang="en-US"/>
          </a:p>
          <a:p>
            <a:pPr algn="just"/>
            <a:r>
              <a:rPr lang="en-GB" sz="1200">
                <a:latin typeface="Arial"/>
                <a:cs typeface="Arial"/>
              </a:rPr>
              <a:t>Module Title: Problem solving and Decision Making</a:t>
            </a:r>
            <a:endParaRPr lang="en-GB"/>
          </a:p>
          <a:p>
            <a:br>
              <a:rPr lang="en-US"/>
            </a:br>
            <a:endParaRPr lang="en-US"/>
          </a:p>
          <a:p>
            <a:pPr algn="just"/>
            <a:r>
              <a:rPr lang="en-GB" sz="1200">
                <a:latin typeface="Arial"/>
                <a:cs typeface="Arial"/>
              </a:rPr>
              <a:t>Module Code: </a:t>
            </a:r>
            <a:r>
              <a:rPr lang="en-GB" sz="1100">
                <a:latin typeface="Arial"/>
                <a:cs typeface="Arial"/>
              </a:rPr>
              <a:t>LCLM4004 </a:t>
            </a:r>
            <a:endParaRPr lang="en-GB"/>
          </a:p>
          <a:p>
            <a:br>
              <a:rPr lang="en-US"/>
            </a:br>
            <a:endParaRPr lang="en-US"/>
          </a:p>
          <a:p>
            <a:pPr algn="just"/>
            <a:r>
              <a:rPr lang="en-GB" sz="1200">
                <a:latin typeface="Arial"/>
                <a:cs typeface="Arial"/>
              </a:rPr>
              <a:t>Submission Deadline: Monday 13th of July 2026 at 10:00am</a:t>
            </a:r>
            <a:endParaRPr lang="en-GB"/>
          </a:p>
          <a:p>
            <a:br>
              <a:rPr lang="en-US"/>
            </a:b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685A93-7F3D-F7DD-D1C9-8BDA41CE72FA}"/>
              </a:ext>
            </a:extLst>
          </p:cNvPr>
          <p:cNvSpPr>
            <a:spLocks noGrp="1"/>
          </p:cNvSpPr>
          <p:nvPr>
            <p:ph idx="1"/>
          </p:nvPr>
        </p:nvSpPr>
        <p:spPr>
          <a:xfrm>
            <a:off x="206829" y="417740"/>
            <a:ext cx="11146971" cy="5759223"/>
          </a:xfrm>
        </p:spPr>
        <p:txBody>
          <a:bodyPr vert="horz" lIns="91440" tIns="45720" rIns="91440" bIns="45720" rtlCol="0" anchor="t">
            <a:normAutofit/>
          </a:bodyPr>
          <a:lstStyle/>
          <a:p>
            <a:pPr>
              <a:buNone/>
            </a:pPr>
            <a:r>
              <a:rPr lang="en-GB" sz="1100" b="1" u="sng">
                <a:latin typeface="Arial"/>
                <a:cs typeface="Arial"/>
              </a:rPr>
              <a:t>Introduction</a:t>
            </a:r>
            <a:endParaRPr lang="en-US"/>
          </a:p>
          <a:p>
            <a:pPr>
              <a:buNone/>
            </a:pPr>
            <a:r>
              <a:rPr lang="en-GB" sz="1100" b="1">
                <a:latin typeface="Arial"/>
                <a:cs typeface="Arial"/>
              </a:rPr>
              <a:t>Aim</a:t>
            </a:r>
            <a:endParaRPr lang="en-GB" b="1"/>
          </a:p>
          <a:p>
            <a:pPr>
              <a:buFont typeface="Arial"/>
              <a:buChar char="•"/>
            </a:pPr>
            <a:r>
              <a:rPr lang="en-GB" sz="1100">
                <a:latin typeface="Arial"/>
                <a:cs typeface="Arial"/>
              </a:rPr>
              <a:t>Introduce Basil's Bakery</a:t>
            </a:r>
            <a:endParaRPr lang="en-GB"/>
          </a:p>
          <a:p>
            <a:pPr>
              <a:buFont typeface="Arial"/>
              <a:buChar char="•"/>
            </a:pPr>
            <a:r>
              <a:rPr lang="en-GB" sz="1100">
                <a:latin typeface="Arial"/>
                <a:cs typeface="Arial"/>
              </a:rPr>
              <a:t>Analyse causes of stagnant sales</a:t>
            </a:r>
            <a:endParaRPr lang="en-GB"/>
          </a:p>
          <a:p>
            <a:pPr>
              <a:buFont typeface="Arial"/>
              <a:buChar char="•"/>
            </a:pPr>
            <a:r>
              <a:rPr lang="en-GB" sz="1100">
                <a:latin typeface="Arial"/>
                <a:cs typeface="Arial"/>
              </a:rPr>
              <a:t>Apply 5W2H</a:t>
            </a:r>
            <a:endParaRPr lang="en-GB"/>
          </a:p>
          <a:p>
            <a:pPr>
              <a:buFont typeface="Arial"/>
              <a:buChar char="•"/>
            </a:pPr>
            <a:r>
              <a:rPr lang="en-GB" sz="1100">
                <a:latin typeface="Arial"/>
                <a:cs typeface="Arial"/>
              </a:rPr>
              <a:t>Apply PESTEL</a:t>
            </a:r>
            <a:endParaRPr lang="en-GB"/>
          </a:p>
          <a:p>
            <a:pPr>
              <a:buFont typeface="Arial"/>
              <a:buChar char="•"/>
            </a:pPr>
            <a:r>
              <a:rPr lang="en-GB" sz="1100">
                <a:latin typeface="Arial"/>
                <a:cs typeface="Arial"/>
              </a:rPr>
              <a:t>Apply Fishbone Diagram</a:t>
            </a:r>
            <a:endParaRPr lang="en-GB"/>
          </a:p>
          <a:p>
            <a:pPr>
              <a:buFont typeface="Arial"/>
              <a:buChar char="•"/>
            </a:pPr>
            <a:r>
              <a:rPr lang="en-GB" sz="1100">
                <a:latin typeface="Arial"/>
                <a:cs typeface="Arial"/>
              </a:rPr>
              <a:t>Present key findings</a:t>
            </a:r>
            <a:endParaRPr lang="en-GB"/>
          </a:p>
          <a:p>
            <a:pPr marL="0" indent="0">
              <a:buNone/>
            </a:pPr>
            <a:endParaRPr lang="en-GB" sz="1100" b="1">
              <a:latin typeface="Arial"/>
              <a:cs typeface="Arial"/>
            </a:endParaRPr>
          </a:p>
          <a:p>
            <a:pPr marL="0" indent="0">
              <a:buNone/>
            </a:pPr>
            <a:r>
              <a:rPr lang="en-GB" sz="1100" b="1">
                <a:latin typeface="Arial"/>
                <a:cs typeface="Arial"/>
              </a:rPr>
              <a:t>Context</a:t>
            </a:r>
            <a:endParaRPr lang="en-GB" b="1">
              <a:latin typeface="Aptos" panose="020B0004020202020204"/>
              <a:cs typeface="Arial"/>
            </a:endParaRPr>
          </a:p>
          <a:p>
            <a:pPr indent="0">
              <a:buNone/>
            </a:pPr>
            <a:endParaRPr lang="en-GB" sz="1100" b="1">
              <a:latin typeface="Arial"/>
              <a:cs typeface="Arial"/>
            </a:endParaRPr>
          </a:p>
          <a:p>
            <a:pPr>
              <a:buFont typeface="Arial"/>
              <a:buChar char="•"/>
            </a:pPr>
            <a:r>
              <a:rPr lang="en-GB" sz="1100">
                <a:latin typeface="Arial"/>
                <a:cs typeface="Arial"/>
              </a:rPr>
              <a:t>Independent artisan bakery</a:t>
            </a:r>
            <a:endParaRPr lang="en-GB"/>
          </a:p>
          <a:p>
            <a:pPr>
              <a:buFont typeface="Arial"/>
              <a:buChar char="•"/>
            </a:pPr>
            <a:r>
              <a:rPr lang="en-GB" sz="1100">
                <a:latin typeface="Arial"/>
                <a:cs typeface="Arial"/>
              </a:rPr>
              <a:t>Coventry retail park</a:t>
            </a:r>
            <a:endParaRPr lang="en-GB"/>
          </a:p>
          <a:p>
            <a:pPr>
              <a:buFont typeface="Arial"/>
              <a:buChar char="•"/>
            </a:pPr>
            <a:r>
              <a:rPr lang="en-GB" sz="1100">
                <a:latin typeface="Arial"/>
                <a:cs typeface="Arial"/>
              </a:rPr>
              <a:t>Opened in 2015</a:t>
            </a:r>
            <a:endParaRPr lang="en-GB"/>
          </a:p>
          <a:p>
            <a:pPr>
              <a:buFont typeface="Arial"/>
              <a:buChar char="•"/>
            </a:pPr>
            <a:r>
              <a:rPr lang="en-GB" sz="1100">
                <a:latin typeface="Arial"/>
                <a:cs typeface="Arial"/>
              </a:rPr>
              <a:t>Strong growth before COVID-19</a:t>
            </a:r>
            <a:endParaRPr lang="en-GB"/>
          </a:p>
          <a:p>
            <a:pPr>
              <a:buFont typeface="Arial"/>
              <a:buChar char="•"/>
            </a:pPr>
            <a:r>
              <a:rPr lang="en-GB" sz="1100">
                <a:latin typeface="Arial"/>
                <a:cs typeface="Arial"/>
              </a:rPr>
              <a:t>Sales remain </a:t>
            </a:r>
            <a:r>
              <a:rPr lang="en-GB" sz="1100" b="1">
                <a:latin typeface="Arial"/>
                <a:cs typeface="Arial"/>
              </a:rPr>
              <a:t>25% below 2019</a:t>
            </a:r>
            <a:endParaRPr lang="en-GB"/>
          </a:p>
          <a:p>
            <a:pPr marL="0" indent="0">
              <a:buNone/>
            </a:pPr>
            <a:endParaRPr lang="en-GB"/>
          </a:p>
        </p:txBody>
      </p:sp>
    </p:spTree>
    <p:extLst>
      <p:ext uri="{BB962C8B-B14F-4D97-AF65-F5344CB8AC3E}">
        <p14:creationId xmlns:p14="http://schemas.microsoft.com/office/powerpoint/2010/main" val="2212730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042264-F7C3-E03A-B179-85ADFBD86513}"/>
              </a:ext>
            </a:extLst>
          </p:cNvPr>
          <p:cNvSpPr>
            <a:spLocks noGrp="1"/>
          </p:cNvSpPr>
          <p:nvPr>
            <p:ph idx="1"/>
          </p:nvPr>
        </p:nvSpPr>
        <p:spPr>
          <a:xfrm>
            <a:off x="497115" y="403225"/>
            <a:ext cx="10856685" cy="5773738"/>
          </a:xfrm>
        </p:spPr>
        <p:txBody>
          <a:bodyPr vert="horz" lIns="91440" tIns="45720" rIns="91440" bIns="45720" rtlCol="0" anchor="t">
            <a:normAutofit/>
          </a:bodyPr>
          <a:lstStyle/>
          <a:p>
            <a:pPr>
              <a:buNone/>
            </a:pPr>
            <a:endParaRPr lang="en-GB" sz="1100" b="1" u="sng">
              <a:latin typeface="Arial"/>
              <a:cs typeface="Arial"/>
            </a:endParaRPr>
          </a:p>
          <a:p>
            <a:pPr>
              <a:buNone/>
            </a:pPr>
            <a:r>
              <a:rPr lang="en-GB" sz="1100" b="1" u="sng">
                <a:latin typeface="Arial"/>
                <a:cs typeface="Arial"/>
              </a:rPr>
              <a:t>Nature and Scope of the Issues</a:t>
            </a:r>
            <a:endParaRPr lang="en-US" b="1" u="sng"/>
          </a:p>
          <a:p>
            <a:pPr>
              <a:buNone/>
            </a:pPr>
            <a:r>
              <a:rPr lang="en-GB" sz="1100" u="sng">
                <a:latin typeface="Arial"/>
                <a:ea typeface="+mn-lt"/>
                <a:cs typeface="Arial"/>
              </a:rPr>
              <a:t>External Issues</a:t>
            </a:r>
            <a:endParaRPr lang="en-GB" sz="1100" u="sng" dirty="0">
              <a:latin typeface="Arial"/>
              <a:ea typeface="+mn-lt"/>
              <a:cs typeface="Arial"/>
            </a:endParaRPr>
          </a:p>
          <a:p>
            <a:pPr>
              <a:buFont typeface="Arial"/>
              <a:buChar char="•"/>
            </a:pPr>
            <a:r>
              <a:rPr lang="en-US" sz="1100">
                <a:latin typeface="Arial"/>
                <a:ea typeface="+mn-lt"/>
                <a:cs typeface="Arial"/>
              </a:rPr>
              <a:t>Decline in retail park footfall (British Retail Consortium, 2024)</a:t>
            </a:r>
            <a:endParaRPr lang="en-US" sz="1100">
              <a:latin typeface="Arial"/>
              <a:cs typeface="Arial"/>
            </a:endParaRPr>
          </a:p>
          <a:p>
            <a:pPr>
              <a:buFont typeface="Arial"/>
              <a:buChar char="•"/>
            </a:pPr>
            <a:r>
              <a:rPr lang="en-US" sz="1100">
                <a:latin typeface="Arial"/>
                <a:ea typeface="+mn-lt"/>
                <a:cs typeface="Arial"/>
              </a:rPr>
              <a:t>Hybrid working (Office for National Statistics, 2024)</a:t>
            </a:r>
            <a:endParaRPr lang="en-US" sz="1100">
              <a:latin typeface="Arial"/>
              <a:cs typeface="Arial"/>
            </a:endParaRPr>
          </a:p>
          <a:p>
            <a:pPr>
              <a:buFont typeface="Arial"/>
              <a:buChar char="•"/>
            </a:pPr>
            <a:r>
              <a:rPr lang="en-US" sz="1100">
                <a:latin typeface="Arial"/>
                <a:ea typeface="+mn-lt"/>
                <a:cs typeface="Arial"/>
              </a:rPr>
              <a:t>Shop closures (British Retail Consortium, 2024)</a:t>
            </a:r>
            <a:endParaRPr lang="en-US" sz="1100">
              <a:latin typeface="Arial"/>
              <a:cs typeface="Arial"/>
            </a:endParaRPr>
          </a:p>
          <a:p>
            <a:pPr>
              <a:buFont typeface="Arial"/>
              <a:buChar char="•"/>
            </a:pPr>
            <a:r>
              <a:rPr lang="en-US" sz="1100">
                <a:latin typeface="Arial"/>
                <a:ea typeface="+mn-lt"/>
                <a:cs typeface="Arial"/>
              </a:rPr>
              <a:t>Customers made redundant (Case Study, 2026)</a:t>
            </a:r>
            <a:endParaRPr lang="en-US" sz="1100">
              <a:latin typeface="Arial"/>
              <a:cs typeface="Arial"/>
            </a:endParaRPr>
          </a:p>
          <a:p>
            <a:pPr>
              <a:buFont typeface="Arial"/>
              <a:buChar char="•"/>
            </a:pPr>
            <a:r>
              <a:rPr lang="en-US" sz="1100">
                <a:latin typeface="Arial"/>
                <a:ea typeface="+mn-lt"/>
                <a:cs typeface="Arial"/>
              </a:rPr>
              <a:t>Inflation (Bank of England, 2024)</a:t>
            </a:r>
            <a:endParaRPr lang="en-US" sz="1100">
              <a:latin typeface="Arial"/>
              <a:cs typeface="Arial"/>
            </a:endParaRPr>
          </a:p>
          <a:p>
            <a:pPr>
              <a:buFont typeface="Arial"/>
              <a:buChar char="•"/>
            </a:pPr>
            <a:r>
              <a:rPr lang="en-US" sz="1100">
                <a:latin typeface="Arial"/>
                <a:ea typeface="+mn-lt"/>
                <a:cs typeface="Arial"/>
              </a:rPr>
              <a:t>Rising ingredient costs (Case Study, 2026)</a:t>
            </a:r>
            <a:endParaRPr lang="en-US" sz="1100">
              <a:latin typeface="Arial"/>
              <a:cs typeface="Arial"/>
            </a:endParaRPr>
          </a:p>
          <a:p>
            <a:pPr>
              <a:buFont typeface="Arial"/>
              <a:buChar char="•"/>
            </a:pPr>
            <a:endParaRPr lang="en-US" sz="1100" dirty="0">
              <a:latin typeface="Arial"/>
              <a:cs typeface="Arial"/>
            </a:endParaRPr>
          </a:p>
          <a:p>
            <a:pPr>
              <a:buNone/>
            </a:pPr>
            <a:r>
              <a:rPr lang="en-GB" sz="1100">
                <a:latin typeface="Arial"/>
                <a:cs typeface="Arial"/>
              </a:rPr>
              <a:t>Internal Issues</a:t>
            </a:r>
            <a:endParaRPr lang="en-GB"/>
          </a:p>
          <a:p>
            <a:pPr>
              <a:buFont typeface="Arial"/>
              <a:buChar char="•"/>
            </a:pPr>
            <a:r>
              <a:rPr lang="en-GB" sz="1100">
                <a:latin typeface="Arial"/>
                <a:cs typeface="Arial"/>
              </a:rPr>
              <a:t>No delivery service</a:t>
            </a:r>
            <a:endParaRPr lang="en-GB"/>
          </a:p>
          <a:p>
            <a:pPr>
              <a:buFont typeface="Arial"/>
              <a:buChar char="•"/>
            </a:pPr>
            <a:r>
              <a:rPr lang="en-GB" sz="1100">
                <a:latin typeface="Arial"/>
                <a:cs typeface="Arial"/>
              </a:rPr>
              <a:t>Cannot answer phone while baking</a:t>
            </a:r>
            <a:endParaRPr lang="en-GB"/>
          </a:p>
          <a:p>
            <a:pPr>
              <a:buFont typeface="Arial"/>
              <a:buChar char="•"/>
            </a:pPr>
            <a:r>
              <a:rPr lang="en-GB" sz="1100">
                <a:latin typeface="Arial"/>
                <a:cs typeface="Arial"/>
              </a:rPr>
              <a:t>No reliable pre-order system</a:t>
            </a:r>
            <a:endParaRPr lang="en-GB"/>
          </a:p>
          <a:p>
            <a:pPr>
              <a:buFont typeface="Arial"/>
              <a:buChar char="•"/>
            </a:pPr>
            <a:r>
              <a:rPr lang="en-GB" sz="1100">
                <a:latin typeface="Arial"/>
                <a:cs typeface="Arial"/>
              </a:rPr>
              <a:t>Long waiting times</a:t>
            </a:r>
            <a:endParaRPr lang="en-GB"/>
          </a:p>
          <a:p>
            <a:pPr>
              <a:buFont typeface="Arial"/>
              <a:buChar char="•"/>
            </a:pPr>
            <a:r>
              <a:rPr lang="en-GB" sz="1100">
                <a:latin typeface="Arial"/>
                <a:cs typeface="Arial"/>
              </a:rPr>
              <a:t>Dependence on walk-in customers</a:t>
            </a:r>
            <a:endParaRPr lang="en-GB"/>
          </a:p>
          <a:p>
            <a:pPr marL="0" indent="0">
              <a:buNone/>
            </a:pPr>
            <a:r>
              <a:rPr lang="en-GB" sz="1100">
                <a:latin typeface="Arial"/>
                <a:ea typeface="+mn-lt"/>
                <a:cs typeface="Arial"/>
              </a:rPr>
              <a:t>(Case Study, 2026)</a:t>
            </a:r>
            <a:endParaRPr lang="en-GB" sz="1100">
              <a:latin typeface="Arial"/>
              <a:cs typeface="Arial"/>
            </a:endParaRPr>
          </a:p>
        </p:txBody>
      </p:sp>
    </p:spTree>
    <p:extLst>
      <p:ext uri="{BB962C8B-B14F-4D97-AF65-F5344CB8AC3E}">
        <p14:creationId xmlns:p14="http://schemas.microsoft.com/office/powerpoint/2010/main" val="1230868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4019DE7-EECB-F443-EF9D-F4F7716A2AC6}"/>
              </a:ext>
            </a:extLst>
          </p:cNvPr>
          <p:cNvGraphicFramePr>
            <a:graphicFrameLocks noGrp="1"/>
          </p:cNvGraphicFramePr>
          <p:nvPr>
            <p:ph idx="1"/>
            <p:extLst>
              <p:ext uri="{D42A27DB-BD31-4B8C-83A1-F6EECF244321}">
                <p14:modId xmlns:p14="http://schemas.microsoft.com/office/powerpoint/2010/main" val="340054438"/>
              </p:ext>
            </p:extLst>
          </p:nvPr>
        </p:nvGraphicFramePr>
        <p:xfrm>
          <a:off x="838200" y="2427968"/>
          <a:ext cx="10515600" cy="2882900"/>
        </p:xfrm>
        <a:graphic>
          <a:graphicData uri="http://schemas.openxmlformats.org/drawingml/2006/table">
            <a:tbl>
              <a:tblPr bandRow="1">
                <a:tableStyleId>{5C22544A-7EE6-4342-B048-85BDC9FD1C3A}</a:tableStyleId>
              </a:tblPr>
              <a:tblGrid>
                <a:gridCol w="5257800">
                  <a:extLst>
                    <a:ext uri="{9D8B030D-6E8A-4147-A177-3AD203B41FA5}">
                      <a16:colId xmlns:a16="http://schemas.microsoft.com/office/drawing/2014/main" val="2383320027"/>
                    </a:ext>
                  </a:extLst>
                </a:gridCol>
                <a:gridCol w="5257800">
                  <a:extLst>
                    <a:ext uri="{9D8B030D-6E8A-4147-A177-3AD203B41FA5}">
                      <a16:colId xmlns:a16="http://schemas.microsoft.com/office/drawing/2014/main" val="2169004081"/>
                    </a:ext>
                  </a:extLst>
                </a:gridCol>
              </a:tblGrid>
              <a:tr h="317500">
                <a:tc>
                  <a:txBody>
                    <a:bodyPr/>
                    <a:lstStyle/>
                    <a:p>
                      <a:pPr algn="ctr" rtl="0" fontAlgn="t">
                        <a:spcBef>
                          <a:spcPts val="1200"/>
                        </a:spcBef>
                        <a:spcAft>
                          <a:spcPts val="1200"/>
                        </a:spcAft>
                        <a:buNone/>
                      </a:pPr>
                      <a:r>
                        <a:rPr lang="en-GB" sz="1100" b="1">
                          <a:effectLst/>
                          <a:latin typeface="Arial" panose="020B0604020202020204" pitchFamily="34" charset="0"/>
                        </a:rPr>
                        <a:t>Question</a:t>
                      </a:r>
                      <a:endParaRPr lang="en-GB">
                        <a:effectLst/>
                      </a:endParaRPr>
                    </a:p>
                  </a:txBody>
                  <a:tcPr marL="63500" marR="63500" marT="63500" marB="63500">
                    <a:lnL>
                      <a:noFill/>
                    </a:lnL>
                    <a:lnR>
                      <a:noFill/>
                    </a:lnR>
                    <a:lnT>
                      <a:noFill/>
                    </a:lnT>
                    <a:lnB>
                      <a:noFill/>
                    </a:lnB>
                    <a:noFill/>
                  </a:tcPr>
                </a:tc>
                <a:tc>
                  <a:txBody>
                    <a:bodyPr/>
                    <a:lstStyle/>
                    <a:p>
                      <a:pPr algn="ctr" rtl="0" fontAlgn="t">
                        <a:spcBef>
                          <a:spcPts val="1200"/>
                        </a:spcBef>
                        <a:spcAft>
                          <a:spcPts val="1200"/>
                        </a:spcAft>
                        <a:buNone/>
                      </a:pPr>
                      <a:r>
                        <a:rPr lang="en-GB" sz="1100" b="1">
                          <a:effectLst/>
                          <a:latin typeface="Arial" panose="020B0604020202020204" pitchFamily="34" charset="0"/>
                        </a:rPr>
                        <a:t>Basil's Bakery</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3983065845"/>
                  </a:ext>
                </a:extLst>
              </a:tr>
              <a:tr h="317500">
                <a:tc>
                  <a:txBody>
                    <a:bodyPr/>
                    <a:lstStyle/>
                    <a:p>
                      <a:pPr rtl="0" fontAlgn="t">
                        <a:spcBef>
                          <a:spcPts val="1200"/>
                        </a:spcBef>
                        <a:spcAft>
                          <a:spcPts val="1200"/>
                        </a:spcAft>
                        <a:buNone/>
                      </a:pPr>
                      <a:r>
                        <a:rPr lang="en-GB" sz="1100">
                          <a:effectLst/>
                          <a:latin typeface="Arial" panose="020B0604020202020204" pitchFamily="34" charset="0"/>
                        </a:rPr>
                        <a:t>What?</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Sales remain 25% below 2019.</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1186815976"/>
                  </a:ext>
                </a:extLst>
              </a:tr>
              <a:tr h="317500">
                <a:tc>
                  <a:txBody>
                    <a:bodyPr/>
                    <a:lstStyle/>
                    <a:p>
                      <a:pPr rtl="0" fontAlgn="t">
                        <a:spcBef>
                          <a:spcPts val="1200"/>
                        </a:spcBef>
                        <a:spcAft>
                          <a:spcPts val="1200"/>
                        </a:spcAft>
                        <a:buNone/>
                      </a:pPr>
                      <a:r>
                        <a:rPr lang="en-GB" sz="1100">
                          <a:effectLst/>
                          <a:latin typeface="Arial" panose="020B0604020202020204" pitchFamily="34" charset="0"/>
                        </a:rPr>
                        <a:t>Why?</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Reduced footfall, hybrid working, higher costs and operational limitations.</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3439769867"/>
                  </a:ext>
                </a:extLst>
              </a:tr>
              <a:tr h="317500">
                <a:tc>
                  <a:txBody>
                    <a:bodyPr/>
                    <a:lstStyle/>
                    <a:p>
                      <a:pPr rtl="0" fontAlgn="t">
                        <a:spcBef>
                          <a:spcPts val="1200"/>
                        </a:spcBef>
                        <a:spcAft>
                          <a:spcPts val="1200"/>
                        </a:spcAft>
                        <a:buNone/>
                      </a:pPr>
                      <a:r>
                        <a:rPr lang="en-GB" sz="1100">
                          <a:effectLst/>
                          <a:latin typeface="Arial" panose="020B0604020202020204" pitchFamily="34" charset="0"/>
                        </a:rPr>
                        <a:t>Who?</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Basil, customers, retail workers and office workers.</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2226859406"/>
                  </a:ext>
                </a:extLst>
              </a:tr>
              <a:tr h="317500">
                <a:tc>
                  <a:txBody>
                    <a:bodyPr/>
                    <a:lstStyle/>
                    <a:p>
                      <a:pPr rtl="0" fontAlgn="t">
                        <a:spcBef>
                          <a:spcPts val="1200"/>
                        </a:spcBef>
                        <a:spcAft>
                          <a:spcPts val="1200"/>
                        </a:spcAft>
                        <a:buNone/>
                      </a:pPr>
                      <a:r>
                        <a:rPr lang="en-GB" sz="1100">
                          <a:effectLst/>
                          <a:latin typeface="Arial" panose="020B0604020202020204" pitchFamily="34" charset="0"/>
                        </a:rPr>
                        <a:t>Where?</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Retail park in Coventry.</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1347130090"/>
                  </a:ext>
                </a:extLst>
              </a:tr>
              <a:tr h="317500">
                <a:tc>
                  <a:txBody>
                    <a:bodyPr/>
                    <a:lstStyle/>
                    <a:p>
                      <a:pPr rtl="0" fontAlgn="t">
                        <a:spcBef>
                          <a:spcPts val="1200"/>
                        </a:spcBef>
                        <a:spcAft>
                          <a:spcPts val="1200"/>
                        </a:spcAft>
                        <a:buNone/>
                      </a:pPr>
                      <a:r>
                        <a:rPr lang="en-GB" sz="1100">
                          <a:effectLst/>
                          <a:latin typeface="Arial" panose="020B0604020202020204" pitchFamily="34" charset="0"/>
                        </a:rPr>
                        <a:t>When?</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Since COVID-19, particularly 2023–2025.</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555587838"/>
                  </a:ext>
                </a:extLst>
              </a:tr>
              <a:tr h="488950">
                <a:tc>
                  <a:txBody>
                    <a:bodyPr/>
                    <a:lstStyle/>
                    <a:p>
                      <a:pPr rtl="0" fontAlgn="t">
                        <a:spcBef>
                          <a:spcPts val="1200"/>
                        </a:spcBef>
                        <a:spcAft>
                          <a:spcPts val="1200"/>
                        </a:spcAft>
                        <a:buNone/>
                      </a:pPr>
                      <a:r>
                        <a:rPr lang="en-GB" sz="1100">
                          <a:effectLst/>
                          <a:latin typeface="Arial" panose="020B0604020202020204" pitchFamily="34" charset="0"/>
                        </a:rPr>
                        <a:t>How?</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Customer numbers decreased while service limitations prevented alternative sales channels.</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196724047"/>
                  </a:ext>
                </a:extLst>
              </a:tr>
              <a:tr h="488950">
                <a:tc>
                  <a:txBody>
                    <a:bodyPr/>
                    <a:lstStyle/>
                    <a:p>
                      <a:pPr rtl="0" fontAlgn="t">
                        <a:spcBef>
                          <a:spcPts val="1200"/>
                        </a:spcBef>
                        <a:spcAft>
                          <a:spcPts val="1200"/>
                        </a:spcAft>
                        <a:buNone/>
                      </a:pPr>
                      <a:r>
                        <a:rPr lang="en-GB" sz="1100">
                          <a:effectLst/>
                          <a:latin typeface="Arial" panose="020B0604020202020204" pitchFamily="34" charset="0"/>
                        </a:rPr>
                        <a:t>How much?</a:t>
                      </a:r>
                      <a:endParaRPr lang="en-GB">
                        <a:effectLst/>
                      </a:endParaRPr>
                    </a:p>
                  </a:txBody>
                  <a:tcPr marL="63500" marR="63500" marT="63500" marB="63500">
                    <a:lnL>
                      <a:noFill/>
                    </a:lnL>
                    <a:lnR>
                      <a:noFill/>
                    </a:lnR>
                    <a:lnT>
                      <a:noFill/>
                    </a:lnT>
                    <a:lnB>
                      <a:noFill/>
                    </a:lnB>
                    <a:noFill/>
                  </a:tcPr>
                </a:tc>
                <a:tc>
                  <a:txBody>
                    <a:bodyPr/>
                    <a:lstStyle/>
                    <a:p>
                      <a:pPr rtl="0" fontAlgn="t">
                        <a:spcBef>
                          <a:spcPts val="1200"/>
                        </a:spcBef>
                        <a:spcAft>
                          <a:spcPts val="1200"/>
                        </a:spcAft>
                        <a:buNone/>
                      </a:pPr>
                      <a:r>
                        <a:rPr lang="en-GB" sz="1100">
                          <a:effectLst/>
                          <a:latin typeface="Arial" panose="020B0604020202020204" pitchFamily="34" charset="0"/>
                        </a:rPr>
                        <a:t>Around 25% reduction in sales plus increasing overhead costs.</a:t>
                      </a:r>
                      <a:endParaRPr lang="en-GB">
                        <a:effectLst/>
                      </a:endParaRPr>
                    </a:p>
                  </a:txBody>
                  <a:tcPr marL="63500" marR="63500" marT="63500" marB="63500">
                    <a:lnL>
                      <a:noFill/>
                    </a:lnL>
                    <a:lnR>
                      <a:noFill/>
                    </a:lnR>
                    <a:lnT>
                      <a:noFill/>
                    </a:lnT>
                    <a:lnB>
                      <a:noFill/>
                    </a:lnB>
                    <a:noFill/>
                  </a:tcPr>
                </a:tc>
                <a:extLst>
                  <a:ext uri="{0D108BD9-81ED-4DB2-BD59-A6C34878D82A}">
                    <a16:rowId xmlns:a16="http://schemas.microsoft.com/office/drawing/2014/main" val="3031640076"/>
                  </a:ext>
                </a:extLst>
              </a:tr>
            </a:tbl>
          </a:graphicData>
        </a:graphic>
      </p:graphicFrame>
      <p:sp>
        <p:nvSpPr>
          <p:cNvPr id="6" name="TextBox 5">
            <a:extLst>
              <a:ext uri="{FF2B5EF4-FFF2-40B4-BE49-F238E27FC236}">
                <a16:creationId xmlns:a16="http://schemas.microsoft.com/office/drawing/2014/main" id="{3F41208B-4E1A-A594-7A98-EDAA217ADC1C}"/>
              </a:ext>
            </a:extLst>
          </p:cNvPr>
          <p:cNvSpPr txBox="1"/>
          <p:nvPr/>
        </p:nvSpPr>
        <p:spPr>
          <a:xfrm>
            <a:off x="362858" y="1106716"/>
            <a:ext cx="971731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latin typeface="Arial"/>
                <a:ea typeface="Arial"/>
                <a:cs typeface="Arial"/>
              </a:rPr>
              <a:t>5W2H</a:t>
            </a:r>
            <a:endParaRPr lang="en-US" b="1">
              <a:latin typeface="Aptos" panose="020B0004020202020204"/>
              <a:ea typeface="Arial"/>
              <a:cs typeface="Arial"/>
            </a:endParaRPr>
          </a:p>
          <a:p>
            <a:endParaRPr lang="en-US" sz="1100">
              <a:latin typeface="Arial"/>
              <a:ea typeface="Arial"/>
              <a:cs typeface="Arial"/>
            </a:endParaRPr>
          </a:p>
          <a:p>
            <a:r>
              <a:rPr lang="en-US" sz="1100">
                <a:latin typeface="Arial"/>
                <a:ea typeface="Arial"/>
                <a:cs typeface="Arial"/>
              </a:rPr>
              <a:t>The 5W2H model is a problem-identification tool used to understand a business issue by asking seven structured questions (Slack</a:t>
            </a:r>
            <a:r>
              <a:rPr lang="en-US" sz="1100">
                <a:latin typeface="Arial"/>
                <a:ea typeface="+mn-lt"/>
                <a:cs typeface="Arial"/>
              </a:rPr>
              <a:t> and Brandon-Jones, 2023)</a:t>
            </a:r>
            <a:endParaRPr lang="en-US">
              <a:latin typeface="Arial"/>
              <a:cs typeface="Arial"/>
            </a:endParaRPr>
          </a:p>
          <a:p>
            <a:pPr algn="ctr"/>
            <a:endParaRPr lang="en-GB"/>
          </a:p>
        </p:txBody>
      </p:sp>
    </p:spTree>
    <p:extLst>
      <p:ext uri="{BB962C8B-B14F-4D97-AF65-F5344CB8AC3E}">
        <p14:creationId xmlns:p14="http://schemas.microsoft.com/office/powerpoint/2010/main" val="2201180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4868DE3-A4FF-452E-7410-9F0320BE146E}"/>
              </a:ext>
            </a:extLst>
          </p:cNvPr>
          <p:cNvGraphicFramePr>
            <a:graphicFrameLocks noGrp="1"/>
          </p:cNvGraphicFramePr>
          <p:nvPr>
            <p:ph idx="1"/>
            <p:extLst>
              <p:ext uri="{D42A27DB-BD31-4B8C-83A1-F6EECF244321}">
                <p14:modId xmlns:p14="http://schemas.microsoft.com/office/powerpoint/2010/main" val="742317050"/>
              </p:ext>
            </p:extLst>
          </p:nvPr>
        </p:nvGraphicFramePr>
        <p:xfrm>
          <a:off x="682171" y="1378857"/>
          <a:ext cx="10515596" cy="5462856"/>
        </p:xfrm>
        <a:graphic>
          <a:graphicData uri="http://schemas.openxmlformats.org/drawingml/2006/table">
            <a:tbl>
              <a:tblPr bandRow="1">
                <a:tableStyleId>{5C22544A-7EE6-4342-B048-85BDC9FD1C3A}</a:tableStyleId>
              </a:tblPr>
              <a:tblGrid>
                <a:gridCol w="3590192">
                  <a:extLst>
                    <a:ext uri="{9D8B030D-6E8A-4147-A177-3AD203B41FA5}">
                      <a16:colId xmlns:a16="http://schemas.microsoft.com/office/drawing/2014/main" val="637446445"/>
                    </a:ext>
                  </a:extLst>
                </a:gridCol>
                <a:gridCol w="3461236">
                  <a:extLst>
                    <a:ext uri="{9D8B030D-6E8A-4147-A177-3AD203B41FA5}">
                      <a16:colId xmlns:a16="http://schemas.microsoft.com/office/drawing/2014/main" val="599214283"/>
                    </a:ext>
                  </a:extLst>
                </a:gridCol>
                <a:gridCol w="3464168">
                  <a:extLst>
                    <a:ext uri="{9D8B030D-6E8A-4147-A177-3AD203B41FA5}">
                      <a16:colId xmlns:a16="http://schemas.microsoft.com/office/drawing/2014/main" val="3587882861"/>
                    </a:ext>
                  </a:extLst>
                </a:gridCol>
              </a:tblGrid>
              <a:tr h="2516456">
                <a:tc>
                  <a:txBody>
                    <a:bodyPr/>
                    <a:lstStyle/>
                    <a:p>
                      <a:pPr rtl="0" fontAlgn="t">
                        <a:buNone/>
                      </a:pPr>
                      <a:r>
                        <a:rPr lang="en-GB" sz="1100" u="sng">
                          <a:effectLst/>
                          <a:latin typeface="Arial" panose="020B0604020202020204" pitchFamily="34" charset="0"/>
                        </a:rPr>
                        <a:t>Political</a:t>
                      </a:r>
                      <a:endParaRPr lang="en-GB">
                        <a:effectLst/>
                      </a:endParaRPr>
                    </a:p>
                    <a:p>
                      <a:pPr rtl="0" fontAlgn="t">
                        <a:spcBef>
                          <a:spcPts val="1200"/>
                        </a:spcBef>
                        <a:spcAft>
                          <a:spcPts val="1200"/>
                        </a:spcAft>
                        <a:buNone/>
                      </a:pPr>
                      <a:r>
                        <a:rPr lang="en-GB" sz="1100">
                          <a:effectLst/>
                          <a:latin typeface="Arial" panose="020B0604020202020204" pitchFamily="34" charset="0"/>
                        </a:rPr>
                        <a:t>Business rates</a:t>
                      </a:r>
                      <a:endParaRPr lang="en-GB">
                        <a:effectLst/>
                      </a:endParaRPr>
                    </a:p>
                    <a:p>
                      <a:pPr rtl="0" fontAlgn="t">
                        <a:spcBef>
                          <a:spcPts val="1200"/>
                        </a:spcBef>
                        <a:spcAft>
                          <a:spcPts val="1200"/>
                        </a:spcAft>
                        <a:buNone/>
                      </a:pPr>
                      <a:r>
                        <a:rPr lang="en-GB" sz="1100">
                          <a:effectLst/>
                          <a:latin typeface="Arial" panose="020B0604020202020204" pitchFamily="34" charset="0"/>
                        </a:rPr>
                        <a:t>Food regulations</a:t>
                      </a:r>
                      <a:endParaRPr lang="en-GB">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GB" sz="1100" u="sng">
                          <a:effectLst/>
                          <a:latin typeface="Arial" panose="020B0604020202020204" pitchFamily="34" charset="0"/>
                        </a:rPr>
                        <a:t>Economic</a:t>
                      </a:r>
                      <a:endParaRPr lang="en-GB">
                        <a:effectLst/>
                      </a:endParaRPr>
                    </a:p>
                    <a:p>
                      <a:pPr lvl="0">
                        <a:buNone/>
                      </a:pPr>
                      <a:endParaRPr lang="en-GB" sz="1100" u="sng" dirty="0">
                        <a:effectLst/>
                        <a:latin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Inflation (Bank of England, 2024)</a:t>
                      </a:r>
                      <a:endParaRPr lang="en-GB" sz="1100">
                        <a:solidFill>
                          <a:schemeClr val="tx1"/>
                        </a:solidFill>
                        <a:latin typeface="Arial"/>
                        <a:cs typeface="Arial"/>
                      </a:endParaRPr>
                    </a:p>
                    <a:p>
                      <a:pPr marL="0" lvl="0" indent="0" algn="l">
                        <a:lnSpc>
                          <a:spcPct val="100000"/>
                        </a:lnSpc>
                        <a:spcBef>
                          <a:spcPts val="0"/>
                        </a:spcBef>
                        <a:spcAft>
                          <a:spcPts val="0"/>
                        </a:spcAft>
                        <a:buNone/>
                      </a:pPr>
                      <a:endParaRPr lang="en-GB" sz="1100" b="0" i="0" u="none" strike="noStrike" noProof="0" dirty="0">
                        <a:solidFill>
                          <a:schemeClr val="tx1"/>
                        </a:solidFill>
                        <a:effectLst/>
                        <a:latin typeface="Arial"/>
                        <a:cs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Higher rent (Case Study, 2026)</a:t>
                      </a:r>
                      <a:endParaRPr lang="en-GB" sz="1100">
                        <a:solidFill>
                          <a:schemeClr val="tx1"/>
                        </a:solidFill>
                        <a:latin typeface="Arial"/>
                        <a:cs typeface="Arial"/>
                      </a:endParaRPr>
                    </a:p>
                    <a:p>
                      <a:pPr marL="285750" lvl="0" indent="-285750" algn="l">
                        <a:lnSpc>
                          <a:spcPct val="100000"/>
                        </a:lnSpc>
                        <a:spcBef>
                          <a:spcPts val="0"/>
                        </a:spcBef>
                        <a:spcAft>
                          <a:spcPts val="0"/>
                        </a:spcAft>
                        <a:buFont typeface="Arial"/>
                        <a:buChar char="•"/>
                      </a:pPr>
                      <a:endParaRPr lang="en-GB" sz="1100" b="0" i="0" u="none" strike="noStrike" noProof="0" dirty="0">
                        <a:solidFill>
                          <a:schemeClr val="tx1"/>
                        </a:solidFill>
                        <a:effectLst/>
                        <a:latin typeface="Arial"/>
                        <a:cs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Higher energy bills (Bank of England, 2024)</a:t>
                      </a:r>
                      <a:endParaRPr lang="en-GB" sz="1100">
                        <a:solidFill>
                          <a:schemeClr val="tx1"/>
                        </a:solidFill>
                        <a:latin typeface="Arial"/>
                        <a:cs typeface="Arial"/>
                      </a:endParaRPr>
                    </a:p>
                    <a:p>
                      <a:pPr marL="0" lvl="0" indent="0" algn="l">
                        <a:lnSpc>
                          <a:spcPct val="100000"/>
                        </a:lnSpc>
                        <a:spcBef>
                          <a:spcPts val="0"/>
                        </a:spcBef>
                        <a:spcAft>
                          <a:spcPts val="0"/>
                        </a:spcAft>
                        <a:buNone/>
                      </a:pPr>
                      <a:endParaRPr lang="en-GB" sz="1100" b="0" i="0" u="none" strike="noStrike" noProof="0" dirty="0">
                        <a:solidFill>
                          <a:schemeClr val="tx1"/>
                        </a:solidFill>
                        <a:effectLst/>
                        <a:latin typeface="Arial"/>
                        <a:cs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Organic ingredient prices (Case Study, 2026)</a:t>
                      </a:r>
                      <a:endParaRPr lang="en-GB" sz="1100">
                        <a:solidFill>
                          <a:schemeClr val="tx1"/>
                        </a:solidFill>
                        <a:latin typeface="Arial"/>
                        <a:cs typeface="Arial"/>
                      </a:endParaRPr>
                    </a:p>
                    <a:p>
                      <a:pPr lvl="0">
                        <a:spcBef>
                          <a:spcPts val="1200"/>
                        </a:spcBef>
                        <a:spcAft>
                          <a:spcPts val="1200"/>
                        </a:spcAft>
                        <a:buNone/>
                      </a:pPr>
                      <a:endParaRPr lang="en-GB" sz="1100" dirty="0">
                        <a:effectLst/>
                        <a:latin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GB" sz="1100" u="sng">
                          <a:effectLst/>
                          <a:latin typeface="Arial" panose="020B0604020202020204" pitchFamily="34" charset="0"/>
                        </a:rPr>
                        <a:t>Social</a:t>
                      </a:r>
                      <a:endParaRPr lang="en-GB">
                        <a:effectLst/>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Hybrid working (Office for National Statistics, 2024)</a:t>
                      </a:r>
                      <a:endParaRPr lang="en-GB" sz="1100">
                        <a:solidFill>
                          <a:schemeClr val="tx1"/>
                        </a:solidFill>
                        <a:latin typeface="Arial"/>
                        <a:cs typeface="Arial"/>
                      </a:endParaRPr>
                    </a:p>
                    <a:p>
                      <a:pPr marL="0" lvl="0" indent="0" algn="l">
                        <a:lnSpc>
                          <a:spcPct val="100000"/>
                        </a:lnSpc>
                        <a:spcBef>
                          <a:spcPts val="0"/>
                        </a:spcBef>
                        <a:spcAft>
                          <a:spcPts val="0"/>
                        </a:spcAft>
                        <a:buNone/>
                      </a:pPr>
                      <a:endParaRPr lang="en-GB" sz="1100" b="0" i="0" u="none" strike="noStrike" noProof="0" dirty="0">
                        <a:solidFill>
                          <a:schemeClr val="tx1"/>
                        </a:solidFill>
                        <a:effectLst/>
                        <a:latin typeface="Arial"/>
                        <a:cs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Changing shopping behaviour (Kotler and Keller, 2022)</a:t>
                      </a:r>
                      <a:endParaRPr lang="en-GB" sz="1100">
                        <a:solidFill>
                          <a:schemeClr val="tx1"/>
                        </a:solidFill>
                        <a:latin typeface="Arial"/>
                        <a:cs typeface="Arial"/>
                      </a:endParaRPr>
                    </a:p>
                    <a:p>
                      <a:pPr marL="0" lvl="0" indent="0" algn="l">
                        <a:lnSpc>
                          <a:spcPct val="100000"/>
                        </a:lnSpc>
                        <a:spcBef>
                          <a:spcPts val="0"/>
                        </a:spcBef>
                        <a:spcAft>
                          <a:spcPts val="0"/>
                        </a:spcAft>
                        <a:buNone/>
                      </a:pPr>
                      <a:endParaRPr lang="en-GB" sz="1100" b="0" i="0" u="none" strike="noStrike" noProof="0" dirty="0">
                        <a:solidFill>
                          <a:schemeClr val="tx1"/>
                        </a:solidFill>
                        <a:effectLst/>
                        <a:latin typeface="Arial"/>
                        <a:cs typeface="Arial"/>
                      </a:endParaRPr>
                    </a:p>
                    <a:p>
                      <a:pPr marL="285750" lvl="0" indent="-285750" algn="l">
                        <a:lnSpc>
                          <a:spcPct val="100000"/>
                        </a:lnSpc>
                        <a:spcBef>
                          <a:spcPts val="0"/>
                        </a:spcBef>
                        <a:spcAft>
                          <a:spcPts val="0"/>
                        </a:spcAft>
                        <a:buFont typeface="Arial"/>
                        <a:buChar char="•"/>
                      </a:pPr>
                      <a:r>
                        <a:rPr lang="en-GB" sz="1100" b="0" i="0" u="none" strike="noStrike" noProof="0">
                          <a:solidFill>
                            <a:schemeClr val="tx1"/>
                          </a:solidFill>
                          <a:effectLst/>
                          <a:latin typeface="Arial"/>
                          <a:cs typeface="Arial"/>
                        </a:rPr>
                        <a:t>Growing demand for convenience (Kotler and Keller, 2022)</a:t>
                      </a:r>
                      <a:endParaRPr lang="en-GB" sz="1100">
                        <a:solidFill>
                          <a:schemeClr val="tx1"/>
                        </a:solidFill>
                        <a:latin typeface="Arial"/>
                        <a:cs typeface="Arial"/>
                      </a:endParaRPr>
                    </a:p>
                    <a:p>
                      <a:pPr lvl="0">
                        <a:spcBef>
                          <a:spcPts val="1200"/>
                        </a:spcBef>
                        <a:spcAft>
                          <a:spcPts val="1200"/>
                        </a:spcAft>
                        <a:buNone/>
                      </a:pPr>
                      <a:endParaRPr lang="en-GB" sz="1100" dirty="0">
                        <a:solidFill>
                          <a:schemeClr val="tx1"/>
                        </a:solidFill>
                        <a:effectLst/>
                        <a:latin typeface="Arial"/>
                        <a:cs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7924209"/>
                  </a:ext>
                </a:extLst>
              </a:tr>
              <a:tr h="2779058">
                <a:tc>
                  <a:txBody>
                    <a:bodyPr/>
                    <a:lstStyle/>
                    <a:p>
                      <a:pPr rtl="0" fontAlgn="t">
                        <a:buNone/>
                      </a:pPr>
                      <a:r>
                        <a:rPr lang="en-GB" sz="1100" u="sng">
                          <a:effectLst/>
                          <a:latin typeface="Arial"/>
                        </a:rPr>
                        <a:t>Technological</a:t>
                      </a:r>
                    </a:p>
                    <a:p>
                      <a:pPr marL="285750" lvl="0" indent="-285750" algn="l">
                        <a:lnSpc>
                          <a:spcPct val="100000"/>
                        </a:lnSpc>
                        <a:spcBef>
                          <a:spcPts val="0"/>
                        </a:spcBef>
                        <a:spcAft>
                          <a:spcPts val="0"/>
                        </a:spcAft>
                        <a:buFont typeface="Arial"/>
                        <a:buChar char="•"/>
                      </a:pPr>
                      <a:endParaRPr lang="en-GB" sz="1100" b="0" i="0" u="none" strike="noStrike" noProof="0" dirty="0">
                        <a:solidFill>
                          <a:srgbClr val="FFFFFF"/>
                        </a:solidFill>
                        <a:effectLst/>
                      </a:endParaRPr>
                    </a:p>
                    <a:p>
                      <a:pPr marL="0" lvl="0" indent="0" algn="l">
                        <a:lnSpc>
                          <a:spcPct val="100000"/>
                        </a:lnSpc>
                        <a:spcBef>
                          <a:spcPts val="0"/>
                        </a:spcBef>
                        <a:spcAft>
                          <a:spcPts val="0"/>
                        </a:spcAft>
                        <a:buFont typeface="Arial"/>
                        <a:buChar char="•"/>
                      </a:pPr>
                      <a:r>
                        <a:rPr lang="en-GB" sz="1100" b="0" i="0" u="none" strike="noStrike" noProof="0">
                          <a:latin typeface="Arial"/>
                          <a:cs typeface="Arial"/>
                        </a:rPr>
                        <a:t>Online ordering (Kotler and Keller, 2022)</a:t>
                      </a:r>
                      <a:endParaRPr lang="en-GB"/>
                    </a:p>
                    <a:p>
                      <a:pPr marL="0" lvl="0" indent="0" algn="l">
                        <a:lnSpc>
                          <a:spcPct val="100000"/>
                        </a:lnSpc>
                        <a:spcBef>
                          <a:spcPts val="0"/>
                        </a:spcBef>
                        <a:spcAft>
                          <a:spcPts val="0"/>
                        </a:spcAft>
                        <a:buNone/>
                      </a:pPr>
                      <a:endParaRPr lang="en-GB" sz="1100" b="0" i="0" u="none" strike="noStrike" noProof="0" dirty="0">
                        <a:latin typeface="Arial"/>
                        <a:cs typeface="Arial"/>
                      </a:endParaRPr>
                    </a:p>
                    <a:p>
                      <a:pPr marL="0" lvl="0" indent="0" algn="l">
                        <a:lnSpc>
                          <a:spcPct val="100000"/>
                        </a:lnSpc>
                        <a:spcBef>
                          <a:spcPts val="0"/>
                        </a:spcBef>
                        <a:spcAft>
                          <a:spcPts val="0"/>
                        </a:spcAft>
                        <a:buFont typeface="Arial"/>
                        <a:buChar char="•"/>
                      </a:pPr>
                      <a:r>
                        <a:rPr lang="en-GB" sz="1100" b="0" i="0" u="none" strike="noStrike" noProof="0">
                          <a:latin typeface="Arial"/>
                          <a:cs typeface="Arial"/>
                        </a:rPr>
                        <a:t>Delivery apps (Kotler and Keller, 2022)</a:t>
                      </a:r>
                      <a:endParaRPr lang="en-GB"/>
                    </a:p>
                    <a:p>
                      <a:pPr marL="0" lvl="0" indent="0" algn="l">
                        <a:lnSpc>
                          <a:spcPct val="100000"/>
                        </a:lnSpc>
                        <a:spcBef>
                          <a:spcPts val="0"/>
                        </a:spcBef>
                        <a:spcAft>
                          <a:spcPts val="0"/>
                        </a:spcAft>
                        <a:buNone/>
                      </a:pPr>
                      <a:endParaRPr lang="en-GB" sz="1100" b="0" i="0" u="none" strike="noStrike" noProof="0" dirty="0">
                        <a:latin typeface="Arial"/>
                        <a:cs typeface="Arial"/>
                      </a:endParaRPr>
                    </a:p>
                    <a:p>
                      <a:pPr marL="0" lvl="0" indent="0" algn="l">
                        <a:lnSpc>
                          <a:spcPct val="100000"/>
                        </a:lnSpc>
                        <a:spcBef>
                          <a:spcPts val="0"/>
                        </a:spcBef>
                        <a:spcAft>
                          <a:spcPts val="0"/>
                        </a:spcAft>
                        <a:buFont typeface="Arial"/>
                        <a:buChar char="•"/>
                      </a:pPr>
                      <a:r>
                        <a:rPr lang="en-GB" sz="1100" b="0" i="0" u="none" strike="noStrike" noProof="0">
                          <a:latin typeface="Arial"/>
                          <a:cs typeface="Arial"/>
                        </a:rPr>
                        <a:t>Digital payments (Kotler and Keller, 2022)</a:t>
                      </a:r>
                      <a:endParaRPr lang="en-GB"/>
                    </a:p>
                    <a:p>
                      <a:pPr marL="0" lvl="0" indent="0" algn="l">
                        <a:lnSpc>
                          <a:spcPct val="100000"/>
                        </a:lnSpc>
                        <a:spcBef>
                          <a:spcPts val="0"/>
                        </a:spcBef>
                        <a:spcAft>
                          <a:spcPts val="0"/>
                        </a:spcAft>
                        <a:buNone/>
                      </a:pPr>
                      <a:endParaRPr lang="en-US"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GB" sz="1100" u="sng">
                          <a:effectLst/>
                          <a:latin typeface="Arial" panose="020B0604020202020204" pitchFamily="34" charset="0"/>
                        </a:rPr>
                        <a:t>Environmental</a:t>
                      </a:r>
                      <a:endParaRPr lang="en-GB">
                        <a:effectLst/>
                      </a:endParaRPr>
                    </a:p>
                    <a:p>
                      <a:pPr lvl="0">
                        <a:buNone/>
                      </a:pPr>
                      <a:endParaRPr lang="en-GB" sz="1100" u="sng" dirty="0">
                        <a:effectLst/>
                        <a:latin typeface="Arial"/>
                      </a:endParaRPr>
                    </a:p>
                    <a:p>
                      <a:pPr lvl="0" algn="l">
                        <a:lnSpc>
                          <a:spcPct val="100000"/>
                        </a:lnSpc>
                        <a:spcBef>
                          <a:spcPts val="0"/>
                        </a:spcBef>
                        <a:spcAft>
                          <a:spcPts val="0"/>
                        </a:spcAft>
                        <a:buNone/>
                      </a:pPr>
                      <a:r>
                        <a:rPr lang="en-GB" sz="1100" b="0" i="0" u="none" strike="noStrike" noProof="0">
                          <a:effectLst/>
                          <a:latin typeface="Arial"/>
                          <a:cs typeface="Arial"/>
                        </a:rPr>
                        <a:t>Organic farming affected by weather (Case Study, 2026)</a:t>
                      </a:r>
                      <a:endParaRPr lang="en-GB"/>
                    </a:p>
                    <a:p>
                      <a:pPr lvl="0" algn="l">
                        <a:lnSpc>
                          <a:spcPct val="100000"/>
                        </a:lnSpc>
                        <a:spcBef>
                          <a:spcPts val="0"/>
                        </a:spcBef>
                        <a:spcAft>
                          <a:spcPts val="0"/>
                        </a:spcAft>
                        <a:buNone/>
                      </a:pPr>
                      <a:endParaRPr lang="en-GB" sz="1100" b="0" i="0" u="none" strike="noStrike" noProof="0" dirty="0">
                        <a:effectLst/>
                        <a:latin typeface="Arial"/>
                        <a:cs typeface="Arial"/>
                      </a:endParaRPr>
                    </a:p>
                    <a:p>
                      <a:pPr lvl="0" algn="l">
                        <a:lnSpc>
                          <a:spcPct val="100000"/>
                        </a:lnSpc>
                        <a:spcBef>
                          <a:spcPts val="0"/>
                        </a:spcBef>
                        <a:spcAft>
                          <a:spcPts val="0"/>
                        </a:spcAft>
                        <a:buNone/>
                      </a:pPr>
                      <a:r>
                        <a:rPr lang="en-GB" sz="1100" b="0" i="0" u="none" strike="noStrike" noProof="0">
                          <a:effectLst/>
                          <a:latin typeface="Arial"/>
                          <a:cs typeface="Arial"/>
                        </a:rPr>
                        <a:t>Climate change (Johnson, Scholes and Whittington, 2020)</a:t>
                      </a:r>
                      <a:endParaRPr lang="en-GB"/>
                    </a:p>
                    <a:p>
                      <a:pPr lvl="0">
                        <a:buNone/>
                      </a:pPr>
                      <a:br>
                        <a:rPr lang="en-US" dirty="0"/>
                      </a:br>
                      <a:endParaRPr lang="en-US" dirty="0"/>
                    </a:p>
                    <a:p>
                      <a:pPr marL="285750" lvl="0" indent="-285750" algn="l">
                        <a:lnSpc>
                          <a:spcPct val="100000"/>
                        </a:lnSpc>
                        <a:spcBef>
                          <a:spcPts val="0"/>
                        </a:spcBef>
                        <a:spcAft>
                          <a:spcPts val="0"/>
                        </a:spcAft>
                        <a:buFont typeface="Arial"/>
                        <a:buChar char="•"/>
                      </a:pPr>
                      <a:endParaRPr lang="en-GB" sz="1800" b="0" i="0" u="none" strike="noStrike" noProof="0" dirty="0">
                        <a:solidFill>
                          <a:srgbClr val="FFFFFF"/>
                        </a:solidFill>
                        <a:effectLst/>
                        <a:latin typeface="Aptos"/>
                      </a:endParaRPr>
                    </a:p>
                    <a:p>
                      <a:pPr lvl="0">
                        <a:buNone/>
                      </a:pPr>
                      <a:endParaRPr lang="en-GB" dirty="0">
                        <a:effectLst/>
                      </a:endParaRPr>
                    </a:p>
                    <a:p>
                      <a:pPr fontAlgn="t">
                        <a:buNone/>
                      </a:pPr>
                      <a:br>
                        <a:rPr lang="en-GB" dirty="0">
                          <a:effectLst/>
                        </a:rPr>
                      </a:br>
                      <a:endParaRPr lang="en-GB"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buNone/>
                      </a:pPr>
                      <a:r>
                        <a:rPr lang="en-GB" sz="1100" u="sng">
                          <a:effectLst/>
                          <a:latin typeface="Arial" panose="020B0604020202020204" pitchFamily="34" charset="0"/>
                        </a:rPr>
                        <a:t>Legal</a:t>
                      </a:r>
                      <a:endParaRPr lang="en-GB">
                        <a:effectLst/>
                      </a:endParaRPr>
                    </a:p>
                    <a:p>
                      <a:pPr fontAlgn="t">
                        <a:buNone/>
                      </a:pPr>
                      <a:endParaRPr lang="en-GB" sz="1100" b="0" i="0" u="none" strike="noStrike" noProof="0" dirty="0">
                        <a:effectLst/>
                        <a:latin typeface="Arial"/>
                        <a:cs typeface="Arial"/>
                      </a:endParaRPr>
                    </a:p>
                    <a:p>
                      <a:pPr lvl="0">
                        <a:buNone/>
                      </a:pPr>
                      <a:r>
                        <a:rPr lang="en-GB" sz="1100" b="0" i="0" u="none" strike="noStrike" noProof="0">
                          <a:effectLst/>
                          <a:latin typeface="Arial"/>
                          <a:cs typeface="Arial"/>
                        </a:rPr>
                        <a:t>Food hygiene regulations (Case Study, 2026)</a:t>
                      </a:r>
                      <a:endParaRPr lang="en-GB"/>
                    </a:p>
                    <a:p>
                      <a:pPr lvl="0">
                        <a:buNone/>
                      </a:pPr>
                      <a:endParaRPr lang="en-GB" sz="1100" b="0" i="0" u="none" strike="noStrike" noProof="0" dirty="0">
                        <a:effectLst/>
                        <a:latin typeface="Arial"/>
                        <a:cs typeface="Arial"/>
                      </a:endParaRPr>
                    </a:p>
                    <a:p>
                      <a:pPr lvl="0" algn="l">
                        <a:lnSpc>
                          <a:spcPct val="100000"/>
                        </a:lnSpc>
                        <a:spcBef>
                          <a:spcPts val="0"/>
                        </a:spcBef>
                        <a:spcAft>
                          <a:spcPts val="0"/>
                        </a:spcAft>
                        <a:buNone/>
                      </a:pPr>
                      <a:r>
                        <a:rPr lang="en-GB" sz="1100" b="0" i="0" u="none" strike="noStrike" noProof="0">
                          <a:effectLst/>
                          <a:latin typeface="Arial"/>
                          <a:cs typeface="Arial"/>
                        </a:rPr>
                        <a:t>Employment law (Johnson, Scholes and Whittington, 2020)</a:t>
                      </a:r>
                      <a:endParaRPr lang="en-GB"/>
                    </a:p>
                    <a:p>
                      <a:pPr lvl="0">
                        <a:buNone/>
                      </a:pPr>
                      <a:br>
                        <a:rPr lang="en-US" dirty="0"/>
                      </a:br>
                      <a:br>
                        <a:rPr lang="en-GB" dirty="0">
                          <a:effectLst/>
                        </a:rPr>
                      </a:br>
                      <a:endParaRPr lang="en-GB">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78846381"/>
                  </a:ext>
                </a:extLst>
              </a:tr>
            </a:tbl>
          </a:graphicData>
        </a:graphic>
      </p:graphicFrame>
      <p:sp>
        <p:nvSpPr>
          <p:cNvPr id="6" name="TextBox 5">
            <a:extLst>
              <a:ext uri="{FF2B5EF4-FFF2-40B4-BE49-F238E27FC236}">
                <a16:creationId xmlns:a16="http://schemas.microsoft.com/office/drawing/2014/main" id="{0A03D6D4-6584-AD79-C28C-3D7E340F7237}"/>
              </a:ext>
            </a:extLst>
          </p:cNvPr>
          <p:cNvSpPr txBox="1"/>
          <p:nvPr/>
        </p:nvSpPr>
        <p:spPr>
          <a:xfrm>
            <a:off x="689429" y="555172"/>
            <a:ext cx="10508342"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u="sng">
                <a:latin typeface="Arial"/>
                <a:ea typeface="Arial"/>
                <a:cs typeface="Arial"/>
              </a:rPr>
              <a:t>PESTEL</a:t>
            </a:r>
            <a:endParaRPr lang="en-US">
              <a:latin typeface="Aptos" panose="020B0004020202020204"/>
              <a:ea typeface="Arial"/>
              <a:cs typeface="Arial"/>
            </a:endParaRPr>
          </a:p>
          <a:p>
            <a:endParaRPr lang="en-US" sz="1100">
              <a:latin typeface="Arial"/>
              <a:ea typeface="Arial"/>
              <a:cs typeface="Arial"/>
            </a:endParaRPr>
          </a:p>
          <a:p>
            <a:r>
              <a:rPr lang="en-US" sz="1100" dirty="0">
                <a:latin typeface="Arial"/>
                <a:ea typeface="Arial"/>
                <a:cs typeface="Arial"/>
              </a:rPr>
              <a:t>PESTEL is a strategic framework used to </a:t>
            </a:r>
            <a:r>
              <a:rPr lang="en-US" sz="1100" dirty="0" err="1">
                <a:latin typeface="Arial"/>
                <a:ea typeface="Arial"/>
                <a:cs typeface="Arial"/>
              </a:rPr>
              <a:t>analyse</a:t>
            </a:r>
            <a:r>
              <a:rPr lang="en-US" sz="1100" dirty="0">
                <a:latin typeface="Arial"/>
                <a:ea typeface="Arial"/>
                <a:cs typeface="Arial"/>
              </a:rPr>
              <a:t> the external macro-environment affecting an </a:t>
            </a:r>
            <a:r>
              <a:rPr lang="en-US" sz="1100" dirty="0" err="1">
                <a:latin typeface="Arial"/>
                <a:ea typeface="Arial"/>
                <a:cs typeface="Arial"/>
              </a:rPr>
              <a:t>organisation.PESTEL</a:t>
            </a:r>
            <a:r>
              <a:rPr lang="en-US" sz="1100" dirty="0">
                <a:latin typeface="Arial"/>
                <a:ea typeface="Arial"/>
                <a:cs typeface="Arial"/>
              </a:rPr>
              <a:t> is a strategic framework used to </a:t>
            </a:r>
            <a:r>
              <a:rPr lang="en-US" sz="1100" dirty="0" err="1">
                <a:latin typeface="Arial"/>
                <a:ea typeface="Arial"/>
                <a:cs typeface="Arial"/>
              </a:rPr>
              <a:t>analyse</a:t>
            </a:r>
            <a:r>
              <a:rPr lang="en-US" sz="1100" dirty="0">
                <a:latin typeface="Arial"/>
                <a:ea typeface="Arial"/>
                <a:cs typeface="Arial"/>
              </a:rPr>
              <a:t> the external macro-environment affecting an </a:t>
            </a:r>
            <a:r>
              <a:rPr lang="en-US" sz="1100" dirty="0" err="1">
                <a:latin typeface="Arial"/>
                <a:ea typeface="Arial"/>
                <a:cs typeface="Arial"/>
              </a:rPr>
              <a:t>organisation</a:t>
            </a:r>
            <a:r>
              <a:rPr lang="en-US" sz="1100" dirty="0">
                <a:latin typeface="Arial"/>
                <a:ea typeface="Arial"/>
                <a:cs typeface="Arial"/>
              </a:rPr>
              <a:t> </a:t>
            </a:r>
            <a:r>
              <a:rPr lang="en-US" sz="1100" dirty="0">
                <a:latin typeface="Arial"/>
                <a:ea typeface="+mn-lt"/>
                <a:cs typeface="Arial"/>
              </a:rPr>
              <a:t>(Johnson, Scholes and Whittington, 2020)..</a:t>
            </a:r>
            <a:endParaRPr lang="en-US" sz="1100">
              <a:latin typeface="Arial"/>
              <a:cs typeface="Arial"/>
            </a:endParaRPr>
          </a:p>
          <a:p>
            <a:pPr algn="ctr"/>
            <a:endParaRPr lang="en-GB" sz="1100" dirty="0">
              <a:latin typeface="Arial"/>
              <a:cs typeface="Arial"/>
            </a:endParaRPr>
          </a:p>
        </p:txBody>
      </p:sp>
    </p:spTree>
    <p:extLst>
      <p:ext uri="{BB962C8B-B14F-4D97-AF65-F5344CB8AC3E}">
        <p14:creationId xmlns:p14="http://schemas.microsoft.com/office/powerpoint/2010/main" val="68333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2CDA05-6705-B8AC-7FB0-C5BAAD228FA4}"/>
              </a:ext>
            </a:extLst>
          </p:cNvPr>
          <p:cNvSpPr>
            <a:spLocks noGrp="1"/>
          </p:cNvSpPr>
          <p:nvPr>
            <p:ph idx="1"/>
          </p:nvPr>
        </p:nvSpPr>
        <p:spPr>
          <a:xfrm>
            <a:off x="278990" y="387658"/>
            <a:ext cx="11074810" cy="5789305"/>
          </a:xfrm>
        </p:spPr>
        <p:txBody>
          <a:bodyPr vert="horz" lIns="91440" tIns="45720" rIns="91440" bIns="45720" rtlCol="0" anchor="t">
            <a:normAutofit/>
          </a:bodyPr>
          <a:lstStyle/>
          <a:p>
            <a:pPr marL="0" indent="0">
              <a:buNone/>
            </a:pPr>
            <a:endParaRPr lang="en-GB"/>
          </a:p>
          <a:p>
            <a:pPr marL="0" indent="0">
              <a:buNone/>
            </a:pPr>
            <a:endParaRPr lang="en-GB" dirty="0"/>
          </a:p>
        </p:txBody>
      </p:sp>
      <p:sp>
        <p:nvSpPr>
          <p:cNvPr id="5" name="TextBox 4">
            <a:extLst>
              <a:ext uri="{FF2B5EF4-FFF2-40B4-BE49-F238E27FC236}">
                <a16:creationId xmlns:a16="http://schemas.microsoft.com/office/drawing/2014/main" id="{CA0B7098-2620-8A7F-3244-EDAFD06D1B68}"/>
              </a:ext>
            </a:extLst>
          </p:cNvPr>
          <p:cNvSpPr txBox="1"/>
          <p:nvPr/>
        </p:nvSpPr>
        <p:spPr>
          <a:xfrm>
            <a:off x="7709969" y="29831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SALES STAGNATION</a:t>
            </a:r>
            <a:endParaRPr lang="en-US"/>
          </a:p>
        </p:txBody>
      </p:sp>
      <p:cxnSp>
        <p:nvCxnSpPr>
          <p:cNvPr id="8" name="Straight Arrow Connector 7">
            <a:extLst>
              <a:ext uri="{FF2B5EF4-FFF2-40B4-BE49-F238E27FC236}">
                <a16:creationId xmlns:a16="http://schemas.microsoft.com/office/drawing/2014/main" id="{7D5CEF97-445B-00B1-B5F7-ABA42DA7D3DF}"/>
              </a:ext>
            </a:extLst>
          </p:cNvPr>
          <p:cNvCxnSpPr/>
          <p:nvPr/>
        </p:nvCxnSpPr>
        <p:spPr>
          <a:xfrm flipV="1">
            <a:off x="2808934" y="3174780"/>
            <a:ext cx="4713218" cy="66462"/>
          </a:xfrm>
          <a:prstGeom prst="straightConnector1">
            <a:avLst/>
          </a:prstGeom>
          <a:ln>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3A8A0474-A7A0-6EE8-CCDF-0FCEA166CC7A}"/>
              </a:ext>
            </a:extLst>
          </p:cNvPr>
          <p:cNvCxnSpPr/>
          <p:nvPr/>
        </p:nvCxnSpPr>
        <p:spPr>
          <a:xfrm flipV="1">
            <a:off x="3621707" y="2638243"/>
            <a:ext cx="247656" cy="641004"/>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3B1EA622-B545-3CA1-7585-8D6C08CD3B16}"/>
              </a:ext>
            </a:extLst>
          </p:cNvPr>
          <p:cNvCxnSpPr/>
          <p:nvPr/>
        </p:nvCxnSpPr>
        <p:spPr>
          <a:xfrm flipV="1">
            <a:off x="4986947" y="2611837"/>
            <a:ext cx="281449" cy="652616"/>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B3AEA1C8-AE08-CFFA-49B2-FCFD0D7638FA}"/>
              </a:ext>
            </a:extLst>
          </p:cNvPr>
          <p:cNvCxnSpPr/>
          <p:nvPr/>
        </p:nvCxnSpPr>
        <p:spPr>
          <a:xfrm flipH="1">
            <a:off x="6289389" y="2606921"/>
            <a:ext cx="388371" cy="588707"/>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AC7DF458-3857-B4C4-14E2-A444E9DE31A1}"/>
              </a:ext>
            </a:extLst>
          </p:cNvPr>
          <p:cNvCxnSpPr/>
          <p:nvPr/>
        </p:nvCxnSpPr>
        <p:spPr>
          <a:xfrm>
            <a:off x="3616397" y="3218514"/>
            <a:ext cx="201562" cy="588707"/>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55C0DA9F-B3D1-4678-2BD4-9B5656D9C0DE}"/>
              </a:ext>
            </a:extLst>
          </p:cNvPr>
          <p:cNvSpPr txBox="1"/>
          <p:nvPr/>
        </p:nvSpPr>
        <p:spPr>
          <a:xfrm>
            <a:off x="3155809" y="2303420"/>
            <a:ext cx="2042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Customers               </a:t>
            </a:r>
          </a:p>
        </p:txBody>
      </p:sp>
      <p:sp>
        <p:nvSpPr>
          <p:cNvPr id="4" name="TextBox 3">
            <a:extLst>
              <a:ext uri="{FF2B5EF4-FFF2-40B4-BE49-F238E27FC236}">
                <a16:creationId xmlns:a16="http://schemas.microsoft.com/office/drawing/2014/main" id="{293EDC80-0E41-6777-E639-22F0C6C899FC}"/>
              </a:ext>
            </a:extLst>
          </p:cNvPr>
          <p:cNvSpPr txBox="1"/>
          <p:nvPr/>
        </p:nvSpPr>
        <p:spPr>
          <a:xfrm>
            <a:off x="4906464" y="22797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Methods</a:t>
            </a:r>
          </a:p>
        </p:txBody>
      </p:sp>
      <p:sp>
        <p:nvSpPr>
          <p:cNvPr id="6" name="TextBox 5">
            <a:extLst>
              <a:ext uri="{FF2B5EF4-FFF2-40B4-BE49-F238E27FC236}">
                <a16:creationId xmlns:a16="http://schemas.microsoft.com/office/drawing/2014/main" id="{4037F2C4-C713-C332-A7CB-28EC03954EAA}"/>
              </a:ext>
            </a:extLst>
          </p:cNvPr>
          <p:cNvSpPr txBox="1"/>
          <p:nvPr/>
        </p:nvSpPr>
        <p:spPr>
          <a:xfrm>
            <a:off x="6262038" y="230479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Materials</a:t>
            </a:r>
          </a:p>
        </p:txBody>
      </p:sp>
      <p:sp>
        <p:nvSpPr>
          <p:cNvPr id="7" name="TextBox 6">
            <a:extLst>
              <a:ext uri="{FF2B5EF4-FFF2-40B4-BE49-F238E27FC236}">
                <a16:creationId xmlns:a16="http://schemas.microsoft.com/office/drawing/2014/main" id="{7DB918DC-765A-AC3E-C91D-4B44040207BC}"/>
              </a:ext>
            </a:extLst>
          </p:cNvPr>
          <p:cNvSpPr txBox="1"/>
          <p:nvPr/>
        </p:nvSpPr>
        <p:spPr>
          <a:xfrm>
            <a:off x="2805713" y="363763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Environme</a:t>
            </a:r>
            <a:r>
              <a:rPr lang="en-GB"/>
              <a:t>nt</a:t>
            </a:r>
          </a:p>
        </p:txBody>
      </p:sp>
      <p:cxnSp>
        <p:nvCxnSpPr>
          <p:cNvPr id="13" name="Straight Arrow Connector 12">
            <a:extLst>
              <a:ext uri="{FF2B5EF4-FFF2-40B4-BE49-F238E27FC236}">
                <a16:creationId xmlns:a16="http://schemas.microsoft.com/office/drawing/2014/main" id="{91E94511-D439-F424-9178-9E7AB56A8D0C}"/>
              </a:ext>
            </a:extLst>
          </p:cNvPr>
          <p:cNvCxnSpPr/>
          <p:nvPr/>
        </p:nvCxnSpPr>
        <p:spPr>
          <a:xfrm>
            <a:off x="4993809" y="3246971"/>
            <a:ext cx="299884" cy="539546"/>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15CEFB36-038D-DB4D-14ED-8284A6459475}"/>
              </a:ext>
            </a:extLst>
          </p:cNvPr>
          <p:cNvCxnSpPr/>
          <p:nvPr/>
        </p:nvCxnSpPr>
        <p:spPr>
          <a:xfrm>
            <a:off x="6289721" y="3161834"/>
            <a:ext cx="416644" cy="545692"/>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6AE576DF-D3CC-F854-E4AB-C374FBB2AA37}"/>
              </a:ext>
            </a:extLst>
          </p:cNvPr>
          <p:cNvSpPr txBox="1"/>
          <p:nvPr/>
        </p:nvSpPr>
        <p:spPr>
          <a:xfrm>
            <a:off x="4445576" y="36237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Management</a:t>
            </a:r>
          </a:p>
        </p:txBody>
      </p:sp>
      <p:sp>
        <p:nvSpPr>
          <p:cNvPr id="16" name="TextBox 15">
            <a:extLst>
              <a:ext uri="{FF2B5EF4-FFF2-40B4-BE49-F238E27FC236}">
                <a16:creationId xmlns:a16="http://schemas.microsoft.com/office/drawing/2014/main" id="{D519A714-DFDA-C60B-9526-5D748D64AE45}"/>
              </a:ext>
            </a:extLst>
          </p:cNvPr>
          <p:cNvSpPr txBox="1"/>
          <p:nvPr/>
        </p:nvSpPr>
        <p:spPr>
          <a:xfrm>
            <a:off x="6337630" y="359963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Money</a:t>
            </a:r>
          </a:p>
        </p:txBody>
      </p:sp>
      <p:cxnSp>
        <p:nvCxnSpPr>
          <p:cNvPr id="18" name="Straight Arrow Connector 17">
            <a:extLst>
              <a:ext uri="{FF2B5EF4-FFF2-40B4-BE49-F238E27FC236}">
                <a16:creationId xmlns:a16="http://schemas.microsoft.com/office/drawing/2014/main" id="{9CB489F7-535E-52A0-6057-72CC0164D1A2}"/>
              </a:ext>
            </a:extLst>
          </p:cNvPr>
          <p:cNvCxnSpPr/>
          <p:nvPr/>
        </p:nvCxnSpPr>
        <p:spPr>
          <a:xfrm>
            <a:off x="3182120" y="3980155"/>
            <a:ext cx="342899" cy="582562"/>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F5F57E45-7607-9DB2-8EDF-692DFF8BAF03}"/>
              </a:ext>
            </a:extLst>
          </p:cNvPr>
          <p:cNvCxnSpPr/>
          <p:nvPr/>
        </p:nvCxnSpPr>
        <p:spPr>
          <a:xfrm>
            <a:off x="5000670" y="3969477"/>
            <a:ext cx="269159" cy="564126"/>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6DE904E-CC03-4287-FE18-58ED08A4FE84}"/>
              </a:ext>
            </a:extLst>
          </p:cNvPr>
          <p:cNvCxnSpPr/>
          <p:nvPr/>
        </p:nvCxnSpPr>
        <p:spPr>
          <a:xfrm>
            <a:off x="6513513" y="3967864"/>
            <a:ext cx="263014" cy="502675"/>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EE6AAFF4-A777-C43C-FD1F-1371CDD99C63}"/>
              </a:ext>
            </a:extLst>
          </p:cNvPr>
          <p:cNvCxnSpPr/>
          <p:nvPr/>
        </p:nvCxnSpPr>
        <p:spPr>
          <a:xfrm flipV="1">
            <a:off x="3621886" y="1731587"/>
            <a:ext cx="355191" cy="578873"/>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9B9D0C3C-8C1A-DEBC-3CF2-204858927FDB}"/>
              </a:ext>
            </a:extLst>
          </p:cNvPr>
          <p:cNvCxnSpPr/>
          <p:nvPr/>
        </p:nvCxnSpPr>
        <p:spPr>
          <a:xfrm flipV="1">
            <a:off x="5356433" y="1732721"/>
            <a:ext cx="441222" cy="591164"/>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A2C630C5-3E5B-B22C-9B50-E8527D143B62}"/>
              </a:ext>
            </a:extLst>
          </p:cNvPr>
          <p:cNvCxnSpPr/>
          <p:nvPr/>
        </p:nvCxnSpPr>
        <p:spPr>
          <a:xfrm flipV="1">
            <a:off x="6748877" y="1831938"/>
            <a:ext cx="428933" cy="492841"/>
          </a:xfrm>
          <a:prstGeom prst="straightConnector1">
            <a:avLst/>
          </a:prstGeom>
          <a:ln>
            <a:solidFill>
              <a:schemeClr val="bg2">
                <a:lumMod val="50000"/>
              </a:schemeClr>
            </a:solidFill>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75C92FF9-A275-424F-4DA2-D51825F06C8B}"/>
              </a:ext>
            </a:extLst>
          </p:cNvPr>
          <p:cNvSpPr txBox="1"/>
          <p:nvPr/>
        </p:nvSpPr>
        <p:spPr>
          <a:xfrm>
            <a:off x="2634263" y="4571712"/>
            <a:ext cx="2743200" cy="4975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Shop closures</a:t>
            </a:r>
          </a:p>
          <a:p>
            <a:pPr marL="285750" indent="-285750">
              <a:lnSpc>
                <a:spcPct val="90000"/>
              </a:lnSpc>
              <a:spcBef>
                <a:spcPts val="1000"/>
              </a:spcBef>
              <a:buFont typeface="Arial,Sans-Serif"/>
              <a:buChar char="•"/>
            </a:pPr>
            <a:r>
              <a:rPr lang="en-GB" sz="1000">
                <a:latin typeface="Arial"/>
                <a:cs typeface="Arial"/>
              </a:rPr>
              <a:t>Retail park decline</a:t>
            </a:r>
            <a:endParaRPr lang="en-GB"/>
          </a:p>
        </p:txBody>
      </p:sp>
      <p:sp>
        <p:nvSpPr>
          <p:cNvPr id="26" name="TextBox 25">
            <a:extLst>
              <a:ext uri="{FF2B5EF4-FFF2-40B4-BE49-F238E27FC236}">
                <a16:creationId xmlns:a16="http://schemas.microsoft.com/office/drawing/2014/main" id="{7961C782-FC11-A9D2-5A2D-3004F6BC06CD}"/>
              </a:ext>
            </a:extLst>
          </p:cNvPr>
          <p:cNvSpPr txBox="1"/>
          <p:nvPr/>
        </p:nvSpPr>
        <p:spPr>
          <a:xfrm>
            <a:off x="3156886" y="1246248"/>
            <a:ext cx="2743200" cy="774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Hybrid working</a:t>
            </a:r>
          </a:p>
          <a:p>
            <a:pPr marL="285750" indent="-285750">
              <a:lnSpc>
                <a:spcPct val="90000"/>
              </a:lnSpc>
              <a:spcBef>
                <a:spcPts val="1000"/>
              </a:spcBef>
              <a:buFont typeface="Arial,Sans-Serif"/>
              <a:buChar char="•"/>
            </a:pPr>
            <a:r>
              <a:rPr lang="en-GB" sz="1000">
                <a:latin typeface="Arial"/>
                <a:cs typeface="Arial"/>
              </a:rPr>
              <a:t>Fewer shoppers</a:t>
            </a:r>
          </a:p>
          <a:p>
            <a:pPr algn="l"/>
            <a:endParaRPr lang="en-GB" dirty="0"/>
          </a:p>
        </p:txBody>
      </p:sp>
      <p:sp>
        <p:nvSpPr>
          <p:cNvPr id="27" name="TextBox 26">
            <a:extLst>
              <a:ext uri="{FF2B5EF4-FFF2-40B4-BE49-F238E27FC236}">
                <a16:creationId xmlns:a16="http://schemas.microsoft.com/office/drawing/2014/main" id="{56F6751A-F84A-3289-D6B7-199F1AF99A6D}"/>
              </a:ext>
            </a:extLst>
          </p:cNvPr>
          <p:cNvSpPr txBox="1"/>
          <p:nvPr/>
        </p:nvSpPr>
        <p:spPr>
          <a:xfrm>
            <a:off x="4780072" y="947268"/>
            <a:ext cx="2743200" cy="764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No delivery</a:t>
            </a:r>
          </a:p>
          <a:p>
            <a:pPr marL="285750" indent="-285750">
              <a:lnSpc>
                <a:spcPct val="90000"/>
              </a:lnSpc>
              <a:spcBef>
                <a:spcPts val="1000"/>
              </a:spcBef>
              <a:buFont typeface="Arial,Sans-Serif"/>
              <a:buChar char="•"/>
            </a:pPr>
            <a:r>
              <a:rPr lang="en-GB" sz="1000">
                <a:latin typeface="Arial"/>
                <a:cs typeface="Arial"/>
              </a:rPr>
              <a:t>Long queues</a:t>
            </a:r>
          </a:p>
          <a:p>
            <a:pPr marL="285750" indent="-285750">
              <a:lnSpc>
                <a:spcPct val="90000"/>
              </a:lnSpc>
              <a:spcBef>
                <a:spcPts val="1000"/>
              </a:spcBef>
              <a:buFont typeface="Arial,Sans-Serif"/>
              <a:buChar char="•"/>
            </a:pPr>
            <a:r>
              <a:rPr lang="en-GB" sz="1000">
                <a:latin typeface="Arial"/>
                <a:cs typeface="Arial"/>
              </a:rPr>
              <a:t>Poor pre-ordering</a:t>
            </a:r>
            <a:endParaRPr lang="en-GB"/>
          </a:p>
        </p:txBody>
      </p:sp>
      <p:sp>
        <p:nvSpPr>
          <p:cNvPr id="28" name="TextBox 27">
            <a:extLst>
              <a:ext uri="{FF2B5EF4-FFF2-40B4-BE49-F238E27FC236}">
                <a16:creationId xmlns:a16="http://schemas.microsoft.com/office/drawing/2014/main" id="{87C09556-D29C-675E-F3C1-449A58A36245}"/>
              </a:ext>
            </a:extLst>
          </p:cNvPr>
          <p:cNvSpPr txBox="1"/>
          <p:nvPr/>
        </p:nvSpPr>
        <p:spPr>
          <a:xfrm>
            <a:off x="6642969" y="1277888"/>
            <a:ext cx="2718620" cy="8767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Expensive organic ingredients</a:t>
            </a:r>
          </a:p>
          <a:p>
            <a:pPr marL="285750" indent="-285750">
              <a:lnSpc>
                <a:spcPct val="90000"/>
              </a:lnSpc>
              <a:spcBef>
                <a:spcPts val="1000"/>
              </a:spcBef>
              <a:buFont typeface="Arial,Sans-Serif"/>
              <a:buChar char="•"/>
            </a:pPr>
            <a:r>
              <a:rPr lang="en-GB" sz="1000">
                <a:latin typeface="Arial"/>
                <a:cs typeface="Arial"/>
              </a:rPr>
              <a:t>Supply uncertainty</a:t>
            </a:r>
          </a:p>
          <a:p>
            <a:pPr marL="228600">
              <a:lnSpc>
                <a:spcPct val="90000"/>
              </a:lnSpc>
              <a:spcBef>
                <a:spcPts val="1000"/>
              </a:spcBef>
            </a:pPr>
            <a:endParaRPr lang="en-GB" dirty="0"/>
          </a:p>
        </p:txBody>
      </p:sp>
      <p:sp>
        <p:nvSpPr>
          <p:cNvPr id="29" name="TextBox 28">
            <a:extLst>
              <a:ext uri="{FF2B5EF4-FFF2-40B4-BE49-F238E27FC236}">
                <a16:creationId xmlns:a16="http://schemas.microsoft.com/office/drawing/2014/main" id="{DA5C357F-3A4D-4736-24AA-011DB2C28A66}"/>
              </a:ext>
            </a:extLst>
          </p:cNvPr>
          <p:cNvSpPr txBox="1"/>
          <p:nvPr/>
        </p:nvSpPr>
        <p:spPr>
          <a:xfrm>
            <a:off x="6496501" y="4482565"/>
            <a:ext cx="2743200" cy="1041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Rising rent</a:t>
            </a:r>
          </a:p>
          <a:p>
            <a:pPr marL="285750" indent="-285750">
              <a:lnSpc>
                <a:spcPct val="90000"/>
              </a:lnSpc>
              <a:spcBef>
                <a:spcPts val="1000"/>
              </a:spcBef>
              <a:buFont typeface="Arial,Sans-Serif"/>
              <a:buChar char="•"/>
            </a:pPr>
            <a:r>
              <a:rPr lang="en-GB" sz="1000">
                <a:latin typeface="Arial"/>
                <a:cs typeface="Arial"/>
              </a:rPr>
              <a:t>Utilities</a:t>
            </a:r>
          </a:p>
          <a:p>
            <a:pPr marL="285750" indent="-285750">
              <a:lnSpc>
                <a:spcPct val="90000"/>
              </a:lnSpc>
              <a:spcBef>
                <a:spcPts val="1000"/>
              </a:spcBef>
              <a:buFont typeface="Arial,Sans-Serif"/>
              <a:buChar char="•"/>
            </a:pPr>
            <a:r>
              <a:rPr lang="en-GB" sz="1000">
                <a:latin typeface="Arial"/>
                <a:cs typeface="Arial"/>
              </a:rPr>
              <a:t>Insurance</a:t>
            </a:r>
          </a:p>
          <a:p>
            <a:pPr algn="l"/>
            <a:endParaRPr lang="en-GB" dirty="0"/>
          </a:p>
        </p:txBody>
      </p:sp>
      <p:sp>
        <p:nvSpPr>
          <p:cNvPr id="30" name="TextBox 29">
            <a:extLst>
              <a:ext uri="{FF2B5EF4-FFF2-40B4-BE49-F238E27FC236}">
                <a16:creationId xmlns:a16="http://schemas.microsoft.com/office/drawing/2014/main" id="{7512360B-641D-1F53-B16A-6B2E82427B43}"/>
              </a:ext>
            </a:extLst>
          </p:cNvPr>
          <p:cNvSpPr txBox="1"/>
          <p:nvPr/>
        </p:nvSpPr>
        <p:spPr>
          <a:xfrm>
            <a:off x="4526698" y="4620196"/>
            <a:ext cx="2743200" cy="774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1000">
                <a:latin typeface="Arial"/>
                <a:cs typeface="Arial"/>
              </a:rPr>
              <a:t>Basil cannot answer calls</a:t>
            </a:r>
          </a:p>
          <a:p>
            <a:pPr marL="285750" indent="-285750">
              <a:lnSpc>
                <a:spcPct val="90000"/>
              </a:lnSpc>
              <a:spcBef>
                <a:spcPts val="1000"/>
              </a:spcBef>
              <a:buFont typeface="Arial,Sans-Serif"/>
              <a:buChar char="•"/>
            </a:pPr>
            <a:r>
              <a:rPr lang="en-GB" sz="1000">
                <a:latin typeface="Arial"/>
                <a:cs typeface="Arial"/>
              </a:rPr>
              <a:t>Limited staff</a:t>
            </a:r>
          </a:p>
          <a:p>
            <a:pPr algn="l"/>
            <a:endParaRPr lang="en-GB" dirty="0"/>
          </a:p>
        </p:txBody>
      </p:sp>
      <p:sp>
        <p:nvSpPr>
          <p:cNvPr id="31" name="TextBox 30">
            <a:extLst>
              <a:ext uri="{FF2B5EF4-FFF2-40B4-BE49-F238E27FC236}">
                <a16:creationId xmlns:a16="http://schemas.microsoft.com/office/drawing/2014/main" id="{B39D2CEE-044C-8C84-9ECB-1239CB5408CD}"/>
              </a:ext>
            </a:extLst>
          </p:cNvPr>
          <p:cNvSpPr txBox="1"/>
          <p:nvPr/>
        </p:nvSpPr>
        <p:spPr>
          <a:xfrm>
            <a:off x="415839" y="172826"/>
            <a:ext cx="2743200" cy="774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GB" sz="1000">
                <a:latin typeface="Arial"/>
                <a:cs typeface="Arial"/>
              </a:rPr>
              <a:t>SALES STAGNATION</a:t>
            </a:r>
          </a:p>
          <a:p>
            <a:pPr marL="228600" indent="-228600">
              <a:lnSpc>
                <a:spcPct val="90000"/>
              </a:lnSpc>
              <a:spcBef>
                <a:spcPts val="1000"/>
              </a:spcBef>
            </a:pPr>
            <a:r>
              <a:rPr lang="en-GB" sz="1000">
                <a:latin typeface="Arial"/>
                <a:cs typeface="Arial"/>
              </a:rPr>
              <a:t>Branches</a:t>
            </a:r>
          </a:p>
          <a:p>
            <a:endParaRPr lang="en-GB" dirty="0"/>
          </a:p>
        </p:txBody>
      </p:sp>
      <p:sp>
        <p:nvSpPr>
          <p:cNvPr id="33" name="TextBox 32">
            <a:extLst>
              <a:ext uri="{FF2B5EF4-FFF2-40B4-BE49-F238E27FC236}">
                <a16:creationId xmlns:a16="http://schemas.microsoft.com/office/drawing/2014/main" id="{3354F2FC-CD33-B6D7-A9DB-5C1690B266BD}"/>
              </a:ext>
            </a:extLst>
          </p:cNvPr>
          <p:cNvSpPr txBox="1"/>
          <p:nvPr/>
        </p:nvSpPr>
        <p:spPr>
          <a:xfrm>
            <a:off x="1361005" y="5647764"/>
            <a:ext cx="2743200" cy="958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GB" sz="600" b="1">
                <a:latin typeface="Arial"/>
                <a:cs typeface="Arial"/>
              </a:rPr>
              <a:t>Fishbone Diagram</a:t>
            </a:r>
            <a:endParaRPr lang="en-US" sz="600" dirty="0">
              <a:latin typeface="Arial"/>
              <a:cs typeface="Arial"/>
            </a:endParaRPr>
          </a:p>
          <a:p>
            <a:pPr marL="228600" indent="-228600">
              <a:lnSpc>
                <a:spcPct val="90000"/>
              </a:lnSpc>
              <a:spcBef>
                <a:spcPts val="1000"/>
              </a:spcBef>
            </a:pPr>
            <a:r>
              <a:rPr lang="en-GB" sz="600">
                <a:latin typeface="Arial"/>
                <a:cs typeface="Arial"/>
              </a:rPr>
              <a:t>The Fishbone Diagram is a root-cause analysis tool that identifies the underlying causes of a business problem </a:t>
            </a:r>
            <a:r>
              <a:rPr lang="en-GB" sz="600"/>
              <a:t>(Ishikawa, 1985).</a:t>
            </a:r>
          </a:p>
          <a:p>
            <a:pPr marL="228600" indent="-228600">
              <a:lnSpc>
                <a:spcPct val="90000"/>
              </a:lnSpc>
              <a:spcBef>
                <a:spcPts val="1000"/>
              </a:spcBef>
            </a:pPr>
            <a:endParaRPr lang="en-GB" sz="600" dirty="0">
              <a:latin typeface="Arial"/>
              <a:cs typeface="Arial"/>
            </a:endParaRPr>
          </a:p>
          <a:p>
            <a:pPr algn="l"/>
            <a:endParaRPr lang="en-GB" dirty="0"/>
          </a:p>
        </p:txBody>
      </p:sp>
    </p:spTree>
    <p:extLst>
      <p:ext uri="{BB962C8B-B14F-4D97-AF65-F5344CB8AC3E}">
        <p14:creationId xmlns:p14="http://schemas.microsoft.com/office/powerpoint/2010/main" val="185753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83866-E4BB-3E40-AE1F-ACEA7844A94E}"/>
              </a:ext>
            </a:extLst>
          </p:cNvPr>
          <p:cNvSpPr>
            <a:spLocks noGrp="1"/>
          </p:cNvSpPr>
          <p:nvPr>
            <p:ph idx="1"/>
          </p:nvPr>
        </p:nvSpPr>
        <p:spPr>
          <a:xfrm>
            <a:off x="148772" y="1535339"/>
            <a:ext cx="11205028" cy="4641624"/>
          </a:xfrm>
        </p:spPr>
        <p:txBody>
          <a:bodyPr vert="horz" lIns="91440" tIns="45720" rIns="91440" bIns="45720" rtlCol="0" anchor="t">
            <a:normAutofit/>
          </a:bodyPr>
          <a:lstStyle/>
          <a:p>
            <a:pPr>
              <a:buNone/>
            </a:pPr>
            <a:r>
              <a:rPr lang="en-GB" sz="1100">
                <a:latin typeface="Arial"/>
                <a:cs typeface="Arial"/>
              </a:rPr>
              <a:t> Key Findings </a:t>
            </a:r>
            <a:endParaRPr lang="en-US"/>
          </a:p>
          <a:p>
            <a:pPr>
              <a:buFont typeface="Arial"/>
              <a:buChar char="•"/>
            </a:pPr>
            <a:r>
              <a:rPr lang="en-GB" sz="1100">
                <a:latin typeface="Arial"/>
                <a:cs typeface="Arial"/>
              </a:rPr>
              <a:t>Sales remain 25% below 2019.</a:t>
            </a:r>
            <a:endParaRPr lang="en-GB"/>
          </a:p>
          <a:p>
            <a:pPr>
              <a:buFont typeface="Arial"/>
              <a:buChar char="•"/>
            </a:pPr>
            <a:r>
              <a:rPr lang="en-GB" sz="1100">
                <a:latin typeface="Arial"/>
                <a:cs typeface="Arial"/>
              </a:rPr>
              <a:t>Customer behaviour has permanently changed.</a:t>
            </a:r>
            <a:endParaRPr lang="en-GB"/>
          </a:p>
          <a:p>
            <a:pPr>
              <a:buFont typeface="Arial"/>
              <a:buChar char="•"/>
            </a:pPr>
            <a:r>
              <a:rPr lang="en-GB" sz="1100">
                <a:latin typeface="Arial"/>
                <a:cs typeface="Arial"/>
              </a:rPr>
              <a:t>Hybrid working has reduced demand.</a:t>
            </a:r>
            <a:endParaRPr lang="en-GB"/>
          </a:p>
          <a:p>
            <a:pPr>
              <a:buFont typeface="Arial"/>
              <a:buChar char="•"/>
            </a:pPr>
            <a:r>
              <a:rPr lang="en-GB" sz="1100">
                <a:latin typeface="Arial"/>
                <a:cs typeface="Arial"/>
              </a:rPr>
              <a:t>Rising costs threaten profitability.</a:t>
            </a:r>
            <a:endParaRPr lang="en-GB"/>
          </a:p>
          <a:p>
            <a:pPr>
              <a:buFont typeface="Arial"/>
              <a:buChar char="•"/>
            </a:pPr>
            <a:r>
              <a:rPr lang="en-GB" sz="1100">
                <a:latin typeface="Arial"/>
                <a:cs typeface="Arial"/>
              </a:rPr>
              <a:t>Internal operational weaknesses reduce customer convenience.</a:t>
            </a:r>
            <a:endParaRPr lang="en-GB"/>
          </a:p>
          <a:p>
            <a:pPr>
              <a:buFont typeface="Arial"/>
              <a:buChar char="•"/>
            </a:pPr>
            <a:r>
              <a:rPr lang="en-GB" sz="1100">
                <a:latin typeface="Arial"/>
                <a:cs typeface="Arial"/>
              </a:rPr>
              <a:t>Multiple factors contribute to sales stagnation.</a:t>
            </a:r>
            <a:endParaRPr lang="en-GB"/>
          </a:p>
          <a:p>
            <a:pPr marL="0" indent="0">
              <a:buNone/>
            </a:pPr>
            <a:endParaRPr lang="en-GB"/>
          </a:p>
        </p:txBody>
      </p:sp>
    </p:spTree>
    <p:extLst>
      <p:ext uri="{BB962C8B-B14F-4D97-AF65-F5344CB8AC3E}">
        <p14:creationId xmlns:p14="http://schemas.microsoft.com/office/powerpoint/2010/main" val="4181300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554F7E-1E64-B0DE-539C-0E92272EA008}"/>
              </a:ext>
            </a:extLst>
          </p:cNvPr>
          <p:cNvSpPr>
            <a:spLocks noGrp="1"/>
          </p:cNvSpPr>
          <p:nvPr>
            <p:ph idx="1"/>
          </p:nvPr>
        </p:nvSpPr>
        <p:spPr>
          <a:xfrm>
            <a:off x="381000" y="548368"/>
            <a:ext cx="10972800" cy="5628595"/>
          </a:xfrm>
        </p:spPr>
        <p:txBody>
          <a:bodyPr vert="horz" lIns="91440" tIns="45720" rIns="91440" bIns="45720" rtlCol="0" anchor="t">
            <a:normAutofit/>
          </a:bodyPr>
          <a:lstStyle/>
          <a:p>
            <a:pPr marL="0" indent="0">
              <a:buNone/>
            </a:pPr>
            <a:r>
              <a:rPr lang="en-GB" sz="1100" b="1">
                <a:latin typeface="Arial"/>
                <a:cs typeface="Arial"/>
              </a:rPr>
              <a:t>References</a:t>
            </a:r>
          </a:p>
          <a:p>
            <a:pPr>
              <a:buNone/>
            </a:pPr>
            <a:r>
              <a:rPr lang="en-GB" sz="1100">
                <a:latin typeface="Arial"/>
                <a:cs typeface="Arial"/>
              </a:rPr>
              <a:t>Bank of England (2024) </a:t>
            </a:r>
            <a:r>
              <a:rPr lang="en-GB" sz="1100" i="1">
                <a:latin typeface="Arial"/>
                <a:cs typeface="Arial"/>
              </a:rPr>
              <a:t>Monetary Policy Report</a:t>
            </a:r>
            <a:r>
              <a:rPr lang="en-GB" sz="1100">
                <a:latin typeface="Arial"/>
                <a:cs typeface="Arial"/>
              </a:rPr>
              <a:t>. Available at: </a:t>
            </a:r>
            <a:r>
              <a:rPr lang="en-GB" sz="1100" dirty="0">
                <a:latin typeface="Arial"/>
                <a:cs typeface="Arial"/>
                <a:hlinkClick r:id="rId2"/>
              </a:rPr>
              <a:t>https://www.bankofengland.co.uk</a:t>
            </a:r>
            <a:r>
              <a:rPr lang="en-GB" sz="1100">
                <a:latin typeface="Arial"/>
                <a:cs typeface="Arial"/>
              </a:rPr>
              <a:t> (Accessed: 10 July 2026).</a:t>
            </a:r>
            <a:endParaRPr lang="en-GB"/>
          </a:p>
          <a:p>
            <a:pPr>
              <a:buNone/>
            </a:pPr>
            <a:r>
              <a:rPr lang="en-GB" sz="1100">
                <a:latin typeface="Arial"/>
                <a:cs typeface="Arial"/>
              </a:rPr>
              <a:t>British Retail Consortium (2024) </a:t>
            </a:r>
            <a:r>
              <a:rPr lang="en-GB" sz="1100" i="1">
                <a:latin typeface="Arial"/>
                <a:cs typeface="Arial"/>
              </a:rPr>
              <a:t>Retail Sales Monitor</a:t>
            </a:r>
            <a:r>
              <a:rPr lang="en-GB" sz="1100">
                <a:latin typeface="Arial"/>
                <a:cs typeface="Arial"/>
              </a:rPr>
              <a:t>. Available at: </a:t>
            </a:r>
            <a:r>
              <a:rPr lang="en-GB" sz="1100" dirty="0">
                <a:latin typeface="Arial"/>
                <a:cs typeface="Arial"/>
                <a:hlinkClick r:id="rId3"/>
              </a:rPr>
              <a:t>https://brc.org.uk</a:t>
            </a:r>
            <a:r>
              <a:rPr lang="en-GB" sz="1100">
                <a:latin typeface="Arial"/>
                <a:cs typeface="Arial"/>
              </a:rPr>
              <a:t> (Accessed: 10 July 2026).</a:t>
            </a:r>
            <a:endParaRPr lang="en-GB"/>
          </a:p>
          <a:p>
            <a:pPr>
              <a:buNone/>
            </a:pPr>
            <a:r>
              <a:rPr lang="en-GB" sz="1100">
                <a:latin typeface="Arial"/>
                <a:cs typeface="Arial"/>
              </a:rPr>
              <a:t>Ishikawa, K. (1985) </a:t>
            </a:r>
            <a:r>
              <a:rPr lang="en-GB" sz="1100" i="1">
                <a:latin typeface="Arial"/>
                <a:cs typeface="Arial"/>
              </a:rPr>
              <a:t>What Is Total Quality Control? The Japanese Way</a:t>
            </a:r>
            <a:r>
              <a:rPr lang="en-GB" sz="1100">
                <a:latin typeface="Arial"/>
                <a:cs typeface="Arial"/>
              </a:rPr>
              <a:t>. Englewood Cliffs, NJ: Prentice Hall.</a:t>
            </a:r>
            <a:endParaRPr lang="en-GB"/>
          </a:p>
          <a:p>
            <a:pPr>
              <a:buNone/>
            </a:pPr>
            <a:r>
              <a:rPr lang="en-GB" sz="1100" dirty="0">
                <a:latin typeface="Arial"/>
                <a:cs typeface="Arial"/>
              </a:rPr>
              <a:t>Johnson, G., Scholes, K. and Whittington, R. (2020) </a:t>
            </a:r>
            <a:r>
              <a:rPr lang="en-GB" sz="1100" i="1" dirty="0">
                <a:latin typeface="Arial"/>
                <a:cs typeface="Arial"/>
              </a:rPr>
              <a:t>Exploring Strategy</a:t>
            </a:r>
            <a:r>
              <a:rPr lang="en-GB" sz="1100" dirty="0">
                <a:latin typeface="Arial"/>
                <a:cs typeface="Arial"/>
              </a:rPr>
              <a:t>. 12th </a:t>
            </a:r>
            <a:r>
              <a:rPr lang="en-GB" sz="1100" dirty="0" err="1">
                <a:latin typeface="Arial"/>
                <a:cs typeface="Arial"/>
              </a:rPr>
              <a:t>edn</a:t>
            </a:r>
            <a:r>
              <a:rPr lang="en-GB" sz="1100" dirty="0">
                <a:latin typeface="Arial"/>
                <a:cs typeface="Arial"/>
              </a:rPr>
              <a:t>. Harlow: Pearson.</a:t>
            </a:r>
            <a:endParaRPr lang="en-GB" dirty="0"/>
          </a:p>
          <a:p>
            <a:pPr>
              <a:buNone/>
            </a:pPr>
            <a:r>
              <a:rPr lang="en-GB" sz="1100" dirty="0">
                <a:latin typeface="Arial"/>
                <a:cs typeface="Arial"/>
              </a:rPr>
              <a:t>Kotler, P. and Keller, K. (2022) </a:t>
            </a:r>
            <a:r>
              <a:rPr lang="en-GB" sz="1100" i="1" dirty="0">
                <a:latin typeface="Arial"/>
                <a:cs typeface="Arial"/>
              </a:rPr>
              <a:t>Marketing Management</a:t>
            </a:r>
            <a:r>
              <a:rPr lang="en-GB" sz="1100" dirty="0">
                <a:latin typeface="Arial"/>
                <a:cs typeface="Arial"/>
              </a:rPr>
              <a:t>. 16th </a:t>
            </a:r>
            <a:r>
              <a:rPr lang="en-GB" sz="1100" dirty="0" err="1">
                <a:latin typeface="Arial"/>
                <a:cs typeface="Arial"/>
              </a:rPr>
              <a:t>edn</a:t>
            </a:r>
            <a:r>
              <a:rPr lang="en-GB" sz="1100" dirty="0">
                <a:latin typeface="Arial"/>
                <a:cs typeface="Arial"/>
              </a:rPr>
              <a:t>. Harlow: Pearson.</a:t>
            </a:r>
            <a:endParaRPr lang="en-GB" dirty="0"/>
          </a:p>
          <a:p>
            <a:pPr>
              <a:buNone/>
            </a:pPr>
            <a:r>
              <a:rPr lang="en-GB" sz="1100">
                <a:latin typeface="Arial"/>
                <a:cs typeface="Arial"/>
              </a:rPr>
              <a:t>Office for National Statistics (2024) </a:t>
            </a:r>
            <a:r>
              <a:rPr lang="en-GB" sz="1100" i="1">
                <a:latin typeface="Arial"/>
                <a:cs typeface="Arial"/>
              </a:rPr>
              <a:t>Characteristics of Hybrid Working in Great Britain</a:t>
            </a:r>
            <a:r>
              <a:rPr lang="en-GB" sz="1100">
                <a:latin typeface="Arial"/>
                <a:cs typeface="Arial"/>
              </a:rPr>
              <a:t>. Available at: </a:t>
            </a:r>
            <a:r>
              <a:rPr lang="en-GB" sz="1100" dirty="0">
                <a:latin typeface="Arial"/>
                <a:cs typeface="Arial"/>
                <a:hlinkClick r:id="rId4"/>
              </a:rPr>
              <a:t>https://www.ons.gov.uk</a:t>
            </a:r>
            <a:r>
              <a:rPr lang="en-GB" sz="1100">
                <a:latin typeface="Arial"/>
                <a:cs typeface="Arial"/>
              </a:rPr>
              <a:t> (Accessed: 10 July 2026).</a:t>
            </a:r>
            <a:endParaRPr lang="en-GB"/>
          </a:p>
          <a:p>
            <a:pPr>
              <a:buNone/>
            </a:pPr>
            <a:r>
              <a:rPr lang="en-GB" sz="1100" dirty="0">
                <a:latin typeface="Arial"/>
                <a:cs typeface="Arial"/>
              </a:rPr>
              <a:t>Slack, N. and Brandon-Jones, A. (2023) </a:t>
            </a:r>
            <a:r>
              <a:rPr lang="en-GB" sz="1100" i="1" dirty="0">
                <a:latin typeface="Arial"/>
                <a:cs typeface="Arial"/>
              </a:rPr>
              <a:t>Operations Management</a:t>
            </a:r>
            <a:r>
              <a:rPr lang="en-GB" sz="1100" dirty="0">
                <a:latin typeface="Arial"/>
                <a:cs typeface="Arial"/>
              </a:rPr>
              <a:t>. 11th </a:t>
            </a:r>
            <a:r>
              <a:rPr lang="en-GB" sz="1100" dirty="0" err="1">
                <a:latin typeface="Arial"/>
                <a:cs typeface="Arial"/>
              </a:rPr>
              <a:t>edn</a:t>
            </a:r>
            <a:r>
              <a:rPr lang="en-GB" sz="1100" dirty="0">
                <a:latin typeface="Arial"/>
                <a:cs typeface="Arial"/>
              </a:rPr>
              <a:t>. Harlow: Pearson.</a:t>
            </a:r>
            <a:endParaRPr lang="en-GB" dirty="0"/>
          </a:p>
          <a:p>
            <a:pPr>
              <a:buNone/>
            </a:pPr>
            <a:r>
              <a:rPr lang="en-GB" sz="1100" b="1">
                <a:latin typeface="Arial"/>
                <a:cs typeface="Arial"/>
              </a:rPr>
              <a:t>Case Study</a:t>
            </a:r>
            <a:r>
              <a:rPr lang="en-GB" sz="1100">
                <a:latin typeface="Arial"/>
                <a:cs typeface="Arial"/>
              </a:rPr>
              <a:t> (2026) </a:t>
            </a:r>
            <a:r>
              <a:rPr lang="en-GB" sz="1100" i="1">
                <a:latin typeface="Arial"/>
                <a:cs typeface="Arial"/>
              </a:rPr>
              <a:t>Basil's Bakery Case Study</a:t>
            </a:r>
            <a:r>
              <a:rPr lang="en-GB" sz="1100">
                <a:latin typeface="Arial"/>
                <a:cs typeface="Arial"/>
              </a:rPr>
              <a:t>. Module assessment brief, Level 4 Problem Solving and Decision Making.</a:t>
            </a:r>
            <a:endParaRPr lang="en-GB"/>
          </a:p>
          <a:p>
            <a:pPr marL="0" indent="0">
              <a:buNone/>
            </a:pPr>
            <a:br>
              <a:rPr lang="en-US" dirty="0"/>
            </a:br>
            <a:endParaRPr lang="en-US" dirty="0"/>
          </a:p>
        </p:txBody>
      </p:sp>
    </p:spTree>
    <p:extLst>
      <p:ext uri="{BB962C8B-B14F-4D97-AF65-F5344CB8AC3E}">
        <p14:creationId xmlns:p14="http://schemas.microsoft.com/office/powerpoint/2010/main" val="3641209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263</cp:revision>
  <dcterms:created xsi:type="dcterms:W3CDTF">2026-07-09T23:07:43Z</dcterms:created>
  <dcterms:modified xsi:type="dcterms:W3CDTF">2026-07-10T21:15:27Z</dcterms:modified>
</cp:coreProperties>
</file>