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27"/>
  </p:notesMasterIdLst>
  <p:handoutMasterIdLst>
    <p:handoutMasterId r:id="rId28"/>
  </p:handoutMasterIdLst>
  <p:sldIdLst>
    <p:sldId id="284" r:id="rId2"/>
    <p:sldId id="285" r:id="rId3"/>
    <p:sldId id="286" r:id="rId4"/>
    <p:sldId id="287" r:id="rId5"/>
    <p:sldId id="288" r:id="rId6"/>
    <p:sldId id="307" r:id="rId7"/>
    <p:sldId id="308" r:id="rId8"/>
    <p:sldId id="289" r:id="rId9"/>
    <p:sldId id="290" r:id="rId10"/>
    <p:sldId id="299" r:id="rId11"/>
    <p:sldId id="292" r:id="rId12"/>
    <p:sldId id="291" r:id="rId13"/>
    <p:sldId id="293" r:id="rId14"/>
    <p:sldId id="294" r:id="rId15"/>
    <p:sldId id="305" r:id="rId16"/>
    <p:sldId id="295" r:id="rId17"/>
    <p:sldId id="306" r:id="rId18"/>
    <p:sldId id="296" r:id="rId19"/>
    <p:sldId id="297" r:id="rId20"/>
    <p:sldId id="298" r:id="rId21"/>
    <p:sldId id="300" r:id="rId22"/>
    <p:sldId id="301" r:id="rId23"/>
    <p:sldId id="302" r:id="rId24"/>
    <p:sldId id="303" r:id="rId25"/>
    <p:sldId id="304" r:id="rId26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26089A-018D-4F54-B0A4-07267A1C0146}" v="1" dt="2022-10-10T19:46:14.6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0" d="100"/>
          <a:sy n="120" d="100"/>
        </p:scale>
        <p:origin x="59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Hole" userId="a131402a-191c-4885-ab61-475e015fddd2" providerId="ADAL" clId="{32C52F1F-7039-4C3F-8D23-571F95FEA059}"/>
    <pc:docChg chg="undo custSel modSld">
      <pc:chgData name="Stephen Hole" userId="a131402a-191c-4885-ab61-475e015fddd2" providerId="ADAL" clId="{32C52F1F-7039-4C3F-8D23-571F95FEA059}" dt="2022-10-11T14:46:23.790" v="51" actId="14100"/>
      <pc:docMkLst>
        <pc:docMk/>
      </pc:docMkLst>
      <pc:sldChg chg="addSp delSp modSp mod">
        <pc:chgData name="Stephen Hole" userId="a131402a-191c-4885-ab61-475e015fddd2" providerId="ADAL" clId="{32C52F1F-7039-4C3F-8D23-571F95FEA059}" dt="2022-10-11T14:31:27.181" v="9" actId="14100"/>
        <pc:sldMkLst>
          <pc:docMk/>
          <pc:sldMk cId="1402378260" sldId="291"/>
        </pc:sldMkLst>
        <pc:spChg chg="add del mod">
          <ac:chgData name="Stephen Hole" userId="a131402a-191c-4885-ab61-475e015fddd2" providerId="ADAL" clId="{32C52F1F-7039-4C3F-8D23-571F95FEA059}" dt="2022-10-11T14:31:22.242" v="7" actId="22"/>
          <ac:spMkLst>
            <pc:docMk/>
            <pc:sldMk cId="1402378260" sldId="291"/>
            <ac:spMk id="5" creationId="{F018461E-728D-412C-A962-DA6741ABD12C}"/>
          </ac:spMkLst>
        </pc:spChg>
        <pc:picChg chg="del">
          <ac:chgData name="Stephen Hole" userId="a131402a-191c-4885-ab61-475e015fddd2" providerId="ADAL" clId="{32C52F1F-7039-4C3F-8D23-571F95FEA059}" dt="2022-10-11T14:31:15.519" v="6" actId="478"/>
          <ac:picMkLst>
            <pc:docMk/>
            <pc:sldMk cId="1402378260" sldId="291"/>
            <ac:picMk id="4" creationId="{00000000-0000-0000-0000-000000000000}"/>
          </ac:picMkLst>
        </pc:picChg>
        <pc:picChg chg="add mod ord">
          <ac:chgData name="Stephen Hole" userId="a131402a-191c-4885-ab61-475e015fddd2" providerId="ADAL" clId="{32C52F1F-7039-4C3F-8D23-571F95FEA059}" dt="2022-10-11T14:31:27.181" v="9" actId="14100"/>
          <ac:picMkLst>
            <pc:docMk/>
            <pc:sldMk cId="1402378260" sldId="291"/>
            <ac:picMk id="7" creationId="{37076C44-92A7-4CAF-818D-0D396C3AF625}"/>
          </ac:picMkLst>
        </pc:picChg>
      </pc:sldChg>
      <pc:sldChg chg="addSp delSp modSp mod">
        <pc:chgData name="Stephen Hole" userId="a131402a-191c-4885-ab61-475e015fddd2" providerId="ADAL" clId="{32C52F1F-7039-4C3F-8D23-571F95FEA059}" dt="2022-10-11T14:30:52.418" v="5" actId="14100"/>
        <pc:sldMkLst>
          <pc:docMk/>
          <pc:sldMk cId="1985977335" sldId="292"/>
        </pc:sldMkLst>
        <pc:spChg chg="add del mod">
          <ac:chgData name="Stephen Hole" userId="a131402a-191c-4885-ab61-475e015fddd2" providerId="ADAL" clId="{32C52F1F-7039-4C3F-8D23-571F95FEA059}" dt="2022-10-11T14:30:46.029" v="3" actId="22"/>
          <ac:spMkLst>
            <pc:docMk/>
            <pc:sldMk cId="1985977335" sldId="292"/>
            <ac:spMk id="5" creationId="{AB7C4DE4-7596-4831-8EF4-82515EEA13D7}"/>
          </ac:spMkLst>
        </pc:spChg>
        <pc:picChg chg="del">
          <ac:chgData name="Stephen Hole" userId="a131402a-191c-4885-ab61-475e015fddd2" providerId="ADAL" clId="{32C52F1F-7039-4C3F-8D23-571F95FEA059}" dt="2022-10-11T14:29:50.992" v="0" actId="478"/>
          <ac:picMkLst>
            <pc:docMk/>
            <pc:sldMk cId="1985977335" sldId="292"/>
            <ac:picMk id="4" creationId="{00000000-0000-0000-0000-000000000000}"/>
          </ac:picMkLst>
        </pc:picChg>
        <pc:picChg chg="add mod ord">
          <ac:chgData name="Stephen Hole" userId="a131402a-191c-4885-ab61-475e015fddd2" providerId="ADAL" clId="{32C52F1F-7039-4C3F-8D23-571F95FEA059}" dt="2022-10-11T14:30:52.418" v="5" actId="14100"/>
          <ac:picMkLst>
            <pc:docMk/>
            <pc:sldMk cId="1985977335" sldId="292"/>
            <ac:picMk id="7" creationId="{D357437A-33EC-4BE4-877F-91618749396B}"/>
          </ac:picMkLst>
        </pc:picChg>
      </pc:sldChg>
      <pc:sldChg chg="addSp delSp modSp mod">
        <pc:chgData name="Stephen Hole" userId="a131402a-191c-4885-ab61-475e015fddd2" providerId="ADAL" clId="{32C52F1F-7039-4C3F-8D23-571F95FEA059}" dt="2022-10-11T14:32:14.678" v="13" actId="14100"/>
        <pc:sldMkLst>
          <pc:docMk/>
          <pc:sldMk cId="3753260265" sldId="294"/>
        </pc:sldMkLst>
        <pc:spChg chg="add del mod">
          <ac:chgData name="Stephen Hole" userId="a131402a-191c-4885-ab61-475e015fddd2" providerId="ADAL" clId="{32C52F1F-7039-4C3F-8D23-571F95FEA059}" dt="2022-10-11T14:32:09.536" v="11" actId="22"/>
          <ac:spMkLst>
            <pc:docMk/>
            <pc:sldMk cId="3753260265" sldId="294"/>
            <ac:spMk id="5" creationId="{476D5BC7-3935-477D-9A21-B0AD2C71BAF9}"/>
          </ac:spMkLst>
        </pc:spChg>
        <pc:picChg chg="del">
          <ac:chgData name="Stephen Hole" userId="a131402a-191c-4885-ab61-475e015fddd2" providerId="ADAL" clId="{32C52F1F-7039-4C3F-8D23-571F95FEA059}" dt="2022-10-11T14:32:06.550" v="10" actId="478"/>
          <ac:picMkLst>
            <pc:docMk/>
            <pc:sldMk cId="3753260265" sldId="294"/>
            <ac:picMk id="4" creationId="{00000000-0000-0000-0000-000000000000}"/>
          </ac:picMkLst>
        </pc:picChg>
        <pc:picChg chg="add mod ord">
          <ac:chgData name="Stephen Hole" userId="a131402a-191c-4885-ab61-475e015fddd2" providerId="ADAL" clId="{32C52F1F-7039-4C3F-8D23-571F95FEA059}" dt="2022-10-11T14:32:14.678" v="13" actId="14100"/>
          <ac:picMkLst>
            <pc:docMk/>
            <pc:sldMk cId="3753260265" sldId="294"/>
            <ac:picMk id="7" creationId="{7DC2BEBE-AD57-44FF-88EB-4CD2D467E985}"/>
          </ac:picMkLst>
        </pc:picChg>
      </pc:sldChg>
      <pc:sldChg chg="addSp delSp modSp mod">
        <pc:chgData name="Stephen Hole" userId="a131402a-191c-4885-ab61-475e015fddd2" providerId="ADAL" clId="{32C52F1F-7039-4C3F-8D23-571F95FEA059}" dt="2022-10-11T14:32:59.529" v="17" actId="14100"/>
        <pc:sldMkLst>
          <pc:docMk/>
          <pc:sldMk cId="2869520479" sldId="295"/>
        </pc:sldMkLst>
        <pc:spChg chg="add del mod">
          <ac:chgData name="Stephen Hole" userId="a131402a-191c-4885-ab61-475e015fddd2" providerId="ADAL" clId="{32C52F1F-7039-4C3F-8D23-571F95FEA059}" dt="2022-10-11T14:32:55.222" v="15" actId="22"/>
          <ac:spMkLst>
            <pc:docMk/>
            <pc:sldMk cId="2869520479" sldId="295"/>
            <ac:spMk id="5" creationId="{54540DCE-1585-4C12-9D50-FCC57D1B7B8C}"/>
          </ac:spMkLst>
        </pc:spChg>
        <pc:picChg chg="del">
          <ac:chgData name="Stephen Hole" userId="a131402a-191c-4885-ab61-475e015fddd2" providerId="ADAL" clId="{32C52F1F-7039-4C3F-8D23-571F95FEA059}" dt="2022-10-11T14:32:52.639" v="14" actId="478"/>
          <ac:picMkLst>
            <pc:docMk/>
            <pc:sldMk cId="2869520479" sldId="295"/>
            <ac:picMk id="4" creationId="{00000000-0000-0000-0000-000000000000}"/>
          </ac:picMkLst>
        </pc:picChg>
        <pc:picChg chg="add mod ord">
          <ac:chgData name="Stephen Hole" userId="a131402a-191c-4885-ab61-475e015fddd2" providerId="ADAL" clId="{32C52F1F-7039-4C3F-8D23-571F95FEA059}" dt="2022-10-11T14:32:59.529" v="17" actId="14100"/>
          <ac:picMkLst>
            <pc:docMk/>
            <pc:sldMk cId="2869520479" sldId="295"/>
            <ac:picMk id="7" creationId="{2A5E4414-68B4-4BA2-BCDD-5ECC0883501F}"/>
          </ac:picMkLst>
        </pc:picChg>
      </pc:sldChg>
      <pc:sldChg chg="addSp delSp modSp mod">
        <pc:chgData name="Stephen Hole" userId="a131402a-191c-4885-ab61-475e015fddd2" providerId="ADAL" clId="{32C52F1F-7039-4C3F-8D23-571F95FEA059}" dt="2022-10-11T14:34:13.287" v="21" actId="14100"/>
        <pc:sldMkLst>
          <pc:docMk/>
          <pc:sldMk cId="566659999" sldId="298"/>
        </pc:sldMkLst>
        <pc:spChg chg="add del mod">
          <ac:chgData name="Stephen Hole" userId="a131402a-191c-4885-ab61-475e015fddd2" providerId="ADAL" clId="{32C52F1F-7039-4C3F-8D23-571F95FEA059}" dt="2022-10-11T14:34:06.040" v="19" actId="22"/>
          <ac:spMkLst>
            <pc:docMk/>
            <pc:sldMk cId="566659999" sldId="298"/>
            <ac:spMk id="5" creationId="{FAFB7AAC-6A2E-49DF-8561-750DF13CB4F9}"/>
          </ac:spMkLst>
        </pc:spChg>
        <pc:picChg chg="del">
          <ac:chgData name="Stephen Hole" userId="a131402a-191c-4885-ab61-475e015fddd2" providerId="ADAL" clId="{32C52F1F-7039-4C3F-8D23-571F95FEA059}" dt="2022-10-11T14:34:02.976" v="18" actId="478"/>
          <ac:picMkLst>
            <pc:docMk/>
            <pc:sldMk cId="566659999" sldId="298"/>
            <ac:picMk id="4" creationId="{00000000-0000-0000-0000-000000000000}"/>
          </ac:picMkLst>
        </pc:picChg>
        <pc:picChg chg="add mod ord">
          <ac:chgData name="Stephen Hole" userId="a131402a-191c-4885-ab61-475e015fddd2" providerId="ADAL" clId="{32C52F1F-7039-4C3F-8D23-571F95FEA059}" dt="2022-10-11T14:34:13.287" v="21" actId="14100"/>
          <ac:picMkLst>
            <pc:docMk/>
            <pc:sldMk cId="566659999" sldId="298"/>
            <ac:picMk id="7" creationId="{CC68C00A-5446-4996-B18A-1160346E6067}"/>
          </ac:picMkLst>
        </pc:picChg>
      </pc:sldChg>
      <pc:sldChg chg="addSp delSp modSp mod">
        <pc:chgData name="Stephen Hole" userId="a131402a-191c-4885-ab61-475e015fddd2" providerId="ADAL" clId="{32C52F1F-7039-4C3F-8D23-571F95FEA059}" dt="2022-10-11T14:35:41.682" v="26" actId="1076"/>
        <pc:sldMkLst>
          <pc:docMk/>
          <pc:sldMk cId="3941436030" sldId="300"/>
        </pc:sldMkLst>
        <pc:spChg chg="add del mod">
          <ac:chgData name="Stephen Hole" userId="a131402a-191c-4885-ab61-475e015fddd2" providerId="ADAL" clId="{32C52F1F-7039-4C3F-8D23-571F95FEA059}" dt="2022-10-11T14:35:33.385" v="23" actId="22"/>
          <ac:spMkLst>
            <pc:docMk/>
            <pc:sldMk cId="3941436030" sldId="300"/>
            <ac:spMk id="5" creationId="{018FBB90-7B40-41BF-B01B-EECDB5018574}"/>
          </ac:spMkLst>
        </pc:spChg>
        <pc:picChg chg="del">
          <ac:chgData name="Stephen Hole" userId="a131402a-191c-4885-ab61-475e015fddd2" providerId="ADAL" clId="{32C52F1F-7039-4C3F-8D23-571F95FEA059}" dt="2022-10-11T14:35:30.759" v="22" actId="478"/>
          <ac:picMkLst>
            <pc:docMk/>
            <pc:sldMk cId="3941436030" sldId="300"/>
            <ac:picMk id="4" creationId="{00000000-0000-0000-0000-000000000000}"/>
          </ac:picMkLst>
        </pc:picChg>
        <pc:picChg chg="add mod ord">
          <ac:chgData name="Stephen Hole" userId="a131402a-191c-4885-ab61-475e015fddd2" providerId="ADAL" clId="{32C52F1F-7039-4C3F-8D23-571F95FEA059}" dt="2022-10-11T14:35:41.682" v="26" actId="1076"/>
          <ac:picMkLst>
            <pc:docMk/>
            <pc:sldMk cId="3941436030" sldId="300"/>
            <ac:picMk id="7" creationId="{8360E443-9C50-46E2-B314-0A90C9A8C0CD}"/>
          </ac:picMkLst>
        </pc:picChg>
      </pc:sldChg>
      <pc:sldChg chg="addSp delSp modSp mod">
        <pc:chgData name="Stephen Hole" userId="a131402a-191c-4885-ab61-475e015fddd2" providerId="ADAL" clId="{32C52F1F-7039-4C3F-8D23-571F95FEA059}" dt="2022-10-11T14:36:34.796" v="30" actId="14100"/>
        <pc:sldMkLst>
          <pc:docMk/>
          <pc:sldMk cId="177631778" sldId="301"/>
        </pc:sldMkLst>
        <pc:spChg chg="add del mod">
          <ac:chgData name="Stephen Hole" userId="a131402a-191c-4885-ab61-475e015fddd2" providerId="ADAL" clId="{32C52F1F-7039-4C3F-8D23-571F95FEA059}" dt="2022-10-11T14:36:24.647" v="28" actId="22"/>
          <ac:spMkLst>
            <pc:docMk/>
            <pc:sldMk cId="177631778" sldId="301"/>
            <ac:spMk id="4" creationId="{74DB122D-0B15-4FA0-8AE8-F6BBD900FEF5}"/>
          </ac:spMkLst>
        </pc:spChg>
        <pc:picChg chg="del">
          <ac:chgData name="Stephen Hole" userId="a131402a-191c-4885-ab61-475e015fddd2" providerId="ADAL" clId="{32C52F1F-7039-4C3F-8D23-571F95FEA059}" dt="2022-10-11T14:36:21.958" v="27" actId="478"/>
          <ac:picMkLst>
            <pc:docMk/>
            <pc:sldMk cId="177631778" sldId="301"/>
            <ac:picMk id="6" creationId="{00000000-0000-0000-0000-000000000000}"/>
          </ac:picMkLst>
        </pc:picChg>
        <pc:picChg chg="add mod ord">
          <ac:chgData name="Stephen Hole" userId="a131402a-191c-4885-ab61-475e015fddd2" providerId="ADAL" clId="{32C52F1F-7039-4C3F-8D23-571F95FEA059}" dt="2022-10-11T14:36:34.796" v="30" actId="14100"/>
          <ac:picMkLst>
            <pc:docMk/>
            <pc:sldMk cId="177631778" sldId="301"/>
            <ac:picMk id="7" creationId="{D5D8244D-45C2-46A0-859B-76AC57D31B39}"/>
          </ac:picMkLst>
        </pc:picChg>
      </pc:sldChg>
      <pc:sldChg chg="addSp delSp modSp mod">
        <pc:chgData name="Stephen Hole" userId="a131402a-191c-4885-ab61-475e015fddd2" providerId="ADAL" clId="{32C52F1F-7039-4C3F-8D23-571F95FEA059}" dt="2022-10-11T14:37:21.879" v="34" actId="14100"/>
        <pc:sldMkLst>
          <pc:docMk/>
          <pc:sldMk cId="597745739" sldId="302"/>
        </pc:sldMkLst>
        <pc:spChg chg="add del mod">
          <ac:chgData name="Stephen Hole" userId="a131402a-191c-4885-ab61-475e015fddd2" providerId="ADAL" clId="{32C52F1F-7039-4C3F-8D23-571F95FEA059}" dt="2022-10-11T14:37:17.026" v="32" actId="22"/>
          <ac:spMkLst>
            <pc:docMk/>
            <pc:sldMk cId="597745739" sldId="302"/>
            <ac:spMk id="5" creationId="{EBE3F83E-FB68-49E2-9409-5A1B74BEE647}"/>
          </ac:spMkLst>
        </pc:spChg>
        <pc:picChg chg="del">
          <ac:chgData name="Stephen Hole" userId="a131402a-191c-4885-ab61-475e015fddd2" providerId="ADAL" clId="{32C52F1F-7039-4C3F-8D23-571F95FEA059}" dt="2022-10-11T14:37:14.418" v="31" actId="478"/>
          <ac:picMkLst>
            <pc:docMk/>
            <pc:sldMk cId="597745739" sldId="302"/>
            <ac:picMk id="4" creationId="{00000000-0000-0000-0000-000000000000}"/>
          </ac:picMkLst>
        </pc:picChg>
        <pc:picChg chg="add mod ord">
          <ac:chgData name="Stephen Hole" userId="a131402a-191c-4885-ab61-475e015fddd2" providerId="ADAL" clId="{32C52F1F-7039-4C3F-8D23-571F95FEA059}" dt="2022-10-11T14:37:21.879" v="34" actId="14100"/>
          <ac:picMkLst>
            <pc:docMk/>
            <pc:sldMk cId="597745739" sldId="302"/>
            <ac:picMk id="7" creationId="{5882F6AB-E3B5-4FF9-A090-B6A3D2FC2F57}"/>
          </ac:picMkLst>
        </pc:picChg>
      </pc:sldChg>
      <pc:sldChg chg="addSp delSp modSp mod">
        <pc:chgData name="Stephen Hole" userId="a131402a-191c-4885-ab61-475e015fddd2" providerId="ADAL" clId="{32C52F1F-7039-4C3F-8D23-571F95FEA059}" dt="2022-10-11T14:38:14.678" v="38" actId="14100"/>
        <pc:sldMkLst>
          <pc:docMk/>
          <pc:sldMk cId="1011230078" sldId="303"/>
        </pc:sldMkLst>
        <pc:spChg chg="add del mod">
          <ac:chgData name="Stephen Hole" userId="a131402a-191c-4885-ab61-475e015fddd2" providerId="ADAL" clId="{32C52F1F-7039-4C3F-8D23-571F95FEA059}" dt="2022-10-11T14:38:09.596" v="36" actId="22"/>
          <ac:spMkLst>
            <pc:docMk/>
            <pc:sldMk cId="1011230078" sldId="303"/>
            <ac:spMk id="5" creationId="{95DE1A04-4C71-4D1E-A27F-AB4F4B4E5BF8}"/>
          </ac:spMkLst>
        </pc:spChg>
        <pc:picChg chg="del">
          <ac:chgData name="Stephen Hole" userId="a131402a-191c-4885-ab61-475e015fddd2" providerId="ADAL" clId="{32C52F1F-7039-4C3F-8D23-571F95FEA059}" dt="2022-10-11T14:38:06.470" v="35" actId="478"/>
          <ac:picMkLst>
            <pc:docMk/>
            <pc:sldMk cId="1011230078" sldId="303"/>
            <ac:picMk id="4" creationId="{00000000-0000-0000-0000-000000000000}"/>
          </ac:picMkLst>
        </pc:picChg>
        <pc:picChg chg="add mod ord">
          <ac:chgData name="Stephen Hole" userId="a131402a-191c-4885-ab61-475e015fddd2" providerId="ADAL" clId="{32C52F1F-7039-4C3F-8D23-571F95FEA059}" dt="2022-10-11T14:38:14.678" v="38" actId="14100"/>
          <ac:picMkLst>
            <pc:docMk/>
            <pc:sldMk cId="1011230078" sldId="303"/>
            <ac:picMk id="7" creationId="{DC167C55-F8A5-495E-A332-4DCDFE670B0C}"/>
          </ac:picMkLst>
        </pc:picChg>
      </pc:sldChg>
      <pc:sldChg chg="addSp delSp modSp mod">
        <pc:chgData name="Stephen Hole" userId="a131402a-191c-4885-ab61-475e015fddd2" providerId="ADAL" clId="{32C52F1F-7039-4C3F-8D23-571F95FEA059}" dt="2022-10-11T14:39:10.862" v="43" actId="1076"/>
        <pc:sldMkLst>
          <pc:docMk/>
          <pc:sldMk cId="1219051278" sldId="304"/>
        </pc:sldMkLst>
        <pc:spChg chg="add del mod">
          <ac:chgData name="Stephen Hole" userId="a131402a-191c-4885-ab61-475e015fddd2" providerId="ADAL" clId="{32C52F1F-7039-4C3F-8D23-571F95FEA059}" dt="2022-10-11T14:39:03.547" v="40" actId="22"/>
          <ac:spMkLst>
            <pc:docMk/>
            <pc:sldMk cId="1219051278" sldId="304"/>
            <ac:spMk id="5" creationId="{EC01D0DF-7749-4261-94D5-5F0F2747320A}"/>
          </ac:spMkLst>
        </pc:spChg>
        <pc:picChg chg="del">
          <ac:chgData name="Stephen Hole" userId="a131402a-191c-4885-ab61-475e015fddd2" providerId="ADAL" clId="{32C52F1F-7039-4C3F-8D23-571F95FEA059}" dt="2022-10-11T14:39:00.163" v="39" actId="478"/>
          <ac:picMkLst>
            <pc:docMk/>
            <pc:sldMk cId="1219051278" sldId="304"/>
            <ac:picMk id="4" creationId="{00000000-0000-0000-0000-000000000000}"/>
          </ac:picMkLst>
        </pc:picChg>
        <pc:picChg chg="add mod ord">
          <ac:chgData name="Stephen Hole" userId="a131402a-191c-4885-ab61-475e015fddd2" providerId="ADAL" clId="{32C52F1F-7039-4C3F-8D23-571F95FEA059}" dt="2022-10-11T14:39:10.862" v="43" actId="1076"/>
          <ac:picMkLst>
            <pc:docMk/>
            <pc:sldMk cId="1219051278" sldId="304"/>
            <ac:picMk id="7" creationId="{3A155A4C-C994-4FB2-AFEA-8DC4E5720CBE}"/>
          </ac:picMkLst>
        </pc:picChg>
      </pc:sldChg>
      <pc:sldChg chg="addSp delSp modSp mod">
        <pc:chgData name="Stephen Hole" userId="a131402a-191c-4885-ab61-475e015fddd2" providerId="ADAL" clId="{32C52F1F-7039-4C3F-8D23-571F95FEA059}" dt="2022-10-11T14:45:47.621" v="47" actId="14100"/>
        <pc:sldMkLst>
          <pc:docMk/>
          <pc:sldMk cId="1245492733" sldId="307"/>
        </pc:sldMkLst>
        <pc:picChg chg="add mod">
          <ac:chgData name="Stephen Hole" userId="a131402a-191c-4885-ab61-475e015fddd2" providerId="ADAL" clId="{32C52F1F-7039-4C3F-8D23-571F95FEA059}" dt="2022-10-11T14:45:47.621" v="47" actId="14100"/>
          <ac:picMkLst>
            <pc:docMk/>
            <pc:sldMk cId="1245492733" sldId="307"/>
            <ac:picMk id="4" creationId="{BE02B6E2-C9AB-4CC9-A390-090A864FD701}"/>
          </ac:picMkLst>
        </pc:picChg>
        <pc:picChg chg="del">
          <ac:chgData name="Stephen Hole" userId="a131402a-191c-4885-ab61-475e015fddd2" providerId="ADAL" clId="{32C52F1F-7039-4C3F-8D23-571F95FEA059}" dt="2022-10-11T14:45:16.745" v="44" actId="478"/>
          <ac:picMkLst>
            <pc:docMk/>
            <pc:sldMk cId="1245492733" sldId="307"/>
            <ac:picMk id="5" creationId="{B86DCE4F-E912-46E7-8260-E9013B1D24D9}"/>
          </ac:picMkLst>
        </pc:picChg>
      </pc:sldChg>
      <pc:sldChg chg="addSp delSp modSp mod">
        <pc:chgData name="Stephen Hole" userId="a131402a-191c-4885-ab61-475e015fddd2" providerId="ADAL" clId="{32C52F1F-7039-4C3F-8D23-571F95FEA059}" dt="2022-10-11T14:46:23.790" v="51" actId="14100"/>
        <pc:sldMkLst>
          <pc:docMk/>
          <pc:sldMk cId="4158950460" sldId="308"/>
        </pc:sldMkLst>
        <pc:picChg chg="add mod">
          <ac:chgData name="Stephen Hole" userId="a131402a-191c-4885-ab61-475e015fddd2" providerId="ADAL" clId="{32C52F1F-7039-4C3F-8D23-571F95FEA059}" dt="2022-10-11T14:46:23.790" v="51" actId="14100"/>
          <ac:picMkLst>
            <pc:docMk/>
            <pc:sldMk cId="4158950460" sldId="308"/>
            <ac:picMk id="4" creationId="{E6171DFC-1677-4BA2-9582-A2E056ADC3B7}"/>
          </ac:picMkLst>
        </pc:picChg>
        <pc:picChg chg="del">
          <ac:chgData name="Stephen Hole" userId="a131402a-191c-4885-ab61-475e015fddd2" providerId="ADAL" clId="{32C52F1F-7039-4C3F-8D23-571F95FEA059}" dt="2022-10-11T14:45:55.493" v="48" actId="478"/>
          <ac:picMkLst>
            <pc:docMk/>
            <pc:sldMk cId="4158950460" sldId="308"/>
            <ac:picMk id="5" creationId="{66B2A074-DCB1-43FB-B3A9-71AA35C37621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November 2018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/>
              <a:t>DVLA Software Engineering Masters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7584" y="1628800"/>
            <a:ext cx="7772400" cy="1143000"/>
          </a:xfrm>
        </p:spPr>
        <p:txBody>
          <a:bodyPr/>
          <a:lstStyle/>
          <a:p>
            <a:r>
              <a:rPr lang="en-US" b="1" dirty="0"/>
              <a:t>Topic 6 – Functions and Triggers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Triggers?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Triggers are useful in case the database is accessed by various applications, and you want to keep the cross-functionality within database that runs automatically whenever the data of the table is modified. </a:t>
            </a:r>
          </a:p>
          <a:p>
            <a:r>
              <a:rPr lang="en-GB" sz="2800" dirty="0"/>
              <a:t>For example, if you want to keep history of data without requiring application to have logic to check for every event such as INSERT or UDPATE.</a:t>
            </a:r>
          </a:p>
        </p:txBody>
      </p:sp>
    </p:spTree>
    <p:extLst>
      <p:ext uri="{BB962C8B-B14F-4D97-AF65-F5344CB8AC3E}">
        <p14:creationId xmlns:p14="http://schemas.microsoft.com/office/powerpoint/2010/main" val="12327288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Event Based 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PostgreSQL trigger is a function invoked automatically whenever an event associated with a table occurs. </a:t>
            </a:r>
          </a:p>
          <a:p>
            <a:r>
              <a:rPr lang="en-GB" dirty="0"/>
              <a:t>An event could be any of the following:</a:t>
            </a:r>
          </a:p>
          <a:p>
            <a:pPr lvl="1"/>
            <a:r>
              <a:rPr lang="en-GB" dirty="0"/>
              <a:t>INSERT; </a:t>
            </a:r>
          </a:p>
          <a:p>
            <a:pPr lvl="1"/>
            <a:r>
              <a:rPr lang="en-GB" dirty="0"/>
              <a:t>UPDATE; </a:t>
            </a:r>
          </a:p>
          <a:p>
            <a:pPr lvl="1"/>
            <a:r>
              <a:rPr lang="en-GB" dirty="0"/>
              <a:t>DELETE;</a:t>
            </a:r>
          </a:p>
          <a:p>
            <a:pPr lvl="1"/>
            <a:r>
              <a:rPr lang="en-GB" dirty="0"/>
              <a:t>TRUNCATE.</a:t>
            </a:r>
          </a:p>
        </p:txBody>
      </p:sp>
    </p:spTree>
    <p:extLst>
      <p:ext uri="{BB962C8B-B14F-4D97-AF65-F5344CB8AC3E}">
        <p14:creationId xmlns:p14="http://schemas.microsoft.com/office/powerpoint/2010/main" val="3134357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Binding to a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 trigger is a special user-defined function that binds to a table. </a:t>
            </a:r>
          </a:p>
          <a:p>
            <a:r>
              <a:rPr lang="en-GB" sz="2800" dirty="0"/>
              <a:t>To create a new trigger, you must define a trigger function first, and then bind this trigger function to a table. </a:t>
            </a:r>
          </a:p>
          <a:p>
            <a:r>
              <a:rPr lang="en-GB" sz="2800" dirty="0"/>
              <a:t>The difference between a trigger and a user-defined function is that a trigger is automatically invoked when an event occurs.</a:t>
            </a:r>
          </a:p>
        </p:txBody>
      </p:sp>
    </p:spTree>
    <p:extLst>
      <p:ext uri="{BB962C8B-B14F-4D97-AF65-F5344CB8AC3E}">
        <p14:creationId xmlns:p14="http://schemas.microsoft.com/office/powerpoint/2010/main" val="686979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Trigger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688" y="1844824"/>
            <a:ext cx="7772400" cy="4680520"/>
          </a:xfrm>
        </p:spPr>
        <p:txBody>
          <a:bodyPr/>
          <a:lstStyle/>
          <a:p>
            <a:r>
              <a:rPr lang="en-GB" sz="2800" dirty="0"/>
              <a:t>PostgreSQL provides two main types of triggers: row and statement level triggers;</a:t>
            </a:r>
          </a:p>
          <a:p>
            <a:r>
              <a:rPr lang="en-GB" sz="2800" dirty="0"/>
              <a:t>The differences between the two are how many times the trigger is invoked and at what time. </a:t>
            </a:r>
          </a:p>
          <a:p>
            <a:r>
              <a:rPr lang="en-GB" sz="2800" dirty="0"/>
              <a:t>For example, if you issue an UPDATE statement that affects 20 rows: </a:t>
            </a:r>
          </a:p>
          <a:p>
            <a:pPr lvl="1"/>
            <a:r>
              <a:rPr lang="en-GB" sz="2400" dirty="0"/>
              <a:t>The row level trigger will be invoked 20 times; </a:t>
            </a:r>
          </a:p>
          <a:p>
            <a:pPr lvl="1"/>
            <a:r>
              <a:rPr lang="en-GB" sz="2400" dirty="0"/>
              <a:t>While the statement level trigger will be invoked 1 time.</a:t>
            </a:r>
          </a:p>
        </p:txBody>
      </p:sp>
    </p:spTree>
    <p:extLst>
      <p:ext uri="{BB962C8B-B14F-4D97-AF65-F5344CB8AC3E}">
        <p14:creationId xmlns:p14="http://schemas.microsoft.com/office/powerpoint/2010/main" val="19455393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E7959-610C-463C-85ED-E25772708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Statement (Single Row) Update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0B0E668-76CE-4C3C-8CBB-4A2C399BB1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1850492"/>
            <a:ext cx="4824536" cy="108578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E02B6E2-C9AB-4CC9-A390-090A864FD7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8338" y="3140968"/>
            <a:ext cx="3378750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4927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77462-27CC-4556-A590-487DDDD9F0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Row (Multiple Row) Level Update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AC83C65-0548-4D52-B003-30B5A26F84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892" y="1916832"/>
            <a:ext cx="4710220" cy="114300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6171DFC-1677-4BA2-9582-A2E056ADC3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8395" y="3059832"/>
            <a:ext cx="6289909" cy="3063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9504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or After Event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You can specify whether the trigger is invoked before or after an event. </a:t>
            </a:r>
          </a:p>
          <a:p>
            <a:r>
              <a:rPr lang="en-GB" sz="2800" dirty="0"/>
              <a:t>If the trigger is invoked before an event, it can skip the operation for the current row or even change the row being updated or inserted. </a:t>
            </a:r>
          </a:p>
          <a:p>
            <a:r>
              <a:rPr lang="en-GB" sz="2800" dirty="0"/>
              <a:t>In case the trigger is invoked after the event, all changes are available to the trigger.</a:t>
            </a:r>
          </a:p>
        </p:txBody>
      </p:sp>
    </p:spTree>
    <p:extLst>
      <p:ext uri="{BB962C8B-B14F-4D97-AF65-F5344CB8AC3E}">
        <p14:creationId xmlns:p14="http://schemas.microsoft.com/office/powerpoint/2010/main" val="42866743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Integrity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also use triggers to maintain complex data integrity rules which you cannot implement elsewhere except at the database level.  </a:t>
            </a:r>
          </a:p>
          <a:p>
            <a:r>
              <a:rPr lang="en-GB" dirty="0"/>
              <a:t>For example, when a new row is added into the customer table, other rows must be also created in tables of banks and credits.</a:t>
            </a:r>
          </a:p>
        </p:txBody>
      </p:sp>
    </p:spTree>
    <p:extLst>
      <p:ext uri="{BB962C8B-B14F-4D97-AF65-F5344CB8AC3E}">
        <p14:creationId xmlns:p14="http://schemas.microsoft.com/office/powerpoint/2010/main" val="17402936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Audit Trigger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create a new trigger: </a:t>
            </a:r>
          </a:p>
          <a:p>
            <a:pPr lvl="1"/>
            <a:r>
              <a:rPr lang="en-GB" dirty="0"/>
              <a:t>You must define a trigger function first;</a:t>
            </a:r>
          </a:p>
          <a:p>
            <a:pPr lvl="1"/>
            <a:r>
              <a:rPr lang="en-GB" dirty="0"/>
              <a:t>And then bind this trigger function to a table through a defined Trigger.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6039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the Main Table </a:t>
            </a:r>
            <a:r>
              <a:rPr lang="en-GB" dirty="0" err="1"/>
              <a:t>emp</a:t>
            </a:r>
            <a:r>
              <a:rPr lang="en-GB" dirty="0"/>
              <a:t>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357437A-33EC-4BE4-877F-9161874939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9592" y="1988840"/>
            <a:ext cx="6120680" cy="3643879"/>
          </a:xfrm>
        </p:spPr>
      </p:pic>
    </p:spTree>
    <p:extLst>
      <p:ext uri="{BB962C8B-B14F-4D97-AF65-F5344CB8AC3E}">
        <p14:creationId xmlns:p14="http://schemas.microsoft.com/office/powerpoint/2010/main" val="19859773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the Audit Table </a:t>
            </a:r>
            <a:r>
              <a:rPr lang="en-GB" dirty="0" err="1"/>
              <a:t>emp_audit</a:t>
            </a: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7076C44-92A7-4CAF-818D-0D396C3AF6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2204864"/>
            <a:ext cx="7942059" cy="2376264"/>
          </a:xfrm>
        </p:spPr>
      </p:pic>
    </p:spTree>
    <p:extLst>
      <p:ext uri="{BB962C8B-B14F-4D97-AF65-F5344CB8AC3E}">
        <p14:creationId xmlns:p14="http://schemas.microsoft.com/office/powerpoint/2010/main" val="14023782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the Trigger Function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69F70B-0CCE-411C-8A74-3A4A8A904A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2060848"/>
            <a:ext cx="8298414" cy="3688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8393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the Associated Trigger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DC2BEBE-AD57-44FF-88EB-4CD2D467E9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2132856"/>
            <a:ext cx="7543050" cy="2016224"/>
          </a:xfrm>
        </p:spPr>
      </p:pic>
    </p:spTree>
    <p:extLst>
      <p:ext uri="{BB962C8B-B14F-4D97-AF65-F5344CB8AC3E}">
        <p14:creationId xmlns:p14="http://schemas.microsoft.com/office/powerpoint/2010/main" val="37532602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95A15-EF5D-4AEE-8F0E-CEA0C09E5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 a Row into Emp Table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450BC28-F155-4C3C-ABC3-E8476D8F91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544" y="2348880"/>
            <a:ext cx="7560840" cy="802018"/>
          </a:xfrm>
        </p:spPr>
      </p:pic>
    </p:spTree>
    <p:extLst>
      <p:ext uri="{BB962C8B-B14F-4D97-AF65-F5344CB8AC3E}">
        <p14:creationId xmlns:p14="http://schemas.microsoft.com/office/powerpoint/2010/main" val="22683289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Fire the Trigger with an Update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A5E4414-68B4-4BA2-BCDD-5ECC088350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1600" y="2276872"/>
            <a:ext cx="4796662" cy="1512168"/>
          </a:xfrm>
        </p:spPr>
      </p:pic>
    </p:spTree>
    <p:extLst>
      <p:ext uri="{BB962C8B-B14F-4D97-AF65-F5344CB8AC3E}">
        <p14:creationId xmlns:p14="http://schemas.microsoft.com/office/powerpoint/2010/main" val="28695204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AFF59-5971-4F8A-BE62-7971AD96B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 for Trigger Operation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45BF10C-076E-4BA2-8A01-2CCE5C306C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2132856"/>
            <a:ext cx="3524250" cy="59055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AB6D7A8-11EF-471D-8EE8-FC58D5C331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3068961"/>
            <a:ext cx="8891655" cy="86409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9FA8257-BFB5-47E0-A899-79C74FA193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576" y="3933057"/>
            <a:ext cx="4191000" cy="7524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716561B-2BE2-4B65-A31F-A049121DBA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472" y="4685532"/>
            <a:ext cx="8653130" cy="1020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8632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Integrity Trigger Function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5B8EF0-8E32-497C-AD28-983BF83398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522506"/>
            <a:ext cx="8448911" cy="5335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8979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Replacing the Trigger Function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Function replaces previous version and is still tied to the </a:t>
            </a:r>
            <a:r>
              <a:rPr lang="en-GB" dirty="0" err="1"/>
              <a:t>emp_sal_changes</a:t>
            </a:r>
            <a:r>
              <a:rPr lang="en-GB" dirty="0"/>
              <a:t> Trigger,</a:t>
            </a:r>
          </a:p>
        </p:txBody>
      </p:sp>
    </p:spTree>
    <p:extLst>
      <p:ext uri="{BB962C8B-B14F-4D97-AF65-F5344CB8AC3E}">
        <p14:creationId xmlns:p14="http://schemas.microsoft.com/office/powerpoint/2010/main" val="28476187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 the Trigger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C68C00A-5446-4996-B18A-1160346E60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1560" y="2132856"/>
            <a:ext cx="6552728" cy="4340119"/>
          </a:xfrm>
        </p:spPr>
      </p:pic>
    </p:spTree>
    <p:extLst>
      <p:ext uri="{BB962C8B-B14F-4D97-AF65-F5344CB8AC3E}">
        <p14:creationId xmlns:p14="http://schemas.microsoft.com/office/powerpoint/2010/main" val="5666599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Insert, Update &amp; Delete Trigger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360E443-9C50-46E2-B314-0A90C9A8C0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2204864"/>
            <a:ext cx="6984776" cy="3732605"/>
          </a:xfrm>
        </p:spPr>
      </p:pic>
    </p:spTree>
    <p:extLst>
      <p:ext uri="{BB962C8B-B14F-4D97-AF65-F5344CB8AC3E}">
        <p14:creationId xmlns:p14="http://schemas.microsoft.com/office/powerpoint/2010/main" val="39414360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04800"/>
            <a:ext cx="7793038" cy="747936"/>
          </a:xfrm>
        </p:spPr>
        <p:txBody>
          <a:bodyPr/>
          <a:lstStyle/>
          <a:p>
            <a:r>
              <a:rPr lang="en-GB" dirty="0"/>
              <a:t>Create Trigger Function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5D8244D-45C2-46A0-859B-76AC57D31B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544" y="1196752"/>
            <a:ext cx="8064896" cy="5255052"/>
          </a:xfrm>
        </p:spPr>
      </p:pic>
    </p:spTree>
    <p:extLst>
      <p:ext uri="{BB962C8B-B14F-4D97-AF65-F5344CB8AC3E}">
        <p14:creationId xmlns:p14="http://schemas.microsoft.com/office/powerpoint/2010/main" val="1776317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the Trigger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882F6AB-E3B5-4FF9-A090-B6A3D2FC2F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7" y="2276872"/>
            <a:ext cx="8164287" cy="1656184"/>
          </a:xfrm>
        </p:spPr>
      </p:pic>
    </p:spTree>
    <p:extLst>
      <p:ext uri="{BB962C8B-B14F-4D97-AF65-F5344CB8AC3E}">
        <p14:creationId xmlns:p14="http://schemas.microsoft.com/office/powerpoint/2010/main" val="5977457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Fire Trigger and Note Results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C167C55-F8A5-495E-A332-4DCDFE670B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1916832"/>
            <a:ext cx="8008520" cy="3744416"/>
          </a:xfrm>
        </p:spPr>
      </p:pic>
    </p:spTree>
    <p:extLst>
      <p:ext uri="{BB962C8B-B14F-4D97-AF65-F5344CB8AC3E}">
        <p14:creationId xmlns:p14="http://schemas.microsoft.com/office/powerpoint/2010/main" val="10112300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Fire Trigger and Note Results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A155A4C-C994-4FB2-AFEA-8DC4E5720C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03648" y="1825039"/>
            <a:ext cx="5904656" cy="5026186"/>
          </a:xfrm>
        </p:spPr>
      </p:pic>
    </p:spTree>
    <p:extLst>
      <p:ext uri="{BB962C8B-B14F-4D97-AF65-F5344CB8AC3E}">
        <p14:creationId xmlns:p14="http://schemas.microsoft.com/office/powerpoint/2010/main" val="1219051278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0</TotalTime>
  <Words>492</Words>
  <Application>Microsoft Office PowerPoint</Application>
  <PresentationFormat>On-screen Show (4:3)</PresentationFormat>
  <Paragraphs>57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Tahoma</vt:lpstr>
      <vt:lpstr>Wingdings</vt:lpstr>
      <vt:lpstr>Blends</vt:lpstr>
      <vt:lpstr>Topic 6 – Functions and Triggers </vt:lpstr>
      <vt:lpstr>Why Triggers?</vt:lpstr>
      <vt:lpstr>Event Based Action</vt:lpstr>
      <vt:lpstr>Binding to a Table</vt:lpstr>
      <vt:lpstr>Trigger Types</vt:lpstr>
      <vt:lpstr>Statement (Single Row) Update</vt:lpstr>
      <vt:lpstr>Row (Multiple Row) Level Update</vt:lpstr>
      <vt:lpstr>Before or After Event</vt:lpstr>
      <vt:lpstr>Data Integrity</vt:lpstr>
      <vt:lpstr>Creating an Audit Trigger </vt:lpstr>
      <vt:lpstr>Creating the Main Table emp </vt:lpstr>
      <vt:lpstr>Create the Audit Table emp_audit</vt:lpstr>
      <vt:lpstr>Create the Trigger Function</vt:lpstr>
      <vt:lpstr>Create the Associated Trigger</vt:lpstr>
      <vt:lpstr>Insert a Row into Emp Table</vt:lpstr>
      <vt:lpstr>Fire the Trigger with an Update</vt:lpstr>
      <vt:lpstr>Check for Trigger Operation</vt:lpstr>
      <vt:lpstr>Data Integrity Trigger Function</vt:lpstr>
      <vt:lpstr>Replacing the Trigger Function</vt:lpstr>
      <vt:lpstr>Test the Trigger</vt:lpstr>
      <vt:lpstr>Insert, Update &amp; Delete Trigger</vt:lpstr>
      <vt:lpstr>Create Trigger Function</vt:lpstr>
      <vt:lpstr>Create the Trigger</vt:lpstr>
      <vt:lpstr>Fire Trigger and Note Results</vt:lpstr>
      <vt:lpstr>Fire Trigger and Note Results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53</cp:revision>
  <cp:lastPrinted>2018-10-31T08:24:02Z</cp:lastPrinted>
  <dcterms:created xsi:type="dcterms:W3CDTF">1996-12-09T10:09:10Z</dcterms:created>
  <dcterms:modified xsi:type="dcterms:W3CDTF">2022-10-11T14:46:25Z</dcterms:modified>
</cp:coreProperties>
</file>