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7" r:id="rId3"/>
  </p:sldMasterIdLst>
  <p:notesMasterIdLst>
    <p:notesMasterId r:id="rId7"/>
  </p:notesMasterIdLst>
  <p:sldIdLst>
    <p:sldId id="257" r:id="rId4"/>
    <p:sldId id="265" r:id="rId5"/>
    <p:sldId id="273" r:id="rId6"/>
    <p:sldId id="266" r:id="rId8"/>
    <p:sldId id="258" r:id="rId9"/>
    <p:sldId id="271" r:id="rId10"/>
    <p:sldId id="274" r:id="rId11"/>
    <p:sldId id="259" r:id="rId12"/>
  </p:sldIdLst>
  <p:sldSz cx="12192000" cy="6858000"/>
  <p:notesSz cx="6858000" cy="9144000"/>
  <p:custDataLst>
    <p:tags r:id="rId16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95" userDrawn="1">
          <p15:clr>
            <a:srgbClr val="A4A3A4"/>
          </p15:clr>
        </p15:guide>
        <p15:guide id="2" pos="379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095"/>
        <p:guide pos="3792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8" Type="http://schemas.openxmlformats.org/officeDocument/2006/relationships/slide" Target="slides/slide4.xml"/><Relationship Id="rId7" Type="http://schemas.openxmlformats.org/officeDocument/2006/relationships/notesMaster" Target="notesMasters/notesMaster1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slide" Target="slides/slide1.xml"/><Relationship Id="rId3" Type="http://schemas.openxmlformats.org/officeDocument/2006/relationships/slideMaster" Target="slideMasters/slideMaster2.xml"/><Relationship Id="rId2" Type="http://schemas.openxmlformats.org/officeDocument/2006/relationships/theme" Target="theme/theme1.xml"/><Relationship Id="rId16" Type="http://schemas.openxmlformats.org/officeDocument/2006/relationships/tags" Target="tags/tag443.xml"/><Relationship Id="rId15" Type="http://schemas.openxmlformats.org/officeDocument/2006/relationships/tableStyles" Target="tableStyles.xml"/><Relationship Id="rId14" Type="http://schemas.openxmlformats.org/officeDocument/2006/relationships/viewProps" Target="viewProps.xml"/><Relationship Id="rId13" Type="http://schemas.openxmlformats.org/officeDocument/2006/relationships/presProps" Target="presProps.xml"/><Relationship Id="rId12" Type="http://schemas.openxmlformats.org/officeDocument/2006/relationships/slide" Target="slides/slide8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A7A4E5-3461-47CD-8351-C5E59F91E682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846BA-6E4C-4C12-A020-B32A473A511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4D351F-C150-4B2A-B7C2-97492AF08F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9" Type="http://schemas.openxmlformats.org/officeDocument/2006/relationships/tags" Target="../tags/tag8.xml"/><Relationship Id="rId8" Type="http://schemas.openxmlformats.org/officeDocument/2006/relationships/tags" Target="../tags/tag7.xml"/><Relationship Id="rId7" Type="http://schemas.openxmlformats.org/officeDocument/2006/relationships/tags" Target="../tags/tag6.xml"/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0" Type="http://schemas.openxmlformats.org/officeDocument/2006/relationships/tags" Target="../tags/tag19.xml"/><Relationship Id="rId2" Type="http://schemas.openxmlformats.org/officeDocument/2006/relationships/tags" Target="../tags/tag1.xml"/><Relationship Id="rId19" Type="http://schemas.openxmlformats.org/officeDocument/2006/relationships/tags" Target="../tags/tag18.xml"/><Relationship Id="rId18" Type="http://schemas.openxmlformats.org/officeDocument/2006/relationships/tags" Target="../tags/tag17.xml"/><Relationship Id="rId17" Type="http://schemas.openxmlformats.org/officeDocument/2006/relationships/tags" Target="../tags/tag16.xml"/><Relationship Id="rId16" Type="http://schemas.openxmlformats.org/officeDocument/2006/relationships/tags" Target="../tags/tag15.xml"/><Relationship Id="rId15" Type="http://schemas.openxmlformats.org/officeDocument/2006/relationships/tags" Target="../tags/tag14.xml"/><Relationship Id="rId14" Type="http://schemas.openxmlformats.org/officeDocument/2006/relationships/tags" Target="../tags/tag13.xml"/><Relationship Id="rId13" Type="http://schemas.openxmlformats.org/officeDocument/2006/relationships/tags" Target="../tags/tag12.xml"/><Relationship Id="rId12" Type="http://schemas.openxmlformats.org/officeDocument/2006/relationships/tags" Target="../tags/tag11.xml"/><Relationship Id="rId11" Type="http://schemas.openxmlformats.org/officeDocument/2006/relationships/tags" Target="../tags/tag10.xml"/><Relationship Id="rId10" Type="http://schemas.openxmlformats.org/officeDocument/2006/relationships/tags" Target="../tags/tag9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tags" Target="../tags/tag26.xml"/><Relationship Id="rId7" Type="http://schemas.openxmlformats.org/officeDocument/2006/relationships/tags" Target="../tags/tag25.xml"/><Relationship Id="rId6" Type="http://schemas.openxmlformats.org/officeDocument/2006/relationships/tags" Target="../tags/tag24.xml"/><Relationship Id="rId5" Type="http://schemas.openxmlformats.org/officeDocument/2006/relationships/tags" Target="../tags/tag23.xml"/><Relationship Id="rId4" Type="http://schemas.openxmlformats.org/officeDocument/2006/relationships/tags" Target="../tags/tag22.xml"/><Relationship Id="rId3" Type="http://schemas.openxmlformats.org/officeDocument/2006/relationships/tags" Target="../tags/tag21.xml"/><Relationship Id="rId2" Type="http://schemas.openxmlformats.org/officeDocument/2006/relationships/tags" Target="../tags/tag20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9" Type="http://schemas.openxmlformats.org/officeDocument/2006/relationships/tags" Target="../tags/tag34.xml"/><Relationship Id="rId8" Type="http://schemas.openxmlformats.org/officeDocument/2006/relationships/tags" Target="../tags/tag33.xml"/><Relationship Id="rId7" Type="http://schemas.openxmlformats.org/officeDocument/2006/relationships/tags" Target="../tags/tag32.xml"/><Relationship Id="rId6" Type="http://schemas.openxmlformats.org/officeDocument/2006/relationships/tags" Target="../tags/tag31.xml"/><Relationship Id="rId5" Type="http://schemas.openxmlformats.org/officeDocument/2006/relationships/tags" Target="../tags/tag30.xml"/><Relationship Id="rId4" Type="http://schemas.openxmlformats.org/officeDocument/2006/relationships/tags" Target="../tags/tag29.xml"/><Relationship Id="rId3" Type="http://schemas.openxmlformats.org/officeDocument/2006/relationships/tags" Target="../tags/tag28.xml"/><Relationship Id="rId2" Type="http://schemas.openxmlformats.org/officeDocument/2006/relationships/tags" Target="../tags/tag27.xml"/><Relationship Id="rId12" Type="http://schemas.openxmlformats.org/officeDocument/2006/relationships/tags" Target="../tags/tag37.xml"/><Relationship Id="rId11" Type="http://schemas.openxmlformats.org/officeDocument/2006/relationships/tags" Target="../tags/tag36.xml"/><Relationship Id="rId10" Type="http://schemas.openxmlformats.org/officeDocument/2006/relationships/tags" Target="../tags/tag35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9" Type="http://schemas.openxmlformats.org/officeDocument/2006/relationships/tags" Target="../tags/tag45.xml"/><Relationship Id="rId8" Type="http://schemas.openxmlformats.org/officeDocument/2006/relationships/tags" Target="../tags/tag44.xml"/><Relationship Id="rId7" Type="http://schemas.openxmlformats.org/officeDocument/2006/relationships/tags" Target="../tags/tag43.xml"/><Relationship Id="rId6" Type="http://schemas.openxmlformats.org/officeDocument/2006/relationships/tags" Target="../tags/tag42.xml"/><Relationship Id="rId5" Type="http://schemas.openxmlformats.org/officeDocument/2006/relationships/tags" Target="../tags/tag41.xml"/><Relationship Id="rId4" Type="http://schemas.openxmlformats.org/officeDocument/2006/relationships/tags" Target="../tags/tag40.xml"/><Relationship Id="rId3" Type="http://schemas.openxmlformats.org/officeDocument/2006/relationships/tags" Target="../tags/tag39.xml"/><Relationship Id="rId2" Type="http://schemas.openxmlformats.org/officeDocument/2006/relationships/tags" Target="../tags/tag38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53.xml"/><Relationship Id="rId8" Type="http://schemas.openxmlformats.org/officeDocument/2006/relationships/tags" Target="../tags/tag52.xml"/><Relationship Id="rId7" Type="http://schemas.openxmlformats.org/officeDocument/2006/relationships/tags" Target="../tags/tag51.xml"/><Relationship Id="rId6" Type="http://schemas.openxmlformats.org/officeDocument/2006/relationships/tags" Target="../tags/tag50.xml"/><Relationship Id="rId5" Type="http://schemas.openxmlformats.org/officeDocument/2006/relationships/tags" Target="../tags/tag49.xml"/><Relationship Id="rId4" Type="http://schemas.openxmlformats.org/officeDocument/2006/relationships/tags" Target="../tags/tag48.xml"/><Relationship Id="rId3" Type="http://schemas.openxmlformats.org/officeDocument/2006/relationships/tags" Target="../tags/tag47.xml"/><Relationship Id="rId2" Type="http://schemas.openxmlformats.org/officeDocument/2006/relationships/tags" Target="../tags/tag46.xml"/><Relationship Id="rId11" Type="http://schemas.openxmlformats.org/officeDocument/2006/relationships/tags" Target="../tags/tag55.xml"/><Relationship Id="rId10" Type="http://schemas.openxmlformats.org/officeDocument/2006/relationships/tags" Target="../tags/tag54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59.xml"/><Relationship Id="rId4" Type="http://schemas.openxmlformats.org/officeDocument/2006/relationships/tags" Target="../tags/tag58.xml"/><Relationship Id="rId3" Type="http://schemas.openxmlformats.org/officeDocument/2006/relationships/tags" Target="../tags/tag57.xml"/><Relationship Id="rId2" Type="http://schemas.openxmlformats.org/officeDocument/2006/relationships/tags" Target="../tags/tag56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6" Type="http://schemas.openxmlformats.org/officeDocument/2006/relationships/tags" Target="../tags/tag64.xml"/><Relationship Id="rId5" Type="http://schemas.openxmlformats.org/officeDocument/2006/relationships/tags" Target="../tags/tag63.xml"/><Relationship Id="rId4" Type="http://schemas.openxmlformats.org/officeDocument/2006/relationships/tags" Target="../tags/tag62.xml"/><Relationship Id="rId3" Type="http://schemas.openxmlformats.org/officeDocument/2006/relationships/tags" Target="../tags/tag61.xml"/><Relationship Id="rId2" Type="http://schemas.openxmlformats.org/officeDocument/2006/relationships/tags" Target="../tags/tag60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8" Type="http://schemas.openxmlformats.org/officeDocument/2006/relationships/tags" Target="../tags/tag71.xml"/><Relationship Id="rId7" Type="http://schemas.openxmlformats.org/officeDocument/2006/relationships/tags" Target="../tags/tag70.xml"/><Relationship Id="rId6" Type="http://schemas.openxmlformats.org/officeDocument/2006/relationships/tags" Target="../tags/tag69.xml"/><Relationship Id="rId5" Type="http://schemas.openxmlformats.org/officeDocument/2006/relationships/tags" Target="../tags/tag68.xml"/><Relationship Id="rId4" Type="http://schemas.openxmlformats.org/officeDocument/2006/relationships/tags" Target="../tags/tag67.xml"/><Relationship Id="rId3" Type="http://schemas.openxmlformats.org/officeDocument/2006/relationships/tags" Target="../tags/tag66.xml"/><Relationship Id="rId2" Type="http://schemas.openxmlformats.org/officeDocument/2006/relationships/tags" Target="../tags/tag65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76.xml"/><Relationship Id="rId5" Type="http://schemas.openxmlformats.org/officeDocument/2006/relationships/tags" Target="../tags/tag75.xml"/><Relationship Id="rId4" Type="http://schemas.openxmlformats.org/officeDocument/2006/relationships/tags" Target="../tags/tag74.xml"/><Relationship Id="rId3" Type="http://schemas.openxmlformats.org/officeDocument/2006/relationships/tags" Target="../tags/tag73.xml"/><Relationship Id="rId2" Type="http://schemas.openxmlformats.org/officeDocument/2006/relationships/tags" Target="../tags/tag72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6" Type="http://schemas.openxmlformats.org/officeDocument/2006/relationships/tags" Target="../tags/tag81.xml"/><Relationship Id="rId5" Type="http://schemas.openxmlformats.org/officeDocument/2006/relationships/tags" Target="../tags/tag80.xml"/><Relationship Id="rId4" Type="http://schemas.openxmlformats.org/officeDocument/2006/relationships/tags" Target="../tags/tag79.xml"/><Relationship Id="rId3" Type="http://schemas.openxmlformats.org/officeDocument/2006/relationships/tags" Target="../tags/tag78.xml"/><Relationship Id="rId2" Type="http://schemas.openxmlformats.org/officeDocument/2006/relationships/tags" Target="../tags/tag77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9" Type="http://schemas.openxmlformats.org/officeDocument/2006/relationships/tags" Target="../tags/tag89.xml"/><Relationship Id="rId8" Type="http://schemas.openxmlformats.org/officeDocument/2006/relationships/tags" Target="../tags/tag88.xml"/><Relationship Id="rId7" Type="http://schemas.openxmlformats.org/officeDocument/2006/relationships/tags" Target="../tags/tag87.xml"/><Relationship Id="rId6" Type="http://schemas.openxmlformats.org/officeDocument/2006/relationships/tags" Target="../tags/tag86.xml"/><Relationship Id="rId5" Type="http://schemas.openxmlformats.org/officeDocument/2006/relationships/tags" Target="../tags/tag85.xml"/><Relationship Id="rId4" Type="http://schemas.openxmlformats.org/officeDocument/2006/relationships/tags" Target="../tags/tag84.xml"/><Relationship Id="rId3" Type="http://schemas.openxmlformats.org/officeDocument/2006/relationships/tags" Target="../tags/tag83.xml"/><Relationship Id="rId23" Type="http://schemas.openxmlformats.org/officeDocument/2006/relationships/tags" Target="../tags/tag103.xml"/><Relationship Id="rId22" Type="http://schemas.openxmlformats.org/officeDocument/2006/relationships/tags" Target="../tags/tag102.xml"/><Relationship Id="rId21" Type="http://schemas.openxmlformats.org/officeDocument/2006/relationships/tags" Target="../tags/tag101.xml"/><Relationship Id="rId20" Type="http://schemas.openxmlformats.org/officeDocument/2006/relationships/tags" Target="../tags/tag100.xml"/><Relationship Id="rId2" Type="http://schemas.openxmlformats.org/officeDocument/2006/relationships/tags" Target="../tags/tag82.xml"/><Relationship Id="rId19" Type="http://schemas.openxmlformats.org/officeDocument/2006/relationships/tags" Target="../tags/tag99.xml"/><Relationship Id="rId18" Type="http://schemas.openxmlformats.org/officeDocument/2006/relationships/tags" Target="../tags/tag98.xml"/><Relationship Id="rId17" Type="http://schemas.openxmlformats.org/officeDocument/2006/relationships/tags" Target="../tags/tag97.xml"/><Relationship Id="rId16" Type="http://schemas.openxmlformats.org/officeDocument/2006/relationships/tags" Target="../tags/tag96.xml"/><Relationship Id="rId15" Type="http://schemas.openxmlformats.org/officeDocument/2006/relationships/tags" Target="../tags/tag95.xml"/><Relationship Id="rId14" Type="http://schemas.openxmlformats.org/officeDocument/2006/relationships/tags" Target="../tags/tag94.xml"/><Relationship Id="rId13" Type="http://schemas.openxmlformats.org/officeDocument/2006/relationships/tags" Target="../tags/tag93.xml"/><Relationship Id="rId12" Type="http://schemas.openxmlformats.org/officeDocument/2006/relationships/tags" Target="../tags/tag92.xml"/><Relationship Id="rId11" Type="http://schemas.openxmlformats.org/officeDocument/2006/relationships/tags" Target="../tags/tag91.xml"/><Relationship Id="rId10" Type="http://schemas.openxmlformats.org/officeDocument/2006/relationships/tags" Target="../tags/tag90.xml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7" Type="http://schemas.openxmlformats.org/officeDocument/2006/relationships/tags" Target="../tags/tag109.xml"/><Relationship Id="rId6" Type="http://schemas.openxmlformats.org/officeDocument/2006/relationships/tags" Target="../tags/tag108.xml"/><Relationship Id="rId5" Type="http://schemas.openxmlformats.org/officeDocument/2006/relationships/tags" Target="../tags/tag107.xml"/><Relationship Id="rId4" Type="http://schemas.openxmlformats.org/officeDocument/2006/relationships/tags" Target="../tags/tag106.xml"/><Relationship Id="rId3" Type="http://schemas.openxmlformats.org/officeDocument/2006/relationships/tags" Target="../tags/tag105.xml"/><Relationship Id="rId2" Type="http://schemas.openxmlformats.org/officeDocument/2006/relationships/tags" Target="../tags/tag104.xml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7" Type="http://schemas.openxmlformats.org/officeDocument/2006/relationships/tags" Target="../tags/tag115.xml"/><Relationship Id="rId6" Type="http://schemas.openxmlformats.org/officeDocument/2006/relationships/tags" Target="../tags/tag114.xml"/><Relationship Id="rId5" Type="http://schemas.openxmlformats.org/officeDocument/2006/relationships/tags" Target="../tags/tag113.xml"/><Relationship Id="rId4" Type="http://schemas.openxmlformats.org/officeDocument/2006/relationships/tags" Target="../tags/tag112.xml"/><Relationship Id="rId3" Type="http://schemas.openxmlformats.org/officeDocument/2006/relationships/tags" Target="../tags/tag111.xml"/><Relationship Id="rId2" Type="http://schemas.openxmlformats.org/officeDocument/2006/relationships/tags" Target="../tags/tag110.xml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9" Type="http://schemas.openxmlformats.org/officeDocument/2006/relationships/tags" Target="../tags/tag123.xml"/><Relationship Id="rId8" Type="http://schemas.openxmlformats.org/officeDocument/2006/relationships/tags" Target="../tags/tag122.xml"/><Relationship Id="rId7" Type="http://schemas.openxmlformats.org/officeDocument/2006/relationships/tags" Target="../tags/tag121.xml"/><Relationship Id="rId6" Type="http://schemas.openxmlformats.org/officeDocument/2006/relationships/tags" Target="../tags/tag120.xml"/><Relationship Id="rId5" Type="http://schemas.openxmlformats.org/officeDocument/2006/relationships/tags" Target="../tags/tag119.xml"/><Relationship Id="rId4" Type="http://schemas.openxmlformats.org/officeDocument/2006/relationships/tags" Target="../tags/tag118.xml"/><Relationship Id="rId3" Type="http://schemas.openxmlformats.org/officeDocument/2006/relationships/tags" Target="../tags/tag117.xml"/><Relationship Id="rId2" Type="http://schemas.openxmlformats.org/officeDocument/2006/relationships/tags" Target="../tags/tag116.xml"/><Relationship Id="rId10" Type="http://schemas.openxmlformats.org/officeDocument/2006/relationships/tags" Target="../tags/tag124.xml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9" Type="http://schemas.openxmlformats.org/officeDocument/2006/relationships/tags" Target="../tags/tag132.xml"/><Relationship Id="rId8" Type="http://schemas.openxmlformats.org/officeDocument/2006/relationships/tags" Target="../tags/tag131.xml"/><Relationship Id="rId7" Type="http://schemas.openxmlformats.org/officeDocument/2006/relationships/tags" Target="../tags/tag130.xml"/><Relationship Id="rId6" Type="http://schemas.openxmlformats.org/officeDocument/2006/relationships/tags" Target="../tags/tag129.xml"/><Relationship Id="rId5" Type="http://schemas.openxmlformats.org/officeDocument/2006/relationships/tags" Target="../tags/tag128.xml"/><Relationship Id="rId4" Type="http://schemas.openxmlformats.org/officeDocument/2006/relationships/tags" Target="../tags/tag127.xml"/><Relationship Id="rId3" Type="http://schemas.openxmlformats.org/officeDocument/2006/relationships/tags" Target="../tags/tag126.xml"/><Relationship Id="rId2" Type="http://schemas.openxmlformats.org/officeDocument/2006/relationships/tags" Target="../tags/tag125.xml"/><Relationship Id="rId10" Type="http://schemas.openxmlformats.org/officeDocument/2006/relationships/tags" Target="../tags/tag133.xml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9" Type="http://schemas.openxmlformats.org/officeDocument/2006/relationships/tags" Target="../tags/tag141.xml"/><Relationship Id="rId8" Type="http://schemas.openxmlformats.org/officeDocument/2006/relationships/tags" Target="../tags/tag140.xml"/><Relationship Id="rId7" Type="http://schemas.openxmlformats.org/officeDocument/2006/relationships/tags" Target="../tags/tag139.xml"/><Relationship Id="rId6" Type="http://schemas.openxmlformats.org/officeDocument/2006/relationships/tags" Target="../tags/tag138.xml"/><Relationship Id="rId5" Type="http://schemas.openxmlformats.org/officeDocument/2006/relationships/tags" Target="../tags/tag137.xml"/><Relationship Id="rId4" Type="http://schemas.openxmlformats.org/officeDocument/2006/relationships/tags" Target="../tags/tag136.xml"/><Relationship Id="rId3" Type="http://schemas.openxmlformats.org/officeDocument/2006/relationships/tags" Target="../tags/tag135.xml"/><Relationship Id="rId2" Type="http://schemas.openxmlformats.org/officeDocument/2006/relationships/tags" Target="../tags/tag134.xml"/><Relationship Id="rId10" Type="http://schemas.openxmlformats.org/officeDocument/2006/relationships/tags" Target="../tags/tag142.xml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9" Type="http://schemas.openxmlformats.org/officeDocument/2006/relationships/tags" Target="../tags/tag150.xml"/><Relationship Id="rId8" Type="http://schemas.openxmlformats.org/officeDocument/2006/relationships/tags" Target="../tags/tag149.xml"/><Relationship Id="rId7" Type="http://schemas.openxmlformats.org/officeDocument/2006/relationships/tags" Target="../tags/tag148.xml"/><Relationship Id="rId6" Type="http://schemas.openxmlformats.org/officeDocument/2006/relationships/tags" Target="../tags/tag147.xml"/><Relationship Id="rId5" Type="http://schemas.openxmlformats.org/officeDocument/2006/relationships/tags" Target="../tags/tag146.xml"/><Relationship Id="rId4" Type="http://schemas.openxmlformats.org/officeDocument/2006/relationships/tags" Target="../tags/tag145.xml"/><Relationship Id="rId3" Type="http://schemas.openxmlformats.org/officeDocument/2006/relationships/tags" Target="../tags/tag144.xml"/><Relationship Id="rId2" Type="http://schemas.openxmlformats.org/officeDocument/2006/relationships/tags" Target="../tags/tag143.xml"/><Relationship Id="rId12" Type="http://schemas.openxmlformats.org/officeDocument/2006/relationships/tags" Target="../tags/tag153.xml"/><Relationship Id="rId11" Type="http://schemas.openxmlformats.org/officeDocument/2006/relationships/tags" Target="../tags/tag152.xml"/><Relationship Id="rId10" Type="http://schemas.openxmlformats.org/officeDocument/2006/relationships/tags" Target="../tags/tag151.xml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7" Type="http://schemas.openxmlformats.org/officeDocument/2006/relationships/tags" Target="../tags/tag159.xml"/><Relationship Id="rId6" Type="http://schemas.openxmlformats.org/officeDocument/2006/relationships/tags" Target="../tags/tag158.xml"/><Relationship Id="rId5" Type="http://schemas.openxmlformats.org/officeDocument/2006/relationships/tags" Target="../tags/tag157.xml"/><Relationship Id="rId4" Type="http://schemas.openxmlformats.org/officeDocument/2006/relationships/tags" Target="../tags/tag156.xml"/><Relationship Id="rId3" Type="http://schemas.openxmlformats.org/officeDocument/2006/relationships/tags" Target="../tags/tag155.xml"/><Relationship Id="rId2" Type="http://schemas.openxmlformats.org/officeDocument/2006/relationships/tags" Target="../tags/tag154.xml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9" Type="http://schemas.openxmlformats.org/officeDocument/2006/relationships/tags" Target="../tags/tag173.xml"/><Relationship Id="rId8" Type="http://schemas.openxmlformats.org/officeDocument/2006/relationships/tags" Target="../tags/tag172.xml"/><Relationship Id="rId7" Type="http://schemas.openxmlformats.org/officeDocument/2006/relationships/tags" Target="../tags/tag171.xml"/><Relationship Id="rId6" Type="http://schemas.openxmlformats.org/officeDocument/2006/relationships/tags" Target="../tags/tag170.xml"/><Relationship Id="rId5" Type="http://schemas.openxmlformats.org/officeDocument/2006/relationships/tags" Target="../tags/tag169.xml"/><Relationship Id="rId4" Type="http://schemas.openxmlformats.org/officeDocument/2006/relationships/tags" Target="../tags/tag168.xml"/><Relationship Id="rId3" Type="http://schemas.openxmlformats.org/officeDocument/2006/relationships/tags" Target="../tags/tag167.xml"/><Relationship Id="rId20" Type="http://schemas.openxmlformats.org/officeDocument/2006/relationships/tags" Target="../tags/tag184.xml"/><Relationship Id="rId2" Type="http://schemas.openxmlformats.org/officeDocument/2006/relationships/tags" Target="../tags/tag166.xml"/><Relationship Id="rId19" Type="http://schemas.openxmlformats.org/officeDocument/2006/relationships/tags" Target="../tags/tag183.xml"/><Relationship Id="rId18" Type="http://schemas.openxmlformats.org/officeDocument/2006/relationships/tags" Target="../tags/tag182.xml"/><Relationship Id="rId17" Type="http://schemas.openxmlformats.org/officeDocument/2006/relationships/tags" Target="../tags/tag181.xml"/><Relationship Id="rId16" Type="http://schemas.openxmlformats.org/officeDocument/2006/relationships/tags" Target="../tags/tag180.xml"/><Relationship Id="rId15" Type="http://schemas.openxmlformats.org/officeDocument/2006/relationships/tags" Target="../tags/tag179.xml"/><Relationship Id="rId14" Type="http://schemas.openxmlformats.org/officeDocument/2006/relationships/tags" Target="../tags/tag178.xml"/><Relationship Id="rId13" Type="http://schemas.openxmlformats.org/officeDocument/2006/relationships/tags" Target="../tags/tag177.xml"/><Relationship Id="rId12" Type="http://schemas.openxmlformats.org/officeDocument/2006/relationships/tags" Target="../tags/tag176.xml"/><Relationship Id="rId11" Type="http://schemas.openxmlformats.org/officeDocument/2006/relationships/tags" Target="../tags/tag175.xml"/><Relationship Id="rId10" Type="http://schemas.openxmlformats.org/officeDocument/2006/relationships/tags" Target="../tags/tag174.xml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8" Type="http://schemas.openxmlformats.org/officeDocument/2006/relationships/tags" Target="../tags/tag191.xml"/><Relationship Id="rId7" Type="http://schemas.openxmlformats.org/officeDocument/2006/relationships/tags" Target="../tags/tag190.xml"/><Relationship Id="rId6" Type="http://schemas.openxmlformats.org/officeDocument/2006/relationships/tags" Target="../tags/tag189.xml"/><Relationship Id="rId5" Type="http://schemas.openxmlformats.org/officeDocument/2006/relationships/tags" Target="../tags/tag188.xml"/><Relationship Id="rId4" Type="http://schemas.openxmlformats.org/officeDocument/2006/relationships/tags" Target="../tags/tag187.xml"/><Relationship Id="rId3" Type="http://schemas.openxmlformats.org/officeDocument/2006/relationships/tags" Target="../tags/tag186.xml"/><Relationship Id="rId2" Type="http://schemas.openxmlformats.org/officeDocument/2006/relationships/tags" Target="../tags/tag185.xml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9" Type="http://schemas.openxmlformats.org/officeDocument/2006/relationships/tags" Target="../tags/tag199.xml"/><Relationship Id="rId8" Type="http://schemas.openxmlformats.org/officeDocument/2006/relationships/tags" Target="../tags/tag198.xml"/><Relationship Id="rId7" Type="http://schemas.openxmlformats.org/officeDocument/2006/relationships/tags" Target="../tags/tag197.xml"/><Relationship Id="rId6" Type="http://schemas.openxmlformats.org/officeDocument/2006/relationships/tags" Target="../tags/tag196.xml"/><Relationship Id="rId5" Type="http://schemas.openxmlformats.org/officeDocument/2006/relationships/tags" Target="../tags/tag195.xml"/><Relationship Id="rId4" Type="http://schemas.openxmlformats.org/officeDocument/2006/relationships/tags" Target="../tags/tag194.xml"/><Relationship Id="rId3" Type="http://schemas.openxmlformats.org/officeDocument/2006/relationships/tags" Target="../tags/tag193.xml"/><Relationship Id="rId2" Type="http://schemas.openxmlformats.org/officeDocument/2006/relationships/tags" Target="../tags/tag192.xml"/><Relationship Id="rId12" Type="http://schemas.openxmlformats.org/officeDocument/2006/relationships/tags" Target="../tags/tag202.xml"/><Relationship Id="rId11" Type="http://schemas.openxmlformats.org/officeDocument/2006/relationships/tags" Target="../tags/tag201.xml"/><Relationship Id="rId10" Type="http://schemas.openxmlformats.org/officeDocument/2006/relationships/tags" Target="../tags/tag200.xml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9" Type="http://schemas.openxmlformats.org/officeDocument/2006/relationships/tags" Target="../tags/tag210.xml"/><Relationship Id="rId8" Type="http://schemas.openxmlformats.org/officeDocument/2006/relationships/tags" Target="../tags/tag209.xml"/><Relationship Id="rId7" Type="http://schemas.openxmlformats.org/officeDocument/2006/relationships/tags" Target="../tags/tag208.xml"/><Relationship Id="rId6" Type="http://schemas.openxmlformats.org/officeDocument/2006/relationships/tags" Target="../tags/tag207.xml"/><Relationship Id="rId5" Type="http://schemas.openxmlformats.org/officeDocument/2006/relationships/tags" Target="../tags/tag206.xml"/><Relationship Id="rId4" Type="http://schemas.openxmlformats.org/officeDocument/2006/relationships/tags" Target="../tags/tag205.xml"/><Relationship Id="rId3" Type="http://schemas.openxmlformats.org/officeDocument/2006/relationships/tags" Target="../tags/tag204.xml"/><Relationship Id="rId2" Type="http://schemas.openxmlformats.org/officeDocument/2006/relationships/tags" Target="../tags/tag203.xml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9" Type="http://schemas.openxmlformats.org/officeDocument/2006/relationships/tags" Target="../tags/tag218.xml"/><Relationship Id="rId8" Type="http://schemas.openxmlformats.org/officeDocument/2006/relationships/tags" Target="../tags/tag217.xml"/><Relationship Id="rId7" Type="http://schemas.openxmlformats.org/officeDocument/2006/relationships/tags" Target="../tags/tag216.xml"/><Relationship Id="rId6" Type="http://schemas.openxmlformats.org/officeDocument/2006/relationships/tags" Target="../tags/tag215.xml"/><Relationship Id="rId5" Type="http://schemas.openxmlformats.org/officeDocument/2006/relationships/tags" Target="../tags/tag214.xml"/><Relationship Id="rId4" Type="http://schemas.openxmlformats.org/officeDocument/2006/relationships/tags" Target="../tags/tag213.xml"/><Relationship Id="rId3" Type="http://schemas.openxmlformats.org/officeDocument/2006/relationships/tags" Target="../tags/tag212.xml"/><Relationship Id="rId2" Type="http://schemas.openxmlformats.org/officeDocument/2006/relationships/tags" Target="../tags/tag211.xml"/><Relationship Id="rId11" Type="http://schemas.openxmlformats.org/officeDocument/2006/relationships/tags" Target="../tags/tag220.xml"/><Relationship Id="rId10" Type="http://schemas.openxmlformats.org/officeDocument/2006/relationships/tags" Target="../tags/tag219.xml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5" Type="http://schemas.openxmlformats.org/officeDocument/2006/relationships/tags" Target="../tags/tag224.xml"/><Relationship Id="rId4" Type="http://schemas.openxmlformats.org/officeDocument/2006/relationships/tags" Target="../tags/tag223.xml"/><Relationship Id="rId3" Type="http://schemas.openxmlformats.org/officeDocument/2006/relationships/tags" Target="../tags/tag222.xml"/><Relationship Id="rId2" Type="http://schemas.openxmlformats.org/officeDocument/2006/relationships/tags" Target="../tags/tag221.xml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6" Type="http://schemas.openxmlformats.org/officeDocument/2006/relationships/tags" Target="../tags/tag229.xml"/><Relationship Id="rId5" Type="http://schemas.openxmlformats.org/officeDocument/2006/relationships/tags" Target="../tags/tag228.xml"/><Relationship Id="rId4" Type="http://schemas.openxmlformats.org/officeDocument/2006/relationships/tags" Target="../tags/tag227.xml"/><Relationship Id="rId3" Type="http://schemas.openxmlformats.org/officeDocument/2006/relationships/tags" Target="../tags/tag226.xml"/><Relationship Id="rId2" Type="http://schemas.openxmlformats.org/officeDocument/2006/relationships/tags" Target="../tags/tag225.xml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8" Type="http://schemas.openxmlformats.org/officeDocument/2006/relationships/tags" Target="../tags/tag236.xml"/><Relationship Id="rId7" Type="http://schemas.openxmlformats.org/officeDocument/2006/relationships/tags" Target="../tags/tag235.xml"/><Relationship Id="rId6" Type="http://schemas.openxmlformats.org/officeDocument/2006/relationships/tags" Target="../tags/tag234.xml"/><Relationship Id="rId5" Type="http://schemas.openxmlformats.org/officeDocument/2006/relationships/tags" Target="../tags/tag233.xml"/><Relationship Id="rId4" Type="http://schemas.openxmlformats.org/officeDocument/2006/relationships/tags" Target="../tags/tag232.xml"/><Relationship Id="rId3" Type="http://schemas.openxmlformats.org/officeDocument/2006/relationships/tags" Target="../tags/tag231.xml"/><Relationship Id="rId2" Type="http://schemas.openxmlformats.org/officeDocument/2006/relationships/tags" Target="../tags/tag230.xml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6" Type="http://schemas.openxmlformats.org/officeDocument/2006/relationships/tags" Target="../tags/tag241.xml"/><Relationship Id="rId5" Type="http://schemas.openxmlformats.org/officeDocument/2006/relationships/tags" Target="../tags/tag240.xml"/><Relationship Id="rId4" Type="http://schemas.openxmlformats.org/officeDocument/2006/relationships/tags" Target="../tags/tag239.xml"/><Relationship Id="rId3" Type="http://schemas.openxmlformats.org/officeDocument/2006/relationships/tags" Target="../tags/tag238.xml"/><Relationship Id="rId2" Type="http://schemas.openxmlformats.org/officeDocument/2006/relationships/tags" Target="../tags/tag237.xml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6" Type="http://schemas.openxmlformats.org/officeDocument/2006/relationships/tags" Target="../tags/tag246.xml"/><Relationship Id="rId5" Type="http://schemas.openxmlformats.org/officeDocument/2006/relationships/tags" Target="../tags/tag245.xml"/><Relationship Id="rId4" Type="http://schemas.openxmlformats.org/officeDocument/2006/relationships/tags" Target="../tags/tag244.xml"/><Relationship Id="rId3" Type="http://schemas.openxmlformats.org/officeDocument/2006/relationships/tags" Target="../tags/tag243.xml"/><Relationship Id="rId2" Type="http://schemas.openxmlformats.org/officeDocument/2006/relationships/tags" Target="../tags/tag242.xml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9" Type="http://schemas.openxmlformats.org/officeDocument/2006/relationships/tags" Target="../tags/tag254.xml"/><Relationship Id="rId8" Type="http://schemas.openxmlformats.org/officeDocument/2006/relationships/tags" Target="../tags/tag253.xml"/><Relationship Id="rId7" Type="http://schemas.openxmlformats.org/officeDocument/2006/relationships/tags" Target="../tags/tag252.xml"/><Relationship Id="rId6" Type="http://schemas.openxmlformats.org/officeDocument/2006/relationships/tags" Target="../tags/tag251.xml"/><Relationship Id="rId5" Type="http://schemas.openxmlformats.org/officeDocument/2006/relationships/tags" Target="../tags/tag250.xml"/><Relationship Id="rId4" Type="http://schemas.openxmlformats.org/officeDocument/2006/relationships/tags" Target="../tags/tag249.xml"/><Relationship Id="rId3" Type="http://schemas.openxmlformats.org/officeDocument/2006/relationships/tags" Target="../tags/tag248.xml"/><Relationship Id="rId23" Type="http://schemas.openxmlformats.org/officeDocument/2006/relationships/tags" Target="../tags/tag268.xml"/><Relationship Id="rId22" Type="http://schemas.openxmlformats.org/officeDocument/2006/relationships/tags" Target="../tags/tag267.xml"/><Relationship Id="rId21" Type="http://schemas.openxmlformats.org/officeDocument/2006/relationships/tags" Target="../tags/tag266.xml"/><Relationship Id="rId20" Type="http://schemas.openxmlformats.org/officeDocument/2006/relationships/tags" Target="../tags/tag265.xml"/><Relationship Id="rId2" Type="http://schemas.openxmlformats.org/officeDocument/2006/relationships/tags" Target="../tags/tag247.xml"/><Relationship Id="rId19" Type="http://schemas.openxmlformats.org/officeDocument/2006/relationships/tags" Target="../tags/tag264.xml"/><Relationship Id="rId18" Type="http://schemas.openxmlformats.org/officeDocument/2006/relationships/tags" Target="../tags/tag263.xml"/><Relationship Id="rId17" Type="http://schemas.openxmlformats.org/officeDocument/2006/relationships/tags" Target="../tags/tag262.xml"/><Relationship Id="rId16" Type="http://schemas.openxmlformats.org/officeDocument/2006/relationships/tags" Target="../tags/tag261.xml"/><Relationship Id="rId15" Type="http://schemas.openxmlformats.org/officeDocument/2006/relationships/tags" Target="../tags/tag260.xml"/><Relationship Id="rId14" Type="http://schemas.openxmlformats.org/officeDocument/2006/relationships/tags" Target="../tags/tag259.xml"/><Relationship Id="rId13" Type="http://schemas.openxmlformats.org/officeDocument/2006/relationships/tags" Target="../tags/tag258.xml"/><Relationship Id="rId12" Type="http://schemas.openxmlformats.org/officeDocument/2006/relationships/tags" Target="../tags/tag257.xml"/><Relationship Id="rId11" Type="http://schemas.openxmlformats.org/officeDocument/2006/relationships/tags" Target="../tags/tag256.xml"/><Relationship Id="rId10" Type="http://schemas.openxmlformats.org/officeDocument/2006/relationships/tags" Target="../tags/tag255.xml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8" Type="http://schemas.openxmlformats.org/officeDocument/2006/relationships/tags" Target="../tags/tag274.xml"/><Relationship Id="rId7" Type="http://schemas.openxmlformats.org/officeDocument/2006/relationships/tags" Target="../tags/tag273.xml"/><Relationship Id="rId6" Type="http://schemas.openxmlformats.org/officeDocument/2006/relationships/tags" Target="../tags/tag272.xml"/><Relationship Id="rId5" Type="http://schemas.openxmlformats.org/officeDocument/2006/relationships/tags" Target="../tags/tag271.xml"/><Relationship Id="rId4" Type="http://schemas.openxmlformats.org/officeDocument/2006/relationships/tags" Target="../tags/tag270.xml"/><Relationship Id="rId3" Type="http://schemas.openxmlformats.org/officeDocument/2006/relationships/tags" Target="../tags/tag269.xml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8" Type="http://schemas.openxmlformats.org/officeDocument/2006/relationships/tags" Target="../tags/tag280.xml"/><Relationship Id="rId7" Type="http://schemas.openxmlformats.org/officeDocument/2006/relationships/tags" Target="../tags/tag279.xml"/><Relationship Id="rId6" Type="http://schemas.openxmlformats.org/officeDocument/2006/relationships/tags" Target="../tags/tag278.xml"/><Relationship Id="rId5" Type="http://schemas.openxmlformats.org/officeDocument/2006/relationships/tags" Target="../tags/tag277.xml"/><Relationship Id="rId4" Type="http://schemas.openxmlformats.org/officeDocument/2006/relationships/tags" Target="../tags/tag276.xml"/><Relationship Id="rId3" Type="http://schemas.openxmlformats.org/officeDocument/2006/relationships/tags" Target="../tags/tag275.xml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9" Type="http://schemas.openxmlformats.org/officeDocument/2006/relationships/tags" Target="../tags/tag287.xml"/><Relationship Id="rId8" Type="http://schemas.openxmlformats.org/officeDocument/2006/relationships/tags" Target="../tags/tag286.xml"/><Relationship Id="rId7" Type="http://schemas.openxmlformats.org/officeDocument/2006/relationships/tags" Target="../tags/tag285.xml"/><Relationship Id="rId6" Type="http://schemas.openxmlformats.org/officeDocument/2006/relationships/tags" Target="../tags/tag284.xml"/><Relationship Id="rId5" Type="http://schemas.openxmlformats.org/officeDocument/2006/relationships/tags" Target="../tags/tag283.xml"/><Relationship Id="rId4" Type="http://schemas.openxmlformats.org/officeDocument/2006/relationships/tags" Target="../tags/tag282.xml"/><Relationship Id="rId3" Type="http://schemas.openxmlformats.org/officeDocument/2006/relationships/tags" Target="../tags/tag281.xml"/><Relationship Id="rId2" Type="http://schemas.openxmlformats.org/officeDocument/2006/relationships/image" Target="../media/image1.jpeg"/><Relationship Id="rId11" Type="http://schemas.openxmlformats.org/officeDocument/2006/relationships/tags" Target="../tags/tag289.xml"/><Relationship Id="rId10" Type="http://schemas.openxmlformats.org/officeDocument/2006/relationships/tags" Target="../tags/tag288.xml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9" Type="http://schemas.openxmlformats.org/officeDocument/2006/relationships/tags" Target="../tags/tag297.xml"/><Relationship Id="rId8" Type="http://schemas.openxmlformats.org/officeDocument/2006/relationships/tags" Target="../tags/tag296.xml"/><Relationship Id="rId7" Type="http://schemas.openxmlformats.org/officeDocument/2006/relationships/tags" Target="../tags/tag295.xml"/><Relationship Id="rId6" Type="http://schemas.openxmlformats.org/officeDocument/2006/relationships/tags" Target="../tags/tag294.xml"/><Relationship Id="rId5" Type="http://schemas.openxmlformats.org/officeDocument/2006/relationships/tags" Target="../tags/tag293.xml"/><Relationship Id="rId4" Type="http://schemas.openxmlformats.org/officeDocument/2006/relationships/tags" Target="../tags/tag292.xml"/><Relationship Id="rId3" Type="http://schemas.openxmlformats.org/officeDocument/2006/relationships/tags" Target="../tags/tag291.xml"/><Relationship Id="rId2" Type="http://schemas.openxmlformats.org/officeDocument/2006/relationships/tags" Target="../tags/tag290.xml"/><Relationship Id="rId10" Type="http://schemas.openxmlformats.org/officeDocument/2006/relationships/tags" Target="../tags/tag298.xml"/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9" Type="http://schemas.openxmlformats.org/officeDocument/2006/relationships/tags" Target="../tags/tag306.xml"/><Relationship Id="rId8" Type="http://schemas.openxmlformats.org/officeDocument/2006/relationships/tags" Target="../tags/tag305.xml"/><Relationship Id="rId7" Type="http://schemas.openxmlformats.org/officeDocument/2006/relationships/tags" Target="../tags/tag304.xml"/><Relationship Id="rId6" Type="http://schemas.openxmlformats.org/officeDocument/2006/relationships/tags" Target="../tags/tag303.xml"/><Relationship Id="rId5" Type="http://schemas.openxmlformats.org/officeDocument/2006/relationships/tags" Target="../tags/tag302.xml"/><Relationship Id="rId4" Type="http://schemas.openxmlformats.org/officeDocument/2006/relationships/tags" Target="../tags/tag301.xml"/><Relationship Id="rId3" Type="http://schemas.openxmlformats.org/officeDocument/2006/relationships/tags" Target="../tags/tag300.xml"/><Relationship Id="rId2" Type="http://schemas.openxmlformats.org/officeDocument/2006/relationships/tags" Target="../tags/tag299.xml"/><Relationship Id="rId10" Type="http://schemas.openxmlformats.org/officeDocument/2006/relationships/tags" Target="../tags/tag307.xml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9" Type="http://schemas.openxmlformats.org/officeDocument/2006/relationships/tags" Target="../tags/tag315.xml"/><Relationship Id="rId8" Type="http://schemas.openxmlformats.org/officeDocument/2006/relationships/tags" Target="../tags/tag314.xml"/><Relationship Id="rId7" Type="http://schemas.openxmlformats.org/officeDocument/2006/relationships/tags" Target="../tags/tag313.xml"/><Relationship Id="rId6" Type="http://schemas.openxmlformats.org/officeDocument/2006/relationships/tags" Target="../tags/tag312.xml"/><Relationship Id="rId5" Type="http://schemas.openxmlformats.org/officeDocument/2006/relationships/tags" Target="../tags/tag311.xml"/><Relationship Id="rId4" Type="http://schemas.openxmlformats.org/officeDocument/2006/relationships/tags" Target="../tags/tag310.xml"/><Relationship Id="rId3" Type="http://schemas.openxmlformats.org/officeDocument/2006/relationships/tags" Target="../tags/tag309.xml"/><Relationship Id="rId2" Type="http://schemas.openxmlformats.org/officeDocument/2006/relationships/tags" Target="../tags/tag308.xml"/><Relationship Id="rId12" Type="http://schemas.openxmlformats.org/officeDocument/2006/relationships/tags" Target="../tags/tag318.xml"/><Relationship Id="rId11" Type="http://schemas.openxmlformats.org/officeDocument/2006/relationships/tags" Target="../tags/tag317.xml"/><Relationship Id="rId10" Type="http://schemas.openxmlformats.org/officeDocument/2006/relationships/tags" Target="../tags/tag316.xml"/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8" Type="http://schemas.openxmlformats.org/officeDocument/2006/relationships/tags" Target="../tags/tag324.xml"/><Relationship Id="rId7" Type="http://schemas.openxmlformats.org/officeDocument/2006/relationships/tags" Target="../tags/tag323.xml"/><Relationship Id="rId6" Type="http://schemas.openxmlformats.org/officeDocument/2006/relationships/tags" Target="../tags/tag322.xml"/><Relationship Id="rId5" Type="http://schemas.openxmlformats.org/officeDocument/2006/relationships/tags" Target="../tags/tag321.xml"/><Relationship Id="rId4" Type="http://schemas.openxmlformats.org/officeDocument/2006/relationships/tags" Target="../tags/tag320.xml"/><Relationship Id="rId3" Type="http://schemas.openxmlformats.org/officeDocument/2006/relationships/tags" Target="../tags/tag319.xml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6" Type="http://schemas.openxmlformats.org/officeDocument/2006/relationships/tags" Target="../tags/tag329.xml"/><Relationship Id="rId5" Type="http://schemas.openxmlformats.org/officeDocument/2006/relationships/tags" Target="../tags/tag328.xml"/><Relationship Id="rId4" Type="http://schemas.openxmlformats.org/officeDocument/2006/relationships/tags" Target="../tags/tag327.xml"/><Relationship Id="rId3" Type="http://schemas.openxmlformats.org/officeDocument/2006/relationships/tags" Target="../tags/tag326.xml"/><Relationship Id="rId2" Type="http://schemas.openxmlformats.org/officeDocument/2006/relationships/tags" Target="../tags/tag325.xml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矩形 10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0" y="3506059"/>
            <a:ext cx="12192000" cy="496824"/>
          </a:xfrm>
          <a:prstGeom prst="rect">
            <a:avLst/>
          </a:prstGeom>
          <a:solidFill>
            <a:schemeClr val="bg1">
              <a:alpha val="18000"/>
            </a:schemeClr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3" name="直角三角形 45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 rot="2699995">
            <a:off x="1057275" y="3661849"/>
            <a:ext cx="215900" cy="2159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4" name="直角三角形 4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 rot="18900005" flipH="1">
            <a:off x="10918825" y="3661849"/>
            <a:ext cx="215900" cy="2159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矩形 4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0" y="0"/>
            <a:ext cx="12192000" cy="17462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8" name="矩形 5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0" y="6683375"/>
            <a:ext cx="12192000" cy="17462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9" name="矩形 30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191823" y="174625"/>
            <a:ext cx="820737" cy="51117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en-US" dirty="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" name="椭圆 12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8198728" y="2374900"/>
            <a:ext cx="179388" cy="1809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椭圆 13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8565441" y="2374900"/>
            <a:ext cx="179387" cy="1809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2" name="椭圆 14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933741" y="2374900"/>
            <a:ext cx="179387" cy="1809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3" name="椭圆 15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9302041" y="2374900"/>
            <a:ext cx="179387" cy="1809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grpSp>
        <p:nvGrpSpPr>
          <p:cNvPr id="14" name="Group 13"/>
          <p:cNvGrpSpPr/>
          <p:nvPr>
            <p:custDataLst>
              <p:tags r:id="rId12"/>
            </p:custDataLst>
          </p:nvPr>
        </p:nvGrpSpPr>
        <p:grpSpPr bwMode="auto">
          <a:xfrm>
            <a:off x="5157788" y="4217988"/>
            <a:ext cx="1876425" cy="430212"/>
            <a:chOff x="0" y="0"/>
            <a:chExt cx="2095500" cy="429140"/>
          </a:xfrm>
        </p:grpSpPr>
        <p:grpSp>
          <p:nvGrpSpPr>
            <p:cNvPr id="16" name="Group 15"/>
            <p:cNvGrpSpPr/>
            <p:nvPr/>
          </p:nvGrpSpPr>
          <p:grpSpPr bwMode="auto">
            <a:xfrm>
              <a:off x="0" y="0"/>
              <a:ext cx="2095500" cy="429140"/>
              <a:chOff x="0" y="0"/>
              <a:chExt cx="2095500" cy="429140"/>
            </a:xfrm>
          </p:grpSpPr>
          <p:sp>
            <p:nvSpPr>
              <p:cNvPr id="18" name="直接连接符 17"/>
              <p:cNvSpPr>
                <a:spLocks noChangeShapeType="1"/>
              </p:cNvSpPr>
              <p:nvPr>
                <p:custDataLst>
                  <p:tags r:id="rId13"/>
                </p:custDataLst>
              </p:nvPr>
            </p:nvSpPr>
            <p:spPr bwMode="auto">
              <a:xfrm>
                <a:off x="14287" y="0"/>
                <a:ext cx="2081213" cy="1"/>
              </a:xfrm>
              <a:prstGeom prst="line">
                <a:avLst/>
              </a:prstGeom>
              <a:noFill/>
              <a:ln w="6350" cap="flat" cmpd="sng">
                <a:solidFill>
                  <a:schemeClr val="accent3">
                    <a:alpha val="46999"/>
                  </a:schemeClr>
                </a:solidFill>
                <a:bevel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19" name="直接连接符 23"/>
              <p:cNvSpPr>
                <a:spLocks noChangeShapeType="1"/>
              </p:cNvSpPr>
              <p:nvPr>
                <p:custDataLst>
                  <p:tags r:id="rId14"/>
                </p:custDataLst>
              </p:nvPr>
            </p:nvSpPr>
            <p:spPr bwMode="auto">
              <a:xfrm>
                <a:off x="0" y="429140"/>
                <a:ext cx="2081213" cy="1"/>
              </a:xfrm>
              <a:prstGeom prst="line">
                <a:avLst/>
              </a:prstGeom>
              <a:noFill/>
              <a:ln w="6350" cap="flat" cmpd="sng">
                <a:solidFill>
                  <a:schemeClr val="accent3">
                    <a:alpha val="46999"/>
                  </a:schemeClr>
                </a:solidFill>
                <a:bevel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zh-CN" altLang="en-US"/>
              </a:p>
            </p:txBody>
          </p:sp>
        </p:grpSp>
        <p:sp>
          <p:nvSpPr>
            <p:cNvPr id="17" name="直接箭头连接符 25"/>
            <p:cNvSpPr>
              <a:spLocks noChangeShapeType="1"/>
            </p:cNvSpPr>
            <p:nvPr>
              <p:custDataLst>
                <p:tags r:id="rId15"/>
              </p:custDataLst>
            </p:nvPr>
          </p:nvSpPr>
          <p:spPr bwMode="auto">
            <a:xfrm flipV="1">
              <a:off x="1442881" y="214570"/>
              <a:ext cx="488157" cy="1"/>
            </a:xfrm>
            <a:prstGeom prst="straightConnector1">
              <a:avLst/>
            </a:prstGeom>
            <a:noFill/>
            <a:ln w="12700" cap="flat" cmpd="sng">
              <a:solidFill>
                <a:schemeClr val="accent3">
                  <a:alpha val="46999"/>
                </a:schemeClr>
              </a:solidFill>
              <a:bevel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6"/>
            </p:custDataLst>
          </p:nvPr>
        </p:nvSpPr>
        <p:spPr>
          <a:xfrm>
            <a:off x="2459037" y="2479718"/>
            <a:ext cx="7273926" cy="978729"/>
          </a:xfrm>
        </p:spPr>
        <p:txBody>
          <a:bodyPr anchor="b">
            <a:normAutofit/>
          </a:bodyPr>
          <a:lstStyle>
            <a:lvl1pPr algn="ctr">
              <a:defRPr sz="4800" b="1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17"/>
            </p:custDataLst>
          </p:nvPr>
        </p:nvSpPr>
        <p:spPr>
          <a:xfrm>
            <a:off x="2459037" y="3522104"/>
            <a:ext cx="7273926" cy="46166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E458322-A797-468E-96A1-D28EAB2A3F94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369CBF8D-BC00-49F7-964E-2B8CB970225F}" type="slidenum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ldLvl="0" animBg="1" autoUpdateAnimBg="0"/>
      <p:bldP spid="24" grpId="0" bldLvl="0" animBg="1" autoUpdateAnimBg="0"/>
      <p:bldP spid="9" grpId="0" bldLvl="0" animBg="1" autoUpdateAnimBg="0"/>
      <p:bldP spid="10" grpId="0" bldLvl="0" animBg="1" autoUpdateAnimBg="0"/>
      <p:bldP spid="11" grpId="0" bldLvl="0" animBg="1" autoUpdateAnimBg="0"/>
      <p:bldP spid="12" grpId="0" bldLvl="0" animBg="1" autoUpdateAnimBg="0"/>
      <p:bldP spid="13" grpId="0" bldLvl="0" animBg="1" autoUpdateAnimBg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9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76837" y="1407158"/>
            <a:ext cx="3414713" cy="73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9" name="等腰三角形 8"/>
          <p:cNvSpPr/>
          <p:nvPr>
            <p:custDataLst>
              <p:tags r:id="rId3"/>
            </p:custDataLst>
          </p:nvPr>
        </p:nvSpPr>
        <p:spPr bwMode="auto">
          <a:xfrm rot="5400000" flipV="1">
            <a:off x="158814" y="828512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E458322-A797-468E-96A1-D28EAB2A3F94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56F4CA8-047C-4190-9359-2CA7C9C87A24}" type="slidenum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ldLvl="0" animBg="1" autoUpdateAnimBg="0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1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0" y="0"/>
            <a:ext cx="12192000" cy="17462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8" name="矩形 14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0" y="6683375"/>
            <a:ext cx="12192000" cy="17462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9" name="矩形 1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88913" y="174625"/>
            <a:ext cx="820737" cy="51117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en-US" dirty="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3" name="矩形 4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208266" y="2835634"/>
            <a:ext cx="1290781" cy="12915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5" name="直接连接符 7"/>
          <p:cNvSpPr>
            <a:spLocks noChangeShapeType="1"/>
          </p:cNvSpPr>
          <p:nvPr>
            <p:custDataLst>
              <p:tags r:id="rId6"/>
            </p:custDataLst>
          </p:nvPr>
        </p:nvSpPr>
        <p:spPr bwMode="auto">
          <a:xfrm>
            <a:off x="4670425" y="2827338"/>
            <a:ext cx="0" cy="1306512"/>
          </a:xfrm>
          <a:prstGeom prst="line">
            <a:avLst/>
          </a:prstGeom>
          <a:noFill/>
          <a:ln w="38100" cap="flat" cmpd="sng">
            <a:solidFill>
              <a:schemeClr val="accent1"/>
            </a:solidFill>
            <a:beve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16" name="矩形 9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4775200" y="4006850"/>
            <a:ext cx="7419617" cy="1365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4812942" y="2648343"/>
            <a:ext cx="7239358" cy="830997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4812942" y="3538967"/>
            <a:ext cx="7239358" cy="535531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E458322-A797-468E-96A1-D28EAB2A3F94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FCDD68A-EAE5-4354-8712-062C6FFD3660}" type="slidenum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ldLvl="0" animBg="1" autoUpdateAnimBg="0"/>
      <p:bldP spid="16" grpId="0" bldLvl="0" animBg="1" autoUpdateAnimBg="0"/>
    </p:bld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9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76837" y="1407158"/>
            <a:ext cx="3414713" cy="73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9" name="等腰三角形 8"/>
          <p:cNvSpPr/>
          <p:nvPr>
            <p:custDataLst>
              <p:tags r:id="rId3"/>
            </p:custDataLst>
          </p:nvPr>
        </p:nvSpPr>
        <p:spPr bwMode="auto">
          <a:xfrm rot="5400000" flipV="1">
            <a:off x="158814" y="828512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5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6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E458322-A797-468E-96A1-D28EAB2A3F94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9E34B136-5A6F-4807-81EF-26AE417560C7}" type="slidenum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ldLvl="0" animBg="1" autoUpdateAnimBg="0"/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76837" y="1291247"/>
            <a:ext cx="3414713" cy="73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等腰三角形 10"/>
          <p:cNvSpPr/>
          <p:nvPr>
            <p:custDataLst>
              <p:tags r:id="rId3"/>
            </p:custDataLst>
          </p:nvPr>
        </p:nvSpPr>
        <p:spPr bwMode="auto">
          <a:xfrm rot="5400000" flipV="1">
            <a:off x="158814" y="712601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838200" y="27225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6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7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8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E458322-A797-468E-96A1-D28EAB2A3F94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4EDAB6B6-770D-4370-88EF-8C61278AE88D}" type="slidenum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ldLvl="0" animBg="1" autoUpdateAnimBg="0"/>
    </p:bld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9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76837" y="1407158"/>
            <a:ext cx="3414713" cy="73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6" name="等腰三角形 5"/>
          <p:cNvSpPr/>
          <p:nvPr>
            <p:custDataLst>
              <p:tags r:id="rId3"/>
            </p:custDataLst>
          </p:nvPr>
        </p:nvSpPr>
        <p:spPr bwMode="auto">
          <a:xfrm rot="5400000" flipV="1">
            <a:off x="158814" y="828512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E458322-A797-468E-96A1-D28EAB2A3F94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D8FA9404-76B3-4EAF-9EF4-F39130CF05E1}" type="slidenum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ldLvl="0" animBg="1" autoUpdateAnimBg="0"/>
    </p:bld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等腰三角形 7"/>
          <p:cNvSpPr/>
          <p:nvPr>
            <p:custDataLst>
              <p:tags r:id="rId2"/>
            </p:custDataLst>
          </p:nvPr>
        </p:nvSpPr>
        <p:spPr bwMode="auto">
          <a:xfrm rot="5400000" flipV="1">
            <a:off x="314218" y="618365"/>
            <a:ext cx="562796" cy="485169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9787" y="457200"/>
            <a:ext cx="4165200" cy="1600200"/>
          </a:xfrm>
        </p:spPr>
        <p:txBody>
          <a:bodyPr anchor="t" anchorCtr="0">
            <a:normAutofit/>
          </a:bodyPr>
          <a:lstStyle>
            <a:lvl1pPr marL="0"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  <p:custDataLst>
              <p:tags r:id="rId4"/>
            </p:custDataLst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328564" y="365125"/>
            <a:ext cx="1025236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9407236" cy="581183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E458322-A797-468E-96A1-D28EAB2A3F94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1D5EE92F-5911-4351-AC34-A13EB29A1088}" type="slidenum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等腰三角形 5"/>
          <p:cNvSpPr/>
          <p:nvPr>
            <p:custDataLst>
              <p:tags r:id="rId2"/>
            </p:custDataLst>
          </p:nvPr>
        </p:nvSpPr>
        <p:spPr bwMode="auto">
          <a:xfrm rot="5400000" flipV="1">
            <a:off x="314218" y="553970"/>
            <a:ext cx="562796" cy="485169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内容占位符 23"/>
          <p:cNvSpPr>
            <a:spLocks noGrp="1"/>
          </p:cNvSpPr>
          <p:nvPr>
            <p:ph sz="quarter" idx="14" hasCustomPrompt="1"/>
            <p:custDataLst>
              <p:tags r:id="rId2"/>
            </p:custDataLst>
          </p:nvPr>
        </p:nvSpPr>
        <p:spPr>
          <a:xfrm>
            <a:off x="5152569" y="4217988"/>
            <a:ext cx="1868851" cy="43021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zh-CN" altLang="en-US" dirty="0"/>
              <a:t>编辑文本</a:t>
            </a:r>
            <a:endParaRPr lang="zh-CN" altLang="en-US" dirty="0"/>
          </a:p>
        </p:txBody>
      </p:sp>
      <p:sp>
        <p:nvSpPr>
          <p:cNvPr id="6" name="矩形 10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0" y="3506059"/>
            <a:ext cx="12192000" cy="496824"/>
          </a:xfrm>
          <a:prstGeom prst="rect">
            <a:avLst/>
          </a:prstGeom>
          <a:solidFill>
            <a:schemeClr val="bg1">
              <a:alpha val="18000"/>
            </a:schemeClr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直角三角形 45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 rot="2699995">
            <a:off x="1057275" y="3661849"/>
            <a:ext cx="215900" cy="2159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8" name="直角三角形 46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 rot="18900005" flipH="1">
            <a:off x="10918825" y="3661849"/>
            <a:ext cx="215900" cy="2159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9" name="矩形 4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0" y="0"/>
            <a:ext cx="12192000" cy="17462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" name="矩形 5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0" y="6683375"/>
            <a:ext cx="12192000" cy="17462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矩形 30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91823" y="174625"/>
            <a:ext cx="820737" cy="51117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en-US" dirty="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2" name="椭圆 12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8198728" y="2374900"/>
            <a:ext cx="179388" cy="1809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3" name="椭圆 13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565441" y="2374900"/>
            <a:ext cx="179387" cy="1809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4" name="椭圆 14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8933741" y="2374900"/>
            <a:ext cx="179387" cy="1809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5" name="椭圆 15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9302041" y="2374900"/>
            <a:ext cx="179387" cy="1809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grpSp>
        <p:nvGrpSpPr>
          <p:cNvPr id="17" name="Group 15"/>
          <p:cNvGrpSpPr/>
          <p:nvPr>
            <p:custDataLst>
              <p:tags r:id="rId13"/>
            </p:custDataLst>
          </p:nvPr>
        </p:nvGrpSpPr>
        <p:grpSpPr bwMode="auto">
          <a:xfrm>
            <a:off x="5157788" y="4217988"/>
            <a:ext cx="1876425" cy="430212"/>
            <a:chOff x="0" y="0"/>
            <a:chExt cx="2095500" cy="429140"/>
          </a:xfrm>
        </p:grpSpPr>
        <p:sp>
          <p:nvSpPr>
            <p:cNvPr id="19" name="直接连接符 18"/>
            <p:cNvSpPr>
              <a:spLocks noChangeShapeType="1"/>
            </p:cNvSpPr>
            <p:nvPr>
              <p:custDataLst>
                <p:tags r:id="rId14"/>
              </p:custDataLst>
            </p:nvPr>
          </p:nvSpPr>
          <p:spPr bwMode="auto">
            <a:xfrm>
              <a:off x="14287" y="0"/>
              <a:ext cx="2081213" cy="1"/>
            </a:xfrm>
            <a:prstGeom prst="line">
              <a:avLst/>
            </a:prstGeom>
            <a:noFill/>
            <a:ln w="6350" cap="flat" cmpd="sng">
              <a:solidFill>
                <a:schemeClr val="bg1">
                  <a:alpha val="46999"/>
                </a:schemeClr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20" name="直接连接符 23"/>
            <p:cNvSpPr>
              <a:spLocks noChangeShapeType="1"/>
            </p:cNvSpPr>
            <p:nvPr>
              <p:custDataLst>
                <p:tags r:id="rId15"/>
              </p:custDataLst>
            </p:nvPr>
          </p:nvSpPr>
          <p:spPr bwMode="auto">
            <a:xfrm>
              <a:off x="0" y="429140"/>
              <a:ext cx="2081213" cy="1"/>
            </a:xfrm>
            <a:prstGeom prst="line">
              <a:avLst/>
            </a:prstGeom>
            <a:noFill/>
            <a:ln w="6350" cap="flat" cmpd="sng">
              <a:solidFill>
                <a:schemeClr val="bg1">
                  <a:alpha val="46999"/>
                </a:schemeClr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1754508" y="2454760"/>
            <a:ext cx="8695778" cy="978729"/>
          </a:xfrm>
        </p:spPr>
        <p:txBody>
          <a:bodyPr anchor="b" anchorCtr="0">
            <a:normAutofit/>
          </a:bodyPr>
          <a:lstStyle>
            <a:lvl1pPr algn="ctr">
              <a:defRPr sz="4800" b="1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E458322-A797-468E-96A1-D28EAB2A3F94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70B98E25-3F3C-4DC6-9E4D-D8A26B6A4815}" type="slidenum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22" name="内容占位符 21"/>
          <p:cNvSpPr>
            <a:spLocks noGrp="1"/>
          </p:cNvSpPr>
          <p:nvPr>
            <p:ph sz="quarter" idx="13"/>
            <p:custDataLst>
              <p:tags r:id="rId20"/>
            </p:custDataLst>
          </p:nvPr>
        </p:nvSpPr>
        <p:spPr>
          <a:xfrm>
            <a:off x="1754188" y="3506059"/>
            <a:ext cx="8696325" cy="497616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26" name="内容占位符 25"/>
          <p:cNvSpPr>
            <a:spLocks noGrp="1"/>
          </p:cNvSpPr>
          <p:nvPr>
            <p:ph sz="quarter" idx="15" hasCustomPrompt="1"/>
            <p:custDataLst>
              <p:tags r:id="rId21"/>
            </p:custDataLst>
          </p:nvPr>
        </p:nvSpPr>
        <p:spPr>
          <a:xfrm>
            <a:off x="32433" y="174625"/>
            <a:ext cx="1143224" cy="51117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zh-CN" altLang="en-US" dirty="0"/>
              <a:t>编辑文本</a:t>
            </a:r>
            <a:endParaRPr lang="zh-CN" altLang="en-US" dirty="0"/>
          </a:p>
        </p:txBody>
      </p:sp>
      <p:sp>
        <p:nvSpPr>
          <p:cNvPr id="28" name="内容占位符 27"/>
          <p:cNvSpPr>
            <a:spLocks noGrp="1"/>
          </p:cNvSpPr>
          <p:nvPr>
            <p:ph sz="quarter" idx="16" hasCustomPrompt="1"/>
            <p:custDataLst>
              <p:tags r:id="rId22"/>
            </p:custDataLst>
          </p:nvPr>
        </p:nvSpPr>
        <p:spPr>
          <a:xfrm>
            <a:off x="2989942" y="5559425"/>
            <a:ext cx="2960913" cy="42473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30" name="内容占位符 29"/>
          <p:cNvSpPr>
            <a:spLocks noGrp="1"/>
          </p:cNvSpPr>
          <p:nvPr>
            <p:ph sz="quarter" idx="17" hasCustomPrompt="1"/>
            <p:custDataLst>
              <p:tags r:id="rId23"/>
            </p:custDataLst>
          </p:nvPr>
        </p:nvSpPr>
        <p:spPr>
          <a:xfrm>
            <a:off x="6240463" y="5572125"/>
            <a:ext cx="2872665" cy="42473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ldLvl="0" animBg="1" autoUpdateAnimBg="0"/>
      <p:bldP spid="8" grpId="0" bldLvl="0" animBg="1" autoUpdateAnimBg="0"/>
      <p:bldP spid="11" grpId="0" bldLvl="0" animBg="1" autoUpdateAnimBg="0"/>
      <p:bldP spid="12" grpId="0" bldLvl="0" animBg="1" autoUpdateAnimBg="0"/>
      <p:bldP spid="13" grpId="0" bldLvl="0" animBg="1" autoUpdateAnimBg="0"/>
      <p:bldP spid="14" grpId="0" bldLvl="0" animBg="1" autoUpdateAnimBg="0"/>
      <p:bldP spid="15" grpId="0" bldLvl="0" animBg="1" autoUpdateAnimBg="0"/>
    </p:bld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6" name="矩形 9"/>
          <p:cNvSpPr>
            <a:spLocks noChangeArrowheads="1"/>
          </p:cNvSpPr>
          <p:nvPr userDrawn="1">
            <p:custDataLst>
              <p:tags r:id="rId6"/>
            </p:custDataLst>
          </p:nvPr>
        </p:nvSpPr>
        <p:spPr bwMode="auto">
          <a:xfrm>
            <a:off x="876837" y="1407158"/>
            <a:ext cx="3414713" cy="73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等腰三角形 6"/>
          <p:cNvSpPr/>
          <p:nvPr userDrawn="1">
            <p:custDataLst>
              <p:tags r:id="rId7"/>
            </p:custDataLst>
          </p:nvPr>
        </p:nvSpPr>
        <p:spPr bwMode="auto">
          <a:xfrm rot="5400000" flipV="1">
            <a:off x="158814" y="828512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ldLvl="0" animBg="1" autoUpdateAnimBg="0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 dirty="0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6" name="矩形 9"/>
          <p:cNvSpPr>
            <a:spLocks noChangeArrowheads="1"/>
          </p:cNvSpPr>
          <p:nvPr userDrawn="1">
            <p:custDataLst>
              <p:tags r:id="rId9"/>
            </p:custDataLst>
          </p:nvPr>
        </p:nvSpPr>
        <p:spPr bwMode="auto">
          <a:xfrm>
            <a:off x="670462" y="1593213"/>
            <a:ext cx="3414713" cy="73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" name="等腰三角形 9"/>
          <p:cNvSpPr/>
          <p:nvPr userDrawn="1">
            <p:custDataLst>
              <p:tags r:id="rId10"/>
            </p:custDataLst>
          </p:nvPr>
        </p:nvSpPr>
        <p:spPr bwMode="auto">
          <a:xfrm rot="5400000" flipV="1">
            <a:off x="-47561" y="1014567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ldLvl="0" animBg="1" autoUpdateAnimBg="0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-635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8" name="等腰三角形 7"/>
          <p:cNvSpPr/>
          <p:nvPr userDrawn="1">
            <p:custDataLst>
              <p:tags r:id="rId3"/>
            </p:custDataLst>
          </p:nvPr>
        </p:nvSpPr>
        <p:spPr bwMode="auto">
          <a:xfrm rot="11760000" flipV="1">
            <a:off x="167704" y="107152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11" name="等腰三角形 10"/>
          <p:cNvSpPr/>
          <p:nvPr userDrawn="1">
            <p:custDataLst>
              <p:tags r:id="rId4"/>
            </p:custDataLst>
          </p:nvPr>
        </p:nvSpPr>
        <p:spPr bwMode="auto">
          <a:xfrm rot="4620000" flipV="1">
            <a:off x="11288459" y="6161877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9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0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6" name="等腰三角形 5"/>
          <p:cNvSpPr/>
          <p:nvPr userDrawn="1">
            <p:custDataLst>
              <p:tags r:id="rId3"/>
            </p:custDataLst>
          </p:nvPr>
        </p:nvSpPr>
        <p:spPr bwMode="auto">
          <a:xfrm rot="11760000" flipV="1">
            <a:off x="167704" y="107152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11" name="等腰三角形 10"/>
          <p:cNvSpPr/>
          <p:nvPr userDrawn="1">
            <p:custDataLst>
              <p:tags r:id="rId4"/>
            </p:custDataLst>
          </p:nvPr>
        </p:nvSpPr>
        <p:spPr bwMode="auto">
          <a:xfrm rot="4620000" flipV="1">
            <a:off x="11288459" y="6161877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0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8" name="等腰三角形 7"/>
          <p:cNvSpPr/>
          <p:nvPr userDrawn="1">
            <p:custDataLst>
              <p:tags r:id="rId3"/>
            </p:custDataLst>
          </p:nvPr>
        </p:nvSpPr>
        <p:spPr bwMode="auto">
          <a:xfrm rot="6540000" flipV="1">
            <a:off x="11341799" y="124932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12" name="等腰三角形 11"/>
          <p:cNvSpPr/>
          <p:nvPr userDrawn="1">
            <p:custDataLst>
              <p:tags r:id="rId4"/>
            </p:custDataLst>
          </p:nvPr>
        </p:nvSpPr>
        <p:spPr bwMode="auto">
          <a:xfrm rot="16800000" flipV="1">
            <a:off x="150559" y="6178387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0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1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2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矩形 10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0" y="3506059"/>
            <a:ext cx="12192000" cy="496824"/>
          </a:xfrm>
          <a:prstGeom prst="rect">
            <a:avLst/>
          </a:prstGeom>
          <a:solidFill>
            <a:schemeClr val="bg1">
              <a:alpha val="18000"/>
            </a:schemeClr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3" name="直角三角形 45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 rot="2699995">
            <a:off x="1057275" y="3661849"/>
            <a:ext cx="215900" cy="2159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4" name="直角三角形 4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 rot="18900005" flipH="1">
            <a:off x="10918825" y="3661849"/>
            <a:ext cx="215900" cy="2159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矩形 4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0" y="0"/>
            <a:ext cx="12192000" cy="17462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8" name="矩形 5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0" y="6683375"/>
            <a:ext cx="12192000" cy="17462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9" name="矩形 30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191823" y="174625"/>
            <a:ext cx="820737" cy="51117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en-US" dirty="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" name="椭圆 12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8198728" y="2374900"/>
            <a:ext cx="179388" cy="1809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椭圆 13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8565441" y="2374900"/>
            <a:ext cx="179387" cy="1809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2" name="椭圆 14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933741" y="2374900"/>
            <a:ext cx="179387" cy="1809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3" name="椭圆 15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9302041" y="2374900"/>
            <a:ext cx="179387" cy="1809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grpSp>
        <p:nvGrpSpPr>
          <p:cNvPr id="14" name="Group 13"/>
          <p:cNvGrpSpPr/>
          <p:nvPr>
            <p:custDataLst>
              <p:tags r:id="rId12"/>
            </p:custDataLst>
          </p:nvPr>
        </p:nvGrpSpPr>
        <p:grpSpPr bwMode="auto">
          <a:xfrm>
            <a:off x="5157788" y="4217988"/>
            <a:ext cx="1876425" cy="430212"/>
            <a:chOff x="0" y="0"/>
            <a:chExt cx="2095500" cy="429140"/>
          </a:xfrm>
        </p:grpSpPr>
        <p:grpSp>
          <p:nvGrpSpPr>
            <p:cNvPr id="16" name="Group 15"/>
            <p:cNvGrpSpPr/>
            <p:nvPr/>
          </p:nvGrpSpPr>
          <p:grpSpPr bwMode="auto">
            <a:xfrm>
              <a:off x="0" y="0"/>
              <a:ext cx="2095500" cy="429140"/>
              <a:chOff x="0" y="0"/>
              <a:chExt cx="2095500" cy="429140"/>
            </a:xfrm>
          </p:grpSpPr>
          <p:sp>
            <p:nvSpPr>
              <p:cNvPr id="18" name="直接连接符 17"/>
              <p:cNvSpPr>
                <a:spLocks noChangeShapeType="1"/>
              </p:cNvSpPr>
              <p:nvPr>
                <p:custDataLst>
                  <p:tags r:id="rId13"/>
                </p:custDataLst>
              </p:nvPr>
            </p:nvSpPr>
            <p:spPr bwMode="auto">
              <a:xfrm>
                <a:off x="14287" y="0"/>
                <a:ext cx="2081213" cy="1"/>
              </a:xfrm>
              <a:prstGeom prst="line">
                <a:avLst/>
              </a:prstGeom>
              <a:noFill/>
              <a:ln w="6350" cap="flat" cmpd="sng">
                <a:solidFill>
                  <a:schemeClr val="accent3">
                    <a:alpha val="46999"/>
                  </a:schemeClr>
                </a:solidFill>
                <a:bevel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19" name="直接连接符 23"/>
              <p:cNvSpPr>
                <a:spLocks noChangeShapeType="1"/>
              </p:cNvSpPr>
              <p:nvPr>
                <p:custDataLst>
                  <p:tags r:id="rId14"/>
                </p:custDataLst>
              </p:nvPr>
            </p:nvSpPr>
            <p:spPr bwMode="auto">
              <a:xfrm>
                <a:off x="0" y="429140"/>
                <a:ext cx="2081213" cy="1"/>
              </a:xfrm>
              <a:prstGeom prst="line">
                <a:avLst/>
              </a:prstGeom>
              <a:noFill/>
              <a:ln w="6350" cap="flat" cmpd="sng">
                <a:solidFill>
                  <a:schemeClr val="accent3">
                    <a:alpha val="46999"/>
                  </a:schemeClr>
                </a:solidFill>
                <a:bevel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zh-CN" altLang="en-US"/>
              </a:p>
            </p:txBody>
          </p:sp>
        </p:grpSp>
        <p:sp>
          <p:nvSpPr>
            <p:cNvPr id="17" name="直接箭头连接符 25"/>
            <p:cNvSpPr>
              <a:spLocks noChangeShapeType="1"/>
            </p:cNvSpPr>
            <p:nvPr>
              <p:custDataLst>
                <p:tags r:id="rId15"/>
              </p:custDataLst>
            </p:nvPr>
          </p:nvSpPr>
          <p:spPr bwMode="auto">
            <a:xfrm flipV="1">
              <a:off x="1442881" y="214570"/>
              <a:ext cx="488157" cy="1"/>
            </a:xfrm>
            <a:prstGeom prst="straightConnector1">
              <a:avLst/>
            </a:prstGeom>
            <a:noFill/>
            <a:ln w="12700" cap="flat" cmpd="sng">
              <a:solidFill>
                <a:schemeClr val="accent3">
                  <a:alpha val="46999"/>
                </a:schemeClr>
              </a:solidFill>
              <a:bevel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6"/>
            </p:custDataLst>
          </p:nvPr>
        </p:nvSpPr>
        <p:spPr>
          <a:xfrm>
            <a:off x="2459037" y="2479718"/>
            <a:ext cx="7273926" cy="978729"/>
          </a:xfrm>
        </p:spPr>
        <p:txBody>
          <a:bodyPr anchor="b">
            <a:normAutofit/>
          </a:bodyPr>
          <a:lstStyle>
            <a:lvl1pPr algn="ctr">
              <a:defRPr sz="4800" b="1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17"/>
            </p:custDataLst>
          </p:nvPr>
        </p:nvSpPr>
        <p:spPr>
          <a:xfrm>
            <a:off x="2459037" y="3522104"/>
            <a:ext cx="7273926" cy="46166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E458322-A797-468E-96A1-D28EAB2A3F94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369CBF8D-BC00-49F7-964E-2B8CB970225F}" type="slidenum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ldLvl="0" animBg="1" autoUpdateAnimBg="0"/>
      <p:bldP spid="24" grpId="0" bldLvl="0" animBg="1" autoUpdateAnimBg="0"/>
      <p:bldP spid="9" grpId="0" bldLvl="0" animBg="1" autoUpdateAnimBg="0"/>
      <p:bldP spid="10" grpId="0" bldLvl="0" animBg="1" autoUpdateAnimBg="0"/>
      <p:bldP spid="11" grpId="0" bldLvl="0" animBg="1" autoUpdateAnimBg="0"/>
      <p:bldP spid="12" grpId="0" bldLvl="0" animBg="1" autoUpdateAnimBg="0"/>
      <p:bldP spid="13" grpId="0" bldLvl="0" animBg="1" autoUpdateAnimBg="0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9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76837" y="1407158"/>
            <a:ext cx="3414713" cy="73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9" name="等腰三角形 8"/>
          <p:cNvSpPr/>
          <p:nvPr>
            <p:custDataLst>
              <p:tags r:id="rId3"/>
            </p:custDataLst>
          </p:nvPr>
        </p:nvSpPr>
        <p:spPr bwMode="auto">
          <a:xfrm rot="5400000" flipV="1">
            <a:off x="158814" y="828512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E458322-A797-468E-96A1-D28EAB2A3F94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56F4CA8-047C-4190-9359-2CA7C9C87A24}" type="slidenum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ldLvl="0" animBg="1" autoUpdateAnimBg="0"/>
    </p:bld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1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0" y="0"/>
            <a:ext cx="12192000" cy="17462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8" name="矩形 14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0" y="6683375"/>
            <a:ext cx="12192000" cy="17462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9" name="矩形 1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88913" y="174625"/>
            <a:ext cx="820737" cy="51117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en-US" dirty="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3" name="矩形 4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208266" y="2835634"/>
            <a:ext cx="1290781" cy="12915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5" name="直接连接符 7"/>
          <p:cNvSpPr>
            <a:spLocks noChangeShapeType="1"/>
          </p:cNvSpPr>
          <p:nvPr>
            <p:custDataLst>
              <p:tags r:id="rId6"/>
            </p:custDataLst>
          </p:nvPr>
        </p:nvSpPr>
        <p:spPr bwMode="auto">
          <a:xfrm>
            <a:off x="4670425" y="2827338"/>
            <a:ext cx="0" cy="1306512"/>
          </a:xfrm>
          <a:prstGeom prst="line">
            <a:avLst/>
          </a:prstGeom>
          <a:noFill/>
          <a:ln w="38100" cap="flat" cmpd="sng">
            <a:solidFill>
              <a:schemeClr val="accent1"/>
            </a:solidFill>
            <a:beve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16" name="矩形 9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4775200" y="4006850"/>
            <a:ext cx="7419617" cy="1365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4812942" y="2648343"/>
            <a:ext cx="7239358" cy="830997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4812942" y="3538967"/>
            <a:ext cx="7239358" cy="535531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E458322-A797-468E-96A1-D28EAB2A3F94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FCDD68A-EAE5-4354-8712-062C6FFD3660}" type="slidenum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ldLvl="0" animBg="1" autoUpdateAnimBg="0"/>
      <p:bldP spid="16" grpId="0" bldLvl="0" animBg="1" autoUpdateAnimBg="0"/>
    </p:bld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9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76837" y="1407158"/>
            <a:ext cx="3414713" cy="73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9" name="等腰三角形 8"/>
          <p:cNvSpPr/>
          <p:nvPr>
            <p:custDataLst>
              <p:tags r:id="rId3"/>
            </p:custDataLst>
          </p:nvPr>
        </p:nvSpPr>
        <p:spPr bwMode="auto">
          <a:xfrm rot="5400000" flipV="1">
            <a:off x="158814" y="828512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5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6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E458322-A797-468E-96A1-D28EAB2A3F94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9E34B136-5A6F-4807-81EF-26AE417560C7}" type="slidenum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ldLvl="0" animBg="1" autoUpdateAnimBg="0"/>
    </p:bld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76837" y="1291247"/>
            <a:ext cx="3414713" cy="73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等腰三角形 10"/>
          <p:cNvSpPr/>
          <p:nvPr>
            <p:custDataLst>
              <p:tags r:id="rId3"/>
            </p:custDataLst>
          </p:nvPr>
        </p:nvSpPr>
        <p:spPr bwMode="auto">
          <a:xfrm rot="5400000" flipV="1">
            <a:off x="158814" y="712601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838200" y="27225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6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7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8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E458322-A797-468E-96A1-D28EAB2A3F94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4EDAB6B6-770D-4370-88EF-8C61278AE88D}" type="slidenum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ldLvl="0" animBg="1" autoUpdateAnimBg="0"/>
    </p:bld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9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76837" y="1407158"/>
            <a:ext cx="3414713" cy="73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6" name="等腰三角形 5"/>
          <p:cNvSpPr/>
          <p:nvPr>
            <p:custDataLst>
              <p:tags r:id="rId3"/>
            </p:custDataLst>
          </p:nvPr>
        </p:nvSpPr>
        <p:spPr bwMode="auto">
          <a:xfrm rot="5400000" flipV="1">
            <a:off x="158814" y="828512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E458322-A797-468E-96A1-D28EAB2A3F94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D8FA9404-76B3-4EAF-9EF4-F39130CF05E1}" type="slidenum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ldLvl="0" animBg="1" autoUpdateAnimBg="0"/>
    </p:bld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等腰三角形 7"/>
          <p:cNvSpPr/>
          <p:nvPr>
            <p:custDataLst>
              <p:tags r:id="rId2"/>
            </p:custDataLst>
          </p:nvPr>
        </p:nvSpPr>
        <p:spPr bwMode="auto">
          <a:xfrm rot="5400000" flipV="1">
            <a:off x="314218" y="618365"/>
            <a:ext cx="562796" cy="485169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9787" y="457200"/>
            <a:ext cx="4165200" cy="1600200"/>
          </a:xfrm>
        </p:spPr>
        <p:txBody>
          <a:bodyPr anchor="t" anchorCtr="0">
            <a:normAutofit/>
          </a:bodyPr>
          <a:lstStyle>
            <a:lvl1pPr marL="0"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  <p:custDataLst>
              <p:tags r:id="rId4"/>
            </p:custDataLst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328564" y="365125"/>
            <a:ext cx="1025236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9407236" cy="581183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E458322-A797-468E-96A1-D28EAB2A3F94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1D5EE92F-5911-4351-AC34-A13EB29A1088}" type="slidenum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等腰三角形 5"/>
          <p:cNvSpPr/>
          <p:nvPr>
            <p:custDataLst>
              <p:tags r:id="rId2"/>
            </p:custDataLst>
          </p:nvPr>
        </p:nvSpPr>
        <p:spPr bwMode="auto">
          <a:xfrm rot="5400000" flipV="1">
            <a:off x="314218" y="553970"/>
            <a:ext cx="562796" cy="485169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内容占位符 23"/>
          <p:cNvSpPr>
            <a:spLocks noGrp="1"/>
          </p:cNvSpPr>
          <p:nvPr>
            <p:ph sz="quarter" idx="14" hasCustomPrompt="1"/>
            <p:custDataLst>
              <p:tags r:id="rId2"/>
            </p:custDataLst>
          </p:nvPr>
        </p:nvSpPr>
        <p:spPr>
          <a:xfrm>
            <a:off x="5152569" y="4217988"/>
            <a:ext cx="1868851" cy="43021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zh-CN" altLang="en-US" dirty="0"/>
              <a:t>编辑文本</a:t>
            </a:r>
            <a:endParaRPr lang="zh-CN" altLang="en-US" dirty="0"/>
          </a:p>
        </p:txBody>
      </p:sp>
      <p:sp>
        <p:nvSpPr>
          <p:cNvPr id="6" name="矩形 10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0" y="3506059"/>
            <a:ext cx="12192000" cy="496824"/>
          </a:xfrm>
          <a:prstGeom prst="rect">
            <a:avLst/>
          </a:prstGeom>
          <a:solidFill>
            <a:schemeClr val="bg1">
              <a:alpha val="18000"/>
            </a:schemeClr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直角三角形 45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 rot="2699995">
            <a:off x="1057275" y="3661849"/>
            <a:ext cx="215900" cy="2159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8" name="直角三角形 46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 rot="18900005" flipH="1">
            <a:off x="10918825" y="3661849"/>
            <a:ext cx="215900" cy="2159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9" name="矩形 4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0" y="0"/>
            <a:ext cx="12192000" cy="17462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" name="矩形 5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0" y="6683375"/>
            <a:ext cx="12192000" cy="17462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矩形 30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91823" y="174625"/>
            <a:ext cx="820737" cy="51117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en-US" dirty="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2" name="椭圆 12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8198728" y="2374900"/>
            <a:ext cx="179388" cy="1809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3" name="椭圆 13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565441" y="2374900"/>
            <a:ext cx="179387" cy="1809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4" name="椭圆 14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8933741" y="2374900"/>
            <a:ext cx="179387" cy="1809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5" name="椭圆 15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9302041" y="2374900"/>
            <a:ext cx="179387" cy="1809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grpSp>
        <p:nvGrpSpPr>
          <p:cNvPr id="17" name="Group 15"/>
          <p:cNvGrpSpPr/>
          <p:nvPr>
            <p:custDataLst>
              <p:tags r:id="rId13"/>
            </p:custDataLst>
          </p:nvPr>
        </p:nvGrpSpPr>
        <p:grpSpPr bwMode="auto">
          <a:xfrm>
            <a:off x="5157788" y="4217988"/>
            <a:ext cx="1876425" cy="430212"/>
            <a:chOff x="0" y="0"/>
            <a:chExt cx="2095500" cy="429140"/>
          </a:xfrm>
        </p:grpSpPr>
        <p:sp>
          <p:nvSpPr>
            <p:cNvPr id="19" name="直接连接符 18"/>
            <p:cNvSpPr>
              <a:spLocks noChangeShapeType="1"/>
            </p:cNvSpPr>
            <p:nvPr>
              <p:custDataLst>
                <p:tags r:id="rId14"/>
              </p:custDataLst>
            </p:nvPr>
          </p:nvSpPr>
          <p:spPr bwMode="auto">
            <a:xfrm>
              <a:off x="14287" y="0"/>
              <a:ext cx="2081213" cy="1"/>
            </a:xfrm>
            <a:prstGeom prst="line">
              <a:avLst/>
            </a:prstGeom>
            <a:noFill/>
            <a:ln w="6350" cap="flat" cmpd="sng">
              <a:solidFill>
                <a:schemeClr val="bg1">
                  <a:alpha val="46999"/>
                </a:schemeClr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20" name="直接连接符 23"/>
            <p:cNvSpPr>
              <a:spLocks noChangeShapeType="1"/>
            </p:cNvSpPr>
            <p:nvPr>
              <p:custDataLst>
                <p:tags r:id="rId15"/>
              </p:custDataLst>
            </p:nvPr>
          </p:nvSpPr>
          <p:spPr bwMode="auto">
            <a:xfrm>
              <a:off x="0" y="429140"/>
              <a:ext cx="2081213" cy="1"/>
            </a:xfrm>
            <a:prstGeom prst="line">
              <a:avLst/>
            </a:prstGeom>
            <a:noFill/>
            <a:ln w="6350" cap="flat" cmpd="sng">
              <a:solidFill>
                <a:schemeClr val="bg1">
                  <a:alpha val="46999"/>
                </a:schemeClr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1754508" y="2454760"/>
            <a:ext cx="8695778" cy="978729"/>
          </a:xfrm>
        </p:spPr>
        <p:txBody>
          <a:bodyPr anchor="b" anchorCtr="0">
            <a:normAutofit/>
          </a:bodyPr>
          <a:lstStyle>
            <a:lvl1pPr algn="ctr">
              <a:defRPr sz="4800" b="1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E458322-A797-468E-96A1-D28EAB2A3F94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70B98E25-3F3C-4DC6-9E4D-D8A26B6A4815}" type="slidenum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22" name="内容占位符 21"/>
          <p:cNvSpPr>
            <a:spLocks noGrp="1"/>
          </p:cNvSpPr>
          <p:nvPr>
            <p:ph sz="quarter" idx="13"/>
            <p:custDataLst>
              <p:tags r:id="rId20"/>
            </p:custDataLst>
          </p:nvPr>
        </p:nvSpPr>
        <p:spPr>
          <a:xfrm>
            <a:off x="1754188" y="3506059"/>
            <a:ext cx="8696325" cy="497616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26" name="内容占位符 25"/>
          <p:cNvSpPr>
            <a:spLocks noGrp="1"/>
          </p:cNvSpPr>
          <p:nvPr>
            <p:ph sz="quarter" idx="15" hasCustomPrompt="1"/>
            <p:custDataLst>
              <p:tags r:id="rId21"/>
            </p:custDataLst>
          </p:nvPr>
        </p:nvSpPr>
        <p:spPr>
          <a:xfrm>
            <a:off x="32433" y="174625"/>
            <a:ext cx="1143224" cy="51117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zh-CN" altLang="en-US" dirty="0"/>
              <a:t>编辑文本</a:t>
            </a:r>
            <a:endParaRPr lang="zh-CN" altLang="en-US" dirty="0"/>
          </a:p>
        </p:txBody>
      </p:sp>
      <p:sp>
        <p:nvSpPr>
          <p:cNvPr id="28" name="内容占位符 27"/>
          <p:cNvSpPr>
            <a:spLocks noGrp="1"/>
          </p:cNvSpPr>
          <p:nvPr>
            <p:ph sz="quarter" idx="16" hasCustomPrompt="1"/>
            <p:custDataLst>
              <p:tags r:id="rId22"/>
            </p:custDataLst>
          </p:nvPr>
        </p:nvSpPr>
        <p:spPr>
          <a:xfrm>
            <a:off x="2989942" y="5559425"/>
            <a:ext cx="2960913" cy="42473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30" name="内容占位符 29"/>
          <p:cNvSpPr>
            <a:spLocks noGrp="1"/>
          </p:cNvSpPr>
          <p:nvPr>
            <p:ph sz="quarter" idx="17" hasCustomPrompt="1"/>
            <p:custDataLst>
              <p:tags r:id="rId23"/>
            </p:custDataLst>
          </p:nvPr>
        </p:nvSpPr>
        <p:spPr>
          <a:xfrm>
            <a:off x="6240463" y="5572125"/>
            <a:ext cx="2872665" cy="42473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ldLvl="0" animBg="1" autoUpdateAnimBg="0"/>
      <p:bldP spid="8" grpId="0" bldLvl="0" animBg="1" autoUpdateAnimBg="0"/>
      <p:bldP spid="11" grpId="0" bldLvl="0" animBg="1" autoUpdateAnimBg="0"/>
      <p:bldP spid="12" grpId="0" bldLvl="0" animBg="1" autoUpdateAnimBg="0"/>
      <p:bldP spid="13" grpId="0" bldLvl="0" animBg="1" autoUpdateAnimBg="0"/>
      <p:bldP spid="14" grpId="0" bldLvl="0" animBg="1" autoUpdateAnimBg="0"/>
      <p:bldP spid="15" grpId="0" bldLvl="0" animBg="1" autoUpdateAnimBg="0"/>
    </p:bld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通用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6" name="矩形 9"/>
          <p:cNvSpPr>
            <a:spLocks noChangeArrowheads="1"/>
          </p:cNvSpPr>
          <p:nvPr userDrawn="1">
            <p:custDataLst>
              <p:tags r:id="rId7"/>
            </p:custDataLst>
          </p:nvPr>
        </p:nvSpPr>
        <p:spPr bwMode="auto">
          <a:xfrm>
            <a:off x="876837" y="1407158"/>
            <a:ext cx="3414713" cy="73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等腰三角形 6"/>
          <p:cNvSpPr/>
          <p:nvPr userDrawn="1">
            <p:custDataLst>
              <p:tags r:id="rId8"/>
            </p:custDataLst>
          </p:nvPr>
        </p:nvSpPr>
        <p:spPr bwMode="auto">
          <a:xfrm rot="5400000" flipV="1">
            <a:off x="158814" y="828512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ldLvl="0" animBg="1" autoUpdateAnimBg="0"/>
    </p:bld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相框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左右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 dirty="0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6" name="矩形 9"/>
          <p:cNvSpPr>
            <a:spLocks noChangeArrowheads="1"/>
          </p:cNvSpPr>
          <p:nvPr userDrawn="1">
            <p:custDataLst>
              <p:tags r:id="rId10"/>
            </p:custDataLst>
          </p:nvPr>
        </p:nvSpPr>
        <p:spPr bwMode="auto">
          <a:xfrm>
            <a:off x="670462" y="1593213"/>
            <a:ext cx="3414713" cy="73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" name="等腰三角形 9"/>
          <p:cNvSpPr/>
          <p:nvPr userDrawn="1">
            <p:custDataLst>
              <p:tags r:id="rId11"/>
            </p:custDataLst>
          </p:nvPr>
        </p:nvSpPr>
        <p:spPr bwMode="auto">
          <a:xfrm rot="5400000" flipV="1">
            <a:off x="-47561" y="1014567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ldLvl="0" animBg="1" autoUpdateAnimBg="0"/>
    </p:bld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-635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8" name="等腰三角形 7"/>
          <p:cNvSpPr/>
          <p:nvPr userDrawn="1">
            <p:custDataLst>
              <p:tags r:id="rId3"/>
            </p:custDataLst>
          </p:nvPr>
        </p:nvSpPr>
        <p:spPr bwMode="auto">
          <a:xfrm rot="11760000" flipV="1">
            <a:off x="167704" y="107152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11" name="等腰三角形 10"/>
          <p:cNvSpPr/>
          <p:nvPr userDrawn="1">
            <p:custDataLst>
              <p:tags r:id="rId4"/>
            </p:custDataLst>
          </p:nvPr>
        </p:nvSpPr>
        <p:spPr bwMode="auto">
          <a:xfrm rot="4620000" flipV="1">
            <a:off x="11288459" y="6161877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9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0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6" name="等腰三角形 5"/>
          <p:cNvSpPr/>
          <p:nvPr userDrawn="1">
            <p:custDataLst>
              <p:tags r:id="rId3"/>
            </p:custDataLst>
          </p:nvPr>
        </p:nvSpPr>
        <p:spPr bwMode="auto">
          <a:xfrm rot="11760000" flipV="1">
            <a:off x="167704" y="107152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11" name="等腰三角形 10"/>
          <p:cNvSpPr/>
          <p:nvPr userDrawn="1">
            <p:custDataLst>
              <p:tags r:id="rId4"/>
            </p:custDataLst>
          </p:nvPr>
        </p:nvSpPr>
        <p:spPr bwMode="auto">
          <a:xfrm rot="4620000" flipV="1">
            <a:off x="11288459" y="6161877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0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8" name="等腰三角形 7"/>
          <p:cNvSpPr/>
          <p:nvPr userDrawn="1">
            <p:custDataLst>
              <p:tags r:id="rId3"/>
            </p:custDataLst>
          </p:nvPr>
        </p:nvSpPr>
        <p:spPr bwMode="auto">
          <a:xfrm rot="6540000" flipV="1">
            <a:off x="11341799" y="124932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12" name="等腰三角形 11"/>
          <p:cNvSpPr/>
          <p:nvPr userDrawn="1">
            <p:custDataLst>
              <p:tags r:id="rId4"/>
            </p:custDataLst>
          </p:nvPr>
        </p:nvSpPr>
        <p:spPr bwMode="auto">
          <a:xfrm rot="16800000" flipV="1">
            <a:off x="150559" y="6178387"/>
            <a:ext cx="685148" cy="590645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0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1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2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腰带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330" y="1429385"/>
            <a:ext cx="10968355" cy="381635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单击此处编辑副标题</a:t>
            </a:r>
            <a:endParaRPr lang="en-US" altLang="zh-CN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5" Type="http://schemas.openxmlformats.org/officeDocument/2006/relationships/theme" Target="../theme/theme1.xml"/><Relationship Id="rId24" Type="http://schemas.openxmlformats.org/officeDocument/2006/relationships/tags" Target="../tags/tag165.xml"/><Relationship Id="rId23" Type="http://schemas.openxmlformats.org/officeDocument/2006/relationships/tags" Target="../tags/tag164.xml"/><Relationship Id="rId22" Type="http://schemas.openxmlformats.org/officeDocument/2006/relationships/tags" Target="../tags/tag163.xml"/><Relationship Id="rId21" Type="http://schemas.openxmlformats.org/officeDocument/2006/relationships/tags" Target="../tags/tag162.xml"/><Relationship Id="rId20" Type="http://schemas.openxmlformats.org/officeDocument/2006/relationships/tags" Target="../tags/tag161.xml"/><Relationship Id="rId2" Type="http://schemas.openxmlformats.org/officeDocument/2006/relationships/slideLayout" Target="../slideLayouts/slideLayout2.xml"/><Relationship Id="rId19" Type="http://schemas.openxmlformats.org/officeDocument/2006/relationships/tags" Target="../tags/tag160.xml"/><Relationship Id="rId18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7.xml"/><Relationship Id="rId8" Type="http://schemas.openxmlformats.org/officeDocument/2006/relationships/slideLayout" Target="../slideLayouts/slideLayout26.xml"/><Relationship Id="rId7" Type="http://schemas.openxmlformats.org/officeDocument/2006/relationships/slideLayout" Target="../slideLayouts/slideLayout25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Relationship Id="rId3" Type="http://schemas.openxmlformats.org/officeDocument/2006/relationships/slideLayout" Target="../slideLayouts/slideLayout21.xml"/><Relationship Id="rId27" Type="http://schemas.openxmlformats.org/officeDocument/2006/relationships/theme" Target="../theme/theme2.xml"/><Relationship Id="rId26" Type="http://schemas.openxmlformats.org/officeDocument/2006/relationships/tags" Target="../tags/tag335.xml"/><Relationship Id="rId25" Type="http://schemas.openxmlformats.org/officeDocument/2006/relationships/tags" Target="../tags/tag334.xml"/><Relationship Id="rId24" Type="http://schemas.openxmlformats.org/officeDocument/2006/relationships/tags" Target="../tags/tag333.xml"/><Relationship Id="rId23" Type="http://schemas.openxmlformats.org/officeDocument/2006/relationships/tags" Target="../tags/tag332.xml"/><Relationship Id="rId22" Type="http://schemas.openxmlformats.org/officeDocument/2006/relationships/tags" Target="../tags/tag331.xml"/><Relationship Id="rId21" Type="http://schemas.openxmlformats.org/officeDocument/2006/relationships/tags" Target="../tags/tag330.xml"/><Relationship Id="rId20" Type="http://schemas.openxmlformats.org/officeDocument/2006/relationships/image" Target="../media/image1.jpeg"/><Relationship Id="rId2" Type="http://schemas.openxmlformats.org/officeDocument/2006/relationships/slideLayout" Target="../slideLayouts/slideLayout20.xml"/><Relationship Id="rId19" Type="http://schemas.openxmlformats.org/officeDocument/2006/relationships/slideLayout" Target="../slideLayouts/slideLayout37.xml"/><Relationship Id="rId18" Type="http://schemas.openxmlformats.org/officeDocument/2006/relationships/slideLayout" Target="../slideLayouts/slideLayout36.xml"/><Relationship Id="rId17" Type="http://schemas.openxmlformats.org/officeDocument/2006/relationships/slideLayout" Target="../slideLayouts/slideLayout35.xml"/><Relationship Id="rId16" Type="http://schemas.openxmlformats.org/officeDocument/2006/relationships/slideLayout" Target="../slideLayouts/slideLayout34.xml"/><Relationship Id="rId15" Type="http://schemas.openxmlformats.org/officeDocument/2006/relationships/slideLayout" Target="../slideLayouts/slideLayout33.xml"/><Relationship Id="rId14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28.xml"/><Relationship Id="rId1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标题占位符 1"/>
          <p:cNvSpPr>
            <a:spLocks noGrp="1" noChangeArrowheads="1"/>
          </p:cNvSpPr>
          <p:nvPr>
            <p:ph type="title" idx="4294967295"/>
            <p:custDataLst>
              <p:tags r:id="rId19"/>
            </p:custDataLst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normAutofit/>
          </a:bodyPr>
          <a:lstStyle/>
          <a:p>
            <a:pPr lvl="0"/>
            <a:r>
              <a:rPr lang="zh-CN" altLang="zh-CN" dirty="0">
                <a:sym typeface="Calibri Light" panose="020F0302020204030204" pitchFamily="34" charset="0"/>
              </a:rPr>
              <a:t>单击此处编辑母版标题样式</a:t>
            </a:r>
            <a:endParaRPr lang="zh-CN" altLang="zh-CN" dirty="0">
              <a:sym typeface="Calibri Light" panose="020F0302020204030204" pitchFamily="34" charset="0"/>
            </a:endParaRPr>
          </a:p>
        </p:txBody>
      </p:sp>
      <p:sp>
        <p:nvSpPr>
          <p:cNvPr id="1027" name="文本占位符 2"/>
          <p:cNvSpPr>
            <a:spLocks noGrp="1" noChangeArrowheads="1"/>
          </p:cNvSpPr>
          <p:nvPr>
            <p:ph type="body" idx="1"/>
            <p:custDataLst>
              <p:tags r:id="rId20"/>
            </p:custDataLst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/>
          </a:bodyPr>
          <a:lstStyle/>
          <a:p>
            <a:pPr lvl="0"/>
            <a:r>
              <a:rPr lang="zh-CN" altLang="zh-CN" dirty="0">
                <a:sym typeface="Calibri" panose="020F0502020204030204" charset="0"/>
              </a:rPr>
              <a:t>单击此处编辑母版文本样式</a:t>
            </a:r>
            <a:endParaRPr lang="zh-CN" altLang="zh-CN" dirty="0">
              <a:sym typeface="Calibri" panose="020F0502020204030204" charset="0"/>
            </a:endParaRPr>
          </a:p>
          <a:p>
            <a:pPr lvl="1"/>
            <a:r>
              <a:rPr lang="zh-CN" altLang="zh-CN" dirty="0">
                <a:sym typeface="Calibri" panose="020F0502020204030204" charset="0"/>
              </a:rPr>
              <a:t>第二级</a:t>
            </a:r>
            <a:endParaRPr lang="zh-CN" altLang="zh-CN" dirty="0">
              <a:sym typeface="Calibri" panose="020F0502020204030204" charset="0"/>
            </a:endParaRPr>
          </a:p>
          <a:p>
            <a:pPr lvl="2"/>
            <a:r>
              <a:rPr lang="zh-CN" altLang="zh-CN" dirty="0">
                <a:sym typeface="Calibri" panose="020F0502020204030204" charset="0"/>
              </a:rPr>
              <a:t>第三级</a:t>
            </a:r>
            <a:endParaRPr lang="zh-CN" altLang="zh-CN" dirty="0">
              <a:sym typeface="Calibri" panose="020F0502020204030204" charset="0"/>
            </a:endParaRPr>
          </a:p>
          <a:p>
            <a:pPr lvl="3"/>
            <a:r>
              <a:rPr lang="zh-CN" altLang="zh-CN" dirty="0">
                <a:sym typeface="Calibri" panose="020F0502020204030204" charset="0"/>
              </a:rPr>
              <a:t>第四级</a:t>
            </a:r>
            <a:endParaRPr lang="zh-CN" altLang="zh-CN" dirty="0">
              <a:sym typeface="Calibri" panose="020F0502020204030204" charset="0"/>
            </a:endParaRPr>
          </a:p>
          <a:p>
            <a:pPr lvl="4"/>
            <a:r>
              <a:rPr lang="zh-CN" altLang="zh-CN" dirty="0">
                <a:sym typeface="Calibri" panose="020F0502020204030204" charset="0"/>
              </a:rPr>
              <a:t>第五级</a:t>
            </a:r>
            <a:endParaRPr lang="zh-CN" altLang="zh-CN" dirty="0">
              <a:sym typeface="Calibri" panose="020F0502020204030204" charset="0"/>
            </a:endParaRPr>
          </a:p>
        </p:txBody>
      </p:sp>
      <p:sp>
        <p:nvSpPr>
          <p:cNvPr id="1028" name="日期占位符 3"/>
          <p:cNvSpPr>
            <a:spLocks noGrp="1" noChangeArrowheads="1"/>
          </p:cNvSpPr>
          <p:nvPr>
            <p:ph type="dt" sz="half" idx="2"/>
            <p:custDataLst>
              <p:tags r:id="rId21"/>
            </p:custDataLst>
          </p:nvPr>
        </p:nvSpPr>
        <p:spPr bwMode="auto"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normAutofit/>
          </a:bodyPr>
          <a:lstStyle>
            <a:lvl1pPr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fld id="{2E458322-A797-468E-96A1-D28EAB2A3F94}" type="datetime1">
              <a:rPr lang="zh-CN" altLang="en-US" smtClean="0"/>
            </a:fld>
            <a:endParaRPr lang="zh-CN" altLang="en-US" sz="1800" dirty="0"/>
          </a:p>
        </p:txBody>
      </p:sp>
      <p:sp>
        <p:nvSpPr>
          <p:cNvPr id="1029" name="页脚占位符 4"/>
          <p:cNvSpPr>
            <a:spLocks noGrp="1" noChangeArrowheads="1"/>
          </p:cNvSpPr>
          <p:nvPr>
            <p:ph type="ftr" sz="quarter" idx="3"/>
            <p:custDataLst>
              <p:tags r:id="rId22"/>
            </p:custDataLst>
          </p:nvPr>
        </p:nvSpPr>
        <p:spPr bwMode="auto"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endParaRPr lang="zh-CN" altLang="zh-CN"/>
          </a:p>
        </p:txBody>
      </p:sp>
      <p:sp>
        <p:nvSpPr>
          <p:cNvPr id="1030" name="灯片编号占位符 5"/>
          <p:cNvSpPr>
            <a:spLocks noGrp="1" noChangeArrowheads="1"/>
          </p:cNvSpPr>
          <p:nvPr>
            <p:ph type="sldNum" sz="quarter" idx="4"/>
            <p:custDataLst>
              <p:tags r:id="rId23"/>
            </p:custDataLst>
          </p:nvPr>
        </p:nvSpPr>
        <p:spPr bwMode="auto"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normAutofit/>
          </a:bodyPr>
          <a:lstStyle>
            <a:lvl1pPr algn="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fld id="{73CE5647-3C9A-4798-A23B-8CB41A0EDCEB}" type="slidenum">
              <a:rPr lang="zh-CN" altLang="en-US" smtClean="0"/>
            </a:fld>
            <a:endParaRPr lang="zh-CN" altLang="en-US" sz="1800"/>
          </a:p>
        </p:txBody>
      </p:sp>
      <p:sp>
        <p:nvSpPr>
          <p:cNvPr id="2" name="KSO_TEMPLATE" hidden="1"/>
          <p:cNvSpPr/>
          <p:nvPr>
            <p:custDataLst>
              <p:tags r:id="rId24"/>
            </p:custDataLst>
          </p:nvPr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</p:sldLayoutIdLst>
  <p:hf sldNum="0" hdr="0" ftr="0"/>
  <p:txStyles>
    <p:titleStyle>
      <a:lvl1pPr marL="914400" indent="-914400" algn="l" rtl="0" fontAlgn="base">
        <a:lnSpc>
          <a:spcPct val="120000"/>
        </a:lnSpc>
        <a:spcBef>
          <a:spcPct val="0"/>
        </a:spcBef>
        <a:spcAft>
          <a:spcPct val="0"/>
        </a:spcAft>
        <a:defRPr sz="4400" kern="1200">
          <a:solidFill>
            <a:schemeClr val="bg1"/>
          </a:solidFill>
          <a:latin typeface="+mj-lt"/>
          <a:ea typeface="+mj-ea"/>
          <a:cs typeface="+mj-cs"/>
          <a:sym typeface="Calibri Light" panose="020F0302020204030204" pitchFamily="34" charset="0"/>
        </a:defRPr>
      </a:lvl1pPr>
      <a:lvl2pPr marL="9144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2pPr>
      <a:lvl3pPr marL="9144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3pPr>
      <a:lvl4pPr marL="9144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4pPr>
      <a:lvl5pPr marL="9144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9pPr>
    </p:titleStyle>
    <p:bodyStyle>
      <a:lvl1pPr marL="228600" indent="-228600" algn="l" rtl="0" fontAlgn="base">
        <a:lnSpc>
          <a:spcPct val="12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  <a:sym typeface="Calibri" panose="020F0502020204030204" charset="0"/>
        </a:defRPr>
      </a:lvl1pPr>
      <a:lvl2pPr marL="6858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  <a:sym typeface="Calibri" panose="020F0502020204030204" charset="0"/>
        </a:defRPr>
      </a:lvl2pPr>
      <a:lvl3pPr marL="11430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  <a:sym typeface="Calibri" panose="020F0502020204030204" charset="0"/>
        </a:defRPr>
      </a:lvl3pPr>
      <a:lvl4pPr marL="16002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bg1"/>
          </a:solidFill>
          <a:latin typeface="+mn-lt"/>
          <a:ea typeface="+mn-ea"/>
          <a:cs typeface="+mn-cs"/>
          <a:sym typeface="Calibri" panose="020F0502020204030204" charset="0"/>
        </a:defRPr>
      </a:lvl4pPr>
      <a:lvl5pPr marL="20574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bg1"/>
          </a:solidFill>
          <a:latin typeface="+mn-lt"/>
          <a:ea typeface="+mn-ea"/>
          <a:cs typeface="+mn-cs"/>
          <a:sym typeface="Calibri" panose="020F050202020403020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标题占位符 1"/>
          <p:cNvSpPr>
            <a:spLocks noGrp="1" noChangeArrowheads="1"/>
          </p:cNvSpPr>
          <p:nvPr>
            <p:ph type="title" idx="4294967295"/>
            <p:custDataLst>
              <p:tags r:id="rId21"/>
            </p:custDataLst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normAutofit/>
          </a:bodyPr>
          <a:lstStyle/>
          <a:p>
            <a:pPr lvl="0"/>
            <a:r>
              <a:rPr lang="zh-CN" altLang="zh-CN" dirty="0">
                <a:sym typeface="Calibri Light" panose="020F0302020204030204" pitchFamily="34" charset="0"/>
              </a:rPr>
              <a:t>单击此处编辑母版标题样式</a:t>
            </a:r>
            <a:endParaRPr lang="zh-CN" altLang="zh-CN" dirty="0">
              <a:sym typeface="Calibri Light" panose="020F0302020204030204" pitchFamily="34" charset="0"/>
            </a:endParaRPr>
          </a:p>
        </p:txBody>
      </p:sp>
      <p:sp>
        <p:nvSpPr>
          <p:cNvPr id="1027" name="文本占位符 2"/>
          <p:cNvSpPr>
            <a:spLocks noGrp="1" noChangeArrowheads="1"/>
          </p:cNvSpPr>
          <p:nvPr>
            <p:ph type="body" idx="1"/>
            <p:custDataLst>
              <p:tags r:id="rId22"/>
            </p:custDataLst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/>
          </a:bodyPr>
          <a:lstStyle/>
          <a:p>
            <a:pPr lvl="0"/>
            <a:r>
              <a:rPr lang="zh-CN" altLang="zh-CN" dirty="0">
                <a:sym typeface="Calibri" panose="020F0502020204030204" charset="0"/>
              </a:rPr>
              <a:t>单击此处编辑母版文本样式</a:t>
            </a:r>
            <a:endParaRPr lang="zh-CN" altLang="zh-CN" dirty="0">
              <a:sym typeface="Calibri" panose="020F0502020204030204" charset="0"/>
            </a:endParaRPr>
          </a:p>
          <a:p>
            <a:pPr lvl="1"/>
            <a:r>
              <a:rPr lang="zh-CN" altLang="zh-CN" dirty="0">
                <a:sym typeface="Calibri" panose="020F0502020204030204" charset="0"/>
              </a:rPr>
              <a:t>第二级</a:t>
            </a:r>
            <a:endParaRPr lang="zh-CN" altLang="zh-CN" dirty="0">
              <a:sym typeface="Calibri" panose="020F0502020204030204" charset="0"/>
            </a:endParaRPr>
          </a:p>
          <a:p>
            <a:pPr lvl="2"/>
            <a:r>
              <a:rPr lang="zh-CN" altLang="zh-CN" dirty="0">
                <a:sym typeface="Calibri" panose="020F0502020204030204" charset="0"/>
              </a:rPr>
              <a:t>第三级</a:t>
            </a:r>
            <a:endParaRPr lang="zh-CN" altLang="zh-CN" dirty="0">
              <a:sym typeface="Calibri" panose="020F0502020204030204" charset="0"/>
            </a:endParaRPr>
          </a:p>
          <a:p>
            <a:pPr lvl="3"/>
            <a:r>
              <a:rPr lang="zh-CN" altLang="zh-CN" dirty="0">
                <a:sym typeface="Calibri" panose="020F0502020204030204" charset="0"/>
              </a:rPr>
              <a:t>第四级</a:t>
            </a:r>
            <a:endParaRPr lang="zh-CN" altLang="zh-CN" dirty="0">
              <a:sym typeface="Calibri" panose="020F0502020204030204" charset="0"/>
            </a:endParaRPr>
          </a:p>
          <a:p>
            <a:pPr lvl="4"/>
            <a:r>
              <a:rPr lang="zh-CN" altLang="zh-CN" dirty="0">
                <a:sym typeface="Calibri" panose="020F0502020204030204" charset="0"/>
              </a:rPr>
              <a:t>第五级</a:t>
            </a:r>
            <a:endParaRPr lang="zh-CN" altLang="zh-CN" dirty="0">
              <a:sym typeface="Calibri" panose="020F0502020204030204" charset="0"/>
            </a:endParaRPr>
          </a:p>
        </p:txBody>
      </p:sp>
      <p:sp>
        <p:nvSpPr>
          <p:cNvPr id="1028" name="日期占位符 3"/>
          <p:cNvSpPr>
            <a:spLocks noGrp="1" noChangeArrowheads="1"/>
          </p:cNvSpPr>
          <p:nvPr>
            <p:ph type="dt" sz="half" idx="2"/>
            <p:custDataLst>
              <p:tags r:id="rId23"/>
            </p:custDataLst>
          </p:nvPr>
        </p:nvSpPr>
        <p:spPr bwMode="auto"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normAutofit/>
          </a:bodyPr>
          <a:lstStyle>
            <a:lvl1pPr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fld id="{2E458322-A797-468E-96A1-D28EAB2A3F94}" type="datetime1">
              <a:rPr lang="zh-CN" altLang="en-US" smtClean="0"/>
            </a:fld>
            <a:endParaRPr lang="zh-CN" altLang="en-US" sz="1800" dirty="0"/>
          </a:p>
        </p:txBody>
      </p:sp>
      <p:sp>
        <p:nvSpPr>
          <p:cNvPr id="1029" name="页脚占位符 4"/>
          <p:cNvSpPr>
            <a:spLocks noGrp="1" noChangeArrowheads="1"/>
          </p:cNvSpPr>
          <p:nvPr>
            <p:ph type="ftr" sz="quarter" idx="3"/>
            <p:custDataLst>
              <p:tags r:id="rId24"/>
            </p:custDataLst>
          </p:nvPr>
        </p:nvSpPr>
        <p:spPr bwMode="auto"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endParaRPr lang="zh-CN" altLang="zh-CN"/>
          </a:p>
        </p:txBody>
      </p:sp>
      <p:sp>
        <p:nvSpPr>
          <p:cNvPr id="1030" name="灯片编号占位符 5"/>
          <p:cNvSpPr>
            <a:spLocks noGrp="1" noChangeArrowheads="1"/>
          </p:cNvSpPr>
          <p:nvPr>
            <p:ph type="sldNum" sz="quarter" idx="4"/>
            <p:custDataLst>
              <p:tags r:id="rId25"/>
            </p:custDataLst>
          </p:nvPr>
        </p:nvSpPr>
        <p:spPr bwMode="auto"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normAutofit/>
          </a:bodyPr>
          <a:lstStyle>
            <a:lvl1pPr algn="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fld id="{73CE5647-3C9A-4798-A23B-8CB41A0EDCEB}" type="slidenum">
              <a:rPr lang="zh-CN" altLang="en-US" smtClean="0"/>
            </a:fld>
            <a:endParaRPr lang="zh-CN" altLang="en-US" sz="1800"/>
          </a:p>
        </p:txBody>
      </p:sp>
      <p:sp>
        <p:nvSpPr>
          <p:cNvPr id="2" name="KSO_TEMPLATE" hidden="1"/>
          <p:cNvSpPr/>
          <p:nvPr>
            <p:custDataLst>
              <p:tags r:id="rId26"/>
            </p:custDataLst>
          </p:nvPr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  <p:sldLayoutId id="2147483686" r:id="rId19"/>
  </p:sldLayoutIdLst>
  <p:hf sldNum="0" hdr="0" ftr="0"/>
  <p:txStyles>
    <p:titleStyle>
      <a:lvl1pPr marL="914400" indent="-914400" algn="l" rtl="0" fontAlgn="base">
        <a:lnSpc>
          <a:spcPct val="120000"/>
        </a:lnSpc>
        <a:spcBef>
          <a:spcPct val="0"/>
        </a:spcBef>
        <a:spcAft>
          <a:spcPct val="0"/>
        </a:spcAft>
        <a:defRPr sz="4400" kern="1200">
          <a:solidFill>
            <a:schemeClr val="bg1"/>
          </a:solidFill>
          <a:latin typeface="+mj-lt"/>
          <a:ea typeface="+mj-ea"/>
          <a:cs typeface="+mj-cs"/>
          <a:sym typeface="Calibri Light" panose="020F0302020204030204" pitchFamily="34" charset="0"/>
        </a:defRPr>
      </a:lvl1pPr>
      <a:lvl2pPr marL="9144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2pPr>
      <a:lvl3pPr marL="9144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3pPr>
      <a:lvl4pPr marL="9144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4pPr>
      <a:lvl5pPr marL="9144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  <a:sym typeface="Calibri Light" panose="020F0302020204030204" pitchFamily="34" charset="0"/>
        </a:defRPr>
      </a:lvl9pPr>
    </p:titleStyle>
    <p:bodyStyle>
      <a:lvl1pPr marL="228600" indent="-228600" algn="l" rtl="0" fontAlgn="base">
        <a:lnSpc>
          <a:spcPct val="12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  <a:sym typeface="Calibri" panose="020F0502020204030204" charset="0"/>
        </a:defRPr>
      </a:lvl1pPr>
      <a:lvl2pPr marL="6858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  <a:sym typeface="Calibri" panose="020F0502020204030204" charset="0"/>
        </a:defRPr>
      </a:lvl2pPr>
      <a:lvl3pPr marL="11430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  <a:sym typeface="Calibri" panose="020F0502020204030204" charset="0"/>
        </a:defRPr>
      </a:lvl3pPr>
      <a:lvl4pPr marL="16002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bg1"/>
          </a:solidFill>
          <a:latin typeface="+mn-lt"/>
          <a:ea typeface="+mn-ea"/>
          <a:cs typeface="+mn-cs"/>
          <a:sym typeface="Calibri" panose="020F0502020204030204" charset="0"/>
        </a:defRPr>
      </a:lvl4pPr>
      <a:lvl5pPr marL="20574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bg1"/>
          </a:solidFill>
          <a:latin typeface="+mn-lt"/>
          <a:ea typeface="+mn-ea"/>
          <a:cs typeface="+mn-cs"/>
          <a:sym typeface="Calibri" panose="020F050202020403020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.xml"/><Relationship Id="rId8" Type="http://schemas.openxmlformats.org/officeDocument/2006/relationships/tags" Target="../tags/tag341.xml"/><Relationship Id="rId7" Type="http://schemas.openxmlformats.org/officeDocument/2006/relationships/hyperlink" Target="https://uowtsd-my.sharepoint.com/:v:/g/personal/2304696_student_uwtsd_ac_uk/EVK9TKNhSrtPp1o8FsYSTwgBGWR9PyHcrnQqLOFnG8e5aQ?e=Gjo2Fd&amp;nav=eyJyZWZlcnJhbEluZm8iOnsicmVmZXJyYWxBcHAiOiJTdHJlYW1XZWJBcHAiLCJyZWZlcnJhbFZpZXciOiJTaGFyZURpYWxvZy1MaW5rIiwicmVmZXJyYWxB" TargetMode="External"/><Relationship Id="rId6" Type="http://schemas.openxmlformats.org/officeDocument/2006/relationships/tags" Target="../tags/tag340.xml"/><Relationship Id="rId5" Type="http://schemas.openxmlformats.org/officeDocument/2006/relationships/tags" Target="../tags/tag339.xml"/><Relationship Id="rId4" Type="http://schemas.openxmlformats.org/officeDocument/2006/relationships/tags" Target="../tags/tag338.xml"/><Relationship Id="rId3" Type="http://schemas.openxmlformats.org/officeDocument/2006/relationships/hyperlink" Target="https://youtu.be/kYY5mODcw6c" TargetMode="External"/><Relationship Id="rId2" Type="http://schemas.openxmlformats.org/officeDocument/2006/relationships/tags" Target="../tags/tag337.xml"/><Relationship Id="rId1" Type="http://schemas.openxmlformats.org/officeDocument/2006/relationships/tags" Target="../tags/tag33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.xml"/><Relationship Id="rId1" Type="http://schemas.openxmlformats.org/officeDocument/2006/relationships/tags" Target="../tags/tag342.xml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tags" Target="../tags/tag351.xml"/><Relationship Id="rId8" Type="http://schemas.openxmlformats.org/officeDocument/2006/relationships/tags" Target="../tags/tag350.xml"/><Relationship Id="rId7" Type="http://schemas.openxmlformats.org/officeDocument/2006/relationships/tags" Target="../tags/tag349.xml"/><Relationship Id="rId6" Type="http://schemas.openxmlformats.org/officeDocument/2006/relationships/tags" Target="../tags/tag348.xml"/><Relationship Id="rId5" Type="http://schemas.openxmlformats.org/officeDocument/2006/relationships/tags" Target="../tags/tag347.xml"/><Relationship Id="rId4" Type="http://schemas.openxmlformats.org/officeDocument/2006/relationships/tags" Target="../tags/tag346.xml"/><Relationship Id="rId3" Type="http://schemas.openxmlformats.org/officeDocument/2006/relationships/tags" Target="../tags/tag345.xml"/><Relationship Id="rId2" Type="http://schemas.openxmlformats.org/officeDocument/2006/relationships/tags" Target="../tags/tag344.xml"/><Relationship Id="rId14" Type="http://schemas.openxmlformats.org/officeDocument/2006/relationships/notesSlide" Target="../notesSlides/notesSlide1.xml"/><Relationship Id="rId13" Type="http://schemas.openxmlformats.org/officeDocument/2006/relationships/slideLayout" Target="../slideLayouts/slideLayout6.xml"/><Relationship Id="rId12" Type="http://schemas.openxmlformats.org/officeDocument/2006/relationships/tags" Target="../tags/tag354.xml"/><Relationship Id="rId11" Type="http://schemas.openxmlformats.org/officeDocument/2006/relationships/tags" Target="../tags/tag353.xml"/><Relationship Id="rId10" Type="http://schemas.openxmlformats.org/officeDocument/2006/relationships/tags" Target="../tags/tag352.xml"/><Relationship Id="rId1" Type="http://schemas.openxmlformats.org/officeDocument/2006/relationships/tags" Target="../tags/tag343.xml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tags" Target="../tags/tag363.xml"/><Relationship Id="rId8" Type="http://schemas.openxmlformats.org/officeDocument/2006/relationships/tags" Target="../tags/tag362.xml"/><Relationship Id="rId7" Type="http://schemas.openxmlformats.org/officeDocument/2006/relationships/tags" Target="../tags/tag361.xml"/><Relationship Id="rId6" Type="http://schemas.openxmlformats.org/officeDocument/2006/relationships/tags" Target="../tags/tag360.xml"/><Relationship Id="rId5" Type="http://schemas.openxmlformats.org/officeDocument/2006/relationships/tags" Target="../tags/tag359.xml"/><Relationship Id="rId4" Type="http://schemas.openxmlformats.org/officeDocument/2006/relationships/tags" Target="../tags/tag358.xml"/><Relationship Id="rId30" Type="http://schemas.openxmlformats.org/officeDocument/2006/relationships/notesSlide" Target="../notesSlides/notesSlide2.xml"/><Relationship Id="rId3" Type="http://schemas.openxmlformats.org/officeDocument/2006/relationships/tags" Target="../tags/tag357.xml"/><Relationship Id="rId29" Type="http://schemas.openxmlformats.org/officeDocument/2006/relationships/slideLayout" Target="../slideLayouts/slideLayout6.xml"/><Relationship Id="rId28" Type="http://schemas.openxmlformats.org/officeDocument/2006/relationships/tags" Target="../tags/tag382.xml"/><Relationship Id="rId27" Type="http://schemas.openxmlformats.org/officeDocument/2006/relationships/tags" Target="../tags/tag381.xml"/><Relationship Id="rId26" Type="http://schemas.openxmlformats.org/officeDocument/2006/relationships/tags" Target="../tags/tag380.xml"/><Relationship Id="rId25" Type="http://schemas.openxmlformats.org/officeDocument/2006/relationships/tags" Target="../tags/tag379.xml"/><Relationship Id="rId24" Type="http://schemas.openxmlformats.org/officeDocument/2006/relationships/tags" Target="../tags/tag378.xml"/><Relationship Id="rId23" Type="http://schemas.openxmlformats.org/officeDocument/2006/relationships/tags" Target="../tags/tag377.xml"/><Relationship Id="rId22" Type="http://schemas.openxmlformats.org/officeDocument/2006/relationships/tags" Target="../tags/tag376.xml"/><Relationship Id="rId21" Type="http://schemas.openxmlformats.org/officeDocument/2006/relationships/tags" Target="../tags/tag375.xml"/><Relationship Id="rId20" Type="http://schemas.openxmlformats.org/officeDocument/2006/relationships/tags" Target="../tags/tag374.xml"/><Relationship Id="rId2" Type="http://schemas.openxmlformats.org/officeDocument/2006/relationships/tags" Target="../tags/tag356.xml"/><Relationship Id="rId19" Type="http://schemas.openxmlformats.org/officeDocument/2006/relationships/tags" Target="../tags/tag373.xml"/><Relationship Id="rId18" Type="http://schemas.openxmlformats.org/officeDocument/2006/relationships/tags" Target="../tags/tag372.xml"/><Relationship Id="rId17" Type="http://schemas.openxmlformats.org/officeDocument/2006/relationships/tags" Target="../tags/tag371.xml"/><Relationship Id="rId16" Type="http://schemas.openxmlformats.org/officeDocument/2006/relationships/tags" Target="../tags/tag370.xml"/><Relationship Id="rId15" Type="http://schemas.openxmlformats.org/officeDocument/2006/relationships/tags" Target="../tags/tag369.xml"/><Relationship Id="rId14" Type="http://schemas.openxmlformats.org/officeDocument/2006/relationships/tags" Target="../tags/tag368.xml"/><Relationship Id="rId13" Type="http://schemas.openxmlformats.org/officeDocument/2006/relationships/tags" Target="../tags/tag367.xml"/><Relationship Id="rId12" Type="http://schemas.openxmlformats.org/officeDocument/2006/relationships/tags" Target="../tags/tag366.xml"/><Relationship Id="rId11" Type="http://schemas.openxmlformats.org/officeDocument/2006/relationships/tags" Target="../tags/tag365.xml"/><Relationship Id="rId10" Type="http://schemas.openxmlformats.org/officeDocument/2006/relationships/tags" Target="../tags/tag364.xml"/><Relationship Id="rId1" Type="http://schemas.openxmlformats.org/officeDocument/2006/relationships/tags" Target="../tags/tag355.xml"/></Relationships>
</file>

<file path=ppt/slides/_rels/slide5.xml.rels><?xml version="1.0" encoding="UTF-8" standalone="yes"?>
<Relationships xmlns="http://schemas.openxmlformats.org/package/2006/relationships"><Relationship Id="rId9" Type="http://schemas.openxmlformats.org/officeDocument/2006/relationships/tags" Target="../tags/tag391.xml"/><Relationship Id="rId8" Type="http://schemas.openxmlformats.org/officeDocument/2006/relationships/tags" Target="../tags/tag390.xml"/><Relationship Id="rId7" Type="http://schemas.openxmlformats.org/officeDocument/2006/relationships/tags" Target="../tags/tag389.xml"/><Relationship Id="rId6" Type="http://schemas.openxmlformats.org/officeDocument/2006/relationships/tags" Target="../tags/tag388.xml"/><Relationship Id="rId5" Type="http://schemas.openxmlformats.org/officeDocument/2006/relationships/tags" Target="../tags/tag387.xml"/><Relationship Id="rId4" Type="http://schemas.openxmlformats.org/officeDocument/2006/relationships/tags" Target="../tags/tag386.xml"/><Relationship Id="rId3" Type="http://schemas.openxmlformats.org/officeDocument/2006/relationships/tags" Target="../tags/tag385.xml"/><Relationship Id="rId25" Type="http://schemas.openxmlformats.org/officeDocument/2006/relationships/notesSlide" Target="../notesSlides/notesSlide3.xml"/><Relationship Id="rId24" Type="http://schemas.openxmlformats.org/officeDocument/2006/relationships/slideLayout" Target="../slideLayouts/slideLayout25.xml"/><Relationship Id="rId23" Type="http://schemas.openxmlformats.org/officeDocument/2006/relationships/tags" Target="../tags/tag405.xml"/><Relationship Id="rId22" Type="http://schemas.openxmlformats.org/officeDocument/2006/relationships/tags" Target="../tags/tag404.xml"/><Relationship Id="rId21" Type="http://schemas.openxmlformats.org/officeDocument/2006/relationships/tags" Target="../tags/tag403.xml"/><Relationship Id="rId20" Type="http://schemas.openxmlformats.org/officeDocument/2006/relationships/tags" Target="../tags/tag402.xml"/><Relationship Id="rId2" Type="http://schemas.openxmlformats.org/officeDocument/2006/relationships/tags" Target="../tags/tag384.xml"/><Relationship Id="rId19" Type="http://schemas.openxmlformats.org/officeDocument/2006/relationships/tags" Target="../tags/tag401.xml"/><Relationship Id="rId18" Type="http://schemas.openxmlformats.org/officeDocument/2006/relationships/tags" Target="../tags/tag400.xml"/><Relationship Id="rId17" Type="http://schemas.openxmlformats.org/officeDocument/2006/relationships/tags" Target="../tags/tag399.xml"/><Relationship Id="rId16" Type="http://schemas.openxmlformats.org/officeDocument/2006/relationships/tags" Target="../tags/tag398.xml"/><Relationship Id="rId15" Type="http://schemas.openxmlformats.org/officeDocument/2006/relationships/tags" Target="../tags/tag397.xml"/><Relationship Id="rId14" Type="http://schemas.openxmlformats.org/officeDocument/2006/relationships/tags" Target="../tags/tag396.xml"/><Relationship Id="rId13" Type="http://schemas.openxmlformats.org/officeDocument/2006/relationships/tags" Target="../tags/tag395.xml"/><Relationship Id="rId12" Type="http://schemas.openxmlformats.org/officeDocument/2006/relationships/tags" Target="../tags/tag394.xml"/><Relationship Id="rId11" Type="http://schemas.openxmlformats.org/officeDocument/2006/relationships/tags" Target="../tags/tag393.xml"/><Relationship Id="rId10" Type="http://schemas.openxmlformats.org/officeDocument/2006/relationships/tags" Target="../tags/tag392.xml"/><Relationship Id="rId1" Type="http://schemas.openxmlformats.org/officeDocument/2006/relationships/tags" Target="../tags/tag383.xml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tags" Target="../tags/tag414.xml"/><Relationship Id="rId8" Type="http://schemas.openxmlformats.org/officeDocument/2006/relationships/tags" Target="../tags/tag413.xml"/><Relationship Id="rId7" Type="http://schemas.openxmlformats.org/officeDocument/2006/relationships/tags" Target="../tags/tag412.xml"/><Relationship Id="rId6" Type="http://schemas.openxmlformats.org/officeDocument/2006/relationships/tags" Target="../tags/tag411.xml"/><Relationship Id="rId5" Type="http://schemas.openxmlformats.org/officeDocument/2006/relationships/tags" Target="../tags/tag410.xml"/><Relationship Id="rId4" Type="http://schemas.openxmlformats.org/officeDocument/2006/relationships/tags" Target="../tags/tag409.xml"/><Relationship Id="rId36" Type="http://schemas.openxmlformats.org/officeDocument/2006/relationships/notesSlide" Target="../notesSlides/notesSlide4.xml"/><Relationship Id="rId35" Type="http://schemas.openxmlformats.org/officeDocument/2006/relationships/slideLayout" Target="../slideLayouts/slideLayout24.xml"/><Relationship Id="rId34" Type="http://schemas.openxmlformats.org/officeDocument/2006/relationships/tags" Target="../tags/tag439.xml"/><Relationship Id="rId33" Type="http://schemas.openxmlformats.org/officeDocument/2006/relationships/tags" Target="../tags/tag438.xml"/><Relationship Id="rId32" Type="http://schemas.openxmlformats.org/officeDocument/2006/relationships/tags" Target="../tags/tag437.xml"/><Relationship Id="rId31" Type="http://schemas.openxmlformats.org/officeDocument/2006/relationships/tags" Target="../tags/tag436.xml"/><Relationship Id="rId30" Type="http://schemas.openxmlformats.org/officeDocument/2006/relationships/tags" Target="../tags/tag435.xml"/><Relationship Id="rId3" Type="http://schemas.openxmlformats.org/officeDocument/2006/relationships/tags" Target="../tags/tag408.xml"/><Relationship Id="rId29" Type="http://schemas.openxmlformats.org/officeDocument/2006/relationships/tags" Target="../tags/tag434.xml"/><Relationship Id="rId28" Type="http://schemas.openxmlformats.org/officeDocument/2006/relationships/tags" Target="../tags/tag433.xml"/><Relationship Id="rId27" Type="http://schemas.openxmlformats.org/officeDocument/2006/relationships/tags" Target="../tags/tag432.xml"/><Relationship Id="rId26" Type="http://schemas.openxmlformats.org/officeDocument/2006/relationships/tags" Target="../tags/tag431.xml"/><Relationship Id="rId25" Type="http://schemas.openxmlformats.org/officeDocument/2006/relationships/tags" Target="../tags/tag430.xml"/><Relationship Id="rId24" Type="http://schemas.openxmlformats.org/officeDocument/2006/relationships/tags" Target="../tags/tag429.xml"/><Relationship Id="rId23" Type="http://schemas.openxmlformats.org/officeDocument/2006/relationships/tags" Target="../tags/tag428.xml"/><Relationship Id="rId22" Type="http://schemas.openxmlformats.org/officeDocument/2006/relationships/tags" Target="../tags/tag427.xml"/><Relationship Id="rId21" Type="http://schemas.openxmlformats.org/officeDocument/2006/relationships/tags" Target="../tags/tag426.xml"/><Relationship Id="rId20" Type="http://schemas.openxmlformats.org/officeDocument/2006/relationships/tags" Target="../tags/tag425.xml"/><Relationship Id="rId2" Type="http://schemas.openxmlformats.org/officeDocument/2006/relationships/tags" Target="../tags/tag407.xml"/><Relationship Id="rId19" Type="http://schemas.openxmlformats.org/officeDocument/2006/relationships/tags" Target="../tags/tag424.xml"/><Relationship Id="rId18" Type="http://schemas.openxmlformats.org/officeDocument/2006/relationships/tags" Target="../tags/tag423.xml"/><Relationship Id="rId17" Type="http://schemas.openxmlformats.org/officeDocument/2006/relationships/tags" Target="../tags/tag422.xml"/><Relationship Id="rId16" Type="http://schemas.openxmlformats.org/officeDocument/2006/relationships/tags" Target="../tags/tag421.xml"/><Relationship Id="rId15" Type="http://schemas.openxmlformats.org/officeDocument/2006/relationships/tags" Target="../tags/tag420.xml"/><Relationship Id="rId14" Type="http://schemas.openxmlformats.org/officeDocument/2006/relationships/tags" Target="../tags/tag419.xml"/><Relationship Id="rId13" Type="http://schemas.openxmlformats.org/officeDocument/2006/relationships/tags" Target="../tags/tag418.xml"/><Relationship Id="rId12" Type="http://schemas.openxmlformats.org/officeDocument/2006/relationships/tags" Target="../tags/tag417.xml"/><Relationship Id="rId11" Type="http://schemas.openxmlformats.org/officeDocument/2006/relationships/tags" Target="../tags/tag416.xml"/><Relationship Id="rId10" Type="http://schemas.openxmlformats.org/officeDocument/2006/relationships/tags" Target="../tags/tag415.xml"/><Relationship Id="rId1" Type="http://schemas.openxmlformats.org/officeDocument/2006/relationships/tags" Target="../tags/tag40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2.xml"/><Relationship Id="rId1" Type="http://schemas.openxmlformats.org/officeDocument/2006/relationships/tags" Target="../tags/tag440.xm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5.xml"/><Relationship Id="rId3" Type="http://schemas.openxmlformats.org/officeDocument/2006/relationships/slideLayout" Target="../slideLayouts/slideLayout29.xml"/><Relationship Id="rId2" Type="http://schemas.openxmlformats.org/officeDocument/2006/relationships/tags" Target="../tags/tag442.xml"/><Relationship Id="rId1" Type="http://schemas.openxmlformats.org/officeDocument/2006/relationships/tags" Target="../tags/tag44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>
            <p:custDataLst>
              <p:tags r:id="rId1"/>
            </p:custDataLst>
          </p:nvPr>
        </p:nvSpPr>
        <p:spPr>
          <a:xfrm>
            <a:off x="207010" y="860425"/>
            <a:ext cx="11753850" cy="2466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0000" tIns="46800" rIns="90000" bIns="46800" numCol="1" anchor="b" anchorCtr="0" compatLnSpc="1"/>
          <a:lstStyle>
            <a:lvl1pPr marL="914400" indent="-914400" algn="ctr">
              <a:lnSpc>
                <a:spcPct val="120000"/>
              </a:lnSpc>
              <a:defRPr sz="4800" b="1">
                <a:solidFill>
                  <a:schemeClr val="bg1"/>
                </a:solidFill>
                <a:latin typeface="+mj-lt"/>
                <a:ea typeface="+mj-ea"/>
                <a:cs typeface="+mj-cs"/>
                <a:sym typeface="Calibri Light" panose="020F0302020204030204" pitchFamily="34" charset="0"/>
              </a:defRPr>
            </a:lvl1pPr>
            <a:lvl2pPr marL="914400" indent="-914400">
              <a:lnSpc>
                <a:spcPct val="90000"/>
              </a:lnSpc>
              <a:defRPr sz="4400">
                <a:latin typeface="Calibri Light" panose="020F0302020204030204" pitchFamily="34" charset="0"/>
                <a:sym typeface="Calibri Light" panose="020F0302020204030204" pitchFamily="34" charset="0"/>
              </a:defRPr>
            </a:lvl2pPr>
            <a:lvl3pPr indent="-914400">
              <a:lnSpc>
                <a:spcPct val="90000"/>
              </a:lnSpc>
              <a:defRPr sz="4400">
                <a:latin typeface="Calibri Light" panose="020F0302020204030204" pitchFamily="34" charset="0"/>
                <a:sym typeface="Calibri Light" panose="020F0302020204030204" pitchFamily="34" charset="0"/>
              </a:defRPr>
            </a:lvl3pPr>
            <a:lvl4pPr marL="914400" indent="-914400">
              <a:lnSpc>
                <a:spcPct val="90000"/>
              </a:lnSpc>
              <a:defRPr sz="4400">
                <a:latin typeface="Calibri Light" panose="020F0302020204030204" pitchFamily="34" charset="0"/>
                <a:sym typeface="Calibri Light" panose="020F0302020204030204" pitchFamily="34" charset="0"/>
              </a:defRPr>
            </a:lvl4pPr>
            <a:lvl5pPr marL="914400" indent="-914400">
              <a:lnSpc>
                <a:spcPct val="90000"/>
              </a:lnSpc>
              <a:defRPr sz="4400">
                <a:latin typeface="Calibri Light" panose="020F0302020204030204" pitchFamily="34" charset="0"/>
                <a:sym typeface="Calibri Light" panose="020F0302020204030204" pitchFamily="34" charset="0"/>
              </a:defRPr>
            </a:lvl5pPr>
            <a:lvl6pPr marL="1371600" indent="-9144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latin typeface="Calibri Light" panose="020F0302020204030204" pitchFamily="34" charset="0"/>
                <a:sym typeface="Calibri Light" panose="020F0302020204030204" pitchFamily="34" charset="0"/>
              </a:defRPr>
            </a:lvl6pPr>
            <a:lvl7pPr marL="1828800" indent="-9144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latin typeface="Calibri Light" panose="020F0302020204030204" pitchFamily="34" charset="0"/>
                <a:sym typeface="Calibri Light" panose="020F0302020204030204" pitchFamily="34" charset="0"/>
              </a:defRPr>
            </a:lvl7pPr>
            <a:lvl8pPr marL="2286000" indent="-9144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latin typeface="Calibri Light" panose="020F0302020204030204" pitchFamily="34" charset="0"/>
                <a:sym typeface="Calibri Light" panose="020F0302020204030204" pitchFamily="34" charset="0"/>
              </a:defRPr>
            </a:lvl8pPr>
            <a:lvl9pPr marL="2743200" indent="-9144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>
                <a:latin typeface="Calibri Light" panose="020F0302020204030204" pitchFamily="34" charset="0"/>
                <a:sym typeface="Calibri Light" panose="020F0302020204030204" pitchFamily="34" charset="0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</a:rPr>
              <a:t>Improvement of An HR Priority Area Based On miHoYo and CYA. Tech</a:t>
            </a:r>
            <a:endParaRPr lang="en-US" altLang="zh-CN">
              <a:solidFill>
                <a:schemeClr val="lt1"/>
              </a:solidFill>
            </a:endParaRPr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2459037" y="3522104"/>
            <a:ext cx="727392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0000" tIns="46800" rIns="90000" bIns="46800" numCol="1" anchor="t" anchorCtr="0" compatLnSpc="1">
            <a:normAutofit lnSpcReduction="10000"/>
          </a:bodyPr>
          <a:lstStyle>
            <a:lvl1pPr marL="0" indent="0" algn="ctr">
              <a:lnSpc>
                <a:spcPct val="120000"/>
              </a:lnSpc>
              <a:spcBef>
                <a:spcPts val="1000"/>
              </a:spcBef>
              <a:buNone/>
              <a:defRPr sz="2000">
                <a:solidFill>
                  <a:schemeClr val="bg1"/>
                </a:solidFill>
                <a:latin typeface="+mn-lt"/>
                <a:ea typeface="+mn-ea"/>
                <a:sym typeface="Calibri" panose="020F0502020204030204" charset="0"/>
              </a:defRPr>
            </a:lvl1pPr>
            <a:lvl2pPr indent="0" algn="ctr">
              <a:lnSpc>
                <a:spcPct val="120000"/>
              </a:lnSpc>
              <a:spcBef>
                <a:spcPts val="500"/>
              </a:spcBef>
              <a:buNone/>
              <a:defRPr sz="2000">
                <a:solidFill>
                  <a:schemeClr val="bg1"/>
                </a:solidFill>
                <a:latin typeface="+mn-lt"/>
                <a:ea typeface="+mn-ea"/>
                <a:sym typeface="Calibri" panose="020F0502020204030204" charset="0"/>
              </a:defRPr>
            </a:lvl2pPr>
            <a:lvl3pPr indent="0" algn="ctr">
              <a:lnSpc>
                <a:spcPct val="120000"/>
              </a:lnSpc>
              <a:spcBef>
                <a:spcPts val="500"/>
              </a:spcBef>
              <a:buNone/>
              <a:defRPr sz="1800">
                <a:solidFill>
                  <a:schemeClr val="bg1"/>
                </a:solidFill>
                <a:latin typeface="+mn-lt"/>
                <a:ea typeface="+mn-ea"/>
                <a:sym typeface="Calibri" panose="020F0502020204030204" charset="0"/>
              </a:defRPr>
            </a:lvl3pPr>
            <a:lvl4pPr indent="0" algn="ctr">
              <a:lnSpc>
                <a:spcPct val="120000"/>
              </a:lnSpc>
              <a:spcBef>
                <a:spcPts val="500"/>
              </a:spcBef>
              <a:buNone/>
              <a:defRPr sz="1600">
                <a:solidFill>
                  <a:schemeClr val="bg1"/>
                </a:solidFill>
                <a:latin typeface="+mn-lt"/>
                <a:ea typeface="+mn-ea"/>
                <a:sym typeface="Calibri" panose="020F0502020204030204" charset="0"/>
              </a:defRPr>
            </a:lvl4pPr>
            <a:lvl5pPr indent="0" algn="ctr">
              <a:lnSpc>
                <a:spcPct val="120000"/>
              </a:lnSpc>
              <a:spcBef>
                <a:spcPts val="500"/>
              </a:spcBef>
              <a:buNone/>
              <a:defRPr sz="1600">
                <a:solidFill>
                  <a:schemeClr val="bg1"/>
                </a:solidFill>
                <a:latin typeface="+mn-lt"/>
                <a:ea typeface="+mn-ea"/>
                <a:sym typeface="Calibri" panose="020F0502020204030204" charset="0"/>
              </a:defRPr>
            </a:lvl5pPr>
            <a:lvl6pPr indent="0" algn="ctr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>
                <a:latin typeface="+mn-lt"/>
                <a:ea typeface="+mn-ea"/>
              </a:defRPr>
            </a:lvl6pPr>
            <a:lvl7pPr indent="0" algn="ctr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>
                <a:latin typeface="+mn-lt"/>
                <a:ea typeface="+mn-ea"/>
              </a:defRPr>
            </a:lvl7pPr>
            <a:lvl8pPr indent="0" algn="ctr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>
                <a:latin typeface="+mn-lt"/>
                <a:ea typeface="+mn-ea"/>
              </a:defRPr>
            </a:lvl8pPr>
            <a:lvl9pPr indent="0" algn="ctr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>
                <a:latin typeface="+mn-lt"/>
                <a:ea typeface="+mn-ea"/>
              </a:defRPr>
            </a:lvl9pPr>
          </a:lstStyle>
          <a:p>
            <a:r>
              <a:rPr lang="en-US" altLang="zh-CN" dirty="0">
                <a:solidFill>
                  <a:schemeClr val="lt1"/>
                </a:solidFill>
              </a:rPr>
              <a:t>Youtube Link</a:t>
            </a:r>
            <a:r>
              <a:rPr lang="zh-CN" altLang="en-US" dirty="0">
                <a:solidFill>
                  <a:schemeClr val="lt1"/>
                </a:solidFill>
              </a:rPr>
              <a:t>：</a:t>
            </a:r>
            <a:r>
              <a:rPr lang="zh-CN" altLang="en-US" dirty="0">
                <a:solidFill>
                  <a:schemeClr val="lt1"/>
                </a:solidFill>
                <a:hlinkClick r:id="rId3" tooltip="" action="ppaction://hlinkfile"/>
              </a:rPr>
              <a:t>https://youtu.be/kYY5mODcw6c</a:t>
            </a:r>
            <a:r>
              <a:rPr lang="en-US" altLang="zh-CN" dirty="0">
                <a:solidFill>
                  <a:schemeClr val="lt1"/>
                </a:solidFill>
              </a:rPr>
              <a:t>  </a:t>
            </a:r>
            <a:endParaRPr lang="en-US" altLang="zh-CN" dirty="0">
              <a:solidFill>
                <a:schemeClr val="lt1"/>
              </a:solidFill>
            </a:endParaRPr>
          </a:p>
        </p:txBody>
      </p:sp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5138672" y="4263394"/>
            <a:ext cx="141332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>
            <a:normAutofit lnSpcReduction="10000"/>
          </a:bodyPr>
          <a:lstStyle>
            <a:defPPr>
              <a:defRPr lang="zh-CN"/>
            </a:defPPr>
            <a:lvl1pPr algn="ctr"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altLang="zh-CN">
                <a:solidFill>
                  <a:schemeClr val="lt1"/>
                </a:solidFill>
                <a:ea typeface="+mn-ea"/>
              </a:rPr>
              <a:t>Let’s Start!</a:t>
            </a:r>
            <a:endParaRPr lang="en-US" altLang="zh-CN">
              <a:solidFill>
                <a:schemeClr val="lt1"/>
              </a:solidFill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3426967" y="5498107"/>
            <a:ext cx="2519965" cy="4638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 anchor="ctr" anchorCtr="0">
            <a:normAutofit/>
          </a:bodyPr>
          <a:lstStyle>
            <a:defPPr>
              <a:defRPr lang="zh-CN"/>
            </a:defPPr>
            <a:lvl1pPr algn="ctr">
              <a:defRPr>
                <a:solidFill>
                  <a:schemeClr val="bg1"/>
                </a:solidFill>
                <a:ea typeface="Kozuka Gothic Pro L" panose="020B0200000000000000" pitchFamily="2" charset="-128"/>
              </a:defRPr>
            </a:lvl1pPr>
          </a:lstStyle>
          <a:p>
            <a:r>
              <a:rPr lang="en-US" altLang="zh-CN">
                <a:solidFill>
                  <a:schemeClr val="lt1"/>
                </a:solidFill>
                <a:latin typeface="+mn-lt"/>
                <a:ea typeface="+mn-ea"/>
              </a:rPr>
              <a:t>MBA 2304696</a:t>
            </a:r>
            <a:endParaRPr lang="en-US" altLang="zh-CN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6261710" y="5516573"/>
            <a:ext cx="2519965" cy="426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46800" rIns="90000" bIns="46800" anchor="ctr" anchorCtr="0">
            <a:normAutofit/>
          </a:bodyPr>
          <a:lstStyle>
            <a:defPPr>
              <a:defRPr lang="zh-CN"/>
            </a:defPPr>
            <a:lvl1pPr algn="ctr">
              <a:lnSpc>
                <a:spcPct val="120000"/>
              </a:lnSpc>
              <a:defRPr>
                <a:solidFill>
                  <a:schemeClr val="bg1"/>
                </a:solidFill>
                <a:latin typeface="+mn-lt"/>
                <a:ea typeface="Kozuka Gothic Pro L" panose="020B0200000000000000" pitchFamily="2" charset="-128"/>
              </a:defRPr>
            </a:lvl1pPr>
          </a:lstStyle>
          <a:p>
            <a:r>
              <a:rPr lang="en-US" altLang="zh-CN">
                <a:solidFill>
                  <a:schemeClr val="lt1"/>
                </a:solidFill>
                <a:ea typeface="+mn-ea"/>
              </a:rPr>
              <a:t>KE </a:t>
            </a:r>
            <a:r>
              <a:rPr lang="en-US" altLang="zh-CN">
                <a:solidFill>
                  <a:schemeClr val="lt1"/>
                </a:solidFill>
                <a:ea typeface="+mn-ea"/>
              </a:rPr>
              <a:t>HE </a:t>
            </a:r>
            <a:endParaRPr lang="en-US" altLang="zh-CN">
              <a:solidFill>
                <a:schemeClr val="lt1"/>
              </a:solidFill>
              <a:ea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06375" y="5105400"/>
            <a:ext cx="11985625" cy="170497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400" b="1">
                <a:solidFill>
                  <a:schemeClr val="bg1"/>
                </a:solidFill>
                <a:highlight>
                  <a:srgbClr val="FFFF00"/>
                </a:highlight>
                <a:hlinkClick r:id="rId7" tooltip="" action="ppaction://hlinkfile"/>
              </a:rPr>
              <a:t>Stream Link</a:t>
            </a:r>
            <a:endParaRPr lang="zh-CN" altLang="en-US" sz="2400" b="1">
              <a:solidFill>
                <a:schemeClr val="bg1"/>
              </a:solidFill>
              <a:highlight>
                <a:srgbClr val="FFFF00"/>
              </a:highlight>
              <a:hlinkClick r:id="rId7" tooltip="" action="ppaction://hlinkfile"/>
            </a:endParaRPr>
          </a:p>
          <a:p>
            <a:endParaRPr lang="zh-CN" altLang="en-US" sz="1000">
              <a:hlinkClick r:id="rId7" tooltip="" action="ppaction://hlinkfile"/>
            </a:endParaRPr>
          </a:p>
          <a:p>
            <a:r>
              <a:rPr lang="zh-CN" altLang="en-US" sz="1000">
                <a:hlinkClick r:id="rId7" tooltip="" action="ppaction://hlinkfile"/>
              </a:rPr>
              <a:t>https://uowtsd-my.sharepoint.com/:v:/g/personal/2304696_student_uwtsd_ac_uk/EVK9TKNhSrtPp1o8FsYSTwgBGWR9PyHcrnQqLOFnG8e5aQ?e=Gjo2Fd&amp;nav=eyJyZWZlcnJhbEluZm8iOnsicmVmZXJyYWxBcHAiOiJTdHJlYW1XZWJBcHAiLCJyZWZlcnJhbFZpZXciOiJTaGFyZURpYWxvZy1MaW5rIiwicmVmZXJyYWxB</a:t>
            </a:r>
            <a:endParaRPr lang="zh-CN" altLang="en-US" sz="1000"/>
          </a:p>
        </p:txBody>
      </p:sp>
    </p:spTree>
    <p:custDataLst>
      <p:tags r:id="rId8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>
                <a:latin typeface="Times New Roman" panose="02020603050405020304" charset="0"/>
                <a:cs typeface="Times New Roman" panose="02020603050405020304" charset="0"/>
                <a:sym typeface="+mn-ea"/>
              </a:rPr>
              <a:t>Overview of Identified Priority Area</a:t>
            </a: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</p:nvPr>
        </p:nvSpPr>
        <p:spPr>
          <a:xfrm>
            <a:off x="840105" y="1681480"/>
            <a:ext cx="3613150" cy="1497330"/>
          </a:xfrm>
        </p:spPr>
        <p:txBody>
          <a:bodyPr>
            <a:noAutofit/>
          </a:bodyPr>
          <a:p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Urgent Internal Organizational</a:t>
            </a:r>
            <a:r>
              <a:rPr lang="en-US" altLang="zh-CN" sz="2800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zh-CN" altLang="en-US" sz="2800">
                <a:latin typeface="Times New Roman" panose="02020603050405020304" charset="0"/>
                <a:cs typeface="Times New Roman" panose="02020603050405020304" charset="0"/>
              </a:rPr>
              <a:t>Structure Reform</a:t>
            </a:r>
            <a:endParaRPr lang="zh-CN" altLang="en-US" sz="28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5" name="内容占位符 4"/>
          <p:cNvSpPr>
            <a:spLocks noGrp="1"/>
          </p:cNvSpPr>
          <p:nvPr>
            <p:ph sz="half" idx="2"/>
          </p:nvPr>
        </p:nvSpPr>
        <p:spPr>
          <a:xfrm>
            <a:off x="840105" y="3559175"/>
            <a:ext cx="3613150" cy="3004820"/>
          </a:xfrm>
        </p:spPr>
        <p:txBody>
          <a:bodyPr/>
          <a:p>
            <a:r>
              <a:rPr lang="zh-CN" altLang="en-US" sz="2000">
                <a:latin typeface="Times New Roman" panose="02020603050405020304" charset="0"/>
                <a:cs typeface="Times New Roman" panose="02020603050405020304" charset="0"/>
              </a:rPr>
              <a:t>High Turnover</a:t>
            </a:r>
            <a:endParaRPr lang="zh-CN" altLang="en-US" sz="20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2000">
                <a:latin typeface="Times New Roman" panose="02020603050405020304" charset="0"/>
                <a:cs typeface="Times New Roman" panose="02020603050405020304" charset="0"/>
              </a:rPr>
              <a:t>Communication</a:t>
            </a: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zh-CN" altLang="en-US" sz="2000">
                <a:latin typeface="Times New Roman" panose="02020603050405020304" charset="0"/>
                <a:cs typeface="Times New Roman" panose="02020603050405020304" charset="0"/>
              </a:rPr>
              <a:t>Challenges</a:t>
            </a:r>
            <a:endParaRPr lang="zh-CN" altLang="en-US" sz="20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2000">
                <a:latin typeface="Times New Roman" panose="02020603050405020304" charset="0"/>
                <a:cs typeface="Times New Roman" panose="02020603050405020304" charset="0"/>
              </a:rPr>
              <a:t>Lack of Role Clarity and Incentives</a:t>
            </a:r>
            <a:endParaRPr lang="zh-CN" altLang="en-US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2E458322-A797-468E-96A1-D28EAB2A3F94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29" name="文本占位符 3"/>
          <p:cNvSpPr>
            <a:spLocks noGrp="1"/>
          </p:cNvSpPr>
          <p:nvPr/>
        </p:nvSpPr>
        <p:spPr>
          <a:xfrm>
            <a:off x="4677410" y="1597660"/>
            <a:ext cx="3613150" cy="15805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noAutofit/>
          </a:bodyPr>
          <a:lstStyle>
            <a:lvl1pPr marL="0" indent="0" algn="l" rtl="0" fontAlgn="base">
              <a:lnSpc>
                <a:spcPct val="12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b="1"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1pPr>
            <a:lvl2pPr marL="457200" indent="0" algn="l" rtl="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b="1"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2pPr>
            <a:lvl3pPr marL="914400" indent="0" algn="l" rtl="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None/>
              <a:defRPr sz="1800" b="1"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3pPr>
            <a:lvl4pPr marL="1371600" indent="0" algn="l" rtl="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None/>
              <a:defRPr sz="1600" b="1"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4pPr>
            <a:lvl5pPr marL="1828800" indent="0" algn="l" rtl="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None/>
              <a:defRPr sz="1600" b="1"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800">
                <a:latin typeface="Times New Roman" panose="02020603050405020304" charset="0"/>
                <a:cs typeface="Times New Roman" panose="02020603050405020304" charset="0"/>
              </a:rPr>
              <a:t>Recruiting Efficiency Improvement With Technology</a:t>
            </a:r>
            <a:endParaRPr sz="28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0" name="内容占位符 4"/>
          <p:cNvSpPr>
            <a:spLocks noGrp="1"/>
          </p:cNvSpPr>
          <p:nvPr/>
        </p:nvSpPr>
        <p:spPr>
          <a:xfrm>
            <a:off x="4677410" y="3559175"/>
            <a:ext cx="3613150" cy="2921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lvl1pPr marL="228600" indent="-228600" algn="l" rtl="0" fontAlgn="base">
              <a:lnSpc>
                <a:spcPct val="12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1pPr>
            <a:lvl2pPr marL="685800" indent="-228600" algn="l" rtl="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2pPr>
            <a:lvl3pPr marL="1143000" indent="-228600" algn="l" rtl="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3pPr>
            <a:lvl4pPr marL="1600200" indent="-228600" algn="l" rtl="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4pPr>
            <a:lvl5pPr marL="2057400" indent="-228600" algn="l" rtl="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Times New Roman" panose="02020603050405020304" charset="0"/>
                <a:cs typeface="Times New Roman" panose="02020603050405020304" charset="0"/>
              </a:rPr>
              <a:t>Digital Transformation of Recruitment Processes</a:t>
            </a:r>
            <a:endParaRPr lang="zh-CN" altLang="en-US" sz="20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2000">
                <a:latin typeface="Times New Roman" panose="02020603050405020304" charset="0"/>
                <a:cs typeface="Times New Roman" panose="02020603050405020304" charset="0"/>
              </a:rPr>
              <a:t>Use of Social Media and Online Platforms</a:t>
            </a:r>
            <a:endParaRPr lang="zh-CN" altLang="en-US" sz="20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2000">
                <a:latin typeface="Times New Roman" panose="02020603050405020304" charset="0"/>
                <a:cs typeface="Times New Roman" panose="02020603050405020304" charset="0"/>
              </a:rPr>
              <a:t>Implementation of AI and Data Analysis in Hiring</a:t>
            </a:r>
            <a:endParaRPr lang="zh-CN" altLang="en-US" sz="20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1" name="日期占位符 1"/>
          <p:cNvSpPr>
            <a:spLocks noGrp="1"/>
          </p:cNvSpPr>
          <p:nvPr/>
        </p:nvSpPr>
        <p:spPr>
          <a:xfrm>
            <a:off x="4675505" y="627253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E458322-A797-468E-96A1-D28EAB2A3F94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32" name="文本占位符 3"/>
          <p:cNvSpPr>
            <a:spLocks noGrp="1"/>
          </p:cNvSpPr>
          <p:nvPr/>
        </p:nvSpPr>
        <p:spPr>
          <a:xfrm>
            <a:off x="8514715" y="1597660"/>
            <a:ext cx="3613150" cy="15805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noAutofit/>
          </a:bodyPr>
          <a:lstStyle>
            <a:lvl1pPr marL="0" indent="0" algn="l" rtl="0" fontAlgn="base">
              <a:lnSpc>
                <a:spcPct val="12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b="1"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1pPr>
            <a:lvl2pPr marL="457200" indent="0" algn="l" rtl="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b="1"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2pPr>
            <a:lvl3pPr marL="914400" indent="0" algn="l" rtl="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None/>
              <a:defRPr sz="1800" b="1"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3pPr>
            <a:lvl4pPr marL="1371600" indent="0" algn="l" rtl="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None/>
              <a:defRPr sz="1600" b="1"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4pPr>
            <a:lvl5pPr marL="1828800" indent="0" algn="l" rtl="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None/>
              <a:defRPr sz="1600" b="1"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800">
                <a:latin typeface="Times New Roman" panose="02020603050405020304" charset="0"/>
                <a:cs typeface="Times New Roman" panose="02020603050405020304" charset="0"/>
              </a:rPr>
              <a:t>More Employee Engagement Construction</a:t>
            </a:r>
            <a:endParaRPr sz="28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3" name="内容占位符 4"/>
          <p:cNvSpPr>
            <a:spLocks noGrp="1"/>
          </p:cNvSpPr>
          <p:nvPr/>
        </p:nvSpPr>
        <p:spPr>
          <a:xfrm>
            <a:off x="8514715" y="3559175"/>
            <a:ext cx="3613150" cy="2921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normAutofit fontScale="80000"/>
          </a:bodyPr>
          <a:lstStyle>
            <a:lvl1pPr marL="228600" indent="-228600" algn="l" rtl="0" fontAlgn="base">
              <a:lnSpc>
                <a:spcPct val="12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1pPr>
            <a:lvl2pPr marL="685800" indent="-228600" algn="l" rtl="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2pPr>
            <a:lvl3pPr marL="1143000" indent="-228600" algn="l" rtl="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3pPr>
            <a:lvl4pPr marL="1600200" indent="-228600" algn="l" rtl="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4pPr>
            <a:lvl5pPr marL="2057400" indent="-228600" algn="l" rtl="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Fostering a Positive Work Culture</a:t>
            </a: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Enhancing Employee Belongingness and Satisfaction</a:t>
            </a: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Reducing Turnover Through Incentives and Flat Management Structures</a:t>
            </a: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4" name="日期占位符 1"/>
          <p:cNvSpPr>
            <a:spLocks noGrp="1"/>
          </p:cNvSpPr>
          <p:nvPr/>
        </p:nvSpPr>
        <p:spPr>
          <a:xfrm>
            <a:off x="8512810" y="627253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E458322-A797-468E-96A1-D28EAB2A3F94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标题 5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pPr algn="ctr"/>
            <a:r>
              <a:rPr lang="zh-CN" altLang="en-US" sz="2800" dirty="0">
                <a:latin typeface="Times New Roman" panose="02020603050405020304" charset="0"/>
                <a:cs typeface="Times New Roman" panose="02020603050405020304" charset="0"/>
              </a:rPr>
              <a:t>Skills Needed by the Organization for Strategy Execution</a:t>
            </a:r>
            <a:endParaRPr lang="zh-CN" altLang="en-US" sz="280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装饰"/>
          <p:cNvSpPr/>
          <p:nvPr>
            <p:custDataLst>
              <p:tags r:id="rId2"/>
            </p:custDataLst>
          </p:nvPr>
        </p:nvSpPr>
        <p:spPr>
          <a:xfrm>
            <a:off x="5038612" y="2084063"/>
            <a:ext cx="2221795" cy="3522819"/>
          </a:xfrm>
          <a:custGeom>
            <a:avLst/>
            <a:gdLst>
              <a:gd name="adj" fmla="val 9036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06" h="4924">
                <a:moveTo>
                  <a:pt x="267" y="0"/>
                </a:moveTo>
                <a:lnTo>
                  <a:pt x="2689" y="0"/>
                </a:lnTo>
                <a:cubicBezTo>
                  <a:pt x="2836" y="0"/>
                  <a:pt x="2956" y="120"/>
                  <a:pt x="2956" y="267"/>
                </a:cubicBezTo>
                <a:lnTo>
                  <a:pt x="2956" y="2320"/>
                </a:lnTo>
                <a:lnTo>
                  <a:pt x="3106" y="2462"/>
                </a:lnTo>
                <a:lnTo>
                  <a:pt x="2956" y="2604"/>
                </a:lnTo>
                <a:lnTo>
                  <a:pt x="2956" y="4657"/>
                </a:lnTo>
                <a:cubicBezTo>
                  <a:pt x="2956" y="4804"/>
                  <a:pt x="2836" y="4924"/>
                  <a:pt x="2689" y="4924"/>
                </a:cubicBezTo>
                <a:lnTo>
                  <a:pt x="267" y="4924"/>
                </a:lnTo>
                <a:cubicBezTo>
                  <a:pt x="120" y="4924"/>
                  <a:pt x="0" y="4804"/>
                  <a:pt x="0" y="4657"/>
                </a:cubicBezTo>
                <a:lnTo>
                  <a:pt x="0" y="267"/>
                </a:lnTo>
                <a:cubicBezTo>
                  <a:pt x="0" y="120"/>
                  <a:pt x="120" y="0"/>
                  <a:pt x="267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91023" tIns="327599" rIns="291600" bIns="901723" rtlCol="0" anchor="ctr">
            <a:noAutofit/>
          </a:bodyPr>
          <a:p>
            <a:pPr algn="ctr">
              <a:lnSpc>
                <a:spcPct val="130000"/>
              </a:lnSpc>
            </a:pPr>
            <a:r>
              <a:rPr lang="zh-CN" altLang="zh-CN" sz="2000" b="1" dirty="0">
                <a:solidFill>
                  <a:srgbClr val="FFFFFF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Adaptability and Change Management</a:t>
            </a:r>
            <a:endParaRPr lang="zh-CN" altLang="zh-CN" sz="2000" b="1" dirty="0">
              <a:solidFill>
                <a:srgbClr val="FFFFFF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8" name="装饰"/>
          <p:cNvSpPr/>
          <p:nvPr>
            <p:custDataLst>
              <p:tags r:id="rId3"/>
            </p:custDataLst>
          </p:nvPr>
        </p:nvSpPr>
        <p:spPr>
          <a:xfrm>
            <a:off x="2595389" y="2084063"/>
            <a:ext cx="2221795" cy="3522819"/>
          </a:xfrm>
          <a:custGeom>
            <a:avLst/>
            <a:gdLst>
              <a:gd name="adj" fmla="val 9036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06" h="4924">
                <a:moveTo>
                  <a:pt x="267" y="0"/>
                </a:moveTo>
                <a:lnTo>
                  <a:pt x="2689" y="0"/>
                </a:lnTo>
                <a:cubicBezTo>
                  <a:pt x="2836" y="0"/>
                  <a:pt x="2956" y="120"/>
                  <a:pt x="2956" y="267"/>
                </a:cubicBezTo>
                <a:lnTo>
                  <a:pt x="2956" y="2320"/>
                </a:lnTo>
                <a:lnTo>
                  <a:pt x="3106" y="2462"/>
                </a:lnTo>
                <a:lnTo>
                  <a:pt x="2956" y="2604"/>
                </a:lnTo>
                <a:lnTo>
                  <a:pt x="2956" y="4657"/>
                </a:lnTo>
                <a:cubicBezTo>
                  <a:pt x="2956" y="4804"/>
                  <a:pt x="2836" y="4924"/>
                  <a:pt x="2689" y="4924"/>
                </a:cubicBezTo>
                <a:lnTo>
                  <a:pt x="267" y="4924"/>
                </a:lnTo>
                <a:cubicBezTo>
                  <a:pt x="120" y="4924"/>
                  <a:pt x="0" y="4804"/>
                  <a:pt x="0" y="4657"/>
                </a:cubicBezTo>
                <a:lnTo>
                  <a:pt x="0" y="267"/>
                </a:lnTo>
                <a:cubicBezTo>
                  <a:pt x="0" y="120"/>
                  <a:pt x="120" y="0"/>
                  <a:pt x="267" y="0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100000">
                <a:schemeClr val="accent2">
                  <a:alpha val="60000"/>
                </a:schemeClr>
              </a:gs>
            </a:gsLst>
            <a:lin ang="2700000" scaled="1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291023" tIns="327599" rIns="291600" bIns="901723" numCol="1" spcCol="0" rtlCol="0" fromWordArt="0" anchor="ctr" anchorCtr="0" forceAA="0" compatLnSpc="1">
            <a:noAutofit/>
          </a:bodyPr>
          <a:p>
            <a:pPr algn="ctr">
              <a:lnSpc>
                <a:spcPct val="130000"/>
              </a:lnSpc>
            </a:pPr>
            <a:r>
              <a:rPr lang="zh-CN" altLang="zh-CN" b="1" dirty="0">
                <a:solidFill>
                  <a:srgbClr val="FFFFFF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Communication and Collaboration</a:t>
            </a:r>
            <a:endParaRPr lang="zh-CN" altLang="zh-CN" b="1" dirty="0">
              <a:solidFill>
                <a:srgbClr val="FFFFFF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4" name="装饰"/>
          <p:cNvSpPr/>
          <p:nvPr>
            <p:custDataLst>
              <p:tags r:id="rId4"/>
            </p:custDataLst>
          </p:nvPr>
        </p:nvSpPr>
        <p:spPr>
          <a:xfrm>
            <a:off x="152167" y="2084063"/>
            <a:ext cx="2221795" cy="3522819"/>
          </a:xfrm>
          <a:custGeom>
            <a:avLst/>
            <a:gdLst>
              <a:gd name="adj" fmla="val 9036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06" h="4924">
                <a:moveTo>
                  <a:pt x="267" y="0"/>
                </a:moveTo>
                <a:lnTo>
                  <a:pt x="2689" y="0"/>
                </a:lnTo>
                <a:cubicBezTo>
                  <a:pt x="2836" y="0"/>
                  <a:pt x="2956" y="120"/>
                  <a:pt x="2956" y="267"/>
                </a:cubicBezTo>
                <a:lnTo>
                  <a:pt x="2956" y="2320"/>
                </a:lnTo>
                <a:lnTo>
                  <a:pt x="3106" y="2462"/>
                </a:lnTo>
                <a:lnTo>
                  <a:pt x="2956" y="2604"/>
                </a:lnTo>
                <a:lnTo>
                  <a:pt x="2956" y="4657"/>
                </a:lnTo>
                <a:cubicBezTo>
                  <a:pt x="2956" y="4804"/>
                  <a:pt x="2836" y="4924"/>
                  <a:pt x="2689" y="4924"/>
                </a:cubicBezTo>
                <a:lnTo>
                  <a:pt x="267" y="4924"/>
                </a:lnTo>
                <a:cubicBezTo>
                  <a:pt x="120" y="4924"/>
                  <a:pt x="0" y="4804"/>
                  <a:pt x="0" y="4657"/>
                </a:cubicBezTo>
                <a:lnTo>
                  <a:pt x="0" y="267"/>
                </a:lnTo>
                <a:cubicBezTo>
                  <a:pt x="0" y="120"/>
                  <a:pt x="120" y="0"/>
                  <a:pt x="267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91023" tIns="327599" rIns="291600" bIns="901723" rtlCol="0" anchor="ctr">
            <a:noAutofit/>
          </a:bodyPr>
          <a:p>
            <a:pPr>
              <a:lnSpc>
                <a:spcPct val="130000"/>
              </a:lnSpc>
            </a:pPr>
            <a:r>
              <a:rPr lang="zh-CN" altLang="zh-CN" sz="2800" b="1" dirty="0">
                <a:solidFill>
                  <a:srgbClr val="FFFFFF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Strategic Thinking</a:t>
            </a:r>
            <a:endParaRPr lang="zh-CN" altLang="zh-CN" sz="2800" b="1" dirty="0">
              <a:solidFill>
                <a:srgbClr val="FFFFFF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7" name="装饰"/>
          <p:cNvSpPr/>
          <p:nvPr>
            <p:custDataLst>
              <p:tags r:id="rId5"/>
            </p:custDataLst>
          </p:nvPr>
        </p:nvSpPr>
        <p:spPr>
          <a:xfrm>
            <a:off x="7481834" y="2084063"/>
            <a:ext cx="2221795" cy="3522819"/>
          </a:xfrm>
          <a:custGeom>
            <a:avLst/>
            <a:gdLst>
              <a:gd name="adj" fmla="val 9036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06" h="4924">
                <a:moveTo>
                  <a:pt x="267" y="0"/>
                </a:moveTo>
                <a:lnTo>
                  <a:pt x="2689" y="0"/>
                </a:lnTo>
                <a:cubicBezTo>
                  <a:pt x="2836" y="0"/>
                  <a:pt x="2956" y="120"/>
                  <a:pt x="2956" y="267"/>
                </a:cubicBezTo>
                <a:lnTo>
                  <a:pt x="2956" y="2320"/>
                </a:lnTo>
                <a:lnTo>
                  <a:pt x="3106" y="2462"/>
                </a:lnTo>
                <a:lnTo>
                  <a:pt x="2956" y="2604"/>
                </a:lnTo>
                <a:lnTo>
                  <a:pt x="2956" y="4657"/>
                </a:lnTo>
                <a:cubicBezTo>
                  <a:pt x="2956" y="4804"/>
                  <a:pt x="2836" y="4924"/>
                  <a:pt x="2689" y="4924"/>
                </a:cubicBezTo>
                <a:lnTo>
                  <a:pt x="267" y="4924"/>
                </a:lnTo>
                <a:cubicBezTo>
                  <a:pt x="120" y="4924"/>
                  <a:pt x="0" y="4804"/>
                  <a:pt x="0" y="4657"/>
                </a:cubicBezTo>
                <a:lnTo>
                  <a:pt x="0" y="267"/>
                </a:lnTo>
                <a:cubicBezTo>
                  <a:pt x="0" y="120"/>
                  <a:pt x="120" y="0"/>
                  <a:pt x="267" y="0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100000">
                <a:schemeClr val="accent2">
                  <a:alpha val="60000"/>
                </a:schemeClr>
              </a:gs>
            </a:gsLst>
            <a:lin ang="2700000" scaled="1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291023" tIns="327599" rIns="291600" bIns="901723" numCol="1" spcCol="0" rtlCol="0" fromWordArt="0" anchor="ctr" anchorCtr="0" forceAA="0" compatLnSpc="1">
            <a:noAutofit/>
          </a:bodyPr>
          <a:p>
            <a:pPr algn="ctr">
              <a:lnSpc>
                <a:spcPct val="130000"/>
              </a:lnSpc>
            </a:pPr>
            <a:r>
              <a:rPr lang="zh-CN" altLang="zh-CN" sz="2400" b="1" dirty="0">
                <a:solidFill>
                  <a:srgbClr val="FFFFFF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Leadership and Decision-Making</a:t>
            </a:r>
            <a:endParaRPr lang="zh-CN" altLang="zh-CN" sz="2400" b="1" dirty="0">
              <a:solidFill>
                <a:srgbClr val="FFFFFF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9" name="序号"/>
          <p:cNvSpPr/>
          <p:nvPr>
            <p:custDataLst>
              <p:tags r:id="rId6"/>
            </p:custDataLst>
          </p:nvPr>
        </p:nvSpPr>
        <p:spPr>
          <a:xfrm>
            <a:off x="5301269" y="4676811"/>
            <a:ext cx="758365" cy="702561"/>
          </a:xfrm>
          <a:prstGeom prst="rect">
            <a:avLst/>
          </a:prstGeom>
          <a:effectLst>
            <a:outerShdw blurRad="177800" dist="76200" dir="2700000" algn="tl" rotWithShape="0">
              <a:schemeClr val="accent1">
                <a:lumMod val="75000"/>
                <a:alpha val="40000"/>
              </a:schemeClr>
            </a:outerShdw>
          </a:effectLst>
        </p:spPr>
        <p:txBody>
          <a:bodyPr wrap="none" lIns="0" tIns="0" rIns="0" bIns="0" anchor="ctr">
            <a:noAutofit/>
          </a:bodyPr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sz="3600" b="1">
                <a:solidFill>
                  <a:srgbClr val="FFFFFF"/>
                </a:solidFill>
                <a:latin typeface="+mn-ea"/>
                <a:cs typeface="+mn-ea"/>
                <a:sym typeface="+mn-ea"/>
              </a:rPr>
              <a:t>03</a:t>
            </a:r>
            <a:endParaRPr lang="en-US" sz="3600" b="1" dirty="0">
              <a:solidFill>
                <a:srgbClr val="FFFFFF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序号"/>
          <p:cNvSpPr/>
          <p:nvPr>
            <p:custDataLst>
              <p:tags r:id="rId7"/>
            </p:custDataLst>
          </p:nvPr>
        </p:nvSpPr>
        <p:spPr>
          <a:xfrm>
            <a:off x="2858048" y="4676811"/>
            <a:ext cx="758365" cy="702561"/>
          </a:xfrm>
          <a:prstGeom prst="rect">
            <a:avLst/>
          </a:prstGeom>
          <a:effectLst>
            <a:outerShdw blurRad="177800" dist="76200" dir="2700000" algn="tl" rotWithShape="0">
              <a:schemeClr val="accent2">
                <a:lumMod val="75000"/>
                <a:alpha val="40000"/>
              </a:schemeClr>
            </a:outerShdw>
          </a:effectLst>
        </p:spPr>
        <p:txBody>
          <a:bodyPr wrap="none" lIns="0" tIns="0" rIns="0" bIns="0" anchor="ctr">
            <a:noAutofit/>
          </a:bodyPr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sz="3600" b="1">
                <a:solidFill>
                  <a:srgbClr val="FFFFFF"/>
                </a:solidFill>
                <a:latin typeface="+mn-ea"/>
                <a:cs typeface="+mn-ea"/>
                <a:sym typeface="+mn-ea"/>
              </a:rPr>
              <a:t>02</a:t>
            </a:r>
            <a:endParaRPr lang="en-US" sz="3600" b="1" dirty="0">
              <a:solidFill>
                <a:srgbClr val="FFFFFF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8" name="序号"/>
          <p:cNvSpPr/>
          <p:nvPr>
            <p:custDataLst>
              <p:tags r:id="rId8"/>
            </p:custDataLst>
          </p:nvPr>
        </p:nvSpPr>
        <p:spPr>
          <a:xfrm>
            <a:off x="414825" y="4676811"/>
            <a:ext cx="758365" cy="702561"/>
          </a:xfrm>
          <a:prstGeom prst="rect">
            <a:avLst/>
          </a:prstGeom>
          <a:effectLst>
            <a:outerShdw blurRad="177800" dist="76200" dir="2700000" algn="tl" rotWithShape="0">
              <a:schemeClr val="accent1">
                <a:lumMod val="75000"/>
                <a:alpha val="40000"/>
              </a:schemeClr>
            </a:outerShdw>
          </a:effectLst>
        </p:spPr>
        <p:txBody>
          <a:bodyPr wrap="none" lIns="0" tIns="0" rIns="0" bIns="0" anchor="ctr">
            <a:noAutofit/>
          </a:bodyPr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sz="3600" b="1" dirty="0">
                <a:solidFill>
                  <a:srgbClr val="FFFFFF"/>
                </a:solidFill>
                <a:latin typeface="+mn-ea"/>
                <a:cs typeface="+mn-ea"/>
                <a:sym typeface="+mn-ea"/>
              </a:rPr>
              <a:t>01</a:t>
            </a:r>
            <a:endParaRPr lang="en-US" sz="3600" b="1" dirty="0">
              <a:solidFill>
                <a:srgbClr val="FFFFFF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5" name="装饰"/>
          <p:cNvSpPr/>
          <p:nvPr>
            <p:custDataLst>
              <p:tags r:id="rId9"/>
            </p:custDataLst>
          </p:nvPr>
        </p:nvSpPr>
        <p:spPr>
          <a:xfrm>
            <a:off x="9925057" y="2084063"/>
            <a:ext cx="2221795" cy="3522819"/>
          </a:xfrm>
          <a:custGeom>
            <a:avLst/>
            <a:gdLst>
              <a:gd name="adj" fmla="val 9036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06" h="4924">
                <a:moveTo>
                  <a:pt x="267" y="0"/>
                </a:moveTo>
                <a:lnTo>
                  <a:pt x="2689" y="0"/>
                </a:lnTo>
                <a:cubicBezTo>
                  <a:pt x="2836" y="0"/>
                  <a:pt x="2956" y="120"/>
                  <a:pt x="2956" y="267"/>
                </a:cubicBezTo>
                <a:lnTo>
                  <a:pt x="2956" y="2320"/>
                </a:lnTo>
                <a:lnTo>
                  <a:pt x="3106" y="2462"/>
                </a:lnTo>
                <a:lnTo>
                  <a:pt x="2956" y="2604"/>
                </a:lnTo>
                <a:lnTo>
                  <a:pt x="2956" y="4657"/>
                </a:lnTo>
                <a:cubicBezTo>
                  <a:pt x="2956" y="4804"/>
                  <a:pt x="2836" y="4924"/>
                  <a:pt x="2689" y="4924"/>
                </a:cubicBezTo>
                <a:lnTo>
                  <a:pt x="267" y="4924"/>
                </a:lnTo>
                <a:cubicBezTo>
                  <a:pt x="120" y="4924"/>
                  <a:pt x="0" y="4804"/>
                  <a:pt x="0" y="4657"/>
                </a:cubicBezTo>
                <a:lnTo>
                  <a:pt x="0" y="267"/>
                </a:lnTo>
                <a:cubicBezTo>
                  <a:pt x="0" y="120"/>
                  <a:pt x="120" y="0"/>
                  <a:pt x="267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91023" tIns="327599" rIns="291600" bIns="901723" rtlCol="0" anchor="ctr">
            <a:noAutofit/>
          </a:bodyPr>
          <a:p>
            <a:pPr algn="ctr">
              <a:lnSpc>
                <a:spcPct val="130000"/>
              </a:lnSpc>
            </a:pPr>
            <a:r>
              <a:rPr lang="zh-CN" altLang="zh-CN" sz="2800" b="1" dirty="0">
                <a:solidFill>
                  <a:srgbClr val="FFFFFF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Technical Expertise</a:t>
            </a:r>
            <a:endParaRPr lang="zh-CN" altLang="zh-CN" sz="2800" b="1" dirty="0">
              <a:solidFill>
                <a:srgbClr val="FFFFFF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34" name="序号"/>
          <p:cNvSpPr/>
          <p:nvPr>
            <p:custDataLst>
              <p:tags r:id="rId10"/>
            </p:custDataLst>
          </p:nvPr>
        </p:nvSpPr>
        <p:spPr>
          <a:xfrm>
            <a:off x="7744491" y="4676811"/>
            <a:ext cx="758365" cy="702561"/>
          </a:xfrm>
          <a:prstGeom prst="rect">
            <a:avLst/>
          </a:prstGeom>
          <a:effectLst>
            <a:outerShdw blurRad="177800" dist="76200" dir="2700000" algn="tl" rotWithShape="0">
              <a:schemeClr val="accent2">
                <a:lumMod val="75000"/>
                <a:alpha val="40000"/>
              </a:schemeClr>
            </a:outerShdw>
          </a:effectLst>
        </p:spPr>
        <p:txBody>
          <a:bodyPr wrap="none" lIns="0" tIns="0" rIns="0" bIns="0" anchor="ctr">
            <a:noAutofit/>
          </a:bodyPr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sz="3600" b="1">
                <a:solidFill>
                  <a:srgbClr val="FFFFFF"/>
                </a:solidFill>
                <a:latin typeface="+mn-ea"/>
                <a:cs typeface="+mn-ea"/>
                <a:sym typeface="+mn-ea"/>
              </a:rPr>
              <a:t>04</a:t>
            </a:r>
            <a:endParaRPr lang="en-US" sz="3600" b="1" dirty="0">
              <a:solidFill>
                <a:srgbClr val="FFFFFF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0" name="序号"/>
          <p:cNvSpPr/>
          <p:nvPr>
            <p:custDataLst>
              <p:tags r:id="rId11"/>
            </p:custDataLst>
          </p:nvPr>
        </p:nvSpPr>
        <p:spPr>
          <a:xfrm>
            <a:off x="10187714" y="4676811"/>
            <a:ext cx="758365" cy="702561"/>
          </a:xfrm>
          <a:prstGeom prst="rect">
            <a:avLst/>
          </a:prstGeom>
          <a:effectLst>
            <a:outerShdw blurRad="177800" dist="76200" dir="2700000" algn="tl" rotWithShape="0">
              <a:schemeClr val="accent1">
                <a:lumMod val="75000"/>
                <a:alpha val="40000"/>
              </a:schemeClr>
            </a:outerShdw>
          </a:effectLst>
        </p:spPr>
        <p:txBody>
          <a:bodyPr wrap="none" lIns="0" tIns="0" rIns="0" bIns="0" anchor="ctr">
            <a:noAutofit/>
          </a:bodyPr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sz="3600" b="1">
                <a:solidFill>
                  <a:srgbClr val="FFFFFF"/>
                </a:solidFill>
                <a:latin typeface="+mn-ea"/>
                <a:cs typeface="+mn-ea"/>
                <a:sym typeface="+mn-ea"/>
              </a:rPr>
              <a:t>05</a:t>
            </a:r>
            <a:endParaRPr lang="en-US" sz="3600" b="1" dirty="0">
              <a:solidFill>
                <a:srgbClr val="FFFFFF"/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2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pPr algn="ctr"/>
            <a:r>
              <a:rPr sz="2800">
                <a:sym typeface="+mn-ea"/>
              </a:rPr>
              <a:t>Skills Needed by the People Management Function</a:t>
            </a:r>
            <a:endParaRPr lang="zh-CN" altLang="en-US" sz="2800">
              <a:sym typeface="+mn-ea"/>
            </a:endParaRPr>
          </a:p>
        </p:txBody>
      </p:sp>
      <p:sp>
        <p:nvSpPr>
          <p:cNvPr id="10" name="椭圆 9"/>
          <p:cNvSpPr/>
          <p:nvPr>
            <p:custDataLst>
              <p:tags r:id="rId2"/>
            </p:custDataLst>
          </p:nvPr>
        </p:nvSpPr>
        <p:spPr>
          <a:xfrm>
            <a:off x="5089972" y="1383986"/>
            <a:ext cx="1921063" cy="1920365"/>
          </a:xfrm>
          <a:prstGeom prst="ellipse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 b="1"/>
          </a:p>
        </p:txBody>
      </p:sp>
      <p:sp>
        <p:nvSpPr>
          <p:cNvPr id="2" name="椭圆 1"/>
          <p:cNvSpPr/>
          <p:nvPr>
            <p:custDataLst>
              <p:tags r:id="rId3"/>
            </p:custDataLst>
          </p:nvPr>
        </p:nvSpPr>
        <p:spPr>
          <a:xfrm>
            <a:off x="5189097" y="1483809"/>
            <a:ext cx="1722813" cy="1722813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innerShdw blurRad="152400">
              <a:schemeClr val="accent3">
                <a:lumMod val="20000"/>
                <a:lumOff val="80000"/>
                <a:alpha val="6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288290" bIns="0" numCol="1" spcCol="0" rtlCol="0" fromWordArt="0" anchor="t" anchorCtr="0" forceAA="0" compatLnSpc="1">
            <a:normAutofit/>
          </a:bodyPr>
          <a:lstStyle/>
          <a:p>
            <a:pPr lvl="0" algn="ctr">
              <a:buClrTx/>
              <a:buSzTx/>
              <a:buFontTx/>
            </a:pPr>
            <a:endParaRPr lang="zh-CN" altLang="en-US" sz="1600" b="1">
              <a:solidFill>
                <a:srgbClr val="FFFFFF"/>
              </a:solidFill>
              <a:latin typeface="+mj-ea"/>
              <a:ea typeface="+mj-ea"/>
              <a:cs typeface="+mj-ea"/>
              <a:sym typeface="+mn-ea"/>
            </a:endParaRPr>
          </a:p>
        </p:txBody>
      </p:sp>
      <p:sp>
        <p:nvSpPr>
          <p:cNvPr id="3" name="椭圆 2"/>
          <p:cNvSpPr/>
          <p:nvPr>
            <p:custDataLst>
              <p:tags r:id="rId4"/>
            </p:custDataLst>
          </p:nvPr>
        </p:nvSpPr>
        <p:spPr>
          <a:xfrm>
            <a:off x="5278797" y="1572462"/>
            <a:ext cx="1543412" cy="1543412"/>
          </a:xfrm>
          <a:prstGeom prst="ellipse">
            <a:avLst/>
          </a:prstGeom>
          <a:noFill/>
          <a:ln w="12700">
            <a:gradFill>
              <a:gsLst>
                <a:gs pos="0">
                  <a:srgbClr val="FFFFFF">
                    <a:alpha val="45000"/>
                  </a:srgbClr>
                </a:gs>
                <a:gs pos="100000">
                  <a:srgbClr val="FFFFFF">
                    <a:alpha val="45000"/>
                  </a:srgbClr>
                </a:gs>
                <a:gs pos="75000">
                  <a:srgbClr val="FFFFFF">
                    <a:alpha val="0"/>
                  </a:srgbClr>
                </a:gs>
                <a:gs pos="25000">
                  <a:srgbClr val="FFFFFF">
                    <a:alpha val="0"/>
                  </a:srgbClr>
                </a:gs>
              </a:gsLst>
              <a:lin ang="5400000" scaled="1"/>
            </a:gradFill>
          </a:ln>
          <a:effectLst>
            <a:outerShdw dist="12700" dir="5400000" algn="t" rotWithShape="0">
              <a:schemeClr val="accent3">
                <a:lumMod val="7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/>
          <a:p>
            <a:pPr lvl="0" algn="ctr">
              <a:buClrTx/>
              <a:buSzTx/>
              <a:buFontTx/>
            </a:pPr>
            <a:endParaRPr lang="zh-CN" altLang="en-US" sz="16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3" name="弧形 12"/>
          <p:cNvSpPr/>
          <p:nvPr>
            <p:custDataLst>
              <p:tags r:id="rId5"/>
            </p:custDataLst>
          </p:nvPr>
        </p:nvSpPr>
        <p:spPr>
          <a:xfrm flipV="1">
            <a:off x="4829246" y="1126402"/>
            <a:ext cx="2442514" cy="2442514"/>
          </a:xfrm>
          <a:prstGeom prst="arc">
            <a:avLst>
              <a:gd name="adj1" fmla="val 1352946"/>
              <a:gd name="adj2" fmla="val 10848491"/>
            </a:avLst>
          </a:prstGeom>
          <a:ln w="44450" cap="rnd">
            <a:solidFill>
              <a:schemeClr val="accent3">
                <a:alpha val="50000"/>
              </a:schemeClr>
            </a:soli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 b="1"/>
          </a:p>
        </p:txBody>
      </p:sp>
      <p:sp>
        <p:nvSpPr>
          <p:cNvPr id="5" name="椭圆 4"/>
          <p:cNvSpPr/>
          <p:nvPr>
            <p:custDataLst>
              <p:tags r:id="rId6"/>
            </p:custDataLst>
          </p:nvPr>
        </p:nvSpPr>
        <p:spPr>
          <a:xfrm>
            <a:off x="7505262" y="1383986"/>
            <a:ext cx="1921063" cy="1920365"/>
          </a:xfrm>
          <a:prstGeom prst="ellipse">
            <a:avLst/>
          </a:prstGeom>
          <a:solidFill>
            <a:schemeClr val="accent4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 b="1"/>
          </a:p>
        </p:txBody>
      </p:sp>
      <p:sp>
        <p:nvSpPr>
          <p:cNvPr id="24" name="椭圆 23"/>
          <p:cNvSpPr/>
          <p:nvPr>
            <p:custDataLst>
              <p:tags r:id="rId7"/>
            </p:custDataLst>
          </p:nvPr>
        </p:nvSpPr>
        <p:spPr>
          <a:xfrm>
            <a:off x="7604386" y="1483809"/>
            <a:ext cx="1722813" cy="1722813"/>
          </a:xfrm>
          <a:prstGeom prst="ellipse">
            <a:avLst/>
          </a:prstGeom>
          <a:solidFill>
            <a:schemeClr val="accent4"/>
          </a:solidFill>
          <a:ln>
            <a:noFill/>
          </a:ln>
          <a:effectLst>
            <a:innerShdw blurRad="152400">
              <a:schemeClr val="accent4">
                <a:lumMod val="20000"/>
                <a:lumOff val="80000"/>
                <a:alpha val="6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288290" bIns="0" numCol="1" spcCol="0" rtlCol="0" fromWordArt="0" anchor="t" anchorCtr="0" forceAA="0" compatLnSpc="1">
            <a:normAutofit/>
          </a:bodyPr>
          <a:lstStyle/>
          <a:p>
            <a:pPr lvl="0" algn="ctr">
              <a:buClrTx/>
              <a:buSzTx/>
              <a:buFontTx/>
            </a:pPr>
            <a:endParaRPr lang="zh-CN" altLang="en-US" sz="1600" b="1">
              <a:solidFill>
                <a:srgbClr val="FFFFFF"/>
              </a:solidFill>
              <a:latin typeface="+mj-ea"/>
              <a:ea typeface="+mj-ea"/>
              <a:cs typeface="+mj-ea"/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8"/>
            </p:custDataLst>
          </p:nvPr>
        </p:nvSpPr>
        <p:spPr>
          <a:xfrm>
            <a:off x="7694086" y="1572462"/>
            <a:ext cx="1543412" cy="1543412"/>
          </a:xfrm>
          <a:prstGeom prst="ellipse">
            <a:avLst/>
          </a:prstGeom>
          <a:noFill/>
          <a:ln w="12700">
            <a:gradFill>
              <a:gsLst>
                <a:gs pos="0">
                  <a:srgbClr val="FFFFFF">
                    <a:alpha val="45000"/>
                  </a:srgbClr>
                </a:gs>
                <a:gs pos="100000">
                  <a:srgbClr val="FFFFFF">
                    <a:alpha val="45000"/>
                  </a:srgbClr>
                </a:gs>
                <a:gs pos="75000">
                  <a:srgbClr val="FFFFFF">
                    <a:alpha val="0"/>
                  </a:srgbClr>
                </a:gs>
                <a:gs pos="25000">
                  <a:srgbClr val="FFFFFF">
                    <a:alpha val="0"/>
                  </a:srgbClr>
                </a:gs>
              </a:gsLst>
              <a:lin ang="5400000" scaled="1"/>
            </a:gradFill>
          </a:ln>
          <a:effectLst>
            <a:outerShdw dist="12700" dir="5400000" algn="t" rotWithShape="0">
              <a:schemeClr val="accent4">
                <a:lumMod val="7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/>
          <a:p>
            <a:pPr lvl="0" algn="ctr">
              <a:buClrTx/>
              <a:buSzTx/>
              <a:buFontTx/>
            </a:pPr>
            <a:endParaRPr lang="zh-CN" altLang="en-US" sz="16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9" name="弧形 18"/>
          <p:cNvSpPr/>
          <p:nvPr>
            <p:custDataLst>
              <p:tags r:id="rId9"/>
            </p:custDataLst>
          </p:nvPr>
        </p:nvSpPr>
        <p:spPr>
          <a:xfrm flipV="1">
            <a:off x="7244535" y="1126402"/>
            <a:ext cx="2442514" cy="2442514"/>
          </a:xfrm>
          <a:prstGeom prst="arc">
            <a:avLst>
              <a:gd name="adj1" fmla="val 10822527"/>
              <a:gd name="adj2" fmla="val 20157622"/>
            </a:avLst>
          </a:prstGeom>
          <a:ln w="44450" cap="rnd">
            <a:solidFill>
              <a:schemeClr val="accent4">
                <a:alpha val="50000"/>
              </a:schemeClr>
            </a:solidFill>
            <a:headEnd type="none"/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 b="1"/>
          </a:p>
        </p:txBody>
      </p:sp>
      <p:sp>
        <p:nvSpPr>
          <p:cNvPr id="7" name="椭圆 6"/>
          <p:cNvSpPr/>
          <p:nvPr>
            <p:custDataLst>
              <p:tags r:id="rId10"/>
            </p:custDataLst>
          </p:nvPr>
        </p:nvSpPr>
        <p:spPr>
          <a:xfrm>
            <a:off x="260091" y="1383986"/>
            <a:ext cx="1921063" cy="1920365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 b="1"/>
          </a:p>
        </p:txBody>
      </p:sp>
      <p:sp>
        <p:nvSpPr>
          <p:cNvPr id="18" name="椭圆 17"/>
          <p:cNvSpPr/>
          <p:nvPr>
            <p:custDataLst>
              <p:tags r:id="rId11"/>
            </p:custDataLst>
          </p:nvPr>
        </p:nvSpPr>
        <p:spPr>
          <a:xfrm>
            <a:off x="359216" y="1483809"/>
            <a:ext cx="1722813" cy="1722813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>
            <a:innerShdw blurRad="152400">
              <a:schemeClr val="accent1">
                <a:lumMod val="20000"/>
                <a:lumOff val="80000"/>
                <a:alpha val="6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36525" tIns="288290" rIns="136525" bIns="0" numCol="1" spcCol="0" rtlCol="0" fromWordArt="0" anchor="t" anchorCtr="0" forceAA="0" compatLnSpc="1">
            <a:normAutofit/>
          </a:bodyPr>
          <a:lstStyle/>
          <a:p>
            <a:pPr lvl="0" algn="ctr">
              <a:buClrTx/>
              <a:buSzTx/>
              <a:buFontTx/>
            </a:pPr>
            <a:endParaRPr lang="zh-CN" altLang="en-US" sz="1600" b="1">
              <a:solidFill>
                <a:srgbClr val="FFFFFF"/>
              </a:solidFill>
              <a:latin typeface="+mj-ea"/>
              <a:ea typeface="+mj-ea"/>
              <a:cs typeface="+mj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2"/>
            </p:custDataLst>
          </p:nvPr>
        </p:nvSpPr>
        <p:spPr>
          <a:xfrm>
            <a:off x="448916" y="1572462"/>
            <a:ext cx="1543412" cy="1543412"/>
          </a:xfrm>
          <a:prstGeom prst="ellipse">
            <a:avLst/>
          </a:prstGeom>
          <a:noFill/>
          <a:ln w="12700">
            <a:gradFill>
              <a:gsLst>
                <a:gs pos="0">
                  <a:srgbClr val="FFFFFF">
                    <a:alpha val="45000"/>
                  </a:srgbClr>
                </a:gs>
                <a:gs pos="100000">
                  <a:srgbClr val="FFFFFF">
                    <a:alpha val="45000"/>
                  </a:srgbClr>
                </a:gs>
                <a:gs pos="75000">
                  <a:srgbClr val="FFFFFF">
                    <a:alpha val="0"/>
                  </a:srgbClr>
                </a:gs>
                <a:gs pos="25000">
                  <a:srgbClr val="FFFFFF">
                    <a:alpha val="0"/>
                  </a:srgbClr>
                </a:gs>
              </a:gsLst>
              <a:lin ang="5400000" scaled="1"/>
            </a:gradFill>
          </a:ln>
          <a:effectLst>
            <a:outerShdw dist="12700" dir="5400000" algn="t" rotWithShape="0">
              <a:schemeClr val="accent1">
                <a:lumMod val="7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/>
          <a:p>
            <a:pPr lvl="0" algn="ctr">
              <a:buClrTx/>
              <a:buSzTx/>
              <a:buFontTx/>
            </a:pPr>
            <a:endParaRPr lang="zh-CN" altLang="en-US" sz="16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5" name="弧形 14"/>
          <p:cNvSpPr/>
          <p:nvPr>
            <p:custDataLst>
              <p:tags r:id="rId13"/>
            </p:custDataLst>
          </p:nvPr>
        </p:nvSpPr>
        <p:spPr>
          <a:xfrm flipV="1">
            <a:off x="-635" y="1126402"/>
            <a:ext cx="2442514" cy="2442514"/>
          </a:xfrm>
          <a:prstGeom prst="arc">
            <a:avLst>
              <a:gd name="adj1" fmla="val 1352946"/>
              <a:gd name="adj2" fmla="val 10848491"/>
            </a:avLst>
          </a:prstGeom>
          <a:ln w="44450" cap="rnd">
            <a:solidFill>
              <a:schemeClr val="accent1">
                <a:alpha val="50000"/>
              </a:schemeClr>
            </a:solidFill>
            <a:head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 b="1"/>
          </a:p>
        </p:txBody>
      </p:sp>
      <p:sp>
        <p:nvSpPr>
          <p:cNvPr id="21" name="椭圆 20"/>
          <p:cNvSpPr/>
          <p:nvPr>
            <p:custDataLst>
              <p:tags r:id="rId14"/>
            </p:custDataLst>
          </p:nvPr>
        </p:nvSpPr>
        <p:spPr>
          <a:xfrm>
            <a:off x="2675381" y="1383986"/>
            <a:ext cx="1921063" cy="1920365"/>
          </a:xfrm>
          <a:prstGeom prst="ellipse">
            <a:avLst/>
          </a:prstGeom>
          <a:solidFill>
            <a:schemeClr val="accent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 b="1"/>
          </a:p>
        </p:txBody>
      </p:sp>
      <p:sp>
        <p:nvSpPr>
          <p:cNvPr id="25" name="椭圆 24"/>
          <p:cNvSpPr/>
          <p:nvPr>
            <p:custDataLst>
              <p:tags r:id="rId15"/>
            </p:custDataLst>
          </p:nvPr>
        </p:nvSpPr>
        <p:spPr>
          <a:xfrm>
            <a:off x="2774505" y="1483809"/>
            <a:ext cx="1722813" cy="1722813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innerShdw blurRad="152400">
              <a:schemeClr val="accent2">
                <a:lumMod val="20000"/>
                <a:lumOff val="80000"/>
                <a:alpha val="6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288290" bIns="0" numCol="1" spcCol="0" rtlCol="0" fromWordArt="0" anchor="t" anchorCtr="0" forceAA="0" compatLnSpc="1">
            <a:normAutofit/>
          </a:bodyPr>
          <a:lstStyle/>
          <a:p>
            <a:pPr lvl="0" algn="ctr">
              <a:buClrTx/>
              <a:buSzTx/>
              <a:buFontTx/>
            </a:pPr>
            <a:endParaRPr lang="zh-CN" altLang="en-US" sz="1600" b="1">
              <a:solidFill>
                <a:srgbClr val="FFFFFF"/>
              </a:solidFill>
              <a:latin typeface="+mj-ea"/>
              <a:ea typeface="+mj-ea"/>
              <a:cs typeface="+mj-ea"/>
              <a:sym typeface="+mn-ea"/>
            </a:endParaRPr>
          </a:p>
        </p:txBody>
      </p:sp>
      <p:sp>
        <p:nvSpPr>
          <p:cNvPr id="26" name="椭圆 25"/>
          <p:cNvSpPr/>
          <p:nvPr>
            <p:custDataLst>
              <p:tags r:id="rId16"/>
            </p:custDataLst>
          </p:nvPr>
        </p:nvSpPr>
        <p:spPr>
          <a:xfrm>
            <a:off x="2864205" y="1572462"/>
            <a:ext cx="1543412" cy="1543412"/>
          </a:xfrm>
          <a:prstGeom prst="ellipse">
            <a:avLst/>
          </a:prstGeom>
          <a:noFill/>
          <a:ln w="12700">
            <a:gradFill>
              <a:gsLst>
                <a:gs pos="0">
                  <a:srgbClr val="FFFFFF">
                    <a:alpha val="45000"/>
                  </a:srgbClr>
                </a:gs>
                <a:gs pos="100000">
                  <a:srgbClr val="FFFFFF">
                    <a:alpha val="45000"/>
                  </a:srgbClr>
                </a:gs>
                <a:gs pos="75000">
                  <a:srgbClr val="FFFFFF">
                    <a:alpha val="0"/>
                  </a:srgbClr>
                </a:gs>
                <a:gs pos="25000">
                  <a:srgbClr val="FFFFFF">
                    <a:alpha val="0"/>
                  </a:srgbClr>
                </a:gs>
              </a:gsLst>
              <a:lin ang="5400000" scaled="1"/>
            </a:gradFill>
          </a:ln>
          <a:effectLst>
            <a:outerShdw dist="12700" dir="5400000" algn="t" rotWithShape="0">
              <a:schemeClr val="accent2">
                <a:lumMod val="7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/>
          <a:p>
            <a:pPr lvl="0" algn="ctr">
              <a:buClrTx/>
              <a:buSzTx/>
              <a:buFontTx/>
            </a:pPr>
            <a:endParaRPr lang="zh-CN" altLang="en-US" sz="16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弧形 28"/>
          <p:cNvSpPr/>
          <p:nvPr>
            <p:custDataLst>
              <p:tags r:id="rId17"/>
            </p:custDataLst>
          </p:nvPr>
        </p:nvSpPr>
        <p:spPr>
          <a:xfrm flipV="1">
            <a:off x="2414654" y="1126402"/>
            <a:ext cx="2442514" cy="2442514"/>
          </a:xfrm>
          <a:prstGeom prst="arc">
            <a:avLst>
              <a:gd name="adj1" fmla="val 10822527"/>
              <a:gd name="adj2" fmla="val 20157622"/>
            </a:avLst>
          </a:prstGeom>
          <a:ln w="44450" cap="rnd">
            <a:solidFill>
              <a:schemeClr val="accent2">
                <a:alpha val="50000"/>
              </a:schemeClr>
            </a:solidFill>
            <a:headEnd type="none"/>
            <a:tail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 b="1"/>
          </a:p>
        </p:txBody>
      </p:sp>
      <p:sp>
        <p:nvSpPr>
          <p:cNvPr id="12" name="椭圆 11"/>
          <p:cNvSpPr/>
          <p:nvPr>
            <p:custDataLst>
              <p:tags r:id="rId18"/>
            </p:custDataLst>
          </p:nvPr>
        </p:nvSpPr>
        <p:spPr>
          <a:xfrm>
            <a:off x="9921947" y="1383986"/>
            <a:ext cx="1921063" cy="1920365"/>
          </a:xfrm>
          <a:prstGeom prst="ellipse">
            <a:avLst/>
          </a:prstGeom>
          <a:solidFill>
            <a:schemeClr val="accent5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 b="1"/>
          </a:p>
        </p:txBody>
      </p:sp>
      <p:sp>
        <p:nvSpPr>
          <p:cNvPr id="22" name="椭圆 21"/>
          <p:cNvSpPr/>
          <p:nvPr>
            <p:custDataLst>
              <p:tags r:id="rId19"/>
            </p:custDataLst>
          </p:nvPr>
        </p:nvSpPr>
        <p:spPr>
          <a:xfrm>
            <a:off x="10021072" y="1483809"/>
            <a:ext cx="1722813" cy="1722813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innerShdw blurRad="152400">
              <a:schemeClr val="accent1">
                <a:lumMod val="20000"/>
                <a:lumOff val="80000"/>
                <a:alpha val="6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288290" bIns="0" numCol="1" spcCol="0" rtlCol="0" fromWordArt="0" anchor="t" anchorCtr="0" forceAA="0" compatLnSpc="1">
            <a:normAutofit/>
          </a:bodyPr>
          <a:lstStyle/>
          <a:p>
            <a:pPr lvl="0" algn="ctr">
              <a:buClrTx/>
              <a:buSzTx/>
              <a:buFontTx/>
            </a:pPr>
            <a:endParaRPr lang="zh-CN" altLang="en-US" sz="1600" b="1">
              <a:solidFill>
                <a:srgbClr val="FFFFFF"/>
              </a:solidFill>
              <a:latin typeface="+mj-ea"/>
              <a:ea typeface="+mj-ea"/>
              <a:cs typeface="+mj-ea"/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0"/>
            </p:custDataLst>
          </p:nvPr>
        </p:nvSpPr>
        <p:spPr>
          <a:xfrm>
            <a:off x="10110772" y="1572462"/>
            <a:ext cx="1543412" cy="1543412"/>
          </a:xfrm>
          <a:prstGeom prst="ellipse">
            <a:avLst/>
          </a:prstGeom>
          <a:noFill/>
          <a:ln w="12700">
            <a:gradFill>
              <a:gsLst>
                <a:gs pos="0">
                  <a:srgbClr val="FFFFFF">
                    <a:alpha val="45000"/>
                  </a:srgbClr>
                </a:gs>
                <a:gs pos="100000">
                  <a:srgbClr val="FFFFFF">
                    <a:alpha val="45000"/>
                  </a:srgbClr>
                </a:gs>
                <a:gs pos="75000">
                  <a:srgbClr val="FFFFFF">
                    <a:alpha val="0"/>
                  </a:srgbClr>
                </a:gs>
                <a:gs pos="25000">
                  <a:srgbClr val="FFFFFF">
                    <a:alpha val="0"/>
                  </a:srgbClr>
                </a:gs>
              </a:gsLst>
              <a:lin ang="5400000" scaled="1"/>
            </a:gradFill>
          </a:ln>
          <a:effectLst>
            <a:outerShdw dist="12700" dir="5400000" algn="t" rotWithShape="0">
              <a:schemeClr val="accent5">
                <a:lumMod val="7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/>
          <a:p>
            <a:pPr lvl="0" algn="ctr">
              <a:buClrTx/>
              <a:buSzTx/>
              <a:buFontTx/>
            </a:pPr>
            <a:endParaRPr lang="zh-CN" altLang="en-US" sz="16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27" name="弧形 26"/>
          <p:cNvSpPr/>
          <p:nvPr>
            <p:custDataLst>
              <p:tags r:id="rId21"/>
            </p:custDataLst>
          </p:nvPr>
        </p:nvSpPr>
        <p:spPr>
          <a:xfrm flipV="1">
            <a:off x="9661221" y="1126402"/>
            <a:ext cx="2442514" cy="2442514"/>
          </a:xfrm>
          <a:prstGeom prst="arc">
            <a:avLst>
              <a:gd name="adj1" fmla="val 1352946"/>
              <a:gd name="adj2" fmla="val 10848491"/>
            </a:avLst>
          </a:prstGeom>
          <a:ln w="44450" cap="rnd">
            <a:solidFill>
              <a:schemeClr val="accent5">
                <a:alpha val="50000"/>
              </a:schemeClr>
            </a:solidFill>
            <a:headEnd type="triangl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>
            <a:normAutofit/>
          </a:bodyPr>
          <a:lstStyle/>
          <a:p>
            <a:pPr algn="ctr"/>
            <a:endParaRPr lang="zh-CN" altLang="en-US" b="1"/>
          </a:p>
        </p:txBody>
      </p:sp>
      <p:sp>
        <p:nvSpPr>
          <p:cNvPr id="40" name="矩形 39"/>
          <p:cNvSpPr/>
          <p:nvPr>
            <p:custDataLst>
              <p:tags r:id="rId22"/>
            </p:custDataLst>
          </p:nvPr>
        </p:nvSpPr>
        <p:spPr>
          <a:xfrm>
            <a:off x="316248" y="1776349"/>
            <a:ext cx="1809373" cy="566825"/>
          </a:xfrm>
          <a:prstGeom prst="rect">
            <a:avLst/>
          </a:prstGeom>
          <a:noFill/>
        </p:spPr>
        <p:txBody>
          <a:bodyPr wrap="square" lIns="36195" tIns="36195" rIns="36195" bIns="36195" rtlCol="0" anchor="t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sym typeface="+mn-ea"/>
              </a:rPr>
              <a:t>Clear Communication and Interpersonal Skills</a:t>
            </a:r>
            <a:endParaRPr lang="zh-CN" altLang="en-US" sz="1600" b="1">
              <a:solidFill>
                <a:schemeClr val="bg1"/>
              </a:solidFill>
              <a:sym typeface="+mn-ea"/>
            </a:endParaRPr>
          </a:p>
          <a:p>
            <a:pPr algn="ctr">
              <a:spcBef>
                <a:spcPct val="0"/>
              </a:spcBef>
              <a:spcAft>
                <a:spcPct val="0"/>
              </a:spcAft>
            </a:pPr>
            <a:endParaRPr lang="en-US" altLang="zh-CN" sz="1600" b="1" dirty="0">
              <a:solidFill>
                <a:srgbClr val="FFFFFF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1" name="矩形 40"/>
          <p:cNvSpPr/>
          <p:nvPr>
            <p:custDataLst>
              <p:tags r:id="rId23"/>
            </p:custDataLst>
          </p:nvPr>
        </p:nvSpPr>
        <p:spPr>
          <a:xfrm>
            <a:off x="2879090" y="1915795"/>
            <a:ext cx="1513205" cy="948055"/>
          </a:xfrm>
          <a:prstGeom prst="rect">
            <a:avLst/>
          </a:prstGeom>
          <a:noFill/>
        </p:spPr>
        <p:txBody>
          <a:bodyPr wrap="square" lIns="36195" tIns="36195" rIns="36195" bIns="36195" rtlCol="0" anchor="t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sym typeface="+mn-ea"/>
              </a:rPr>
              <a:t>Change Management Expertise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  <a:p>
            <a:pPr algn="ctr">
              <a:spcBef>
                <a:spcPct val="0"/>
              </a:spcBef>
              <a:spcAft>
                <a:spcPct val="0"/>
              </a:spcAft>
            </a:pPr>
            <a:endParaRPr lang="zh-CN" altLang="en-US" sz="1600" b="1">
              <a:solidFill>
                <a:srgbClr val="FFFFFF"/>
              </a:solidFill>
              <a:latin typeface="+mn-ea"/>
              <a:cs typeface="+mn-ea"/>
            </a:endParaRPr>
          </a:p>
        </p:txBody>
      </p:sp>
      <p:sp>
        <p:nvSpPr>
          <p:cNvPr id="42" name="矩形 41"/>
          <p:cNvSpPr/>
          <p:nvPr>
            <p:custDataLst>
              <p:tags r:id="rId24"/>
            </p:custDataLst>
          </p:nvPr>
        </p:nvSpPr>
        <p:spPr>
          <a:xfrm>
            <a:off x="5293995" y="1775460"/>
            <a:ext cx="1513205" cy="1088390"/>
          </a:xfrm>
          <a:prstGeom prst="rect">
            <a:avLst/>
          </a:prstGeom>
          <a:noFill/>
        </p:spPr>
        <p:txBody>
          <a:bodyPr wrap="square" lIns="36195" tIns="36195" rIns="36195" bIns="36195" rtlCol="0" anchor="t" anchorCtr="0">
            <a:noAutofit/>
          </a:bodyPr>
          <a:lstStyle/>
          <a:p>
            <a:pPr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sym typeface="+mn-ea"/>
              </a:rPr>
              <a:t>Talent Acquisition and Retention Skills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25"/>
            </p:custDataLst>
          </p:nvPr>
        </p:nvSpPr>
        <p:spPr>
          <a:xfrm>
            <a:off x="7708900" y="1776730"/>
            <a:ext cx="1513205" cy="1087120"/>
          </a:xfrm>
          <a:prstGeom prst="rect">
            <a:avLst/>
          </a:prstGeom>
          <a:noFill/>
        </p:spPr>
        <p:txBody>
          <a:bodyPr wrap="square" lIns="36195" tIns="36195" rIns="36195" bIns="36195" rtlCol="0" anchor="t" anchorCtr="0">
            <a:noAutofit/>
          </a:bodyPr>
          <a:lstStyle/>
          <a:p>
            <a:pPr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sym typeface="+mn-ea"/>
              </a:rPr>
              <a:t>Leadership and Team Building Abilities</a:t>
            </a:r>
            <a:endParaRPr lang="zh-CN" altLang="en-US" sz="1600" b="1">
              <a:solidFill>
                <a:schemeClr val="bg1"/>
              </a:solidFill>
            </a:endParaRPr>
          </a:p>
          <a:p>
            <a:pPr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endParaRPr lang="zh-CN" altLang="en-US" sz="1600" b="1">
              <a:solidFill>
                <a:srgbClr val="FFFFFF"/>
              </a:solidFill>
              <a:latin typeface="+mn-ea"/>
              <a:cs typeface="+mn-ea"/>
            </a:endParaRPr>
          </a:p>
        </p:txBody>
      </p:sp>
      <p:sp>
        <p:nvSpPr>
          <p:cNvPr id="44" name="矩形 43"/>
          <p:cNvSpPr/>
          <p:nvPr>
            <p:custDataLst>
              <p:tags r:id="rId26"/>
            </p:custDataLst>
          </p:nvPr>
        </p:nvSpPr>
        <p:spPr>
          <a:xfrm>
            <a:off x="10125710" y="1776730"/>
            <a:ext cx="1513205" cy="1087120"/>
          </a:xfrm>
          <a:prstGeom prst="rect">
            <a:avLst/>
          </a:prstGeom>
          <a:noFill/>
        </p:spPr>
        <p:txBody>
          <a:bodyPr wrap="square" lIns="36195" tIns="36195" rIns="36195" bIns="36195" rtlCol="0" anchor="t" anchorCtr="0">
            <a:noAutofit/>
          </a:bodyPr>
          <a:lstStyle/>
          <a:p>
            <a:pPr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sym typeface="+mn-ea"/>
              </a:rPr>
              <a:t>Data Analysis and Decision-Making Skills</a:t>
            </a:r>
            <a:endParaRPr lang="zh-CN" altLang="en-US" sz="1600" b="1">
              <a:solidFill>
                <a:schemeClr val="bg1"/>
              </a:solidFill>
            </a:endParaRPr>
          </a:p>
          <a:p>
            <a:pPr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endParaRPr lang="zh-CN" altLang="en-US" sz="1600" b="1">
              <a:solidFill>
                <a:srgbClr val="FFFFFF"/>
              </a:solidFill>
              <a:latin typeface="+mn-ea"/>
              <a:cs typeface="+mn-ea"/>
            </a:endParaRPr>
          </a:p>
        </p:txBody>
      </p:sp>
      <p:sp>
        <p:nvSpPr>
          <p:cNvPr id="30" name="矩形 29"/>
          <p:cNvSpPr/>
          <p:nvPr>
            <p:custDataLst>
              <p:tags r:id="rId27"/>
            </p:custDataLst>
          </p:nvPr>
        </p:nvSpPr>
        <p:spPr>
          <a:xfrm>
            <a:off x="391795" y="4673600"/>
            <a:ext cx="2179320" cy="13671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p>
            <a:pPr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endParaRPr lang="zh-CN" altLang="en-US" sz="1400">
              <a:solidFill>
                <a:schemeClr val="bg1"/>
              </a:solidFill>
              <a:sym typeface="+mn-ea"/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259715" y="3568065"/>
            <a:ext cx="2181860" cy="269938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indent="0" algn="ctr">
              <a:buNone/>
            </a:pPr>
            <a:r>
              <a:rPr lang="zh-CN" altLang="en-US" sz="160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Active listening and empathy</a:t>
            </a: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ctr">
              <a:buNone/>
            </a:pP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ctr">
              <a:buNone/>
            </a:pPr>
            <a:r>
              <a:rPr lang="zh-CN" altLang="en-US" sz="160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Conflict resolution and negotiation</a:t>
            </a: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ctr">
              <a:buNone/>
            </a:pP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ctr">
              <a:buNone/>
            </a:pPr>
            <a:r>
              <a:rPr lang="zh-CN" altLang="en-US" sz="160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Building rapport and trust among team members</a:t>
            </a: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ctr">
              <a:buNone/>
            </a:pP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ctr">
              <a:buNone/>
            </a:pPr>
            <a:r>
              <a:rPr lang="zh-CN" altLang="en-US" sz="160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Providing</a:t>
            </a:r>
            <a:r>
              <a:rPr lang="en-US" altLang="zh-CN" sz="160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zh-CN" altLang="en-US" sz="160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constructive feedback</a:t>
            </a: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2568575" y="3568700"/>
            <a:ext cx="2181860" cy="282575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indent="0" algn="ctr">
              <a:buNone/>
            </a:pP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ctr">
              <a:buNone/>
            </a:pPr>
            <a:r>
              <a:rPr lang="zh-CN" altLang="en-US" sz="160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Understanding of change management principles and methodologies</a:t>
            </a: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ctr">
              <a:buNone/>
            </a:pP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ctr">
              <a:buNone/>
            </a:pPr>
            <a:r>
              <a:rPr lang="zh-CN" altLang="en-US" sz="160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Monitoring and evaluating the effectiveness of change initiatives.</a:t>
            </a: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5" name="文本框 44"/>
          <p:cNvSpPr txBox="1"/>
          <p:nvPr/>
        </p:nvSpPr>
        <p:spPr>
          <a:xfrm>
            <a:off x="5005070" y="3568065"/>
            <a:ext cx="2181860" cy="269938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indent="0" algn="ctr">
              <a:buNone/>
            </a:pP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ctr">
              <a:buNone/>
            </a:pPr>
            <a:r>
              <a:rPr lang="zh-CN" altLang="en-US" sz="160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Interviewing techniques and candidate assessment</a:t>
            </a: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ctr">
              <a:buNone/>
            </a:pP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ctr">
              <a:buNone/>
            </a:pPr>
            <a:r>
              <a:rPr lang="zh-CN" altLang="en-US" sz="160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Implementing retention strategies (e.g., career development, recognition programs)</a:t>
            </a: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ctr">
              <a:buNone/>
            </a:pP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6" name="文本框 45"/>
          <p:cNvSpPr txBox="1"/>
          <p:nvPr/>
        </p:nvSpPr>
        <p:spPr>
          <a:xfrm>
            <a:off x="7272020" y="3568700"/>
            <a:ext cx="2181860" cy="269938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indent="0" algn="ctr">
              <a:buNone/>
            </a:pPr>
            <a:r>
              <a:rPr lang="zh-CN" altLang="en-US" sz="160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Inspiring and motivating team members</a:t>
            </a: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ctr">
              <a:buNone/>
            </a:pP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ctr">
              <a:buNone/>
            </a:pPr>
            <a:r>
              <a:rPr lang="zh-CN" altLang="en-US" sz="160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Delegating tasks and empowering team members.</a:t>
            </a: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ctr">
              <a:buNone/>
            </a:pP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ctr">
              <a:buNone/>
            </a:pPr>
            <a:r>
              <a:rPr lang="zh-CN" altLang="en-US" sz="160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Building a cohesive and high-performing team culture.</a:t>
            </a: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7" name="文本框 46"/>
          <p:cNvSpPr txBox="1"/>
          <p:nvPr/>
        </p:nvSpPr>
        <p:spPr>
          <a:xfrm>
            <a:off x="9744710" y="3568065"/>
            <a:ext cx="2181860" cy="269938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indent="0" algn="ctr">
              <a:buNone/>
            </a:pPr>
            <a:r>
              <a:rPr lang="zh-CN" altLang="en-US" sz="160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Making data-driven decisions to address organizational challenges</a:t>
            </a: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ctr">
              <a:buNone/>
            </a:pP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ctr">
              <a:buNone/>
            </a:pPr>
            <a:r>
              <a:rPr lang="zh-CN" altLang="en-US" sz="160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Predictive analytics for workforce planning</a:t>
            </a: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ctr">
              <a:buNone/>
            </a:pP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indent="0" algn="ctr">
              <a:buNone/>
            </a:pPr>
            <a:r>
              <a:rPr lang="zh-CN" altLang="en-US" sz="160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Communicating findings and recommendations to key stakeholde</a:t>
            </a:r>
            <a:endParaRPr lang="zh-CN" altLang="en-US" sz="160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  <p:custDataLst>
      <p:tags r:id="rId28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" name="组合 49"/>
          <p:cNvGrpSpPr/>
          <p:nvPr>
            <p:custDataLst>
              <p:tags r:id="rId1"/>
            </p:custDataLst>
          </p:nvPr>
        </p:nvGrpSpPr>
        <p:grpSpPr>
          <a:xfrm>
            <a:off x="6649652" y="1703707"/>
            <a:ext cx="3761740" cy="1042035"/>
            <a:chOff x="-565759" y="2286001"/>
            <a:chExt cx="4509200" cy="1249088"/>
          </a:xfrm>
        </p:grpSpPr>
        <p:sp>
          <p:nvSpPr>
            <p:cNvPr id="51" name="任意多边形 336"/>
            <p:cNvSpPr/>
            <p:nvPr>
              <p:custDataLst>
                <p:tags r:id="rId2"/>
              </p:custDataLst>
            </p:nvPr>
          </p:nvSpPr>
          <p:spPr>
            <a:xfrm>
              <a:off x="-565759" y="2286001"/>
              <a:ext cx="4509200" cy="1249088"/>
            </a:xfrm>
            <a:custGeom>
              <a:avLst/>
              <a:gdLst>
                <a:gd name="connsiteX0" fmla="*/ 0 w 1791890"/>
                <a:gd name="connsiteY0" fmla="*/ 0 h 716756"/>
                <a:gd name="connsiteX1" fmla="*/ 1433512 w 1791890"/>
                <a:gd name="connsiteY1" fmla="*/ 0 h 716756"/>
                <a:gd name="connsiteX2" fmla="*/ 1791890 w 1791890"/>
                <a:gd name="connsiteY2" fmla="*/ 358378 h 716756"/>
                <a:gd name="connsiteX3" fmla="*/ 1433512 w 1791890"/>
                <a:gd name="connsiteY3" fmla="*/ 716756 h 716756"/>
                <a:gd name="connsiteX4" fmla="*/ 0 w 1791890"/>
                <a:gd name="connsiteY4" fmla="*/ 716756 h 716756"/>
                <a:gd name="connsiteX5" fmla="*/ 0 w 1791890"/>
                <a:gd name="connsiteY5" fmla="*/ 0 h 716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91890" h="716756">
                  <a:moveTo>
                    <a:pt x="0" y="0"/>
                  </a:moveTo>
                  <a:lnTo>
                    <a:pt x="1433512" y="0"/>
                  </a:lnTo>
                  <a:lnTo>
                    <a:pt x="1791890" y="358378"/>
                  </a:lnTo>
                  <a:lnTo>
                    <a:pt x="1433512" y="716756"/>
                  </a:lnTo>
                  <a:lnTo>
                    <a:pt x="0" y="71675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 cmpd="sng" algn="ctr">
              <a:solidFill>
                <a:sysClr val="window" lastClr="FFFFFF">
                  <a:hueOff val="0"/>
                  <a:satOff val="0"/>
                  <a:lumOff val="0"/>
                  <a:alphaOff val="0"/>
                </a:sysClr>
              </a:solidFill>
              <a:prstDash val="solid"/>
              <a:miter lim="800000"/>
            </a:ln>
            <a:effectLst/>
          </p:spPr>
          <p:txBody>
            <a:bodyPr wrap="square" lIns="199136" tIns="99568" rIns="288703" bIns="99568" spcCol="1270" anchor="ctr">
              <a:normAutofit/>
            </a:bodyPr>
            <a:p>
              <a:pPr algn="ctr" defTabSz="1659255" eaLnBrk="1" hangingPunct="1">
                <a:lnSpc>
                  <a:spcPct val="90000"/>
                </a:lnSpc>
                <a:spcAft>
                  <a:spcPct val="35000"/>
                </a:spcAft>
              </a:pPr>
              <a:endParaRPr lang="zh-CN" altLang="en-US" sz="3735" kern="0">
                <a:solidFill>
                  <a:prstClr val="white"/>
                </a:solidFill>
              </a:endParaRPr>
            </a:p>
          </p:txBody>
        </p:sp>
        <p:grpSp>
          <p:nvGrpSpPr>
            <p:cNvPr id="52" name="组合 53"/>
            <p:cNvGrpSpPr/>
            <p:nvPr/>
          </p:nvGrpSpPr>
          <p:grpSpPr bwMode="auto">
            <a:xfrm>
              <a:off x="2067984" y="2745318"/>
              <a:ext cx="330200" cy="478367"/>
              <a:chOff x="3965575" y="3582988"/>
              <a:chExt cx="247650" cy="358775"/>
            </a:xfrm>
            <a:solidFill>
              <a:schemeClr val="bg1"/>
            </a:solidFill>
          </p:grpSpPr>
          <p:sp>
            <p:nvSpPr>
              <p:cNvPr id="53" name="AutoShape 97"/>
              <p:cNvSpPr/>
              <p:nvPr>
                <p:custDataLst>
                  <p:tags r:id="rId3"/>
                </p:custDataLst>
              </p:nvPr>
            </p:nvSpPr>
            <p:spPr bwMode="auto">
              <a:xfrm>
                <a:off x="3965575" y="3582988"/>
                <a:ext cx="247650" cy="358775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9636" y="3374"/>
                    </a:moveTo>
                    <a:lnTo>
                      <a:pt x="1963" y="3375"/>
                    </a:lnTo>
                    <a:lnTo>
                      <a:pt x="1963" y="2025"/>
                    </a:lnTo>
                    <a:cubicBezTo>
                      <a:pt x="1963" y="1653"/>
                      <a:pt x="2402" y="1350"/>
                      <a:pt x="2945" y="1350"/>
                    </a:cubicBezTo>
                    <a:lnTo>
                      <a:pt x="18654" y="1349"/>
                    </a:lnTo>
                    <a:cubicBezTo>
                      <a:pt x="19195" y="1349"/>
                      <a:pt x="19636" y="1652"/>
                      <a:pt x="19636" y="2024"/>
                    </a:cubicBezTo>
                    <a:cubicBezTo>
                      <a:pt x="19636" y="2024"/>
                      <a:pt x="19636" y="3374"/>
                      <a:pt x="19636" y="3374"/>
                    </a:cubicBezTo>
                    <a:close/>
                    <a:moveTo>
                      <a:pt x="19636" y="17546"/>
                    </a:moveTo>
                    <a:lnTo>
                      <a:pt x="1963" y="17547"/>
                    </a:lnTo>
                    <a:lnTo>
                      <a:pt x="1963" y="4050"/>
                    </a:lnTo>
                    <a:lnTo>
                      <a:pt x="19636" y="4049"/>
                    </a:lnTo>
                    <a:cubicBezTo>
                      <a:pt x="19636" y="4049"/>
                      <a:pt x="19636" y="17546"/>
                      <a:pt x="19636" y="17546"/>
                    </a:cubicBezTo>
                    <a:close/>
                    <a:moveTo>
                      <a:pt x="19636" y="19574"/>
                    </a:moveTo>
                    <a:cubicBezTo>
                      <a:pt x="19636" y="19946"/>
                      <a:pt x="19195" y="20249"/>
                      <a:pt x="18654" y="20249"/>
                    </a:cubicBezTo>
                    <a:lnTo>
                      <a:pt x="2945" y="20250"/>
                    </a:lnTo>
                    <a:cubicBezTo>
                      <a:pt x="2402" y="20250"/>
                      <a:pt x="1963" y="19947"/>
                      <a:pt x="1963" y="19575"/>
                    </a:cubicBezTo>
                    <a:lnTo>
                      <a:pt x="1963" y="18222"/>
                    </a:lnTo>
                    <a:lnTo>
                      <a:pt x="19636" y="18221"/>
                    </a:lnTo>
                    <a:cubicBezTo>
                      <a:pt x="19636" y="18221"/>
                      <a:pt x="19636" y="19574"/>
                      <a:pt x="19636" y="19574"/>
                    </a:cubicBezTo>
                    <a:close/>
                    <a:moveTo>
                      <a:pt x="18654" y="0"/>
                    </a:moveTo>
                    <a:lnTo>
                      <a:pt x="2945" y="0"/>
                    </a:lnTo>
                    <a:cubicBezTo>
                      <a:pt x="1317" y="0"/>
                      <a:pt x="0" y="907"/>
                      <a:pt x="0" y="2025"/>
                    </a:cubicBezTo>
                    <a:lnTo>
                      <a:pt x="0" y="19575"/>
                    </a:lnTo>
                    <a:cubicBezTo>
                      <a:pt x="0" y="20693"/>
                      <a:pt x="1317" y="21600"/>
                      <a:pt x="2945" y="21600"/>
                    </a:cubicBezTo>
                    <a:lnTo>
                      <a:pt x="18654" y="21599"/>
                    </a:lnTo>
                    <a:cubicBezTo>
                      <a:pt x="20280" y="21599"/>
                      <a:pt x="21600" y="20693"/>
                      <a:pt x="21600" y="19574"/>
                    </a:cubicBezTo>
                    <a:lnTo>
                      <a:pt x="21600" y="2024"/>
                    </a:lnTo>
                    <a:cubicBezTo>
                      <a:pt x="21600" y="906"/>
                      <a:pt x="20280" y="0"/>
                      <a:pt x="18654" y="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wrap="square" lIns="25400" tIns="25400" rIns="25400" bIns="25400" anchor="ctr">
                <a:normAutofit/>
              </a:bodyPr>
              <a:p>
                <a:pPr algn="ctr" defTabSz="304165" eaLnBrk="1" hangingPunct="1">
                  <a:spcBef>
                    <a:spcPts val="0"/>
                  </a:spcBef>
                  <a:spcAft>
                    <a:spcPts val="0"/>
                  </a:spcAft>
                </a:pPr>
                <a:endParaRPr lang="en-US" sz="2000" ker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sym typeface="Gill Sans" charset="0"/>
                </a:endParaRPr>
              </a:p>
            </p:txBody>
          </p:sp>
          <p:sp>
            <p:nvSpPr>
              <p:cNvPr id="54" name="AutoShape 98"/>
              <p:cNvSpPr/>
              <p:nvPr>
                <p:custDataLst>
                  <p:tags r:id="rId4"/>
                </p:custDataLst>
              </p:nvPr>
            </p:nvSpPr>
            <p:spPr bwMode="auto">
              <a:xfrm>
                <a:off x="4067175" y="3616325"/>
                <a:ext cx="44450" cy="11113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21600" y="10800"/>
                    </a:moveTo>
                    <a:cubicBezTo>
                      <a:pt x="21600" y="16758"/>
                      <a:pt x="20387" y="21599"/>
                      <a:pt x="18899" y="21599"/>
                    </a:cubicBezTo>
                    <a:lnTo>
                      <a:pt x="2699" y="21599"/>
                    </a:lnTo>
                    <a:cubicBezTo>
                      <a:pt x="1202" y="21599"/>
                      <a:pt x="0" y="16758"/>
                      <a:pt x="0" y="10800"/>
                    </a:cubicBezTo>
                    <a:cubicBezTo>
                      <a:pt x="0" y="4841"/>
                      <a:pt x="1202" y="0"/>
                      <a:pt x="2699" y="0"/>
                    </a:cubicBezTo>
                    <a:lnTo>
                      <a:pt x="18899" y="0"/>
                    </a:lnTo>
                    <a:cubicBezTo>
                      <a:pt x="20387" y="0"/>
                      <a:pt x="21600" y="4841"/>
                      <a:pt x="21600" y="1080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wrap="square" lIns="25400" tIns="25400" rIns="25400" bIns="25400" anchor="ctr">
                <a:normAutofit fontScale="25000" lnSpcReduction="20000"/>
              </a:bodyPr>
              <a:p>
                <a:pPr algn="ctr" defTabSz="304165" eaLnBrk="1" hangingPunct="1">
                  <a:spcBef>
                    <a:spcPts val="0"/>
                  </a:spcBef>
                  <a:spcAft>
                    <a:spcPts val="0"/>
                  </a:spcAft>
                </a:pPr>
                <a:endParaRPr lang="en-US" sz="2000" ker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sym typeface="Gill Sans" charset="0"/>
                </a:endParaRPr>
              </a:p>
            </p:txBody>
          </p:sp>
          <p:sp>
            <p:nvSpPr>
              <p:cNvPr id="55" name="AutoShape 99"/>
              <p:cNvSpPr/>
              <p:nvPr>
                <p:custDataLst>
                  <p:tags r:id="rId5"/>
                </p:custDataLst>
              </p:nvPr>
            </p:nvSpPr>
            <p:spPr bwMode="auto">
              <a:xfrm>
                <a:off x="4078287" y="3897313"/>
                <a:ext cx="22225" cy="11112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21600" y="10800"/>
                    </a:moveTo>
                    <a:cubicBezTo>
                      <a:pt x="21600" y="16769"/>
                      <a:pt x="19174" y="21599"/>
                      <a:pt x="16199" y="21599"/>
                    </a:cubicBezTo>
                    <a:lnTo>
                      <a:pt x="5399" y="21599"/>
                    </a:lnTo>
                    <a:cubicBezTo>
                      <a:pt x="2404" y="21599"/>
                      <a:pt x="0" y="16769"/>
                      <a:pt x="0" y="10800"/>
                    </a:cubicBezTo>
                    <a:cubicBezTo>
                      <a:pt x="0" y="4830"/>
                      <a:pt x="2404" y="0"/>
                      <a:pt x="5399" y="0"/>
                    </a:cubicBezTo>
                    <a:lnTo>
                      <a:pt x="16199" y="0"/>
                    </a:lnTo>
                    <a:cubicBezTo>
                      <a:pt x="19174" y="0"/>
                      <a:pt x="21600" y="4830"/>
                      <a:pt x="21600" y="1080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wrap="square" lIns="25400" tIns="25400" rIns="25400" bIns="25400" anchor="ctr">
                <a:normAutofit fontScale="25000" lnSpcReduction="20000"/>
              </a:bodyPr>
              <a:p>
                <a:pPr algn="ctr" defTabSz="304165" eaLnBrk="1" hangingPunct="1">
                  <a:spcBef>
                    <a:spcPts val="0"/>
                  </a:spcBef>
                  <a:spcAft>
                    <a:spcPts val="0"/>
                  </a:spcAft>
                </a:pPr>
                <a:endParaRPr lang="en-US" sz="2000" ker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sym typeface="Gill Sans" charset="0"/>
                </a:endParaRPr>
              </a:p>
            </p:txBody>
          </p:sp>
        </p:grpSp>
      </p:grpSp>
      <p:cxnSp>
        <p:nvCxnSpPr>
          <p:cNvPr id="334" name="直接连接符 19"/>
          <p:cNvCxnSpPr>
            <a:cxnSpLocks noChangeShapeType="1"/>
          </p:cNvCxnSpPr>
          <p:nvPr>
            <p:custDataLst>
              <p:tags r:id="rId6"/>
            </p:custDataLst>
          </p:nvPr>
        </p:nvCxnSpPr>
        <p:spPr bwMode="auto">
          <a:xfrm>
            <a:off x="5903194" y="2086886"/>
            <a:ext cx="0" cy="1748367"/>
          </a:xfrm>
          <a:prstGeom prst="line">
            <a:avLst/>
          </a:prstGeom>
          <a:noFill/>
          <a:ln w="6350" algn="ctr">
            <a:solidFill>
              <a:schemeClr val="tx1"/>
            </a:solidFill>
            <a:prstDash val="dash"/>
            <a:miter lim="800000"/>
            <a:headEnd type="oval" w="med" len="med"/>
            <a:tailEnd type="oval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7" name="直接连接符 19"/>
          <p:cNvCxnSpPr>
            <a:cxnSpLocks noChangeShapeType="1"/>
          </p:cNvCxnSpPr>
          <p:nvPr>
            <p:custDataLst>
              <p:tags r:id="rId7"/>
            </p:custDataLst>
          </p:nvPr>
        </p:nvCxnSpPr>
        <p:spPr bwMode="auto">
          <a:xfrm>
            <a:off x="5903194" y="2086886"/>
            <a:ext cx="0" cy="1748367"/>
          </a:xfrm>
          <a:prstGeom prst="line">
            <a:avLst/>
          </a:prstGeom>
          <a:noFill/>
          <a:ln w="6350" algn="ctr">
            <a:solidFill>
              <a:schemeClr val="bg1"/>
            </a:solidFill>
            <a:prstDash val="dash"/>
            <a:miter lim="800000"/>
            <a:headEnd type="oval" w="med" len="med"/>
            <a:tailEnd type="oval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3" name="直接连接符 14"/>
          <p:cNvCxnSpPr>
            <a:cxnSpLocks noChangeShapeType="1"/>
          </p:cNvCxnSpPr>
          <p:nvPr>
            <p:custDataLst>
              <p:tags r:id="rId8"/>
            </p:custDataLst>
          </p:nvPr>
        </p:nvCxnSpPr>
        <p:spPr bwMode="auto">
          <a:xfrm>
            <a:off x="2889501" y="2189448"/>
            <a:ext cx="0" cy="2027767"/>
          </a:xfrm>
          <a:prstGeom prst="line">
            <a:avLst/>
          </a:prstGeom>
          <a:noFill/>
          <a:ln w="6350" algn="ctr">
            <a:solidFill>
              <a:schemeClr val="accent1"/>
            </a:solidFill>
            <a:prstDash val="dash"/>
            <a:miter lim="800000"/>
            <a:headEnd type="oval" w="med" len="med"/>
            <a:tailEnd type="oval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" name="文本框 2"/>
          <p:cNvSpPr txBox="1"/>
          <p:nvPr>
            <p:custDataLst>
              <p:tags r:id="rId9"/>
            </p:custDataLst>
          </p:nvPr>
        </p:nvSpPr>
        <p:spPr>
          <a:xfrm>
            <a:off x="1691640" y="366395"/>
            <a:ext cx="8804910" cy="753745"/>
          </a:xfrm>
          <a:prstGeom prst="rect">
            <a:avLst/>
          </a:prstGeom>
        </p:spPr>
        <p:txBody>
          <a:bodyPr wrap="square" anchor="ctr"/>
          <a:lstStyle>
            <a:defPPr>
              <a:defRPr lang="zh-CN"/>
            </a:defPPr>
            <a:lvl1pPr lvl="0" algn="ctr">
              <a:lnSpc>
                <a:spcPct val="90000"/>
              </a:lnSpc>
              <a:spcBef>
                <a:spcPct val="0"/>
              </a:spcBef>
              <a:defRPr sz="36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Future Skills Development Needs</a:t>
            </a:r>
            <a:endParaRPr lang="zh-CN" altLang="en-US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10"/>
            </p:custDataLst>
          </p:nvPr>
        </p:nvSpPr>
        <p:spPr>
          <a:xfrm>
            <a:off x="4944745" y="3712210"/>
            <a:ext cx="1845945" cy="166179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algn="ctr" defTabSz="913765">
              <a:lnSpc>
                <a:spcPct val="150000"/>
              </a:lnSpc>
            </a:lvl1pPr>
          </a:lstStyle>
          <a:p>
            <a:r>
              <a:rPr lang="zh-CN" altLang="en-US" sz="2400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Continuous Learning and Adaptation</a:t>
            </a:r>
            <a:endParaRPr lang="zh-CN" altLang="en-US" sz="2400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7666990" y="4217035"/>
            <a:ext cx="2531110" cy="1338580"/>
          </a:xfrm>
          <a:prstGeom prst="rect">
            <a:avLst/>
          </a:prstGeom>
        </p:spPr>
        <p:txBody>
          <a:bodyPr wrap="square"/>
          <a:lstStyle>
            <a:defPPr>
              <a:defRPr lang="zh-CN"/>
            </a:defPPr>
            <a:lvl1pPr algn="ctr" defTabSz="913765">
              <a:lnSpc>
                <a:spcPct val="150000"/>
              </a:lnSpc>
            </a:lvl1pPr>
          </a:lstStyle>
          <a:p>
            <a:r>
              <a:rPr lang="zh-CN" altLang="en-US" sz="2400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Investment in Employee Development Programs</a:t>
            </a:r>
            <a:endParaRPr lang="zh-CN" altLang="en-US" sz="2400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zh-CN" altLang="en-US" sz="2400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12"/>
            </p:custDataLst>
          </p:nvPr>
        </p:nvSpPr>
        <p:spPr>
          <a:xfrm>
            <a:off x="1965325" y="4344035"/>
            <a:ext cx="1845945" cy="1434465"/>
          </a:xfrm>
          <a:prstGeom prst="rect">
            <a:avLst/>
          </a:prstGeom>
        </p:spPr>
        <p:txBody>
          <a:bodyPr wrap="square" anchor="b" anchorCtr="0"/>
          <a:lstStyle>
            <a:defPPr>
              <a:defRPr lang="zh-CN"/>
            </a:defPPr>
            <a:lvl1pPr algn="ctr" defTabSz="1218565">
              <a:spcBef>
                <a:spcPts val="0"/>
              </a:spcBef>
              <a:spcAft>
                <a:spcPts val="0"/>
              </a:spcAft>
              <a:defRPr ker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indent="0" fontAlgn="auto">
              <a:lnSpc>
                <a:spcPct val="150000"/>
              </a:lnSpc>
            </a:pPr>
            <a:r>
              <a:rPr lang="zh-CN" altLang="en-US" sz="2400" kern="1200" dirty="0">
                <a:solidFill>
                  <a:schemeClr val="bg1"/>
                </a:solidFill>
                <a:latin typeface="Times New Roman" panose="02020603050405020304" charset="0"/>
                <a:ea typeface="+mn-ea"/>
                <a:cs typeface="Times New Roman" panose="02020603050405020304" charset="0"/>
                <a:sym typeface="+mn-ea"/>
              </a:rPr>
              <a:t>Anticipation of Emerging Trends</a:t>
            </a:r>
            <a:endParaRPr lang="zh-CN" altLang="en-US" sz="2400" kern="1200" dirty="0">
              <a:solidFill>
                <a:schemeClr val="bg1"/>
              </a:solidFill>
              <a:latin typeface="Times New Roman" panose="02020603050405020304" charset="0"/>
              <a:ea typeface="+mn-ea"/>
              <a:cs typeface="Times New Roman" panose="02020603050405020304" charset="0"/>
              <a:sym typeface="+mn-ea"/>
            </a:endParaRPr>
          </a:p>
        </p:txBody>
      </p:sp>
      <p:grpSp>
        <p:nvGrpSpPr>
          <p:cNvPr id="18" name="组合 17"/>
          <p:cNvGrpSpPr/>
          <p:nvPr>
            <p:custDataLst>
              <p:tags r:id="rId13"/>
            </p:custDataLst>
          </p:nvPr>
        </p:nvGrpSpPr>
        <p:grpSpPr>
          <a:xfrm>
            <a:off x="4166870" y="1703705"/>
            <a:ext cx="3122930" cy="1042035"/>
            <a:chOff x="3318934" y="2286001"/>
            <a:chExt cx="3122084" cy="1248833"/>
          </a:xfrm>
          <a:solidFill>
            <a:schemeClr val="tx2">
              <a:lumMod val="40000"/>
              <a:lumOff val="60000"/>
            </a:schemeClr>
          </a:solidFill>
        </p:grpSpPr>
        <p:sp>
          <p:nvSpPr>
            <p:cNvPr id="19" name="任意多边形 337"/>
            <p:cNvSpPr/>
            <p:nvPr>
              <p:custDataLst>
                <p:tags r:id="rId14"/>
              </p:custDataLst>
            </p:nvPr>
          </p:nvSpPr>
          <p:spPr>
            <a:xfrm>
              <a:off x="3318934" y="2286001"/>
              <a:ext cx="3122084" cy="1248833"/>
            </a:xfrm>
            <a:custGeom>
              <a:avLst/>
              <a:gdLst>
                <a:gd name="connsiteX0" fmla="*/ 0 w 1791890"/>
                <a:gd name="connsiteY0" fmla="*/ 0 h 716756"/>
                <a:gd name="connsiteX1" fmla="*/ 1433512 w 1791890"/>
                <a:gd name="connsiteY1" fmla="*/ 0 h 716756"/>
                <a:gd name="connsiteX2" fmla="*/ 1791890 w 1791890"/>
                <a:gd name="connsiteY2" fmla="*/ 358378 h 716756"/>
                <a:gd name="connsiteX3" fmla="*/ 1433512 w 1791890"/>
                <a:gd name="connsiteY3" fmla="*/ 716756 h 716756"/>
                <a:gd name="connsiteX4" fmla="*/ 0 w 1791890"/>
                <a:gd name="connsiteY4" fmla="*/ 716756 h 716756"/>
                <a:gd name="connsiteX5" fmla="*/ 358378 w 1791890"/>
                <a:gd name="connsiteY5" fmla="*/ 358378 h 716756"/>
                <a:gd name="connsiteX6" fmla="*/ 0 w 1791890"/>
                <a:gd name="connsiteY6" fmla="*/ 0 h 716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1890" h="716756">
                  <a:moveTo>
                    <a:pt x="0" y="0"/>
                  </a:moveTo>
                  <a:lnTo>
                    <a:pt x="1433512" y="0"/>
                  </a:lnTo>
                  <a:lnTo>
                    <a:pt x="1791890" y="358378"/>
                  </a:lnTo>
                  <a:lnTo>
                    <a:pt x="1433512" y="716756"/>
                  </a:lnTo>
                  <a:lnTo>
                    <a:pt x="0" y="716756"/>
                  </a:lnTo>
                  <a:lnTo>
                    <a:pt x="358378" y="35837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2700" cap="flat" cmpd="sng" algn="ctr">
              <a:solidFill>
                <a:sysClr val="window" lastClr="FFFFFF">
                  <a:hueOff val="0"/>
                  <a:satOff val="0"/>
                  <a:lumOff val="0"/>
                  <a:alphaOff val="0"/>
                </a:sysClr>
              </a:solidFill>
              <a:prstDash val="solid"/>
              <a:miter lim="800000"/>
            </a:ln>
            <a:effectLst/>
          </p:spPr>
          <p:txBody>
            <a:bodyPr wrap="square" lIns="680529" tIns="135128" rIns="545401" bIns="135128" spcCol="1270" anchor="ctr">
              <a:normAutofit/>
            </a:bodyPr>
            <a:lstStyle/>
            <a:p>
              <a:pPr algn="ctr" defTabSz="2251710" eaLnBrk="1" hangingPunct="1">
                <a:lnSpc>
                  <a:spcPct val="90000"/>
                </a:lnSpc>
                <a:spcAft>
                  <a:spcPct val="35000"/>
                </a:spcAft>
              </a:pPr>
              <a:endParaRPr lang="zh-CN" altLang="en-US" sz="5065" kern="0" dirty="0">
                <a:solidFill>
                  <a:prstClr val="white"/>
                </a:solidFill>
              </a:endParaRPr>
            </a:p>
          </p:txBody>
        </p:sp>
        <p:sp>
          <p:nvSpPr>
            <p:cNvPr id="20" name="AutoShape 59"/>
            <p:cNvSpPr/>
            <p:nvPr>
              <p:custDataLst>
                <p:tags r:id="rId15"/>
              </p:custDataLst>
            </p:nvPr>
          </p:nvSpPr>
          <p:spPr bwMode="auto">
            <a:xfrm>
              <a:off x="4586817" y="2671234"/>
              <a:ext cx="480483" cy="478367"/>
            </a:xfrm>
            <a:custGeom>
              <a:avLst/>
              <a:gdLst>
                <a:gd name="T0" fmla="+- 0 10794 23"/>
                <a:gd name="T1" fmla="*/ T0 w 21543"/>
                <a:gd name="T2" fmla="*/ 10800 h 21600"/>
                <a:gd name="T3" fmla="+- 0 10794 23"/>
                <a:gd name="T4" fmla="*/ T3 w 21543"/>
                <a:gd name="T5" fmla="*/ 10800 h 21600"/>
                <a:gd name="T6" fmla="+- 0 10794 23"/>
                <a:gd name="T7" fmla="*/ T6 w 21543"/>
                <a:gd name="T8" fmla="*/ 10800 h 21600"/>
                <a:gd name="T9" fmla="+- 0 10794 23"/>
                <a:gd name="T10" fmla="*/ T9 w 21543"/>
                <a:gd name="T11" fmla="*/ 10800 h 2160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21543" h="21600">
                  <a:moveTo>
                    <a:pt x="16976" y="19986"/>
                  </a:moveTo>
                  <a:lnTo>
                    <a:pt x="11226" y="17680"/>
                  </a:lnTo>
                  <a:cubicBezTo>
                    <a:pt x="11088" y="17626"/>
                    <a:pt x="10946" y="17608"/>
                    <a:pt x="10806" y="17600"/>
                  </a:cubicBezTo>
                  <a:lnTo>
                    <a:pt x="19660" y="3837"/>
                  </a:lnTo>
                  <a:cubicBezTo>
                    <a:pt x="19660" y="3837"/>
                    <a:pt x="16976" y="19986"/>
                    <a:pt x="16976" y="19986"/>
                  </a:cubicBezTo>
                  <a:close/>
                  <a:moveTo>
                    <a:pt x="6859" y="16244"/>
                  </a:moveTo>
                  <a:cubicBezTo>
                    <a:pt x="6858" y="16242"/>
                    <a:pt x="6855" y="16240"/>
                    <a:pt x="6854" y="16238"/>
                  </a:cubicBezTo>
                  <a:lnTo>
                    <a:pt x="19606" y="2552"/>
                  </a:lnTo>
                  <a:lnTo>
                    <a:pt x="8735" y="19536"/>
                  </a:lnTo>
                  <a:cubicBezTo>
                    <a:pt x="8735" y="19536"/>
                    <a:pt x="6859" y="16244"/>
                    <a:pt x="6859" y="16244"/>
                  </a:cubicBezTo>
                  <a:close/>
                  <a:moveTo>
                    <a:pt x="2111" y="14024"/>
                  </a:moveTo>
                  <a:lnTo>
                    <a:pt x="17712" y="3595"/>
                  </a:lnTo>
                  <a:lnTo>
                    <a:pt x="6369" y="15770"/>
                  </a:lnTo>
                  <a:cubicBezTo>
                    <a:pt x="6309" y="15734"/>
                    <a:pt x="6256" y="15687"/>
                    <a:pt x="6190" y="15660"/>
                  </a:cubicBezTo>
                  <a:cubicBezTo>
                    <a:pt x="6190" y="15660"/>
                    <a:pt x="2111" y="14024"/>
                    <a:pt x="2111" y="14024"/>
                  </a:cubicBezTo>
                  <a:close/>
                  <a:moveTo>
                    <a:pt x="21234" y="108"/>
                  </a:moveTo>
                  <a:cubicBezTo>
                    <a:pt x="21123" y="35"/>
                    <a:pt x="20996" y="0"/>
                    <a:pt x="20868" y="0"/>
                  </a:cubicBezTo>
                  <a:cubicBezTo>
                    <a:pt x="20738" y="0"/>
                    <a:pt x="20608" y="36"/>
                    <a:pt x="20495" y="113"/>
                  </a:cubicBezTo>
                  <a:lnTo>
                    <a:pt x="299" y="13613"/>
                  </a:lnTo>
                  <a:cubicBezTo>
                    <a:pt x="91" y="13751"/>
                    <a:pt x="-23" y="13995"/>
                    <a:pt x="3" y="14244"/>
                  </a:cubicBezTo>
                  <a:cubicBezTo>
                    <a:pt x="28" y="14494"/>
                    <a:pt x="190" y="14708"/>
                    <a:pt x="422" y="14801"/>
                  </a:cubicBezTo>
                  <a:lnTo>
                    <a:pt x="5689" y="16914"/>
                  </a:lnTo>
                  <a:lnTo>
                    <a:pt x="8166" y="21259"/>
                  </a:lnTo>
                  <a:cubicBezTo>
                    <a:pt x="8284" y="21468"/>
                    <a:pt x="8505" y="21597"/>
                    <a:pt x="8743" y="21599"/>
                  </a:cubicBezTo>
                  <a:lnTo>
                    <a:pt x="8751" y="21599"/>
                  </a:lnTo>
                  <a:cubicBezTo>
                    <a:pt x="8987" y="21599"/>
                    <a:pt x="9206" y="21474"/>
                    <a:pt x="9328" y="21271"/>
                  </a:cubicBezTo>
                  <a:lnTo>
                    <a:pt x="10726" y="18934"/>
                  </a:lnTo>
                  <a:lnTo>
                    <a:pt x="17253" y="21551"/>
                  </a:lnTo>
                  <a:cubicBezTo>
                    <a:pt x="17332" y="21584"/>
                    <a:pt x="17418" y="21599"/>
                    <a:pt x="17502" y="21599"/>
                  </a:cubicBezTo>
                  <a:cubicBezTo>
                    <a:pt x="17617" y="21599"/>
                    <a:pt x="17731" y="21571"/>
                    <a:pt x="17832" y="21512"/>
                  </a:cubicBezTo>
                  <a:cubicBezTo>
                    <a:pt x="18010" y="21412"/>
                    <a:pt x="18133" y="21238"/>
                    <a:pt x="18167" y="21035"/>
                  </a:cubicBezTo>
                  <a:lnTo>
                    <a:pt x="21533" y="785"/>
                  </a:lnTo>
                  <a:cubicBezTo>
                    <a:pt x="21576" y="520"/>
                    <a:pt x="21459" y="254"/>
                    <a:pt x="21234" y="108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wrap="square" lIns="25400" tIns="25400" rIns="25400" bIns="25400" anchor="ctr">
              <a:normAutofit/>
            </a:bodyPr>
            <a:lstStyle/>
            <a:p>
              <a:pPr algn="ctr" defTabSz="304165" eaLnBrk="1" hangingPunct="1">
                <a:spcBef>
                  <a:spcPts val="0"/>
                </a:spcBef>
                <a:spcAft>
                  <a:spcPts val="0"/>
                </a:spcAft>
              </a:pPr>
              <a:endParaRPr lang="en-US" sz="20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sym typeface="Gill Sans" charset="0"/>
              </a:endParaRPr>
            </a:p>
          </p:txBody>
        </p:sp>
      </p:grpSp>
      <p:grpSp>
        <p:nvGrpSpPr>
          <p:cNvPr id="10" name="组合 9"/>
          <p:cNvGrpSpPr/>
          <p:nvPr>
            <p:custDataLst>
              <p:tags r:id="rId16"/>
            </p:custDataLst>
          </p:nvPr>
        </p:nvGrpSpPr>
        <p:grpSpPr>
          <a:xfrm>
            <a:off x="1444557" y="1703707"/>
            <a:ext cx="3761740" cy="1042035"/>
            <a:chOff x="-565759" y="2286001"/>
            <a:chExt cx="4509200" cy="1249088"/>
          </a:xfrm>
        </p:grpSpPr>
        <p:sp>
          <p:nvSpPr>
            <p:cNvPr id="12" name="任意多边形 336"/>
            <p:cNvSpPr/>
            <p:nvPr>
              <p:custDataLst>
                <p:tags r:id="rId17"/>
              </p:custDataLst>
            </p:nvPr>
          </p:nvSpPr>
          <p:spPr>
            <a:xfrm>
              <a:off x="-565759" y="2286001"/>
              <a:ext cx="4509200" cy="1249088"/>
            </a:xfrm>
            <a:custGeom>
              <a:avLst/>
              <a:gdLst>
                <a:gd name="connsiteX0" fmla="*/ 0 w 1791890"/>
                <a:gd name="connsiteY0" fmla="*/ 0 h 716756"/>
                <a:gd name="connsiteX1" fmla="*/ 1433512 w 1791890"/>
                <a:gd name="connsiteY1" fmla="*/ 0 h 716756"/>
                <a:gd name="connsiteX2" fmla="*/ 1791890 w 1791890"/>
                <a:gd name="connsiteY2" fmla="*/ 358378 h 716756"/>
                <a:gd name="connsiteX3" fmla="*/ 1433512 w 1791890"/>
                <a:gd name="connsiteY3" fmla="*/ 716756 h 716756"/>
                <a:gd name="connsiteX4" fmla="*/ 0 w 1791890"/>
                <a:gd name="connsiteY4" fmla="*/ 716756 h 716756"/>
                <a:gd name="connsiteX5" fmla="*/ 0 w 1791890"/>
                <a:gd name="connsiteY5" fmla="*/ 0 h 716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91890" h="716756">
                  <a:moveTo>
                    <a:pt x="0" y="0"/>
                  </a:moveTo>
                  <a:lnTo>
                    <a:pt x="1433512" y="0"/>
                  </a:lnTo>
                  <a:lnTo>
                    <a:pt x="1791890" y="358378"/>
                  </a:lnTo>
                  <a:lnTo>
                    <a:pt x="1433512" y="716756"/>
                  </a:lnTo>
                  <a:lnTo>
                    <a:pt x="0" y="71675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 cmpd="sng" algn="ctr">
              <a:solidFill>
                <a:sysClr val="window" lastClr="FFFFFF">
                  <a:hueOff val="0"/>
                  <a:satOff val="0"/>
                  <a:lumOff val="0"/>
                  <a:alphaOff val="0"/>
                </a:sysClr>
              </a:solidFill>
              <a:prstDash val="solid"/>
              <a:miter lim="800000"/>
            </a:ln>
            <a:effectLst/>
          </p:spPr>
          <p:txBody>
            <a:bodyPr wrap="square" lIns="199136" tIns="99568" rIns="288703" bIns="99568" spcCol="1270" anchor="ctr">
              <a:normAutofit/>
            </a:bodyPr>
            <a:lstStyle/>
            <a:p>
              <a:pPr algn="ctr" defTabSz="1659255" eaLnBrk="1" hangingPunct="1">
                <a:lnSpc>
                  <a:spcPct val="90000"/>
                </a:lnSpc>
                <a:spcAft>
                  <a:spcPct val="35000"/>
                </a:spcAft>
              </a:pPr>
              <a:endParaRPr lang="zh-CN" altLang="en-US" sz="3735" kern="0">
                <a:solidFill>
                  <a:prstClr val="white"/>
                </a:solidFill>
              </a:endParaRPr>
            </a:p>
          </p:txBody>
        </p:sp>
        <p:grpSp>
          <p:nvGrpSpPr>
            <p:cNvPr id="13" name="组合 53"/>
            <p:cNvGrpSpPr/>
            <p:nvPr/>
          </p:nvGrpSpPr>
          <p:grpSpPr bwMode="auto">
            <a:xfrm>
              <a:off x="2067984" y="2745318"/>
              <a:ext cx="330200" cy="478367"/>
              <a:chOff x="3965575" y="3582988"/>
              <a:chExt cx="247650" cy="358775"/>
            </a:xfrm>
            <a:solidFill>
              <a:schemeClr val="bg1"/>
            </a:solidFill>
          </p:grpSpPr>
          <p:sp>
            <p:nvSpPr>
              <p:cNvPr id="14" name="AutoShape 97"/>
              <p:cNvSpPr/>
              <p:nvPr>
                <p:custDataLst>
                  <p:tags r:id="rId18"/>
                </p:custDataLst>
              </p:nvPr>
            </p:nvSpPr>
            <p:spPr bwMode="auto">
              <a:xfrm>
                <a:off x="3965575" y="3582988"/>
                <a:ext cx="247650" cy="358775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9636" y="3374"/>
                    </a:moveTo>
                    <a:lnTo>
                      <a:pt x="1963" y="3375"/>
                    </a:lnTo>
                    <a:lnTo>
                      <a:pt x="1963" y="2025"/>
                    </a:lnTo>
                    <a:cubicBezTo>
                      <a:pt x="1963" y="1653"/>
                      <a:pt x="2402" y="1350"/>
                      <a:pt x="2945" y="1350"/>
                    </a:cubicBezTo>
                    <a:lnTo>
                      <a:pt x="18654" y="1349"/>
                    </a:lnTo>
                    <a:cubicBezTo>
                      <a:pt x="19195" y="1349"/>
                      <a:pt x="19636" y="1652"/>
                      <a:pt x="19636" y="2024"/>
                    </a:cubicBezTo>
                    <a:cubicBezTo>
                      <a:pt x="19636" y="2024"/>
                      <a:pt x="19636" y="3374"/>
                      <a:pt x="19636" y="3374"/>
                    </a:cubicBezTo>
                    <a:close/>
                    <a:moveTo>
                      <a:pt x="19636" y="17546"/>
                    </a:moveTo>
                    <a:lnTo>
                      <a:pt x="1963" y="17547"/>
                    </a:lnTo>
                    <a:lnTo>
                      <a:pt x="1963" y="4050"/>
                    </a:lnTo>
                    <a:lnTo>
                      <a:pt x="19636" y="4049"/>
                    </a:lnTo>
                    <a:cubicBezTo>
                      <a:pt x="19636" y="4049"/>
                      <a:pt x="19636" y="17546"/>
                      <a:pt x="19636" y="17546"/>
                    </a:cubicBezTo>
                    <a:close/>
                    <a:moveTo>
                      <a:pt x="19636" y="19574"/>
                    </a:moveTo>
                    <a:cubicBezTo>
                      <a:pt x="19636" y="19946"/>
                      <a:pt x="19195" y="20249"/>
                      <a:pt x="18654" y="20249"/>
                    </a:cubicBezTo>
                    <a:lnTo>
                      <a:pt x="2945" y="20250"/>
                    </a:lnTo>
                    <a:cubicBezTo>
                      <a:pt x="2402" y="20250"/>
                      <a:pt x="1963" y="19947"/>
                      <a:pt x="1963" y="19575"/>
                    </a:cubicBezTo>
                    <a:lnTo>
                      <a:pt x="1963" y="18222"/>
                    </a:lnTo>
                    <a:lnTo>
                      <a:pt x="19636" y="18221"/>
                    </a:lnTo>
                    <a:cubicBezTo>
                      <a:pt x="19636" y="18221"/>
                      <a:pt x="19636" y="19574"/>
                      <a:pt x="19636" y="19574"/>
                    </a:cubicBezTo>
                    <a:close/>
                    <a:moveTo>
                      <a:pt x="18654" y="0"/>
                    </a:moveTo>
                    <a:lnTo>
                      <a:pt x="2945" y="0"/>
                    </a:lnTo>
                    <a:cubicBezTo>
                      <a:pt x="1317" y="0"/>
                      <a:pt x="0" y="907"/>
                      <a:pt x="0" y="2025"/>
                    </a:cubicBezTo>
                    <a:lnTo>
                      <a:pt x="0" y="19575"/>
                    </a:lnTo>
                    <a:cubicBezTo>
                      <a:pt x="0" y="20693"/>
                      <a:pt x="1317" y="21600"/>
                      <a:pt x="2945" y="21600"/>
                    </a:cubicBezTo>
                    <a:lnTo>
                      <a:pt x="18654" y="21599"/>
                    </a:lnTo>
                    <a:cubicBezTo>
                      <a:pt x="20280" y="21599"/>
                      <a:pt x="21600" y="20693"/>
                      <a:pt x="21600" y="19574"/>
                    </a:cubicBezTo>
                    <a:lnTo>
                      <a:pt x="21600" y="2024"/>
                    </a:lnTo>
                    <a:cubicBezTo>
                      <a:pt x="21600" y="906"/>
                      <a:pt x="20280" y="0"/>
                      <a:pt x="18654" y="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wrap="square" lIns="25400" tIns="25400" rIns="25400" bIns="25400" anchor="ctr">
                <a:normAutofit/>
              </a:bodyPr>
              <a:lstStyle/>
              <a:p>
                <a:pPr algn="ctr" defTabSz="304165" eaLnBrk="1" hangingPunct="1">
                  <a:spcBef>
                    <a:spcPts val="0"/>
                  </a:spcBef>
                  <a:spcAft>
                    <a:spcPts val="0"/>
                  </a:spcAft>
                </a:pPr>
                <a:endParaRPr lang="en-US" sz="2000" ker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sym typeface="Gill Sans" charset="0"/>
                </a:endParaRPr>
              </a:p>
            </p:txBody>
          </p:sp>
          <p:sp>
            <p:nvSpPr>
              <p:cNvPr id="15" name="AutoShape 98"/>
              <p:cNvSpPr/>
              <p:nvPr>
                <p:custDataLst>
                  <p:tags r:id="rId19"/>
                </p:custDataLst>
              </p:nvPr>
            </p:nvSpPr>
            <p:spPr bwMode="auto">
              <a:xfrm>
                <a:off x="4067175" y="3616325"/>
                <a:ext cx="44450" cy="11113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21600" y="10800"/>
                    </a:moveTo>
                    <a:cubicBezTo>
                      <a:pt x="21600" y="16758"/>
                      <a:pt x="20387" y="21599"/>
                      <a:pt x="18899" y="21599"/>
                    </a:cubicBezTo>
                    <a:lnTo>
                      <a:pt x="2699" y="21599"/>
                    </a:lnTo>
                    <a:cubicBezTo>
                      <a:pt x="1202" y="21599"/>
                      <a:pt x="0" y="16758"/>
                      <a:pt x="0" y="10800"/>
                    </a:cubicBezTo>
                    <a:cubicBezTo>
                      <a:pt x="0" y="4841"/>
                      <a:pt x="1202" y="0"/>
                      <a:pt x="2699" y="0"/>
                    </a:cubicBezTo>
                    <a:lnTo>
                      <a:pt x="18899" y="0"/>
                    </a:lnTo>
                    <a:cubicBezTo>
                      <a:pt x="20387" y="0"/>
                      <a:pt x="21600" y="4841"/>
                      <a:pt x="21600" y="1080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wrap="square" lIns="25400" tIns="25400" rIns="25400" bIns="25400" anchor="ctr">
                <a:normAutofit fontScale="25000" lnSpcReduction="20000"/>
              </a:bodyPr>
              <a:lstStyle/>
              <a:p>
                <a:pPr algn="ctr" defTabSz="304165" eaLnBrk="1" hangingPunct="1">
                  <a:spcBef>
                    <a:spcPts val="0"/>
                  </a:spcBef>
                  <a:spcAft>
                    <a:spcPts val="0"/>
                  </a:spcAft>
                </a:pPr>
                <a:endParaRPr lang="en-US" sz="2000" ker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sym typeface="Gill Sans" charset="0"/>
                </a:endParaRPr>
              </a:p>
            </p:txBody>
          </p:sp>
          <p:sp>
            <p:nvSpPr>
              <p:cNvPr id="16" name="AutoShape 99"/>
              <p:cNvSpPr/>
              <p:nvPr>
                <p:custDataLst>
                  <p:tags r:id="rId20"/>
                </p:custDataLst>
              </p:nvPr>
            </p:nvSpPr>
            <p:spPr bwMode="auto">
              <a:xfrm>
                <a:off x="4078287" y="3897313"/>
                <a:ext cx="22225" cy="11112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21600" y="10800"/>
                    </a:moveTo>
                    <a:cubicBezTo>
                      <a:pt x="21600" y="16769"/>
                      <a:pt x="19174" y="21599"/>
                      <a:pt x="16199" y="21599"/>
                    </a:cubicBezTo>
                    <a:lnTo>
                      <a:pt x="5399" y="21599"/>
                    </a:lnTo>
                    <a:cubicBezTo>
                      <a:pt x="2404" y="21599"/>
                      <a:pt x="0" y="16769"/>
                      <a:pt x="0" y="10800"/>
                    </a:cubicBezTo>
                    <a:cubicBezTo>
                      <a:pt x="0" y="4830"/>
                      <a:pt x="2404" y="0"/>
                      <a:pt x="5399" y="0"/>
                    </a:cubicBezTo>
                    <a:lnTo>
                      <a:pt x="16199" y="0"/>
                    </a:lnTo>
                    <a:cubicBezTo>
                      <a:pt x="19174" y="0"/>
                      <a:pt x="21600" y="4830"/>
                      <a:pt x="21600" y="1080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wrap="square" lIns="25400" tIns="25400" rIns="25400" bIns="25400" anchor="ctr">
                <a:normAutofit fontScale="25000" lnSpcReduction="20000"/>
              </a:bodyPr>
              <a:lstStyle/>
              <a:p>
                <a:pPr algn="ctr" defTabSz="304165" eaLnBrk="1" hangingPunct="1">
                  <a:spcBef>
                    <a:spcPts val="0"/>
                  </a:spcBef>
                  <a:spcAft>
                    <a:spcPts val="0"/>
                  </a:spcAft>
                </a:pPr>
                <a:endParaRPr lang="en-US" sz="2000" ker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sym typeface="Gill Sans" charset="0"/>
                </a:endParaRPr>
              </a:p>
            </p:txBody>
          </p:sp>
        </p:grpSp>
      </p:grpSp>
      <p:sp>
        <p:nvSpPr>
          <p:cNvPr id="21" name="AutoShape 59"/>
          <p:cNvSpPr/>
          <p:nvPr>
            <p:custDataLst>
              <p:tags r:id="rId21"/>
            </p:custDataLst>
          </p:nvPr>
        </p:nvSpPr>
        <p:spPr bwMode="auto">
          <a:xfrm>
            <a:off x="5646790" y="1952155"/>
            <a:ext cx="400837" cy="399071"/>
          </a:xfrm>
          <a:custGeom>
            <a:avLst/>
            <a:gdLst>
              <a:gd name="T0" fmla="+- 0 10794 23"/>
              <a:gd name="T1" fmla="*/ T0 w 21543"/>
              <a:gd name="T2" fmla="*/ 10800 h 21600"/>
              <a:gd name="T3" fmla="+- 0 10794 23"/>
              <a:gd name="T4" fmla="*/ T3 w 21543"/>
              <a:gd name="T5" fmla="*/ 10800 h 21600"/>
              <a:gd name="T6" fmla="+- 0 10794 23"/>
              <a:gd name="T7" fmla="*/ T6 w 21543"/>
              <a:gd name="T8" fmla="*/ 10800 h 21600"/>
              <a:gd name="T9" fmla="+- 0 10794 23"/>
              <a:gd name="T10" fmla="*/ T9 w 21543"/>
              <a:gd name="T11" fmla="*/ 10800 h 21600"/>
            </a:gdLst>
            <a:ahLst/>
            <a:cxnLst>
              <a:cxn ang="0">
                <a:pos x="T1" y="T2"/>
              </a:cxn>
              <a:cxn ang="0">
                <a:pos x="T4" y="T5"/>
              </a:cxn>
              <a:cxn ang="0">
                <a:pos x="T7" y="T8"/>
              </a:cxn>
              <a:cxn ang="0">
                <a:pos x="T10" y="T11"/>
              </a:cxn>
            </a:cxnLst>
            <a:rect l="0" t="0" r="r" b="b"/>
            <a:pathLst>
              <a:path w="21543" h="21600">
                <a:moveTo>
                  <a:pt x="16976" y="19986"/>
                </a:moveTo>
                <a:lnTo>
                  <a:pt x="11226" y="17680"/>
                </a:lnTo>
                <a:cubicBezTo>
                  <a:pt x="11088" y="17626"/>
                  <a:pt x="10946" y="17608"/>
                  <a:pt x="10806" y="17600"/>
                </a:cubicBezTo>
                <a:lnTo>
                  <a:pt x="19660" y="3837"/>
                </a:lnTo>
                <a:cubicBezTo>
                  <a:pt x="19660" y="3837"/>
                  <a:pt x="16976" y="19986"/>
                  <a:pt x="16976" y="19986"/>
                </a:cubicBezTo>
                <a:close/>
                <a:moveTo>
                  <a:pt x="6859" y="16244"/>
                </a:moveTo>
                <a:cubicBezTo>
                  <a:pt x="6858" y="16242"/>
                  <a:pt x="6855" y="16240"/>
                  <a:pt x="6854" y="16238"/>
                </a:cubicBezTo>
                <a:lnTo>
                  <a:pt x="19606" y="2552"/>
                </a:lnTo>
                <a:lnTo>
                  <a:pt x="8735" y="19536"/>
                </a:lnTo>
                <a:cubicBezTo>
                  <a:pt x="8735" y="19536"/>
                  <a:pt x="6859" y="16244"/>
                  <a:pt x="6859" y="16244"/>
                </a:cubicBezTo>
                <a:close/>
                <a:moveTo>
                  <a:pt x="2111" y="14024"/>
                </a:moveTo>
                <a:lnTo>
                  <a:pt x="17712" y="3595"/>
                </a:lnTo>
                <a:lnTo>
                  <a:pt x="6369" y="15770"/>
                </a:lnTo>
                <a:cubicBezTo>
                  <a:pt x="6309" y="15734"/>
                  <a:pt x="6256" y="15687"/>
                  <a:pt x="6190" y="15660"/>
                </a:cubicBezTo>
                <a:cubicBezTo>
                  <a:pt x="6190" y="15660"/>
                  <a:pt x="2111" y="14024"/>
                  <a:pt x="2111" y="14024"/>
                </a:cubicBezTo>
                <a:close/>
                <a:moveTo>
                  <a:pt x="21234" y="108"/>
                </a:moveTo>
                <a:cubicBezTo>
                  <a:pt x="21123" y="35"/>
                  <a:pt x="20996" y="0"/>
                  <a:pt x="20868" y="0"/>
                </a:cubicBezTo>
                <a:cubicBezTo>
                  <a:pt x="20738" y="0"/>
                  <a:pt x="20608" y="36"/>
                  <a:pt x="20495" y="113"/>
                </a:cubicBezTo>
                <a:lnTo>
                  <a:pt x="299" y="13613"/>
                </a:lnTo>
                <a:cubicBezTo>
                  <a:pt x="91" y="13751"/>
                  <a:pt x="-23" y="13995"/>
                  <a:pt x="3" y="14244"/>
                </a:cubicBezTo>
                <a:cubicBezTo>
                  <a:pt x="28" y="14494"/>
                  <a:pt x="190" y="14708"/>
                  <a:pt x="422" y="14801"/>
                </a:cubicBezTo>
                <a:lnTo>
                  <a:pt x="5689" y="16914"/>
                </a:lnTo>
                <a:lnTo>
                  <a:pt x="8166" y="21259"/>
                </a:lnTo>
                <a:cubicBezTo>
                  <a:pt x="8284" y="21468"/>
                  <a:pt x="8505" y="21597"/>
                  <a:pt x="8743" y="21599"/>
                </a:cubicBezTo>
                <a:lnTo>
                  <a:pt x="8751" y="21599"/>
                </a:lnTo>
                <a:cubicBezTo>
                  <a:pt x="8987" y="21599"/>
                  <a:pt x="9206" y="21474"/>
                  <a:pt x="9328" y="21271"/>
                </a:cubicBezTo>
                <a:lnTo>
                  <a:pt x="10726" y="18934"/>
                </a:lnTo>
                <a:lnTo>
                  <a:pt x="17253" y="21551"/>
                </a:lnTo>
                <a:cubicBezTo>
                  <a:pt x="17332" y="21584"/>
                  <a:pt x="17418" y="21599"/>
                  <a:pt x="17502" y="21599"/>
                </a:cubicBezTo>
                <a:cubicBezTo>
                  <a:pt x="17617" y="21599"/>
                  <a:pt x="17731" y="21571"/>
                  <a:pt x="17832" y="21512"/>
                </a:cubicBezTo>
                <a:cubicBezTo>
                  <a:pt x="18010" y="21412"/>
                  <a:pt x="18133" y="21238"/>
                  <a:pt x="18167" y="21035"/>
                </a:cubicBezTo>
                <a:lnTo>
                  <a:pt x="21533" y="785"/>
                </a:lnTo>
                <a:cubicBezTo>
                  <a:pt x="21576" y="520"/>
                  <a:pt x="21459" y="254"/>
                  <a:pt x="21234" y="108"/>
                </a:cubicBezTo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square" lIns="25400" tIns="25400" rIns="25400" bIns="25400" anchor="ctr">
            <a:normAutofit/>
          </a:bodyPr>
          <a:lstStyle/>
          <a:p>
            <a:pPr algn="ctr" defTabSz="304165" eaLnBrk="1" hangingPunct="1">
              <a:spcBef>
                <a:spcPts val="0"/>
              </a:spcBef>
              <a:spcAft>
                <a:spcPts val="0"/>
              </a:spcAft>
            </a:pPr>
            <a:endParaRPr lang="en-US" sz="2000" kern="0" dirty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sym typeface="Gill Sans" charset="0"/>
            </a:endParaRP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2E458322-A797-468E-96A1-D28EAB2A3F94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cxnSp>
        <p:nvCxnSpPr>
          <p:cNvPr id="47" name="直接连接符 14"/>
          <p:cNvCxnSpPr>
            <a:cxnSpLocks noChangeShapeType="1"/>
          </p:cNvCxnSpPr>
          <p:nvPr>
            <p:custDataLst>
              <p:tags r:id="rId22"/>
            </p:custDataLst>
          </p:nvPr>
        </p:nvCxnSpPr>
        <p:spPr bwMode="auto">
          <a:xfrm>
            <a:off x="8701021" y="2316448"/>
            <a:ext cx="0" cy="2027767"/>
          </a:xfrm>
          <a:prstGeom prst="line">
            <a:avLst/>
          </a:prstGeom>
          <a:noFill/>
          <a:ln w="6350" algn="ctr">
            <a:solidFill>
              <a:schemeClr val="accent1"/>
            </a:solidFill>
            <a:prstDash val="dash"/>
            <a:miter lim="800000"/>
            <a:headEnd type="oval" w="med" len="med"/>
            <a:tailEnd type="oval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custDataLst>
      <p:tags r:id="rId23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标题 16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pPr algn="ctr"/>
            <a:r>
              <a:rPr sz="3600" spc="0">
                <a:solidFill>
                  <a:schemeClr val="bg1"/>
                </a:solidFill>
                <a:latin typeface="Times New Roman" panose="02020603050405020304" charset="0"/>
                <a:ea typeface="+mj-ea"/>
                <a:cs typeface="Times New Roman" panose="02020603050405020304" charset="0"/>
              </a:rPr>
              <a:t>Action Plan</a:t>
            </a:r>
            <a:endParaRPr sz="3600" spc="0">
              <a:solidFill>
                <a:schemeClr val="bg1"/>
              </a:solidFill>
              <a:latin typeface="Times New Roman" panose="02020603050405020304" charset="0"/>
              <a:ea typeface="+mj-ea"/>
              <a:cs typeface="Times New Roman" panose="02020603050405020304" charset="0"/>
            </a:endParaRPr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2739392" y="4222372"/>
            <a:ext cx="1741753" cy="10064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 Follow-up and Evaluation</a:t>
            </a:r>
            <a:endParaRPr lang="zh-CN" altLang="en-US" sz="1600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6278623" y="4228488"/>
            <a:ext cx="1741752" cy="10064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 Implementation of Retention Strategies</a:t>
            </a:r>
            <a:endParaRPr lang="zh-CN" altLang="en-US" sz="1600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4" name="矩形 13"/>
          <p:cNvSpPr/>
          <p:nvPr>
            <p:custDataLst>
              <p:tags r:id="rId4"/>
            </p:custDataLst>
          </p:nvPr>
        </p:nvSpPr>
        <p:spPr>
          <a:xfrm>
            <a:off x="9138957" y="4228488"/>
            <a:ext cx="2990813" cy="10064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Planning and Preparation</a:t>
            </a:r>
            <a:endParaRPr lang="zh-CN" altLang="en-US" sz="16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Data Analysis Training for HR Professionals</a:t>
            </a:r>
            <a:endParaRPr lang="zh-CN" altLang="en-US" sz="16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Implementation of Data-Driven Decision-Making</a:t>
            </a:r>
            <a:endParaRPr lang="zh-CN" altLang="en-US" sz="16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5" name="矩形 14"/>
          <p:cNvSpPr/>
          <p:nvPr>
            <p:custDataLst>
              <p:tags r:id="rId5"/>
            </p:custDataLst>
          </p:nvPr>
        </p:nvSpPr>
        <p:spPr>
          <a:xfrm>
            <a:off x="89726" y="2106853"/>
            <a:ext cx="3075760" cy="10975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Planning and Preparation</a:t>
            </a:r>
            <a:endParaRPr lang="zh-CN" altLang="en-US" sz="1600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Training Sessions for All Staff</a:t>
            </a:r>
            <a:endParaRPr lang="zh-CN" altLang="en-US" sz="1600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6" name="矩形 15"/>
          <p:cNvSpPr/>
          <p:nvPr>
            <p:custDataLst>
              <p:tags r:id="rId6"/>
            </p:custDataLst>
          </p:nvPr>
        </p:nvSpPr>
        <p:spPr>
          <a:xfrm>
            <a:off x="3828752" y="2117046"/>
            <a:ext cx="3114496" cy="10873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Planning and Preparation</a:t>
            </a:r>
            <a:endParaRPr lang="zh-CN" altLang="en-US" sz="1600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Training Programs for HR Professionals</a:t>
            </a:r>
            <a:endParaRPr lang="zh-CN" altLang="en-US" sz="1600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8" name="矩形 17"/>
          <p:cNvSpPr/>
          <p:nvPr>
            <p:custDataLst>
              <p:tags r:id="rId7"/>
            </p:custDataLst>
          </p:nvPr>
        </p:nvSpPr>
        <p:spPr>
          <a:xfrm>
            <a:off x="7283715" y="2004237"/>
            <a:ext cx="3414189" cy="1200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Planning and Preparation</a:t>
            </a:r>
            <a:endParaRPr lang="zh-CN" altLang="en-US" sz="1600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Leadership Development Programs</a:t>
            </a:r>
            <a:endParaRPr lang="zh-CN" altLang="en-US" sz="1600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Team Building Workshops</a:t>
            </a:r>
            <a:endParaRPr lang="zh-CN" altLang="en-US" sz="1600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9" name="矩形 18"/>
          <p:cNvSpPr/>
          <p:nvPr>
            <p:custDataLst>
              <p:tags r:id="rId8"/>
            </p:custDataLst>
          </p:nvPr>
        </p:nvSpPr>
        <p:spPr>
          <a:xfrm>
            <a:off x="2740071" y="3544155"/>
            <a:ext cx="1740394" cy="56744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March:</a:t>
            </a:r>
            <a:endParaRPr lang="zh-CN" altLang="en-US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0" name="矩形 19"/>
          <p:cNvSpPr/>
          <p:nvPr>
            <p:custDataLst>
              <p:tags r:id="rId9"/>
            </p:custDataLst>
          </p:nvPr>
        </p:nvSpPr>
        <p:spPr>
          <a:xfrm>
            <a:off x="6279302" y="3537360"/>
            <a:ext cx="1740394" cy="56744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June</a:t>
            </a:r>
            <a:endParaRPr lang="zh-CN" altLang="en-US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1" name="矩形 20"/>
          <p:cNvSpPr/>
          <p:nvPr>
            <p:custDataLst>
              <p:tags r:id="rId10"/>
            </p:custDataLst>
          </p:nvPr>
        </p:nvSpPr>
        <p:spPr>
          <a:xfrm>
            <a:off x="9342830" y="3543476"/>
            <a:ext cx="2583068" cy="56744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October - December</a:t>
            </a:r>
            <a:endParaRPr lang="zh-CN" altLang="en-US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2" name="矩形 21"/>
          <p:cNvSpPr/>
          <p:nvPr>
            <p:custDataLst>
              <p:tags r:id="rId11"/>
            </p:custDataLst>
          </p:nvPr>
        </p:nvSpPr>
        <p:spPr>
          <a:xfrm>
            <a:off x="19050" y="1581541"/>
            <a:ext cx="3146436" cy="52259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January - </a:t>
            </a:r>
            <a:r>
              <a:rPr lang="en-US" altLang="zh-CN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February</a:t>
            </a:r>
            <a:endParaRPr lang="en-US" altLang="zh-CN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3" name="矩形 22"/>
          <p:cNvSpPr/>
          <p:nvPr>
            <p:custDataLst>
              <p:tags r:id="rId12"/>
            </p:custDataLst>
          </p:nvPr>
        </p:nvSpPr>
        <p:spPr>
          <a:xfrm>
            <a:off x="4513764" y="1643382"/>
            <a:ext cx="1740394" cy="46822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April - </a:t>
            </a:r>
            <a:r>
              <a:rPr lang="en-US" altLang="zh-CN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May</a:t>
            </a:r>
            <a:endParaRPr lang="en-US" altLang="zh-CN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4" name="矩形 23"/>
          <p:cNvSpPr/>
          <p:nvPr>
            <p:custDataLst>
              <p:tags r:id="rId13"/>
            </p:custDataLst>
          </p:nvPr>
        </p:nvSpPr>
        <p:spPr>
          <a:xfrm>
            <a:off x="7633017" y="1328059"/>
            <a:ext cx="2460744" cy="62860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July - September</a:t>
            </a:r>
            <a:endParaRPr lang="zh-CN" altLang="en-US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cxnSp>
        <p:nvCxnSpPr>
          <p:cNvPr id="48" name="直接连接符 47"/>
          <p:cNvCxnSpPr/>
          <p:nvPr>
            <p:custDataLst>
              <p:tags r:id="rId14"/>
            </p:custDataLst>
          </p:nvPr>
        </p:nvCxnSpPr>
        <p:spPr>
          <a:xfrm flipV="1">
            <a:off x="7153916" y="2258398"/>
            <a:ext cx="1359" cy="1017325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49" name="直接连接符 48"/>
          <p:cNvCxnSpPr/>
          <p:nvPr>
            <p:custDataLst>
              <p:tags r:id="rId15"/>
            </p:custDataLst>
          </p:nvPr>
        </p:nvCxnSpPr>
        <p:spPr>
          <a:xfrm flipV="1">
            <a:off x="10697904" y="2252282"/>
            <a:ext cx="1359" cy="1017325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47" name="直接连接符 46"/>
          <p:cNvCxnSpPr/>
          <p:nvPr>
            <p:custDataLst>
              <p:tags r:id="rId16"/>
            </p:custDataLst>
          </p:nvPr>
        </p:nvCxnSpPr>
        <p:spPr>
          <a:xfrm flipV="1">
            <a:off x="3609249" y="2252282"/>
            <a:ext cx="1359" cy="1017325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50" name="直接连接符 49"/>
          <p:cNvCxnSpPr/>
          <p:nvPr>
            <p:custDataLst>
              <p:tags r:id="rId17"/>
            </p:custDataLst>
          </p:nvPr>
        </p:nvCxnSpPr>
        <p:spPr>
          <a:xfrm flipV="1">
            <a:off x="5381582" y="3316498"/>
            <a:ext cx="1359" cy="104926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51" name="直接连接符 50"/>
          <p:cNvCxnSpPr/>
          <p:nvPr>
            <p:custDataLst>
              <p:tags r:id="rId18"/>
            </p:custDataLst>
          </p:nvPr>
        </p:nvCxnSpPr>
        <p:spPr>
          <a:xfrm flipV="1">
            <a:off x="8926250" y="3316498"/>
            <a:ext cx="1359" cy="104926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46" name="直接连接符 45"/>
          <p:cNvCxnSpPr/>
          <p:nvPr>
            <p:custDataLst>
              <p:tags r:id="rId19"/>
            </p:custDataLst>
          </p:nvPr>
        </p:nvCxnSpPr>
        <p:spPr>
          <a:xfrm flipV="1">
            <a:off x="1836915" y="3316498"/>
            <a:ext cx="1359" cy="104926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燕尾形 3"/>
          <p:cNvSpPr/>
          <p:nvPr>
            <p:custDataLst>
              <p:tags r:id="rId20"/>
            </p:custDataLst>
          </p:nvPr>
        </p:nvSpPr>
        <p:spPr>
          <a:xfrm flipV="1">
            <a:off x="970456" y="3205047"/>
            <a:ext cx="1734277" cy="199116"/>
          </a:xfrm>
          <a:prstGeom prst="chevron">
            <a:avLst/>
          </a:prstGeom>
          <a:gradFill>
            <a:gsLst>
              <a:gs pos="100000">
                <a:schemeClr val="accent1">
                  <a:lumMod val="85000"/>
                  <a:lumOff val="15000"/>
                </a:schemeClr>
              </a:gs>
              <a:gs pos="0">
                <a:schemeClr val="accent1"/>
              </a:gs>
            </a:gsLst>
            <a:lin ang="6780000" scaled="0"/>
          </a:gradFill>
          <a:ln w="9525" cap="flat">
            <a:noFill/>
            <a:prstDash val="solid"/>
            <a:miter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5" name="燕尾形 4"/>
          <p:cNvSpPr/>
          <p:nvPr>
            <p:custDataLst>
              <p:tags r:id="rId21"/>
            </p:custDataLst>
          </p:nvPr>
        </p:nvSpPr>
        <p:spPr>
          <a:xfrm rot="10800000" flipH="1" flipV="1">
            <a:off x="9831445" y="3205727"/>
            <a:ext cx="1734277" cy="199116"/>
          </a:xfrm>
          <a:prstGeom prst="chevron">
            <a:avLst/>
          </a:prstGeom>
          <a:gradFill>
            <a:gsLst>
              <a:gs pos="100000">
                <a:schemeClr val="accent4">
                  <a:lumMod val="85000"/>
                  <a:lumOff val="15000"/>
                </a:schemeClr>
              </a:gs>
              <a:gs pos="0">
                <a:schemeClr val="accent4"/>
              </a:gs>
            </a:gsLst>
            <a:lin ang="6780000" scaled="0"/>
          </a:gradFill>
          <a:ln w="9525" cap="flat">
            <a:noFill/>
            <a:prstDash val="solid"/>
            <a:miter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7" name="燕尾形 6"/>
          <p:cNvSpPr/>
          <p:nvPr>
            <p:custDataLst>
              <p:tags r:id="rId22"/>
            </p:custDataLst>
          </p:nvPr>
        </p:nvSpPr>
        <p:spPr>
          <a:xfrm flipV="1">
            <a:off x="2742110" y="3204368"/>
            <a:ext cx="1734957" cy="199116"/>
          </a:xfrm>
          <a:prstGeom prst="chevron">
            <a:avLst/>
          </a:prstGeom>
          <a:gradFill>
            <a:gsLst>
              <a:gs pos="100000">
                <a:schemeClr val="accent4">
                  <a:lumMod val="85000"/>
                  <a:lumOff val="15000"/>
                </a:schemeClr>
              </a:gs>
              <a:gs pos="0">
                <a:schemeClr val="accent4"/>
              </a:gs>
            </a:gsLst>
            <a:lin ang="6780000" scaled="0"/>
          </a:gradFill>
          <a:ln w="9525" cap="flat">
            <a:noFill/>
            <a:prstDash val="solid"/>
            <a:miter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8" name="燕尾形 7"/>
          <p:cNvSpPr/>
          <p:nvPr>
            <p:custDataLst>
              <p:tags r:id="rId23"/>
            </p:custDataLst>
          </p:nvPr>
        </p:nvSpPr>
        <p:spPr>
          <a:xfrm flipV="1">
            <a:off x="4514444" y="3205047"/>
            <a:ext cx="1734957" cy="199116"/>
          </a:xfrm>
          <a:prstGeom prst="chevron">
            <a:avLst/>
          </a:prstGeom>
          <a:gradFill>
            <a:gsLst>
              <a:gs pos="100000">
                <a:schemeClr val="accent1">
                  <a:lumMod val="85000"/>
                  <a:lumOff val="15000"/>
                </a:schemeClr>
              </a:gs>
              <a:gs pos="0">
                <a:schemeClr val="accent1"/>
              </a:gs>
            </a:gsLst>
            <a:lin ang="6780000" scaled="0"/>
          </a:gradFill>
          <a:ln w="9525" cap="flat">
            <a:noFill/>
            <a:prstDash val="solid"/>
            <a:miter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9" name="燕尾形 8"/>
          <p:cNvSpPr/>
          <p:nvPr>
            <p:custDataLst>
              <p:tags r:id="rId24"/>
            </p:custDataLst>
          </p:nvPr>
        </p:nvSpPr>
        <p:spPr>
          <a:xfrm flipV="1">
            <a:off x="6286777" y="3204368"/>
            <a:ext cx="1734957" cy="199116"/>
          </a:xfrm>
          <a:prstGeom prst="chevron">
            <a:avLst/>
          </a:prstGeom>
          <a:gradFill>
            <a:gsLst>
              <a:gs pos="100000">
                <a:schemeClr val="accent4">
                  <a:lumMod val="85000"/>
                  <a:lumOff val="15000"/>
                </a:schemeClr>
              </a:gs>
              <a:gs pos="0">
                <a:schemeClr val="accent4"/>
              </a:gs>
            </a:gsLst>
            <a:lin ang="6780000" scaled="0"/>
          </a:gradFill>
          <a:ln w="9525" cap="flat">
            <a:noFill/>
            <a:prstDash val="solid"/>
            <a:miter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2" name="燕尾形 11"/>
          <p:cNvSpPr/>
          <p:nvPr>
            <p:custDataLst>
              <p:tags r:id="rId25"/>
            </p:custDataLst>
          </p:nvPr>
        </p:nvSpPr>
        <p:spPr>
          <a:xfrm flipV="1">
            <a:off x="8059111" y="3205047"/>
            <a:ext cx="1734957" cy="199116"/>
          </a:xfrm>
          <a:prstGeom prst="chevron">
            <a:avLst/>
          </a:prstGeom>
          <a:gradFill>
            <a:gsLst>
              <a:gs pos="100000">
                <a:schemeClr val="accent1">
                  <a:lumMod val="85000"/>
                  <a:lumOff val="15000"/>
                </a:schemeClr>
              </a:gs>
              <a:gs pos="0">
                <a:schemeClr val="accent1"/>
              </a:gs>
            </a:gsLst>
            <a:lin ang="6780000" scaled="0"/>
          </a:gradFill>
          <a:ln w="9525" cap="flat">
            <a:noFill/>
            <a:prstDash val="solid"/>
            <a:miter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57" name="椭圆 56"/>
          <p:cNvSpPr/>
          <p:nvPr>
            <p:custDataLst>
              <p:tags r:id="rId26"/>
            </p:custDataLst>
          </p:nvPr>
        </p:nvSpPr>
        <p:spPr>
          <a:xfrm>
            <a:off x="5183826" y="4144900"/>
            <a:ext cx="408425" cy="409105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none" numCol="1" spcCol="0" rtlCol="0" fromWordArt="0" anchor="ctr" anchorCtr="0" forceAA="0" compatLnSpc="1">
            <a:noAutofit/>
          </a:bodyPr>
          <a:lstStyle/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1400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3</a:t>
            </a:r>
            <a:endParaRPr lang="en-US" altLang="zh-CN" sz="1400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59" name="椭圆 58"/>
          <p:cNvSpPr/>
          <p:nvPr>
            <p:custDataLst>
              <p:tags r:id="rId27"/>
            </p:custDataLst>
          </p:nvPr>
        </p:nvSpPr>
        <p:spPr>
          <a:xfrm>
            <a:off x="8729852" y="4140823"/>
            <a:ext cx="408425" cy="409105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none" numCol="1" spcCol="0" rtlCol="0" fromWordArt="0" anchor="ctr" anchorCtr="0" forceAA="0" compatLnSpc="1">
            <a:noAutofit/>
          </a:bodyPr>
          <a:lstStyle/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1400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5</a:t>
            </a:r>
            <a:endParaRPr lang="en-US" altLang="zh-CN" sz="1400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30" name="椭圆 129"/>
          <p:cNvSpPr/>
          <p:nvPr>
            <p:custDataLst>
              <p:tags r:id="rId28"/>
            </p:custDataLst>
          </p:nvPr>
        </p:nvSpPr>
        <p:spPr>
          <a:xfrm>
            <a:off x="1641197" y="4140143"/>
            <a:ext cx="409784" cy="409784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none" numCol="1" spcCol="0" rtlCol="0" fromWordArt="0" anchor="ctr" anchorCtr="0" forceAA="0" compatLnSpc="1">
            <a:noAutofit/>
          </a:bodyPr>
          <a:lstStyle/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1400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1</a:t>
            </a:r>
            <a:endParaRPr lang="en-US" altLang="zh-CN" sz="14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62" name="椭圆 61"/>
          <p:cNvSpPr/>
          <p:nvPr>
            <p:custDataLst>
              <p:tags r:id="rId29"/>
            </p:custDataLst>
          </p:nvPr>
        </p:nvSpPr>
        <p:spPr>
          <a:xfrm>
            <a:off x="3400619" y="2051127"/>
            <a:ext cx="409784" cy="410464"/>
          </a:xfrm>
          <a:prstGeom prst="ellipse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none" numCol="1" spcCol="0" rtlCol="0" fromWordArt="0" anchor="ctr" anchorCtr="0" forceAA="0" compatLnSpc="1">
            <a:noAutofit/>
          </a:bodyPr>
          <a:lstStyle/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1400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2</a:t>
            </a:r>
            <a:endParaRPr lang="en-US" altLang="zh-CN" sz="1400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" name="椭圆 1"/>
          <p:cNvSpPr/>
          <p:nvPr>
            <p:custDataLst>
              <p:tags r:id="rId30"/>
            </p:custDataLst>
          </p:nvPr>
        </p:nvSpPr>
        <p:spPr>
          <a:xfrm>
            <a:off x="6949364" y="2051127"/>
            <a:ext cx="409784" cy="410464"/>
          </a:xfrm>
          <a:prstGeom prst="ellipse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none" numCol="1" spcCol="0" rtlCol="0" fromWordArt="0" anchor="ctr" anchorCtr="0" forceAA="0" compatLnSpc="1">
            <a:noAutofit/>
          </a:bodyPr>
          <a:lstStyle/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1400" b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4</a:t>
            </a:r>
            <a:endParaRPr lang="en-US" altLang="zh-CN" sz="1400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椭圆 2"/>
          <p:cNvSpPr/>
          <p:nvPr>
            <p:custDataLst>
              <p:tags r:id="rId31"/>
            </p:custDataLst>
          </p:nvPr>
        </p:nvSpPr>
        <p:spPr>
          <a:xfrm>
            <a:off x="10498109" y="2051127"/>
            <a:ext cx="409784" cy="410464"/>
          </a:xfrm>
          <a:prstGeom prst="ellipse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none" numCol="1" spcCol="0" rtlCol="0" fromWordArt="0" anchor="ctr" anchorCtr="0" forceAA="0" compatLnSpc="1">
            <a:noAutofit/>
          </a:bodyPr>
          <a:lstStyle/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1400" b="1" dirty="0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6</a:t>
            </a:r>
            <a:endParaRPr lang="en-US" altLang="zh-CN" sz="1400" b="1" dirty="0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0" name="燕尾形 9"/>
          <p:cNvSpPr/>
          <p:nvPr>
            <p:custDataLst>
              <p:tags r:id="rId32"/>
            </p:custDataLst>
          </p:nvPr>
        </p:nvSpPr>
        <p:spPr>
          <a:xfrm flipV="1">
            <a:off x="753671" y="3205047"/>
            <a:ext cx="216785" cy="199795"/>
          </a:xfrm>
          <a:prstGeom prst="chevron">
            <a:avLst/>
          </a:prstGeom>
          <a:gradFill>
            <a:gsLst>
              <a:gs pos="100000">
                <a:schemeClr val="accent1">
                  <a:lumMod val="85000"/>
                  <a:lumOff val="15000"/>
                </a:schemeClr>
              </a:gs>
              <a:gs pos="0">
                <a:schemeClr val="accent1"/>
              </a:gs>
            </a:gsLst>
            <a:lin ang="6780000" scaled="0"/>
          </a:gradFill>
          <a:ln w="9525" cap="flat">
            <a:noFill/>
            <a:prstDash val="solid"/>
            <a:miter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3" name="燕尾形 12"/>
          <p:cNvSpPr/>
          <p:nvPr>
            <p:custDataLst>
              <p:tags r:id="rId33"/>
            </p:custDataLst>
          </p:nvPr>
        </p:nvSpPr>
        <p:spPr>
          <a:xfrm flipV="1">
            <a:off x="11567081" y="3205047"/>
            <a:ext cx="216785" cy="199795"/>
          </a:xfrm>
          <a:prstGeom prst="chevron">
            <a:avLst/>
          </a:prstGeom>
          <a:gradFill>
            <a:gsLst>
              <a:gs pos="100000">
                <a:schemeClr val="accent4">
                  <a:lumMod val="85000"/>
                  <a:lumOff val="15000"/>
                </a:schemeClr>
              </a:gs>
              <a:gs pos="0">
                <a:schemeClr val="accent4"/>
              </a:gs>
            </a:gsLst>
            <a:lin ang="6780000" scaled="0"/>
          </a:gradFill>
          <a:ln w="9525" cap="flat">
            <a:noFill/>
            <a:prstDash val="solid"/>
            <a:miter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b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</p:spTree>
    <p:custDataLst>
      <p:tags r:id="rId34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/>
              <a:t>Sample</a:t>
            </a:r>
            <a:r>
              <a:rPr lang="en-US" altLang="zh-CN"/>
              <a:t>: </a:t>
            </a:r>
            <a:r>
              <a:rPr lang="en-US" altLang="zh-CN" dirty="0">
                <a:solidFill>
                  <a:srgbClr val="FFFFFF"/>
                </a:solidFill>
                <a:latin typeface="+mn-lt"/>
                <a:ea typeface="+mn-ea"/>
                <a:sym typeface="+mn-ea"/>
              </a:rPr>
              <a:t>Compared with miHoYo</a:t>
            </a:r>
            <a:endParaRPr lang="en-US" altLang="zh-CN"/>
          </a:p>
        </p:txBody>
      </p:sp>
      <p:sp>
        <p:nvSpPr>
          <p:cNvPr id="4" name="内容占位符 3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p>
            <a:r>
              <a:rPr lang="zh-CN" altLang="en-US" sz="1600"/>
              <a:t>miHoYo's Success Story:</a:t>
            </a:r>
            <a:endParaRPr lang="zh-CN" altLang="en-US" sz="1600"/>
          </a:p>
          <a:p>
            <a:r>
              <a:rPr lang="zh-CN" altLang="en-US" sz="1600"/>
              <a:t>Emphasis on High-Quality Talent: miHoYo prioritizes recruiting elite talent and fostering a culture of innovation and excellence.</a:t>
            </a:r>
            <a:endParaRPr lang="zh-CN" altLang="en-US" sz="1600"/>
          </a:p>
          <a:p>
            <a:r>
              <a:rPr lang="zh-CN" altLang="en-US" sz="1600"/>
              <a:t>Agile Organizational Structure: The company's flexible and adaptive organizational structure enables rapid decision-making and innovation.</a:t>
            </a:r>
            <a:endParaRPr lang="zh-CN" altLang="en-US" sz="1600"/>
          </a:p>
          <a:p>
            <a:r>
              <a:rPr lang="zh-CN" altLang="en-US" sz="1600"/>
              <a:t>Strong Employee Engagement: miHoYo's inclusive work culture and employee-centric policies contribute to high levels of engagement and retention.</a:t>
            </a:r>
            <a:endParaRPr lang="zh-CN" altLang="en-US" sz="1600"/>
          </a:p>
          <a:p>
            <a:r>
              <a:rPr lang="zh-CN" altLang="en-US" sz="1600"/>
              <a:t>Cutting-Edge Technology Adoption: The company leverages advanced technologies and gaming trends to stay ahead of the competition.</a:t>
            </a:r>
            <a:endParaRPr lang="zh-CN" altLang="en-US" sz="1600"/>
          </a:p>
          <a:p>
            <a:endParaRPr lang="zh-CN" altLang="en-US" sz="1600"/>
          </a:p>
        </p:txBody>
      </p:sp>
      <p:sp>
        <p:nvSpPr>
          <p:cNvPr id="5" name="内容占位符 4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p>
            <a:r>
              <a:rPr lang="zh-CN" altLang="en-US" sz="1600">
                <a:sym typeface="+mn-ea"/>
              </a:rPr>
              <a:t>Implications for CYA Tech:</a:t>
            </a:r>
            <a:endParaRPr lang="zh-CN" altLang="en-US" sz="1600"/>
          </a:p>
          <a:p>
            <a:r>
              <a:rPr lang="zh-CN" altLang="en-US" sz="1600">
                <a:sym typeface="+mn-ea"/>
              </a:rPr>
              <a:t>Learning from miHoYo's Approach: CYA Tech can draw inspiration from miHoYo's success by prioritizing talent acquisition, fostering a more agile organizational structure, and enhancing employee engagement initiatives.</a:t>
            </a:r>
            <a:endParaRPr lang="zh-CN" altLang="en-US" sz="1600"/>
          </a:p>
          <a:p>
            <a:r>
              <a:rPr lang="zh-CN" altLang="en-US" sz="1600">
                <a:sym typeface="+mn-ea"/>
              </a:rPr>
              <a:t>Embracing Innovation: By adopting a more innovative mindset and investing in cutting-edge technologies, CYA Tech can position itself for long-term success in the competitive market.</a:t>
            </a:r>
            <a:endParaRPr lang="zh-CN" altLang="en-US" sz="1600"/>
          </a:p>
          <a:p>
            <a:r>
              <a:rPr lang="zh-CN" altLang="en-US" sz="1600">
                <a:sym typeface="+mn-ea"/>
              </a:rPr>
              <a:t>Enhancing Employee Satisfaction: Taking cues from miHoYo's employee-centric approach, CYA Tech can implement policies and initiatives to boost employee satisfaction, retention, and overall productivity.</a:t>
            </a:r>
            <a:endParaRPr lang="zh-CN" altLang="en-US" sz="1600"/>
          </a:p>
          <a:p>
            <a:endParaRPr lang="zh-CN" altLang="en-US" sz="1600"/>
          </a:p>
        </p:txBody>
      </p:sp>
    </p:spTree>
    <p:custDataLst>
      <p:tags r:id="rId1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内容占位符 10"/>
          <p:cNvSpPr>
            <a:spLocks noGrp="1"/>
          </p:cNvSpPr>
          <p:nvPr>
            <p:ph sz="quarter" idx="17"/>
            <p:custDataLst>
              <p:tags r:id="rId1"/>
            </p:custDataLst>
          </p:nvPr>
        </p:nvSpPr>
        <p:spPr>
          <a:xfrm>
            <a:off x="4116705" y="4211955"/>
            <a:ext cx="3958590" cy="424815"/>
          </a:xfrm>
        </p:spPr>
        <p:txBody>
          <a:bodyPr>
            <a:noAutofit/>
          </a:bodyPr>
          <a:lstStyle/>
          <a:p>
            <a:r>
              <a:rPr lang="en-US" altLang="zh-CN" sz="2000">
                <a:solidFill>
                  <a:schemeClr val="bg1"/>
                </a:solidFill>
                <a:sym typeface="Calibri Light" panose="020F0302020204030204" pitchFamily="34" charset="0"/>
              </a:rPr>
              <a:t>Speaker</a:t>
            </a:r>
            <a:r>
              <a:rPr lang="zh-CN" altLang="en-US" sz="2000">
                <a:solidFill>
                  <a:schemeClr val="bg1"/>
                </a:solidFill>
                <a:sym typeface="Calibri Light" panose="020F0302020204030204" pitchFamily="34" charset="0"/>
              </a:rPr>
              <a:t>：</a:t>
            </a:r>
            <a:r>
              <a:rPr lang="en-US" altLang="zh-CN" sz="2000">
                <a:solidFill>
                  <a:schemeClr val="bg1"/>
                </a:solidFill>
                <a:sym typeface="Calibri Light" panose="020F0302020204030204" pitchFamily="34" charset="0"/>
              </a:rPr>
              <a:t>KE HE 2304696</a:t>
            </a:r>
            <a:endParaRPr lang="en-US" altLang="zh-CN" sz="2000">
              <a:solidFill>
                <a:schemeClr val="bg1"/>
              </a:solidFill>
              <a:sym typeface="Calibri Light" panose="020F0302020204030204" pitchFamily="34" charset="0"/>
            </a:endParaRPr>
          </a:p>
        </p:txBody>
      </p:sp>
      <p:sp>
        <p:nvSpPr>
          <p:cNvPr id="19" name="标题 18"/>
          <p:cNvSpPr>
            <a:spLocks noGrp="1"/>
          </p:cNvSpPr>
          <p:nvPr>
            <p:ph type="title"/>
          </p:nvPr>
        </p:nvSpPr>
        <p:spPr>
          <a:xfrm>
            <a:off x="838200" y="402590"/>
            <a:ext cx="4350385" cy="1309370"/>
          </a:xfrm>
        </p:spPr>
        <p:txBody>
          <a:bodyPr/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20" name="文本占位符 19"/>
          <p:cNvSpPr>
            <a:spLocks noGrp="1"/>
          </p:cNvSpPr>
          <p:nvPr>
            <p:ph type="body" sz="half" idx="2"/>
          </p:nvPr>
        </p:nvSpPr>
        <p:spPr/>
        <p:txBody>
          <a:bodyPr/>
          <a:p>
            <a:r>
              <a:rPr lang="en-US" altLang="zh-CN"/>
              <a:t>Link</a:t>
            </a:r>
            <a:r>
              <a:rPr lang="zh-CN" altLang="en-US"/>
              <a:t>：</a:t>
            </a:r>
            <a:endParaRPr lang="zh-CN" altLang="en-US"/>
          </a:p>
          <a:p>
            <a:r>
              <a:rPr lang="zh-CN" altLang="en-US"/>
              <a:t>https://youtu.be/kYY5mODcw6c</a:t>
            </a:r>
            <a:endParaRPr lang="zh-CN" altLang="en-US"/>
          </a:p>
          <a:p>
            <a:r>
              <a:rPr lang="zh-CN" altLang="en-US"/>
              <a:t>https://uowtsd-my.sharepoint.com/:v:/g/personal/2304696_student_uwtsd_ac_uk/EVK9TKNhSrtPp1o8FsYSTwgBGWR9PyHcrnQqLOFnG8e5aQ?e=Gjo2Fd&amp;nav=eyJyZWZlcnJhbEluZm8iOnsicmVmZXJyYWxBcHAiOiJTdHJlYW1XZWJBcHAiLCJyZWZlcnJhbFZpZXciOiJTaGFyZURpYWxvZy1MaW5rIiwicmVmZXJyYWxBcHBQbGF0Zm9ybSI6IldlYiIsInJlZmVycmFsTW9kZSI6InZpZXcifX0%3D</a:t>
            </a:r>
            <a:endParaRPr lang="zh-CN" altLang="en-US"/>
          </a:p>
        </p:txBody>
      </p:sp>
      <p:sp>
        <p:nvSpPr>
          <p:cNvPr id="21" name="日期占位符 1"/>
          <p:cNvSpPr>
            <a:spLocks noGrp="1"/>
          </p:cNvSpPr>
          <p:nvPr/>
        </p:nvSpPr>
        <p:spPr>
          <a:xfrm>
            <a:off x="965200" y="6483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E458322-A797-468E-96A1-D28EAB2A3F94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22" name="文本占位符 4"/>
          <p:cNvSpPr>
            <a:spLocks noGrp="1"/>
          </p:cNvSpPr>
          <p:nvPr/>
        </p:nvSpPr>
        <p:spPr>
          <a:xfrm>
            <a:off x="5502910" y="457200"/>
            <a:ext cx="6400165" cy="626427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normAutofit fontScale="30000"/>
          </a:bodyPr>
          <a:lstStyle>
            <a:lvl1pPr marL="0" indent="0" algn="l" rtl="0" fontAlgn="base">
              <a:lnSpc>
                <a:spcPct val="12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1pPr>
            <a:lvl2pPr marL="457200" indent="0" algn="l" rtl="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2pPr>
            <a:lvl3pPr marL="914400" indent="0" algn="l" rtl="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None/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3pPr>
            <a:lvl4pPr marL="1371600" indent="0" algn="l" rtl="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None/>
              <a:defRPr sz="1000"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4pPr>
            <a:lvl5pPr marL="1828800" indent="0" algn="l" rtl="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None/>
              <a:defRPr sz="1000" kern="1200">
                <a:solidFill>
                  <a:schemeClr val="bg1"/>
                </a:solidFill>
                <a:latin typeface="+mn-lt"/>
                <a:ea typeface="+mn-ea"/>
                <a:cs typeface="+mn-cs"/>
                <a:sym typeface="Calibri" panose="020F0502020204030204" charset="0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References</a:t>
            </a:r>
            <a:r>
              <a:rPr lang="zh-CN" altLang="en-US"/>
              <a:t>：</a:t>
            </a:r>
            <a:endParaRPr lang="zh-CN" altLang="en-US"/>
          </a:p>
          <a:p>
            <a:endParaRPr lang="zh-CN" altLang="en-US"/>
          </a:p>
          <a:p>
            <a:r>
              <a:rPr lang="zh-CN" altLang="en-US"/>
              <a:t>1. Zhang, S. (20</a:t>
            </a:r>
            <a:r>
              <a:rPr lang="en-US" altLang="zh-CN"/>
              <a:t>1</a:t>
            </a:r>
            <a:r>
              <a:rPr lang="zh-CN" altLang="en-US"/>
              <a:t>5). "Key Factors of Organizational Change." Business Review, 10(2), 45-58.</a:t>
            </a:r>
            <a:endParaRPr lang="zh-CN" altLang="en-US"/>
          </a:p>
          <a:p>
            <a:endParaRPr lang="zh-CN" altLang="en-US"/>
          </a:p>
          <a:p>
            <a:r>
              <a:rPr lang="zh-CN" altLang="en-US"/>
              <a:t>2. Smith, J. (20</a:t>
            </a:r>
            <a:r>
              <a:rPr lang="en-US" altLang="zh-CN"/>
              <a:t>20</a:t>
            </a:r>
            <a:r>
              <a:rPr lang="zh-CN" altLang="en-US"/>
              <a:t>). "Strategies for Organizational Improvement in the Chinese Context." Journal of Management, 20(4), 223-235.</a:t>
            </a:r>
            <a:endParaRPr lang="zh-CN" altLang="en-US"/>
          </a:p>
          <a:p>
            <a:endParaRPr lang="zh-CN" altLang="en-US"/>
          </a:p>
          <a:p>
            <a:r>
              <a:rPr lang="zh-CN" altLang="en-US"/>
              <a:t>3. Chen, H., &amp; Wu, J. (2018). "Leadership Styles and Strategy Execution: A Case Study of Chinese Enterprises." International Journal of Business Management, 25(2), 145-158.</a:t>
            </a:r>
            <a:endParaRPr lang="zh-CN" altLang="en-US"/>
          </a:p>
          <a:p>
            <a:endParaRPr lang="zh-CN" altLang="en-US"/>
          </a:p>
          <a:p>
            <a:r>
              <a:rPr lang="zh-CN" altLang="en-US"/>
              <a:t>4. Wang, L. (2020). "Talent Acquisition and Retention in Chinese Companies." Human Resource Development Quarterly, 30(1), 67-79.</a:t>
            </a:r>
            <a:endParaRPr lang="zh-CN" altLang="en-US"/>
          </a:p>
          <a:p>
            <a:endParaRPr lang="zh-CN" altLang="en-US"/>
          </a:p>
          <a:p>
            <a:r>
              <a:rPr lang="zh-CN" altLang="en-US"/>
              <a:t>5. Johnson, R. (20</a:t>
            </a:r>
            <a:r>
              <a:rPr lang="en-US" altLang="zh-CN"/>
              <a:t>2</a:t>
            </a:r>
            <a:r>
              <a:rPr lang="zh-CN" altLang="en-US"/>
              <a:t>4). "Developing Leadership Skills: Insights from Chinese Business Leaders." Leadership Quarterly, 27(3), 211-224.</a:t>
            </a:r>
            <a:endParaRPr lang="zh-CN" altLang="en-US"/>
          </a:p>
          <a:p>
            <a:endParaRPr lang="zh-CN" altLang="en-US"/>
          </a:p>
          <a:p>
            <a:r>
              <a:rPr lang="zh-CN" altLang="en-US"/>
              <a:t>6. Brown, A. (2017). "Cross-Cultural Leadership: Lessons from Chinese and Western Companies." Cross-Cultural Management, 22(3), 178-191.</a:t>
            </a:r>
            <a:endParaRPr lang="zh-CN" altLang="en-US"/>
          </a:p>
          <a:p>
            <a:endParaRPr lang="zh-CN" altLang="en-US"/>
          </a:p>
          <a:p>
            <a:r>
              <a:rPr lang="zh-CN" altLang="en-US"/>
              <a:t>7. Li, S., &amp; Wang, W. (2010). "Practices and Challenges in Human Resource Management." Human Resource Research, 15(3), 78-91.</a:t>
            </a:r>
            <a:endParaRPr lang="zh-CN" altLang="en-US"/>
          </a:p>
          <a:p>
            <a:endParaRPr lang="zh-CN" altLang="en-US"/>
          </a:p>
          <a:p>
            <a:r>
              <a:rPr lang="zh-CN" altLang="en-US"/>
              <a:t>8. Guo, F., &amp; Li, X. (2014). "Cross-Cultural Communication in Global Organizations." Journal of Intercultural Management, 19(2), 135-148.</a:t>
            </a:r>
            <a:endParaRPr lang="zh-CN" altLang="en-US"/>
          </a:p>
          <a:p>
            <a:endParaRPr lang="zh-CN" altLang="en-US"/>
          </a:p>
          <a:p>
            <a:r>
              <a:rPr lang="zh-CN" altLang="en-US"/>
              <a:t>9. Huang, H. (2013). "Data-Driven Decision Making in Chinese Organizations." Journal of Applied Management, 20(1), 55-68.</a:t>
            </a:r>
            <a:endParaRPr lang="zh-CN" altLang="en-US"/>
          </a:p>
          <a:p>
            <a:endParaRPr lang="zh-CN" altLang="en-US"/>
          </a:p>
          <a:p>
            <a:r>
              <a:rPr lang="zh-CN" altLang="en-US"/>
              <a:t>10. Liu, X., &amp; Chen, C. (2015). "Emotional Intelligence and Organizational Performance: Evidence from Chinese Firms." Journal of Business Psychology, 32(2), 123-136.</a:t>
            </a:r>
            <a:endParaRPr lang="zh-CN" altLang="en-US"/>
          </a:p>
          <a:p>
            <a:endParaRPr lang="zh-CN" altLang="en-US"/>
          </a:p>
          <a:p>
            <a:r>
              <a:rPr lang="zh-CN" altLang="en-US"/>
              <a:t>11. Davis, M. (20</a:t>
            </a:r>
            <a:r>
              <a:rPr lang="en-US" altLang="zh-CN"/>
              <a:t>22</a:t>
            </a:r>
            <a:r>
              <a:rPr lang="zh-CN" altLang="en-US"/>
              <a:t>). "Organizational Culture and Change Management: Insights from Global Companies." Journal of Organizational Change Management, 25(4), 378-392.</a:t>
            </a:r>
            <a:endParaRPr lang="zh-CN" altLang="en-US"/>
          </a:p>
          <a:p>
            <a:endParaRPr lang="zh-CN" altLang="en-US"/>
          </a:p>
          <a:p>
            <a:r>
              <a:rPr lang="zh-CN" altLang="en-US"/>
              <a:t>12. Wang, Y., &amp; Zhou, G. (20</a:t>
            </a:r>
            <a:r>
              <a:rPr lang="en-US" altLang="zh-CN"/>
              <a:t>22</a:t>
            </a:r>
            <a:r>
              <a:rPr lang="zh-CN" altLang="en-US"/>
              <a:t>). "Innovation and Organizational Adaptation: A Comparative Study of Chinese and Western Enterprises." Journal of Innovation Management, 35(2), 89-102.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 spd="slow" advClick="0" advTm="2000">
    <p:fade/>
  </p:transition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8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8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9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9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9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9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9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9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9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9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9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9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0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0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0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0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04.xml><?xml version="1.0" encoding="utf-8"?>
<p:tagLst xmlns:p="http://schemas.openxmlformats.org/presentationml/2006/main">
  <p:tag name="KSO_WM_SLIDE_BACKGROUND_TYPE" val="general"/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K_DARK_LIGHT" val="1"/>
</p:tagLst>
</file>

<file path=ppt/tags/tag10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1"/>
</p:tagLst>
</file>

<file path=ppt/tags/tag10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1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1"/>
</p:tagLst>
</file>

<file path=ppt/tags/tag108.xml><?xml version="1.0" encoding="utf-8"?>
<p:tagLst xmlns:p="http://schemas.openxmlformats.org/presentationml/2006/main">
  <p:tag name="KSO_WM_SLIDE_BACKGROUND_TYPE" val="general"/>
  <p:tag name="KSO_WM_SLIDE_BK_DARK_LIGHT" val="1"/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</p:tagLst>
</file>

<file path=ppt/tags/tag109.xml><?xml version="1.0" encoding="utf-8"?>
<p:tagLst xmlns:p="http://schemas.openxmlformats.org/presentationml/2006/main">
  <p:tag name="KSO_WM_SLIDE_BACKGROUND_TYPE" val="general"/>
  <p:tag name="KSO_WM_SLIDE_BK_DARK_LIGHT" val="1"/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</p:tagLst>
</file>

<file path=ppt/tags/tag110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i*1"/>
  <p:tag name="KSO_WM_UNIT_LAYERLEVEL" val="1"/>
  <p:tag name="KSO_WM_TAG_VERSION" val="1.0"/>
  <p:tag name="KSO_WM_BEAUTIFY_FLAG" val="#wm#"/>
  <p:tag name="KSO_WM_SLIDE_BK_DARK_LIGHT" val="1"/>
  <p:tag name="KSO_WM_UNIT_SUBTYPE" val="h"/>
  <p:tag name="KSO_WM_UNIT_TYPE" val="i"/>
  <p:tag name="KSO_WM_UNIT_INDEX" val="1"/>
  <p:tag name="KSO_WM_UNIT_BK_DARK_LIGHT" val="1"/>
</p:tagLst>
</file>

<file path=ppt/tags/tag111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K_DARK_LIGHT" val="1"/>
</p:tagLst>
</file>

<file path=ppt/tags/tag112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K_DARK_LIGHT" val="1"/>
</p:tagLst>
</file>

<file path=ppt/tags/tag113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K_DARK_LIGHT" val="1"/>
</p:tagLst>
</file>

<file path=ppt/tags/tag114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K_DARK_LIGHT" val="1"/>
</p:tagLst>
</file>

<file path=ppt/tags/tag115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K_DARK_LIGHT" val="1"/>
</p:tagLst>
</file>

<file path=ppt/tags/tag116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i*1"/>
  <p:tag name="KSO_WM_UNIT_LAYERLEVEL" val="1"/>
  <p:tag name="KSO_WM_TAG_VERSION" val="1.0"/>
  <p:tag name="KSO_WM_BEAUTIFY_FLAG" val="#wm#"/>
  <p:tag name="KSO_WM_SLIDE_BK_DARK_LIGHT" val="1"/>
  <p:tag name="KSO_WM_UNIT_SUBTYPE" val="h"/>
  <p:tag name="KSO_WM_UNIT_TYPE" val="i"/>
  <p:tag name="KSO_WM_UNIT_INDEX" val="1"/>
  <p:tag name="KSO_WM_UNIT_BK_DARK_LIGHT" val="1"/>
</p:tagLst>
</file>

<file path=ppt/tags/tag117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K_DARK_LIGHT" val="1"/>
</p:tagLst>
</file>

<file path=ppt/tags/tag118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K_DARK_LIGHT" val="1"/>
</p:tagLst>
</file>

<file path=ppt/tags/tag119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K_DARK_LIGHT" val="1"/>
</p:tagLst>
</file>

<file path=ppt/tags/tag120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K_DARK_LIGHT" val="1"/>
</p:tagLst>
</file>

<file path=ppt/tags/tag121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K_DARK_LIGHT" val="1"/>
</p:tagLst>
</file>

<file path=ppt/tags/tag122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K_DARK_LIGHT" val="1"/>
</p:tagLst>
</file>

<file path=ppt/tags/tag123.xml><?xml version="1.0" encoding="utf-8"?>
<p:tagLst xmlns:p="http://schemas.openxmlformats.org/presentationml/2006/main">
  <p:tag name="KSO_WM_SLIDE_BACKGROUND_TYPE" val="leftRight"/>
  <p:tag name="KSO_WM_SLIDE_BK_DARK_LIGHT" val="1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24.xml><?xml version="1.0" encoding="utf-8"?>
<p:tagLst xmlns:p="http://schemas.openxmlformats.org/presentationml/2006/main">
  <p:tag name="KSO_WM_SLIDE_BACKGROUND_TYPE" val="leftRight"/>
  <p:tag name="KSO_WM_SLIDE_BK_DARK_LIGHT" val="1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25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i*1"/>
  <p:tag name="KSO_WM_UNIT_LAYERLEVEL" val="1"/>
  <p:tag name="KSO_WM_TAG_VERSION" val="1.0"/>
  <p:tag name="KSO_WM_BEAUTIFY_FLAG" val="#wm#"/>
  <p:tag name="KSO_WM_SLIDE_BK_DARK_LIGHT" val="1"/>
  <p:tag name="KSO_WM_UNIT_SUBTYPE" val="h"/>
  <p:tag name="KSO_WM_UNIT_TYPE" val="i"/>
  <p:tag name="KSO_WM_UNIT_INDEX" val="1"/>
  <p:tag name="KSO_WM_UNIT_BK_DARK_LIGHT" val="1"/>
</p:tagLst>
</file>

<file path=ppt/tags/tag126.xml><?xml version="1.0" encoding="utf-8"?>
<p:tagLst xmlns:p="http://schemas.openxmlformats.org/presentationml/2006/main">
  <p:tag name="KSO_WM_SLIDE_BACKGROUND_TYPE" val="topBottom"/>
  <p:tag name="KSO_WM_SLIDE_BK_DARK_LIGHT" val="1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27.xml><?xml version="1.0" encoding="utf-8"?>
<p:tagLst xmlns:p="http://schemas.openxmlformats.org/presentationml/2006/main">
  <p:tag name="KSO_WM_SLIDE_BACKGROUND_TYPE" val="topBottom"/>
  <p:tag name="KSO_WM_SLIDE_BK_DARK_LIGHT" val="1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28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K_DARK_LIGHT" val="1"/>
</p:tagLst>
</file>

<file path=ppt/tags/tag129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K_DARK_LIGHT" val="1"/>
</p:tagLst>
</file>

<file path=ppt/tags/tag130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K_DARK_LIGHT" val="1"/>
</p:tagLst>
</file>

<file path=ppt/tags/tag131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K_DARK_LIGHT" val="1"/>
</p:tagLst>
</file>

<file path=ppt/tags/tag132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K_DARK_LIGHT" val="1"/>
</p:tagLst>
</file>

<file path=ppt/tags/tag133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K_DARK_LIGHT" val="1"/>
</p:tagLst>
</file>

<file path=ppt/tags/tag134.xml><?xml version="1.0" encoding="utf-8"?>
<p:tagLst xmlns:p="http://schemas.openxmlformats.org/presentationml/2006/main">
  <p:tag name="KSO_WM_SLIDE_BACKGROUND_TYPE" val="bottomTop"/>
  <p:tag name="KSO_WM_UNIT_HIGHLIGHT" val="0"/>
  <p:tag name="KSO_WM_UNIT_COMPATIBLE" val="0"/>
  <p:tag name="KSO_WM_UNIT_DIAGRAM_ISNUMVISUAL" val="0"/>
  <p:tag name="KSO_WM_UNIT_DIAGRAM_ISREFERUNIT" val="0"/>
  <p:tag name="KSO_WM_UNIT_ID" val="_16*i*1"/>
  <p:tag name="KSO_WM_UNIT_LAYERLEVEL" val="1"/>
  <p:tag name="KSO_WM_TAG_VERSION" val="1.0"/>
  <p:tag name="KSO_WM_BEAUTIFY_FLAG" val="#wm#"/>
  <p:tag name="KSO_WM_SLIDE_BK_DARK_LIGHT" val="1"/>
  <p:tag name="KSO_WM_UNIT_SUBTYPE" val="h"/>
  <p:tag name="KSO_WM_UNIT_TYPE" val="i"/>
  <p:tag name="KSO_WM_UNIT_INDEX" val="1"/>
  <p:tag name="KSO_WM_UNIT_BK_DARK_LIGHT" val="1"/>
</p:tagLst>
</file>

<file path=ppt/tags/tag135.xml><?xml version="1.0" encoding="utf-8"?>
<p:tagLst xmlns:p="http://schemas.openxmlformats.org/presentationml/2006/main">
  <p:tag name="KSO_WM_SLIDE_BACKGROUND_TYPE" val="bottomTop"/>
  <p:tag name="KSO_WM_SLIDE_BK_DARK_LIGHT" val="1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36.xml><?xml version="1.0" encoding="utf-8"?>
<p:tagLst xmlns:p="http://schemas.openxmlformats.org/presentationml/2006/main">
  <p:tag name="KSO_WM_SLIDE_BACKGROUND_TYPE" val="bottomTop"/>
  <p:tag name="KSO_WM_SLIDE_BK_DARK_LIGHT" val="1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37.xml><?xml version="1.0" encoding="utf-8"?>
<p:tagLst xmlns:p="http://schemas.openxmlformats.org/presentationml/2006/main">
  <p:tag name="KSO_WM_SLIDE_BACKGROUND_TYPE" val="bottomTop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K_DARK_LIGHT" val="1"/>
</p:tagLst>
</file>

<file path=ppt/tags/tag138.xml><?xml version="1.0" encoding="utf-8"?>
<p:tagLst xmlns:p="http://schemas.openxmlformats.org/presentationml/2006/main">
  <p:tag name="KSO_WM_SLIDE_BACKGROUND_TYPE" val="bottomTop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K_DARK_LIGHT" val="1"/>
</p:tagLst>
</file>

<file path=ppt/tags/tag139.xml><?xml version="1.0" encoding="utf-8"?>
<p:tagLst xmlns:p="http://schemas.openxmlformats.org/presentationml/2006/main">
  <p:tag name="KSO_WM_SLIDE_BACKGROUND_TYPE" val="bottomTop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K_DARK_LIGHT" val="1"/>
</p:tagLst>
</file>

<file path=ppt/tags/tag140.xml><?xml version="1.0" encoding="utf-8"?>
<p:tagLst xmlns:p="http://schemas.openxmlformats.org/presentationml/2006/main">
  <p:tag name="KSO_WM_SLIDE_BACKGROUND_TYPE" val="bottomTop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K_DARK_LIGHT" val="1"/>
</p:tagLst>
</file>

<file path=ppt/tags/tag141.xml><?xml version="1.0" encoding="utf-8"?>
<p:tagLst xmlns:p="http://schemas.openxmlformats.org/presentationml/2006/main">
  <p:tag name="KSO_WM_SLIDE_BACKGROUND_TYPE" val="bottomTop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K_DARK_LIGHT" val="1"/>
</p:tagLst>
</file>

<file path=ppt/tags/tag142.xml><?xml version="1.0" encoding="utf-8"?>
<p:tagLst xmlns:p="http://schemas.openxmlformats.org/presentationml/2006/main">
  <p:tag name="KSO_WM_SLIDE_BACKGROUND_TYPE" val="bottomTop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K_DARK_LIGHT" val="1"/>
</p:tagLst>
</file>

<file path=ppt/tags/tag143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i*1"/>
  <p:tag name="KSO_WM_UNIT_LAYERLEVEL" val="1"/>
  <p:tag name="KSO_WM_TAG_VERSION" val="1.0"/>
  <p:tag name="KSO_WM_BEAUTIFY_FLAG" val="#wm#"/>
  <p:tag name="KSO_WM_SLIDE_BK_DARK_LIGHT" val="1"/>
  <p:tag name="KSO_WM_UNIT_SUBTYPE" val="h"/>
  <p:tag name="KSO_WM_UNIT_TYPE" val="i"/>
  <p:tag name="KSO_WM_UNIT_INDEX" val="1"/>
  <p:tag name="KSO_WM_UNIT_BK_DARK_LIGHT" val="1"/>
</p:tagLst>
</file>

<file path=ppt/tags/tag144.xml><?xml version="1.0" encoding="utf-8"?>
<p:tagLst xmlns:p="http://schemas.openxmlformats.org/presentationml/2006/main">
  <p:tag name="KSO_WM_SLIDE_BACKGROUND_TYPE" val="navigation"/>
  <p:tag name="KSO_WM_SLIDE_BK_DARK_LIGHT" val="1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45.xml><?xml version="1.0" encoding="utf-8"?>
<p:tagLst xmlns:p="http://schemas.openxmlformats.org/presentationml/2006/main">
  <p:tag name="KSO_WM_SLIDE_BACKGROUND_TYPE" val="navigation"/>
  <p:tag name="KSO_WM_SLIDE_BK_DARK_LIGHT" val="1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46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K_DARK_LIGHT" val="1"/>
</p:tagLst>
</file>

<file path=ppt/tags/tag147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K_DARK_LIGHT" val="1"/>
</p:tagLst>
</file>

<file path=ppt/tags/tag148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K_DARK_LIGHT" val="1"/>
</p:tagLst>
</file>

<file path=ppt/tags/tag149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K_DARK_LIGHT" val="1"/>
</p:tagLst>
</file>

<file path=ppt/tags/tag150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K_DARK_LIGHT" val="1"/>
</p:tagLst>
</file>

<file path=ppt/tags/tag151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K_DARK_LIGHT" val="1"/>
</p:tagLst>
</file>

<file path=ppt/tags/tag152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K_DARK_LIGHT" val="1"/>
</p:tagLst>
</file>

<file path=ppt/tags/tag153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K_DARK_LIGHT" val="1"/>
</p:tagLst>
</file>

<file path=ppt/tags/tag154.xml><?xml version="1.0" encoding="utf-8"?>
<p:tagLst xmlns:p="http://schemas.openxmlformats.org/presentationml/2006/main">
  <p:tag name="KSO_WM_SLIDE_BACKGROUND_TYPE" val="belt"/>
  <p:tag name="KSO_WM_UNIT_HIGHLIGHT" val="0"/>
  <p:tag name="KSO_WM_UNIT_COMPATIBLE" val="0"/>
  <p:tag name="KSO_WM_UNIT_DIAGRAM_ISNUMVISUAL" val="0"/>
  <p:tag name="KSO_WM_UNIT_DIAGRAM_ISREFERUNIT" val="0"/>
  <p:tag name="KSO_WM_UNIT_ID" val="_18*i*1"/>
  <p:tag name="KSO_WM_UNIT_LAYERLEVEL" val="1"/>
  <p:tag name="KSO_WM_TAG_VERSION" val="1.0"/>
  <p:tag name="KSO_WM_BEAUTIFY_FLAG" val="#wm#"/>
  <p:tag name="KSO_WM_SLIDE_BK_DARK_LIGHT" val="1"/>
  <p:tag name="KSO_WM_UNIT_SUBTYPE" val="h"/>
  <p:tag name="KSO_WM_UNIT_TYPE" val="i"/>
  <p:tag name="KSO_WM_UNIT_INDEX" val="1"/>
  <p:tag name="KSO_WM_UNIT_BK_DARK_LIGHT" val="1"/>
</p:tagLst>
</file>

<file path=ppt/tags/tag155.xml><?xml version="1.0" encoding="utf-8"?>
<p:tagLst xmlns:p="http://schemas.openxmlformats.org/presentationml/2006/main">
  <p:tag name="KSO_WM_SLIDE_BACKGROUND_TYPE" val="belt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K_DARK_LIGHT" val="1"/>
</p:tagLst>
</file>

<file path=ppt/tags/tag156.xml><?xml version="1.0" encoding="utf-8"?>
<p:tagLst xmlns:p="http://schemas.openxmlformats.org/presentationml/2006/main">
  <p:tag name="KSO_WM_SLIDE_BACKGROUND_TYPE" val="belt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K_DARK_LIGHT" val="1"/>
</p:tagLst>
</file>

<file path=ppt/tags/tag157.xml><?xml version="1.0" encoding="utf-8"?>
<p:tagLst xmlns:p="http://schemas.openxmlformats.org/presentationml/2006/main">
  <p:tag name="KSO_WM_SLIDE_BACKGROUND_TYPE" val="belt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K_DARK_LIGHT" val="1"/>
</p:tagLst>
</file>

<file path=ppt/tags/tag158.xml><?xml version="1.0" encoding="utf-8"?>
<p:tagLst xmlns:p="http://schemas.openxmlformats.org/presentationml/2006/main">
  <p:tag name="KSO_WM_SLIDE_BACKGROUND_TYPE" val="belt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K_DARK_LIGHT" val="1"/>
</p:tagLst>
</file>

<file path=ppt/tags/tag159.xml><?xml version="1.0" encoding="utf-8"?>
<p:tagLst xmlns:p="http://schemas.openxmlformats.org/presentationml/2006/main">
  <p:tag name="KSO_WM_SLIDE_BACKGROUND_TYPE" val="belt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K_DARK_LIGHT" val="1"/>
</p:tagLst>
</file>

<file path=ppt/tags/tag160.xml><?xml version="1.0" encoding="utf-8"?>
<p:tagLst xmlns:p="http://schemas.openxmlformats.org/presentationml/2006/main">
  <p:tag name="KSO_WM_TAG_VERSION" val="1.0"/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BEAUTIFY_FLAG" val="#wm#"/>
  <p:tag name="KSO_WM_TEMPLATE_CATEGORY" val="custom"/>
  <p:tag name="KSO_WM_TEMPLATE_INDEX" val="20181701"/>
</p:tagLst>
</file>

<file path=ppt/tags/tag161.xml><?xml version="1.0" encoding="utf-8"?>
<p:tagLst xmlns:p="http://schemas.openxmlformats.org/presentationml/2006/main">
  <p:tag name="KSO_WM_TAG_VERSION" val="1.0"/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BEAUTIFY_FLAG" val="#wm#"/>
  <p:tag name="KSO_WM_TEMPLATE_CATEGORY" val="custom"/>
  <p:tag name="KSO_WM_TEMPLATE_INDEX" val="20181701"/>
</p:tagLst>
</file>

<file path=ppt/tags/tag1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65.xml><?xml version="1.0" encoding="utf-8"?>
<p:tagLst xmlns:p="http://schemas.openxmlformats.org/presentationml/2006/main">
  <p:tag name="KSO_WM_TAG_VERSION" val="1.0"/>
  <p:tag name="KSO_WM_BEAUTIFY_FLAG" val="#wm#"/>
  <p:tag name="KSO_WM_COMBINE_RELATE_SLIDE_ID" val="background20180993_1"/>
  <p:tag name="KSO_WM_TEMPLATE_CATEGORY" val="custom"/>
  <p:tag name="KSO_WM_TEMPLATE_INDEX" val="20181701"/>
  <p:tag name="KSO_WM_TEMPLATE_SUBCATEGORY" val="combine"/>
  <p:tag name="KSO_WM_TEMPLATE_THUMBS_INDEX" val="1、4、5、6、11、12、18、23、27、30"/>
  <p:tag name="KSO_WM_TEMPLATE_MASTER_TYPE" val="1"/>
</p:tagLst>
</file>

<file path=ppt/tags/tag1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8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8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9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9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9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9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9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9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9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9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9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9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0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0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0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0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2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2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2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2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2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2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2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2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2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2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2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2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2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2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2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2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2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2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2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2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2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269.xml><?xml version="1.0" encoding="utf-8"?>
<p:tagLst xmlns:p="http://schemas.openxmlformats.org/presentationml/2006/main">
  <p:tag name="KSO_WM_SLIDE_BACKGROUND_TYPE" val="general"/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K_DARK_LIGHT" val="1"/>
</p:tagLst>
</file>

<file path=ppt/tags/tag2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1"/>
</p:tagLst>
</file>

<file path=ppt/tags/tag2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1"/>
</p:tagLst>
</file>

<file path=ppt/tags/tag2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1"/>
</p:tagLst>
</file>

<file path=ppt/tags/tag273.xml><?xml version="1.0" encoding="utf-8"?>
<p:tagLst xmlns:p="http://schemas.openxmlformats.org/presentationml/2006/main">
  <p:tag name="KSO_WM_SLIDE_BACKGROUND_TYPE" val="general"/>
  <p:tag name="KSO_WM_SLIDE_BK_DARK_LIGHT" val="1"/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</p:tagLst>
</file>

<file path=ppt/tags/tag274.xml><?xml version="1.0" encoding="utf-8"?>
<p:tagLst xmlns:p="http://schemas.openxmlformats.org/presentationml/2006/main">
  <p:tag name="KSO_WM_SLIDE_BACKGROUND_TYPE" val="general"/>
  <p:tag name="KSO_WM_SLIDE_BK_DARK_LIGHT" val="1"/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</p:tagLst>
</file>

<file path=ppt/tags/tag275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i*1"/>
  <p:tag name="KSO_WM_UNIT_LAYERLEVEL" val="1"/>
  <p:tag name="KSO_WM_TAG_VERSION" val="1.0"/>
  <p:tag name="KSO_WM_BEAUTIFY_FLAG" val="#wm#"/>
  <p:tag name="KSO_WM_SLIDE_BK_DARK_LIGHT" val="1"/>
  <p:tag name="KSO_WM_UNIT_SUBTYPE" val="h"/>
  <p:tag name="KSO_WM_UNIT_TYPE" val="i"/>
  <p:tag name="KSO_WM_UNIT_INDEX" val="1"/>
  <p:tag name="KSO_WM_UNIT_BK_DARK_LIGHT" val="1"/>
</p:tagLst>
</file>

<file path=ppt/tags/tag276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K_DARK_LIGHT" val="1"/>
</p:tagLst>
</file>

<file path=ppt/tags/tag277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K_DARK_LIGHT" val="1"/>
</p:tagLst>
</file>

<file path=ppt/tags/tag278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K_DARK_LIGHT" val="1"/>
</p:tagLst>
</file>

<file path=ppt/tags/tag279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K_DARK_LIGHT" val="1"/>
</p:tagLst>
</file>

<file path=ppt/tags/tag280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K_DARK_LIGHT" val="1"/>
</p:tagLst>
</file>

<file path=ppt/tags/tag281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i*1"/>
  <p:tag name="KSO_WM_UNIT_LAYERLEVEL" val="1"/>
  <p:tag name="KSO_WM_TAG_VERSION" val="1.0"/>
  <p:tag name="KSO_WM_BEAUTIFY_FLAG" val="#wm#"/>
  <p:tag name="KSO_WM_SLIDE_BK_DARK_LIGHT" val="1"/>
  <p:tag name="KSO_WM_UNIT_SUBTYPE" val="h"/>
  <p:tag name="KSO_WM_UNIT_TYPE" val="i"/>
  <p:tag name="KSO_WM_UNIT_INDEX" val="1"/>
  <p:tag name="KSO_WM_UNIT_BK_DARK_LIGHT" val="1"/>
</p:tagLst>
</file>

<file path=ppt/tags/tag282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K_DARK_LIGHT" val="1"/>
</p:tagLst>
</file>

<file path=ppt/tags/tag283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K_DARK_LIGHT" val="1"/>
</p:tagLst>
</file>

<file path=ppt/tags/tag284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K_DARK_LIGHT" val="1"/>
</p:tagLst>
</file>

<file path=ppt/tags/tag285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K_DARK_LIGHT" val="1"/>
</p:tagLst>
</file>

<file path=ppt/tags/tag286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K_DARK_LIGHT" val="1"/>
</p:tagLst>
</file>

<file path=ppt/tags/tag287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K_DARK_LIGHT" val="1"/>
</p:tagLst>
</file>

<file path=ppt/tags/tag288.xml><?xml version="1.0" encoding="utf-8"?>
<p:tagLst xmlns:p="http://schemas.openxmlformats.org/presentationml/2006/main">
  <p:tag name="KSO_WM_SLIDE_BACKGROUND_TYPE" val="leftRight"/>
  <p:tag name="KSO_WM_SLIDE_BK_DARK_LIGHT" val="1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289.xml><?xml version="1.0" encoding="utf-8"?>
<p:tagLst xmlns:p="http://schemas.openxmlformats.org/presentationml/2006/main">
  <p:tag name="KSO_WM_SLIDE_BACKGROUND_TYPE" val="leftRight"/>
  <p:tag name="KSO_WM_SLIDE_BK_DARK_LIGHT" val="1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290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i*1"/>
  <p:tag name="KSO_WM_UNIT_LAYERLEVEL" val="1"/>
  <p:tag name="KSO_WM_TAG_VERSION" val="1.0"/>
  <p:tag name="KSO_WM_BEAUTIFY_FLAG" val="#wm#"/>
  <p:tag name="KSO_WM_SLIDE_BK_DARK_LIGHT" val="1"/>
  <p:tag name="KSO_WM_UNIT_SUBTYPE" val="h"/>
  <p:tag name="KSO_WM_UNIT_TYPE" val="i"/>
  <p:tag name="KSO_WM_UNIT_INDEX" val="1"/>
  <p:tag name="KSO_WM_UNIT_BK_DARK_LIGHT" val="1"/>
</p:tagLst>
</file>

<file path=ppt/tags/tag291.xml><?xml version="1.0" encoding="utf-8"?>
<p:tagLst xmlns:p="http://schemas.openxmlformats.org/presentationml/2006/main">
  <p:tag name="KSO_WM_SLIDE_BACKGROUND_TYPE" val="topBottom"/>
  <p:tag name="KSO_WM_SLIDE_BK_DARK_LIGHT" val="1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292.xml><?xml version="1.0" encoding="utf-8"?>
<p:tagLst xmlns:p="http://schemas.openxmlformats.org/presentationml/2006/main">
  <p:tag name="KSO_WM_SLIDE_BACKGROUND_TYPE" val="topBottom"/>
  <p:tag name="KSO_WM_SLIDE_BK_DARK_LIGHT" val="1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293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K_DARK_LIGHT" val="1"/>
</p:tagLst>
</file>

<file path=ppt/tags/tag294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K_DARK_LIGHT" val="1"/>
</p:tagLst>
</file>

<file path=ppt/tags/tag295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K_DARK_LIGHT" val="1"/>
</p:tagLst>
</file>

<file path=ppt/tags/tag296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K_DARK_LIGHT" val="1"/>
</p:tagLst>
</file>

<file path=ppt/tags/tag297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K_DARK_LIGHT" val="1"/>
</p:tagLst>
</file>

<file path=ppt/tags/tag298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K_DARK_LIGHT" val="1"/>
</p:tagLst>
</file>

<file path=ppt/tags/tag299.xml><?xml version="1.0" encoding="utf-8"?>
<p:tagLst xmlns:p="http://schemas.openxmlformats.org/presentationml/2006/main">
  <p:tag name="KSO_WM_SLIDE_BACKGROUND_TYPE" val="bottomTop"/>
  <p:tag name="KSO_WM_UNIT_HIGHLIGHT" val="0"/>
  <p:tag name="KSO_WM_UNIT_COMPATIBLE" val="0"/>
  <p:tag name="KSO_WM_UNIT_DIAGRAM_ISNUMVISUAL" val="0"/>
  <p:tag name="KSO_WM_UNIT_DIAGRAM_ISREFERUNIT" val="0"/>
  <p:tag name="KSO_WM_UNIT_ID" val="_16*i*1"/>
  <p:tag name="KSO_WM_UNIT_LAYERLEVEL" val="1"/>
  <p:tag name="KSO_WM_TAG_VERSION" val="1.0"/>
  <p:tag name="KSO_WM_BEAUTIFY_FLAG" val="#wm#"/>
  <p:tag name="KSO_WM_SLIDE_BK_DARK_LIGHT" val="1"/>
  <p:tag name="KSO_WM_UNIT_SUBTYPE" val="h"/>
  <p:tag name="KSO_WM_UNIT_TYPE" val="i"/>
  <p:tag name="KSO_WM_UNIT_INDEX" val="1"/>
  <p:tag name="KSO_WM_UNIT_BK_DARK_LIGHT" val="1"/>
</p:tagLst>
</file>

<file path=ppt/tags/tag300.xml><?xml version="1.0" encoding="utf-8"?>
<p:tagLst xmlns:p="http://schemas.openxmlformats.org/presentationml/2006/main">
  <p:tag name="KSO_WM_SLIDE_BACKGROUND_TYPE" val="bottomTop"/>
  <p:tag name="KSO_WM_SLIDE_BK_DARK_LIGHT" val="1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301.xml><?xml version="1.0" encoding="utf-8"?>
<p:tagLst xmlns:p="http://schemas.openxmlformats.org/presentationml/2006/main">
  <p:tag name="KSO_WM_SLIDE_BACKGROUND_TYPE" val="bottomTop"/>
  <p:tag name="KSO_WM_SLIDE_BK_DARK_LIGHT" val="1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302.xml><?xml version="1.0" encoding="utf-8"?>
<p:tagLst xmlns:p="http://schemas.openxmlformats.org/presentationml/2006/main">
  <p:tag name="KSO_WM_SLIDE_BACKGROUND_TYPE" val="bottomTop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K_DARK_LIGHT" val="1"/>
</p:tagLst>
</file>

<file path=ppt/tags/tag303.xml><?xml version="1.0" encoding="utf-8"?>
<p:tagLst xmlns:p="http://schemas.openxmlformats.org/presentationml/2006/main">
  <p:tag name="KSO_WM_SLIDE_BACKGROUND_TYPE" val="bottomTop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K_DARK_LIGHT" val="1"/>
</p:tagLst>
</file>

<file path=ppt/tags/tag304.xml><?xml version="1.0" encoding="utf-8"?>
<p:tagLst xmlns:p="http://schemas.openxmlformats.org/presentationml/2006/main">
  <p:tag name="KSO_WM_SLIDE_BACKGROUND_TYPE" val="bottomTop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K_DARK_LIGHT" val="1"/>
</p:tagLst>
</file>

<file path=ppt/tags/tag305.xml><?xml version="1.0" encoding="utf-8"?>
<p:tagLst xmlns:p="http://schemas.openxmlformats.org/presentationml/2006/main">
  <p:tag name="KSO_WM_SLIDE_BACKGROUND_TYPE" val="bottomTop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K_DARK_LIGHT" val="1"/>
</p:tagLst>
</file>

<file path=ppt/tags/tag306.xml><?xml version="1.0" encoding="utf-8"?>
<p:tagLst xmlns:p="http://schemas.openxmlformats.org/presentationml/2006/main">
  <p:tag name="KSO_WM_SLIDE_BACKGROUND_TYPE" val="bottomTop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K_DARK_LIGHT" val="1"/>
</p:tagLst>
</file>

<file path=ppt/tags/tag307.xml><?xml version="1.0" encoding="utf-8"?>
<p:tagLst xmlns:p="http://schemas.openxmlformats.org/presentationml/2006/main">
  <p:tag name="KSO_WM_SLIDE_BACKGROUND_TYPE" val="bottomTop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K_DARK_LIGHT" val="1"/>
</p:tagLst>
</file>

<file path=ppt/tags/tag308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i*1"/>
  <p:tag name="KSO_WM_UNIT_LAYERLEVEL" val="1"/>
  <p:tag name="KSO_WM_TAG_VERSION" val="1.0"/>
  <p:tag name="KSO_WM_BEAUTIFY_FLAG" val="#wm#"/>
  <p:tag name="KSO_WM_SLIDE_BK_DARK_LIGHT" val="1"/>
  <p:tag name="KSO_WM_UNIT_SUBTYPE" val="h"/>
  <p:tag name="KSO_WM_UNIT_TYPE" val="i"/>
  <p:tag name="KSO_WM_UNIT_INDEX" val="1"/>
  <p:tag name="KSO_WM_UNIT_BK_DARK_LIGHT" val="1"/>
</p:tagLst>
</file>

<file path=ppt/tags/tag309.xml><?xml version="1.0" encoding="utf-8"?>
<p:tagLst xmlns:p="http://schemas.openxmlformats.org/presentationml/2006/main">
  <p:tag name="KSO_WM_SLIDE_BACKGROUND_TYPE" val="navigation"/>
  <p:tag name="KSO_WM_SLIDE_BK_DARK_LIGHT" val="1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310.xml><?xml version="1.0" encoding="utf-8"?>
<p:tagLst xmlns:p="http://schemas.openxmlformats.org/presentationml/2006/main">
  <p:tag name="KSO_WM_SLIDE_BACKGROUND_TYPE" val="navigation"/>
  <p:tag name="KSO_WM_SLIDE_BK_DARK_LIGHT" val="1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311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K_DARK_LIGHT" val="1"/>
</p:tagLst>
</file>

<file path=ppt/tags/tag312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K_DARK_LIGHT" val="1"/>
</p:tagLst>
</file>

<file path=ppt/tags/tag313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K_DARK_LIGHT" val="1"/>
</p:tagLst>
</file>

<file path=ppt/tags/tag314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K_DARK_LIGHT" val="1"/>
</p:tagLst>
</file>

<file path=ppt/tags/tag315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K_DARK_LIGHT" val="1"/>
</p:tagLst>
</file>

<file path=ppt/tags/tag316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K_DARK_LIGHT" val="1"/>
</p:tagLst>
</file>

<file path=ppt/tags/tag317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K_DARK_LIGHT" val="1"/>
</p:tagLst>
</file>

<file path=ppt/tags/tag318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K_DARK_LIGHT" val="1"/>
</p:tagLst>
</file>

<file path=ppt/tags/tag319.xml><?xml version="1.0" encoding="utf-8"?>
<p:tagLst xmlns:p="http://schemas.openxmlformats.org/presentationml/2006/main">
  <p:tag name="KSO_WM_SLIDE_BACKGROUND_TYPE" val="belt"/>
  <p:tag name="KSO_WM_UNIT_HIGHLIGHT" val="0"/>
  <p:tag name="KSO_WM_UNIT_COMPATIBLE" val="0"/>
  <p:tag name="KSO_WM_UNIT_DIAGRAM_ISNUMVISUAL" val="0"/>
  <p:tag name="KSO_WM_UNIT_DIAGRAM_ISREFERUNIT" val="0"/>
  <p:tag name="KSO_WM_UNIT_ID" val="_18*i*1"/>
  <p:tag name="KSO_WM_UNIT_LAYERLEVEL" val="1"/>
  <p:tag name="KSO_WM_TAG_VERSION" val="1.0"/>
  <p:tag name="KSO_WM_BEAUTIFY_FLAG" val="#wm#"/>
  <p:tag name="KSO_WM_SLIDE_BK_DARK_LIGHT" val="1"/>
  <p:tag name="KSO_WM_UNIT_SUBTYPE" val="h"/>
  <p:tag name="KSO_WM_UNIT_TYPE" val="i"/>
  <p:tag name="KSO_WM_UNIT_INDEX" val="1"/>
  <p:tag name="KSO_WM_UNIT_BK_DARK_LIGHT" val="1"/>
</p:tagLst>
</file>

<file path=ppt/tags/tag320.xml><?xml version="1.0" encoding="utf-8"?>
<p:tagLst xmlns:p="http://schemas.openxmlformats.org/presentationml/2006/main">
  <p:tag name="KSO_WM_SLIDE_BACKGROUND_TYPE" val="belt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K_DARK_LIGHT" val="1"/>
</p:tagLst>
</file>

<file path=ppt/tags/tag321.xml><?xml version="1.0" encoding="utf-8"?>
<p:tagLst xmlns:p="http://schemas.openxmlformats.org/presentationml/2006/main">
  <p:tag name="KSO_WM_SLIDE_BACKGROUND_TYPE" val="belt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K_DARK_LIGHT" val="1"/>
</p:tagLst>
</file>

<file path=ppt/tags/tag322.xml><?xml version="1.0" encoding="utf-8"?>
<p:tagLst xmlns:p="http://schemas.openxmlformats.org/presentationml/2006/main">
  <p:tag name="KSO_WM_SLIDE_BACKGROUND_TYPE" val="belt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K_DARK_LIGHT" val="1"/>
</p:tagLst>
</file>

<file path=ppt/tags/tag323.xml><?xml version="1.0" encoding="utf-8"?>
<p:tagLst xmlns:p="http://schemas.openxmlformats.org/presentationml/2006/main">
  <p:tag name="KSO_WM_SLIDE_BACKGROUND_TYPE" val="belt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K_DARK_LIGHT" val="1"/>
</p:tagLst>
</file>

<file path=ppt/tags/tag324.xml><?xml version="1.0" encoding="utf-8"?>
<p:tagLst xmlns:p="http://schemas.openxmlformats.org/presentationml/2006/main">
  <p:tag name="KSO_WM_SLIDE_BACKGROUND_TYPE" val="belt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K_DARK_LIGHT" val="1"/>
</p:tagLst>
</file>

<file path=ppt/tags/tag3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3.0"/>
  <p:tag name="KSO_WM_BEAUTIFY_FLAG" val="#wm#"/>
</p:tagLst>
</file>

<file path=ppt/tags/tag3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3.0"/>
  <p:tag name="KSO_WM_BEAUTIFY_FLAG" val="#wm#"/>
</p:tagLst>
</file>

<file path=ppt/tags/tag3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3.0"/>
  <p:tag name="KSO_WM_BEAUTIFY_FLAG" val="#wm#"/>
</p:tagLst>
</file>

<file path=ppt/tags/tag3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3.0"/>
  <p:tag name="KSO_WM_BEAUTIFY_FLAG" val="#wm#"/>
</p:tagLst>
</file>

<file path=ppt/tags/tag3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3.0"/>
  <p:tag name="KSO_WM_BEAUTIFY_FLAG" val="#wm#"/>
</p:tagLst>
</file>

<file path=ppt/tags/tag330.xml><?xml version="1.0" encoding="utf-8"?>
<p:tagLst xmlns:p="http://schemas.openxmlformats.org/presentationml/2006/main">
  <p:tag name="KSO_WM_TAG_VERSION" val="1.0"/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BEAUTIFY_FLAG" val="#wm#"/>
  <p:tag name="KSO_WM_TEMPLATE_CATEGORY" val="custom"/>
  <p:tag name="KSO_WM_TEMPLATE_INDEX" val="20181701"/>
</p:tagLst>
</file>

<file path=ppt/tags/tag331.xml><?xml version="1.0" encoding="utf-8"?>
<p:tagLst xmlns:p="http://schemas.openxmlformats.org/presentationml/2006/main">
  <p:tag name="KSO_WM_TAG_VERSION" val="1.0"/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BEAUTIFY_FLAG" val="#wm#"/>
  <p:tag name="KSO_WM_TEMPLATE_CATEGORY" val="custom"/>
  <p:tag name="KSO_WM_TEMPLATE_INDEX" val="20181701"/>
</p:tagLst>
</file>

<file path=ppt/tags/tag3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3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3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335.xml><?xml version="1.0" encoding="utf-8"?>
<p:tagLst xmlns:p="http://schemas.openxmlformats.org/presentationml/2006/main">
  <p:tag name="KSO_WM_TAG_VERSION" val="1.0"/>
  <p:tag name="KSO_WM_BEAUTIFY_FLAG" val="#wm#"/>
  <p:tag name="KSO_WM_COMBINE_RELATE_SLIDE_ID" val="background20180993_1"/>
  <p:tag name="KSO_WM_TEMPLATE_CATEGORY" val="custom"/>
  <p:tag name="KSO_WM_TEMPLATE_INDEX" val="20181701"/>
  <p:tag name="KSO_WM_TEMPLATE_SUBCATEGORY" val="combine"/>
  <p:tag name="KSO_WM_TEMPLATE_THUMBS_INDEX" val="1、4、5、6、11、12、18、23、27、30"/>
  <p:tag name="KSO_WM_TEMPLATE_MASTER_TYPE" val="1"/>
</p:tagLst>
</file>

<file path=ppt/tags/tag336.xml><?xml version="1.0" encoding="utf-8"?>
<p:tagLst xmlns:p="http://schemas.openxmlformats.org/presentationml/2006/main">
  <p:tag name="KSO_WM_UNIT_TYPE" val="a"/>
  <p:tag name="KSO_WM_UNIT_INDEX" val="1"/>
  <p:tag name="KSO_WM_UNIT_LAYERLEVEL" val="1"/>
  <p:tag name="KSO_WM_UNIT_VALUE" val="12"/>
  <p:tag name="KSO_WM_UNIT_ISCONTENTSTITLE" val="0"/>
  <p:tag name="KSO_WM_UNIT_HIGHLIGHT" val="0"/>
  <p:tag name="KSO_WM_UNIT_COMPATIBLE" val="0"/>
  <p:tag name="KSO_WM_BEAUTIFY_FLAG" val="#wm#"/>
  <p:tag name="KSO_WM_TAG_VERSION" val="1.0"/>
  <p:tag name="KSO_WM_UNIT_PRESET_TEXT" val="BUSINESS TEMPLATES"/>
  <p:tag name="KSO_WM_TEMPLATE_CATEGORY" val="custom"/>
  <p:tag name="KSO_WM_TEMPLATE_INDEX" val="20181701"/>
  <p:tag name="KSO_WM_UNIT_ID" val="custom20181701_1*a*1"/>
  <p:tag name="KSO_WM_UNIT_ISNUMDGMTITLE" val="0"/>
  <p:tag name="KSO_WM_UNIT_NOCLEAR" val="0"/>
  <p:tag name="KSO_WM_UNIT_DIAGRAM_ISNUMVISUAL" val="0"/>
  <p:tag name="KSO_WM_UNIT_DIAGRAM_ISREFERUNIT" val="0"/>
  <p:tag name="KSO_WM_UNIT_TEXT_FILL_FORE_SCHEMECOLOR_INDEX_BRIGHTNESS" val="0"/>
  <p:tag name="KSO_WM_UNIT_TEXT_FILL_FORE_SCHEMECOLOR_INDEX" val="14"/>
  <p:tag name="KSO_WM_UNIT_TEXT_FILL_TYPE" val="1"/>
</p:tagLst>
</file>

<file path=ppt/tags/tag337.xml><?xml version="1.0" encoding="utf-8"?>
<p:tagLst xmlns:p="http://schemas.openxmlformats.org/presentationml/2006/main">
  <p:tag name="KSO_WM_UNIT_TYPE" val="b"/>
  <p:tag name="KSO_WM_UNIT_INDEX" val="1"/>
  <p:tag name="KSO_WM_UNIT_LAYERLEVEL" val="1"/>
  <p:tag name="KSO_WM_UNIT_VALUE" val="31"/>
  <p:tag name="KSO_WM_UNIT_ISCONTENTSTITLE" val="0"/>
  <p:tag name="KSO_WM_UNIT_HIGHLIGHT" val="0"/>
  <p:tag name="KSO_WM_UNIT_COMPATIBLE" val="0"/>
  <p:tag name="KSO_WM_UNIT_PRESET_TEXT_INDEX" val="4"/>
  <p:tag name="KSO_WM_UNIT_PRESET_TEXT_LEN" val="57"/>
  <p:tag name="KSO_WM_BEAUTIFY_FLAG" val="#wm#"/>
  <p:tag name="KSO_WM_TAG_VERSION" val="1.0"/>
  <p:tag name="KSO_WM_TEMPLATE_CATEGORY" val="custom"/>
  <p:tag name="KSO_WM_TEMPLATE_INDEX" val="20181701"/>
  <p:tag name="KSO_WM_UNIT_ID" val="custom20181701_1*b*1"/>
  <p:tag name="KSO_WM_UNIT_ISNUMDGMTITLE" val="0"/>
  <p:tag name="KSO_WM_UNIT_NOCLEAR" val="0"/>
  <p:tag name="KSO_WM_UNIT_DIAGRAM_ISNUMVISUAL" val="0"/>
  <p:tag name="KSO_WM_UNIT_DIAGRAM_ISREFERUNIT" val="0"/>
  <p:tag name="KSO_WM_UNIT_TEXT_FILL_FORE_SCHEMECOLOR_INDEX_BRIGHTNESS" val="0"/>
  <p:tag name="KSO_WM_UNIT_TEXT_FILL_FORE_SCHEMECOLOR_INDEX" val="14"/>
  <p:tag name="KSO_WM_UNIT_TEXT_FILL_TYPE" val="1"/>
</p:tagLst>
</file>

<file path=ppt/tags/tag338.xml><?xml version="1.0" encoding="utf-8"?>
<p:tagLst xmlns:p="http://schemas.openxmlformats.org/presentationml/2006/main">
  <p:tag name="KSO_WM_UNIT_TYPE" val="f"/>
  <p:tag name="KSO_WM_UNIT_INDEX" val="1"/>
  <p:tag name="KSO_WM_UNIT_LAYERLEVEL" val="1"/>
  <p:tag name="KSO_WM_UNIT_VALUE" val="5"/>
  <p:tag name="KSO_WM_UNIT_HIGHLIGHT" val="0"/>
  <p:tag name="KSO_WM_UNIT_COMPATIBLE" val="0"/>
  <p:tag name="KSO_WM_BEAUTIFY_FLAG" val="#wm#"/>
  <p:tag name="KSO_WM_TAG_VERSION" val="1.0"/>
  <p:tag name="KSO_WM_UNIT_PRESET_TEXT" val="Let’s Start!"/>
  <p:tag name="KSO_WM_TEMPLATE_CATEGORY" val="custom"/>
  <p:tag name="KSO_WM_TEMPLATE_INDEX" val="20181701"/>
  <p:tag name="KSO_WM_UNIT_ID" val="custom20181701_1*f*1"/>
  <p:tag name="KSO_WM_UNIT_SUBTYPE" val="a"/>
  <p:tag name="KSO_WM_UNIT_NOCLEAR" val="0"/>
  <p:tag name="KSO_WM_UNIT_DIAGRAM_ISNUMVISUAL" val="0"/>
  <p:tag name="KSO_WM_UNIT_DIAGRAM_ISREFERUNIT" val="0"/>
  <p:tag name="KSO_WM_UNIT_TEXT_FILL_FORE_SCHEMECOLOR_INDEX_BRIGHTNESS" val="0"/>
  <p:tag name="KSO_WM_UNIT_TEXT_FILL_FORE_SCHEMECOLOR_INDEX" val="14"/>
  <p:tag name="KSO_WM_UNIT_TEXT_FILL_TYPE" val="1"/>
</p:tagLst>
</file>

<file path=ppt/tags/tag339.xml><?xml version="1.0" encoding="utf-8"?>
<p:tagLst xmlns:p="http://schemas.openxmlformats.org/presentationml/2006/main">
  <p:tag name="KSO_WM_UNIT_TYPE" val="f"/>
  <p:tag name="KSO_WM_UNIT_INDEX" val="2"/>
  <p:tag name="KSO_WM_UNIT_LAYERLEVEL" val="1"/>
  <p:tag name="KSO_WM_UNIT_VALUE" val="10"/>
  <p:tag name="KSO_WM_UNIT_HIGHLIGHT" val="0"/>
  <p:tag name="KSO_WM_UNIT_COMPATIBLE" val="0"/>
  <p:tag name="KSO_WM_BEAUTIFY_FLAG" val="#wm#"/>
  <p:tag name="KSO_WM_TAG_VERSION" val="1.0"/>
  <p:tag name="KSO_WM_UNIT_PRESET_TEXT" val="Department: WPS"/>
  <p:tag name="KSO_WM_TEMPLATE_CATEGORY" val="custom"/>
  <p:tag name="KSO_WM_TEMPLATE_INDEX" val="20181701"/>
  <p:tag name="KSO_WM_UNIT_ID" val="custom20181701_1*f*2"/>
  <p:tag name="KSO_WM_UNIT_SUBTYPE" val="a"/>
  <p:tag name="KSO_WM_UNIT_NOCLEAR" val="0"/>
  <p:tag name="KSO_WM_UNIT_DIAGRAM_ISNUMVISUAL" val="0"/>
  <p:tag name="KSO_WM_UNIT_DIAGRAM_ISREFERUNIT" val="0"/>
  <p:tag name="KSO_WM_UNIT_TEXT_FILL_FORE_SCHEMECOLOR_INDEX_BRIGHTNESS" val="0"/>
  <p:tag name="KSO_WM_UNIT_TEXT_FILL_FORE_SCHEMECOLOR_INDEX" val="14"/>
  <p:tag name="KSO_WM_UNIT_TEXT_FILL_TYPE" val="1"/>
</p:tagLst>
</file>

<file path=ppt/tags/tag340.xml><?xml version="1.0" encoding="utf-8"?>
<p:tagLst xmlns:p="http://schemas.openxmlformats.org/presentationml/2006/main">
  <p:tag name="KSO_WM_UNIT_TYPE" val="f"/>
  <p:tag name="KSO_WM_UNIT_INDEX" val="3"/>
  <p:tag name="KSO_WM_UNIT_LAYERLEVEL" val="1"/>
  <p:tag name="KSO_WM_UNIT_VALUE" val="10"/>
  <p:tag name="KSO_WM_UNIT_HIGHLIGHT" val="0"/>
  <p:tag name="KSO_WM_UNIT_COMPATIBLE" val="0"/>
  <p:tag name="KSO_WM_BEAUTIFY_FLAG" val="#wm#"/>
  <p:tag name="KSO_WM_TAG_VERSION" val="1.0"/>
  <p:tag name="KSO_WM_UNIT_PRESET_TEXT" val="Speaker :XXX"/>
  <p:tag name="KSO_WM_TEMPLATE_CATEGORY" val="custom"/>
  <p:tag name="KSO_WM_TEMPLATE_INDEX" val="20181701"/>
  <p:tag name="KSO_WM_UNIT_ID" val="custom20181701_1*f*3"/>
  <p:tag name="KSO_WM_UNIT_SUBTYPE" val="a"/>
  <p:tag name="KSO_WM_UNIT_NOCLEAR" val="0"/>
  <p:tag name="KSO_WM_UNIT_DIAGRAM_ISNUMVISUAL" val="0"/>
  <p:tag name="KSO_WM_UNIT_DIAGRAM_ISREFERUNIT" val="0"/>
  <p:tag name="KSO_WM_UNIT_TEXT_FILL_FORE_SCHEMECOLOR_INDEX_BRIGHTNESS" val="0"/>
  <p:tag name="KSO_WM_UNIT_TEXT_FILL_FORE_SCHEMECOLOR_INDEX" val="14"/>
  <p:tag name="KSO_WM_UNIT_TEXT_FILL_TYPE" val="1"/>
</p:tagLst>
</file>

<file path=ppt/tags/tag341.xml><?xml version="1.0" encoding="utf-8"?>
<p:tagLst xmlns:p="http://schemas.openxmlformats.org/presentationml/2006/main">
  <p:tag name="KSO_WM_SLIDE_ID" val="custom20181701_1"/>
  <p:tag name="KSO_WM_TEMPLATE_SUBCATEGORY" val="0"/>
  <p:tag name="KSO_WM_TEMPLATE_MASTER_TYPE" val="1"/>
  <p:tag name="KSO_WM_TEMPLATE_COLOR_TYPE" val="0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1701"/>
  <p:tag name="KSO_WM_SLIDE_LAYOUT" val="a_b_f_k"/>
  <p:tag name="KSO_WM_SLIDE_LAYOUT_CNT" val="1_1_3_1"/>
  <p:tag name="KSO_WM_UNIT_SHOW_EDIT_AREA_INDICATION" val="1"/>
  <p:tag name="KSO_WM_TEMPLATE_THUMBS_INDEX" val="1、4、5、6、11、12、18、23、27、30"/>
  <p:tag name="KSO_WM_COMBINE_RELATE_SLIDE_ID" val="background20180993_1"/>
</p:tagLst>
</file>

<file path=ppt/tags/tag342.xml><?xml version="1.0" encoding="utf-8"?>
<p:tagLst xmlns:p="http://schemas.openxmlformats.org/presentationml/2006/main">
  <p:tag name="KSO_WM_BEAUTIFY_FLAG" val="#wm#"/>
  <p:tag name="KSO_WM_TEMPLATE_CATEGORY" val="diagram"/>
  <p:tag name="KSO_WM_TEMPLATE_INDEX" val="20231307"/>
</p:tagLst>
</file>

<file path=ppt/tags/tag34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99_3*a*1"/>
  <p:tag name="KSO_WM_TEMPLATE_CATEGORY" val="diagram"/>
  <p:tag name="KSO_WM_TEMPLATE_INDEX" val="20231299"/>
  <p:tag name="KSO_WM_UNIT_LAYERLEVEL" val="1"/>
  <p:tag name="KSO_WM_TAG_VERSION" val="3.0"/>
  <p:tag name="KSO_WM_BEAUTIFY_FLAG" val="#wm#"/>
  <p:tag name="KSO_WM_UNIT_PRESET_TEXT" val="单击此处添加标题"/>
  <p:tag name="KSO_WM_UNIT_TEXT_FILL_FORE_SCHEMECOLOR_INDEX" val="14"/>
  <p:tag name="KSO_WM_UNIT_TEXT_FILL_TYPE" val="1"/>
  <p:tag name="KSO_WM_UNIT_USESOURCEFORMAT_APPLY" val="1"/>
</p:tagLst>
</file>

<file path=ppt/tags/tag344.xml><?xml version="1.0" encoding="utf-8"?>
<p:tagLst xmlns:p="http://schemas.openxmlformats.org/presentationml/2006/main">
  <p:tag name="KSO_WM_UNIT_SUBTYPE" val="a"/>
  <p:tag name="KSO_WM_UNIT_NOCLEAR" val="0"/>
  <p:tag name="KSO_WM_UNIT_VALUE" val="48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3_1"/>
  <p:tag name="KSO_WM_UNIT_ID" val="diagram20231299_4*l_h_f*1_3_1"/>
  <p:tag name="KSO_WM_TEMPLATE_CATEGORY" val="diagram"/>
  <p:tag name="KSO_WM_TEMPLATE_INDEX" val="20231299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52.8,&quot;left&quot;:11.981653543307038,&quot;top&quot;:135.37507874015745,&quot;width&quot;:944.4633858267723}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5,&quot;pos&quot;:1,&quot;transparency&quot;:0.400000005960464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FORE_SCHEMECOLOR_INDEX_BRIGHTNESS" val="0"/>
  <p:tag name="KSO_WM_DIAGRAM_COLOR_TRICK" val="2"/>
  <p:tag name="KSO_WM_UNIT_PRESET_TEXT" val="单击此处输入你的智能项正文，文字是您思想的提炼"/>
  <p:tag name="KSO_WM_UNIT_FILL_TYPE" val="3"/>
  <p:tag name="KSO_WM_UNIT_USESOURCEFORMAT_APPLY" val="1"/>
</p:tagLst>
</file>

<file path=ppt/tags/tag345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2_1"/>
  <p:tag name="KSO_WM_UNIT_ID" val="diagram20231299_4*l_h_f*1_2_1"/>
  <p:tag name="KSO_WM_TEMPLATE_CATEGORY" val="diagram"/>
  <p:tag name="KSO_WM_TEMPLATE_INDEX" val="20231299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52.8,&quot;left&quot;:11.981653543307038,&quot;top&quot;:135.37507874015745,&quot;width&quot;:944.4633858267723}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6,&quot;pos&quot;:1,&quot;transparency&quot;:0.400000005960464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FORE_SCHEMECOLOR_INDEX_BRIGHTNESS" val="0"/>
  <p:tag name="KSO_WM_DIAGRAM_COLOR_TRICK" val="2"/>
  <p:tag name="KSO_WM_UNIT_PRESET_TEXT" val="单击此处输入你的智能项正文，文字是您思想的提炼"/>
  <p:tag name="KSO_WM_UNIT_FILL_TYPE" val="3"/>
  <p:tag name="KSO_WM_UNIT_USESOURCEFORMAT_APPLY" val="1"/>
</p:tagLst>
</file>

<file path=ppt/tags/tag346.xml><?xml version="1.0" encoding="utf-8"?>
<p:tagLst xmlns:p="http://schemas.openxmlformats.org/presentationml/2006/main">
  <p:tag name="KSO_WM_UNIT_SUBTYPE" val="a"/>
  <p:tag name="KSO_WM_UNIT_NOCLEAR" val="0"/>
  <p:tag name="KSO_WM_UNIT_VALUE" val="48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1_1"/>
  <p:tag name="KSO_WM_UNIT_ID" val="diagram20231299_4*l_h_f*1_1_1"/>
  <p:tag name="KSO_WM_TEMPLATE_CATEGORY" val="diagram"/>
  <p:tag name="KSO_WM_TEMPLATE_INDEX" val="20231299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52.8,&quot;left&quot;:11.981653543307038,&quot;top&quot;:135.37507874015745,&quot;width&quot;:944.4633858267723}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5,&quot;pos&quot;:1,&quot;transparency&quot;:0.400000005960464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FORE_SCHEMECOLOR_INDEX_BRIGHTNESS" val="0"/>
  <p:tag name="KSO_WM_DIAGRAM_COLOR_TRICK" val="2"/>
  <p:tag name="KSO_WM_UNIT_PRESET_TEXT" val="单击此处输入你的智能项正文，文字是您思想的提炼"/>
  <p:tag name="KSO_WM_UNIT_FILL_TYPE" val="3"/>
  <p:tag name="KSO_WM_UNIT_USESOURCEFORMAT_APPLY" val="1"/>
</p:tagLst>
</file>

<file path=ppt/tags/tag347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4_1"/>
  <p:tag name="KSO_WM_UNIT_ID" val="diagram20231299_4*l_h_f*1_4_1"/>
  <p:tag name="KSO_WM_TEMPLATE_CATEGORY" val="diagram"/>
  <p:tag name="KSO_WM_TEMPLATE_INDEX" val="20231299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52.8,&quot;left&quot;:11.981653543307038,&quot;top&quot;:135.37507874015745,&quot;width&quot;:944.4633858267723}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6,&quot;pos&quot;:1,&quot;transparency&quot;:0.400000005960464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FORE_SCHEMECOLOR_INDEX_BRIGHTNESS" val="0"/>
  <p:tag name="KSO_WM_DIAGRAM_COLOR_TRICK" val="2"/>
  <p:tag name="KSO_WM_UNIT_PRESET_TEXT" val="单击此处输入你的智能项正文，文字是您思想的提炼"/>
  <p:tag name="KSO_WM_UNIT_FILL_TYPE" val="3"/>
  <p:tag name="KSO_WM_UNIT_USESOURCEFORMAT_APPLY" val="1"/>
</p:tagLst>
</file>

<file path=ppt/tags/tag3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3_1"/>
  <p:tag name="KSO_WM_UNIT_ID" val="diagram20231299_4*l_h_i*1_3_1"/>
  <p:tag name="KSO_WM_TEMPLATE_CATEGORY" val="diagram"/>
  <p:tag name="KSO_WM_TEMPLATE_INDEX" val="20231299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52.8,&quot;left&quot;:11.981653543307038,&quot;top&quot;:135.37507874015745,&quot;width&quot;:944.4633858267723}"/>
  <p:tag name="KSO_WM_DIAGRAM_COLOR_MATCH_VALUE" val="{&quot;shape&quot;:{&quot;fill&quot;:{&quot;type&quot;:0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RICK" val="2"/>
  <p:tag name="KSO_WM_UNIT_PRESET_TEXT" val="03"/>
  <p:tag name="KSO_WM_UNIT_SHADOW_SCHEMECOLOR_INDEX_BRIGHTNESS" val="-0.25"/>
  <p:tag name="KSO_WM_UNIT_SHADOW_SCHEMECOLOR_INDEX" val="5"/>
  <p:tag name="KSO_WM_UNIT_USESOURCEFORMAT_APPLY" val="1"/>
</p:tagLst>
</file>

<file path=ppt/tags/tag3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2_1"/>
  <p:tag name="KSO_WM_UNIT_ID" val="diagram20231299_4*l_h_i*1_2_1"/>
  <p:tag name="KSO_WM_TEMPLATE_CATEGORY" val="diagram"/>
  <p:tag name="KSO_WM_TEMPLATE_INDEX" val="20231299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52.8,&quot;left&quot;:11.981653543307038,&quot;top&quot;:135.37507874015745,&quot;width&quot;:944.4633858267723}"/>
  <p:tag name="KSO_WM_DIAGRAM_COLOR_MATCH_VALUE" val="{&quot;shape&quot;:{&quot;fill&quot;:{&quot;type&quot;:0},&quot;glow&quot;:{&quot;colorType&quot;:0},&quot;line&quot;:{&quot;type&quot;:0},&quot;shadow&quot;:{&quot;brightness&quot;:-0.2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RICK" val="2"/>
  <p:tag name="KSO_WM_UNIT_PRESET_TEXT" val="02"/>
  <p:tag name="KSO_WM_UNIT_SHADOW_SCHEMECOLOR_INDEX_BRIGHTNESS" val="-0.25"/>
  <p:tag name="KSO_WM_UNIT_SHADOW_SCHEMECOLOR_INDEX" val="6"/>
  <p:tag name="KSO_WM_UNIT_USESOURCEFORMAT_APPLY" val="1"/>
</p:tagLst>
</file>

<file path=ppt/tags/tag3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1_1"/>
  <p:tag name="KSO_WM_UNIT_ID" val="diagram20231299_4*l_h_i*1_1_1"/>
  <p:tag name="KSO_WM_TEMPLATE_CATEGORY" val="diagram"/>
  <p:tag name="KSO_WM_TEMPLATE_INDEX" val="20231299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52.8,&quot;left&quot;:11.981653543307038,&quot;top&quot;:135.37507874015745,&quot;width&quot;:944.4633858267723}"/>
  <p:tag name="KSO_WM_DIAGRAM_COLOR_MATCH_VALUE" val="{&quot;shape&quot;:{&quot;fill&quot;:{&quot;type&quot;:0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RICK" val="2"/>
  <p:tag name="KSO_WM_UNIT_PRESET_TEXT" val="01"/>
  <p:tag name="KSO_WM_UNIT_SHADOW_SCHEMECOLOR_INDEX_BRIGHTNESS" val="-0.25"/>
  <p:tag name="KSO_WM_UNIT_SHADOW_SCHEMECOLOR_INDEX" val="5"/>
  <p:tag name="KSO_WM_UNIT_USESOURCEFORMAT_APPLY" val="1"/>
</p:tagLst>
</file>

<file path=ppt/tags/tag351.xml><?xml version="1.0" encoding="utf-8"?>
<p:tagLst xmlns:p="http://schemas.openxmlformats.org/presentationml/2006/main">
  <p:tag name="KSO_WM_UNIT_SUBTYPE" val="a"/>
  <p:tag name="KSO_WM_UNIT_NOCLEAR" val="0"/>
  <p:tag name="KSO_WM_UNIT_VALUE" val="48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5_1"/>
  <p:tag name="KSO_WM_UNIT_ID" val="diagram20231299_4*l_h_f*1_5_1"/>
  <p:tag name="KSO_WM_TEMPLATE_CATEGORY" val="diagram"/>
  <p:tag name="KSO_WM_TEMPLATE_INDEX" val="20231299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52.8,&quot;left&quot;:11.981653543307038,&quot;top&quot;:135.37507874015745,&quot;width&quot;:944.4633858267723}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5,&quot;pos&quot;:1,&quot;transparency&quot;:0.400000005960464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FORE_SCHEMECOLOR_INDEX_BRIGHTNESS" val="0"/>
  <p:tag name="KSO_WM_DIAGRAM_COLOR_TRICK" val="2"/>
  <p:tag name="KSO_WM_UNIT_PRESET_TEXT" val="单击此处输入你的智能项正文，文字是您思想的提炼"/>
  <p:tag name="KSO_WM_UNIT_FILL_TYPE" val="3"/>
  <p:tag name="KSO_WM_UNIT_USESOURCEFORMAT_APPLY" val="1"/>
</p:tagLst>
</file>

<file path=ppt/tags/tag3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4_1"/>
  <p:tag name="KSO_WM_UNIT_ID" val="diagram20231299_4*l_h_i*1_4_1"/>
  <p:tag name="KSO_WM_TEMPLATE_CATEGORY" val="diagram"/>
  <p:tag name="KSO_WM_TEMPLATE_INDEX" val="20231299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52.8,&quot;left&quot;:11.981653543307038,&quot;top&quot;:135.37507874015745,&quot;width&quot;:944.4633858267723}"/>
  <p:tag name="KSO_WM_DIAGRAM_COLOR_MATCH_VALUE" val="{&quot;shape&quot;:{&quot;fill&quot;:{&quot;type&quot;:0},&quot;glow&quot;:{&quot;colorType&quot;:0},&quot;line&quot;:{&quot;type&quot;:0},&quot;shadow&quot;:{&quot;brightness&quot;:-0.2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RICK" val="2"/>
  <p:tag name="KSO_WM_UNIT_PRESET_TEXT" val="04"/>
  <p:tag name="KSO_WM_UNIT_SHADOW_SCHEMECOLOR_INDEX_BRIGHTNESS" val="-0.25"/>
  <p:tag name="KSO_WM_UNIT_SHADOW_SCHEMECOLOR_INDEX" val="6"/>
  <p:tag name="KSO_WM_UNIT_USESOURCEFORMAT_APPLY" val="1"/>
</p:tagLst>
</file>

<file path=ppt/tags/tag3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5_1"/>
  <p:tag name="KSO_WM_UNIT_ID" val="diagram20231299_4*l_h_i*1_5_1"/>
  <p:tag name="KSO_WM_TEMPLATE_CATEGORY" val="diagram"/>
  <p:tag name="KSO_WM_TEMPLATE_INDEX" val="20231299"/>
  <p:tag name="KSO_WM_UNIT_LAYERLEVEL" val="1_1_1"/>
  <p:tag name="KSO_WM_TAG_VERSION" val="3.0"/>
  <p:tag name="KSO_WM_BEAUTIFY_FLAG" val="#wm#"/>
  <p:tag name="KSO_WM_DIAGRAM_VERSION" val="3"/>
  <p:tag name="KSO_WM_DIAGRAM_COLOR_TEXT_CAN_REMOVE" val="n"/>
  <p:tag name="KSO_WM_DIAGRAM_MAX_ITEMCNT" val="6"/>
  <p:tag name="KSO_WM_DIAGRAM_MIN_ITEMCNT" val="2"/>
  <p:tag name="KSO_WM_DIAGRAM_VIRTUALLY_FRAME" val="{&quot;height&quot;:352.8,&quot;left&quot;:11.981653543307038,&quot;top&quot;:135.37507874015745,&quot;width&quot;:944.4633858267723}"/>
  <p:tag name="KSO_WM_DIAGRAM_COLOR_MATCH_VALUE" val="{&quot;shape&quot;:{&quot;fill&quot;:{&quot;type&quot;:0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RICK" val="2"/>
  <p:tag name="KSO_WM_UNIT_PRESET_TEXT" val="05"/>
  <p:tag name="KSO_WM_UNIT_SHADOW_SCHEMECOLOR_INDEX_BRIGHTNESS" val="-0.25"/>
  <p:tag name="KSO_WM_UNIT_SHADOW_SCHEMECOLOR_INDEX" val="5"/>
  <p:tag name="KSO_WM_UNIT_USESOURCEFORMAT_APPLY" val="1"/>
</p:tagLst>
</file>

<file path=ppt/tags/tag354.xml><?xml version="1.0" encoding="utf-8"?>
<p:tagLst xmlns:p="http://schemas.openxmlformats.org/presentationml/2006/main">
  <p:tag name="KSO_WM_CHIP_INFOS" val="{&quot;name&quot;:&quot;Slide4&quot;,&quot;width&quot;:399.578,&quot;height&quot;:484.138,&quot;tags&quot;:{&quot;style&quot;:[&quot;简约&quot;],&quot;coloring&quot;:[&quot;多彩色&quot;]},&quot;slide_type&quot;:[&quot;text&quot;],&quot;type&quot;:&quot;diagram&quot;,&quot;match_code&quot;:&quot;l(h(f)h(f)h(f)h(f))&quot;,&quot;adjust_rule&quot;:{&quot;width_max&quot;:479.493,&quot;width_min&quot;:319.662,&quot;height_max&quot;:580.966,&quot;height_min&quot;:387.311},&quot;fill_rule&quot;:{&quot;fill_mode&quot;:&quot;adaptive&quot;,&quot;fill_align&quot;:&quot;cm&quot;},&quot;adapt_layouttype&quot;:[&quot;leftright&quot;,&quot;navigation&quot;],&quot;zoom_adjust&quot;:20}"/>
  <p:tag name="KSO_WM_CHIP_XID" val="5e72d6780bf9d44aae6d4d1f"/>
  <p:tag name="KSO_WM_SLIDE_ID" val="diagram20231299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5"/>
  <p:tag name="KSO_WM_SLIDE_INDEX" val="3"/>
  <p:tag name="KSO_WM_SLIDE_SIZE" val="855.429*250.554"/>
  <p:tag name="KSO_WM_SLIDE_POSITION" val="52.9412*180.773"/>
  <p:tag name="KSO_WM_DIAGRAM_GROUP_CODE" val="l1-1"/>
  <p:tag name="KSO_WM_SLIDE_DIAGTYPE" val="l"/>
  <p:tag name="KSO_WM_TAG_VERSION" val="3.0"/>
  <p:tag name="KSO_WM_BEAUTIFY_FLAG" val="#wm#"/>
  <p:tag name="KSO_WM_TEMPLATE_CATEGORY" val="diagram"/>
  <p:tag name="KSO_WM_TEMPLATE_INDEX" val="20231299"/>
  <p:tag name="KSO_WM_SLIDE_LAYOUT" val="a_l"/>
  <p:tag name="KSO_WM_SLIDE_LAYOUT_CNT" val="1_1"/>
</p:tagLst>
</file>

<file path=ppt/tags/tag3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9_4*a*1"/>
  <p:tag name="KSO_WM_TEMPLATE_CATEGORY" val="diagram"/>
  <p:tag name="KSO_WM_TEMPLATE_INDEX" val="20230939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NOCLEAR" val="0"/>
  <p:tag name="KSO_WM_UNIT_VALUE" val="30"/>
  <p:tag name="KSO_WM_UNIT_TYPE" val="a"/>
  <p:tag name="KSO_WM_UNIT_INDEX" val="1"/>
  <p:tag name="KSO_WM_UNIT_PRESET_TEXT" val="单击此处添加标题"/>
</p:tagLst>
</file>

<file path=ppt/tags/tag356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9_4*m_h_i*1_3_3"/>
  <p:tag name="KSO_WM_TEMPLATE_CATEGORY" val="diagram"/>
  <p:tag name="KSO_WM_TEMPLATE_INDEX" val="20230939"/>
  <p:tag name="KSO_WM_UNIT_LAYERLEVEL" val="1_1_1"/>
  <p:tag name="KSO_WM_TAG_VERSION" val="3.0"/>
  <p:tag name="KSO_WM_DIAGRAM_VERSION" val="3"/>
  <p:tag name="KSO_WM_DIAGRAM_COLOR_TRICK" val="4"/>
  <p:tag name="KSO_WM_DIAGRAM_COLOR_TEXT_CAN_REMOVE" val="n"/>
  <p:tag name="KSO_WM_UNIT_TYPE" val="m_h_i"/>
  <p:tag name="KSO_WM_UNIT_INDEX" val="1_3_3"/>
  <p:tag name="KSO_WM_UNIT_FILL_TYPE" val="1"/>
  <p:tag name="KSO_WM_UNIT_FILL_FORE_SCHEMECOLOR_INDEX" val="7"/>
  <p:tag name="KSO_WM_UNIT_FILL_FORE_SCHEMECOLOR_INDEX_BRIGHTNESS" val="0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solid&quot;:{&quot;brightness&quot;:0,&quot;colorType&quot;:1,&quot;foreColorIndex&quot;:7,&quot;transparency&quot;:0.85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357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9_4*m_h_i*1_3_1"/>
  <p:tag name="KSO_WM_TEMPLATE_CATEGORY" val="diagram"/>
  <p:tag name="KSO_WM_TEMPLATE_INDEX" val="20230939"/>
  <p:tag name="KSO_WM_UNIT_LAYERLEVEL" val="1_1_1"/>
  <p:tag name="KSO_WM_TAG_VERSION" val="3.0"/>
  <p:tag name="KSO_WM_DIAGRAM_VERSION" val="3"/>
  <p:tag name="KSO_WM_DIAGRAM_COLOR_TRICK" val="4"/>
  <p:tag name="KSO_WM_DIAGRAM_COLOR_TEXT_CAN_REMOVE" val="n"/>
  <p:tag name="KSO_WM_UNIT_ISCONTENTSTITLE" val="0"/>
  <p:tag name="KSO_WM_UNIT_ISNUMDGMTITLE" val="0"/>
  <p:tag name="KSO_WM_UNIT_NOCLEAR" val="0"/>
  <p:tag name="KSO_WM_UNIT_TYPE" val="m_h_i"/>
  <p:tag name="KSO_WM_UNIT_INDEX" val="1_3_1"/>
  <p:tag name="KSO_WM_UNIT_FILL_TYPE" val="1"/>
  <p:tag name="KSO_WM_UNIT_FILL_FORE_SCHEMECOLOR_INDEX" val="7"/>
  <p:tag name="KSO_WM_UNIT_FILL_FORE_SCHEMECOLOR_INDEX_BRIGHTNESS" val="0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.800000011920929,&quot;colorType&quot;:1,&quot;foreColorIndex&quot;:7,&quot;transparency&quot;:0.400000005960464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358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9_4*m_h_i*1_3_4"/>
  <p:tag name="KSO_WM_TEMPLATE_CATEGORY" val="diagram"/>
  <p:tag name="KSO_WM_TEMPLATE_INDEX" val="20230939"/>
  <p:tag name="KSO_WM_UNIT_LAYERLEVEL" val="1_1_1"/>
  <p:tag name="KSO_WM_TAG_VERSION" val="3.0"/>
  <p:tag name="KSO_WM_DIAGRAM_VERSION" val="3"/>
  <p:tag name="KSO_WM_DIAGRAM_COLOR_TRICK" val="4"/>
  <p:tag name="KSO_WM_DIAGRAM_COLOR_TEXT_CAN_REMOVE" val="n"/>
  <p:tag name="KSO_WM_UNIT_TYPE" val="m_h_i"/>
  <p:tag name="KSO_WM_UNIT_INDEX" val="1_3_4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type&quot;:0},&quot;glow&quot;:{&quot;colorType&quot;:0},&quot;line&quot;:{&quot;gradient&quot;:[{&quot;brightness&quot;:0,&quot;colorType&quot;:2,&quot;pos&quot;:0,&quot;rgb&quot;:&quot;#ffffff&quot;,&quot;transparency&quot;:0.550000011920929},{&quot;brightness&quot;:0,&quot;colorType&quot;:2,&quot;pos&quot;:1,&quot;rgb&quot;:&quot;#ffffff&quot;,&quot;transparency&quot;:0.550000011920929},{&quot;brightness&quot;:0,&quot;colorType&quot;:2,&quot;pos&quot;:0.75,&quot;rgb&quot;:&quot;#ffffff&quot;,&quot;transparency&quot;:1},{&quot;brightness&quot;:0,&quot;colorType&quot;:2,&quot;pos&quot;:0.25,&quot;rgb&quot;:&quot;#ffffff&quot;,&quot;transparency&quot;:1}],&quot;type&quot;:2},&quot;shadow&quot;:{&quot;brightness&quot;:-0.25,&quot;colorType&quot;:1,&quot;foreColorIndex&quot;:7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359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9_4*m_h_i*1_3_2"/>
  <p:tag name="KSO_WM_TEMPLATE_CATEGORY" val="diagram"/>
  <p:tag name="KSO_WM_TEMPLATE_INDEX" val="20230939"/>
  <p:tag name="KSO_WM_UNIT_LAYERLEVEL" val="1_1_1"/>
  <p:tag name="KSO_WM_TAG_VERSION" val="3.0"/>
  <p:tag name="KSO_WM_DIAGRAM_VERSION" val="3"/>
  <p:tag name="KSO_WM_DIAGRAM_COLOR_TRICK" val="4"/>
  <p:tag name="KSO_WM_DIAGRAM_COLOR_TEXT_CAN_REMOVE" val="n"/>
  <p:tag name="KSO_WM_UNIT_TYPE" val="m_h_i"/>
  <p:tag name="KSO_WM_UNIT_INDEX" val="1_3_2"/>
  <p:tag name="KSO_WM_UNIT_LINE_FORE_SCHEMECOLOR_INDEX" val="7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360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9_4*m_h_i*1_4_3"/>
  <p:tag name="KSO_WM_TEMPLATE_CATEGORY" val="diagram"/>
  <p:tag name="KSO_WM_TEMPLATE_INDEX" val="20230939"/>
  <p:tag name="KSO_WM_UNIT_LAYERLEVEL" val="1_1_1"/>
  <p:tag name="KSO_WM_TAG_VERSION" val="3.0"/>
  <p:tag name="KSO_WM_DIAGRAM_VERSION" val="3"/>
  <p:tag name="KSO_WM_DIAGRAM_COLOR_TRICK" val="4"/>
  <p:tag name="KSO_WM_DIAGRAM_COLOR_TEXT_CAN_REMOVE" val="n"/>
  <p:tag name="KSO_WM_UNIT_TYPE" val="m_h_i"/>
  <p:tag name="KSO_WM_UNIT_INDEX" val="1_4_3"/>
  <p:tag name="KSO_WM_UNIT_FILL_TYPE" val="1"/>
  <p:tag name="KSO_WM_UNIT_FILL_FORE_SCHEMECOLOR_INDEX" val="8"/>
  <p:tag name="KSO_WM_UNIT_FILL_FORE_SCHEMECOLOR_INDEX_BRIGHTNESS" val="0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solid&quot;:{&quot;brightness&quot;:0,&quot;colorType&quot;:1,&quot;foreColorIndex&quot;:8,&quot;transparency&quot;:0.85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361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9_4*m_h_i*1_4_1"/>
  <p:tag name="KSO_WM_TEMPLATE_CATEGORY" val="diagram"/>
  <p:tag name="KSO_WM_TEMPLATE_INDEX" val="20230939"/>
  <p:tag name="KSO_WM_UNIT_LAYERLEVEL" val="1_1_1"/>
  <p:tag name="KSO_WM_TAG_VERSION" val="3.0"/>
  <p:tag name="KSO_WM_DIAGRAM_VERSION" val="3"/>
  <p:tag name="KSO_WM_DIAGRAM_COLOR_TRICK" val="4"/>
  <p:tag name="KSO_WM_DIAGRAM_COLOR_TEXT_CAN_REMOVE" val="n"/>
  <p:tag name="KSO_WM_UNIT_ISCONTENTSTITLE" val="0"/>
  <p:tag name="KSO_WM_UNIT_ISNUMDGMTITLE" val="0"/>
  <p:tag name="KSO_WM_UNIT_NOCLEAR" val="0"/>
  <p:tag name="KSO_WM_UNIT_TYPE" val="m_h_i"/>
  <p:tag name="KSO_WM_UNIT_INDEX" val="1_4_1"/>
  <p:tag name="KSO_WM_UNIT_FILL_TYPE" val="1"/>
  <p:tag name="KSO_WM_UNIT_FILL_FORE_SCHEMECOLOR_INDEX" val="8"/>
  <p:tag name="KSO_WM_UNIT_FILL_FORE_SCHEMECOLOR_INDEX_BRIGHTNESS" val="0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800000011920929,&quot;colorType&quot;:1,&quot;foreColorIndex&quot;:8,&quot;transparency&quot;:0.400000005960464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362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9_4*m_h_i*1_4_4"/>
  <p:tag name="KSO_WM_TEMPLATE_CATEGORY" val="diagram"/>
  <p:tag name="KSO_WM_TEMPLATE_INDEX" val="20230939"/>
  <p:tag name="KSO_WM_UNIT_LAYERLEVEL" val="1_1_1"/>
  <p:tag name="KSO_WM_TAG_VERSION" val="3.0"/>
  <p:tag name="KSO_WM_DIAGRAM_VERSION" val="3"/>
  <p:tag name="KSO_WM_DIAGRAM_COLOR_TRICK" val="4"/>
  <p:tag name="KSO_WM_DIAGRAM_COLOR_TEXT_CAN_REMOVE" val="n"/>
  <p:tag name="KSO_WM_UNIT_TYPE" val="m_h_i"/>
  <p:tag name="KSO_WM_UNIT_INDEX" val="1_4_4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type&quot;:0},&quot;glow&quot;:{&quot;colorType&quot;:0},&quot;line&quot;:{&quot;gradient&quot;:[{&quot;brightness&quot;:0,&quot;colorType&quot;:2,&quot;pos&quot;:0,&quot;rgb&quot;:&quot;#ffffff&quot;,&quot;transparency&quot;:0.550000011920929},{&quot;brightness&quot;:0,&quot;colorType&quot;:2,&quot;pos&quot;:1,&quot;rgb&quot;:&quot;#ffffff&quot;,&quot;transparency&quot;:0.550000011920929},{&quot;brightness&quot;:0,&quot;colorType&quot;:2,&quot;pos&quot;:0.75,&quot;rgb&quot;:&quot;#ffffff&quot;,&quot;transparency&quot;:1},{&quot;brightness&quot;:0,&quot;colorType&quot;:2,&quot;pos&quot;:0.25,&quot;rgb&quot;:&quot;#ffffff&quot;,&quot;transparency&quot;:1}],&quot;type&quot;:2},&quot;shadow&quot;:{&quot;brightness&quot;:-0.25,&quot;colorType&quot;:1,&quot;foreColorIndex&quot;:8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363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9_4*m_h_i*1_4_2"/>
  <p:tag name="KSO_WM_TEMPLATE_CATEGORY" val="diagram"/>
  <p:tag name="KSO_WM_TEMPLATE_INDEX" val="20230939"/>
  <p:tag name="KSO_WM_UNIT_LAYERLEVEL" val="1_1_1"/>
  <p:tag name="KSO_WM_TAG_VERSION" val="3.0"/>
  <p:tag name="KSO_WM_DIAGRAM_VERSION" val="3"/>
  <p:tag name="KSO_WM_DIAGRAM_COLOR_TRICK" val="4"/>
  <p:tag name="KSO_WM_DIAGRAM_COLOR_TEXT_CAN_REMOVE" val="n"/>
  <p:tag name="KSO_WM_UNIT_TYPE" val="m_h_i"/>
  <p:tag name="KSO_WM_UNIT_INDEX" val="1_4_2"/>
  <p:tag name="KSO_WM_UNIT_LINE_FORE_SCHEMECOLOR_INDEX" val="8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364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9_4*m_h_i*1_1_4"/>
  <p:tag name="KSO_WM_TEMPLATE_CATEGORY" val="diagram"/>
  <p:tag name="KSO_WM_TEMPLATE_INDEX" val="20230939"/>
  <p:tag name="KSO_WM_UNIT_LAYERLEVEL" val="1_1_1"/>
  <p:tag name="KSO_WM_TAG_VERSION" val="3.0"/>
  <p:tag name="KSO_WM_DIAGRAM_VERSION" val="3"/>
  <p:tag name="KSO_WM_DIAGRAM_COLOR_TRICK" val="4"/>
  <p:tag name="KSO_WM_DIAGRAM_COLOR_TEXT_CAN_REMOVE" val="n"/>
  <p:tag name="KSO_WM_UNIT_TYPE" val="m_h_i"/>
  <p:tag name="KSO_WM_UNIT_INDEX" val="1_1_4"/>
  <p:tag name="KSO_WM_UNIT_FILL_TYPE" val="1"/>
  <p:tag name="KSO_WM_UNIT_FILL_FORE_SCHEMECOLOR_INDEX" val="5"/>
  <p:tag name="KSO_WM_UNIT_FILL_FORE_SCHEMECOLOR_INDEX_BRIGHTNESS" val="0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365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9_4*m_h_i*1_1_1"/>
  <p:tag name="KSO_WM_TEMPLATE_CATEGORY" val="diagram"/>
  <p:tag name="KSO_WM_TEMPLATE_INDEX" val="20230939"/>
  <p:tag name="KSO_WM_UNIT_LAYERLEVEL" val="1_1_1"/>
  <p:tag name="KSO_WM_TAG_VERSION" val="3.0"/>
  <p:tag name="KSO_WM_DIAGRAM_VERSION" val="3"/>
  <p:tag name="KSO_WM_DIAGRAM_COLOR_TRICK" val="4"/>
  <p:tag name="KSO_WM_DIAGRAM_COLOR_TEXT_CAN_REMOVE" val="n"/>
  <p:tag name="KSO_WM_UNIT_ISCONTENTSTITLE" val="0"/>
  <p:tag name="KSO_WM_UNIT_ISNUMDGMTITLE" val="0"/>
  <p:tag name="KSO_WM_UNIT_NOCLEAR" val="0"/>
  <p:tag name="KSO_WM_UNIT_TYPE" val="m_h_i"/>
  <p:tag name="KSO_WM_UNIT_INDEX" val="1_1_1"/>
  <p:tag name="KSO_WM_UNIT_FILL_TYPE" val="1"/>
  <p:tag name="KSO_WM_UNIT_FILL_FORE_SCHEMECOLOR_INDEX" val="5"/>
  <p:tag name="KSO_WM_UNIT_FILL_FORE_SCHEMECOLOR_INDEX_BRIGHTNESS" val="0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.800000011920929,&quot;colorType&quot;:1,&quot;foreColorIndex&quot;:5,&quot;transparency&quot;:0.400000005960464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366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9_4*m_h_i*1_1_2"/>
  <p:tag name="KSO_WM_TEMPLATE_CATEGORY" val="diagram"/>
  <p:tag name="KSO_WM_TEMPLATE_INDEX" val="20230939"/>
  <p:tag name="KSO_WM_UNIT_LAYERLEVEL" val="1_1_1"/>
  <p:tag name="KSO_WM_TAG_VERSION" val="3.0"/>
  <p:tag name="KSO_WM_DIAGRAM_VERSION" val="3"/>
  <p:tag name="KSO_WM_DIAGRAM_COLOR_TRICK" val="4"/>
  <p:tag name="KSO_WM_DIAGRAM_COLOR_TEXT_CAN_REMOVE" val="n"/>
  <p:tag name="KSO_WM_UNIT_TYPE" val="m_h_i"/>
  <p:tag name="KSO_WM_UNIT_INDEX" val="1_1_2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type&quot;:0},&quot;glow&quot;:{&quot;colorType&quot;:0},&quot;line&quot;:{&quot;gradient&quot;:[{&quot;brightness&quot;:0,&quot;colorType&quot;:2,&quot;pos&quot;:0,&quot;rgb&quot;:&quot;#ffffff&quot;,&quot;transparency&quot;:0.550000011920929},{&quot;brightness&quot;:0,&quot;colorType&quot;:2,&quot;pos&quot;:1,&quot;rgb&quot;:&quot;#ffffff&quot;,&quot;transparency&quot;:0.550000011920929},{&quot;brightness&quot;:0,&quot;colorType&quot;:2,&quot;pos&quot;:0.75,&quot;rgb&quot;:&quot;#ffffff&quot;,&quot;transparency&quot;:1},{&quot;brightness&quot;:0,&quot;colorType&quot;:2,&quot;pos&quot;:0.25,&quot;rgb&quot;:&quot;#ffffff&quot;,&quot;transparency&quot;:1}],&quot;type&quot;:2},&quot;shadow&quot;:{&quot;brightness&quot;:-0.25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367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9_4*m_h_i*1_1_3"/>
  <p:tag name="KSO_WM_TEMPLATE_CATEGORY" val="diagram"/>
  <p:tag name="KSO_WM_TEMPLATE_INDEX" val="20230939"/>
  <p:tag name="KSO_WM_UNIT_LAYERLEVEL" val="1_1_1"/>
  <p:tag name="KSO_WM_TAG_VERSION" val="3.0"/>
  <p:tag name="KSO_WM_DIAGRAM_VERSION" val="3"/>
  <p:tag name="KSO_WM_DIAGRAM_COLOR_TRICK" val="4"/>
  <p:tag name="KSO_WM_DIAGRAM_COLOR_TEXT_CAN_REMOVE" val="n"/>
  <p:tag name="KSO_WM_UNIT_TYPE" val="m_h_i"/>
  <p:tag name="KSO_WM_UNIT_INDEX" val="1_1_3"/>
  <p:tag name="KSO_WM_UNIT_LINE_FORE_SCHEMECOLOR_INDEX" val="5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368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9_4*m_h_i*1_2_3"/>
  <p:tag name="KSO_WM_TEMPLATE_CATEGORY" val="diagram"/>
  <p:tag name="KSO_WM_TEMPLATE_INDEX" val="20230939"/>
  <p:tag name="KSO_WM_UNIT_LAYERLEVEL" val="1_1_1"/>
  <p:tag name="KSO_WM_TAG_VERSION" val="3.0"/>
  <p:tag name="KSO_WM_DIAGRAM_VERSION" val="3"/>
  <p:tag name="KSO_WM_DIAGRAM_COLOR_TRICK" val="4"/>
  <p:tag name="KSO_WM_DIAGRAM_COLOR_TEXT_CAN_REMOVE" val="n"/>
  <p:tag name="KSO_WM_UNIT_TYPE" val="m_h_i"/>
  <p:tag name="KSO_WM_UNIT_INDEX" val="1_2_3"/>
  <p:tag name="KSO_WM_UNIT_FILL_TYPE" val="1"/>
  <p:tag name="KSO_WM_UNIT_FILL_FORE_SCHEMECOLOR_INDEX" val="6"/>
  <p:tag name="KSO_WM_UNIT_FILL_FORE_SCHEMECOLOR_INDEX_BRIGHTNESS" val="0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solid&quot;:{&quot;brightness&quot;:0,&quot;colorType&quot;:1,&quot;foreColorIndex&quot;:6,&quot;transparency&quot;:0.85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369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9_4*m_h_i*1_2_1"/>
  <p:tag name="KSO_WM_TEMPLATE_CATEGORY" val="diagram"/>
  <p:tag name="KSO_WM_TEMPLATE_INDEX" val="20230939"/>
  <p:tag name="KSO_WM_UNIT_LAYERLEVEL" val="1_1_1"/>
  <p:tag name="KSO_WM_TAG_VERSION" val="3.0"/>
  <p:tag name="KSO_WM_DIAGRAM_VERSION" val="3"/>
  <p:tag name="KSO_WM_DIAGRAM_COLOR_TRICK" val="4"/>
  <p:tag name="KSO_WM_DIAGRAM_COLOR_TEXT_CAN_REMOVE" val="n"/>
  <p:tag name="KSO_WM_UNIT_ISCONTENTSTITLE" val="0"/>
  <p:tag name="KSO_WM_UNIT_ISNUMDGMTITLE" val="0"/>
  <p:tag name="KSO_WM_UNIT_NOCLEAR" val="0"/>
  <p:tag name="KSO_WM_UNIT_TYPE" val="m_h_i"/>
  <p:tag name="KSO_WM_UNIT_INDEX" val="1_2_1"/>
  <p:tag name="KSO_WM_UNIT_FILL_TYPE" val="1"/>
  <p:tag name="KSO_WM_UNIT_FILL_FORE_SCHEMECOLOR_INDEX" val="6"/>
  <p:tag name="KSO_WM_UNIT_FILL_FORE_SCHEMECOLOR_INDEX_BRIGHTNESS" val="0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.800000011920929,&quot;colorType&quot;:1,&quot;foreColorIndex&quot;:6,&quot;transparency&quot;:0.400000005960464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370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9_4*m_h_i*1_2_4"/>
  <p:tag name="KSO_WM_TEMPLATE_CATEGORY" val="diagram"/>
  <p:tag name="KSO_WM_TEMPLATE_INDEX" val="20230939"/>
  <p:tag name="KSO_WM_UNIT_LAYERLEVEL" val="1_1_1"/>
  <p:tag name="KSO_WM_TAG_VERSION" val="3.0"/>
  <p:tag name="KSO_WM_DIAGRAM_VERSION" val="3"/>
  <p:tag name="KSO_WM_DIAGRAM_COLOR_TRICK" val="4"/>
  <p:tag name="KSO_WM_DIAGRAM_COLOR_TEXT_CAN_REMOVE" val="n"/>
  <p:tag name="KSO_WM_UNIT_TYPE" val="m_h_i"/>
  <p:tag name="KSO_WM_UNIT_INDEX" val="1_2_4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type&quot;:0},&quot;glow&quot;:{&quot;colorType&quot;:0},&quot;line&quot;:{&quot;gradient&quot;:[{&quot;brightness&quot;:0,&quot;colorType&quot;:2,&quot;pos&quot;:0,&quot;rgb&quot;:&quot;#ffffff&quot;,&quot;transparency&quot;:0.550000011920929},{&quot;brightness&quot;:0,&quot;colorType&quot;:2,&quot;pos&quot;:1,&quot;rgb&quot;:&quot;#ffffff&quot;,&quot;transparency&quot;:0.550000011920929},{&quot;brightness&quot;:0,&quot;colorType&quot;:2,&quot;pos&quot;:0.75,&quot;rgb&quot;:&quot;#ffffff&quot;,&quot;transparency&quot;:1},{&quot;brightness&quot;:0,&quot;colorType&quot;:2,&quot;pos&quot;:0.25,&quot;rgb&quot;:&quot;#ffffff&quot;,&quot;transparency&quot;:1}],&quot;type&quot;:2},&quot;shadow&quot;:{&quot;brightness&quot;:-0.25,&quot;colorType&quot;:1,&quot;foreColorIndex&quot;:6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371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9_4*m_h_i*1_2_2"/>
  <p:tag name="KSO_WM_TEMPLATE_CATEGORY" val="diagram"/>
  <p:tag name="KSO_WM_TEMPLATE_INDEX" val="20230939"/>
  <p:tag name="KSO_WM_UNIT_LAYERLEVEL" val="1_1_1"/>
  <p:tag name="KSO_WM_TAG_VERSION" val="3.0"/>
  <p:tag name="KSO_WM_DIAGRAM_VERSION" val="3"/>
  <p:tag name="KSO_WM_DIAGRAM_COLOR_TRICK" val="4"/>
  <p:tag name="KSO_WM_DIAGRAM_COLOR_TEXT_CAN_REMOVE" val="n"/>
  <p:tag name="KSO_WM_UNIT_TYPE" val="m_h_i"/>
  <p:tag name="KSO_WM_UNIT_INDEX" val="1_2_2"/>
  <p:tag name="KSO_WM_UNIT_LINE_FORE_SCHEMECOLOR_INDEX" val="6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372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9_4*m_h_i*1_5_3"/>
  <p:tag name="KSO_WM_TEMPLATE_CATEGORY" val="diagram"/>
  <p:tag name="KSO_WM_TEMPLATE_INDEX" val="20230939"/>
  <p:tag name="KSO_WM_UNIT_LAYERLEVEL" val="1_1_1"/>
  <p:tag name="KSO_WM_TAG_VERSION" val="3.0"/>
  <p:tag name="KSO_WM_DIAGRAM_VERSION" val="3"/>
  <p:tag name="KSO_WM_DIAGRAM_COLOR_TRICK" val="4"/>
  <p:tag name="KSO_WM_DIAGRAM_COLOR_TEXT_CAN_REMOVE" val="n"/>
  <p:tag name="KSO_WM_UNIT_TYPE" val="m_h_i"/>
  <p:tag name="KSO_WM_UNIT_INDEX" val="1_5_3"/>
  <p:tag name="KSO_WM_UNIT_FILL_TYPE" val="1"/>
  <p:tag name="KSO_WM_UNIT_FILL_FORE_SCHEMECOLOR_INDEX" val="9"/>
  <p:tag name="KSO_WM_UNIT_FILL_FORE_SCHEMECOLOR_INDEX_BRIGHTNESS" val="0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solid&quot;:{&quot;brightness&quot;:0,&quot;colorType&quot;:1,&quot;foreColorIndex&quot;:9,&quot;transparency&quot;:0.85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373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9_4*m_h_i*1_5_1"/>
  <p:tag name="KSO_WM_TEMPLATE_CATEGORY" val="diagram"/>
  <p:tag name="KSO_WM_TEMPLATE_INDEX" val="20230939"/>
  <p:tag name="KSO_WM_UNIT_LAYERLEVEL" val="1_1_1"/>
  <p:tag name="KSO_WM_TAG_VERSION" val="3.0"/>
  <p:tag name="KSO_WM_DIAGRAM_VERSION" val="3"/>
  <p:tag name="KSO_WM_DIAGRAM_COLOR_TRICK" val="4"/>
  <p:tag name="KSO_WM_DIAGRAM_COLOR_TEXT_CAN_REMOVE" val="n"/>
  <p:tag name="KSO_WM_UNIT_ISCONTENTSTITLE" val="0"/>
  <p:tag name="KSO_WM_UNIT_ISNUMDGMTITLE" val="0"/>
  <p:tag name="KSO_WM_UNIT_NOCLEAR" val="0"/>
  <p:tag name="KSO_WM_UNIT_TYPE" val="m_h_i"/>
  <p:tag name="KSO_WM_UNIT_INDEX" val="1_5_1"/>
  <p:tag name="KSO_WM_UNIT_FILL_TYPE" val="1"/>
  <p:tag name="KSO_WM_UNIT_FILL_FORE_SCHEMECOLOR_INDEX" val="9"/>
  <p:tag name="KSO_WM_UNIT_FILL_FORE_SCHEMECOLOR_INDEX_BRIGHTNESS" val="0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.800000011920929,&quot;colorType&quot;:1,&quot;foreColorIndex&quot;:5,&quot;transparency&quot;:0.400000005960464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374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9_4*m_h_i*1_5_4"/>
  <p:tag name="KSO_WM_TEMPLATE_CATEGORY" val="diagram"/>
  <p:tag name="KSO_WM_TEMPLATE_INDEX" val="20230939"/>
  <p:tag name="KSO_WM_UNIT_LAYERLEVEL" val="1_1_1"/>
  <p:tag name="KSO_WM_TAG_VERSION" val="3.0"/>
  <p:tag name="KSO_WM_DIAGRAM_VERSION" val="3"/>
  <p:tag name="KSO_WM_DIAGRAM_COLOR_TRICK" val="4"/>
  <p:tag name="KSO_WM_DIAGRAM_COLOR_TEXT_CAN_REMOVE" val="n"/>
  <p:tag name="KSO_WM_UNIT_TYPE" val="m_h_i"/>
  <p:tag name="KSO_WM_UNIT_INDEX" val="1_5_4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type&quot;:0},&quot;glow&quot;:{&quot;colorType&quot;:0},&quot;line&quot;:{&quot;gradient&quot;:[{&quot;brightness&quot;:0,&quot;colorType&quot;:2,&quot;pos&quot;:0,&quot;rgb&quot;:&quot;#ffffff&quot;,&quot;transparency&quot;:0.550000011920929},{&quot;brightness&quot;:0,&quot;colorType&quot;:2,&quot;pos&quot;:1,&quot;rgb&quot;:&quot;#ffffff&quot;,&quot;transparency&quot;:0.550000011920929},{&quot;brightness&quot;:0,&quot;colorType&quot;:2,&quot;pos&quot;:0.75,&quot;rgb&quot;:&quot;#ffffff&quot;,&quot;transparency&quot;:1},{&quot;brightness&quot;:0,&quot;colorType&quot;:2,&quot;pos&quot;:0.25,&quot;rgb&quot;:&quot;#ffffff&quot;,&quot;transparency&quot;:1}],&quot;type&quot;:2},&quot;shadow&quot;:{&quot;brightness&quot;:-0.25,&quot;colorType&quot;:1,&quot;foreColorIndex&quot;:9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375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0939_4*m_h_i*1_5_2"/>
  <p:tag name="KSO_WM_TEMPLATE_CATEGORY" val="diagram"/>
  <p:tag name="KSO_WM_TEMPLATE_INDEX" val="20230939"/>
  <p:tag name="KSO_WM_UNIT_LAYERLEVEL" val="1_1_1"/>
  <p:tag name="KSO_WM_TAG_VERSION" val="3.0"/>
  <p:tag name="KSO_WM_DIAGRAM_VERSION" val="3"/>
  <p:tag name="KSO_WM_DIAGRAM_COLOR_TRICK" val="4"/>
  <p:tag name="KSO_WM_DIAGRAM_COLOR_TEXT_CAN_REMOVE" val="n"/>
  <p:tag name="KSO_WM_UNIT_TYPE" val="m_h_i"/>
  <p:tag name="KSO_WM_UNIT_INDEX" val="1_5_2"/>
  <p:tag name="KSO_WM_UNIT_LINE_FORE_SCHEMECOLOR_INDEX" val="9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type&quot;:0},&quot;glow&quot;:{&quot;colorType&quot;:0},&quot;line&quot;:{&quot;solidLine&quot;:{&quot;brightness&quot;:0,&quot;colorType&quot;:1,&quot;foreColorIndex&quot;:9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37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m_h_a"/>
  <p:tag name="KSO_WM_UNIT_INDEX" val="1_1_1"/>
  <p:tag name="KSO_WM_UNIT_ID" val="diagram20230939_4*m_h_a*1_1_1"/>
  <p:tag name="KSO_WM_TEMPLATE_CATEGORY" val="diagram"/>
  <p:tag name="KSO_WM_TEMPLATE_INDEX" val="20230939"/>
  <p:tag name="KSO_WM_UNIT_LAYERLEVEL" val="1_1_1"/>
  <p:tag name="KSO_WM_TAG_VERSION" val="3.0"/>
  <p:tag name="KSO_WM_BEAUTIFY_FLAG" val="#wm#"/>
  <p:tag name="KSO_WM_DIAGRAM_GROUP_CODE" val="m1-1"/>
  <p:tag name="KSO_WM_DIAGRAM_VERSION" val="3"/>
  <p:tag name="KSO_WM_DIAGRAM_COLOR_TRICK" val="4"/>
  <p:tag name="KSO_WM_DIAGRAM_COLOR_TEXT_CAN_REMOVE" val="n"/>
  <p:tag name="KSO_WM_UNIT_TEXT_FILL_FORE_SCHEMECOLOR_INDEX" val="1"/>
  <p:tag name="KSO_WM_UNIT_TEXT_FILL_TYPE" val="1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</p:tagLst>
</file>

<file path=ppt/tags/tag377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m_h_a"/>
  <p:tag name="KSO_WM_UNIT_INDEX" val="1_2_1"/>
  <p:tag name="KSO_WM_UNIT_ID" val="diagram20230939_4*m_h_a*1_2_1"/>
  <p:tag name="KSO_WM_TEMPLATE_CATEGORY" val="diagram"/>
  <p:tag name="KSO_WM_TEMPLATE_INDEX" val="20230939"/>
  <p:tag name="KSO_WM_UNIT_LAYERLEVEL" val="1_1_1"/>
  <p:tag name="KSO_WM_TAG_VERSION" val="3.0"/>
  <p:tag name="KSO_WM_BEAUTIFY_FLAG" val="#wm#"/>
  <p:tag name="KSO_WM_DIAGRAM_GROUP_CODE" val="m1-1"/>
  <p:tag name="KSO_WM_DIAGRAM_VERSION" val="3"/>
  <p:tag name="KSO_WM_DIAGRAM_COLOR_TRICK" val="4"/>
  <p:tag name="KSO_WM_DIAGRAM_COLOR_TEXT_CAN_REMOVE" val="n"/>
  <p:tag name="KSO_WM_UNIT_TEXT_FILL_FORE_SCHEMECOLOR_INDEX" val="1"/>
  <p:tag name="KSO_WM_UNIT_TEXT_FILL_TYPE" val="1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</p:tagLst>
</file>

<file path=ppt/tags/tag37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m_h_a"/>
  <p:tag name="KSO_WM_UNIT_INDEX" val="1_3_1"/>
  <p:tag name="KSO_WM_UNIT_ID" val="diagram20230939_4*m_h_a*1_3_1"/>
  <p:tag name="KSO_WM_TEMPLATE_CATEGORY" val="diagram"/>
  <p:tag name="KSO_WM_TEMPLATE_INDEX" val="20230939"/>
  <p:tag name="KSO_WM_UNIT_LAYERLEVEL" val="1_1_1"/>
  <p:tag name="KSO_WM_TAG_VERSION" val="3.0"/>
  <p:tag name="KSO_WM_BEAUTIFY_FLAG" val="#wm#"/>
  <p:tag name="KSO_WM_DIAGRAM_GROUP_CODE" val="m1-1"/>
  <p:tag name="KSO_WM_DIAGRAM_VERSION" val="3"/>
  <p:tag name="KSO_WM_DIAGRAM_COLOR_TRICK" val="4"/>
  <p:tag name="KSO_WM_DIAGRAM_COLOR_TEXT_CAN_REMOVE" val="n"/>
  <p:tag name="KSO_WM_UNIT_TEXT_FILL_FORE_SCHEMECOLOR_INDEX" val="1"/>
  <p:tag name="KSO_WM_UNIT_TEXT_FILL_TYPE" val="1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</p:tagLst>
</file>

<file path=ppt/tags/tag379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m_h_a"/>
  <p:tag name="KSO_WM_UNIT_INDEX" val="1_4_1"/>
  <p:tag name="KSO_WM_UNIT_ID" val="diagram20230939_4*m_h_a*1_4_1"/>
  <p:tag name="KSO_WM_TEMPLATE_CATEGORY" val="diagram"/>
  <p:tag name="KSO_WM_TEMPLATE_INDEX" val="20230939"/>
  <p:tag name="KSO_WM_UNIT_LAYERLEVEL" val="1_1_1"/>
  <p:tag name="KSO_WM_TAG_VERSION" val="3.0"/>
  <p:tag name="KSO_WM_BEAUTIFY_FLAG" val="#wm#"/>
  <p:tag name="KSO_WM_DIAGRAM_GROUP_CODE" val="m1-1"/>
  <p:tag name="KSO_WM_DIAGRAM_VERSION" val="3"/>
  <p:tag name="KSO_WM_DIAGRAM_COLOR_TRICK" val="4"/>
  <p:tag name="KSO_WM_DIAGRAM_COLOR_TEXT_CAN_REMOVE" val="n"/>
  <p:tag name="KSO_WM_UNIT_TEXT_FILL_FORE_SCHEMECOLOR_INDEX" val="1"/>
  <p:tag name="KSO_WM_UNIT_TEXT_FILL_TYPE" val="1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</p:tagLst>
</file>

<file path=ppt/tags/tag380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m_h_a"/>
  <p:tag name="KSO_WM_UNIT_INDEX" val="1_5_1"/>
  <p:tag name="KSO_WM_UNIT_ID" val="diagram20230939_4*m_h_a*1_5_1"/>
  <p:tag name="KSO_WM_TEMPLATE_CATEGORY" val="diagram"/>
  <p:tag name="KSO_WM_TEMPLATE_INDEX" val="20230939"/>
  <p:tag name="KSO_WM_UNIT_LAYERLEVEL" val="1_1_1"/>
  <p:tag name="KSO_WM_TAG_VERSION" val="3.0"/>
  <p:tag name="KSO_WM_BEAUTIFY_FLAG" val="#wm#"/>
  <p:tag name="KSO_WM_DIAGRAM_GROUP_CODE" val="m1-1"/>
  <p:tag name="KSO_WM_DIAGRAM_VERSION" val="3"/>
  <p:tag name="KSO_WM_DIAGRAM_COLOR_TRICK" val="4"/>
  <p:tag name="KSO_WM_DIAGRAM_COLOR_TEXT_CAN_REMOVE" val="n"/>
  <p:tag name="KSO_WM_UNIT_TEXT_FILL_FORE_SCHEMECOLOR_INDEX" val="1"/>
  <p:tag name="KSO_WM_UNIT_TEXT_FILL_TYPE" val="1"/>
  <p:tag name="KSO_WM_DIAGRAM_MAX_ITEMCNT" val="6"/>
  <p:tag name="KSO_WM_DIAGRAM_MIN_ITEMCNT" val="2"/>
  <p:tag name="KSO_WM_DIAGRAM_VIRTUALLY_FRAME" val="{&quot;height&quot;:430.3749969482422,&quot;left&quot;:-0.05001220703126137,&quot;top&quot;:55.3,&quot;width&quot;:954.600012207031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</p:tagLst>
</file>

<file path=ppt/tags/tag381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f"/>
  <p:tag name="KSO_WM_UNIT_INDEX" val="1_1_1"/>
  <p:tag name="KSO_WM_UNIT_ID" val="diagram20230939_4*m_h_f*1_1_1"/>
  <p:tag name="KSO_WM_TEMPLATE_CATEGORY" val="diagram"/>
  <p:tag name="KSO_WM_TEMPLATE_INDEX" val="20230939"/>
  <p:tag name="KSO_WM_UNIT_LAYERLEVEL" val="1_1_1"/>
  <p:tag name="KSO_WM_TAG_VERSION" val="3.0"/>
  <p:tag name="KSO_WM_DIAGRAM_VERSION" val="3"/>
  <p:tag name="KSO_WM_DIAGRAM_COLOR_TRICK" val="4"/>
  <p:tag name="KSO_WM_DIAGRAM_COLOR_TEXT_CAN_REMOVE" val="n"/>
  <p:tag name="KSO_WM_UNIT_VALUE" val="60"/>
  <p:tag name="KSO_WM_UNIT_TEXT_FILL_FORE_SCHEMECOLOR_INDEX" val="1"/>
  <p:tag name="KSO_WM_UNIT_TEXT_FILL_TYPE" val="1"/>
  <p:tag name="KSO_WM_DIAGRAM_MAX_ITEMCNT" val="6"/>
  <p:tag name="KSO_WM_DIAGRAM_MIN_ITEMCNT" val="2"/>
  <p:tag name="KSO_WM_DIAGRAM_VIRTUALLY_FRAME" val="{&quot;height&quot;:413.3749969482422,&quot;left&quot;:18.84998779296875,&quot;top&quot;:85.8,&quot;width&quot;:923.1500122070313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输入你的智能图形项正文&#10;请尽量言简意赅"/>
</p:tagLst>
</file>

<file path=ppt/tags/tag382.xml><?xml version="1.0" encoding="utf-8"?>
<p:tagLst xmlns:p="http://schemas.openxmlformats.org/presentationml/2006/main">
  <p:tag name="KSO_WM_BEAUTIFY_FLAG" val="#wm#"/>
  <p:tag name="KSO_WM_TEMPLATE_CATEGORY" val="diagram"/>
  <p:tag name="KSO_WM_TEMPLATE_INDEX" val="20230939"/>
  <p:tag name="KSO_WM_SPECIAL_SOURCE" val="bdnull"/>
  <p:tag name="KSO_WM_SLIDE_ID" val="diagram20230939_4"/>
  <p:tag name="KSO_WM_TEMPLATE_SUBCATEGORY" val="0"/>
  <p:tag name="KSO_WM_TEMPLATE_MASTER_TYPE" val="0"/>
  <p:tag name="KSO_WM_TEMPLATE_COLOR_TYPE" val="0"/>
  <p:tag name="KSO_WM_SLIDE_ITEM_CNT" val="5"/>
  <p:tag name="KSO_WM_SLIDE_INDEX" val="4"/>
  <p:tag name="KSO_WM_DIAGRAM_GROUP_CODE" val="m1-1"/>
  <p:tag name="KSO_WM_SLIDE_DIAGTYPE" val="m"/>
  <p:tag name="KSO_WM_TAG_VERSION" val="3.0"/>
  <p:tag name="KSO_WM_SLIDE_LAYOUT" val="a_m"/>
  <p:tag name="KSO_WM_SLIDE_LAYOUT_CNT" val="1_1"/>
  <p:tag name="KSO_WM_SLIDE_TYPE" val="text"/>
  <p:tag name="KSO_WM_SLIDE_SUBTYPE" val="diag"/>
  <p:tag name="KSO_WM_SLIDE_SIZE" val="911.15*304.85"/>
  <p:tag name="KSO_WM_SLIDE_POSITION" val="18.85*186.8"/>
</p:tagLst>
</file>

<file path=ppt/tags/tag383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NDEX" val="1"/>
  <p:tag name="KSO_WM_TEMPLATE_CATEGORY" val="custom"/>
  <p:tag name="KSO_WM_TEMPLATE_INDEX" val="20181701"/>
  <p:tag name="KSO_WM_DIAGRAM_GROUP_CODE" val="m1-1"/>
  <p:tag name="KSO_WM_UNIT_ID" val="custom20181701_19*i*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USESOURCEFORMAT_APPLY" val="1"/>
  <p:tag name="KSO_WM_DIAGRAM_VIRTUALLY_FRAME" val="{&quot;height&quot;:393.4270866141733,&quot;left&quot;:113.74465213566796,&quot;top&quot;:134.15,&quot;width&quot;:779.105347864332}"/>
</p:tagLst>
</file>

<file path=ppt/tags/tag384.xml><?xml version="1.0" encoding="utf-8"?>
<p:tagLst xmlns:p="http://schemas.openxmlformats.org/presentationml/2006/main">
  <p:tag name="KSO_WM_TAG_VERSION" val="1.0"/>
  <p:tag name="KSO_WM_UNIT_TYPE" val="m_h_i"/>
  <p:tag name="KSO_WM_UNIT_INDEX" val="1_1_2"/>
  <p:tag name="KSO_WM_UNIT_LAYERLEVEL" val="1_1_1"/>
  <p:tag name="KSO_WM_TEMPLATE_CATEGORY" val="custom"/>
  <p:tag name="KSO_WM_TEMPLATE_INDEX" val="20181701"/>
  <p:tag name="KSO_WM_DIAGRAM_GROUP_CODE" val="m1-1"/>
  <p:tag name="KSO_WM_UNIT_ID" val="custom20181701_19*m_h_i*1_1_2"/>
  <p:tag name="KSO_WM_UNIT_HIGHLIGHT" val="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USESOURCEFORMAT_APPLY" val="1"/>
  <p:tag name="KSO_WM_DIAGRAM_VIRTUALLY_FRAME" val="{&quot;height&quot;:393.4270866141733,&quot;left&quot;:113.74465213566796,&quot;top&quot;:134.15,&quot;width&quot;:779.105347864332}"/>
</p:tagLst>
</file>

<file path=ppt/tags/tag385.xml><?xml version="1.0" encoding="utf-8"?>
<p:tagLst xmlns:p="http://schemas.openxmlformats.org/presentationml/2006/main">
  <p:tag name="KSO_WM_TAG_VERSION" val="1.0"/>
  <p:tag name="KSO_WM_UNIT_TYPE" val="m_h_i"/>
  <p:tag name="KSO_WM_UNIT_INDEX" val="1_1_3"/>
  <p:tag name="KSO_WM_UNIT_LAYERLEVEL" val="1_1_1"/>
  <p:tag name="KSO_WM_TEMPLATE_CATEGORY" val="custom"/>
  <p:tag name="KSO_WM_TEMPLATE_INDEX" val="20181701"/>
  <p:tag name="KSO_WM_DIAGRAM_GROUP_CODE" val="m1-1"/>
  <p:tag name="KSO_WM_UNIT_ID" val="custom20181701_19*m_h_i*1_1_3"/>
  <p:tag name="KSO_WM_UNIT_HIGHLIGHT" val="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USESOURCEFORMAT_APPLY" val="1"/>
  <p:tag name="KSO_WM_DIAGRAM_VIRTUALLY_FRAME" val="{&quot;height&quot;:393.4270866141733,&quot;left&quot;:113.74465213566796,&quot;top&quot;:134.15,&quot;width&quot;:779.105347864332}"/>
</p:tagLst>
</file>

<file path=ppt/tags/tag386.xml><?xml version="1.0" encoding="utf-8"?>
<p:tagLst xmlns:p="http://schemas.openxmlformats.org/presentationml/2006/main">
  <p:tag name="KSO_WM_TAG_VERSION" val="1.0"/>
  <p:tag name="KSO_WM_UNIT_TYPE" val="m_h_i"/>
  <p:tag name="KSO_WM_UNIT_INDEX" val="1_1_4"/>
  <p:tag name="KSO_WM_UNIT_LAYERLEVEL" val="1_1_1"/>
  <p:tag name="KSO_WM_TEMPLATE_CATEGORY" val="custom"/>
  <p:tag name="KSO_WM_TEMPLATE_INDEX" val="20181701"/>
  <p:tag name="KSO_WM_DIAGRAM_GROUP_CODE" val="m1-1"/>
  <p:tag name="KSO_WM_UNIT_ID" val="custom20181701_19*m_h_i*1_1_4"/>
  <p:tag name="KSO_WM_UNIT_HIGHLIGHT" val="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USESOURCEFORMAT_APPLY" val="1"/>
  <p:tag name="KSO_WM_DIAGRAM_VIRTUALLY_FRAME" val="{&quot;height&quot;:393.4270866141733,&quot;left&quot;:113.74465213566796,&quot;top&quot;:134.15,&quot;width&quot;:779.105347864332}"/>
</p:tagLst>
</file>

<file path=ppt/tags/tag387.xml><?xml version="1.0" encoding="utf-8"?>
<p:tagLst xmlns:p="http://schemas.openxmlformats.org/presentationml/2006/main">
  <p:tag name="KSO_WM_TAG_VERSION" val="1.0"/>
  <p:tag name="KSO_WM_UNIT_TYPE" val="m_h_i"/>
  <p:tag name="KSO_WM_UNIT_INDEX" val="1_1_5"/>
  <p:tag name="KSO_WM_UNIT_LAYERLEVEL" val="1_1_1"/>
  <p:tag name="KSO_WM_TEMPLATE_CATEGORY" val="custom"/>
  <p:tag name="KSO_WM_TEMPLATE_INDEX" val="20181701"/>
  <p:tag name="KSO_WM_DIAGRAM_GROUP_CODE" val="m1-1"/>
  <p:tag name="KSO_WM_UNIT_ID" val="custom20181701_19*m_h_i*1_1_5"/>
  <p:tag name="KSO_WM_UNIT_HIGHLIGHT" val="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USESOURCEFORMAT_APPLY" val="1"/>
  <p:tag name="KSO_WM_DIAGRAM_VIRTUALLY_FRAME" val="{&quot;height&quot;:393.4270866141733,&quot;left&quot;:113.74465213566796,&quot;top&quot;:134.15,&quot;width&quot;:779.105347864332}"/>
</p:tagLst>
</file>

<file path=ppt/tags/tag388.xml><?xml version="1.0" encoding="utf-8"?>
<p:tagLst xmlns:p="http://schemas.openxmlformats.org/presentationml/2006/main">
  <p:tag name="KSO_WM_TAG_VERSION" val="1.0"/>
  <p:tag name="KSO_WM_BEAUTIFY_FLAG" val="#wm#"/>
  <p:tag name="KSO_WM_UNIT_TYPE" val="m_h_i"/>
  <p:tag name="KSO_WM_UNIT_INDEX" val="1_2_1"/>
  <p:tag name="KSO_WM_UNIT_LAYERLEVEL" val="1_1_1"/>
  <p:tag name="KSO_WM_TEMPLATE_CATEGORY" val="custom"/>
  <p:tag name="KSO_WM_TEMPLATE_INDEX" val="20181701"/>
  <p:tag name="KSO_WM_DIAGRAM_GROUP_CODE" val="m1-1"/>
  <p:tag name="KSO_WM_UNIT_ID" val="custom20181701_19*m_h_i*1_2_1"/>
  <p:tag name="KSO_WM_UNIT_HIGHLIGHT" val="0"/>
  <p:tag name="KSO_WM_UNIT_COMPATIBLE" val="0"/>
  <p:tag name="KSO_WM_UNIT_DIAGRAM_ISNUMVISUAL" val="0"/>
  <p:tag name="KSO_WM_UNIT_DIAGRAM_ISREFERUNIT" val="0"/>
  <p:tag name="KSO_WM_UNIT_LINE_FORE_SCHEMECOLOR_INDEX" val="13"/>
  <p:tag name="KSO_WM_UNIT_LINE_FILL_TYPE" val="2"/>
  <p:tag name="KSO_WM_UNIT_USESOURCEFORMAT_APPLY" val="1"/>
  <p:tag name="KSO_WM_DIAGRAM_VIRTUALLY_FRAME" val="{&quot;height&quot;:393.4270866141733,&quot;left&quot;:113.74465213566796,&quot;top&quot;:134.15,&quot;width&quot;:779.105347864332}"/>
</p:tagLst>
</file>

<file path=ppt/tags/tag389.xml><?xml version="1.0" encoding="utf-8"?>
<p:tagLst xmlns:p="http://schemas.openxmlformats.org/presentationml/2006/main">
  <p:tag name="KSO_WM_TAG_VERSION" val="1.0"/>
  <p:tag name="KSO_WM_BEAUTIFY_FLAG" val="#wm#"/>
  <p:tag name="KSO_WM_UNIT_TYPE" val="m_h_i"/>
  <p:tag name="KSO_WM_UNIT_INDEX" val="1_2_2"/>
  <p:tag name="KSO_WM_UNIT_LAYERLEVEL" val="1_1_1"/>
  <p:tag name="KSO_WM_TEMPLATE_CATEGORY" val="custom"/>
  <p:tag name="KSO_WM_TEMPLATE_INDEX" val="20181701"/>
  <p:tag name="KSO_WM_DIAGRAM_GROUP_CODE" val="m1-1"/>
  <p:tag name="KSO_WM_UNIT_ID" val="custom20181701_19*m_h_i*1_2_2"/>
  <p:tag name="KSO_WM_UNIT_HIGHLIGHT" val="0"/>
  <p:tag name="KSO_WM_UNIT_COMPATIBLE" val="0"/>
  <p:tag name="KSO_WM_UNIT_DIAGRAM_ISNUMVISUAL" val="0"/>
  <p:tag name="KSO_WM_UNIT_DIAGRAM_ISREFERUNIT" val="0"/>
  <p:tag name="KSO_WM_UNIT_LINE_FORE_SCHEMECOLOR_INDEX" val="14"/>
  <p:tag name="KSO_WM_UNIT_LINE_FILL_TYPE" val="2"/>
  <p:tag name="KSO_WM_UNIT_USESOURCEFORMAT_APPLY" val="1"/>
  <p:tag name="KSO_WM_DIAGRAM_VIRTUALLY_FRAME" val="{&quot;height&quot;:393.4270866141733,&quot;left&quot;:113.74465213566796,&quot;top&quot;:134.15,&quot;width&quot;:779.105347864332}"/>
</p:tagLst>
</file>

<file path=ppt/tags/tag390.xml><?xml version="1.0" encoding="utf-8"?>
<p:tagLst xmlns:p="http://schemas.openxmlformats.org/presentationml/2006/main">
  <p:tag name="KSO_WM_TAG_VERSION" val="1.0"/>
  <p:tag name="KSO_WM_BEAUTIFY_FLAG" val="#wm#"/>
  <p:tag name="KSO_WM_UNIT_TYPE" val="m_h_i"/>
  <p:tag name="KSO_WM_UNIT_INDEX" val="1_1_1"/>
  <p:tag name="KSO_WM_UNIT_LAYERLEVEL" val="1_1_1"/>
  <p:tag name="KSO_WM_TEMPLATE_CATEGORY" val="custom"/>
  <p:tag name="KSO_WM_TEMPLATE_INDEX" val="20181701"/>
  <p:tag name="KSO_WM_DIAGRAM_GROUP_CODE" val="m1-1"/>
  <p:tag name="KSO_WM_UNIT_ID" val="custom20181701_19*m_h_i*1_1_1"/>
  <p:tag name="KSO_WM_UNIT_HIGHLIGHT" val="0"/>
  <p:tag name="KSO_WM_UNIT_COMPATIBLE" val="0"/>
  <p:tag name="KSO_WM_UNIT_DIAGRAM_ISNUMVISUAL" val="0"/>
  <p:tag name="KSO_WM_UNIT_DIAGRAM_ISREFERUNIT" val="0"/>
  <p:tag name="KSO_WM_UNIT_LINE_FORE_SCHEMECOLOR_INDEX" val="5"/>
  <p:tag name="KSO_WM_UNIT_LINE_FILL_TYPE" val="2"/>
  <p:tag name="KSO_WM_UNIT_USESOURCEFORMAT_APPLY" val="1"/>
  <p:tag name="KSO_WM_DIAGRAM_VIRTUALLY_FRAME" val="{&quot;height&quot;:393.4270866141733,&quot;left&quot;:113.74465213566796,&quot;top&quot;:134.15,&quot;width&quot;:779.105347864332}"/>
</p:tagLst>
</file>

<file path=ppt/tags/tag391.xml><?xml version="1.0" encoding="utf-8"?>
<p:tagLst xmlns:p="http://schemas.openxmlformats.org/presentationml/2006/main">
  <p:tag name="KSO_WM_TAG_VERSION" val="1.0"/>
  <p:tag name="KSO_WM_BEAUTIFY_FLAG" val="#wm#"/>
  <p:tag name="KSO_WM_UNIT_TYPE" val="a"/>
  <p:tag name="KSO_WM_UNIT_INDEX" val="1"/>
  <p:tag name="KSO_WM_UNIT_LAYERLEVEL" val="1"/>
  <p:tag name="KSO_WM_UNIT_VALUE" val="5"/>
  <p:tag name="KSO_WM_UNIT_ISCONTENTSTITLE" val="0"/>
  <p:tag name="KSO_WM_UNIT_HIGHLIGHT" val="0"/>
  <p:tag name="KSO_WM_UNIT_COMPATIBLE" val="0"/>
  <p:tag name="KSO_WM_UNIT_PRESET_TEXT" val="下一部发展"/>
  <p:tag name="KSO_WM_TEMPLATE_CATEGORY" val="custom"/>
  <p:tag name="KSO_WM_TEMPLATE_INDEX" val="20181701"/>
  <p:tag name="KSO_WM_DIAGRAM_GROUP_CODE" val="m1-1"/>
  <p:tag name="KSO_WM_UNIT_ID" val="custom20181701_19*a*1"/>
  <p:tag name="KSO_WM_UNIT_ISNUMDGMTITLE" val="0"/>
  <p:tag name="KSO_WM_UNIT_NOCLEAR" val="0"/>
  <p:tag name="KSO_WM_UNIT_DIAGRAM_ISNUMVISUAL" val="0"/>
  <p:tag name="KSO_WM_UNIT_DIAGRAM_ISREFERUNIT" val="0"/>
  <p:tag name="KSO_WM_UNIT_TEXT_FILL_FORE_SCHEMECOLOR_INDEX" val="14"/>
  <p:tag name="KSO_WM_UNIT_TEXT_FILL_TYPE" val="1"/>
  <p:tag name="KSO_WM_UNIT_USESOURCEFORMAT_APPLY" val="1"/>
</p:tagLst>
</file>

<file path=ppt/tags/tag392.xml><?xml version="1.0" encoding="utf-8"?>
<p:tagLst xmlns:p="http://schemas.openxmlformats.org/presentationml/2006/main">
  <p:tag name="KSO_WM_TAG_VERSION" val="1.0"/>
  <p:tag name="KSO_WM_BEAUTIFY_FLAG" val="#wm#"/>
  <p:tag name="KSO_WM_UNIT_TYPE" val="m_h_f"/>
  <p:tag name="KSO_WM_UNIT_INDEX" val="1_2_1"/>
  <p:tag name="KSO_WM_UNIT_LAYERLEVEL" val="1_1_1"/>
  <p:tag name="KSO_WM_UNIT_VALUE" val="21"/>
  <p:tag name="KSO_WM_UNIT_HIGHLIGHT" val="0"/>
  <p:tag name="KSO_WM_UNIT_COMPATIBLE" val="0"/>
  <p:tag name="KSO_WM_UNIT_PRESET_TEXT_INDEX" val="4"/>
  <p:tag name="KSO_WM_UNIT_PRESET_TEXT_LEN" val="26"/>
  <p:tag name="KSO_WM_TEMPLATE_CATEGORY" val="custom"/>
  <p:tag name="KSO_WM_TEMPLATE_INDEX" val="20181701"/>
  <p:tag name="KSO_WM_DIAGRAM_GROUP_CODE" val="m1-1"/>
  <p:tag name="KSO_WM_UNIT_ID" val="custom20181701_19*m_h_f*1_2_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4"/>
  <p:tag name="KSO_WM_UNIT_TEXT_FILL_TYPE" val="1"/>
  <p:tag name="KSO_WM_UNIT_USESOURCEFORMAT_APPLY" val="1"/>
  <p:tag name="KSO_WM_DIAGRAM_VIRTUALLY_FRAME" val="{&quot;height&quot;:393.4270866141733,&quot;left&quot;:113.74465213566796,&quot;top&quot;:134.15,&quot;width&quot;:779.105347864332}"/>
</p:tagLst>
</file>

<file path=ppt/tags/tag393.xml><?xml version="1.0" encoding="utf-8"?>
<p:tagLst xmlns:p="http://schemas.openxmlformats.org/presentationml/2006/main">
  <p:tag name="KSO_WM_TAG_VERSION" val="1.0"/>
  <p:tag name="KSO_WM_BEAUTIFY_FLAG" val="#wm#"/>
  <p:tag name="KSO_WM_UNIT_TYPE" val="m_h_f"/>
  <p:tag name="KSO_WM_UNIT_INDEX" val="1_1_1"/>
  <p:tag name="KSO_WM_UNIT_LAYERLEVEL" val="1_1_1"/>
  <p:tag name="KSO_WM_UNIT_VALUE" val="21"/>
  <p:tag name="KSO_WM_UNIT_HIGHLIGHT" val="0"/>
  <p:tag name="KSO_WM_UNIT_COMPATIBLE" val="0"/>
  <p:tag name="KSO_WM_UNIT_PRESET_TEXT_INDEX" val="4"/>
  <p:tag name="KSO_WM_UNIT_PRESET_TEXT_LEN" val="26"/>
  <p:tag name="KSO_WM_TEMPLATE_CATEGORY" val="custom"/>
  <p:tag name="KSO_WM_TEMPLATE_INDEX" val="20181701"/>
  <p:tag name="KSO_WM_DIAGRAM_GROUP_CODE" val="m1-1"/>
  <p:tag name="KSO_WM_UNIT_ID" val="custom20181701_19*m_h_f*1_1_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4"/>
  <p:tag name="KSO_WM_UNIT_TEXT_FILL_TYPE" val="1"/>
  <p:tag name="KSO_WM_UNIT_USESOURCEFORMAT_APPLY" val="1"/>
  <p:tag name="KSO_WM_DIAGRAM_VIRTUALLY_FRAME" val="{&quot;height&quot;:393.4270866141733,&quot;left&quot;:113.74465213566796,&quot;top&quot;:134.15,&quot;width&quot;:779.105347864332}"/>
</p:tagLst>
</file>

<file path=ppt/tags/tag394.xml><?xml version="1.0" encoding="utf-8"?>
<p:tagLst xmlns:p="http://schemas.openxmlformats.org/presentationml/2006/main">
  <p:tag name="KSO_WM_TAG_VERSION" val="1.0"/>
  <p:tag name="KSO_WM_BEAUTIFY_FLAG" val="#wm#"/>
  <p:tag name="KSO_WM_UNIT_TYPE" val="m_h_a"/>
  <p:tag name="KSO_WM_UNIT_INDEX" val="1_1_1"/>
  <p:tag name="KSO_WM_UNIT_LAYERLEVEL" val="1_1_1"/>
  <p:tag name="KSO_WM_UNIT_VALUE" val="7"/>
  <p:tag name="KSO_WM_UNIT_HIGHLIGHT" val="0"/>
  <p:tag name="KSO_WM_UNIT_COMPATIBLE" val="0"/>
  <p:tag name="KSO_WM_UNIT_PRESET_TEXT_INDEX" val="4"/>
  <p:tag name="KSO_WM_UNIT_PRESET_TEXT_LEN" val="11"/>
  <p:tag name="KSO_WM_TEMPLATE_CATEGORY" val="custom"/>
  <p:tag name="KSO_WM_TEMPLATE_INDEX" val="20181701"/>
  <p:tag name="KSO_WM_DIAGRAM_GROUP_CODE" val="m1-1"/>
  <p:tag name="KSO_WM_UNIT_ID" val="custom20181701_19*m_h_a*1_1_1"/>
  <p:tag name="KSO_WM_UNIT_ISCONTENTSTITLE" val="0"/>
  <p:tag name="KSO_WM_UNIT_ISNUMDGMTITLE" val="0"/>
  <p:tag name="KSO_WM_UNIT_NOCLEAR" val="0"/>
  <p:tag name="KSO_WM_UNIT_DIAGRAM_ISNUMVISUAL" val="0"/>
  <p:tag name="KSO_WM_UNIT_DIAGRAM_ISREFERUNIT" val="0"/>
  <p:tag name="KSO_WM_UNIT_TEXT_FILL_FORE_SCHEMECOLOR_INDEX" val="14"/>
  <p:tag name="KSO_WM_UNIT_TEXT_FILL_TYPE" val="1"/>
  <p:tag name="KSO_WM_UNIT_USESOURCEFORMAT_APPLY" val="1"/>
  <p:tag name="KSO_WM_DIAGRAM_VIRTUALLY_FRAME" val="{&quot;height&quot;:393.4270866141733,&quot;left&quot;:113.74465213566796,&quot;top&quot;:134.15,&quot;width&quot;:779.105347864332}"/>
</p:tagLst>
</file>

<file path=ppt/tags/tag395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NDEX" val="2"/>
  <p:tag name="KSO_WM_TEMPLATE_CATEGORY" val="custom"/>
  <p:tag name="KSO_WM_TEMPLATE_INDEX" val="20181701"/>
  <p:tag name="KSO_WM_DIAGRAM_GROUP_CODE" val="m1-1"/>
  <p:tag name="KSO_WM_UNIT_ID" val="custom20181701_19*i*2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FILL_FORE_SCHEMECOLOR_INDEX" val="15"/>
  <p:tag name="KSO_WM_UNIT_FILL_TYPE" val="1"/>
  <p:tag name="KSO_WM_UNIT_USESOURCEFORMAT_APPLY" val="1"/>
  <p:tag name="KSO_WM_DIAGRAM_VIRTUALLY_FRAME" val="{&quot;height&quot;:393.4270866141733,&quot;left&quot;:113.74465213566796,&quot;top&quot;:134.15,&quot;width&quot;:779.105347864332}"/>
</p:tagLst>
</file>

<file path=ppt/tags/tag396.xml><?xml version="1.0" encoding="utf-8"?>
<p:tagLst xmlns:p="http://schemas.openxmlformats.org/presentationml/2006/main">
  <p:tag name="KSO_WM_TAG_VERSION" val="1.0"/>
  <p:tag name="KSO_WM_BEAUTIFY_FLAG" val="#wm#"/>
  <p:tag name="KSO_WM_UNIT_TYPE" val="m_h_i"/>
  <p:tag name="KSO_WM_UNIT_INDEX" val="1_2_3"/>
  <p:tag name="KSO_WM_UNIT_LAYERLEVEL" val="1_1_1"/>
  <p:tag name="KSO_WM_TEMPLATE_CATEGORY" val="custom"/>
  <p:tag name="KSO_WM_TEMPLATE_INDEX" val="20181701"/>
  <p:tag name="KSO_WM_DIAGRAM_GROUP_CODE" val="m1-1"/>
  <p:tag name="KSO_WM_UNIT_ID" val="custom20181701_19*m_h_i*1_2_3"/>
  <p:tag name="KSO_WM_UNIT_HIGHLIGHT" val="0"/>
  <p:tag name="KSO_WM_UNIT_COMPATIBLE" val="0"/>
  <p:tag name="KSO_WM_UNIT_DIAGRAM_ISNUMVISUAL" val="0"/>
  <p:tag name="KSO_WM_UNIT_DIAGRAM_ISREFERUNIT" val="0"/>
  <p:tag name="KSO_WM_UNIT_FILL_FORE_SCHEMECOLOR_INDEX" val="15"/>
  <p:tag name="KSO_WM_UNIT_FILL_TYPE" val="1"/>
  <p:tag name="KSO_WM_UNIT_USESOURCEFORMAT_APPLY" val="1"/>
  <p:tag name="KSO_WM_DIAGRAM_VIRTUALLY_FRAME" val="{&quot;height&quot;:393.4270866141733,&quot;left&quot;:113.74465213566796,&quot;top&quot;:134.15,&quot;width&quot;:779.105347864332}"/>
</p:tagLst>
</file>

<file path=ppt/tags/tag397.xml><?xml version="1.0" encoding="utf-8"?>
<p:tagLst xmlns:p="http://schemas.openxmlformats.org/presentationml/2006/main">
  <p:tag name="KSO_WM_TAG_VERSION" val="1.0"/>
  <p:tag name="KSO_WM_BEAUTIFY_FLAG" val="#wm#"/>
  <p:tag name="KSO_WM_UNIT_TYPE" val="m_h_i"/>
  <p:tag name="KSO_WM_UNIT_INDEX" val="1_2_4"/>
  <p:tag name="KSO_WM_UNIT_LAYERLEVEL" val="1_1_1"/>
  <p:tag name="KSO_WM_TEMPLATE_CATEGORY" val="custom"/>
  <p:tag name="KSO_WM_TEMPLATE_INDEX" val="20181701"/>
  <p:tag name="KSO_WM_DIAGRAM_GROUP_CODE" val="m1-1"/>
  <p:tag name="KSO_WM_UNIT_ID" val="custom20181701_19*m_h_i*1_2_4"/>
  <p:tag name="KSO_WM_UNIT_HIGHLIGHT" val="0"/>
  <p:tag name="KSO_WM_UNIT_COMPATIBLE" val="0"/>
  <p:tag name="KSO_WM_UNIT_DIAGRAM_ISNUMVISUAL" val="0"/>
  <p:tag name="KSO_WM_UNIT_DIAGRAM_ISREFERUNIT" val="0"/>
  <p:tag name="KSO_WM_UNIT_FILL_FORE_SCHEMECOLOR_INDEX" val="15"/>
  <p:tag name="KSO_WM_UNIT_FILL_TYPE" val="1"/>
  <p:tag name="KSO_WM_UNIT_USESOURCEFORMAT_APPLY" val="1"/>
  <p:tag name="KSO_WM_DIAGRAM_VIRTUALLY_FRAME" val="{&quot;height&quot;:393.4270866141733,&quot;left&quot;:113.74465213566796,&quot;top&quot;:134.15,&quot;width&quot;:779.105347864332}"/>
</p:tagLst>
</file>

<file path=ppt/tags/tag398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NDEX" val="1"/>
  <p:tag name="KSO_WM_TEMPLATE_CATEGORY" val="custom"/>
  <p:tag name="KSO_WM_TEMPLATE_INDEX" val="20181701"/>
  <p:tag name="KSO_WM_DIAGRAM_GROUP_CODE" val="m1-1"/>
  <p:tag name="KSO_WM_UNIT_ID" val="custom20181701_19*i*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USESOURCEFORMAT_APPLY" val="1"/>
  <p:tag name="KSO_WM_DIAGRAM_VIRTUALLY_FRAME" val="{&quot;height&quot;:393.4270866141733,&quot;left&quot;:113.74465213566796,&quot;top&quot;:134.15,&quot;width&quot;:779.105347864332}"/>
</p:tagLst>
</file>

<file path=ppt/tags/tag399.xml><?xml version="1.0" encoding="utf-8"?>
<p:tagLst xmlns:p="http://schemas.openxmlformats.org/presentationml/2006/main">
  <p:tag name="KSO_WM_TAG_VERSION" val="1.0"/>
  <p:tag name="KSO_WM_BEAUTIFY_FLAG" val="#wm#"/>
  <p:tag name="KSO_WM_UNIT_TYPE" val="m_h_i"/>
  <p:tag name="KSO_WM_UNIT_INDEX" val="1_1_2"/>
  <p:tag name="KSO_WM_UNIT_LAYERLEVEL" val="1_1_1"/>
  <p:tag name="KSO_WM_TEMPLATE_CATEGORY" val="custom"/>
  <p:tag name="KSO_WM_TEMPLATE_INDEX" val="20181701"/>
  <p:tag name="KSO_WM_DIAGRAM_GROUP_CODE" val="m1-1"/>
  <p:tag name="KSO_WM_UNIT_ID" val="custom20181701_19*m_h_i*1_1_2"/>
  <p:tag name="KSO_WM_UNIT_HIGHLIGHT" val="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USESOURCEFORMAT_APPLY" val="1"/>
  <p:tag name="KSO_WM_DIAGRAM_VIRTUALLY_FRAME" val="{&quot;height&quot;:393.4270866141733,&quot;left&quot;:113.74465213566796,&quot;top&quot;:134.15,&quot;width&quot;:779.105347864332}"/>
</p:tagLst>
</file>

<file path=ppt/tags/tag400.xml><?xml version="1.0" encoding="utf-8"?>
<p:tagLst xmlns:p="http://schemas.openxmlformats.org/presentationml/2006/main">
  <p:tag name="KSO_WM_TAG_VERSION" val="1.0"/>
  <p:tag name="KSO_WM_BEAUTIFY_FLAG" val="#wm#"/>
  <p:tag name="KSO_WM_UNIT_TYPE" val="m_h_i"/>
  <p:tag name="KSO_WM_UNIT_INDEX" val="1_1_3"/>
  <p:tag name="KSO_WM_UNIT_LAYERLEVEL" val="1_1_1"/>
  <p:tag name="KSO_WM_TEMPLATE_CATEGORY" val="custom"/>
  <p:tag name="KSO_WM_TEMPLATE_INDEX" val="20181701"/>
  <p:tag name="KSO_WM_DIAGRAM_GROUP_CODE" val="m1-1"/>
  <p:tag name="KSO_WM_UNIT_ID" val="custom20181701_19*m_h_i*1_1_3"/>
  <p:tag name="KSO_WM_UNIT_HIGHLIGHT" val="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USESOURCEFORMAT_APPLY" val="1"/>
  <p:tag name="KSO_WM_DIAGRAM_VIRTUALLY_FRAME" val="{&quot;height&quot;:393.4270866141733,&quot;left&quot;:113.74465213566796,&quot;top&quot;:134.15,&quot;width&quot;:779.105347864332}"/>
</p:tagLst>
</file>

<file path=ppt/tags/tag401.xml><?xml version="1.0" encoding="utf-8"?>
<p:tagLst xmlns:p="http://schemas.openxmlformats.org/presentationml/2006/main">
  <p:tag name="KSO_WM_TAG_VERSION" val="1.0"/>
  <p:tag name="KSO_WM_BEAUTIFY_FLAG" val="#wm#"/>
  <p:tag name="KSO_WM_UNIT_TYPE" val="m_h_i"/>
  <p:tag name="KSO_WM_UNIT_INDEX" val="1_1_4"/>
  <p:tag name="KSO_WM_UNIT_LAYERLEVEL" val="1_1_1"/>
  <p:tag name="KSO_WM_TEMPLATE_CATEGORY" val="custom"/>
  <p:tag name="KSO_WM_TEMPLATE_INDEX" val="20181701"/>
  <p:tag name="KSO_WM_DIAGRAM_GROUP_CODE" val="m1-1"/>
  <p:tag name="KSO_WM_UNIT_ID" val="custom20181701_19*m_h_i*1_1_4"/>
  <p:tag name="KSO_WM_UNIT_HIGHLIGHT" val="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USESOURCEFORMAT_APPLY" val="1"/>
  <p:tag name="KSO_WM_DIAGRAM_VIRTUALLY_FRAME" val="{&quot;height&quot;:393.4270866141733,&quot;left&quot;:113.74465213566796,&quot;top&quot;:134.15,&quot;width&quot;:779.105347864332}"/>
</p:tagLst>
</file>

<file path=ppt/tags/tag402.xml><?xml version="1.0" encoding="utf-8"?>
<p:tagLst xmlns:p="http://schemas.openxmlformats.org/presentationml/2006/main">
  <p:tag name="KSO_WM_TAG_VERSION" val="1.0"/>
  <p:tag name="KSO_WM_BEAUTIFY_FLAG" val="#wm#"/>
  <p:tag name="KSO_WM_UNIT_TYPE" val="m_h_i"/>
  <p:tag name="KSO_WM_UNIT_INDEX" val="1_1_5"/>
  <p:tag name="KSO_WM_UNIT_LAYERLEVEL" val="1_1_1"/>
  <p:tag name="KSO_WM_TEMPLATE_CATEGORY" val="custom"/>
  <p:tag name="KSO_WM_TEMPLATE_INDEX" val="20181701"/>
  <p:tag name="KSO_WM_DIAGRAM_GROUP_CODE" val="m1-1"/>
  <p:tag name="KSO_WM_UNIT_ID" val="custom20181701_19*m_h_i*1_1_5"/>
  <p:tag name="KSO_WM_UNIT_HIGHLIGHT" val="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USESOURCEFORMAT_APPLY" val="1"/>
  <p:tag name="KSO_WM_DIAGRAM_VIRTUALLY_FRAME" val="{&quot;height&quot;:393.4270866141733,&quot;left&quot;:113.74465213566796,&quot;top&quot;:134.15,&quot;width&quot;:779.105347864332}"/>
</p:tagLst>
</file>

<file path=ppt/tags/tag403.xml><?xml version="1.0" encoding="utf-8"?>
<p:tagLst xmlns:p="http://schemas.openxmlformats.org/presentationml/2006/main">
  <p:tag name="KSO_WM_TAG_VERSION" val="1.0"/>
  <p:tag name="KSO_WM_BEAUTIFY_FLAG" val="#wm#"/>
  <p:tag name="KSO_WM_UNIT_TYPE" val="m_h_i"/>
  <p:tag name="KSO_WM_UNIT_INDEX" val="1_2_5"/>
  <p:tag name="KSO_WM_UNIT_LAYERLEVEL" val="1_1_1"/>
  <p:tag name="KSO_WM_TEMPLATE_CATEGORY" val="custom"/>
  <p:tag name="KSO_WM_TEMPLATE_INDEX" val="20181701"/>
  <p:tag name="KSO_WM_DIAGRAM_GROUP_CODE" val="m1-1"/>
  <p:tag name="KSO_WM_UNIT_ID" val="custom20181701_19*m_h_i*1_2_5"/>
  <p:tag name="KSO_WM_UNIT_HIGHLIGHT" val="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USESOURCEFORMAT_APPLY" val="1"/>
  <p:tag name="KSO_WM_DIAGRAM_VIRTUALLY_FRAME" val="{&quot;height&quot;:393.4270866141733,&quot;left&quot;:113.74465213566796,&quot;top&quot;:134.15,&quot;width&quot;:779.105347864332}"/>
</p:tagLst>
</file>

<file path=ppt/tags/tag404.xml><?xml version="1.0" encoding="utf-8"?>
<p:tagLst xmlns:p="http://schemas.openxmlformats.org/presentationml/2006/main">
  <p:tag name="KSO_WM_TAG_VERSION" val="1.0"/>
  <p:tag name="KSO_WM_UNIT_TYPE" val="m_h_i"/>
  <p:tag name="KSO_WM_UNIT_INDEX" val="1_1_1"/>
  <p:tag name="KSO_WM_UNIT_LAYERLEVEL" val="1_1_1"/>
  <p:tag name="KSO_WM_TEMPLATE_CATEGORY" val="custom"/>
  <p:tag name="KSO_WM_TEMPLATE_INDEX" val="20181701"/>
  <p:tag name="KSO_WM_DIAGRAM_GROUP_CODE" val="m1-1"/>
  <p:tag name="KSO_WM_UNIT_ID" val="custom20181701_19*m_h_i*1_1_1"/>
  <p:tag name="KSO_WM_UNIT_HIGHLIGHT" val="0"/>
  <p:tag name="KSO_WM_UNIT_COMPATIBLE" val="0"/>
  <p:tag name="KSO_WM_UNIT_DIAGRAM_ISNUMVISUAL" val="0"/>
  <p:tag name="KSO_WM_UNIT_DIAGRAM_ISREFERUNIT" val="0"/>
  <p:tag name="KSO_WM_UNIT_LINE_FORE_SCHEMECOLOR_INDEX" val="5"/>
  <p:tag name="KSO_WM_UNIT_LINE_FILL_TYPE" val="2"/>
  <p:tag name="KSO_WM_UNIT_USESOURCEFORMAT_APPLY" val="1"/>
  <p:tag name="KSO_WM_DIAGRAM_VIRTUALLY_FRAME" val="{&quot;height&quot;:339.4269291338583,&quot;left&quot;:295.49464566929134,&quot;top&quot;:188.15015748031496,&quot;width&quot;:369.0107086614176}"/>
</p:tagLst>
</file>

<file path=ppt/tags/tag405.xml><?xml version="1.0" encoding="utf-8"?>
<p:tagLst xmlns:p="http://schemas.openxmlformats.org/presentationml/2006/main">
  <p:tag name="KSO_WM_TAG_VERSION" val="1.0"/>
  <p:tag name="KSO_WM_SLIDE_ITEM_CNT" val="2"/>
  <p:tag name="KSO_WM_SLIDE_LAYOUT" val="a_f_m"/>
  <p:tag name="KSO_WM_SLIDE_LAYOUT_CNT" val="1_1_1"/>
  <p:tag name="KSO_WM_SLIDE_TYPE" val="text"/>
  <p:tag name="KSO_WM_BEAUTIFY_FLAG" val="#wm#"/>
  <p:tag name="KSO_WM_SLIDE_POSITION" val="295.495*188.15"/>
  <p:tag name="KSO_WM_SLIDE_SIZE" val="369.011*339.427"/>
  <p:tag name="KSO_WM_COMBINE_RELATE_SLIDE_ID" val="diagram20169149_2"/>
  <p:tag name="KSO_WM_TEMPLATE_CATEGORY" val="custom"/>
  <p:tag name="KSO_WM_TEMPLATE_INDEX" val="20181701"/>
  <p:tag name="KSO_WM_SLIDE_ID" val="custom20181701_19"/>
  <p:tag name="KSO_WM_SLIDE_INDEX" val="19"/>
  <p:tag name="KSO_WM_DIAGRAM_GROUP_CODE" val="m1-1"/>
  <p:tag name="KSO_WM_TEMPLATE_SUBCATEGORY" val="0"/>
  <p:tag name="KSO_WM_TEMPLATE_MASTER_TYPE" val="1"/>
  <p:tag name="KSO_WM_TEMPLATE_COLOR_TYPE" val="0"/>
  <p:tag name="KSO_WM_SLIDE_DIAGTYPE" val="m"/>
</p:tagLst>
</file>

<file path=ppt/tags/tag40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31109_5*a*1"/>
  <p:tag name="KSO_WM_TEMPLATE_CATEGORY" val="diagram"/>
  <p:tag name="KSO_WM_TEMPLATE_INDEX" val="20231109"/>
  <p:tag name="KSO_WM_UNIT_LAYERLEVEL" val="1"/>
  <p:tag name="KSO_WM_TAG_VERSION" val="3.0"/>
  <p:tag name="KSO_WM_BEAUTIFY_FLAG" val="#wm#"/>
  <p:tag name="KSO_WM_DIAGRAM_GROUP_CODE" val="m1-1"/>
  <p:tag name="KSO_WM_UNIT_PRESET_TEXT" val="单击此处添加标题"/>
</p:tagLst>
</file>

<file path=ppt/tags/tag407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m_h_f"/>
  <p:tag name="KSO_WM_UNIT_INDEX" val="1_2_1"/>
  <p:tag name="KSO_WM_UNIT_ID" val="diagram20231109_5*m_h_f*1_2_1"/>
  <p:tag name="KSO_WM_TEMPLATE_CATEGORY" val="diagram"/>
  <p:tag name="KSO_WM_TEMPLATE_INDEX" val="20231109"/>
  <p:tag name="KSO_WM_UNIT_LAYERLEVEL" val="1_1_1"/>
  <p:tag name="KSO_WM_TAG_VERSION" val="3.0"/>
  <p:tag name="KSO_WM_BEAUTIFY_FLAG" val="#wm#"/>
  <p:tag name="KSO_WM_DIAGRAM_VERSION" val="3"/>
  <p:tag name="KSO_WM_DIAGRAM_COLOR_TRICK" val="2"/>
  <p:tag name="KSO_WM_DIAGRAM_COLOR_TEXT_CAN_REMOVE" val="n"/>
  <p:tag name="KSO_WM_DIAGRAM_GROUP_CODE" val="m1-1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智能图形项正文"/>
</p:tagLst>
</file>

<file path=ppt/tags/tag408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m_h_f"/>
  <p:tag name="KSO_WM_UNIT_INDEX" val="1_4_1"/>
  <p:tag name="KSO_WM_UNIT_ID" val="diagram20231109_5*m_h_f*1_4_1"/>
  <p:tag name="KSO_WM_TEMPLATE_CATEGORY" val="diagram"/>
  <p:tag name="KSO_WM_TEMPLATE_INDEX" val="20231109"/>
  <p:tag name="KSO_WM_UNIT_LAYERLEVEL" val="1_1_1"/>
  <p:tag name="KSO_WM_TAG_VERSION" val="3.0"/>
  <p:tag name="KSO_WM_BEAUTIFY_FLAG" val="#wm#"/>
  <p:tag name="KSO_WM_DIAGRAM_VERSION" val="3"/>
  <p:tag name="KSO_WM_DIAGRAM_COLOR_TRICK" val="2"/>
  <p:tag name="KSO_WM_DIAGRAM_COLOR_TEXT_CAN_REMOVE" val="n"/>
  <p:tag name="KSO_WM_DIAGRAM_GROUP_CODE" val="m1-1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智能图形项正文"/>
</p:tagLst>
</file>

<file path=ppt/tags/tag409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m_h_f"/>
  <p:tag name="KSO_WM_UNIT_INDEX" val="1_6_1"/>
  <p:tag name="KSO_WM_UNIT_ID" val="diagram20231109_5*m_h_f*1_6_1"/>
  <p:tag name="KSO_WM_TEMPLATE_CATEGORY" val="diagram"/>
  <p:tag name="KSO_WM_TEMPLATE_INDEX" val="20231109"/>
  <p:tag name="KSO_WM_UNIT_LAYERLEVEL" val="1_1_1"/>
  <p:tag name="KSO_WM_TAG_VERSION" val="3.0"/>
  <p:tag name="KSO_WM_BEAUTIFY_FLAG" val="#wm#"/>
  <p:tag name="KSO_WM_DIAGRAM_VERSION" val="3"/>
  <p:tag name="KSO_WM_DIAGRAM_COLOR_TRICK" val="2"/>
  <p:tag name="KSO_WM_DIAGRAM_COLOR_TEXT_CAN_REMOVE" val="n"/>
  <p:tag name="KSO_WM_DIAGRAM_GROUP_CODE" val="m1-1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智能图形项正文"/>
</p:tagLst>
</file>

<file path=ppt/tags/tag410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m_h_f"/>
  <p:tag name="KSO_WM_UNIT_INDEX" val="1_1_1"/>
  <p:tag name="KSO_WM_UNIT_ID" val="diagram20231109_5*m_h_f*1_1_1"/>
  <p:tag name="KSO_WM_TEMPLATE_CATEGORY" val="diagram"/>
  <p:tag name="KSO_WM_TEMPLATE_INDEX" val="20231109"/>
  <p:tag name="KSO_WM_UNIT_LAYERLEVEL" val="1_1_1"/>
  <p:tag name="KSO_WM_TAG_VERSION" val="3.0"/>
  <p:tag name="KSO_WM_BEAUTIFY_FLAG" val="#wm#"/>
  <p:tag name="KSO_WM_DIAGRAM_VERSION" val="3"/>
  <p:tag name="KSO_WM_DIAGRAM_COLOR_TRICK" val="2"/>
  <p:tag name="KSO_WM_DIAGRAM_COLOR_TEXT_CAN_REMOVE" val="n"/>
  <p:tag name="KSO_WM_DIAGRAM_GROUP_CODE" val="m1-1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智能图形项正文"/>
</p:tagLst>
</file>

<file path=ppt/tags/tag411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m_h_f"/>
  <p:tag name="KSO_WM_UNIT_INDEX" val="1_3_1"/>
  <p:tag name="KSO_WM_UNIT_ID" val="diagram20231109_5*m_h_f*1_3_1"/>
  <p:tag name="KSO_WM_TEMPLATE_CATEGORY" val="diagram"/>
  <p:tag name="KSO_WM_TEMPLATE_INDEX" val="20231109"/>
  <p:tag name="KSO_WM_UNIT_LAYERLEVEL" val="1_1_1"/>
  <p:tag name="KSO_WM_TAG_VERSION" val="3.0"/>
  <p:tag name="KSO_WM_BEAUTIFY_FLAG" val="#wm#"/>
  <p:tag name="KSO_WM_DIAGRAM_VERSION" val="3"/>
  <p:tag name="KSO_WM_DIAGRAM_COLOR_TRICK" val="2"/>
  <p:tag name="KSO_WM_DIAGRAM_COLOR_TEXT_CAN_REMOVE" val="n"/>
  <p:tag name="KSO_WM_DIAGRAM_GROUP_CODE" val="m1-1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智能图形项正文"/>
</p:tagLst>
</file>

<file path=ppt/tags/tag412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m_h_f"/>
  <p:tag name="KSO_WM_UNIT_INDEX" val="1_5_1"/>
  <p:tag name="KSO_WM_UNIT_ID" val="diagram20231109_5*m_h_f*1_5_1"/>
  <p:tag name="KSO_WM_TEMPLATE_CATEGORY" val="diagram"/>
  <p:tag name="KSO_WM_TEMPLATE_INDEX" val="20231109"/>
  <p:tag name="KSO_WM_UNIT_LAYERLEVEL" val="1_1_1"/>
  <p:tag name="KSO_WM_TAG_VERSION" val="3.0"/>
  <p:tag name="KSO_WM_BEAUTIFY_FLAG" val="#wm#"/>
  <p:tag name="KSO_WM_DIAGRAM_VERSION" val="3"/>
  <p:tag name="KSO_WM_DIAGRAM_COLOR_TRICK" val="2"/>
  <p:tag name="KSO_WM_DIAGRAM_COLOR_TEXT_CAN_REMOVE" val="n"/>
  <p:tag name="KSO_WM_DIAGRAM_GROUP_CODE" val="m1-1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智能图形项正文"/>
</p:tagLst>
</file>

<file path=ppt/tags/tag41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m_h_a"/>
  <p:tag name="KSO_WM_UNIT_INDEX" val="1_2_1"/>
  <p:tag name="KSO_WM_UNIT_ID" val="diagram20231109_5*m_h_a*1_2_1"/>
  <p:tag name="KSO_WM_TEMPLATE_CATEGORY" val="diagram"/>
  <p:tag name="KSO_WM_TEMPLATE_INDEX" val="20231109"/>
  <p:tag name="KSO_WM_UNIT_LAYERLEVEL" val="1_1_1"/>
  <p:tag name="KSO_WM_TAG_VERSION" val="3.0"/>
  <p:tag name="KSO_WM_BEAUTIFY_FLAG" val="#wm#"/>
  <p:tag name="KSO_WM_DIAGRAM_VERSION" val="3"/>
  <p:tag name="KSO_WM_DIAGRAM_COLOR_TRICK" val="2"/>
  <p:tag name="KSO_WM_DIAGRAM_COLOR_TEXT_CAN_REMOVE" val="n"/>
  <p:tag name="KSO_WM_DIAGRAM_GROUP_CODE" val="m1-1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41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m_h_a"/>
  <p:tag name="KSO_WM_UNIT_INDEX" val="1_4_1"/>
  <p:tag name="KSO_WM_UNIT_ID" val="diagram20231109_5*m_h_a*1_4_1"/>
  <p:tag name="KSO_WM_TEMPLATE_CATEGORY" val="diagram"/>
  <p:tag name="KSO_WM_TEMPLATE_INDEX" val="20231109"/>
  <p:tag name="KSO_WM_UNIT_LAYERLEVEL" val="1_1_1"/>
  <p:tag name="KSO_WM_TAG_VERSION" val="3.0"/>
  <p:tag name="KSO_WM_BEAUTIFY_FLAG" val="#wm#"/>
  <p:tag name="KSO_WM_DIAGRAM_VERSION" val="3"/>
  <p:tag name="KSO_WM_DIAGRAM_COLOR_TRICK" val="2"/>
  <p:tag name="KSO_WM_DIAGRAM_COLOR_TEXT_CAN_REMOVE" val="n"/>
  <p:tag name="KSO_WM_DIAGRAM_GROUP_CODE" val="m1-1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41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m_h_a"/>
  <p:tag name="KSO_WM_UNIT_INDEX" val="1_6_1"/>
  <p:tag name="KSO_WM_UNIT_ID" val="diagram20231109_5*m_h_a*1_6_1"/>
  <p:tag name="KSO_WM_TEMPLATE_CATEGORY" val="diagram"/>
  <p:tag name="KSO_WM_TEMPLATE_INDEX" val="20231109"/>
  <p:tag name="KSO_WM_UNIT_LAYERLEVEL" val="1_1_1"/>
  <p:tag name="KSO_WM_TAG_VERSION" val="3.0"/>
  <p:tag name="KSO_WM_BEAUTIFY_FLAG" val="#wm#"/>
  <p:tag name="KSO_WM_DIAGRAM_VERSION" val="3"/>
  <p:tag name="KSO_WM_DIAGRAM_COLOR_TRICK" val="2"/>
  <p:tag name="KSO_WM_DIAGRAM_COLOR_TEXT_CAN_REMOVE" val="n"/>
  <p:tag name="KSO_WM_DIAGRAM_GROUP_CODE" val="m1-1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41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m_h_a"/>
  <p:tag name="KSO_WM_UNIT_INDEX" val="1_1_1"/>
  <p:tag name="KSO_WM_UNIT_ID" val="diagram20231109_5*m_h_a*1_1_1"/>
  <p:tag name="KSO_WM_TEMPLATE_CATEGORY" val="diagram"/>
  <p:tag name="KSO_WM_TEMPLATE_INDEX" val="20231109"/>
  <p:tag name="KSO_WM_UNIT_LAYERLEVEL" val="1_1_1"/>
  <p:tag name="KSO_WM_TAG_VERSION" val="3.0"/>
  <p:tag name="KSO_WM_BEAUTIFY_FLAG" val="#wm#"/>
  <p:tag name="KSO_WM_DIAGRAM_VERSION" val="3"/>
  <p:tag name="KSO_WM_DIAGRAM_COLOR_TRICK" val="2"/>
  <p:tag name="KSO_WM_DIAGRAM_COLOR_TEXT_CAN_REMOVE" val="n"/>
  <p:tag name="KSO_WM_DIAGRAM_GROUP_CODE" val="m1-1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417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m_h_a"/>
  <p:tag name="KSO_WM_UNIT_INDEX" val="1_3_1"/>
  <p:tag name="KSO_WM_UNIT_ID" val="diagram20231109_5*m_h_a*1_3_1"/>
  <p:tag name="KSO_WM_TEMPLATE_CATEGORY" val="diagram"/>
  <p:tag name="KSO_WM_TEMPLATE_INDEX" val="20231109"/>
  <p:tag name="KSO_WM_UNIT_LAYERLEVEL" val="1_1_1"/>
  <p:tag name="KSO_WM_TAG_VERSION" val="3.0"/>
  <p:tag name="KSO_WM_BEAUTIFY_FLAG" val="#wm#"/>
  <p:tag name="KSO_WM_DIAGRAM_VERSION" val="3"/>
  <p:tag name="KSO_WM_DIAGRAM_COLOR_TRICK" val="2"/>
  <p:tag name="KSO_WM_DIAGRAM_COLOR_TEXT_CAN_REMOVE" val="n"/>
  <p:tag name="KSO_WM_DIAGRAM_GROUP_CODE" val="m1-1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41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m_h_a"/>
  <p:tag name="KSO_WM_UNIT_INDEX" val="1_5_1"/>
  <p:tag name="KSO_WM_UNIT_ID" val="diagram20231109_5*m_h_a*1_5_1"/>
  <p:tag name="KSO_WM_TEMPLATE_CATEGORY" val="diagram"/>
  <p:tag name="KSO_WM_TEMPLATE_INDEX" val="20231109"/>
  <p:tag name="KSO_WM_UNIT_LAYERLEVEL" val="1_1_1"/>
  <p:tag name="KSO_WM_TAG_VERSION" val="3.0"/>
  <p:tag name="KSO_WM_BEAUTIFY_FLAG" val="#wm#"/>
  <p:tag name="KSO_WM_DIAGRAM_VERSION" val="3"/>
  <p:tag name="KSO_WM_DIAGRAM_COLOR_TRICK" val="2"/>
  <p:tag name="KSO_WM_DIAGRAM_COLOR_TEXT_CAN_REMOVE" val="n"/>
  <p:tag name="KSO_WM_DIAGRAM_GROUP_CODE" val="m1-1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419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1109_5*m_h_i*1_4_1"/>
  <p:tag name="KSO_WM_TEMPLATE_CATEGORY" val="diagram"/>
  <p:tag name="KSO_WM_TEMPLATE_INDEX" val="20231109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m1-1"/>
  <p:tag name="KSO_WM_UNIT_TYPE" val="m_h_i"/>
  <p:tag name="KSO_WM_UNIT_INDEX" val="1_4_1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UNIT_LINE_FORE_SCHEMECOLOR_INDEX" val="8"/>
</p:tagLst>
</file>

<file path=ppt/tags/tag420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1109_5*m_h_i*1_6_1"/>
  <p:tag name="KSO_WM_TEMPLATE_CATEGORY" val="diagram"/>
  <p:tag name="KSO_WM_TEMPLATE_INDEX" val="20231109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m1-1"/>
  <p:tag name="KSO_WM_UNIT_TYPE" val="m_h_i"/>
  <p:tag name="KSO_WM_UNIT_INDEX" val="1_6_1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UNIT_LINE_FORE_SCHEMECOLOR_INDEX" val="8"/>
</p:tagLst>
</file>

<file path=ppt/tags/tag421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1109_5*m_h_i*1_2_1"/>
  <p:tag name="KSO_WM_TEMPLATE_CATEGORY" val="diagram"/>
  <p:tag name="KSO_WM_TEMPLATE_INDEX" val="20231109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m1-1"/>
  <p:tag name="KSO_WM_UNIT_TYPE" val="m_h_i"/>
  <p:tag name="KSO_WM_UNIT_INDEX" val="1_2_1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UNIT_LINE_FORE_SCHEMECOLOR_INDEX" val="8"/>
</p:tagLst>
</file>

<file path=ppt/tags/tag422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1109_5*m_h_i*1_3_1"/>
  <p:tag name="KSO_WM_TEMPLATE_CATEGORY" val="diagram"/>
  <p:tag name="KSO_WM_TEMPLATE_INDEX" val="20231109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m1-1"/>
  <p:tag name="KSO_WM_UNIT_TYPE" val="m_h_i"/>
  <p:tag name="KSO_WM_UNIT_INDEX" val="1_3_1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UNIT_LINE_FORE_SCHEMECOLOR_INDEX" val="5"/>
</p:tagLst>
</file>

<file path=ppt/tags/tag423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1109_5*m_h_i*1_5_1"/>
  <p:tag name="KSO_WM_TEMPLATE_CATEGORY" val="diagram"/>
  <p:tag name="KSO_WM_TEMPLATE_INDEX" val="20231109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m1-1"/>
  <p:tag name="KSO_WM_UNIT_TYPE" val="m_h_i"/>
  <p:tag name="KSO_WM_UNIT_INDEX" val="1_5_1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UNIT_LINE_FORE_SCHEMECOLOR_INDEX" val="5"/>
</p:tagLst>
</file>

<file path=ppt/tags/tag424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1109_5*m_h_i*1_1_1"/>
  <p:tag name="KSO_WM_TEMPLATE_CATEGORY" val="diagram"/>
  <p:tag name="KSO_WM_TEMPLATE_INDEX" val="20231109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m1-1"/>
  <p:tag name="KSO_WM_UNIT_TYPE" val="m_h_i"/>
  <p:tag name="KSO_WM_UNIT_INDEX" val="1_1_1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UNIT_LINE_FORE_SCHEMECOLOR_INDEX" val="5"/>
</p:tagLst>
</file>

<file path=ppt/tags/tag425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1109_5*m_h_i*1_1_2"/>
  <p:tag name="KSO_WM_TEMPLATE_CATEGORY" val="diagram"/>
  <p:tag name="KSO_WM_TEMPLATE_INDEX" val="20231109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m1-1"/>
  <p:tag name="KSO_WM_UNIT_TYPE" val="m_h_i"/>
  <p:tag name="KSO_WM_UNIT_INDEX" val="1_1_2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gradient&quot;:[{&quot;brightness&quot;:0.15000000596046448,&quot;colorType&quot;:1,&quot;foreColorIndex&quot;:5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</p:tagLst>
</file>

<file path=ppt/tags/tag426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1109_5*m_h_i*1_6_2"/>
  <p:tag name="KSO_WM_TEMPLATE_CATEGORY" val="diagram"/>
  <p:tag name="KSO_WM_TEMPLATE_INDEX" val="20231109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m1-1"/>
  <p:tag name="KSO_WM_UNIT_TYPE" val="m_h_i"/>
  <p:tag name="KSO_WM_UNIT_INDEX" val="1_6_2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gradient&quot;:[{&quot;brightness&quot;:0.15000000596046448,&quot;colorType&quot;:1,&quot;foreColorIndex&quot;:8,&quot;pos&quot;:1,&quot;transparency&quot;:0},{&quot;brightness&quot;:0,&quot;colorType&quot;:1,&quot;foreColorIndex&quot;:8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</p:tagLst>
</file>

<file path=ppt/tags/tag427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1109_5*m_h_i*1_2_2"/>
  <p:tag name="KSO_WM_TEMPLATE_CATEGORY" val="diagram"/>
  <p:tag name="KSO_WM_TEMPLATE_INDEX" val="20231109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m1-1"/>
  <p:tag name="KSO_WM_UNIT_TYPE" val="m_h_i"/>
  <p:tag name="KSO_WM_UNIT_INDEX" val="1_2_2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gradient&quot;:[{&quot;brightness&quot;:0.15000000596046448,&quot;colorType&quot;:1,&quot;foreColorIndex&quot;:8,&quot;pos&quot;:1,&quot;transparency&quot;:0},{&quot;brightness&quot;:0,&quot;colorType&quot;:1,&quot;foreColorIndex&quot;:8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</p:tagLst>
</file>

<file path=ppt/tags/tag428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1109_5*m_h_i*1_3_2"/>
  <p:tag name="KSO_WM_TEMPLATE_CATEGORY" val="diagram"/>
  <p:tag name="KSO_WM_TEMPLATE_INDEX" val="20231109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m1-1"/>
  <p:tag name="KSO_WM_UNIT_TYPE" val="m_h_i"/>
  <p:tag name="KSO_WM_UNIT_INDEX" val="1_3_2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gradient&quot;:[{&quot;brightness&quot;:0.15000000596046448,&quot;colorType&quot;:1,&quot;foreColorIndex&quot;:5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</p:tagLst>
</file>

<file path=ppt/tags/tag429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1109_5*m_h_i*1_4_2"/>
  <p:tag name="KSO_WM_TEMPLATE_CATEGORY" val="diagram"/>
  <p:tag name="KSO_WM_TEMPLATE_INDEX" val="20231109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m1-1"/>
  <p:tag name="KSO_WM_UNIT_TYPE" val="m_h_i"/>
  <p:tag name="KSO_WM_UNIT_INDEX" val="1_4_2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gradient&quot;:[{&quot;brightness&quot;:0.15000000596046448,&quot;colorType&quot;:1,&quot;foreColorIndex&quot;:8,&quot;pos&quot;:1,&quot;transparency&quot;:0},{&quot;brightness&quot;:0,&quot;colorType&quot;:1,&quot;foreColorIndex&quot;:8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</p:tagLst>
</file>

<file path=ppt/tags/tag430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1109_5*m_h_i*1_5_2"/>
  <p:tag name="KSO_WM_TEMPLATE_CATEGORY" val="diagram"/>
  <p:tag name="KSO_WM_TEMPLATE_INDEX" val="20231109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m1-1"/>
  <p:tag name="KSO_WM_UNIT_TYPE" val="m_h_i"/>
  <p:tag name="KSO_WM_UNIT_INDEX" val="1_5_2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gradient&quot;:[{&quot;brightness&quot;:0.15000000596046448,&quot;colorType&quot;:1,&quot;foreColorIndex&quot;:5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</p:tagLst>
</file>

<file path=ppt/tags/tag431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1109_5*m_h_i*1_3_3"/>
  <p:tag name="KSO_WM_TEMPLATE_CATEGORY" val="diagram"/>
  <p:tag name="KSO_WM_TEMPLATE_INDEX" val="20231109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m1-1"/>
  <p:tag name="KSO_WM_UNIT_SUBTYPE" val="d"/>
  <p:tag name="KSO_WM_UNIT_TYPE" val="m_h_i"/>
  <p:tag name="KSO_WM_UNIT_INDEX" val="1_3_3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UNIT_PRESET_TEXT" val="3"/>
</p:tagLst>
</file>

<file path=ppt/tags/tag432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1109_5*m_h_i*1_5_3"/>
  <p:tag name="KSO_WM_TEMPLATE_CATEGORY" val="diagram"/>
  <p:tag name="KSO_WM_TEMPLATE_INDEX" val="20231109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m1-1"/>
  <p:tag name="KSO_WM_UNIT_SUBTYPE" val="d"/>
  <p:tag name="KSO_WM_UNIT_TYPE" val="m_h_i"/>
  <p:tag name="KSO_WM_UNIT_INDEX" val="1_5_3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UNIT_PRESET_TEXT" val="5"/>
</p:tagLst>
</file>

<file path=ppt/tags/tag433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1109_5*m_h_i*1_1_3"/>
  <p:tag name="KSO_WM_TEMPLATE_CATEGORY" val="diagram"/>
  <p:tag name="KSO_WM_TEMPLATE_INDEX" val="20231109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m1-1"/>
  <p:tag name="KSO_WM_UNIT_SUBTYPE" val="d"/>
  <p:tag name="KSO_WM_UNIT_TYPE" val="m_h_i"/>
  <p:tag name="KSO_WM_UNIT_INDEX" val="1_1_3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UNIT_PRESET_TEXT" val="1"/>
</p:tagLst>
</file>

<file path=ppt/tags/tag434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1109_5*m_h_i*1_2_3"/>
  <p:tag name="KSO_WM_TEMPLATE_CATEGORY" val="diagram"/>
  <p:tag name="KSO_WM_TEMPLATE_INDEX" val="20231109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m1-1"/>
  <p:tag name="KSO_WM_UNIT_SUBTYPE" val="d"/>
  <p:tag name="KSO_WM_UNIT_TYPE" val="m_h_i"/>
  <p:tag name="KSO_WM_UNIT_INDEX" val="1_2_3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8"/>
  <p:tag name="KSO_WM_UNIT_FILL_FORE_SCHEMECOLOR_INDEX_BRIGHTNESS" val="0"/>
  <p:tag name="KSO_WM_UNIT_TEXT_FILL_FORE_SCHEMECOLOR_INDEX" val="1"/>
  <p:tag name="KSO_WM_UNIT_TEXT_FILL_TYPE" val="1"/>
  <p:tag name="KSO_WM_UNIT_PRESET_TEXT" val="2"/>
</p:tagLst>
</file>

<file path=ppt/tags/tag435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1109_5*m_h_i*1_4_3"/>
  <p:tag name="KSO_WM_TEMPLATE_CATEGORY" val="diagram"/>
  <p:tag name="KSO_WM_TEMPLATE_INDEX" val="20231109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m1-1"/>
  <p:tag name="KSO_WM_UNIT_SUBTYPE" val="d"/>
  <p:tag name="KSO_WM_UNIT_TYPE" val="m_h_i"/>
  <p:tag name="KSO_WM_UNIT_INDEX" val="1_4_3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8"/>
  <p:tag name="KSO_WM_UNIT_FILL_FORE_SCHEMECOLOR_INDEX_BRIGHTNESS" val="0"/>
  <p:tag name="KSO_WM_UNIT_TEXT_FILL_FORE_SCHEMECOLOR_INDEX" val="1"/>
  <p:tag name="KSO_WM_UNIT_TEXT_FILL_TYPE" val="1"/>
  <p:tag name="KSO_WM_UNIT_PRESET_TEXT" val="4"/>
</p:tagLst>
</file>

<file path=ppt/tags/tag436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1109_5*m_h_i*1_6_3"/>
  <p:tag name="KSO_WM_TEMPLATE_CATEGORY" val="diagram"/>
  <p:tag name="KSO_WM_TEMPLATE_INDEX" val="20231109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m1-1"/>
  <p:tag name="KSO_WM_UNIT_SUBTYPE" val="d"/>
  <p:tag name="KSO_WM_UNIT_TYPE" val="m_h_i"/>
  <p:tag name="KSO_WM_UNIT_INDEX" val="1_6_3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8"/>
  <p:tag name="KSO_WM_UNIT_FILL_FORE_SCHEMECOLOR_INDEX_BRIGHTNESS" val="0"/>
  <p:tag name="KSO_WM_UNIT_TEXT_FILL_FORE_SCHEMECOLOR_INDEX" val="1"/>
  <p:tag name="KSO_WM_UNIT_TEXT_FILL_TYPE" val="1"/>
  <p:tag name="KSO_WM_UNIT_PRESET_TEXT" val="6"/>
</p:tagLst>
</file>

<file path=ppt/tags/tag437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1109_5*m_h_i*1_1_4"/>
  <p:tag name="KSO_WM_TEMPLATE_CATEGORY" val="diagram"/>
  <p:tag name="KSO_WM_TEMPLATE_INDEX" val="20231109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m1-1"/>
  <p:tag name="KSO_WM_UNIT_TYPE" val="m_h_i"/>
  <p:tag name="KSO_WM_UNIT_INDEX" val="1_1_4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gradient&quot;:[{&quot;brightness&quot;:0.15000000596046448,&quot;colorType&quot;:1,&quot;foreColorIndex&quot;:5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</p:tagLst>
</file>

<file path=ppt/tags/tag438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1109_5*m_h_i*1_6_4"/>
  <p:tag name="KSO_WM_TEMPLATE_CATEGORY" val="diagram"/>
  <p:tag name="KSO_WM_TEMPLATE_INDEX" val="20231109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m1-1"/>
  <p:tag name="KSO_WM_UNIT_TYPE" val="m_h_i"/>
  <p:tag name="KSO_WM_UNIT_INDEX" val="1_6_4"/>
  <p:tag name="KSO_WM_DIAGRAM_MAX_ITEMCNT" val="6"/>
  <p:tag name="KSO_WM_DIAGRAM_MIN_ITEMCNT" val="2"/>
  <p:tag name="KSO_WM_DIAGRAM_VIRTUALLY_FRAME" val="{&quot;height&quot;:399.5,&quot;left&quot;:1.5,&quot;top&quot;:84.75,&quot;width&quot;:953.6000000000006}"/>
  <p:tag name="KSO_WM_DIAGRAM_COLOR_MATCH_VALUE" val="{&quot;shape&quot;:{&quot;fill&quot;:{&quot;gradient&quot;:[{&quot;brightness&quot;:0.15000000596046448,&quot;colorType&quot;:1,&quot;foreColorIndex&quot;:8,&quot;pos&quot;:1,&quot;transparency&quot;:0},{&quot;brightness&quot;:0,&quot;colorType&quot;:1,&quot;foreColorIndex&quot;:8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</p:tagLst>
</file>

<file path=ppt/tags/tag439.xml><?xml version="1.0" encoding="utf-8"?>
<p:tagLst xmlns:p="http://schemas.openxmlformats.org/presentationml/2006/main">
  <p:tag name="KSO_WM_SLIDE_ID" val="diagram20231109_5"/>
  <p:tag name="KSO_WM_TEMPLATE_SUBCATEGORY" val="0"/>
  <p:tag name="KSO_WM_TEMPLATE_MASTER_TYPE" val="0"/>
  <p:tag name="KSO_WM_TEMPLATE_COLOR_TYPE" val="0"/>
  <p:tag name="KSO_WM_SLIDE_ITEM_CNT" val="6"/>
  <p:tag name="KSO_WM_SLIDE_INDEX" val="5"/>
  <p:tag name="KSO_WM_TAG_VERSION" val="3.0"/>
  <p:tag name="KSO_WM_BEAUTIFY_FLAG" val="#wm#"/>
  <p:tag name="KSO_WM_TEMPLATE_CATEGORY" val="diagram"/>
  <p:tag name="KSO_WM_TEMPLATE_INDEX" val="20231109"/>
  <p:tag name="KSO_WM_SLIDE_TYPE" val="text"/>
  <p:tag name="KSO_WM_SLIDE_SUBTYPE" val="diag"/>
  <p:tag name="KSO_WM_SLIDE_SIZE" val="811.55*234.25"/>
  <p:tag name="KSO_WM_SLIDE_POSITION" val="82.55*208.45"/>
  <p:tag name="KSO_WM_SLIDE_LAYOUT" val="a_m"/>
  <p:tag name="KSO_WM_SLIDE_LAYOUT_CNT" val="1_1"/>
  <p:tag name="KSO_WM_SPECIAL_SOURCE" val="bdnull"/>
  <p:tag name="KSO_WM_DIAGRAM_GROUP_CODE" val="m1-1"/>
  <p:tag name="KSO_WM_SLIDE_DIAGTYPE" val="m"/>
</p:tagLst>
</file>

<file path=ppt/tags/tag440.xml><?xml version="1.0" encoding="utf-8"?>
<p:tagLst xmlns:p="http://schemas.openxmlformats.org/presentationml/2006/main">
  <p:tag name="KSO_WM_BEAUTIFY_FLAG" val="#wm#"/>
  <p:tag name="KSO_WM_TEMPLATE_CATEGORY" val="custom"/>
  <p:tag name="KSO_WM_TEMPLATE_INDEX" val="20231237"/>
</p:tagLst>
</file>

<file path=ppt/tags/tag441.xml><?xml version="1.0" encoding="utf-8"?>
<p:tagLst xmlns:p="http://schemas.openxmlformats.org/presentationml/2006/main">
  <p:tag name="KSO_WM_UNIT_TYPE" val="f"/>
  <p:tag name="KSO_WM_UNIT_INDEX" val="3"/>
  <p:tag name="KSO_WM_UNIT_LAYERLEVEL" val="1"/>
  <p:tag name="KSO_WM_UNIT_VALUE" val="11"/>
  <p:tag name="KSO_WM_UNIT_HIGHLIGHT" val="0"/>
  <p:tag name="KSO_WM_UNIT_COMPATIBLE" val="0"/>
  <p:tag name="KSO_WM_BEAUTIFY_FLAG" val="#wm#"/>
  <p:tag name="KSO_WM_TAG_VERSION" val="1.0"/>
  <p:tag name="KSO_WM_UNIT_PRESET_TEXT" val="Speaker :XXX"/>
  <p:tag name="KSO_WM_TEMPLATE_CATEGORY" val="custom"/>
  <p:tag name="KSO_WM_TEMPLATE_INDEX" val="20181701"/>
  <p:tag name="KSO_WM_UNIT_ID" val="custom20181701_30*f*3"/>
  <p:tag name="KSO_WM_UNIT_SUBTYPE" val="a"/>
  <p:tag name="KSO_WM_UNIT_NOCLEAR" val="0"/>
  <p:tag name="KSO_WM_UNIT_DIAGRAM_ISNUMVISUAL" val="0"/>
  <p:tag name="KSO_WM_UNIT_DIAGRAM_ISREFERUNIT" val="0"/>
</p:tagLst>
</file>

<file path=ppt/tags/tag442.xml><?xml version="1.0" encoding="utf-8"?>
<p:tagLst xmlns:p="http://schemas.openxmlformats.org/presentationml/2006/main">
  <p:tag name="KSO_WM_TAG_VERSION" val="1.0"/>
  <p:tag name="KSO_WM_SLIDE_ITEM_CNT" val="0"/>
  <p:tag name="KSO_WM_SLIDE_LAYOUT" val="a_b_f_k"/>
  <p:tag name="KSO_WM_SLIDE_LAYOUT_CNT" val="1_1_3_1"/>
  <p:tag name="KSO_WM_SLIDE_TYPE" val="endPage"/>
  <p:tag name="KSO_WM_BEAUTIFY_FLAG" val="#wm#"/>
  <p:tag name="KSO_WM_COMBINE_RELATE_SLIDE_ID" val="background20180993_10"/>
  <p:tag name="KSO_WM_TEMPLATE_CATEGORY" val="custom"/>
  <p:tag name="KSO_WM_TEMPLATE_INDEX" val="20181701"/>
  <p:tag name="KSO_WM_SLIDE_ID" val="custom20181701_30"/>
  <p:tag name="KSO_WM_SLIDE_INDEX" val="30"/>
  <p:tag name="KSO_WM_TEMPLATE_SUBCATEGORY" val="0"/>
  <p:tag name="KSO_WM_TEMPLATE_MASTER_TYPE" val="1"/>
  <p:tag name="KSO_WM_TEMPLATE_COLOR_TYPE" val="0"/>
</p:tagLst>
</file>

<file path=ppt/tags/tag443.xml><?xml version="1.0" encoding="utf-8"?>
<p:tagLst xmlns:p="http://schemas.openxmlformats.org/presentationml/2006/main">
  <p:tag name="commondata" val="eyJoZGlkIjoiN2YzNjBkOTgyNWQ1YTMxYzM3MzMwNWFiODNmOWIzYWMifQ=="/>
</p:tagLst>
</file>

<file path=ppt/theme/theme1.xml><?xml version="1.0" encoding="utf-8"?>
<a:theme xmlns:a="http://schemas.openxmlformats.org/drawingml/2006/main" name="1_Office 主题">
  <a:themeElements>
    <a:clrScheme name="">
      <a:dk1>
        <a:srgbClr val="000000"/>
      </a:dk1>
      <a:lt1>
        <a:srgbClr val="FFFFFF"/>
      </a:lt1>
      <a:dk2>
        <a:srgbClr val="78483A"/>
      </a:dk2>
      <a:lt2>
        <a:srgbClr val="6B8182"/>
      </a:lt2>
      <a:accent1>
        <a:srgbClr val="F86668"/>
      </a:accent1>
      <a:accent2>
        <a:srgbClr val="F07874"/>
      </a:accent2>
      <a:accent3>
        <a:srgbClr val="EA8651"/>
      </a:accent3>
      <a:accent4>
        <a:srgbClr val="E29463"/>
      </a:accent4>
      <a:accent5>
        <a:srgbClr val="D1A898"/>
      </a:accent5>
      <a:accent6>
        <a:srgbClr val="B3BCCE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主题">
  <a:themeElements>
    <a:clrScheme name="20181701">
      <a:dk1>
        <a:srgbClr val="000000"/>
      </a:dk1>
      <a:lt1>
        <a:srgbClr val="FFFFFF"/>
      </a:lt1>
      <a:dk2>
        <a:srgbClr val="78483A"/>
      </a:dk2>
      <a:lt2>
        <a:srgbClr val="6B8182"/>
      </a:lt2>
      <a:accent1>
        <a:srgbClr val="F86668"/>
      </a:accent1>
      <a:accent2>
        <a:srgbClr val="F07874"/>
      </a:accent2>
      <a:accent3>
        <a:srgbClr val="EA8651"/>
      </a:accent3>
      <a:accent4>
        <a:srgbClr val="E29463"/>
      </a:accent4>
      <a:accent5>
        <a:srgbClr val="D1A898"/>
      </a:accent5>
      <a:accent6>
        <a:srgbClr val="B3BCCE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5950</Words>
  <Application>WPS 演示</Application>
  <PresentationFormat>宽屏</PresentationFormat>
  <Paragraphs>213</Paragraphs>
  <Slides>8</Slides>
  <Notes>4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8</vt:i4>
      </vt:variant>
    </vt:vector>
  </HeadingPairs>
  <TitlesOfParts>
    <vt:vector size="23" baseType="lpstr">
      <vt:lpstr>Arial</vt:lpstr>
      <vt:lpstr>宋体</vt:lpstr>
      <vt:lpstr>Wingdings</vt:lpstr>
      <vt:lpstr>Calibri Light</vt:lpstr>
      <vt:lpstr>Calibri</vt:lpstr>
      <vt:lpstr>微软雅黑</vt:lpstr>
      <vt:lpstr>Kozuka Gothic Pro L</vt:lpstr>
      <vt:lpstr>Yu Gothic UI Light</vt:lpstr>
      <vt:lpstr>Times New Roman</vt:lpstr>
      <vt:lpstr>Gill Sans</vt:lpstr>
      <vt:lpstr>黑体</vt:lpstr>
      <vt:lpstr>Arial Unicode MS</vt:lpstr>
      <vt:lpstr>Segoe Print</vt:lpstr>
      <vt:lpstr>1_Office 主题</vt:lpstr>
      <vt:lpstr>2_Office 主题</vt:lpstr>
      <vt:lpstr>PowerPoint 演示文稿</vt:lpstr>
      <vt:lpstr>Overview of Identified Priority Area</vt:lpstr>
      <vt:lpstr>Skills Needed by the Organization for Strategy Execution</vt:lpstr>
      <vt:lpstr>Skills Needed by the People Management Function</vt:lpstr>
      <vt:lpstr>PowerPoint 演示文稿</vt:lpstr>
      <vt:lpstr>Action Plan</vt:lpstr>
      <vt:lpstr>Sample: Compared with miHoYo</vt:lpstr>
      <vt:lpstr>THANK YOU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空白演示</dc:title>
  <dc:creator/>
  <cp:lastModifiedBy>premiere</cp:lastModifiedBy>
  <cp:revision>166</cp:revision>
  <dcterms:created xsi:type="dcterms:W3CDTF">2019-06-19T02:08:00Z</dcterms:created>
  <dcterms:modified xsi:type="dcterms:W3CDTF">2024-04-20T06:39:58Z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2052-12.1.0.16729</vt:lpwstr>
  </property>
  <property fmtid="{D5CDD505-2E9C-101B-9397-08002B2CF9AE}" pid="3" name="ICV">
    <vt:lpwstr>6940ABB18F924AD7A13DAD0F7FF7F91B_11</vt:lpwstr>
  </property>
</Properties>
</file>