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57" r:id="rId4"/>
    <p:sldId id="258" r:id="rId5"/>
    <p:sldId id="259" r:id="rId6"/>
    <p:sldId id="260" r:id="rId7"/>
    <p:sldId id="262" r:id="rId8"/>
    <p:sldId id="282" r:id="rId9"/>
    <p:sldId id="269" r:id="rId10"/>
    <p:sldId id="270" r:id="rId11"/>
    <p:sldId id="265" r:id="rId12"/>
    <p:sldId id="271" r:id="rId13"/>
    <p:sldId id="274" r:id="rId14"/>
    <p:sldId id="275" r:id="rId15"/>
    <p:sldId id="267" r:id="rId16"/>
    <p:sldId id="272" r:id="rId17"/>
    <p:sldId id="276" r:id="rId18"/>
    <p:sldId id="279" r:id="rId19"/>
    <p:sldId id="281" r:id="rId20"/>
    <p:sldId id="28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2C0B80-2419-4825-9837-98C45C092A49}" v="1247" dt="2023-10-22T20:05:11.4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83" d="100"/>
          <a:sy n="83" d="100"/>
        </p:scale>
        <p:origin x="686" y="-23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zeb Adera" userId="63de9313a83411bc" providerId="LiveId" clId="{172C0B80-2419-4825-9837-98C45C092A49}"/>
    <pc:docChg chg="undo redo custSel addSld delSld modSld sldOrd">
      <pc:chgData name="Azeb Adera" userId="63de9313a83411bc" providerId="LiveId" clId="{172C0B80-2419-4825-9837-98C45C092A49}" dt="2023-10-22T20:11:28.549" v="7432" actId="13926"/>
      <pc:docMkLst>
        <pc:docMk/>
      </pc:docMkLst>
      <pc:sldChg chg="addSp delSp modSp mod">
        <pc:chgData name="Azeb Adera" userId="63de9313a83411bc" providerId="LiveId" clId="{172C0B80-2419-4825-9837-98C45C092A49}" dt="2023-10-07T02:20:36.505" v="3505"/>
        <pc:sldMkLst>
          <pc:docMk/>
          <pc:sldMk cId="562403071" sldId="256"/>
        </pc:sldMkLst>
        <pc:spChg chg="mod">
          <ac:chgData name="Azeb Adera" userId="63de9313a83411bc" providerId="LiveId" clId="{172C0B80-2419-4825-9837-98C45C092A49}" dt="2023-10-07T02:20:36.505" v="3505"/>
          <ac:spMkLst>
            <pc:docMk/>
            <pc:sldMk cId="562403071" sldId="256"/>
            <ac:spMk id="3" creationId="{96E1A3F1-773A-3C77-A3D7-79F51369D986}"/>
          </ac:spMkLst>
        </pc:spChg>
        <pc:spChg chg="add del mod">
          <ac:chgData name="Azeb Adera" userId="63de9313a83411bc" providerId="LiveId" clId="{172C0B80-2419-4825-9837-98C45C092A49}" dt="2023-10-07T02:07:03.557" v="3274"/>
          <ac:spMkLst>
            <pc:docMk/>
            <pc:sldMk cId="562403071" sldId="256"/>
            <ac:spMk id="6" creationId="{5E976B87-75CE-24A8-E214-9F3E09F200C4}"/>
          </ac:spMkLst>
        </pc:spChg>
        <pc:spChg chg="del mod">
          <ac:chgData name="Azeb Adera" userId="63de9313a83411bc" providerId="LiveId" clId="{172C0B80-2419-4825-9837-98C45C092A49}" dt="2023-10-06T17:38:54.554" v="2351"/>
          <ac:spMkLst>
            <pc:docMk/>
            <pc:sldMk cId="562403071" sldId="256"/>
            <ac:spMk id="9" creationId="{EE71E53A-0A56-976F-88B3-BF91A9D60872}"/>
          </ac:spMkLst>
        </pc:spChg>
        <pc:spChg chg="del mod">
          <ac:chgData name="Azeb Adera" userId="63de9313a83411bc" providerId="LiveId" clId="{172C0B80-2419-4825-9837-98C45C092A49}" dt="2023-10-07T01:42:38.305" v="3088"/>
          <ac:spMkLst>
            <pc:docMk/>
            <pc:sldMk cId="562403071" sldId="256"/>
            <ac:spMk id="11" creationId="{D5A8C960-9BC6-6C76-9152-ABB1C50FCE85}"/>
          </ac:spMkLst>
        </pc:spChg>
        <pc:spChg chg="del mod">
          <ac:chgData name="Azeb Adera" userId="63de9313a83411bc" providerId="LiveId" clId="{172C0B80-2419-4825-9837-98C45C092A49}" dt="2023-10-07T01:42:04.260" v="3035" actId="478"/>
          <ac:spMkLst>
            <pc:docMk/>
            <pc:sldMk cId="562403071" sldId="256"/>
            <ac:spMk id="13" creationId="{089E349D-8A59-F50A-DB3B-D644965EBBE2}"/>
          </ac:spMkLst>
        </pc:spChg>
        <pc:picChg chg="mod">
          <ac:chgData name="Azeb Adera" userId="63de9313a83411bc" providerId="LiveId" clId="{172C0B80-2419-4825-9837-98C45C092A49}" dt="2023-10-07T01:48:50.149" v="3114" actId="14100"/>
          <ac:picMkLst>
            <pc:docMk/>
            <pc:sldMk cId="562403071" sldId="256"/>
            <ac:picMk id="5" creationId="{2F5B1BC9-0469-CFDE-CD4F-7897CA3CC4C5}"/>
          </ac:picMkLst>
        </pc:picChg>
      </pc:sldChg>
      <pc:sldChg chg="addSp delSp modSp new mod setBg setClrOvrMap delDesignElem">
        <pc:chgData name="Azeb Adera" userId="63de9313a83411bc" providerId="LiveId" clId="{172C0B80-2419-4825-9837-98C45C092A49}" dt="2023-10-22T15:50:48.013" v="6880" actId="26606"/>
        <pc:sldMkLst>
          <pc:docMk/>
          <pc:sldMk cId="1349368360" sldId="257"/>
        </pc:sldMkLst>
        <pc:spChg chg="add del">
          <ac:chgData name="Azeb Adera" userId="63de9313a83411bc" providerId="LiveId" clId="{172C0B80-2419-4825-9837-98C45C092A49}" dt="2023-10-05T10:08:37.018" v="54" actId="22"/>
          <ac:spMkLst>
            <pc:docMk/>
            <pc:sldMk cId="1349368360" sldId="257"/>
            <ac:spMk id="3" creationId="{0842DA58-B34F-8742-62F9-B309A0402C1F}"/>
          </ac:spMkLst>
        </pc:spChg>
        <pc:spChg chg="add del mod">
          <ac:chgData name="Azeb Adera" userId="63de9313a83411bc" providerId="LiveId" clId="{172C0B80-2419-4825-9837-98C45C092A49}" dt="2023-10-06T21:50:19.852" v="2526" actId="26606"/>
          <ac:spMkLst>
            <pc:docMk/>
            <pc:sldMk cId="1349368360" sldId="257"/>
            <ac:spMk id="5" creationId="{63B5FA2D-3CD3-43B2-9E25-062231C89DAB}"/>
          </ac:spMkLst>
        </pc:spChg>
        <pc:spChg chg="add del">
          <ac:chgData name="Azeb Adera" userId="63de9313a83411bc" providerId="LiveId" clId="{172C0B80-2419-4825-9837-98C45C092A49}" dt="2023-10-06T21:48:16.496" v="2501" actId="26606"/>
          <ac:spMkLst>
            <pc:docMk/>
            <pc:sldMk cId="1349368360" sldId="257"/>
            <ac:spMk id="10" creationId="{907EF6B7-1338-4443-8C46-6A318D952DFD}"/>
          </ac:spMkLst>
        </pc:spChg>
        <pc:spChg chg="add del">
          <ac:chgData name="Azeb Adera" userId="63de9313a83411bc" providerId="LiveId" clId="{172C0B80-2419-4825-9837-98C45C092A49}" dt="2023-10-06T21:48:09.018" v="2499" actId="26606"/>
          <ac:spMkLst>
            <pc:docMk/>
            <pc:sldMk cId="1349368360" sldId="257"/>
            <ac:spMk id="11" creationId="{79BB35BC-D5C2-4C8B-A22A-A71E6191913B}"/>
          </ac:spMkLst>
        </pc:spChg>
        <pc:spChg chg="add del">
          <ac:chgData name="Azeb Adera" userId="63de9313a83411bc" providerId="LiveId" clId="{172C0B80-2419-4825-9837-98C45C092A49}" dt="2023-10-06T21:48:16.496" v="2501" actId="26606"/>
          <ac:spMkLst>
            <pc:docMk/>
            <pc:sldMk cId="1349368360" sldId="257"/>
            <ac:spMk id="12" creationId="{DAAE4CDD-124C-4DCF-9584-B6033B545DD5}"/>
          </ac:spMkLst>
        </pc:spChg>
        <pc:spChg chg="add del">
          <ac:chgData name="Azeb Adera" userId="63de9313a83411bc" providerId="LiveId" clId="{172C0B80-2419-4825-9837-98C45C092A49}" dt="2023-10-06T21:48:18.516" v="2503" actId="26606"/>
          <ac:spMkLst>
            <pc:docMk/>
            <pc:sldMk cId="1349368360" sldId="257"/>
            <ac:spMk id="13" creationId="{D1EA859B-E555-4109-94F3-6700E046E008}"/>
          </ac:spMkLst>
        </pc:spChg>
        <pc:spChg chg="add del">
          <ac:chgData name="Azeb Adera" userId="63de9313a83411bc" providerId="LiveId" clId="{172C0B80-2419-4825-9837-98C45C092A49}" dt="2023-10-06T21:48:16.496" v="2501" actId="26606"/>
          <ac:spMkLst>
            <pc:docMk/>
            <pc:sldMk cId="1349368360" sldId="257"/>
            <ac:spMk id="14" creationId="{081E4A58-353D-44AE-B2FC-2A74E2E400F7}"/>
          </ac:spMkLst>
        </pc:spChg>
        <pc:spChg chg="add del">
          <ac:chgData name="Azeb Adera" userId="63de9313a83411bc" providerId="LiveId" clId="{172C0B80-2419-4825-9837-98C45C092A49}" dt="2023-10-06T21:48:18.516" v="2503" actId="26606"/>
          <ac:spMkLst>
            <pc:docMk/>
            <pc:sldMk cId="1349368360" sldId="257"/>
            <ac:spMk id="16" creationId="{04812C46-200A-4DEB-A05E-3ED6C68C2387}"/>
          </ac:spMkLst>
        </pc:spChg>
        <pc:spChg chg="add del">
          <ac:chgData name="Azeb Adera" userId="63de9313a83411bc" providerId="LiveId" clId="{172C0B80-2419-4825-9837-98C45C092A49}" dt="2023-10-06T21:50:19.852" v="2526" actId="26606"/>
          <ac:spMkLst>
            <pc:docMk/>
            <pc:sldMk cId="1349368360" sldId="257"/>
            <ac:spMk id="19" creationId="{79BB35BC-D5C2-4C8B-A22A-A71E6191913B}"/>
          </ac:spMkLst>
        </pc:spChg>
        <pc:spChg chg="add del">
          <ac:chgData name="Azeb Adera" userId="63de9313a83411bc" providerId="LiveId" clId="{172C0B80-2419-4825-9837-98C45C092A49}" dt="2023-10-06T21:50:06.435" v="2515" actId="26606"/>
          <ac:spMkLst>
            <pc:docMk/>
            <pc:sldMk cId="1349368360" sldId="257"/>
            <ac:spMk id="24" creationId="{63B5FA2D-3CD3-43B2-9E25-062231C89DAB}"/>
          </ac:spMkLst>
        </pc:spChg>
        <pc:spChg chg="add del">
          <ac:chgData name="Azeb Adera" userId="63de9313a83411bc" providerId="LiveId" clId="{172C0B80-2419-4825-9837-98C45C092A49}" dt="2023-10-06T21:50:06.435" v="2515" actId="26606"/>
          <ac:spMkLst>
            <pc:docMk/>
            <pc:sldMk cId="1349368360" sldId="257"/>
            <ac:spMk id="25" creationId="{7DE220E6-BA55-4F04-B3C4-F4985F3E77AF}"/>
          </ac:spMkLst>
        </pc:spChg>
        <pc:spChg chg="add del">
          <ac:chgData name="Azeb Adera" userId="63de9313a83411bc" providerId="LiveId" clId="{172C0B80-2419-4825-9837-98C45C092A49}" dt="2023-10-06T21:50:06.435" v="2515" actId="26606"/>
          <ac:spMkLst>
            <pc:docMk/>
            <pc:sldMk cId="1349368360" sldId="257"/>
            <ac:spMk id="27" creationId="{5AE190BC-D2FD-433E-AB89-0DF68EFD6D09}"/>
          </ac:spMkLst>
        </pc:spChg>
        <pc:spChg chg="add del">
          <ac:chgData name="Azeb Adera" userId="63de9313a83411bc" providerId="LiveId" clId="{172C0B80-2419-4825-9837-98C45C092A49}" dt="2023-10-06T21:50:06.435" v="2515" actId="26606"/>
          <ac:spMkLst>
            <pc:docMk/>
            <pc:sldMk cId="1349368360" sldId="257"/>
            <ac:spMk id="29" creationId="{43E8FEA2-54EE-4F84-B5DB-A055A7D805EE}"/>
          </ac:spMkLst>
        </pc:spChg>
        <pc:spChg chg="add del">
          <ac:chgData name="Azeb Adera" userId="63de9313a83411bc" providerId="LiveId" clId="{172C0B80-2419-4825-9837-98C45C092A49}" dt="2023-10-06T21:50:09.732" v="2517" actId="26606"/>
          <ac:spMkLst>
            <pc:docMk/>
            <pc:sldMk cId="1349368360" sldId="257"/>
            <ac:spMk id="31" creationId="{63B5FA2D-3CD3-43B2-9E25-062231C89DAB}"/>
          </ac:spMkLst>
        </pc:spChg>
        <pc:spChg chg="add del">
          <ac:chgData name="Azeb Adera" userId="63de9313a83411bc" providerId="LiveId" clId="{172C0B80-2419-4825-9837-98C45C092A49}" dt="2023-10-06T21:50:12.608" v="2519" actId="26606"/>
          <ac:spMkLst>
            <pc:docMk/>
            <pc:sldMk cId="1349368360" sldId="257"/>
            <ac:spMk id="35" creationId="{3ECBE1F1-D69B-4AFA-ABD5-8E41720EF6DE}"/>
          </ac:spMkLst>
        </pc:spChg>
        <pc:spChg chg="add del">
          <ac:chgData name="Azeb Adera" userId="63de9313a83411bc" providerId="LiveId" clId="{172C0B80-2419-4825-9837-98C45C092A49}" dt="2023-10-06T21:50:12.608" v="2519" actId="26606"/>
          <ac:spMkLst>
            <pc:docMk/>
            <pc:sldMk cId="1349368360" sldId="257"/>
            <ac:spMk id="36" creationId="{603A6265-E10C-4B85-9C20-E75FCAF9CC63}"/>
          </ac:spMkLst>
        </pc:spChg>
        <pc:spChg chg="add del">
          <ac:chgData name="Azeb Adera" userId="63de9313a83411bc" providerId="LiveId" clId="{172C0B80-2419-4825-9837-98C45C092A49}" dt="2023-10-06T21:50:12.608" v="2519" actId="26606"/>
          <ac:spMkLst>
            <pc:docMk/>
            <pc:sldMk cId="1349368360" sldId="257"/>
            <ac:spMk id="37" creationId="{63B5FA2D-3CD3-43B2-9E25-062231C89DAB}"/>
          </ac:spMkLst>
        </pc:spChg>
        <pc:spChg chg="add del">
          <ac:chgData name="Azeb Adera" userId="63de9313a83411bc" providerId="LiveId" clId="{172C0B80-2419-4825-9837-98C45C092A49}" dt="2023-10-06T21:50:13.815" v="2521" actId="26606"/>
          <ac:spMkLst>
            <pc:docMk/>
            <pc:sldMk cId="1349368360" sldId="257"/>
            <ac:spMk id="39" creationId="{D009D6D5-DAC2-4A8B-A17A-E206B9012D09}"/>
          </ac:spMkLst>
        </pc:spChg>
        <pc:spChg chg="add del">
          <ac:chgData name="Azeb Adera" userId="63de9313a83411bc" providerId="LiveId" clId="{172C0B80-2419-4825-9837-98C45C092A49}" dt="2023-10-06T21:50:13.815" v="2521" actId="26606"/>
          <ac:spMkLst>
            <pc:docMk/>
            <pc:sldMk cId="1349368360" sldId="257"/>
            <ac:spMk id="40" creationId="{63B5FA2D-3CD3-43B2-9E25-062231C89DAB}"/>
          </ac:spMkLst>
        </pc:spChg>
        <pc:spChg chg="add del">
          <ac:chgData name="Azeb Adera" userId="63de9313a83411bc" providerId="LiveId" clId="{172C0B80-2419-4825-9837-98C45C092A49}" dt="2023-10-06T21:50:17.122" v="2523" actId="26606"/>
          <ac:spMkLst>
            <pc:docMk/>
            <pc:sldMk cId="1349368360" sldId="257"/>
            <ac:spMk id="42" creationId="{79BB35BC-D5C2-4C8B-A22A-A71E6191913B}"/>
          </ac:spMkLst>
        </pc:spChg>
        <pc:spChg chg="add del">
          <ac:chgData name="Azeb Adera" userId="63de9313a83411bc" providerId="LiveId" clId="{172C0B80-2419-4825-9837-98C45C092A49}" dt="2023-10-06T21:50:17.122" v="2523" actId="26606"/>
          <ac:spMkLst>
            <pc:docMk/>
            <pc:sldMk cId="1349368360" sldId="257"/>
            <ac:spMk id="43" creationId="{63B5FA2D-3CD3-43B2-9E25-062231C89DAB}"/>
          </ac:spMkLst>
        </pc:spChg>
        <pc:spChg chg="add del">
          <ac:chgData name="Azeb Adera" userId="63de9313a83411bc" providerId="LiveId" clId="{172C0B80-2419-4825-9837-98C45C092A49}" dt="2023-10-06T21:50:19.791" v="2525" actId="26606"/>
          <ac:spMkLst>
            <pc:docMk/>
            <pc:sldMk cId="1349368360" sldId="257"/>
            <ac:spMk id="45" creationId="{7DE220E6-BA55-4F04-B3C4-F4985F3E77AF}"/>
          </ac:spMkLst>
        </pc:spChg>
        <pc:spChg chg="add del">
          <ac:chgData name="Azeb Adera" userId="63de9313a83411bc" providerId="LiveId" clId="{172C0B80-2419-4825-9837-98C45C092A49}" dt="2023-10-06T21:50:19.791" v="2525" actId="26606"/>
          <ac:spMkLst>
            <pc:docMk/>
            <pc:sldMk cId="1349368360" sldId="257"/>
            <ac:spMk id="46" creationId="{5AE190BC-D2FD-433E-AB89-0DF68EFD6D09}"/>
          </ac:spMkLst>
        </pc:spChg>
        <pc:spChg chg="add del">
          <ac:chgData name="Azeb Adera" userId="63de9313a83411bc" providerId="LiveId" clId="{172C0B80-2419-4825-9837-98C45C092A49}" dt="2023-10-06T21:50:19.791" v="2525" actId="26606"/>
          <ac:spMkLst>
            <pc:docMk/>
            <pc:sldMk cId="1349368360" sldId="257"/>
            <ac:spMk id="47" creationId="{43E8FEA2-54EE-4F84-B5DB-A055A7D805EE}"/>
          </ac:spMkLst>
        </pc:spChg>
        <pc:spChg chg="add del">
          <ac:chgData name="Azeb Adera" userId="63de9313a83411bc" providerId="LiveId" clId="{172C0B80-2419-4825-9837-98C45C092A49}" dt="2023-10-06T21:50:19.791" v="2525" actId="26606"/>
          <ac:spMkLst>
            <pc:docMk/>
            <pc:sldMk cId="1349368360" sldId="257"/>
            <ac:spMk id="48" creationId="{63B5FA2D-3CD3-43B2-9E25-062231C89DAB}"/>
          </ac:spMkLst>
        </pc:spChg>
        <pc:spChg chg="add del">
          <ac:chgData name="Azeb Adera" userId="63de9313a83411bc" providerId="LiveId" clId="{172C0B80-2419-4825-9837-98C45C092A49}" dt="2023-10-22T15:50:48.013" v="6880" actId="26606"/>
          <ac:spMkLst>
            <pc:docMk/>
            <pc:sldMk cId="1349368360" sldId="257"/>
            <ac:spMk id="50" creationId="{79BB35BC-D5C2-4C8B-A22A-A71E6191913B}"/>
          </ac:spMkLst>
        </pc:spChg>
        <pc:spChg chg="add del">
          <ac:chgData name="Azeb Adera" userId="63de9313a83411bc" providerId="LiveId" clId="{172C0B80-2419-4825-9837-98C45C092A49}" dt="2023-10-22T15:50:13.676" v="6864" actId="26606"/>
          <ac:spMkLst>
            <pc:docMk/>
            <pc:sldMk cId="1349368360" sldId="257"/>
            <ac:spMk id="56" creationId="{32BC26D8-82FB-445E-AA49-62A77D7C1EE0}"/>
          </ac:spMkLst>
        </pc:spChg>
        <pc:spChg chg="add del">
          <ac:chgData name="Azeb Adera" userId="63de9313a83411bc" providerId="LiveId" clId="{172C0B80-2419-4825-9837-98C45C092A49}" dt="2023-10-22T15:50:13.676" v="6864" actId="26606"/>
          <ac:spMkLst>
            <pc:docMk/>
            <pc:sldMk cId="1349368360" sldId="257"/>
            <ac:spMk id="58" creationId="{CB44330D-EA18-4254-AA95-EB49948539B8}"/>
          </ac:spMkLst>
        </pc:spChg>
        <pc:spChg chg="add del">
          <ac:chgData name="Azeb Adera" userId="63de9313a83411bc" providerId="LiveId" clId="{172C0B80-2419-4825-9837-98C45C092A49}" dt="2023-10-22T15:50:17.366" v="6866" actId="26606"/>
          <ac:spMkLst>
            <pc:docMk/>
            <pc:sldMk cId="1349368360" sldId="257"/>
            <ac:spMk id="60" creationId="{79BB35BC-D5C2-4C8B-A22A-A71E6191913B}"/>
          </ac:spMkLst>
        </pc:spChg>
        <pc:spChg chg="add del">
          <ac:chgData name="Azeb Adera" userId="63de9313a83411bc" providerId="LiveId" clId="{172C0B80-2419-4825-9837-98C45C092A49}" dt="2023-10-22T15:50:22.346" v="6868" actId="26606"/>
          <ac:spMkLst>
            <pc:docMk/>
            <pc:sldMk cId="1349368360" sldId="257"/>
            <ac:spMk id="62" creationId="{9F7D5CDA-D291-4307-BF55-1381FED29634}"/>
          </ac:spMkLst>
        </pc:spChg>
        <pc:spChg chg="add del">
          <ac:chgData name="Azeb Adera" userId="63de9313a83411bc" providerId="LiveId" clId="{172C0B80-2419-4825-9837-98C45C092A49}" dt="2023-10-22T15:50:22.346" v="6868" actId="26606"/>
          <ac:spMkLst>
            <pc:docMk/>
            <pc:sldMk cId="1349368360" sldId="257"/>
            <ac:spMk id="63" creationId="{59B296B9-C5A5-4E4F-9B60-C907B5F1466C}"/>
          </ac:spMkLst>
        </pc:spChg>
        <pc:spChg chg="add del">
          <ac:chgData name="Azeb Adera" userId="63de9313a83411bc" providerId="LiveId" clId="{172C0B80-2419-4825-9837-98C45C092A49}" dt="2023-10-22T15:50:22.346" v="6868" actId="26606"/>
          <ac:spMkLst>
            <pc:docMk/>
            <pc:sldMk cId="1349368360" sldId="257"/>
            <ac:spMk id="64" creationId="{D0300FD3-5AF1-6305-15FA-9078072672E2}"/>
          </ac:spMkLst>
        </pc:spChg>
        <pc:spChg chg="add del">
          <ac:chgData name="Azeb Adera" userId="63de9313a83411bc" providerId="LiveId" clId="{172C0B80-2419-4825-9837-98C45C092A49}" dt="2023-10-22T15:50:27.283" v="6872" actId="26606"/>
          <ac:spMkLst>
            <pc:docMk/>
            <pc:sldMk cId="1349368360" sldId="257"/>
            <ac:spMk id="68" creationId="{04812C46-200A-4DEB-A05E-3ED6C68C2387}"/>
          </ac:spMkLst>
        </pc:spChg>
        <pc:spChg chg="add del">
          <ac:chgData name="Azeb Adera" userId="63de9313a83411bc" providerId="LiveId" clId="{172C0B80-2419-4825-9837-98C45C092A49}" dt="2023-10-22T15:50:27.283" v="6872" actId="26606"/>
          <ac:spMkLst>
            <pc:docMk/>
            <pc:sldMk cId="1349368360" sldId="257"/>
            <ac:spMk id="69" creationId="{D1EA859B-E555-4109-94F3-6700E046E008}"/>
          </ac:spMkLst>
        </pc:spChg>
        <pc:spChg chg="add del">
          <ac:chgData name="Azeb Adera" userId="63de9313a83411bc" providerId="LiveId" clId="{172C0B80-2419-4825-9837-98C45C092A49}" dt="2023-10-22T15:50:39.009" v="6876" actId="26606"/>
          <ac:spMkLst>
            <pc:docMk/>
            <pc:sldMk cId="1349368360" sldId="257"/>
            <ac:spMk id="73" creationId="{79BB35BC-D5C2-4C8B-A22A-A71E6191913B}"/>
          </ac:spMkLst>
        </pc:spChg>
        <pc:spChg chg="add del">
          <ac:chgData name="Azeb Adera" userId="63de9313a83411bc" providerId="LiveId" clId="{172C0B80-2419-4825-9837-98C45C092A49}" dt="2023-10-22T15:50:41.055" v="6878" actId="26606"/>
          <ac:spMkLst>
            <pc:docMk/>
            <pc:sldMk cId="1349368360" sldId="257"/>
            <ac:spMk id="75" creationId="{79BB35BC-D5C2-4C8B-A22A-A71E6191913B}"/>
          </ac:spMkLst>
        </pc:spChg>
        <pc:grpChg chg="add del">
          <ac:chgData name="Azeb Adera" userId="63de9313a83411bc" providerId="LiveId" clId="{172C0B80-2419-4825-9837-98C45C092A49}" dt="2023-10-06T21:50:09.732" v="2517" actId="26606"/>
          <ac:grpSpMkLst>
            <pc:docMk/>
            <pc:sldMk cId="1349368360" sldId="257"/>
            <ac:grpSpMk id="32" creationId="{1FD67D68-9B83-C338-8342-3348D8F22347}"/>
          </ac:grpSpMkLst>
        </pc:grpChg>
        <pc:graphicFrameChg chg="add del">
          <ac:chgData name="Azeb Adera" userId="63de9313a83411bc" providerId="LiveId" clId="{172C0B80-2419-4825-9837-98C45C092A49}" dt="2023-10-06T21:50:05.115" v="2513" actId="26606"/>
          <ac:graphicFrameMkLst>
            <pc:docMk/>
            <pc:sldMk cId="1349368360" sldId="257"/>
            <ac:graphicFrameMk id="22" creationId="{A05B087E-53FA-0A20-1D87-72B8384B58F0}"/>
          </ac:graphicFrameMkLst>
        </pc:graphicFrameChg>
        <pc:graphicFrameChg chg="add mod modGraphic">
          <ac:chgData name="Azeb Adera" userId="63de9313a83411bc" providerId="LiveId" clId="{172C0B80-2419-4825-9837-98C45C092A49}" dt="2023-10-22T15:50:48.013" v="6880" actId="26606"/>
          <ac:graphicFrameMkLst>
            <pc:docMk/>
            <pc:sldMk cId="1349368360" sldId="257"/>
            <ac:graphicFrameMk id="51" creationId="{A05B087E-53FA-0A20-1D87-72B8384B58F0}"/>
          </ac:graphicFrameMkLst>
        </pc:graphicFrameChg>
        <pc:picChg chg="add del">
          <ac:chgData name="Azeb Adera" userId="63de9313a83411bc" providerId="LiveId" clId="{172C0B80-2419-4825-9837-98C45C092A49}" dt="2023-10-06T21:48:09.018" v="2499" actId="26606"/>
          <ac:picMkLst>
            <pc:docMk/>
            <pc:sldMk cId="1349368360" sldId="257"/>
            <ac:picMk id="7" creationId="{4E51CC6D-185E-FB23-D673-E1978761A4B0}"/>
          </ac:picMkLst>
        </pc:picChg>
        <pc:picChg chg="add del">
          <ac:chgData name="Azeb Adera" userId="63de9313a83411bc" providerId="LiveId" clId="{172C0B80-2419-4825-9837-98C45C092A49}" dt="2023-10-06T21:48:18.516" v="2503" actId="26606"/>
          <ac:picMkLst>
            <pc:docMk/>
            <pc:sldMk cId="1349368360" sldId="257"/>
            <ac:picMk id="17" creationId="{123CF63D-F6BE-008C-83CE-FD4BDB9C054D}"/>
          </ac:picMkLst>
        </pc:picChg>
        <pc:picChg chg="add mod">
          <ac:chgData name="Azeb Adera" userId="63de9313a83411bc" providerId="LiveId" clId="{172C0B80-2419-4825-9837-98C45C092A49}" dt="2023-10-22T15:50:48.013" v="6880" actId="26606"/>
          <ac:picMkLst>
            <pc:docMk/>
            <pc:sldMk cId="1349368360" sldId="257"/>
            <ac:picMk id="20" creationId="{4E51CC6D-185E-FB23-D673-E1978761A4B0}"/>
          </ac:picMkLst>
        </pc:picChg>
        <pc:cxnChg chg="add del">
          <ac:chgData name="Azeb Adera" userId="63de9313a83411bc" providerId="LiveId" clId="{172C0B80-2419-4825-9837-98C45C092A49}" dt="2023-10-22T15:50:25.340" v="6870" actId="26606"/>
          <ac:cxnSpMkLst>
            <pc:docMk/>
            <pc:sldMk cId="1349368360" sldId="257"/>
            <ac:cxnSpMk id="66" creationId="{1503BFE4-729B-D9D0-C17B-501E6AF1127A}"/>
          </ac:cxnSpMkLst>
        </pc:cxnChg>
        <pc:cxnChg chg="add del">
          <ac:chgData name="Azeb Adera" userId="63de9313a83411bc" providerId="LiveId" clId="{172C0B80-2419-4825-9837-98C45C092A49}" dt="2023-10-22T15:50:33.135" v="6874" actId="26606"/>
          <ac:cxnSpMkLst>
            <pc:docMk/>
            <pc:sldMk cId="1349368360" sldId="257"/>
            <ac:cxnSpMk id="71" creationId="{1503BFE4-729B-D9D0-C17B-501E6AF1127A}"/>
          </ac:cxnSpMkLst>
        </pc:cxnChg>
      </pc:sldChg>
      <pc:sldChg chg="modSp new del mod">
        <pc:chgData name="Azeb Adera" userId="63de9313a83411bc" providerId="LiveId" clId="{172C0B80-2419-4825-9837-98C45C092A49}" dt="2023-10-05T10:08:09.554" v="51" actId="680"/>
        <pc:sldMkLst>
          <pc:docMk/>
          <pc:sldMk cId="1424790064" sldId="257"/>
        </pc:sldMkLst>
        <pc:spChg chg="mod">
          <ac:chgData name="Azeb Adera" userId="63de9313a83411bc" providerId="LiveId" clId="{172C0B80-2419-4825-9837-98C45C092A49}" dt="2023-10-05T10:08:08.274" v="50" actId="20577"/>
          <ac:spMkLst>
            <pc:docMk/>
            <pc:sldMk cId="1424790064" sldId="257"/>
            <ac:spMk id="2" creationId="{7873881F-B4E3-293F-DB51-8EBE51E564BE}"/>
          </ac:spMkLst>
        </pc:spChg>
      </pc:sldChg>
      <pc:sldChg chg="addSp modSp del mod">
        <pc:chgData name="Azeb Adera" userId="63de9313a83411bc" providerId="LiveId" clId="{172C0B80-2419-4825-9837-98C45C092A49}" dt="2023-10-05T09:31:58.241" v="8" actId="2696"/>
        <pc:sldMkLst>
          <pc:docMk/>
          <pc:sldMk cId="1856518125" sldId="257"/>
        </pc:sldMkLst>
        <pc:spChg chg="add mod">
          <ac:chgData name="Azeb Adera" userId="63de9313a83411bc" providerId="LiveId" clId="{172C0B80-2419-4825-9837-98C45C092A49}" dt="2023-10-05T09:31:47.811" v="7" actId="14100"/>
          <ac:spMkLst>
            <pc:docMk/>
            <pc:sldMk cId="1856518125" sldId="257"/>
            <ac:spMk id="3" creationId="{9E54CF9C-9050-602F-85EC-5C93A1374F45}"/>
          </ac:spMkLst>
        </pc:spChg>
      </pc:sldChg>
      <pc:sldChg chg="addSp modSp new mod">
        <pc:chgData name="Azeb Adera" userId="63de9313a83411bc" providerId="LiveId" clId="{172C0B80-2419-4825-9837-98C45C092A49}" dt="2023-10-22T19:03:16.850" v="7200" actId="255"/>
        <pc:sldMkLst>
          <pc:docMk/>
          <pc:sldMk cId="1153666302" sldId="258"/>
        </pc:sldMkLst>
        <pc:spChg chg="add mod">
          <ac:chgData name="Azeb Adera" userId="63de9313a83411bc" providerId="LiveId" clId="{172C0B80-2419-4825-9837-98C45C092A49}" dt="2023-10-05T12:29:07.791" v="2159" actId="14100"/>
          <ac:spMkLst>
            <pc:docMk/>
            <pc:sldMk cId="1153666302" sldId="258"/>
            <ac:spMk id="3" creationId="{DC4ACA70-D712-5318-3C4C-4A9C96BCE906}"/>
          </ac:spMkLst>
        </pc:spChg>
        <pc:spChg chg="add mod">
          <ac:chgData name="Azeb Adera" userId="63de9313a83411bc" providerId="LiveId" clId="{172C0B80-2419-4825-9837-98C45C092A49}" dt="2023-10-22T19:03:16.850" v="7200" actId="255"/>
          <ac:spMkLst>
            <pc:docMk/>
            <pc:sldMk cId="1153666302" sldId="258"/>
            <ac:spMk id="5" creationId="{14C8E977-8965-96DB-E79E-1C0E24CD67E5}"/>
          </ac:spMkLst>
        </pc:spChg>
        <pc:spChg chg="add mod">
          <ac:chgData name="Azeb Adera" userId="63de9313a83411bc" providerId="LiveId" clId="{172C0B80-2419-4825-9837-98C45C092A49}" dt="2023-10-05T11:29:27.766" v="1323" actId="14100"/>
          <ac:spMkLst>
            <pc:docMk/>
            <pc:sldMk cId="1153666302" sldId="258"/>
            <ac:spMk id="7" creationId="{A7A21CC3-40DB-A66B-E0F8-B5A8EAD1723C}"/>
          </ac:spMkLst>
        </pc:spChg>
        <pc:picChg chg="add mod">
          <ac:chgData name="Azeb Adera" userId="63de9313a83411bc" providerId="LiveId" clId="{172C0B80-2419-4825-9837-98C45C092A49}" dt="2023-10-05T12:21:43.900" v="2096" actId="14100"/>
          <ac:picMkLst>
            <pc:docMk/>
            <pc:sldMk cId="1153666302" sldId="258"/>
            <ac:picMk id="1026" creationId="{7A1F92C7-EA90-5196-81D2-B793CD0534BF}"/>
          </ac:picMkLst>
        </pc:picChg>
      </pc:sldChg>
      <pc:sldChg chg="addSp delSp modSp new mod">
        <pc:chgData name="Azeb Adera" userId="63de9313a83411bc" providerId="LiveId" clId="{172C0B80-2419-4825-9837-98C45C092A49}" dt="2023-10-22T20:00:52.812" v="7413" actId="13926"/>
        <pc:sldMkLst>
          <pc:docMk/>
          <pc:sldMk cId="2485960998" sldId="259"/>
        </pc:sldMkLst>
        <pc:spChg chg="add del mod">
          <ac:chgData name="Azeb Adera" userId="63de9313a83411bc" providerId="LiveId" clId="{172C0B80-2419-4825-9837-98C45C092A49}" dt="2023-10-05T11:35:23.097" v="1994" actId="5793"/>
          <ac:spMkLst>
            <pc:docMk/>
            <pc:sldMk cId="2485960998" sldId="259"/>
            <ac:spMk id="3" creationId="{A5CC3210-E056-D715-A325-8F6DD7EFDF13}"/>
          </ac:spMkLst>
        </pc:spChg>
        <pc:spChg chg="add mod">
          <ac:chgData name="Azeb Adera" userId="63de9313a83411bc" providerId="LiveId" clId="{172C0B80-2419-4825-9837-98C45C092A49}" dt="2023-10-22T19:01:59.630" v="7175" actId="20577"/>
          <ac:spMkLst>
            <pc:docMk/>
            <pc:sldMk cId="2485960998" sldId="259"/>
            <ac:spMk id="5" creationId="{38C6D44C-2B1F-0AC5-DE86-1879E6DD3B41}"/>
          </ac:spMkLst>
        </pc:spChg>
        <pc:spChg chg="add del mod">
          <ac:chgData name="Azeb Adera" userId="63de9313a83411bc" providerId="LiveId" clId="{172C0B80-2419-4825-9837-98C45C092A49}" dt="2023-10-22T19:59:18.827" v="7404" actId="22"/>
          <ac:spMkLst>
            <pc:docMk/>
            <pc:sldMk cId="2485960998" sldId="259"/>
            <ac:spMk id="6" creationId="{5595BE0B-0726-8D0D-719F-E5DEDAFD48B0}"/>
          </ac:spMkLst>
        </pc:spChg>
        <pc:spChg chg="add del mod">
          <ac:chgData name="Azeb Adera" userId="63de9313a83411bc" providerId="LiveId" clId="{172C0B80-2419-4825-9837-98C45C092A49}" dt="2023-10-05T12:30:24.450" v="2165" actId="478"/>
          <ac:spMkLst>
            <pc:docMk/>
            <pc:sldMk cId="2485960998" sldId="259"/>
            <ac:spMk id="6" creationId="{560D3EFC-D587-4FBB-7535-C8C532B085FE}"/>
          </ac:spMkLst>
        </pc:spChg>
        <pc:spChg chg="add mod">
          <ac:chgData name="Azeb Adera" userId="63de9313a83411bc" providerId="LiveId" clId="{172C0B80-2419-4825-9837-98C45C092A49}" dt="2023-10-22T15:52:13.285" v="6887" actId="1076"/>
          <ac:spMkLst>
            <pc:docMk/>
            <pc:sldMk cId="2485960998" sldId="259"/>
            <ac:spMk id="8" creationId="{DCA2433C-21E0-A188-902D-0EC9D123A4E5}"/>
          </ac:spMkLst>
        </pc:spChg>
        <pc:spChg chg="add mod">
          <ac:chgData name="Azeb Adera" userId="63de9313a83411bc" providerId="LiveId" clId="{172C0B80-2419-4825-9837-98C45C092A49}" dt="2023-10-22T20:00:52.812" v="7413" actId="13926"/>
          <ac:spMkLst>
            <pc:docMk/>
            <pc:sldMk cId="2485960998" sldId="259"/>
            <ac:spMk id="9" creationId="{8271F3D2-C1D6-F62D-8897-30F76BF8F829}"/>
          </ac:spMkLst>
        </pc:spChg>
        <pc:picChg chg="add mod">
          <ac:chgData name="Azeb Adera" userId="63de9313a83411bc" providerId="LiveId" clId="{172C0B80-2419-4825-9837-98C45C092A49}" dt="2023-10-22T15:52:07.080" v="6886" actId="1076"/>
          <ac:picMkLst>
            <pc:docMk/>
            <pc:sldMk cId="2485960998" sldId="259"/>
            <ac:picMk id="4" creationId="{8617FD87-E04D-5F96-165E-CD55647A7BB8}"/>
          </ac:picMkLst>
        </pc:picChg>
      </pc:sldChg>
      <pc:sldChg chg="addSp delSp modSp new mod">
        <pc:chgData name="Azeb Adera" userId="63de9313a83411bc" providerId="LiveId" clId="{172C0B80-2419-4825-9837-98C45C092A49}" dt="2023-10-22T19:26:45.407" v="7254" actId="13926"/>
        <pc:sldMkLst>
          <pc:docMk/>
          <pc:sldMk cId="339102681" sldId="260"/>
        </pc:sldMkLst>
        <pc:spChg chg="add del mod">
          <ac:chgData name="Azeb Adera" userId="63de9313a83411bc" providerId="LiveId" clId="{172C0B80-2419-4825-9837-98C45C092A49}" dt="2023-10-06T21:43:29.612" v="2486"/>
          <ac:spMkLst>
            <pc:docMk/>
            <pc:sldMk cId="339102681" sldId="260"/>
            <ac:spMk id="3" creationId="{177097AC-FE97-4F84-923F-B00268B5BD20}"/>
          </ac:spMkLst>
        </pc:spChg>
        <pc:spChg chg="add mod">
          <ac:chgData name="Azeb Adera" userId="63de9313a83411bc" providerId="LiveId" clId="{172C0B80-2419-4825-9837-98C45C092A49}" dt="2023-10-22T19:26:45.407" v="7254" actId="13926"/>
          <ac:spMkLst>
            <pc:docMk/>
            <pc:sldMk cId="339102681" sldId="260"/>
            <ac:spMk id="3" creationId="{483A24CB-D1CE-1B8B-FC96-124FF47DD6EF}"/>
          </ac:spMkLst>
        </pc:spChg>
        <pc:spChg chg="add del mod">
          <ac:chgData name="Azeb Adera" userId="63de9313a83411bc" providerId="LiveId" clId="{172C0B80-2419-4825-9837-98C45C092A49}" dt="2023-10-06T21:30:31.542" v="2368" actId="22"/>
          <ac:spMkLst>
            <pc:docMk/>
            <pc:sldMk cId="339102681" sldId="260"/>
            <ac:spMk id="4" creationId="{7CFA751C-6BD2-CF1D-AE1F-1E98B022ECD9}"/>
          </ac:spMkLst>
        </pc:spChg>
        <pc:spChg chg="add mod">
          <ac:chgData name="Azeb Adera" userId="63de9313a83411bc" providerId="LiveId" clId="{172C0B80-2419-4825-9837-98C45C092A49}" dt="2023-10-21T20:00:34.281" v="5135" actId="13926"/>
          <ac:spMkLst>
            <pc:docMk/>
            <pc:sldMk cId="339102681" sldId="260"/>
            <ac:spMk id="6" creationId="{D591258B-9FEB-8124-60F1-2ED6AD66929C}"/>
          </ac:spMkLst>
        </pc:spChg>
        <pc:spChg chg="add mod">
          <ac:chgData name="Azeb Adera" userId="63de9313a83411bc" providerId="LiveId" clId="{172C0B80-2419-4825-9837-98C45C092A49}" dt="2023-10-22T19:25:44.408" v="7250" actId="14100"/>
          <ac:spMkLst>
            <pc:docMk/>
            <pc:sldMk cId="339102681" sldId="260"/>
            <ac:spMk id="8" creationId="{A3B8867D-885E-BCD3-86E9-1BD189CDB3E0}"/>
          </ac:spMkLst>
        </pc:spChg>
        <pc:spChg chg="add mod">
          <ac:chgData name="Azeb Adera" userId="63de9313a83411bc" providerId="LiveId" clId="{172C0B80-2419-4825-9837-98C45C092A49}" dt="2023-10-15T20:57:42.445" v="4029" actId="20577"/>
          <ac:spMkLst>
            <pc:docMk/>
            <pc:sldMk cId="339102681" sldId="260"/>
            <ac:spMk id="10" creationId="{8109DE9B-73B4-3B6A-E087-F0EB4C5AD706}"/>
          </ac:spMkLst>
        </pc:spChg>
        <pc:picChg chg="add del mod">
          <ac:chgData name="Azeb Adera" userId="63de9313a83411bc" providerId="LiveId" clId="{172C0B80-2419-4825-9837-98C45C092A49}" dt="2023-10-06T21:30:27.716" v="2365"/>
          <ac:picMkLst>
            <pc:docMk/>
            <pc:sldMk cId="339102681" sldId="260"/>
            <ac:picMk id="1026" creationId="{56067DE1-BFD4-5704-96EC-FF345C4FA0C0}"/>
          </ac:picMkLst>
        </pc:picChg>
        <pc:picChg chg="add del mod">
          <ac:chgData name="Azeb Adera" userId="63de9313a83411bc" providerId="LiveId" clId="{172C0B80-2419-4825-9837-98C45C092A49}" dt="2023-10-22T19:25:35.791" v="7249" actId="14100"/>
          <ac:picMkLst>
            <pc:docMk/>
            <pc:sldMk cId="339102681" sldId="260"/>
            <ac:picMk id="1028" creationId="{85F98C2B-A3F7-0526-69B7-68D324A05C20}"/>
          </ac:picMkLst>
        </pc:picChg>
      </pc:sldChg>
      <pc:sldChg chg="addSp delSp modSp new del mod setBg delDesignElem">
        <pc:chgData name="Azeb Adera" userId="63de9313a83411bc" providerId="LiveId" clId="{172C0B80-2419-4825-9837-98C45C092A49}" dt="2023-10-15T22:52:49.975" v="4242" actId="2696"/>
        <pc:sldMkLst>
          <pc:docMk/>
          <pc:sldMk cId="1734421843" sldId="261"/>
        </pc:sldMkLst>
        <pc:spChg chg="add mod ord">
          <ac:chgData name="Azeb Adera" userId="63de9313a83411bc" providerId="LiveId" clId="{172C0B80-2419-4825-9837-98C45C092A49}" dt="2023-10-06T23:05:29.183" v="2947" actId="26606"/>
          <ac:spMkLst>
            <pc:docMk/>
            <pc:sldMk cId="1734421843" sldId="261"/>
            <ac:spMk id="3" creationId="{64F152F2-06F4-0286-1CEA-F41BA3132A02}"/>
          </ac:spMkLst>
        </pc:spChg>
        <pc:spChg chg="add mod ord">
          <ac:chgData name="Azeb Adera" userId="63de9313a83411bc" providerId="LiveId" clId="{172C0B80-2419-4825-9837-98C45C092A49}" dt="2023-10-07T02:20:36.505" v="3505"/>
          <ac:spMkLst>
            <pc:docMk/>
            <pc:sldMk cId="1734421843" sldId="261"/>
            <ac:spMk id="5" creationId="{7126B7E4-E151-620A-5567-127EB005B165}"/>
          </ac:spMkLst>
        </pc:spChg>
        <pc:spChg chg="add del">
          <ac:chgData name="Azeb Adera" userId="63de9313a83411bc" providerId="LiveId" clId="{172C0B80-2419-4825-9837-98C45C092A49}" dt="2023-10-06T23:03:07.989" v="2934" actId="26606"/>
          <ac:spMkLst>
            <pc:docMk/>
            <pc:sldMk cId="1734421843" sldId="261"/>
            <ac:spMk id="11" creationId="{04812C46-200A-4DEB-A05E-3ED6C68C2387}"/>
          </ac:spMkLst>
        </pc:spChg>
        <pc:spChg chg="add del">
          <ac:chgData name="Azeb Adera" userId="63de9313a83411bc" providerId="LiveId" clId="{172C0B80-2419-4825-9837-98C45C092A49}" dt="2023-10-06T23:03:07.989" v="2934" actId="26606"/>
          <ac:spMkLst>
            <pc:docMk/>
            <pc:sldMk cId="1734421843" sldId="261"/>
            <ac:spMk id="13" creationId="{D1EA859B-E555-4109-94F3-6700E046E008}"/>
          </ac:spMkLst>
        </pc:spChg>
        <pc:spChg chg="add del">
          <ac:chgData name="Azeb Adera" userId="63de9313a83411bc" providerId="LiveId" clId="{172C0B80-2419-4825-9837-98C45C092A49}" dt="2023-10-06T23:05:29.183" v="2947" actId="26606"/>
          <ac:spMkLst>
            <pc:docMk/>
            <pc:sldMk cId="1734421843" sldId="261"/>
            <ac:spMk id="19" creationId="{04812C46-200A-4DEB-A05E-3ED6C68C2387}"/>
          </ac:spMkLst>
        </pc:spChg>
        <pc:spChg chg="add del">
          <ac:chgData name="Azeb Adera" userId="63de9313a83411bc" providerId="LiveId" clId="{172C0B80-2419-4825-9837-98C45C092A49}" dt="2023-10-06T23:05:29.183" v="2947" actId="26606"/>
          <ac:spMkLst>
            <pc:docMk/>
            <pc:sldMk cId="1734421843" sldId="261"/>
            <ac:spMk id="21" creationId="{D1EA859B-E555-4109-94F3-6700E046E008}"/>
          </ac:spMkLst>
        </pc:spChg>
        <pc:spChg chg="add del">
          <ac:chgData name="Azeb Adera" userId="63de9313a83411bc" providerId="LiveId" clId="{172C0B80-2419-4825-9837-98C45C092A49}" dt="2023-10-06T23:05:17.627" v="2940" actId="26606"/>
          <ac:spMkLst>
            <pc:docMk/>
            <pc:sldMk cId="1734421843" sldId="261"/>
            <ac:spMk id="26" creationId="{A4121561-392E-4887-9C1F-E06486064434}"/>
          </ac:spMkLst>
        </pc:spChg>
        <pc:spChg chg="add del">
          <ac:chgData name="Azeb Adera" userId="63de9313a83411bc" providerId="LiveId" clId="{172C0B80-2419-4825-9837-98C45C092A49}" dt="2023-10-06T23:05:26.061" v="2942" actId="26606"/>
          <ac:spMkLst>
            <pc:docMk/>
            <pc:sldMk cId="1734421843" sldId="261"/>
            <ac:spMk id="28" creationId="{AE6F1C77-EDC9-4C5F-8C1C-62DD46BDA3C3}"/>
          </ac:spMkLst>
        </pc:spChg>
        <pc:spChg chg="add del">
          <ac:chgData name="Azeb Adera" userId="63de9313a83411bc" providerId="LiveId" clId="{172C0B80-2419-4825-9837-98C45C092A49}" dt="2023-10-06T23:05:26.061" v="2942" actId="26606"/>
          <ac:spMkLst>
            <pc:docMk/>
            <pc:sldMk cId="1734421843" sldId="261"/>
            <ac:spMk id="29" creationId="{2172A0AC-3DCE-4672-BCAF-28FEF91F6020}"/>
          </ac:spMkLst>
        </pc:spChg>
        <pc:spChg chg="add del">
          <ac:chgData name="Azeb Adera" userId="63de9313a83411bc" providerId="LiveId" clId="{172C0B80-2419-4825-9837-98C45C092A49}" dt="2023-10-06T23:05:27.642" v="2944" actId="26606"/>
          <ac:spMkLst>
            <pc:docMk/>
            <pc:sldMk cId="1734421843" sldId="261"/>
            <ac:spMk id="30" creationId="{F6CA58B3-AFCC-4A40-9882-50D5080879B0}"/>
          </ac:spMkLst>
        </pc:spChg>
        <pc:spChg chg="add del">
          <ac:chgData name="Azeb Adera" userId="63de9313a83411bc" providerId="LiveId" clId="{172C0B80-2419-4825-9837-98C45C092A49}" dt="2023-10-06T23:05:27.642" v="2944" actId="26606"/>
          <ac:spMkLst>
            <pc:docMk/>
            <pc:sldMk cId="1734421843" sldId="261"/>
            <ac:spMk id="31" creationId="{231BF440-39FA-4087-84CC-2EEC0BBDAF29}"/>
          </ac:spMkLst>
        </pc:spChg>
        <pc:spChg chg="add del">
          <ac:chgData name="Azeb Adera" userId="63de9313a83411bc" providerId="LiveId" clId="{172C0B80-2419-4825-9837-98C45C092A49}" dt="2023-10-06T23:05:27.642" v="2944" actId="26606"/>
          <ac:spMkLst>
            <pc:docMk/>
            <pc:sldMk cId="1734421843" sldId="261"/>
            <ac:spMk id="32" creationId="{75C56826-D4E5-42ED-8529-079651CB3005}"/>
          </ac:spMkLst>
        </pc:spChg>
        <pc:spChg chg="add del">
          <ac:chgData name="Azeb Adera" userId="63de9313a83411bc" providerId="LiveId" clId="{172C0B80-2419-4825-9837-98C45C092A49}" dt="2023-10-06T23:05:27.642" v="2944" actId="26606"/>
          <ac:spMkLst>
            <pc:docMk/>
            <pc:sldMk cId="1734421843" sldId="261"/>
            <ac:spMk id="33" creationId="{F04E4CBA-303B-48BD-8451-C2701CB0EEBF}"/>
          </ac:spMkLst>
        </pc:spChg>
        <pc:spChg chg="add del">
          <ac:chgData name="Azeb Adera" userId="63de9313a83411bc" providerId="LiveId" clId="{172C0B80-2419-4825-9837-98C45C092A49}" dt="2023-10-06T23:05:27.642" v="2944" actId="26606"/>
          <ac:spMkLst>
            <pc:docMk/>
            <pc:sldMk cId="1734421843" sldId="261"/>
            <ac:spMk id="34" creationId="{82095FCE-EF05-4443-B97A-85DEE3A5CA17}"/>
          </ac:spMkLst>
        </pc:spChg>
        <pc:spChg chg="add del">
          <ac:chgData name="Azeb Adera" userId="63de9313a83411bc" providerId="LiveId" clId="{172C0B80-2419-4825-9837-98C45C092A49}" dt="2023-10-06T23:05:27.642" v="2944" actId="26606"/>
          <ac:spMkLst>
            <pc:docMk/>
            <pc:sldMk cId="1734421843" sldId="261"/>
            <ac:spMk id="36" creationId="{CA00AE6B-AA30-4CF8-BA6F-339B780AD76C}"/>
          </ac:spMkLst>
        </pc:spChg>
        <pc:spChg chg="add del">
          <ac:chgData name="Azeb Adera" userId="63de9313a83411bc" providerId="LiveId" clId="{172C0B80-2419-4825-9837-98C45C092A49}" dt="2023-10-06T23:05:28.987" v="2946" actId="26606"/>
          <ac:spMkLst>
            <pc:docMk/>
            <pc:sldMk cId="1734421843" sldId="261"/>
            <ac:spMk id="38" creationId="{D2B783EE-0239-4717-BBEA-8C9EAC61C824}"/>
          </ac:spMkLst>
        </pc:spChg>
        <pc:spChg chg="add del">
          <ac:chgData name="Azeb Adera" userId="63de9313a83411bc" providerId="LiveId" clId="{172C0B80-2419-4825-9837-98C45C092A49}" dt="2023-10-06T23:05:28.987" v="2946" actId="26606"/>
          <ac:spMkLst>
            <pc:docMk/>
            <pc:sldMk cId="1734421843" sldId="261"/>
            <ac:spMk id="39" creationId="{A7B99495-F43F-4D80-A44F-2CB4764EB90B}"/>
          </ac:spMkLst>
        </pc:spChg>
        <pc:spChg chg="add del">
          <ac:chgData name="Azeb Adera" userId="63de9313a83411bc" providerId="LiveId" clId="{172C0B80-2419-4825-9837-98C45C092A49}" dt="2023-10-06T23:05:28.987" v="2946" actId="26606"/>
          <ac:spMkLst>
            <pc:docMk/>
            <pc:sldMk cId="1734421843" sldId="261"/>
            <ac:spMk id="40" creationId="{70BEB1E7-2F88-40BC-B73D-42E5B6F80BFC}"/>
          </ac:spMkLst>
        </pc:spChg>
        <pc:spChg chg="add del">
          <ac:chgData name="Azeb Adera" userId="63de9313a83411bc" providerId="LiveId" clId="{172C0B80-2419-4825-9837-98C45C092A49}" dt="2023-10-07T02:20:36.505" v="3505"/>
          <ac:spMkLst>
            <pc:docMk/>
            <pc:sldMk cId="1734421843" sldId="261"/>
            <ac:spMk id="42" creationId="{2172A0AC-3DCE-4672-BCAF-28FEF91F6020}"/>
          </ac:spMkLst>
        </pc:spChg>
        <pc:spChg chg="add del">
          <ac:chgData name="Azeb Adera" userId="63de9313a83411bc" providerId="LiveId" clId="{172C0B80-2419-4825-9837-98C45C092A49}" dt="2023-10-07T02:20:36.505" v="3505"/>
          <ac:spMkLst>
            <pc:docMk/>
            <pc:sldMk cId="1734421843" sldId="261"/>
            <ac:spMk id="43" creationId="{AE6F1C77-EDC9-4C5F-8C1C-62DD46BDA3C3}"/>
          </ac:spMkLst>
        </pc:spChg>
        <pc:grpChg chg="add del">
          <ac:chgData name="Azeb Adera" userId="63de9313a83411bc" providerId="LiveId" clId="{172C0B80-2419-4825-9837-98C45C092A49}" dt="2023-10-06T23:03:13.411" v="2936" actId="26606"/>
          <ac:grpSpMkLst>
            <pc:docMk/>
            <pc:sldMk cId="1734421843" sldId="261"/>
            <ac:grpSpMk id="16" creationId="{A5AFD70F-20E3-55D2-E154-7D4FACFBB016}"/>
          </ac:grpSpMkLst>
        </pc:grpChg>
        <pc:picChg chg="add del">
          <ac:chgData name="Azeb Adera" userId="63de9313a83411bc" providerId="LiveId" clId="{172C0B80-2419-4825-9837-98C45C092A49}" dt="2023-10-06T23:03:07.989" v="2934" actId="26606"/>
          <ac:picMkLst>
            <pc:docMk/>
            <pc:sldMk cId="1734421843" sldId="261"/>
            <ac:picMk id="7" creationId="{A7D0224D-007C-10F1-DDA1-A7638DFDD3A1}"/>
          </ac:picMkLst>
        </pc:picChg>
        <pc:picChg chg="add mod">
          <ac:chgData name="Azeb Adera" userId="63de9313a83411bc" providerId="LiveId" clId="{172C0B80-2419-4825-9837-98C45C092A49}" dt="2023-10-06T23:05:29.183" v="2947" actId="26606"/>
          <ac:picMkLst>
            <pc:docMk/>
            <pc:sldMk cId="1734421843" sldId="261"/>
            <ac:picMk id="8" creationId="{F12C9037-A756-DB1F-A75A-C461E535E9A9}"/>
          </ac:picMkLst>
        </pc:picChg>
        <pc:picChg chg="add del">
          <ac:chgData name="Azeb Adera" userId="63de9313a83411bc" providerId="LiveId" clId="{172C0B80-2419-4825-9837-98C45C092A49}" dt="2023-10-06T23:03:13.411" v="2936" actId="26606"/>
          <ac:picMkLst>
            <pc:docMk/>
            <pc:sldMk cId="1734421843" sldId="261"/>
            <ac:picMk id="15" creationId="{9843BF81-7415-F7A6-4E23-59B4603461B3}"/>
          </ac:picMkLst>
        </pc:picChg>
        <pc:picChg chg="add mod ord">
          <ac:chgData name="Azeb Adera" userId="63de9313a83411bc" providerId="LiveId" clId="{172C0B80-2419-4825-9837-98C45C092A49}" dt="2023-10-06T23:05:29.183" v="2947" actId="26606"/>
          <ac:picMkLst>
            <pc:docMk/>
            <pc:sldMk cId="1734421843" sldId="261"/>
            <ac:picMk id="20" creationId="{A7D0224D-007C-10F1-DDA1-A7638DFDD3A1}"/>
          </ac:picMkLst>
        </pc:picChg>
      </pc:sldChg>
      <pc:sldChg chg="addSp modSp new del mod">
        <pc:chgData name="Azeb Adera" userId="63de9313a83411bc" providerId="LiveId" clId="{172C0B80-2419-4825-9837-98C45C092A49}" dt="2023-10-05T13:55:44.716" v="2234" actId="2696"/>
        <pc:sldMkLst>
          <pc:docMk/>
          <pc:sldMk cId="2415260029" sldId="261"/>
        </pc:sldMkLst>
        <pc:picChg chg="add mod">
          <ac:chgData name="Azeb Adera" userId="63de9313a83411bc" providerId="LiveId" clId="{172C0B80-2419-4825-9837-98C45C092A49}" dt="2023-10-05T13:55:18.298" v="2232" actId="1076"/>
          <ac:picMkLst>
            <pc:docMk/>
            <pc:sldMk cId="2415260029" sldId="261"/>
            <ac:picMk id="3" creationId="{7BB15F04-134A-0A9A-B68E-6B3A7C32CD40}"/>
          </ac:picMkLst>
        </pc:picChg>
      </pc:sldChg>
      <pc:sldChg chg="addSp delSp modSp new mod setBg delDesignElem">
        <pc:chgData name="Azeb Adera" userId="63de9313a83411bc" providerId="LiveId" clId="{172C0B80-2419-4825-9837-98C45C092A49}" dt="2023-10-22T19:30:12.798" v="7262" actId="20577"/>
        <pc:sldMkLst>
          <pc:docMk/>
          <pc:sldMk cId="907896178" sldId="262"/>
        </pc:sldMkLst>
        <pc:spChg chg="add mod">
          <ac:chgData name="Azeb Adera" userId="63de9313a83411bc" providerId="LiveId" clId="{172C0B80-2419-4825-9837-98C45C092A49}" dt="2023-10-22T16:39:33.283" v="7000" actId="14100"/>
          <ac:spMkLst>
            <pc:docMk/>
            <pc:sldMk cId="907896178" sldId="262"/>
            <ac:spMk id="4" creationId="{0AC51C5D-A6CA-E21C-4573-04C5425D2E2D}"/>
          </ac:spMkLst>
        </pc:spChg>
        <pc:spChg chg="add del mod">
          <ac:chgData name="Azeb Adera" userId="63de9313a83411bc" providerId="LiveId" clId="{172C0B80-2419-4825-9837-98C45C092A49}" dt="2023-10-06T23:15:14.064" v="2998" actId="26606"/>
          <ac:spMkLst>
            <pc:docMk/>
            <pc:sldMk cId="907896178" sldId="262"/>
            <ac:spMk id="4" creationId="{0DC14B39-7CC5-5759-18E2-BBDEB341A0D0}"/>
          </ac:spMkLst>
        </pc:spChg>
        <pc:spChg chg="add mod">
          <ac:chgData name="Azeb Adera" userId="63de9313a83411bc" providerId="LiveId" clId="{172C0B80-2419-4825-9837-98C45C092A49}" dt="2023-10-16T00:07:16.331" v="4505" actId="13926"/>
          <ac:spMkLst>
            <pc:docMk/>
            <pc:sldMk cId="907896178" sldId="262"/>
            <ac:spMk id="6" creationId="{5CEF1476-F816-AA5A-1DEE-23EFC38228D5}"/>
          </ac:spMkLst>
        </pc:spChg>
        <pc:spChg chg="add del">
          <ac:chgData name="Azeb Adera" userId="63de9313a83411bc" providerId="LiveId" clId="{172C0B80-2419-4825-9837-98C45C092A49}" dt="2023-10-06T23:12:43.784" v="2965" actId="26606"/>
          <ac:spMkLst>
            <pc:docMk/>
            <pc:sldMk cId="907896178" sldId="262"/>
            <ac:spMk id="7" creationId="{42A4FC2C-047E-45A5-965D-8E1E3BF09BC6}"/>
          </ac:spMkLst>
        </pc:spChg>
        <pc:spChg chg="add del">
          <ac:chgData name="Azeb Adera" userId="63de9313a83411bc" providerId="LiveId" clId="{172C0B80-2419-4825-9837-98C45C092A49}" dt="2023-10-06T23:12:46.153" v="2967" actId="26606"/>
          <ac:spMkLst>
            <pc:docMk/>
            <pc:sldMk cId="907896178" sldId="262"/>
            <ac:spMk id="9" creationId="{CB44330D-EA18-4254-AA95-EB49948539B8}"/>
          </ac:spMkLst>
        </pc:spChg>
        <pc:spChg chg="add del">
          <ac:chgData name="Azeb Adera" userId="63de9313a83411bc" providerId="LiveId" clId="{172C0B80-2419-4825-9837-98C45C092A49}" dt="2023-10-06T23:12:46.153" v="2967" actId="26606"/>
          <ac:spMkLst>
            <pc:docMk/>
            <pc:sldMk cId="907896178" sldId="262"/>
            <ac:spMk id="10" creationId="{32BC26D8-82FB-445E-AA49-62A77D7C1EE0}"/>
          </ac:spMkLst>
        </pc:spChg>
        <pc:spChg chg="add del">
          <ac:chgData name="Azeb Adera" userId="63de9313a83411bc" providerId="LiveId" clId="{172C0B80-2419-4825-9837-98C45C092A49}" dt="2023-10-06T23:14:21.499" v="2971" actId="26606"/>
          <ac:spMkLst>
            <pc:docMk/>
            <pc:sldMk cId="907896178" sldId="262"/>
            <ac:spMk id="18" creationId="{C0A1ED06-4733-4020-9C60-81D4D801408D}"/>
          </ac:spMkLst>
        </pc:spChg>
        <pc:spChg chg="add del">
          <ac:chgData name="Azeb Adera" userId="63de9313a83411bc" providerId="LiveId" clId="{172C0B80-2419-4825-9837-98C45C092A49}" dt="2023-10-06T23:14:21.499" v="2971" actId="26606"/>
          <ac:spMkLst>
            <pc:docMk/>
            <pc:sldMk cId="907896178" sldId="262"/>
            <ac:spMk id="20" creationId="{B0CA3509-3AF9-45FE-93ED-57BB5D5E8E07}"/>
          </ac:spMkLst>
        </pc:spChg>
        <pc:spChg chg="add del">
          <ac:chgData name="Azeb Adera" userId="63de9313a83411bc" providerId="LiveId" clId="{172C0B80-2419-4825-9837-98C45C092A49}" dt="2023-10-06T23:14:26.862" v="2973" actId="26606"/>
          <ac:spMkLst>
            <pc:docMk/>
            <pc:sldMk cId="907896178" sldId="262"/>
            <ac:spMk id="22" creationId="{79BB35BC-D5C2-4C8B-A22A-A71E6191913B}"/>
          </ac:spMkLst>
        </pc:spChg>
        <pc:spChg chg="add del">
          <ac:chgData name="Azeb Adera" userId="63de9313a83411bc" providerId="LiveId" clId="{172C0B80-2419-4825-9837-98C45C092A49}" dt="2023-10-06T23:14:30.081" v="2975" actId="26606"/>
          <ac:spMkLst>
            <pc:docMk/>
            <pc:sldMk cId="907896178" sldId="262"/>
            <ac:spMk id="24" creationId="{B34F5AD2-EDBD-4BBD-A55C-EAFFD0C7097A}"/>
          </ac:spMkLst>
        </pc:spChg>
        <pc:spChg chg="add del">
          <ac:chgData name="Azeb Adera" userId="63de9313a83411bc" providerId="LiveId" clId="{172C0B80-2419-4825-9837-98C45C092A49}" dt="2023-10-06T23:14:30.081" v="2975" actId="26606"/>
          <ac:spMkLst>
            <pc:docMk/>
            <pc:sldMk cId="907896178" sldId="262"/>
            <ac:spMk id="25" creationId="{C3896A03-3945-419A-B66B-4EE266EDD152}"/>
          </ac:spMkLst>
        </pc:spChg>
        <pc:spChg chg="add del">
          <ac:chgData name="Azeb Adera" userId="63de9313a83411bc" providerId="LiveId" clId="{172C0B80-2419-4825-9837-98C45C092A49}" dt="2023-10-06T23:14:30.081" v="2975" actId="26606"/>
          <ac:spMkLst>
            <pc:docMk/>
            <pc:sldMk cId="907896178" sldId="262"/>
            <ac:spMk id="26" creationId="{450D3AD2-FA80-415F-A9CE-54D884561CD7}"/>
          </ac:spMkLst>
        </pc:spChg>
        <pc:spChg chg="add del">
          <ac:chgData name="Azeb Adera" userId="63de9313a83411bc" providerId="LiveId" clId="{172C0B80-2419-4825-9837-98C45C092A49}" dt="2023-10-06T23:14:32.159" v="2977" actId="26606"/>
          <ac:spMkLst>
            <pc:docMk/>
            <pc:sldMk cId="907896178" sldId="262"/>
            <ac:spMk id="29" creationId="{3DC28794-3B89-462C-BE95-927A51D7D219}"/>
          </ac:spMkLst>
        </pc:spChg>
        <pc:spChg chg="add del">
          <ac:chgData name="Azeb Adera" userId="63de9313a83411bc" providerId="LiveId" clId="{172C0B80-2419-4825-9837-98C45C092A49}" dt="2023-10-06T23:14:32.159" v="2977" actId="26606"/>
          <ac:spMkLst>
            <pc:docMk/>
            <pc:sldMk cId="907896178" sldId="262"/>
            <ac:spMk id="30" creationId="{59E7F326-090A-45F0-9F6C-D98AF5160A77}"/>
          </ac:spMkLst>
        </pc:spChg>
        <pc:spChg chg="add del">
          <ac:chgData name="Azeb Adera" userId="63de9313a83411bc" providerId="LiveId" clId="{172C0B80-2419-4825-9837-98C45C092A49}" dt="2023-10-06T23:14:32.159" v="2977" actId="26606"/>
          <ac:spMkLst>
            <pc:docMk/>
            <pc:sldMk cId="907896178" sldId="262"/>
            <ac:spMk id="31" creationId="{8BF1BF76-D9C8-49D3-9A7F-D43C497C3A82}"/>
          </ac:spMkLst>
        </pc:spChg>
        <pc:spChg chg="add del">
          <ac:chgData name="Azeb Adera" userId="63de9313a83411bc" providerId="LiveId" clId="{172C0B80-2419-4825-9837-98C45C092A49}" dt="2023-10-06T23:14:32.159" v="2977" actId="26606"/>
          <ac:spMkLst>
            <pc:docMk/>
            <pc:sldMk cId="907896178" sldId="262"/>
            <ac:spMk id="32" creationId="{DF20FE9C-08B6-451E-BEDA-401A81BD4F2F}"/>
          </ac:spMkLst>
        </pc:spChg>
        <pc:spChg chg="add del">
          <ac:chgData name="Azeb Adera" userId="63de9313a83411bc" providerId="LiveId" clId="{172C0B80-2419-4825-9837-98C45C092A49}" dt="2023-10-06T23:14:35.079" v="2979" actId="26606"/>
          <ac:spMkLst>
            <pc:docMk/>
            <pc:sldMk cId="907896178" sldId="262"/>
            <ac:spMk id="48" creationId="{8F90786E-B72D-4C32-BDCE-A170B007822D}"/>
          </ac:spMkLst>
        </pc:spChg>
        <pc:spChg chg="add del">
          <ac:chgData name="Azeb Adera" userId="63de9313a83411bc" providerId="LiveId" clId="{172C0B80-2419-4825-9837-98C45C092A49}" dt="2023-10-06T23:14:35.079" v="2979" actId="26606"/>
          <ac:spMkLst>
            <pc:docMk/>
            <pc:sldMk cId="907896178" sldId="262"/>
            <ac:spMk id="49" creationId="{5E46F2E7-848F-4A6C-A098-4764FDEA771A}"/>
          </ac:spMkLst>
        </pc:spChg>
        <pc:spChg chg="add del">
          <ac:chgData name="Azeb Adera" userId="63de9313a83411bc" providerId="LiveId" clId="{172C0B80-2419-4825-9837-98C45C092A49}" dt="2023-10-06T23:14:37.343" v="2981" actId="26606"/>
          <ac:spMkLst>
            <pc:docMk/>
            <pc:sldMk cId="907896178" sldId="262"/>
            <ac:spMk id="51" creationId="{56688E73-49B9-4052-A836-D248C825D70D}"/>
          </ac:spMkLst>
        </pc:spChg>
        <pc:spChg chg="add del">
          <ac:chgData name="Azeb Adera" userId="63de9313a83411bc" providerId="LiveId" clId="{172C0B80-2419-4825-9837-98C45C092A49}" dt="2023-10-06T23:14:37.343" v="2981" actId="26606"/>
          <ac:spMkLst>
            <pc:docMk/>
            <pc:sldMk cId="907896178" sldId="262"/>
            <ac:spMk id="52" creationId="{5B6AEE0C-07FE-4154-BC7C-2F20530BC556}"/>
          </ac:spMkLst>
        </pc:spChg>
        <pc:spChg chg="add del">
          <ac:chgData name="Azeb Adera" userId="63de9313a83411bc" providerId="LiveId" clId="{172C0B80-2419-4825-9837-98C45C092A49}" dt="2023-10-06T23:14:52.109" v="2989" actId="26606"/>
          <ac:spMkLst>
            <pc:docMk/>
            <pc:sldMk cId="907896178" sldId="262"/>
            <ac:spMk id="68" creationId="{0DC14B39-7CC5-5759-18E2-BBDEB341A0D0}"/>
          </ac:spMkLst>
        </pc:spChg>
        <pc:spChg chg="add del">
          <ac:chgData name="Azeb Adera" userId="63de9313a83411bc" providerId="LiveId" clId="{172C0B80-2419-4825-9837-98C45C092A49}" dt="2023-10-06T23:14:57.005" v="2991" actId="26606"/>
          <ac:spMkLst>
            <pc:docMk/>
            <pc:sldMk cId="907896178" sldId="262"/>
            <ac:spMk id="70" creationId="{0DC14B39-7CC5-5759-18E2-BBDEB341A0D0}"/>
          </ac:spMkLst>
        </pc:spChg>
        <pc:spChg chg="add del">
          <ac:chgData name="Azeb Adera" userId="63de9313a83411bc" providerId="LiveId" clId="{172C0B80-2419-4825-9837-98C45C092A49}" dt="2023-10-06T23:15:00.429" v="2993" actId="26606"/>
          <ac:spMkLst>
            <pc:docMk/>
            <pc:sldMk cId="907896178" sldId="262"/>
            <ac:spMk id="74" creationId="{3DC28794-3B89-462C-BE95-927A51D7D219}"/>
          </ac:spMkLst>
        </pc:spChg>
        <pc:spChg chg="add del">
          <ac:chgData name="Azeb Adera" userId="63de9313a83411bc" providerId="LiveId" clId="{172C0B80-2419-4825-9837-98C45C092A49}" dt="2023-10-06T23:15:00.429" v="2993" actId="26606"/>
          <ac:spMkLst>
            <pc:docMk/>
            <pc:sldMk cId="907896178" sldId="262"/>
            <ac:spMk id="75" creationId="{8BF1BF76-D9C8-49D3-9A7F-D43C497C3A82}"/>
          </ac:spMkLst>
        </pc:spChg>
        <pc:spChg chg="add del">
          <ac:chgData name="Azeb Adera" userId="63de9313a83411bc" providerId="LiveId" clId="{172C0B80-2419-4825-9837-98C45C092A49}" dt="2023-10-06T23:15:00.429" v="2993" actId="26606"/>
          <ac:spMkLst>
            <pc:docMk/>
            <pc:sldMk cId="907896178" sldId="262"/>
            <ac:spMk id="80" creationId="{59E7F326-090A-45F0-9F6C-D98AF5160A77}"/>
          </ac:spMkLst>
        </pc:spChg>
        <pc:spChg chg="add del">
          <ac:chgData name="Azeb Adera" userId="63de9313a83411bc" providerId="LiveId" clId="{172C0B80-2419-4825-9837-98C45C092A49}" dt="2023-10-06T23:15:00.429" v="2993" actId="26606"/>
          <ac:spMkLst>
            <pc:docMk/>
            <pc:sldMk cId="907896178" sldId="262"/>
            <ac:spMk id="81" creationId="{DF20FE9C-08B6-451E-BEDA-401A81BD4F2F}"/>
          </ac:spMkLst>
        </pc:spChg>
        <pc:spChg chg="add del">
          <ac:chgData name="Azeb Adera" userId="63de9313a83411bc" providerId="LiveId" clId="{172C0B80-2419-4825-9837-98C45C092A49}" dt="2023-10-06T23:15:00.429" v="2993" actId="26606"/>
          <ac:spMkLst>
            <pc:docMk/>
            <pc:sldMk cId="907896178" sldId="262"/>
            <ac:spMk id="84" creationId="{0DC14B39-7CC5-5759-18E2-BBDEB341A0D0}"/>
          </ac:spMkLst>
        </pc:spChg>
        <pc:spChg chg="add del">
          <ac:chgData name="Azeb Adera" userId="63de9313a83411bc" providerId="LiveId" clId="{172C0B80-2419-4825-9837-98C45C092A49}" dt="2023-10-06T23:15:08.339" v="2995" actId="26606"/>
          <ac:spMkLst>
            <pc:docMk/>
            <pc:sldMk cId="907896178" sldId="262"/>
            <ac:spMk id="86" creationId="{8F90786E-B72D-4C32-BDCE-A170B007822D}"/>
          </ac:spMkLst>
        </pc:spChg>
        <pc:spChg chg="add del">
          <ac:chgData name="Azeb Adera" userId="63de9313a83411bc" providerId="LiveId" clId="{172C0B80-2419-4825-9837-98C45C092A49}" dt="2023-10-06T23:15:08.339" v="2995" actId="26606"/>
          <ac:spMkLst>
            <pc:docMk/>
            <pc:sldMk cId="907896178" sldId="262"/>
            <ac:spMk id="87" creationId="{5E46F2E7-848F-4A6C-A098-4764FDEA771A}"/>
          </ac:spMkLst>
        </pc:spChg>
        <pc:spChg chg="add del">
          <ac:chgData name="Azeb Adera" userId="63de9313a83411bc" providerId="LiveId" clId="{172C0B80-2419-4825-9837-98C45C092A49}" dt="2023-10-06T23:15:08.339" v="2995" actId="26606"/>
          <ac:spMkLst>
            <pc:docMk/>
            <pc:sldMk cId="907896178" sldId="262"/>
            <ac:spMk id="88" creationId="{0DC14B39-7CC5-5759-18E2-BBDEB341A0D0}"/>
          </ac:spMkLst>
        </pc:spChg>
        <pc:spChg chg="add del">
          <ac:chgData name="Azeb Adera" userId="63de9313a83411bc" providerId="LiveId" clId="{172C0B80-2419-4825-9837-98C45C092A49}" dt="2023-10-06T23:15:14.002" v="2997" actId="26606"/>
          <ac:spMkLst>
            <pc:docMk/>
            <pc:sldMk cId="907896178" sldId="262"/>
            <ac:spMk id="90" creationId="{79BB35BC-D5C2-4C8B-A22A-A71E6191913B}"/>
          </ac:spMkLst>
        </pc:spChg>
        <pc:spChg chg="add del">
          <ac:chgData name="Azeb Adera" userId="63de9313a83411bc" providerId="LiveId" clId="{172C0B80-2419-4825-9837-98C45C092A49}" dt="2023-10-06T23:15:14.002" v="2997" actId="26606"/>
          <ac:spMkLst>
            <pc:docMk/>
            <pc:sldMk cId="907896178" sldId="262"/>
            <ac:spMk id="91" creationId="{0DC14B39-7CC5-5759-18E2-BBDEB341A0D0}"/>
          </ac:spMkLst>
        </pc:spChg>
        <pc:spChg chg="add del">
          <ac:chgData name="Azeb Adera" userId="63de9313a83411bc" providerId="LiveId" clId="{172C0B80-2419-4825-9837-98C45C092A49}" dt="2023-10-06T23:16:24.231" v="3014" actId="26606"/>
          <ac:spMkLst>
            <pc:docMk/>
            <pc:sldMk cId="907896178" sldId="262"/>
            <ac:spMk id="93" creationId="{C0A1ED06-4733-4020-9C60-81D4D801408D}"/>
          </ac:spMkLst>
        </pc:spChg>
        <pc:spChg chg="add del">
          <ac:chgData name="Azeb Adera" userId="63de9313a83411bc" providerId="LiveId" clId="{172C0B80-2419-4825-9837-98C45C092A49}" dt="2023-10-06T23:16:24.231" v="3014" actId="26606"/>
          <ac:spMkLst>
            <pc:docMk/>
            <pc:sldMk cId="907896178" sldId="262"/>
            <ac:spMk id="94" creationId="{B0CA3509-3AF9-45FE-93ED-57BB5D5E8E07}"/>
          </ac:spMkLst>
        </pc:spChg>
        <pc:spChg chg="add del mod">
          <ac:chgData name="Azeb Adera" userId="63de9313a83411bc" providerId="LiveId" clId="{172C0B80-2419-4825-9837-98C45C092A49}" dt="2023-10-06T23:16:24.231" v="3014" actId="26606"/>
          <ac:spMkLst>
            <pc:docMk/>
            <pc:sldMk cId="907896178" sldId="262"/>
            <ac:spMk id="95" creationId="{0DC14B39-7CC5-5759-18E2-BBDEB341A0D0}"/>
          </ac:spMkLst>
        </pc:spChg>
        <pc:spChg chg="add del">
          <ac:chgData name="Azeb Adera" userId="63de9313a83411bc" providerId="LiveId" clId="{172C0B80-2419-4825-9837-98C45C092A49}" dt="2023-10-06T23:16:07.531" v="3007" actId="26606"/>
          <ac:spMkLst>
            <pc:docMk/>
            <pc:sldMk cId="907896178" sldId="262"/>
            <ac:spMk id="100" creationId="{04812C46-200A-4DEB-A05E-3ED6C68C2387}"/>
          </ac:spMkLst>
        </pc:spChg>
        <pc:spChg chg="add del">
          <ac:chgData name="Azeb Adera" userId="63de9313a83411bc" providerId="LiveId" clId="{172C0B80-2419-4825-9837-98C45C092A49}" dt="2023-10-06T23:16:07.531" v="3007" actId="26606"/>
          <ac:spMkLst>
            <pc:docMk/>
            <pc:sldMk cId="907896178" sldId="262"/>
            <ac:spMk id="102" creationId="{D1EA859B-E555-4109-94F3-6700E046E008}"/>
          </ac:spMkLst>
        </pc:spChg>
        <pc:spChg chg="add del">
          <ac:chgData name="Azeb Adera" userId="63de9313a83411bc" providerId="LiveId" clId="{172C0B80-2419-4825-9837-98C45C092A49}" dt="2023-10-06T23:16:13.406" v="3009" actId="26606"/>
          <ac:spMkLst>
            <pc:docMk/>
            <pc:sldMk cId="907896178" sldId="262"/>
            <ac:spMk id="104" creationId="{D009D6D5-DAC2-4A8B-A17A-E206B9012D09}"/>
          </ac:spMkLst>
        </pc:spChg>
        <pc:spChg chg="add del">
          <ac:chgData name="Azeb Adera" userId="63de9313a83411bc" providerId="LiveId" clId="{172C0B80-2419-4825-9837-98C45C092A49}" dt="2023-10-06T23:16:16.729" v="3011" actId="26606"/>
          <ac:spMkLst>
            <pc:docMk/>
            <pc:sldMk cId="907896178" sldId="262"/>
            <ac:spMk id="106" creationId="{E8A8EAB8-D2FF-444D-B34B-7D32F106AD0E}"/>
          </ac:spMkLst>
        </pc:spChg>
        <pc:spChg chg="add del">
          <ac:chgData name="Azeb Adera" userId="63de9313a83411bc" providerId="LiveId" clId="{172C0B80-2419-4825-9837-98C45C092A49}" dt="2023-10-06T23:16:24.192" v="3013" actId="26606"/>
          <ac:spMkLst>
            <pc:docMk/>
            <pc:sldMk cId="907896178" sldId="262"/>
            <ac:spMk id="110" creationId="{C0A1ED06-4733-4020-9C60-81D4D801408D}"/>
          </ac:spMkLst>
        </pc:spChg>
        <pc:spChg chg="add del">
          <ac:chgData name="Azeb Adera" userId="63de9313a83411bc" providerId="LiveId" clId="{172C0B80-2419-4825-9837-98C45C092A49}" dt="2023-10-06T23:16:24.192" v="3013" actId="26606"/>
          <ac:spMkLst>
            <pc:docMk/>
            <pc:sldMk cId="907896178" sldId="262"/>
            <ac:spMk id="111" creationId="{B0CA3509-3AF9-45FE-93ED-57BB5D5E8E07}"/>
          </ac:spMkLst>
        </pc:spChg>
        <pc:spChg chg="add del">
          <ac:chgData name="Azeb Adera" userId="63de9313a83411bc" providerId="LiveId" clId="{172C0B80-2419-4825-9837-98C45C092A49}" dt="2023-10-06T23:17:34.638" v="3021" actId="26606"/>
          <ac:spMkLst>
            <pc:docMk/>
            <pc:sldMk cId="907896178" sldId="262"/>
            <ac:spMk id="113" creationId="{3EEB8ED6-9142-4A11-B029-18DDE98C4952}"/>
          </ac:spMkLst>
        </pc:spChg>
        <pc:spChg chg="add mod">
          <ac:chgData name="Azeb Adera" userId="63de9313a83411bc" providerId="LiveId" clId="{172C0B80-2419-4825-9837-98C45C092A49}" dt="2023-10-22T19:30:12.798" v="7262" actId="20577"/>
          <ac:spMkLst>
            <pc:docMk/>
            <pc:sldMk cId="907896178" sldId="262"/>
            <ac:spMk id="114" creationId="{0DC14B39-7CC5-5759-18E2-BBDEB341A0D0}"/>
          </ac:spMkLst>
        </pc:spChg>
        <pc:spChg chg="add del">
          <ac:chgData name="Azeb Adera" userId="63de9313a83411bc" providerId="LiveId" clId="{172C0B80-2419-4825-9837-98C45C092A49}" dt="2023-10-07T02:20:36.505" v="3505"/>
          <ac:spMkLst>
            <pc:docMk/>
            <pc:sldMk cId="907896178" sldId="262"/>
            <ac:spMk id="119" creationId="{8181FC64-B306-4821-98E2-780662EFC486}"/>
          </ac:spMkLst>
        </pc:spChg>
        <pc:spChg chg="add del">
          <ac:chgData name="Azeb Adera" userId="63de9313a83411bc" providerId="LiveId" clId="{172C0B80-2419-4825-9837-98C45C092A49}" dt="2023-10-07T02:20:36.505" v="3505"/>
          <ac:spMkLst>
            <pc:docMk/>
            <pc:sldMk cId="907896178" sldId="262"/>
            <ac:spMk id="121" creationId="{5871FC61-DD4E-47D4-81FD-8A7E7D12B371}"/>
          </ac:spMkLst>
        </pc:spChg>
        <pc:spChg chg="add del">
          <ac:chgData name="Azeb Adera" userId="63de9313a83411bc" providerId="LiveId" clId="{172C0B80-2419-4825-9837-98C45C092A49}" dt="2023-10-07T02:20:36.505" v="3505"/>
          <ac:spMkLst>
            <pc:docMk/>
            <pc:sldMk cId="907896178" sldId="262"/>
            <ac:spMk id="123" creationId="{F9EC3F91-A75C-4F74-867E-E4C28C13546B}"/>
          </ac:spMkLst>
        </pc:spChg>
        <pc:spChg chg="add del">
          <ac:chgData name="Azeb Adera" userId="63de9313a83411bc" providerId="LiveId" clId="{172C0B80-2419-4825-9837-98C45C092A49}" dt="2023-10-07T02:20:36.505" v="3505"/>
          <ac:spMkLst>
            <pc:docMk/>
            <pc:sldMk cId="907896178" sldId="262"/>
            <ac:spMk id="125" creationId="{829A1E2C-5AC8-40FC-99E9-832069D39792}"/>
          </ac:spMkLst>
        </pc:spChg>
        <pc:grpChg chg="add del">
          <ac:chgData name="Azeb Adera" userId="63de9313a83411bc" providerId="LiveId" clId="{172C0B80-2419-4825-9837-98C45C092A49}" dt="2023-10-06T23:15:14.064" v="2998" actId="26606"/>
          <ac:grpSpMkLst>
            <pc:docMk/>
            <pc:sldMk cId="907896178" sldId="262"/>
            <ac:grpSpMk id="12" creationId="{D4D7444E-8572-6DFD-CB75-0984238C716D}"/>
          </ac:grpSpMkLst>
        </pc:grpChg>
        <pc:grpChg chg="add del">
          <ac:chgData name="Azeb Adera" userId="63de9313a83411bc" providerId="LiveId" clId="{172C0B80-2419-4825-9837-98C45C092A49}" dt="2023-10-06T23:14:32.159" v="2977" actId="26606"/>
          <ac:grpSpMkLst>
            <pc:docMk/>
            <pc:sldMk cId="907896178" sldId="262"/>
            <ac:grpSpMk id="33" creationId="{38E62E29-CCA4-46D9-A2B7-FFBB63215A7C}"/>
          </ac:grpSpMkLst>
        </pc:grpChg>
        <pc:grpChg chg="add del">
          <ac:chgData name="Azeb Adera" userId="63de9313a83411bc" providerId="LiveId" clId="{172C0B80-2419-4825-9837-98C45C092A49}" dt="2023-10-06T23:14:32.159" v="2977" actId="26606"/>
          <ac:grpSpMkLst>
            <pc:docMk/>
            <pc:sldMk cId="907896178" sldId="262"/>
            <ac:grpSpMk id="34" creationId="{80864D66-4BEF-4628-B9DC-C382A4BC26FB}"/>
          </ac:grpSpMkLst>
        </pc:grpChg>
        <pc:grpChg chg="add del">
          <ac:chgData name="Azeb Adera" userId="63de9313a83411bc" providerId="LiveId" clId="{172C0B80-2419-4825-9837-98C45C092A49}" dt="2023-10-06T23:14:32.159" v="2977" actId="26606"/>
          <ac:grpSpMkLst>
            <pc:docMk/>
            <pc:sldMk cId="907896178" sldId="262"/>
            <ac:grpSpMk id="40" creationId="{F67C7EE6-E29C-4D84-B2C6-7B20A0FDAF23}"/>
          </ac:grpSpMkLst>
        </pc:grpChg>
        <pc:grpChg chg="add del">
          <ac:chgData name="Azeb Adera" userId="63de9313a83411bc" providerId="LiveId" clId="{172C0B80-2419-4825-9837-98C45C092A49}" dt="2023-10-06T23:14:40.977" v="2983" actId="26606"/>
          <ac:grpSpMkLst>
            <pc:docMk/>
            <pc:sldMk cId="907896178" sldId="262"/>
            <ac:grpSpMk id="54" creationId="{D4D7444E-8572-6DFD-CB75-0984238C716D}"/>
          </ac:grpSpMkLst>
        </pc:grpChg>
        <pc:grpChg chg="add del">
          <ac:chgData name="Azeb Adera" userId="63de9313a83411bc" providerId="LiveId" clId="{172C0B80-2419-4825-9837-98C45C092A49}" dt="2023-10-06T23:14:43.223" v="2985" actId="26606"/>
          <ac:grpSpMkLst>
            <pc:docMk/>
            <pc:sldMk cId="907896178" sldId="262"/>
            <ac:grpSpMk id="58" creationId="{D4D7444E-8572-6DFD-CB75-0984238C716D}"/>
          </ac:grpSpMkLst>
        </pc:grpChg>
        <pc:grpChg chg="add del">
          <ac:chgData name="Azeb Adera" userId="63de9313a83411bc" providerId="LiveId" clId="{172C0B80-2419-4825-9837-98C45C092A49}" dt="2023-10-06T23:14:48.060" v="2987" actId="26606"/>
          <ac:grpSpMkLst>
            <pc:docMk/>
            <pc:sldMk cId="907896178" sldId="262"/>
            <ac:grpSpMk id="63" creationId="{D4D7444E-8572-6DFD-CB75-0984238C716D}"/>
          </ac:grpSpMkLst>
        </pc:grpChg>
        <pc:grpChg chg="add del">
          <ac:chgData name="Azeb Adera" userId="63de9313a83411bc" providerId="LiveId" clId="{172C0B80-2419-4825-9837-98C45C092A49}" dt="2023-10-06T23:14:57.005" v="2991" actId="26606"/>
          <ac:grpSpMkLst>
            <pc:docMk/>
            <pc:sldMk cId="907896178" sldId="262"/>
            <ac:grpSpMk id="71" creationId="{A5AFD70F-20E3-55D2-E154-7D4FACFBB016}"/>
          </ac:grpSpMkLst>
        </pc:grpChg>
        <pc:grpChg chg="add del">
          <ac:chgData name="Azeb Adera" userId="63de9313a83411bc" providerId="LiveId" clId="{172C0B80-2419-4825-9837-98C45C092A49}" dt="2023-10-06T23:15:00.429" v="2993" actId="26606"/>
          <ac:grpSpMkLst>
            <pc:docMk/>
            <pc:sldMk cId="907896178" sldId="262"/>
            <ac:grpSpMk id="76" creationId="{38E62E29-CCA4-46D9-A2B7-FFBB63215A7C}"/>
          </ac:grpSpMkLst>
        </pc:grpChg>
        <pc:grpChg chg="add del">
          <ac:chgData name="Azeb Adera" userId="63de9313a83411bc" providerId="LiveId" clId="{172C0B80-2419-4825-9837-98C45C092A49}" dt="2023-10-06T23:15:00.429" v="2993" actId="26606"/>
          <ac:grpSpMkLst>
            <pc:docMk/>
            <pc:sldMk cId="907896178" sldId="262"/>
            <ac:grpSpMk id="82" creationId="{80864D66-4BEF-4628-B9DC-C382A4BC26FB}"/>
          </ac:grpSpMkLst>
        </pc:grpChg>
        <pc:grpChg chg="add del">
          <ac:chgData name="Azeb Adera" userId="63de9313a83411bc" providerId="LiveId" clId="{172C0B80-2419-4825-9837-98C45C092A49}" dt="2023-10-06T23:15:00.429" v="2993" actId="26606"/>
          <ac:grpSpMkLst>
            <pc:docMk/>
            <pc:sldMk cId="907896178" sldId="262"/>
            <ac:grpSpMk id="83" creationId="{F67C7EE6-E29C-4D84-B2C6-7B20A0FDAF23}"/>
          </ac:grpSpMkLst>
        </pc:grpChg>
        <pc:graphicFrameChg chg="add del">
          <ac:chgData name="Azeb Adera" userId="63de9313a83411bc" providerId="LiveId" clId="{172C0B80-2419-4825-9837-98C45C092A49}" dt="2023-10-06T23:14:40.977" v="2983" actId="26606"/>
          <ac:graphicFrameMkLst>
            <pc:docMk/>
            <pc:sldMk cId="907896178" sldId="262"/>
            <ac:graphicFrameMk id="15" creationId="{4D605FD4-6FED-0FC0-2EDB-24B2843FBC36}"/>
          </ac:graphicFrameMkLst>
        </pc:graphicFrameChg>
        <pc:graphicFrameChg chg="add del">
          <ac:chgData name="Azeb Adera" userId="63de9313a83411bc" providerId="LiveId" clId="{172C0B80-2419-4825-9837-98C45C092A49}" dt="2023-10-06T23:14:43.223" v="2985" actId="26606"/>
          <ac:graphicFrameMkLst>
            <pc:docMk/>
            <pc:sldMk cId="907896178" sldId="262"/>
            <ac:graphicFrameMk id="61" creationId="{4B39AAB1-8283-9FDF-8D13-9A4871834DFC}"/>
          </ac:graphicFrameMkLst>
        </pc:graphicFrameChg>
        <pc:graphicFrameChg chg="add del">
          <ac:chgData name="Azeb Adera" userId="63de9313a83411bc" providerId="LiveId" clId="{172C0B80-2419-4825-9837-98C45C092A49}" dt="2023-10-06T23:14:48.060" v="2987" actId="26606"/>
          <ac:graphicFrameMkLst>
            <pc:docMk/>
            <pc:sldMk cId="907896178" sldId="262"/>
            <ac:graphicFrameMk id="66" creationId="{F568D282-1A73-FB88-A590-ADE1777A6A52}"/>
          </ac:graphicFrameMkLst>
        </pc:graphicFrameChg>
        <pc:graphicFrameChg chg="add del">
          <ac:chgData name="Azeb Adera" userId="63de9313a83411bc" providerId="LiveId" clId="{172C0B80-2419-4825-9837-98C45C092A49}" dt="2023-10-06T23:16:24.192" v="3013" actId="26606"/>
          <ac:graphicFrameMkLst>
            <pc:docMk/>
            <pc:sldMk cId="907896178" sldId="262"/>
            <ac:graphicFrameMk id="97" creationId="{6E476978-54CF-2413-B1C8-F072F29DCAA2}"/>
          </ac:graphicFrameMkLst>
        </pc:graphicFrameChg>
        <pc:picChg chg="add mod ord">
          <ac:chgData name="Azeb Adera" userId="63de9313a83411bc" providerId="LiveId" clId="{172C0B80-2419-4825-9837-98C45C092A49}" dt="2023-10-21T20:19:23.843" v="5393" actId="14100"/>
          <ac:picMkLst>
            <pc:docMk/>
            <pc:sldMk cId="907896178" sldId="262"/>
            <ac:picMk id="2" creationId="{D766E289-7C50-56FE-0D21-46750C9BFC0C}"/>
          </ac:picMkLst>
        </pc:picChg>
        <pc:cxnChg chg="add del">
          <ac:chgData name="Azeb Adera" userId="63de9313a83411bc" providerId="LiveId" clId="{172C0B80-2419-4825-9837-98C45C092A49}" dt="2023-10-06T23:16:16.729" v="3011" actId="26606"/>
          <ac:cxnSpMkLst>
            <pc:docMk/>
            <pc:sldMk cId="907896178" sldId="262"/>
            <ac:cxnSpMk id="107" creationId="{EEA38897-7BA3-4408-8083-3235339C4A60}"/>
          </ac:cxnSpMkLst>
        </pc:cxnChg>
        <pc:cxnChg chg="add del">
          <ac:chgData name="Azeb Adera" userId="63de9313a83411bc" providerId="LiveId" clId="{172C0B80-2419-4825-9837-98C45C092A49}" dt="2023-10-06T23:16:16.729" v="3011" actId="26606"/>
          <ac:cxnSpMkLst>
            <pc:docMk/>
            <pc:sldMk cId="907896178" sldId="262"/>
            <ac:cxnSpMk id="108" creationId="{F11AD06B-AB20-4097-8606-5DA00DBACE88}"/>
          </ac:cxnSpMkLst>
        </pc:cxnChg>
      </pc:sldChg>
      <pc:sldChg chg="addSp new del mod">
        <pc:chgData name="Azeb Adera" userId="63de9313a83411bc" providerId="LiveId" clId="{172C0B80-2419-4825-9837-98C45C092A49}" dt="2023-10-06T21:51:44.225" v="2530" actId="2696"/>
        <pc:sldMkLst>
          <pc:docMk/>
          <pc:sldMk cId="1562133205" sldId="262"/>
        </pc:sldMkLst>
        <pc:spChg chg="add">
          <ac:chgData name="Azeb Adera" userId="63de9313a83411bc" providerId="LiveId" clId="{172C0B80-2419-4825-9837-98C45C092A49}" dt="2023-10-05T13:56:36.403" v="2235" actId="22"/>
          <ac:spMkLst>
            <pc:docMk/>
            <pc:sldMk cId="1562133205" sldId="262"/>
            <ac:spMk id="3" creationId="{E7E59835-784C-67D9-06B5-5843649A72EA}"/>
          </ac:spMkLst>
        </pc:spChg>
      </pc:sldChg>
      <pc:sldChg chg="addSp delSp modSp new del mod setBg">
        <pc:chgData name="Azeb Adera" userId="63de9313a83411bc" providerId="LiveId" clId="{172C0B80-2419-4825-9837-98C45C092A49}" dt="2023-10-06T23:12:01.877" v="2959" actId="2696"/>
        <pc:sldMkLst>
          <pc:docMk/>
          <pc:sldMk cId="1633694701" sldId="262"/>
        </pc:sldMkLst>
        <pc:spChg chg="add del mod">
          <ac:chgData name="Azeb Adera" userId="63de9313a83411bc" providerId="LiveId" clId="{172C0B80-2419-4825-9837-98C45C092A49}" dt="2023-10-06T23:10:59.204" v="2958" actId="22"/>
          <ac:spMkLst>
            <pc:docMk/>
            <pc:sldMk cId="1633694701" sldId="262"/>
            <ac:spMk id="3" creationId="{E1F49E1F-EA5B-EB08-5CEB-7210C95B74F6}"/>
          </ac:spMkLst>
        </pc:spChg>
        <pc:spChg chg="add del">
          <ac:chgData name="Azeb Adera" userId="63de9313a83411bc" providerId="LiveId" clId="{172C0B80-2419-4825-9837-98C45C092A49}" dt="2023-10-06T23:10:19.666" v="2952" actId="26606"/>
          <ac:spMkLst>
            <pc:docMk/>
            <pc:sldMk cId="1633694701" sldId="262"/>
            <ac:spMk id="9" creationId="{8181FC64-B306-4821-98E2-780662EFC486}"/>
          </ac:spMkLst>
        </pc:spChg>
        <pc:spChg chg="add del">
          <ac:chgData name="Azeb Adera" userId="63de9313a83411bc" providerId="LiveId" clId="{172C0B80-2419-4825-9837-98C45C092A49}" dt="2023-10-06T23:10:19.666" v="2952" actId="26606"/>
          <ac:spMkLst>
            <pc:docMk/>
            <pc:sldMk cId="1633694701" sldId="262"/>
            <ac:spMk id="11" creationId="{5871FC61-DD4E-47D4-81FD-8A7E7D12B371}"/>
          </ac:spMkLst>
        </pc:spChg>
        <pc:spChg chg="add del">
          <ac:chgData name="Azeb Adera" userId="63de9313a83411bc" providerId="LiveId" clId="{172C0B80-2419-4825-9837-98C45C092A49}" dt="2023-10-06T23:10:19.666" v="2952" actId="26606"/>
          <ac:spMkLst>
            <pc:docMk/>
            <pc:sldMk cId="1633694701" sldId="262"/>
            <ac:spMk id="13" creationId="{F9EC3F91-A75C-4F74-867E-E4C28C13546B}"/>
          </ac:spMkLst>
        </pc:spChg>
        <pc:spChg chg="add del">
          <ac:chgData name="Azeb Adera" userId="63de9313a83411bc" providerId="LiveId" clId="{172C0B80-2419-4825-9837-98C45C092A49}" dt="2023-10-06T23:10:19.666" v="2952" actId="26606"/>
          <ac:spMkLst>
            <pc:docMk/>
            <pc:sldMk cId="1633694701" sldId="262"/>
            <ac:spMk id="15" creationId="{829A1E2C-5AC8-40FC-99E9-832069D39792}"/>
          </ac:spMkLst>
        </pc:spChg>
        <pc:spChg chg="add del">
          <ac:chgData name="Azeb Adera" userId="63de9313a83411bc" providerId="LiveId" clId="{172C0B80-2419-4825-9837-98C45C092A49}" dt="2023-10-06T23:10:24.315" v="2954" actId="26606"/>
          <ac:spMkLst>
            <pc:docMk/>
            <pc:sldMk cId="1633694701" sldId="262"/>
            <ac:spMk id="17" creationId="{D009D6D5-DAC2-4A8B-A17A-E206B9012D09}"/>
          </ac:spMkLst>
        </pc:spChg>
        <pc:spChg chg="add del">
          <ac:chgData name="Azeb Adera" userId="63de9313a83411bc" providerId="LiveId" clId="{172C0B80-2419-4825-9837-98C45C092A49}" dt="2023-10-06T23:10:44.683" v="2956" actId="26606"/>
          <ac:spMkLst>
            <pc:docMk/>
            <pc:sldMk cId="1633694701" sldId="262"/>
            <ac:spMk id="20" creationId="{8F90786E-B72D-4C32-BDCE-A170B007822D}"/>
          </ac:spMkLst>
        </pc:spChg>
        <pc:spChg chg="add del">
          <ac:chgData name="Azeb Adera" userId="63de9313a83411bc" providerId="LiveId" clId="{172C0B80-2419-4825-9837-98C45C092A49}" dt="2023-10-06T23:10:44.683" v="2956" actId="26606"/>
          <ac:spMkLst>
            <pc:docMk/>
            <pc:sldMk cId="1633694701" sldId="262"/>
            <ac:spMk id="21" creationId="{5E46F2E7-848F-4A6C-A098-4764FDEA771A}"/>
          </ac:spMkLst>
        </pc:spChg>
        <pc:picChg chg="add del">
          <ac:chgData name="Azeb Adera" userId="63de9313a83411bc" providerId="LiveId" clId="{172C0B80-2419-4825-9837-98C45C092A49}" dt="2023-10-06T23:10:19.666" v="2952" actId="26606"/>
          <ac:picMkLst>
            <pc:docMk/>
            <pc:sldMk cId="1633694701" sldId="262"/>
            <ac:picMk id="5" creationId="{7B02B527-C911-2935-777B-11FF49FDC374}"/>
          </ac:picMkLst>
        </pc:picChg>
        <pc:picChg chg="add del">
          <ac:chgData name="Azeb Adera" userId="63de9313a83411bc" providerId="LiveId" clId="{172C0B80-2419-4825-9837-98C45C092A49}" dt="2023-10-06T23:10:24.315" v="2954" actId="26606"/>
          <ac:picMkLst>
            <pc:docMk/>
            <pc:sldMk cId="1633694701" sldId="262"/>
            <ac:picMk id="18" creationId="{DC1389C6-F6D0-42DA-DD12-1E86766B5713}"/>
          </ac:picMkLst>
        </pc:picChg>
        <pc:picChg chg="add del">
          <ac:chgData name="Azeb Adera" userId="63de9313a83411bc" providerId="LiveId" clId="{172C0B80-2419-4825-9837-98C45C092A49}" dt="2023-10-06T23:10:44.683" v="2956" actId="26606"/>
          <ac:picMkLst>
            <pc:docMk/>
            <pc:sldMk cId="1633694701" sldId="262"/>
            <ac:picMk id="22" creationId="{6BB1F3A3-3257-4C72-F9D8-66668669843E}"/>
          </ac:picMkLst>
        </pc:picChg>
      </pc:sldChg>
      <pc:sldChg chg="addSp delSp modSp new del mod ord setBg delDesignElem">
        <pc:chgData name="Azeb Adera" userId="63de9313a83411bc" providerId="LiveId" clId="{172C0B80-2419-4825-9837-98C45C092A49}" dt="2023-10-22T20:04:29.229" v="7414" actId="2696"/>
        <pc:sldMkLst>
          <pc:docMk/>
          <pc:sldMk cId="2150599101" sldId="263"/>
        </pc:sldMkLst>
        <pc:spChg chg="add del mod ord">
          <ac:chgData name="Azeb Adera" userId="63de9313a83411bc" providerId="LiveId" clId="{172C0B80-2419-4825-9837-98C45C092A49}" dt="2023-10-07T02:30:51.351" v="3535"/>
          <ac:spMkLst>
            <pc:docMk/>
            <pc:sldMk cId="2150599101" sldId="263"/>
            <ac:spMk id="3" creationId="{A945E128-4FF9-DFF3-5B92-B04E55930C44}"/>
          </ac:spMkLst>
        </pc:spChg>
        <pc:spChg chg="add del mod">
          <ac:chgData name="Azeb Adera" userId="63de9313a83411bc" providerId="LiveId" clId="{172C0B80-2419-4825-9837-98C45C092A49}" dt="2023-10-22T00:44:08.196" v="6195"/>
          <ac:spMkLst>
            <pc:docMk/>
            <pc:sldMk cId="2150599101" sldId="263"/>
            <ac:spMk id="3" creationId="{EC3DD538-8D9A-70A5-EFA4-3938AA875323}"/>
          </ac:spMkLst>
        </pc:spChg>
        <pc:spChg chg="add del mod">
          <ac:chgData name="Azeb Adera" userId="63de9313a83411bc" providerId="LiveId" clId="{172C0B80-2419-4825-9837-98C45C092A49}" dt="2023-10-07T02:21:56.345" v="3508" actId="931"/>
          <ac:spMkLst>
            <pc:docMk/>
            <pc:sldMk cId="2150599101" sldId="263"/>
            <ac:spMk id="7" creationId="{C5CC11A8-D616-2250-44F0-73E97DE99E28}"/>
          </ac:spMkLst>
        </pc:spChg>
        <pc:spChg chg="add del">
          <ac:chgData name="Azeb Adera" userId="63de9313a83411bc" providerId="LiveId" clId="{172C0B80-2419-4825-9837-98C45C092A49}" dt="2023-10-07T02:20:42.940" v="3506" actId="26606"/>
          <ac:spMkLst>
            <pc:docMk/>
            <pc:sldMk cId="2150599101" sldId="263"/>
            <ac:spMk id="8" creationId="{17718681-A12E-49D6-9925-DD7C68176D61}"/>
          </ac:spMkLst>
        </pc:spChg>
        <pc:spChg chg="add del">
          <ac:chgData name="Azeb Adera" userId="63de9313a83411bc" providerId="LiveId" clId="{172C0B80-2419-4825-9837-98C45C092A49}" dt="2023-10-07T02:19:56.185" v="3483" actId="26606"/>
          <ac:spMkLst>
            <pc:docMk/>
            <pc:sldMk cId="2150599101" sldId="263"/>
            <ac:spMk id="9" creationId="{C0763A76-9F1C-4FC5-82B7-DD475DA461B2}"/>
          </ac:spMkLst>
        </pc:spChg>
        <pc:spChg chg="add del">
          <ac:chgData name="Azeb Adera" userId="63de9313a83411bc" providerId="LiveId" clId="{172C0B80-2419-4825-9837-98C45C092A49}" dt="2023-10-07T02:19:56.185" v="3483" actId="26606"/>
          <ac:spMkLst>
            <pc:docMk/>
            <pc:sldMk cId="2150599101" sldId="263"/>
            <ac:spMk id="11" creationId="{E81BF4F6-F2CF-4984-9D14-D6966D92F99F}"/>
          </ac:spMkLst>
        </pc:spChg>
        <pc:spChg chg="add del">
          <ac:chgData name="Azeb Adera" userId="63de9313a83411bc" providerId="LiveId" clId="{172C0B80-2419-4825-9837-98C45C092A49}" dt="2023-10-07T02:20:01.091" v="3485" actId="26606"/>
          <ac:spMkLst>
            <pc:docMk/>
            <pc:sldMk cId="2150599101" sldId="263"/>
            <ac:spMk id="13" creationId="{8D6EA299-0840-6DEA-E670-C49AEBC87E89}"/>
          </ac:spMkLst>
        </pc:spChg>
        <pc:spChg chg="add del">
          <ac:chgData name="Azeb Adera" userId="63de9313a83411bc" providerId="LiveId" clId="{172C0B80-2419-4825-9837-98C45C092A49}" dt="2023-10-07T02:20:01.091" v="3485" actId="26606"/>
          <ac:spMkLst>
            <pc:docMk/>
            <pc:sldMk cId="2150599101" sldId="263"/>
            <ac:spMk id="15" creationId="{AE3A741D-C19B-960A-5803-1C5887147820}"/>
          </ac:spMkLst>
        </pc:spChg>
        <pc:spChg chg="add del">
          <ac:chgData name="Azeb Adera" userId="63de9313a83411bc" providerId="LiveId" clId="{172C0B80-2419-4825-9837-98C45C092A49}" dt="2023-10-07T02:20:01.091" v="3485" actId="26606"/>
          <ac:spMkLst>
            <pc:docMk/>
            <pc:sldMk cId="2150599101" sldId="263"/>
            <ac:spMk id="16" creationId="{DC39DE25-0E4E-0AA7-0932-1D78C2372786}"/>
          </ac:spMkLst>
        </pc:spChg>
        <pc:spChg chg="add del mod">
          <ac:chgData name="Azeb Adera" userId="63de9313a83411bc" providerId="LiveId" clId="{172C0B80-2419-4825-9837-98C45C092A49}" dt="2023-10-07T02:24:20.238" v="3510" actId="931"/>
          <ac:spMkLst>
            <pc:docMk/>
            <pc:sldMk cId="2150599101" sldId="263"/>
            <ac:spMk id="21" creationId="{4C7C0268-CBD6-BCCA-CDD1-A3438A4A0D7E}"/>
          </ac:spMkLst>
        </pc:spChg>
        <pc:spChg chg="add del">
          <ac:chgData name="Azeb Adera" userId="63de9313a83411bc" providerId="LiveId" clId="{172C0B80-2419-4825-9837-98C45C092A49}" dt="2023-10-07T02:20:42.940" v="3506" actId="26606"/>
          <ac:spMkLst>
            <pc:docMk/>
            <pc:sldMk cId="2150599101" sldId="263"/>
            <ac:spMk id="22" creationId="{FBD77573-9EF2-4C35-8285-A1CF6FBB0EA5}"/>
          </ac:spMkLst>
        </pc:spChg>
        <pc:spChg chg="add mod ord">
          <ac:chgData name="Azeb Adera" userId="63de9313a83411bc" providerId="LiveId" clId="{172C0B80-2419-4825-9837-98C45C092A49}" dt="2023-10-07T02:30:34.160" v="3533" actId="26606"/>
          <ac:spMkLst>
            <pc:docMk/>
            <pc:sldMk cId="2150599101" sldId="263"/>
            <ac:spMk id="25" creationId="{5661B7C5-999E-2CFD-97DD-EB33B0249F11}"/>
          </ac:spMkLst>
        </pc:spChg>
        <pc:spChg chg="add mod ord">
          <ac:chgData name="Azeb Adera" userId="63de9313a83411bc" providerId="LiveId" clId="{172C0B80-2419-4825-9837-98C45C092A49}" dt="2023-10-22T18:23:24.362" v="7072"/>
          <ac:spMkLst>
            <pc:docMk/>
            <pc:sldMk cId="2150599101" sldId="263"/>
            <ac:spMk id="27" creationId="{48F7D451-4344-8CCA-AB03-C8D6C49444CF}"/>
          </ac:spMkLst>
        </pc:spChg>
        <pc:spChg chg="add del">
          <ac:chgData name="Azeb Adera" userId="63de9313a83411bc" providerId="LiveId" clId="{172C0B80-2419-4825-9837-98C45C092A49}" dt="2023-10-07T02:30:24.083" v="3531" actId="26606"/>
          <ac:spMkLst>
            <pc:docMk/>
            <pc:sldMk cId="2150599101" sldId="263"/>
            <ac:spMk id="32" creationId="{04812C46-200A-4DEB-A05E-3ED6C68C2387}"/>
          </ac:spMkLst>
        </pc:spChg>
        <pc:spChg chg="add del">
          <ac:chgData name="Azeb Adera" userId="63de9313a83411bc" providerId="LiveId" clId="{172C0B80-2419-4825-9837-98C45C092A49}" dt="2023-10-07T02:30:24.083" v="3531" actId="26606"/>
          <ac:spMkLst>
            <pc:docMk/>
            <pc:sldMk cId="2150599101" sldId="263"/>
            <ac:spMk id="34" creationId="{D1EA859B-E555-4109-94F3-6700E046E008}"/>
          </ac:spMkLst>
        </pc:spChg>
        <pc:spChg chg="add del">
          <ac:chgData name="Azeb Adera" userId="63de9313a83411bc" providerId="LiveId" clId="{172C0B80-2419-4825-9837-98C45C092A49}" dt="2023-10-07T02:30:34.160" v="3533" actId="26606"/>
          <ac:spMkLst>
            <pc:docMk/>
            <pc:sldMk cId="2150599101" sldId="263"/>
            <ac:spMk id="36" creationId="{F13C74B1-5B17-4795-BED0-7140497B445A}"/>
          </ac:spMkLst>
        </pc:spChg>
        <pc:spChg chg="add del">
          <ac:chgData name="Azeb Adera" userId="63de9313a83411bc" providerId="LiveId" clId="{172C0B80-2419-4825-9837-98C45C092A49}" dt="2023-10-07T02:30:34.160" v="3533" actId="26606"/>
          <ac:spMkLst>
            <pc:docMk/>
            <pc:sldMk cId="2150599101" sldId="263"/>
            <ac:spMk id="37" creationId="{D4974D33-8DC5-464E-8C6D-BE58F0669C17}"/>
          </ac:spMkLst>
        </pc:spChg>
        <pc:grpChg chg="add del">
          <ac:chgData name="Azeb Adera" userId="63de9313a83411bc" providerId="LiveId" clId="{172C0B80-2419-4825-9837-98C45C092A49}" dt="2023-10-07T02:20:06.868" v="3487" actId="26606"/>
          <ac:grpSpMkLst>
            <pc:docMk/>
            <pc:sldMk cId="2150599101" sldId="263"/>
            <ac:grpSpMk id="19" creationId="{5EFBDE31-BB3E-6CFC-23CD-B5976DA38438}"/>
          </ac:grpSpMkLst>
        </pc:grpChg>
        <pc:picChg chg="add del">
          <ac:chgData name="Azeb Adera" userId="63de9313a83411bc" providerId="LiveId" clId="{172C0B80-2419-4825-9837-98C45C092A49}" dt="2023-10-07T02:19:56.185" v="3483" actId="26606"/>
          <ac:picMkLst>
            <pc:docMk/>
            <pc:sldMk cId="2150599101" sldId="263"/>
            <ac:picMk id="5" creationId="{ECA0D8C8-D711-F3C1-1DB5-859671F39CED}"/>
          </ac:picMkLst>
        </pc:picChg>
        <pc:picChg chg="add del mod">
          <ac:chgData name="Azeb Adera" userId="63de9313a83411bc" providerId="LiveId" clId="{172C0B80-2419-4825-9837-98C45C092A49}" dt="2023-10-07T02:21:56.345" v="3508" actId="931"/>
          <ac:picMkLst>
            <pc:docMk/>
            <pc:sldMk cId="2150599101" sldId="263"/>
            <ac:picMk id="6" creationId="{2B375C89-9073-13B0-E4CD-57785F4E08B5}"/>
          </ac:picMkLst>
        </pc:picChg>
        <pc:picChg chg="add del">
          <ac:chgData name="Azeb Adera" userId="63de9313a83411bc" providerId="LiveId" clId="{172C0B80-2419-4825-9837-98C45C092A49}" dt="2023-10-07T02:20:01.091" v="3485" actId="26606"/>
          <ac:picMkLst>
            <pc:docMk/>
            <pc:sldMk cId="2150599101" sldId="263"/>
            <ac:picMk id="14" creationId="{6D7FDDC9-0D77-8984-6DBF-C81207B163B3}"/>
          </ac:picMkLst>
        </pc:picChg>
        <pc:picChg chg="add del mod">
          <ac:chgData name="Azeb Adera" userId="63de9313a83411bc" providerId="LiveId" clId="{172C0B80-2419-4825-9837-98C45C092A49}" dt="2023-10-07T02:24:20.238" v="3510" actId="931"/>
          <ac:picMkLst>
            <pc:docMk/>
            <pc:sldMk cId="2150599101" sldId="263"/>
            <ac:picMk id="17" creationId="{3A96CF63-9D37-6A4B-7003-3EB7B60A55A2}"/>
          </ac:picMkLst>
        </pc:picChg>
        <pc:picChg chg="add del">
          <ac:chgData name="Azeb Adera" userId="63de9313a83411bc" providerId="LiveId" clId="{172C0B80-2419-4825-9837-98C45C092A49}" dt="2023-10-07T02:20:06.868" v="3487" actId="26606"/>
          <ac:picMkLst>
            <pc:docMk/>
            <pc:sldMk cId="2150599101" sldId="263"/>
            <ac:picMk id="18" creationId="{6BBEBE9D-2EC3-EF54-C796-0920F1076040}"/>
          </ac:picMkLst>
        </pc:picChg>
        <pc:picChg chg="add mod">
          <ac:chgData name="Azeb Adera" userId="63de9313a83411bc" providerId="LiveId" clId="{172C0B80-2419-4825-9837-98C45C092A49}" dt="2023-10-21T21:55:36.516" v="5818" actId="14100"/>
          <ac:picMkLst>
            <pc:docMk/>
            <pc:sldMk cId="2150599101" sldId="263"/>
            <ac:picMk id="24" creationId="{67C6AB88-6A5C-B73D-C812-486A86BCF341}"/>
          </ac:picMkLst>
        </pc:picChg>
      </pc:sldChg>
      <pc:sldChg chg="new del">
        <pc:chgData name="Azeb Adera" userId="63de9313a83411bc" providerId="LiveId" clId="{172C0B80-2419-4825-9837-98C45C092A49}" dt="2023-10-06T21:51:34.499" v="2529" actId="680"/>
        <pc:sldMkLst>
          <pc:docMk/>
          <pc:sldMk cId="4157834809" sldId="263"/>
        </pc:sldMkLst>
      </pc:sldChg>
      <pc:sldChg chg="addSp delSp modSp new mod setBg delDesignElem">
        <pc:chgData name="Azeb Adera" userId="63de9313a83411bc" providerId="LiveId" clId="{172C0B80-2419-4825-9837-98C45C092A49}" dt="2023-10-22T15:51:19.600" v="6884" actId="5793"/>
        <pc:sldMkLst>
          <pc:docMk/>
          <pc:sldMk cId="3931112805" sldId="264"/>
        </pc:sldMkLst>
        <pc:spChg chg="add mod ord">
          <ac:chgData name="Azeb Adera" userId="63de9313a83411bc" providerId="LiveId" clId="{172C0B80-2419-4825-9837-98C45C092A49}" dt="2023-10-07T02:04:58.267" v="3159" actId="26606"/>
          <ac:spMkLst>
            <pc:docMk/>
            <pc:sldMk cId="3931112805" sldId="264"/>
            <ac:spMk id="3" creationId="{C2D8FA31-80FE-D95C-4359-E91CCB425531}"/>
          </ac:spMkLst>
        </pc:spChg>
        <pc:spChg chg="add mod">
          <ac:chgData name="Azeb Adera" userId="63de9313a83411bc" providerId="LiveId" clId="{172C0B80-2419-4825-9837-98C45C092A49}" dt="2023-10-22T15:51:19.600" v="6884" actId="5793"/>
          <ac:spMkLst>
            <pc:docMk/>
            <pc:sldMk cId="3931112805" sldId="264"/>
            <ac:spMk id="8" creationId="{B4CEB932-38FB-7D85-58F7-420BBCDD5864}"/>
          </ac:spMkLst>
        </pc:spChg>
        <pc:spChg chg="add del">
          <ac:chgData name="Azeb Adera" userId="63de9313a83411bc" providerId="LiveId" clId="{172C0B80-2419-4825-9837-98C45C092A49}" dt="2023-10-07T01:59:26.495" v="3125" actId="26606"/>
          <ac:spMkLst>
            <pc:docMk/>
            <pc:sldMk cId="3931112805" sldId="264"/>
            <ac:spMk id="9" creationId="{96CF2A2B-0745-440C-9224-C5C6A0A4286F}"/>
          </ac:spMkLst>
        </pc:spChg>
        <pc:spChg chg="add del">
          <ac:chgData name="Azeb Adera" userId="63de9313a83411bc" providerId="LiveId" clId="{172C0B80-2419-4825-9837-98C45C092A49}" dt="2023-10-07T01:59:26.495" v="3125" actId="26606"/>
          <ac:spMkLst>
            <pc:docMk/>
            <pc:sldMk cId="3931112805" sldId="264"/>
            <ac:spMk id="11" creationId="{75BE6D6B-84C9-4D2B-97EB-773B7369EF82}"/>
          </ac:spMkLst>
        </pc:spChg>
        <pc:spChg chg="add del">
          <ac:chgData name="Azeb Adera" userId="63de9313a83411bc" providerId="LiveId" clId="{172C0B80-2419-4825-9837-98C45C092A49}" dt="2023-10-07T02:04:58.267" v="3159" actId="26606"/>
          <ac:spMkLst>
            <pc:docMk/>
            <pc:sldMk cId="3931112805" sldId="264"/>
            <ac:spMk id="15" creationId="{829A1E2C-5AC8-40FC-99E9-832069D39792}"/>
          </ac:spMkLst>
        </pc:spChg>
        <pc:spChg chg="add del">
          <ac:chgData name="Azeb Adera" userId="63de9313a83411bc" providerId="LiveId" clId="{172C0B80-2419-4825-9837-98C45C092A49}" dt="2023-10-07T02:04:58.267" v="3159" actId="26606"/>
          <ac:spMkLst>
            <pc:docMk/>
            <pc:sldMk cId="3931112805" sldId="264"/>
            <ac:spMk id="16" creationId="{8181FC64-B306-4821-98E2-780662EFC486}"/>
          </ac:spMkLst>
        </pc:spChg>
        <pc:spChg chg="add del">
          <ac:chgData name="Azeb Adera" userId="63de9313a83411bc" providerId="LiveId" clId="{172C0B80-2419-4825-9837-98C45C092A49}" dt="2023-10-07T02:04:58.267" v="3159" actId="26606"/>
          <ac:spMkLst>
            <pc:docMk/>
            <pc:sldMk cId="3931112805" sldId="264"/>
            <ac:spMk id="18" creationId="{5871FC61-DD4E-47D4-81FD-8A7E7D12B371}"/>
          </ac:spMkLst>
        </pc:spChg>
        <pc:spChg chg="add del">
          <ac:chgData name="Azeb Adera" userId="63de9313a83411bc" providerId="LiveId" clId="{172C0B80-2419-4825-9837-98C45C092A49}" dt="2023-10-07T02:04:58.267" v="3159" actId="26606"/>
          <ac:spMkLst>
            <pc:docMk/>
            <pc:sldMk cId="3931112805" sldId="264"/>
            <ac:spMk id="19" creationId="{F9EC3F91-A75C-4F74-867E-E4C28C13546B}"/>
          </ac:spMkLst>
        </pc:spChg>
        <pc:spChg chg="add del">
          <ac:chgData name="Azeb Adera" userId="63de9313a83411bc" providerId="LiveId" clId="{172C0B80-2419-4825-9837-98C45C092A49}" dt="2023-10-07T02:04:58.231" v="3158" actId="26606"/>
          <ac:spMkLst>
            <pc:docMk/>
            <pc:sldMk cId="3931112805" sldId="264"/>
            <ac:spMk id="21" creationId="{3D5FBB81-B61B-416A-8F5D-A8DDF62530F1}"/>
          </ac:spMkLst>
        </pc:spChg>
        <pc:spChg chg="add del">
          <ac:chgData name="Azeb Adera" userId="63de9313a83411bc" providerId="LiveId" clId="{172C0B80-2419-4825-9837-98C45C092A49}" dt="2023-10-07T02:04:58.231" v="3158" actId="26606"/>
          <ac:spMkLst>
            <pc:docMk/>
            <pc:sldMk cId="3931112805" sldId="264"/>
            <ac:spMk id="22" creationId="{40C0D7D4-D83D-4C58-87D1-955F0A9173D7}"/>
          </ac:spMkLst>
        </pc:spChg>
        <pc:spChg chg="add del">
          <ac:chgData name="Azeb Adera" userId="63de9313a83411bc" providerId="LiveId" clId="{172C0B80-2419-4825-9837-98C45C092A49}" dt="2023-10-07T02:04:58.231" v="3158" actId="26606"/>
          <ac:spMkLst>
            <pc:docMk/>
            <pc:sldMk cId="3931112805" sldId="264"/>
            <ac:spMk id="23" creationId="{F07A86F0-54F8-4B8C-87A5-96127C0E18A6}"/>
          </ac:spMkLst>
        </pc:spChg>
        <pc:spChg chg="add del">
          <ac:chgData name="Azeb Adera" userId="63de9313a83411bc" providerId="LiveId" clId="{172C0B80-2419-4825-9837-98C45C092A49}" dt="2023-10-07T02:01:02.905" v="3139" actId="26606"/>
          <ac:spMkLst>
            <pc:docMk/>
            <pc:sldMk cId="3931112805" sldId="264"/>
            <ac:spMk id="24" creationId="{D4420C61-30B9-D26F-6720-C32154CA34BF}"/>
          </ac:spMkLst>
        </pc:spChg>
        <pc:spChg chg="add del">
          <ac:chgData name="Azeb Adera" userId="63de9313a83411bc" providerId="LiveId" clId="{172C0B80-2419-4825-9837-98C45C092A49}" dt="2023-10-07T02:04:58.231" v="3158" actId="26606"/>
          <ac:spMkLst>
            <pc:docMk/>
            <pc:sldMk cId="3931112805" sldId="264"/>
            <ac:spMk id="25" creationId="{15F9A324-404E-4C5D-AFF0-C5D0D84182B0}"/>
          </ac:spMkLst>
        </pc:spChg>
        <pc:spChg chg="add del">
          <ac:chgData name="Azeb Adera" userId="63de9313a83411bc" providerId="LiveId" clId="{172C0B80-2419-4825-9837-98C45C092A49}" dt="2023-10-07T02:01:02.905" v="3139" actId="26606"/>
          <ac:spMkLst>
            <pc:docMk/>
            <pc:sldMk cId="3931112805" sldId="264"/>
            <ac:spMk id="26" creationId="{38505720-2558-A390-8612-99A55D48F42A}"/>
          </ac:spMkLst>
        </pc:spChg>
        <pc:spChg chg="add del">
          <ac:chgData name="Azeb Adera" userId="63de9313a83411bc" providerId="LiveId" clId="{172C0B80-2419-4825-9837-98C45C092A49}" dt="2023-10-07T02:20:36.505" v="3505"/>
          <ac:spMkLst>
            <pc:docMk/>
            <pc:sldMk cId="3931112805" sldId="264"/>
            <ac:spMk id="27" creationId="{2172A0AC-3DCE-4672-BCAF-28FEF91F6020}"/>
          </ac:spMkLst>
        </pc:spChg>
        <pc:spChg chg="add del">
          <ac:chgData name="Azeb Adera" userId="63de9313a83411bc" providerId="LiveId" clId="{172C0B80-2419-4825-9837-98C45C092A49}" dt="2023-10-07T02:01:02.905" v="3139" actId="26606"/>
          <ac:spMkLst>
            <pc:docMk/>
            <pc:sldMk cId="3931112805" sldId="264"/>
            <ac:spMk id="28" creationId="{F720743B-9C97-37DF-D56A-D2A9E750BD12}"/>
          </ac:spMkLst>
        </pc:spChg>
        <pc:spChg chg="add del">
          <ac:chgData name="Azeb Adera" userId="63de9313a83411bc" providerId="LiveId" clId="{172C0B80-2419-4825-9837-98C45C092A49}" dt="2023-10-07T02:20:36.505" v="3505"/>
          <ac:spMkLst>
            <pc:docMk/>
            <pc:sldMk cId="3931112805" sldId="264"/>
            <ac:spMk id="29" creationId="{AE6F1C77-EDC9-4C5F-8C1C-62DD46BDA3C3}"/>
          </ac:spMkLst>
        </pc:spChg>
        <pc:spChg chg="add del">
          <ac:chgData name="Azeb Adera" userId="63de9313a83411bc" providerId="LiveId" clId="{172C0B80-2419-4825-9837-98C45C092A49}" dt="2023-10-07T02:01:02.905" v="3139" actId="26606"/>
          <ac:spMkLst>
            <pc:docMk/>
            <pc:sldMk cId="3931112805" sldId="264"/>
            <ac:spMk id="30" creationId="{39C3539A-A126-556F-3B61-690C785C75D3}"/>
          </ac:spMkLst>
        </pc:spChg>
        <pc:spChg chg="add del">
          <ac:chgData name="Azeb Adera" userId="63de9313a83411bc" providerId="LiveId" clId="{172C0B80-2419-4825-9837-98C45C092A49}" dt="2023-10-07T02:01:02.905" v="3139" actId="26606"/>
          <ac:spMkLst>
            <pc:docMk/>
            <pc:sldMk cId="3931112805" sldId="264"/>
            <ac:spMk id="32" creationId="{E5089FB1-F28D-0DD0-436F-D094F3C82331}"/>
          </ac:spMkLst>
        </pc:spChg>
        <pc:picChg chg="add del">
          <ac:chgData name="Azeb Adera" userId="63de9313a83411bc" providerId="LiveId" clId="{172C0B80-2419-4825-9837-98C45C092A49}" dt="2023-10-07T01:59:26.495" v="3125" actId="26606"/>
          <ac:picMkLst>
            <pc:docMk/>
            <pc:sldMk cId="3931112805" sldId="264"/>
            <ac:picMk id="5" creationId="{BD58BE77-9729-A97A-D8E1-F6AF5FC0ADF8}"/>
          </ac:picMkLst>
        </pc:picChg>
        <pc:picChg chg="add mod ord">
          <ac:chgData name="Azeb Adera" userId="63de9313a83411bc" providerId="LiveId" clId="{172C0B80-2419-4825-9837-98C45C092A49}" dt="2023-10-07T02:04:58.267" v="3159" actId="26606"/>
          <ac:picMkLst>
            <pc:docMk/>
            <pc:sldMk cId="3931112805" sldId="264"/>
            <ac:picMk id="6" creationId="{3B0F109F-1D3F-C6D1-9634-F6109540DF67}"/>
          </ac:picMkLst>
        </pc:picChg>
        <pc:picChg chg="add del">
          <ac:chgData name="Azeb Adera" userId="63de9313a83411bc" providerId="LiveId" clId="{172C0B80-2419-4825-9837-98C45C092A49}" dt="2023-10-07T01:59:28.978" v="3127" actId="26606"/>
          <ac:picMkLst>
            <pc:docMk/>
            <pc:sldMk cId="3931112805" sldId="264"/>
            <ac:picMk id="13" creationId="{DCF3083C-015C-4DC2-ABD5-E49D932CBAEC}"/>
          </ac:picMkLst>
        </pc:picChg>
        <pc:picChg chg="add mod ord">
          <ac:chgData name="Azeb Adera" userId="63de9313a83411bc" providerId="LiveId" clId="{172C0B80-2419-4825-9837-98C45C092A49}" dt="2023-10-07T02:04:58.267" v="3159" actId="26606"/>
          <ac:picMkLst>
            <pc:docMk/>
            <pc:sldMk cId="3931112805" sldId="264"/>
            <ac:picMk id="17" creationId="{D82A4DC3-2144-5F91-4644-47B3A95EB8BA}"/>
          </ac:picMkLst>
        </pc:picChg>
        <pc:cxnChg chg="add del">
          <ac:chgData name="Azeb Adera" userId="63de9313a83411bc" providerId="LiveId" clId="{172C0B80-2419-4825-9837-98C45C092A49}" dt="2023-10-07T01:59:28.978" v="3127" actId="26606"/>
          <ac:cxnSpMkLst>
            <pc:docMk/>
            <pc:sldMk cId="3931112805" sldId="264"/>
            <ac:cxnSpMk id="14" creationId="{1503BFE4-729B-D9D0-C17B-501E6AF1127A}"/>
          </ac:cxnSpMkLst>
        </pc:cxnChg>
      </pc:sldChg>
      <pc:sldChg chg="addSp delSp modSp new mod ord setBg setClrOvrMap">
        <pc:chgData name="Azeb Adera" userId="63de9313a83411bc" providerId="LiveId" clId="{172C0B80-2419-4825-9837-98C45C092A49}" dt="2023-10-16T01:24:04.921" v="4961" actId="13926"/>
        <pc:sldMkLst>
          <pc:docMk/>
          <pc:sldMk cId="1409942039" sldId="265"/>
        </pc:sldMkLst>
        <pc:spChg chg="add del mod ord">
          <ac:chgData name="Azeb Adera" userId="63de9313a83411bc" providerId="LiveId" clId="{172C0B80-2419-4825-9837-98C45C092A49}" dt="2023-10-07T02:50:29.318" v="3715"/>
          <ac:spMkLst>
            <pc:docMk/>
            <pc:sldMk cId="1409942039" sldId="265"/>
            <ac:spMk id="3" creationId="{623413A1-96CE-8591-F7A1-EAEE884AC541}"/>
          </ac:spMkLst>
        </pc:spChg>
        <pc:spChg chg="add mod">
          <ac:chgData name="Azeb Adera" userId="63de9313a83411bc" providerId="LiveId" clId="{172C0B80-2419-4825-9837-98C45C092A49}" dt="2023-10-16T01:21:35.932" v="4942" actId="20577"/>
          <ac:spMkLst>
            <pc:docMk/>
            <pc:sldMk cId="1409942039" sldId="265"/>
            <ac:spMk id="3" creationId="{FCC1267D-FF15-717F-CC8B-DEC9522931DB}"/>
          </ac:spMkLst>
        </pc:spChg>
        <pc:spChg chg="add del mod">
          <ac:chgData name="Azeb Adera" userId="63de9313a83411bc" providerId="LiveId" clId="{172C0B80-2419-4825-9837-98C45C092A49}" dt="2023-10-07T02:43:47.942" v="3671" actId="26606"/>
          <ac:spMkLst>
            <pc:docMk/>
            <pc:sldMk cId="1409942039" sldId="265"/>
            <ac:spMk id="7" creationId="{AD344ED8-0DB9-5046-976F-4B6BAB555EF4}"/>
          </ac:spMkLst>
        </pc:spChg>
        <pc:spChg chg="add del">
          <ac:chgData name="Azeb Adera" userId="63de9313a83411bc" providerId="LiveId" clId="{172C0B80-2419-4825-9837-98C45C092A49}" dt="2023-10-07T02:43:47.942" v="3671" actId="26606"/>
          <ac:spMkLst>
            <pc:docMk/>
            <pc:sldMk cId="1409942039" sldId="265"/>
            <ac:spMk id="10" creationId="{42A4FC2C-047E-45A5-965D-8E1E3BF09BC6}"/>
          </ac:spMkLst>
        </pc:spChg>
        <pc:spChg chg="add del">
          <ac:chgData name="Azeb Adera" userId="63de9313a83411bc" providerId="LiveId" clId="{172C0B80-2419-4825-9837-98C45C092A49}" dt="2023-10-07T02:43:23.489" v="3662" actId="26606"/>
          <ac:spMkLst>
            <pc:docMk/>
            <pc:sldMk cId="1409942039" sldId="265"/>
            <ac:spMk id="15" creationId="{96CF2A2B-0745-440C-9224-C5C6A0A4286F}"/>
          </ac:spMkLst>
        </pc:spChg>
        <pc:spChg chg="add del">
          <ac:chgData name="Azeb Adera" userId="63de9313a83411bc" providerId="LiveId" clId="{172C0B80-2419-4825-9837-98C45C092A49}" dt="2023-10-07T02:43:23.489" v="3662" actId="26606"/>
          <ac:spMkLst>
            <pc:docMk/>
            <pc:sldMk cId="1409942039" sldId="265"/>
            <ac:spMk id="17" creationId="{75BE6D6B-84C9-4D2B-97EB-773B7369EF82}"/>
          </ac:spMkLst>
        </pc:spChg>
        <pc:spChg chg="add del">
          <ac:chgData name="Azeb Adera" userId="63de9313a83411bc" providerId="LiveId" clId="{172C0B80-2419-4825-9837-98C45C092A49}" dt="2023-10-07T02:43:25.492" v="3664" actId="26606"/>
          <ac:spMkLst>
            <pc:docMk/>
            <pc:sldMk cId="1409942039" sldId="265"/>
            <ac:spMk id="19" creationId="{04812C46-200A-4DEB-A05E-3ED6C68C2387}"/>
          </ac:spMkLst>
        </pc:spChg>
        <pc:spChg chg="add del">
          <ac:chgData name="Azeb Adera" userId="63de9313a83411bc" providerId="LiveId" clId="{172C0B80-2419-4825-9837-98C45C092A49}" dt="2023-10-07T02:43:27.482" v="3666" actId="26606"/>
          <ac:spMkLst>
            <pc:docMk/>
            <pc:sldMk cId="1409942039" sldId="265"/>
            <ac:spMk id="21" creationId="{79BB35BC-D5C2-4C8B-A22A-A71E6191913B}"/>
          </ac:spMkLst>
        </pc:spChg>
        <pc:spChg chg="add del">
          <ac:chgData name="Azeb Adera" userId="63de9313a83411bc" providerId="LiveId" clId="{172C0B80-2419-4825-9837-98C45C092A49}" dt="2023-10-07T02:43:29.263" v="3668" actId="26606"/>
          <ac:spMkLst>
            <pc:docMk/>
            <pc:sldMk cId="1409942039" sldId="265"/>
            <ac:spMk id="23" creationId="{04812C46-200A-4DEB-A05E-3ED6C68C2387}"/>
          </ac:spMkLst>
        </pc:spChg>
        <pc:spChg chg="add del">
          <ac:chgData name="Azeb Adera" userId="63de9313a83411bc" providerId="LiveId" clId="{172C0B80-2419-4825-9837-98C45C092A49}" dt="2023-10-07T02:43:47.789" v="3670" actId="26606"/>
          <ac:spMkLst>
            <pc:docMk/>
            <pc:sldMk cId="1409942039" sldId="265"/>
            <ac:spMk id="25" creationId="{79BB35BC-D5C2-4C8B-A22A-A71E6191913B}"/>
          </ac:spMkLst>
        </pc:spChg>
        <pc:spChg chg="add del">
          <ac:chgData name="Azeb Adera" userId="63de9313a83411bc" providerId="LiveId" clId="{172C0B80-2419-4825-9837-98C45C092A49}" dt="2023-10-07T02:44:48.110" v="3678" actId="26606"/>
          <ac:spMkLst>
            <pc:docMk/>
            <pc:sldMk cId="1409942039" sldId="265"/>
            <ac:spMk id="27" creationId="{42A4FC2C-047E-45A5-965D-8E1E3BF09BC6}"/>
          </ac:spMkLst>
        </pc:spChg>
        <pc:spChg chg="add del">
          <ac:chgData name="Azeb Adera" userId="63de9313a83411bc" providerId="LiveId" clId="{172C0B80-2419-4825-9837-98C45C092A49}" dt="2023-10-07T02:44:47.936" v="3677" actId="26606"/>
          <ac:spMkLst>
            <pc:docMk/>
            <pc:sldMk cId="1409942039" sldId="265"/>
            <ac:spMk id="32" creationId="{D009D6D5-DAC2-4A8B-A17A-E206B9012D09}"/>
          </ac:spMkLst>
        </pc:spChg>
        <pc:spChg chg="add del">
          <ac:chgData name="Azeb Adera" userId="63de9313a83411bc" providerId="LiveId" clId="{172C0B80-2419-4825-9837-98C45C092A49}" dt="2023-10-07T02:47:27.580" v="3696" actId="26606"/>
          <ac:spMkLst>
            <pc:docMk/>
            <pc:sldMk cId="1409942039" sldId="265"/>
            <ac:spMk id="34" creationId="{42A4FC2C-047E-45A5-965D-8E1E3BF09BC6}"/>
          </ac:spMkLst>
        </pc:spChg>
        <pc:spChg chg="add del">
          <ac:chgData name="Azeb Adera" userId="63de9313a83411bc" providerId="LiveId" clId="{172C0B80-2419-4825-9837-98C45C092A49}" dt="2023-10-07T02:47:27.493" v="3695" actId="26606"/>
          <ac:spMkLst>
            <pc:docMk/>
            <pc:sldMk cId="1409942039" sldId="265"/>
            <ac:spMk id="36" creationId="{E51BA4DF-2BD4-4EC2-B1DB-B27C8AC71864}"/>
          </ac:spMkLst>
        </pc:spChg>
        <pc:spChg chg="add del">
          <ac:chgData name="Azeb Adera" userId="63de9313a83411bc" providerId="LiveId" clId="{172C0B80-2419-4825-9837-98C45C092A49}" dt="2023-10-07T02:48:06.709" v="3703" actId="26606"/>
          <ac:spMkLst>
            <pc:docMk/>
            <pc:sldMk cId="1409942039" sldId="265"/>
            <ac:spMk id="38" creationId="{9F7D5CDA-D291-4307-BF55-1381FED29634}"/>
          </ac:spMkLst>
        </pc:spChg>
        <pc:spChg chg="add del">
          <ac:chgData name="Azeb Adera" userId="63de9313a83411bc" providerId="LiveId" clId="{172C0B80-2419-4825-9837-98C45C092A49}" dt="2023-10-07T02:46:33.596" v="3685" actId="26606"/>
          <ac:spMkLst>
            <pc:docMk/>
            <pc:sldMk cId="1409942039" sldId="265"/>
            <ac:spMk id="39" creationId="{B50AB553-2A96-4A92-96F2-93548E096954}"/>
          </ac:spMkLst>
        </pc:spChg>
        <pc:spChg chg="add del">
          <ac:chgData name="Azeb Adera" userId="63de9313a83411bc" providerId="LiveId" clId="{172C0B80-2419-4825-9837-98C45C092A49}" dt="2023-10-07T02:48:06.709" v="3703" actId="26606"/>
          <ac:spMkLst>
            <pc:docMk/>
            <pc:sldMk cId="1409942039" sldId="265"/>
            <ac:spMk id="40" creationId="{59B296B9-C5A5-4E4F-9B60-C907B5F1466C}"/>
          </ac:spMkLst>
        </pc:spChg>
        <pc:spChg chg="add del">
          <ac:chgData name="Azeb Adera" userId="63de9313a83411bc" providerId="LiveId" clId="{172C0B80-2419-4825-9837-98C45C092A49}" dt="2023-10-07T02:46:39.551" v="3687" actId="26606"/>
          <ac:spMkLst>
            <pc:docMk/>
            <pc:sldMk cId="1409942039" sldId="265"/>
            <ac:spMk id="41" creationId="{42A4FC2C-047E-45A5-965D-8E1E3BF09BC6}"/>
          </ac:spMkLst>
        </pc:spChg>
        <pc:spChg chg="add del">
          <ac:chgData name="Azeb Adera" userId="63de9313a83411bc" providerId="LiveId" clId="{172C0B80-2419-4825-9837-98C45C092A49}" dt="2023-10-07T02:48:06.709" v="3703" actId="26606"/>
          <ac:spMkLst>
            <pc:docMk/>
            <pc:sldMk cId="1409942039" sldId="265"/>
            <ac:spMk id="42" creationId="{D0300FD3-5AF1-6305-15FA-9078072672E2}"/>
          </ac:spMkLst>
        </pc:spChg>
        <pc:spChg chg="add del">
          <ac:chgData name="Azeb Adera" userId="63de9313a83411bc" providerId="LiveId" clId="{172C0B80-2419-4825-9837-98C45C092A49}" dt="2023-10-07T02:46:42.318" v="3689" actId="26606"/>
          <ac:spMkLst>
            <pc:docMk/>
            <pc:sldMk cId="1409942039" sldId="265"/>
            <ac:spMk id="43" creationId="{42A4FC2C-047E-45A5-965D-8E1E3BF09BC6}"/>
          </ac:spMkLst>
        </pc:spChg>
        <pc:spChg chg="add del">
          <ac:chgData name="Azeb Adera" userId="63de9313a83411bc" providerId="LiveId" clId="{172C0B80-2419-4825-9837-98C45C092A49}" dt="2023-10-07T02:46:47.852" v="3691" actId="26606"/>
          <ac:spMkLst>
            <pc:docMk/>
            <pc:sldMk cId="1409942039" sldId="265"/>
            <ac:spMk id="45" creationId="{42A4FC2C-047E-45A5-965D-8E1E3BF09BC6}"/>
          </ac:spMkLst>
        </pc:spChg>
        <pc:spChg chg="add del">
          <ac:chgData name="Azeb Adera" userId="63de9313a83411bc" providerId="LiveId" clId="{172C0B80-2419-4825-9837-98C45C092A49}" dt="2023-10-07T02:52:46.377" v="3727" actId="26606"/>
          <ac:spMkLst>
            <pc:docMk/>
            <pc:sldMk cId="1409942039" sldId="265"/>
            <ac:spMk id="47" creationId="{9F7D5CDA-D291-4307-BF55-1381FED29634}"/>
          </ac:spMkLst>
        </pc:spChg>
        <pc:spChg chg="add del">
          <ac:chgData name="Azeb Adera" userId="63de9313a83411bc" providerId="LiveId" clId="{172C0B80-2419-4825-9837-98C45C092A49}" dt="2023-10-07T02:52:46.377" v="3727" actId="26606"/>
          <ac:spMkLst>
            <pc:docMk/>
            <pc:sldMk cId="1409942039" sldId="265"/>
            <ac:spMk id="49" creationId="{59B296B9-C5A5-4E4F-9B60-C907B5F1466C}"/>
          </ac:spMkLst>
        </pc:spChg>
        <pc:spChg chg="add del">
          <ac:chgData name="Azeb Adera" userId="63de9313a83411bc" providerId="LiveId" clId="{172C0B80-2419-4825-9837-98C45C092A49}" dt="2023-10-07T02:52:46.377" v="3727" actId="26606"/>
          <ac:spMkLst>
            <pc:docMk/>
            <pc:sldMk cId="1409942039" sldId="265"/>
            <ac:spMk id="51" creationId="{D0300FD3-5AF1-6305-15FA-9078072672E2}"/>
          </ac:spMkLst>
        </pc:spChg>
        <pc:spChg chg="add">
          <ac:chgData name="Azeb Adera" userId="63de9313a83411bc" providerId="LiveId" clId="{172C0B80-2419-4825-9837-98C45C092A49}" dt="2023-10-07T02:52:46.377" v="3727" actId="26606"/>
          <ac:spMkLst>
            <pc:docMk/>
            <pc:sldMk cId="1409942039" sldId="265"/>
            <ac:spMk id="56" creationId="{42A4FC2C-047E-45A5-965D-8E1E3BF09BC6}"/>
          </ac:spMkLst>
        </pc:spChg>
        <pc:graphicFrameChg chg="add mod modGraphic">
          <ac:chgData name="Azeb Adera" userId="63de9313a83411bc" providerId="LiveId" clId="{172C0B80-2419-4825-9837-98C45C092A49}" dt="2023-10-16T01:24:04.921" v="4961" actId="13926"/>
          <ac:graphicFrameMkLst>
            <pc:docMk/>
            <pc:sldMk cId="1409942039" sldId="265"/>
            <ac:graphicFrameMk id="12" creationId="{84F6EDBF-3817-DCE6-1ECA-3FEE29503395}"/>
          </ac:graphicFrameMkLst>
        </pc:graphicFrameChg>
        <pc:picChg chg="add mod">
          <ac:chgData name="Azeb Adera" userId="63de9313a83411bc" providerId="LiveId" clId="{172C0B80-2419-4825-9837-98C45C092A49}" dt="2023-10-16T00:49:52.382" v="4778" actId="14100"/>
          <ac:picMkLst>
            <pc:docMk/>
            <pc:sldMk cId="1409942039" sldId="265"/>
            <ac:picMk id="5" creationId="{A954BCEF-CF07-EAF4-1104-2B8729934017}"/>
          </ac:picMkLst>
        </pc:picChg>
      </pc:sldChg>
      <pc:sldChg chg="addSp delSp modSp new del mod">
        <pc:chgData name="Azeb Adera" userId="63de9313a83411bc" providerId="LiveId" clId="{172C0B80-2419-4825-9837-98C45C092A49}" dt="2023-10-21T20:53:47.856" v="5757" actId="2696"/>
        <pc:sldMkLst>
          <pc:docMk/>
          <pc:sldMk cId="865682741" sldId="266"/>
        </pc:sldMkLst>
        <pc:spChg chg="add del">
          <ac:chgData name="Azeb Adera" userId="63de9313a83411bc" providerId="LiveId" clId="{172C0B80-2419-4825-9837-98C45C092A49}" dt="2023-10-07T03:20:05.780" v="3739" actId="22"/>
          <ac:spMkLst>
            <pc:docMk/>
            <pc:sldMk cId="865682741" sldId="266"/>
            <ac:spMk id="3" creationId="{58998565-46BA-6B17-FBFF-637973209654}"/>
          </ac:spMkLst>
        </pc:spChg>
        <pc:spChg chg="add del mod">
          <ac:chgData name="Azeb Adera" userId="63de9313a83411bc" providerId="LiveId" clId="{172C0B80-2419-4825-9837-98C45C092A49}" dt="2023-10-07T03:26:10.331" v="3807" actId="26606"/>
          <ac:spMkLst>
            <pc:docMk/>
            <pc:sldMk cId="865682741" sldId="266"/>
            <ac:spMk id="5" creationId="{794F1E3C-48C0-58D1-5135-9D4F32F15651}"/>
          </ac:spMkLst>
        </pc:spChg>
        <pc:graphicFrameChg chg="add mod modGraphic">
          <ac:chgData name="Azeb Adera" userId="63de9313a83411bc" providerId="LiveId" clId="{172C0B80-2419-4825-9837-98C45C092A49}" dt="2023-10-21T20:28:31.252" v="5403" actId="1076"/>
          <ac:graphicFrameMkLst>
            <pc:docMk/>
            <pc:sldMk cId="865682741" sldId="266"/>
            <ac:graphicFrameMk id="2052" creationId="{6EE214B5-3EF0-34AA-3577-E90BEDC7941E}"/>
          </ac:graphicFrameMkLst>
        </pc:graphicFrameChg>
        <pc:picChg chg="add mod">
          <ac:chgData name="Azeb Adera" userId="63de9313a83411bc" providerId="LiveId" clId="{172C0B80-2419-4825-9837-98C45C092A49}" dt="2023-10-07T03:03:25.551" v="3737" actId="14100"/>
          <ac:picMkLst>
            <pc:docMk/>
            <pc:sldMk cId="865682741" sldId="266"/>
            <ac:picMk id="2050" creationId="{1DDCF18B-058A-DB06-6E1D-C3F948838241}"/>
          </ac:picMkLst>
        </pc:picChg>
      </pc:sldChg>
      <pc:sldChg chg="addSp delSp modSp new mod setBg">
        <pc:chgData name="Azeb Adera" userId="63de9313a83411bc" providerId="LiveId" clId="{172C0B80-2419-4825-9837-98C45C092A49}" dt="2023-10-22T19:52:57.017" v="7319" actId="404"/>
        <pc:sldMkLst>
          <pc:docMk/>
          <pc:sldMk cId="424311592" sldId="267"/>
        </pc:sldMkLst>
        <pc:spChg chg="mod ord">
          <ac:chgData name="Azeb Adera" userId="63de9313a83411bc" providerId="LiveId" clId="{172C0B80-2419-4825-9837-98C45C092A49}" dt="2023-10-22T15:23:15.687" v="6625" actId="14100"/>
          <ac:spMkLst>
            <pc:docMk/>
            <pc:sldMk cId="424311592" sldId="267"/>
            <ac:spMk id="2" creationId="{73600FBD-CF94-8335-18EA-7A8602868BF4}"/>
          </ac:spMkLst>
        </pc:spChg>
        <pc:spChg chg="add del mod">
          <ac:chgData name="Azeb Adera" userId="63de9313a83411bc" providerId="LiveId" clId="{172C0B80-2419-4825-9837-98C45C092A49}" dt="2023-10-16T01:42:37.617" v="4974"/>
          <ac:spMkLst>
            <pc:docMk/>
            <pc:sldMk cId="424311592" sldId="267"/>
            <ac:spMk id="4" creationId="{4ABE6927-9934-3250-16A3-44F67D52E853}"/>
          </ac:spMkLst>
        </pc:spChg>
        <pc:spChg chg="add mod">
          <ac:chgData name="Azeb Adera" userId="63de9313a83411bc" providerId="LiveId" clId="{172C0B80-2419-4825-9837-98C45C092A49}" dt="2023-10-22T19:35:34.613" v="7286"/>
          <ac:spMkLst>
            <pc:docMk/>
            <pc:sldMk cId="424311592" sldId="267"/>
            <ac:spMk id="4" creationId="{E9B12910-D8A4-42E2-5B81-980EDDC2DE96}"/>
          </ac:spMkLst>
        </pc:spChg>
        <pc:spChg chg="add mod">
          <ac:chgData name="Azeb Adera" userId="63de9313a83411bc" providerId="LiveId" clId="{172C0B80-2419-4825-9837-98C45C092A49}" dt="2023-10-22T19:52:57.017" v="7319" actId="404"/>
          <ac:spMkLst>
            <pc:docMk/>
            <pc:sldMk cId="424311592" sldId="267"/>
            <ac:spMk id="5" creationId="{09FEE79A-9E3D-1B75-11E3-74CF3A30BF1C}"/>
          </ac:spMkLst>
        </pc:spChg>
        <pc:spChg chg="add del mod">
          <ac:chgData name="Azeb Adera" userId="63de9313a83411bc" providerId="LiveId" clId="{172C0B80-2419-4825-9837-98C45C092A49}" dt="2023-10-08T19:51:52.067" v="3911" actId="22"/>
          <ac:spMkLst>
            <pc:docMk/>
            <pc:sldMk cId="424311592" sldId="267"/>
            <ac:spMk id="6" creationId="{69E72601-F433-5436-5055-7675CDA3B735}"/>
          </ac:spMkLst>
        </pc:spChg>
        <pc:spChg chg="add del">
          <ac:chgData name="Azeb Adera" userId="63de9313a83411bc" providerId="LiveId" clId="{172C0B80-2419-4825-9837-98C45C092A49}" dt="2023-10-22T15:21:36.976" v="6597" actId="26606"/>
          <ac:spMkLst>
            <pc:docMk/>
            <pc:sldMk cId="424311592" sldId="267"/>
            <ac:spMk id="10" creationId="{02D44074-0B69-4F0C-A7B3-5645CE40D8E3}"/>
          </ac:spMkLst>
        </pc:spChg>
        <pc:spChg chg="add del">
          <ac:chgData name="Azeb Adera" userId="63de9313a83411bc" providerId="LiveId" clId="{172C0B80-2419-4825-9837-98C45C092A49}" dt="2023-10-22T15:21:22.759" v="6593" actId="26606"/>
          <ac:spMkLst>
            <pc:docMk/>
            <pc:sldMk cId="424311592" sldId="267"/>
            <ac:spMk id="11" creationId="{80DF40B2-80F7-4E71-B46C-284163F3654A}"/>
          </ac:spMkLst>
        </pc:spChg>
        <pc:spChg chg="add">
          <ac:chgData name="Azeb Adera" userId="63de9313a83411bc" providerId="LiveId" clId="{172C0B80-2419-4825-9837-98C45C092A49}" dt="2023-10-22T15:21:37.056" v="6598" actId="26606"/>
          <ac:spMkLst>
            <pc:docMk/>
            <pc:sldMk cId="424311592" sldId="267"/>
            <ac:spMk id="12" creationId="{80DF40B2-80F7-4E71-B46C-284163F3654A}"/>
          </ac:spMkLst>
        </pc:spChg>
        <pc:spChg chg="add del">
          <ac:chgData name="Azeb Adera" userId="63de9313a83411bc" providerId="LiveId" clId="{172C0B80-2419-4825-9837-98C45C092A49}" dt="2023-10-22T15:21:29.035" v="6595" actId="26606"/>
          <ac:spMkLst>
            <pc:docMk/>
            <pc:sldMk cId="424311592" sldId="267"/>
            <ac:spMk id="13" creationId="{C63FD33C-F836-4A02-B497-41519F060851}"/>
          </ac:spMkLst>
        </pc:spChg>
        <pc:spChg chg="add del">
          <ac:chgData name="Azeb Adera" userId="63de9313a83411bc" providerId="LiveId" clId="{172C0B80-2419-4825-9837-98C45C092A49}" dt="2023-10-22T15:21:29.035" v="6595" actId="26606"/>
          <ac:spMkLst>
            <pc:docMk/>
            <pc:sldMk cId="424311592" sldId="267"/>
            <ac:spMk id="14" creationId="{ABE4CC7E-D3D5-4A5F-8D07-29DA1CD3C64A}"/>
          </ac:spMkLst>
        </pc:spChg>
        <pc:picChg chg="add del">
          <ac:chgData name="Azeb Adera" userId="63de9313a83411bc" providerId="LiveId" clId="{172C0B80-2419-4825-9837-98C45C092A49}" dt="2023-10-22T15:21:22.759" v="6593" actId="26606"/>
          <ac:picMkLst>
            <pc:docMk/>
            <pc:sldMk cId="424311592" sldId="267"/>
            <ac:picMk id="7" creationId="{C0C2BA06-83D5-EEBB-8CC1-33287A471A96}"/>
          </ac:picMkLst>
        </pc:picChg>
        <pc:picChg chg="add del">
          <ac:chgData name="Azeb Adera" userId="63de9313a83411bc" providerId="LiveId" clId="{172C0B80-2419-4825-9837-98C45C092A49}" dt="2023-10-22T15:21:29.035" v="6595" actId="26606"/>
          <ac:picMkLst>
            <pc:docMk/>
            <pc:sldMk cId="424311592" sldId="267"/>
            <ac:picMk id="15" creationId="{1E8D09B3-B489-E299-5107-1BBA587580E3}"/>
          </ac:picMkLst>
        </pc:picChg>
        <pc:picChg chg="add">
          <ac:chgData name="Azeb Adera" userId="63de9313a83411bc" providerId="LiveId" clId="{172C0B80-2419-4825-9837-98C45C092A49}" dt="2023-10-22T15:21:37.056" v="6598" actId="26606"/>
          <ac:picMkLst>
            <pc:docMk/>
            <pc:sldMk cId="424311592" sldId="267"/>
            <ac:picMk id="16" creationId="{C0C2BA06-83D5-EEBB-8CC1-33287A471A96}"/>
          </ac:picMkLst>
        </pc:picChg>
      </pc:sldChg>
      <pc:sldChg chg="addSp modSp new del mod">
        <pc:chgData name="Azeb Adera" userId="63de9313a83411bc" providerId="LiveId" clId="{172C0B80-2419-4825-9837-98C45C092A49}" dt="2023-10-16T01:56:33.005" v="4979" actId="2696"/>
        <pc:sldMkLst>
          <pc:docMk/>
          <pc:sldMk cId="2968067310" sldId="268"/>
        </pc:sldMkLst>
        <pc:spChg chg="add mod">
          <ac:chgData name="Azeb Adera" userId="63de9313a83411bc" providerId="LiveId" clId="{172C0B80-2419-4825-9837-98C45C092A49}" dt="2023-10-08T19:52:28.580" v="3916" actId="14100"/>
          <ac:spMkLst>
            <pc:docMk/>
            <pc:sldMk cId="2968067310" sldId="268"/>
            <ac:spMk id="3" creationId="{B9ACA5D7-28CE-207C-0627-137DFA41544F}"/>
          </ac:spMkLst>
        </pc:spChg>
        <pc:spChg chg="add mod">
          <ac:chgData name="Azeb Adera" userId="63de9313a83411bc" providerId="LiveId" clId="{172C0B80-2419-4825-9837-98C45C092A49}" dt="2023-10-08T19:52:46.905" v="3919" actId="14100"/>
          <ac:spMkLst>
            <pc:docMk/>
            <pc:sldMk cId="2968067310" sldId="268"/>
            <ac:spMk id="5" creationId="{6BC09259-95F9-8358-60CF-62415DD8F825}"/>
          </ac:spMkLst>
        </pc:spChg>
      </pc:sldChg>
      <pc:sldChg chg="addSp delSp modSp new mod">
        <pc:chgData name="Azeb Adera" userId="63de9313a83411bc" providerId="LiveId" clId="{172C0B80-2419-4825-9837-98C45C092A49}" dt="2023-10-22T19:30:47.874" v="7274" actId="5793"/>
        <pc:sldMkLst>
          <pc:docMk/>
          <pc:sldMk cId="3726112521" sldId="269"/>
        </pc:sldMkLst>
        <pc:spChg chg="add mod">
          <ac:chgData name="Azeb Adera" userId="63de9313a83411bc" providerId="LiveId" clId="{172C0B80-2419-4825-9837-98C45C092A49}" dt="2023-10-22T19:30:47.874" v="7274" actId="5793"/>
          <ac:spMkLst>
            <pc:docMk/>
            <pc:sldMk cId="3726112521" sldId="269"/>
            <ac:spMk id="3" creationId="{0494CA19-CDD0-4424-C3B5-E125B70FD830}"/>
          </ac:spMkLst>
        </pc:spChg>
        <pc:spChg chg="add mod">
          <ac:chgData name="Azeb Adera" userId="63de9313a83411bc" providerId="LiveId" clId="{172C0B80-2419-4825-9837-98C45C092A49}" dt="2023-10-21T20:42:54.861" v="5515" actId="207"/>
          <ac:spMkLst>
            <pc:docMk/>
            <pc:sldMk cId="3726112521" sldId="269"/>
            <ac:spMk id="4" creationId="{77AAD5AF-5E29-DFEF-5B73-0270539EE12C}"/>
          </ac:spMkLst>
        </pc:spChg>
        <pc:spChg chg="add del mod">
          <ac:chgData name="Azeb Adera" userId="63de9313a83411bc" providerId="LiveId" clId="{172C0B80-2419-4825-9837-98C45C092A49}" dt="2023-10-15T23:54:46.491" v="4466"/>
          <ac:spMkLst>
            <pc:docMk/>
            <pc:sldMk cId="3726112521" sldId="269"/>
            <ac:spMk id="5" creationId="{B297C146-7DDA-6D2F-53BB-216EDCA09E30}"/>
          </ac:spMkLst>
        </pc:spChg>
        <pc:spChg chg="add mod">
          <ac:chgData name="Azeb Adera" userId="63de9313a83411bc" providerId="LiveId" clId="{172C0B80-2419-4825-9837-98C45C092A49}" dt="2023-10-21T20:42:20.740" v="5511" actId="207"/>
          <ac:spMkLst>
            <pc:docMk/>
            <pc:sldMk cId="3726112521" sldId="269"/>
            <ac:spMk id="6" creationId="{E6B50C41-7C28-1501-C1E4-90168AD50DB2}"/>
          </ac:spMkLst>
        </pc:spChg>
        <pc:spChg chg="add mod">
          <ac:chgData name="Azeb Adera" userId="63de9313a83411bc" providerId="LiveId" clId="{172C0B80-2419-4825-9837-98C45C092A49}" dt="2023-10-15T23:53:05.800" v="4463" actId="207"/>
          <ac:spMkLst>
            <pc:docMk/>
            <pc:sldMk cId="3726112521" sldId="269"/>
            <ac:spMk id="7" creationId="{90CB4DF2-22E6-E08B-1E72-C0481F4FE392}"/>
          </ac:spMkLst>
        </pc:spChg>
        <pc:spChg chg="add mod">
          <ac:chgData name="Azeb Adera" userId="63de9313a83411bc" providerId="LiveId" clId="{172C0B80-2419-4825-9837-98C45C092A49}" dt="2023-10-21T20:48:51.623" v="5755" actId="1076"/>
          <ac:spMkLst>
            <pc:docMk/>
            <pc:sldMk cId="3726112521" sldId="269"/>
            <ac:spMk id="9" creationId="{6E51EE29-9AEF-A465-DBD3-E4BE31418CE7}"/>
          </ac:spMkLst>
        </pc:spChg>
        <pc:spChg chg="add mod">
          <ac:chgData name="Azeb Adera" userId="63de9313a83411bc" providerId="LiveId" clId="{172C0B80-2419-4825-9837-98C45C092A49}" dt="2023-10-21T20:47:34.080" v="5578" actId="20577"/>
          <ac:spMkLst>
            <pc:docMk/>
            <pc:sldMk cId="3726112521" sldId="269"/>
            <ac:spMk id="10" creationId="{F4708DF1-FDE2-2761-424D-19FFA5A6015D}"/>
          </ac:spMkLst>
        </pc:spChg>
        <pc:spChg chg="add mod">
          <ac:chgData name="Azeb Adera" userId="63de9313a83411bc" providerId="LiveId" clId="{172C0B80-2419-4825-9837-98C45C092A49}" dt="2023-10-21T20:43:16.658" v="5519" actId="13926"/>
          <ac:spMkLst>
            <pc:docMk/>
            <pc:sldMk cId="3726112521" sldId="269"/>
            <ac:spMk id="12" creationId="{A116D633-785C-2F42-D9D4-9503820E80D1}"/>
          </ac:spMkLst>
        </pc:spChg>
        <pc:spChg chg="add mod">
          <ac:chgData name="Azeb Adera" userId="63de9313a83411bc" providerId="LiveId" clId="{172C0B80-2419-4825-9837-98C45C092A49}" dt="2023-10-21T20:43:30.984" v="5522" actId="13926"/>
          <ac:spMkLst>
            <pc:docMk/>
            <pc:sldMk cId="3726112521" sldId="269"/>
            <ac:spMk id="14" creationId="{34D7B998-6E36-F04D-9BDF-4168833AE019}"/>
          </ac:spMkLst>
        </pc:spChg>
        <pc:spChg chg="add mod">
          <ac:chgData name="Azeb Adera" userId="63de9313a83411bc" providerId="LiveId" clId="{172C0B80-2419-4825-9837-98C45C092A49}" dt="2023-10-21T20:46:45.930" v="5555" actId="20577"/>
          <ac:spMkLst>
            <pc:docMk/>
            <pc:sldMk cId="3726112521" sldId="269"/>
            <ac:spMk id="16" creationId="{28B9CFF3-C962-E560-B3C6-AF5DFB2B330C}"/>
          </ac:spMkLst>
        </pc:spChg>
        <pc:spChg chg="add mod">
          <ac:chgData name="Azeb Adera" userId="63de9313a83411bc" providerId="LiveId" clId="{172C0B80-2419-4825-9837-98C45C092A49}" dt="2023-10-21T20:43:51.623" v="5526" actId="13926"/>
          <ac:spMkLst>
            <pc:docMk/>
            <pc:sldMk cId="3726112521" sldId="269"/>
            <ac:spMk id="18" creationId="{02219714-CF20-0599-105F-168A06EE1ABB}"/>
          </ac:spMkLst>
        </pc:spChg>
        <pc:picChg chg="add mod">
          <ac:chgData name="Azeb Adera" userId="63de9313a83411bc" providerId="LiveId" clId="{172C0B80-2419-4825-9837-98C45C092A49}" dt="2023-10-22T16:41:25.423" v="7001" actId="1076"/>
          <ac:picMkLst>
            <pc:docMk/>
            <pc:sldMk cId="3726112521" sldId="269"/>
            <ac:picMk id="1026" creationId="{19DE4A9C-2C04-6928-C411-5128CDB236E2}"/>
          </ac:picMkLst>
        </pc:picChg>
      </pc:sldChg>
      <pc:sldChg chg="addSp modSp new mod setBg">
        <pc:chgData name="Azeb Adera" userId="63de9313a83411bc" providerId="LiveId" clId="{172C0B80-2419-4825-9837-98C45C092A49}" dt="2023-10-16T00:15:53.991" v="4540" actId="5793"/>
        <pc:sldMkLst>
          <pc:docMk/>
          <pc:sldMk cId="3681815170" sldId="270"/>
        </pc:sldMkLst>
        <pc:spChg chg="add mod">
          <ac:chgData name="Azeb Adera" userId="63de9313a83411bc" providerId="LiveId" clId="{172C0B80-2419-4825-9837-98C45C092A49}" dt="2023-10-16T00:15:53.991" v="4540" actId="5793"/>
          <ac:spMkLst>
            <pc:docMk/>
            <pc:sldMk cId="3681815170" sldId="270"/>
            <ac:spMk id="3" creationId="{74F526B4-CD35-EEF3-1BA2-1AA72FA42BA4}"/>
          </ac:spMkLst>
        </pc:spChg>
        <pc:spChg chg="add mod">
          <ac:chgData name="Azeb Adera" userId="63de9313a83411bc" providerId="LiveId" clId="{172C0B80-2419-4825-9837-98C45C092A49}" dt="2023-10-16T00:14:49.692" v="4530" actId="14100"/>
          <ac:spMkLst>
            <pc:docMk/>
            <pc:sldMk cId="3681815170" sldId="270"/>
            <ac:spMk id="6" creationId="{F61C3824-0058-AED5-CFCB-3BD4BFF34892}"/>
          </ac:spMkLst>
        </pc:spChg>
        <pc:grpChg chg="add">
          <ac:chgData name="Azeb Adera" userId="63de9313a83411bc" providerId="LiveId" clId="{172C0B80-2419-4825-9837-98C45C092A49}" dt="2023-10-16T00:12:14.848" v="4514" actId="26606"/>
          <ac:grpSpMkLst>
            <pc:docMk/>
            <pc:sldMk cId="3681815170" sldId="270"/>
            <ac:grpSpMk id="9" creationId="{5EFBDE31-BB3E-6CFC-23CD-B5976DA38438}"/>
          </ac:grpSpMkLst>
        </pc:grpChg>
        <pc:picChg chg="add">
          <ac:chgData name="Azeb Adera" userId="63de9313a83411bc" providerId="LiveId" clId="{172C0B80-2419-4825-9837-98C45C092A49}" dt="2023-10-16T00:12:14.848" v="4514" actId="26606"/>
          <ac:picMkLst>
            <pc:docMk/>
            <pc:sldMk cId="3681815170" sldId="270"/>
            <ac:picMk id="5" creationId="{A24EB185-35D7-7B38-1BCB-DC1AC5C3B9A0}"/>
          </ac:picMkLst>
        </pc:picChg>
      </pc:sldChg>
      <pc:sldChg chg="addSp delSp modSp new mod setBg">
        <pc:chgData name="Azeb Adera" userId="63de9313a83411bc" providerId="LiveId" clId="{172C0B80-2419-4825-9837-98C45C092A49}" dt="2023-10-22T19:34:25.939" v="7284" actId="20577"/>
        <pc:sldMkLst>
          <pc:docMk/>
          <pc:sldMk cId="2706494800" sldId="271"/>
        </pc:sldMkLst>
        <pc:spChg chg="add mod">
          <ac:chgData name="Azeb Adera" userId="63de9313a83411bc" providerId="LiveId" clId="{172C0B80-2419-4825-9837-98C45C092A49}" dt="2023-10-22T19:34:25.939" v="7284" actId="20577"/>
          <ac:spMkLst>
            <pc:docMk/>
            <pc:sldMk cId="2706494800" sldId="271"/>
            <ac:spMk id="3" creationId="{6A9BF92A-4CFD-C232-D44A-0CD141E150C8}"/>
          </ac:spMkLst>
        </pc:spChg>
        <pc:spChg chg="add mod">
          <ac:chgData name="Azeb Adera" userId="63de9313a83411bc" providerId="LiveId" clId="{172C0B80-2419-4825-9837-98C45C092A49}" dt="2023-10-22T01:31:40.503" v="6384" actId="2711"/>
          <ac:spMkLst>
            <pc:docMk/>
            <pc:sldMk cId="2706494800" sldId="271"/>
            <ac:spMk id="4" creationId="{908488FF-1AFD-CFD4-1F9A-B71C8954312F}"/>
          </ac:spMkLst>
        </pc:spChg>
        <pc:spChg chg="add mod">
          <ac:chgData name="Azeb Adera" userId="63de9313a83411bc" providerId="LiveId" clId="{172C0B80-2419-4825-9837-98C45C092A49}" dt="2023-10-16T01:18:51.188" v="4920" actId="26606"/>
          <ac:spMkLst>
            <pc:docMk/>
            <pc:sldMk cId="2706494800" sldId="271"/>
            <ac:spMk id="5" creationId="{8D59AE09-F8CF-7C06-BD26-061384B2A9E7}"/>
          </ac:spMkLst>
        </pc:spChg>
        <pc:spChg chg="add del mod">
          <ac:chgData name="Azeb Adera" userId="63de9313a83411bc" providerId="LiveId" clId="{172C0B80-2419-4825-9837-98C45C092A49}" dt="2023-10-22T14:35:14.785" v="6420" actId="22"/>
          <ac:spMkLst>
            <pc:docMk/>
            <pc:sldMk cId="2706494800" sldId="271"/>
            <ac:spMk id="6" creationId="{C1D2AB0A-6F22-E4DD-E27F-C805769626B0}"/>
          </ac:spMkLst>
        </pc:spChg>
        <pc:spChg chg="add del mod">
          <ac:chgData name="Azeb Adera" userId="63de9313a83411bc" providerId="LiveId" clId="{172C0B80-2419-4825-9837-98C45C092A49}" dt="2023-10-22T01:32:09.205" v="6388"/>
          <ac:spMkLst>
            <pc:docMk/>
            <pc:sldMk cId="2706494800" sldId="271"/>
            <ac:spMk id="8" creationId="{326C7D74-BCEE-4A6D-26F2-2D535AA8E425}"/>
          </ac:spMkLst>
        </pc:spChg>
        <pc:spChg chg="add mod">
          <ac:chgData name="Azeb Adera" userId="63de9313a83411bc" providerId="LiveId" clId="{172C0B80-2419-4825-9837-98C45C092A49}" dt="2023-10-22T01:31:56.235" v="6386" actId="403"/>
          <ac:spMkLst>
            <pc:docMk/>
            <pc:sldMk cId="2706494800" sldId="271"/>
            <ac:spMk id="10" creationId="{31E3CE85-1C90-AC4D-5EB7-C7730ECE9883}"/>
          </ac:spMkLst>
        </pc:spChg>
        <pc:spChg chg="add">
          <ac:chgData name="Azeb Adera" userId="63de9313a83411bc" providerId="LiveId" clId="{172C0B80-2419-4825-9837-98C45C092A49}" dt="2023-10-16T01:18:51.188" v="4920" actId="26606"/>
          <ac:spMkLst>
            <pc:docMk/>
            <pc:sldMk cId="2706494800" sldId="271"/>
            <ac:spMk id="11" creationId="{04812C46-200A-4DEB-A05E-3ED6C68C2387}"/>
          </ac:spMkLst>
        </pc:spChg>
        <pc:spChg chg="add">
          <ac:chgData name="Azeb Adera" userId="63de9313a83411bc" providerId="LiveId" clId="{172C0B80-2419-4825-9837-98C45C092A49}" dt="2023-10-16T01:18:51.188" v="4920" actId="26606"/>
          <ac:spMkLst>
            <pc:docMk/>
            <pc:sldMk cId="2706494800" sldId="271"/>
            <ac:spMk id="13" creationId="{D1EA859B-E555-4109-94F3-6700E046E008}"/>
          </ac:spMkLst>
        </pc:spChg>
        <pc:spChg chg="add del mod">
          <ac:chgData name="Azeb Adera" userId="63de9313a83411bc" providerId="LiveId" clId="{172C0B80-2419-4825-9837-98C45C092A49}" dt="2023-10-22T01:32:09.220" v="6390"/>
          <ac:spMkLst>
            <pc:docMk/>
            <pc:sldMk cId="2706494800" sldId="271"/>
            <ac:spMk id="14" creationId="{3E94D390-AA25-090B-DAEB-3212C9047989}"/>
          </ac:spMkLst>
        </pc:spChg>
        <pc:picChg chg="add mod">
          <ac:chgData name="Azeb Adera" userId="63de9313a83411bc" providerId="LiveId" clId="{172C0B80-2419-4825-9837-98C45C092A49}" dt="2023-10-21T23:55:03.924" v="6159" actId="1076"/>
          <ac:picMkLst>
            <pc:docMk/>
            <pc:sldMk cId="2706494800" sldId="271"/>
            <ac:picMk id="7" creationId="{680E948A-1C4F-E674-9BB4-C152C4B2E359}"/>
          </ac:picMkLst>
        </pc:picChg>
      </pc:sldChg>
      <pc:sldChg chg="addSp modSp new mod setBg">
        <pc:chgData name="Azeb Adera" userId="63de9313a83411bc" providerId="LiveId" clId="{172C0B80-2419-4825-9837-98C45C092A49}" dt="2023-10-22T19:54:58.794" v="7339" actId="403"/>
        <pc:sldMkLst>
          <pc:docMk/>
          <pc:sldMk cId="1481841334" sldId="272"/>
        </pc:sldMkLst>
        <pc:spChg chg="mod">
          <ac:chgData name="Azeb Adera" userId="63de9313a83411bc" providerId="LiveId" clId="{172C0B80-2419-4825-9837-98C45C092A49}" dt="2023-10-22T17:53:58.651" v="7009" actId="26606"/>
          <ac:spMkLst>
            <pc:docMk/>
            <pc:sldMk cId="1481841334" sldId="272"/>
            <ac:spMk id="2" creationId="{AF5AE3C6-3A02-0E11-CFFC-4B00FA2FEF3A}"/>
          </ac:spMkLst>
        </pc:spChg>
        <pc:spChg chg="add mod">
          <ac:chgData name="Azeb Adera" userId="63de9313a83411bc" providerId="LiveId" clId="{172C0B80-2419-4825-9837-98C45C092A49}" dt="2023-10-22T19:54:58.794" v="7339" actId="403"/>
          <ac:spMkLst>
            <pc:docMk/>
            <pc:sldMk cId="1481841334" sldId="272"/>
            <ac:spMk id="4" creationId="{B0CA0D14-1CDD-874E-37A2-F1323FACC938}"/>
          </ac:spMkLst>
        </pc:spChg>
        <pc:spChg chg="add">
          <ac:chgData name="Azeb Adera" userId="63de9313a83411bc" providerId="LiveId" clId="{172C0B80-2419-4825-9837-98C45C092A49}" dt="2023-10-22T17:53:58.651" v="7009" actId="26606"/>
          <ac:spMkLst>
            <pc:docMk/>
            <pc:sldMk cId="1481841334" sldId="272"/>
            <ac:spMk id="10" creationId="{56688E73-49B9-4052-A836-D248C825D70D}"/>
          </ac:spMkLst>
        </pc:spChg>
        <pc:spChg chg="add">
          <ac:chgData name="Azeb Adera" userId="63de9313a83411bc" providerId="LiveId" clId="{172C0B80-2419-4825-9837-98C45C092A49}" dt="2023-10-22T17:53:58.651" v="7009" actId="26606"/>
          <ac:spMkLst>
            <pc:docMk/>
            <pc:sldMk cId="1481841334" sldId="272"/>
            <ac:spMk id="12" creationId="{5B6AEE0C-07FE-4154-BC7C-2F20530BC556}"/>
          </ac:spMkLst>
        </pc:spChg>
        <pc:picChg chg="add">
          <ac:chgData name="Azeb Adera" userId="63de9313a83411bc" providerId="LiveId" clId="{172C0B80-2419-4825-9837-98C45C092A49}" dt="2023-10-22T17:53:58.651" v="7009" actId="26606"/>
          <ac:picMkLst>
            <pc:docMk/>
            <pc:sldMk cId="1481841334" sldId="272"/>
            <ac:picMk id="6" creationId="{12491C73-405F-4499-EDC3-CF8988AE3D10}"/>
          </ac:picMkLst>
        </pc:picChg>
      </pc:sldChg>
      <pc:sldChg chg="addSp new del mod">
        <pc:chgData name="Azeb Adera" userId="63de9313a83411bc" providerId="LiveId" clId="{172C0B80-2419-4825-9837-98C45C092A49}" dt="2023-10-16T01:56:05.766" v="4978" actId="2696"/>
        <pc:sldMkLst>
          <pc:docMk/>
          <pc:sldMk cId="3938704900" sldId="272"/>
        </pc:sldMkLst>
        <pc:spChg chg="add">
          <ac:chgData name="Azeb Adera" userId="63de9313a83411bc" providerId="LiveId" clId="{172C0B80-2419-4825-9837-98C45C092A49}" dt="2023-10-16T01:44:08.290" v="4976" actId="22"/>
          <ac:spMkLst>
            <pc:docMk/>
            <pc:sldMk cId="3938704900" sldId="272"/>
            <ac:spMk id="3" creationId="{B09564C5-4084-8003-7A54-C97743566C15}"/>
          </ac:spMkLst>
        </pc:spChg>
      </pc:sldChg>
      <pc:sldChg chg="addSp delSp modSp new del mod">
        <pc:chgData name="Azeb Adera" userId="63de9313a83411bc" providerId="LiveId" clId="{172C0B80-2419-4825-9837-98C45C092A49}" dt="2023-10-16T02:28:07.353" v="5036" actId="2696"/>
        <pc:sldMkLst>
          <pc:docMk/>
          <pc:sldMk cId="3597220985" sldId="273"/>
        </pc:sldMkLst>
        <pc:spChg chg="mod">
          <ac:chgData name="Azeb Adera" userId="63de9313a83411bc" providerId="LiveId" clId="{172C0B80-2419-4825-9837-98C45C092A49}" dt="2023-10-16T02:27:51.639" v="5035" actId="14100"/>
          <ac:spMkLst>
            <pc:docMk/>
            <pc:sldMk cId="3597220985" sldId="273"/>
            <ac:spMk id="2" creationId="{60F93AB8-086E-7CBB-4970-9C73E812238C}"/>
          </ac:spMkLst>
        </pc:spChg>
        <pc:picChg chg="add del">
          <ac:chgData name="Azeb Adera" userId="63de9313a83411bc" providerId="LiveId" clId="{172C0B80-2419-4825-9837-98C45C092A49}" dt="2023-10-16T02:26:38.507" v="5016" actId="22"/>
          <ac:picMkLst>
            <pc:docMk/>
            <pc:sldMk cId="3597220985" sldId="273"/>
            <ac:picMk id="4" creationId="{99CB2761-DBF9-EA60-B4BD-FFC92D18B5D1}"/>
          </ac:picMkLst>
        </pc:picChg>
        <pc:picChg chg="add del mod">
          <ac:chgData name="Azeb Adera" userId="63de9313a83411bc" providerId="LiveId" clId="{172C0B80-2419-4825-9837-98C45C092A49}" dt="2023-10-16T02:27:38.553" v="5028" actId="22"/>
          <ac:picMkLst>
            <pc:docMk/>
            <pc:sldMk cId="3597220985" sldId="273"/>
            <ac:picMk id="6" creationId="{397909D7-F79C-A5AA-0F22-C8C1EC28C5B3}"/>
          </ac:picMkLst>
        </pc:picChg>
      </pc:sldChg>
      <pc:sldChg chg="addSp delSp modSp new del mod">
        <pc:chgData name="Azeb Adera" userId="63de9313a83411bc" providerId="LiveId" clId="{172C0B80-2419-4825-9837-98C45C092A49}" dt="2023-10-22T15:54:54.089" v="6893" actId="2696"/>
        <pc:sldMkLst>
          <pc:docMk/>
          <pc:sldMk cId="3898272970" sldId="273"/>
        </pc:sldMkLst>
        <pc:spChg chg="add del mod">
          <ac:chgData name="Azeb Adera" userId="63de9313a83411bc" providerId="LiveId" clId="{172C0B80-2419-4825-9837-98C45C092A49}" dt="2023-10-22T15:54:51.440" v="6892"/>
          <ac:spMkLst>
            <pc:docMk/>
            <pc:sldMk cId="3898272970" sldId="273"/>
            <ac:spMk id="3" creationId="{C33C149E-8A82-61FC-B711-DE2CECB27E25}"/>
          </ac:spMkLst>
        </pc:spChg>
      </pc:sldChg>
      <pc:sldChg chg="addSp delSp modSp new mod setBg">
        <pc:chgData name="Azeb Adera" userId="63de9313a83411bc" providerId="LiveId" clId="{172C0B80-2419-4825-9837-98C45C092A49}" dt="2023-10-21T23:17:41.700" v="6127" actId="14100"/>
        <pc:sldMkLst>
          <pc:docMk/>
          <pc:sldMk cId="3017501297" sldId="274"/>
        </pc:sldMkLst>
        <pc:spChg chg="mod ord">
          <ac:chgData name="Azeb Adera" userId="63de9313a83411bc" providerId="LiveId" clId="{172C0B80-2419-4825-9837-98C45C092A49}" dt="2023-10-21T22:49:58.006" v="6017" actId="26606"/>
          <ac:spMkLst>
            <pc:docMk/>
            <pc:sldMk cId="3017501297" sldId="274"/>
            <ac:spMk id="2" creationId="{B33D989C-ADEA-F8EE-1AD2-38890A596DF2}"/>
          </ac:spMkLst>
        </pc:spChg>
        <pc:spChg chg="add del mod">
          <ac:chgData name="Azeb Adera" userId="63de9313a83411bc" providerId="LiveId" clId="{172C0B80-2419-4825-9837-98C45C092A49}" dt="2023-10-21T22:49:58.006" v="6017" actId="26606"/>
          <ac:spMkLst>
            <pc:docMk/>
            <pc:sldMk cId="3017501297" sldId="274"/>
            <ac:spMk id="4" creationId="{35326729-CACE-E9BE-B81F-F23D0719E352}"/>
          </ac:spMkLst>
        </pc:spChg>
        <pc:spChg chg="add mod">
          <ac:chgData name="Azeb Adera" userId="63de9313a83411bc" providerId="LiveId" clId="{172C0B80-2419-4825-9837-98C45C092A49}" dt="2023-10-21T23:14:13.202" v="6105" actId="20577"/>
          <ac:spMkLst>
            <pc:docMk/>
            <pc:sldMk cId="3017501297" sldId="274"/>
            <ac:spMk id="6" creationId="{350DA597-4C40-76A7-B50D-11E6E6F206CD}"/>
          </ac:spMkLst>
        </pc:spChg>
        <pc:spChg chg="add del">
          <ac:chgData name="Azeb Adera" userId="63de9313a83411bc" providerId="LiveId" clId="{172C0B80-2419-4825-9837-98C45C092A49}" dt="2023-10-21T22:48:28.920" v="6008" actId="26606"/>
          <ac:spMkLst>
            <pc:docMk/>
            <pc:sldMk cId="3017501297" sldId="274"/>
            <ac:spMk id="11" creationId="{D4771268-CB57-404A-9271-370EB28F6090}"/>
          </ac:spMkLst>
        </pc:spChg>
        <pc:spChg chg="add del">
          <ac:chgData name="Azeb Adera" userId="63de9313a83411bc" providerId="LiveId" clId="{172C0B80-2419-4825-9837-98C45C092A49}" dt="2023-10-21T22:48:52.462" v="6012" actId="26606"/>
          <ac:spMkLst>
            <pc:docMk/>
            <pc:sldMk cId="3017501297" sldId="274"/>
            <ac:spMk id="12" creationId="{04812C46-200A-4DEB-A05E-3ED6C68C2387}"/>
          </ac:spMkLst>
        </pc:spChg>
        <pc:spChg chg="add del">
          <ac:chgData name="Azeb Adera" userId="63de9313a83411bc" providerId="LiveId" clId="{172C0B80-2419-4825-9837-98C45C092A49}" dt="2023-10-21T22:48:13.160" v="6006" actId="26606"/>
          <ac:spMkLst>
            <pc:docMk/>
            <pc:sldMk cId="3017501297" sldId="274"/>
            <ac:spMk id="13" creationId="{B50AB553-2A96-4A92-96F2-93548E096954}"/>
          </ac:spMkLst>
        </pc:spChg>
        <pc:spChg chg="add del">
          <ac:chgData name="Azeb Adera" userId="63de9313a83411bc" providerId="LiveId" clId="{172C0B80-2419-4825-9837-98C45C092A49}" dt="2023-10-21T22:48:52.462" v="6012" actId="26606"/>
          <ac:spMkLst>
            <pc:docMk/>
            <pc:sldMk cId="3017501297" sldId="274"/>
            <ac:spMk id="14" creationId="{D1EA859B-E555-4109-94F3-6700E046E008}"/>
          </ac:spMkLst>
        </pc:spChg>
        <pc:spChg chg="add del">
          <ac:chgData name="Azeb Adera" userId="63de9313a83411bc" providerId="LiveId" clId="{172C0B80-2419-4825-9837-98C45C092A49}" dt="2023-10-21T22:48:28.920" v="6008" actId="26606"/>
          <ac:spMkLst>
            <pc:docMk/>
            <pc:sldMk cId="3017501297" sldId="274"/>
            <ac:spMk id="15" creationId="{35326729-CACE-E9BE-B81F-F23D0719E352}"/>
          </ac:spMkLst>
        </pc:spChg>
        <pc:spChg chg="add del">
          <ac:chgData name="Azeb Adera" userId="63de9313a83411bc" providerId="LiveId" clId="{172C0B80-2419-4825-9837-98C45C092A49}" dt="2023-10-21T22:48:47.932" v="6010" actId="26606"/>
          <ac:spMkLst>
            <pc:docMk/>
            <pc:sldMk cId="3017501297" sldId="274"/>
            <ac:spMk id="18" creationId="{B50AB553-2A96-4A92-96F2-93548E096954}"/>
          </ac:spMkLst>
        </pc:spChg>
        <pc:spChg chg="add del">
          <ac:chgData name="Azeb Adera" userId="63de9313a83411bc" providerId="LiveId" clId="{172C0B80-2419-4825-9837-98C45C092A49}" dt="2023-10-21T22:48:52.462" v="6012" actId="26606"/>
          <ac:spMkLst>
            <pc:docMk/>
            <pc:sldMk cId="3017501297" sldId="274"/>
            <ac:spMk id="22" creationId="{35326729-CACE-E9BE-B81F-F23D0719E352}"/>
          </ac:spMkLst>
        </pc:spChg>
        <pc:spChg chg="add del">
          <ac:chgData name="Azeb Adera" userId="63de9313a83411bc" providerId="LiveId" clId="{172C0B80-2419-4825-9837-98C45C092A49}" dt="2023-10-21T22:49:58.006" v="6017" actId="26606"/>
          <ac:spMkLst>
            <pc:docMk/>
            <pc:sldMk cId="3017501297" sldId="274"/>
            <ac:spMk id="25" creationId="{B50AB553-2A96-4A92-96F2-93548E096954}"/>
          </ac:spMkLst>
        </pc:spChg>
        <pc:graphicFrameChg chg="add del">
          <ac:chgData name="Azeb Adera" userId="63de9313a83411bc" providerId="LiveId" clId="{172C0B80-2419-4825-9837-98C45C092A49}" dt="2023-10-21T22:48:13.160" v="6006" actId="26606"/>
          <ac:graphicFrameMkLst>
            <pc:docMk/>
            <pc:sldMk cId="3017501297" sldId="274"/>
            <ac:graphicFrameMk id="8" creationId="{E8DCB7EF-47EA-1849-B86B-4C4581AB82AA}"/>
          </ac:graphicFrameMkLst>
        </pc:graphicFrameChg>
        <pc:graphicFrameChg chg="add del">
          <ac:chgData name="Azeb Adera" userId="63de9313a83411bc" providerId="LiveId" clId="{172C0B80-2419-4825-9837-98C45C092A49}" dt="2023-10-21T22:48:47.932" v="6010" actId="26606"/>
          <ac:graphicFrameMkLst>
            <pc:docMk/>
            <pc:sldMk cId="3017501297" sldId="274"/>
            <ac:graphicFrameMk id="19" creationId="{E8DCB7EF-47EA-1849-B86B-4C4581AB82AA}"/>
          </ac:graphicFrameMkLst>
        </pc:graphicFrameChg>
        <pc:graphicFrameChg chg="add del mod modGraphic">
          <ac:chgData name="Azeb Adera" userId="63de9313a83411bc" providerId="LiveId" clId="{172C0B80-2419-4825-9837-98C45C092A49}" dt="2023-10-21T23:17:41.700" v="6127" actId="14100"/>
          <ac:graphicFrameMkLst>
            <pc:docMk/>
            <pc:sldMk cId="3017501297" sldId="274"/>
            <ac:graphicFrameMk id="26" creationId="{E8DCB7EF-47EA-1849-B86B-4C4581AB82AA}"/>
          </ac:graphicFrameMkLst>
        </pc:graphicFrameChg>
        <pc:picChg chg="add del">
          <ac:chgData name="Azeb Adera" userId="63de9313a83411bc" providerId="LiveId" clId="{172C0B80-2419-4825-9837-98C45C092A49}" dt="2023-10-21T22:48:13.160" v="6006" actId="26606"/>
          <ac:picMkLst>
            <pc:docMk/>
            <pc:sldMk cId="3017501297" sldId="274"/>
            <ac:picMk id="9" creationId="{CB1AB0ED-EB80-46BC-223C-48637780D0CA}"/>
          </ac:picMkLst>
        </pc:picChg>
        <pc:picChg chg="add del">
          <ac:chgData name="Azeb Adera" userId="63de9313a83411bc" providerId="LiveId" clId="{172C0B80-2419-4825-9837-98C45C092A49}" dt="2023-10-21T22:48:47.932" v="6010" actId="26606"/>
          <ac:picMkLst>
            <pc:docMk/>
            <pc:sldMk cId="3017501297" sldId="274"/>
            <ac:picMk id="17" creationId="{CB1AB0ED-EB80-46BC-223C-48637780D0CA}"/>
          </ac:picMkLst>
        </pc:picChg>
        <pc:picChg chg="add del">
          <ac:chgData name="Azeb Adera" userId="63de9313a83411bc" providerId="LiveId" clId="{172C0B80-2419-4825-9837-98C45C092A49}" dt="2023-10-21T22:48:52.462" v="6012" actId="26606"/>
          <ac:picMkLst>
            <pc:docMk/>
            <pc:sldMk cId="3017501297" sldId="274"/>
            <ac:picMk id="21" creationId="{2B270999-2F6A-B9FB-6FBE-F3EBF83D547E}"/>
          </ac:picMkLst>
        </pc:picChg>
        <pc:picChg chg="add del">
          <ac:chgData name="Azeb Adera" userId="63de9313a83411bc" providerId="LiveId" clId="{172C0B80-2419-4825-9837-98C45C092A49}" dt="2023-10-21T22:49:58.006" v="6017" actId="26606"/>
          <ac:picMkLst>
            <pc:docMk/>
            <pc:sldMk cId="3017501297" sldId="274"/>
            <ac:picMk id="24" creationId="{CB1AB0ED-EB80-46BC-223C-48637780D0CA}"/>
          </ac:picMkLst>
        </pc:picChg>
      </pc:sldChg>
      <pc:sldChg chg="addSp delSp modSp new del mod setBg">
        <pc:chgData name="Azeb Adera" userId="63de9313a83411bc" providerId="LiveId" clId="{172C0B80-2419-4825-9837-98C45C092A49}" dt="2023-10-21T22:47:30.397" v="6004" actId="2696"/>
        <pc:sldMkLst>
          <pc:docMk/>
          <pc:sldMk cId="1859958813" sldId="275"/>
        </pc:sldMkLst>
        <pc:spChg chg="add mod ord">
          <ac:chgData name="Azeb Adera" userId="63de9313a83411bc" providerId="LiveId" clId="{172C0B80-2419-4825-9837-98C45C092A49}" dt="2023-10-21T21:45:43.032" v="5811" actId="20577"/>
          <ac:spMkLst>
            <pc:docMk/>
            <pc:sldMk cId="1859958813" sldId="275"/>
            <ac:spMk id="3" creationId="{B2DE7BAA-7DDD-29E0-6095-3DD8D9C58F20}"/>
          </ac:spMkLst>
        </pc:spChg>
        <pc:spChg chg="add del">
          <ac:chgData name="Azeb Adera" userId="63de9313a83411bc" providerId="LiveId" clId="{172C0B80-2419-4825-9837-98C45C092A49}" dt="2023-10-21T21:23:12.797" v="5766" actId="26606"/>
          <ac:spMkLst>
            <pc:docMk/>
            <pc:sldMk cId="1859958813" sldId="275"/>
            <ac:spMk id="9" creationId="{04812C46-200A-4DEB-A05E-3ED6C68C2387}"/>
          </ac:spMkLst>
        </pc:spChg>
        <pc:spChg chg="add del">
          <ac:chgData name="Azeb Adera" userId="63de9313a83411bc" providerId="LiveId" clId="{172C0B80-2419-4825-9837-98C45C092A49}" dt="2023-10-21T21:23:12.797" v="5766" actId="26606"/>
          <ac:spMkLst>
            <pc:docMk/>
            <pc:sldMk cId="1859958813" sldId="275"/>
            <ac:spMk id="11" creationId="{D1EA859B-E555-4109-94F3-6700E046E008}"/>
          </ac:spMkLst>
        </pc:spChg>
        <pc:spChg chg="add del">
          <ac:chgData name="Azeb Adera" userId="63de9313a83411bc" providerId="LiveId" clId="{172C0B80-2419-4825-9837-98C45C092A49}" dt="2023-10-21T21:23:48.031" v="5776" actId="26606"/>
          <ac:spMkLst>
            <pc:docMk/>
            <pc:sldMk cId="1859958813" sldId="275"/>
            <ac:spMk id="13" creationId="{F13C74B1-5B17-4795-BED0-7140497B445A}"/>
          </ac:spMkLst>
        </pc:spChg>
        <pc:spChg chg="add del">
          <ac:chgData name="Azeb Adera" userId="63de9313a83411bc" providerId="LiveId" clId="{172C0B80-2419-4825-9837-98C45C092A49}" dt="2023-10-21T21:23:48.031" v="5776" actId="26606"/>
          <ac:spMkLst>
            <pc:docMk/>
            <pc:sldMk cId="1859958813" sldId="275"/>
            <ac:spMk id="14" creationId="{D4974D33-8DC5-464E-8C6D-BE58F0669C17}"/>
          </ac:spMkLst>
        </pc:spChg>
        <pc:spChg chg="add">
          <ac:chgData name="Azeb Adera" userId="63de9313a83411bc" providerId="LiveId" clId="{172C0B80-2419-4825-9837-98C45C092A49}" dt="2023-10-21T21:23:48.031" v="5776" actId="26606"/>
          <ac:spMkLst>
            <pc:docMk/>
            <pc:sldMk cId="1859958813" sldId="275"/>
            <ac:spMk id="20" creationId="{04812C46-200A-4DEB-A05E-3ED6C68C2387}"/>
          </ac:spMkLst>
        </pc:spChg>
        <pc:spChg chg="add">
          <ac:chgData name="Azeb Adera" userId="63de9313a83411bc" providerId="LiveId" clId="{172C0B80-2419-4825-9837-98C45C092A49}" dt="2023-10-21T21:23:48.031" v="5776" actId="26606"/>
          <ac:spMkLst>
            <pc:docMk/>
            <pc:sldMk cId="1859958813" sldId="275"/>
            <ac:spMk id="22" creationId="{D1EA859B-E555-4109-94F3-6700E046E008}"/>
          </ac:spMkLst>
        </pc:spChg>
        <pc:picChg chg="add del">
          <ac:chgData name="Azeb Adera" userId="63de9313a83411bc" providerId="LiveId" clId="{172C0B80-2419-4825-9837-98C45C092A49}" dt="2023-10-21T21:23:12.797" v="5766" actId="26606"/>
          <ac:picMkLst>
            <pc:docMk/>
            <pc:sldMk cId="1859958813" sldId="275"/>
            <ac:picMk id="5" creationId="{BAFCAEE3-2138-2504-603F-12D588DF1E88}"/>
          </ac:picMkLst>
        </pc:picChg>
        <pc:picChg chg="add mod">
          <ac:chgData name="Azeb Adera" userId="63de9313a83411bc" providerId="LiveId" clId="{172C0B80-2419-4825-9837-98C45C092A49}" dt="2023-10-21T21:25:07.631" v="5787" actId="14100"/>
          <ac:picMkLst>
            <pc:docMk/>
            <pc:sldMk cId="1859958813" sldId="275"/>
            <ac:picMk id="15" creationId="{1E55B9EC-AA92-6AF1-9302-E46AEE2B1F54}"/>
          </ac:picMkLst>
        </pc:picChg>
      </pc:sldChg>
      <pc:sldChg chg="addSp delSp modSp new mod setBg">
        <pc:chgData name="Azeb Adera" userId="63de9313a83411bc" providerId="LiveId" clId="{172C0B80-2419-4825-9837-98C45C092A49}" dt="2023-10-22T15:05:52.888" v="6559" actId="113"/>
        <pc:sldMkLst>
          <pc:docMk/>
          <pc:sldMk cId="2365385990" sldId="275"/>
        </pc:sldMkLst>
        <pc:spChg chg="mod">
          <ac:chgData name="Azeb Adera" userId="63de9313a83411bc" providerId="LiveId" clId="{172C0B80-2419-4825-9837-98C45C092A49}" dt="2023-10-22T15:05:52.888" v="6559" actId="113"/>
          <ac:spMkLst>
            <pc:docMk/>
            <pc:sldMk cId="2365385990" sldId="275"/>
            <ac:spMk id="2" creationId="{C5EEB7B9-EAB5-E87B-2B45-6A4169B18993}"/>
          </ac:spMkLst>
        </pc:spChg>
        <pc:spChg chg="add mod">
          <ac:chgData name="Azeb Adera" userId="63de9313a83411bc" providerId="LiveId" clId="{172C0B80-2419-4825-9837-98C45C092A49}" dt="2023-10-22T15:02:25.264" v="6469" actId="14100"/>
          <ac:spMkLst>
            <pc:docMk/>
            <pc:sldMk cId="2365385990" sldId="275"/>
            <ac:spMk id="4" creationId="{40843AED-1FD4-ED84-830B-802796F13E05}"/>
          </ac:spMkLst>
        </pc:spChg>
        <pc:spChg chg="add mod">
          <ac:chgData name="Azeb Adera" userId="63de9313a83411bc" providerId="LiveId" clId="{172C0B80-2419-4825-9837-98C45C092A49}" dt="2023-10-22T15:03:25.691" v="6481" actId="14100"/>
          <ac:spMkLst>
            <pc:docMk/>
            <pc:sldMk cId="2365385990" sldId="275"/>
            <ac:spMk id="5" creationId="{C3716179-7FDF-7EC9-B7B1-4547B6C55B11}"/>
          </ac:spMkLst>
        </pc:spChg>
        <pc:spChg chg="add mod">
          <ac:chgData name="Azeb Adera" userId="63de9313a83411bc" providerId="LiveId" clId="{172C0B80-2419-4825-9837-98C45C092A49}" dt="2023-10-22T15:03:39.223" v="6483" actId="14100"/>
          <ac:spMkLst>
            <pc:docMk/>
            <pc:sldMk cId="2365385990" sldId="275"/>
            <ac:spMk id="6" creationId="{3413EA5D-236E-1553-DC13-71226E094726}"/>
          </ac:spMkLst>
        </pc:spChg>
        <pc:spChg chg="add del">
          <ac:chgData name="Azeb Adera" userId="63de9313a83411bc" providerId="LiveId" clId="{172C0B80-2419-4825-9837-98C45C092A49}" dt="2023-10-22T14:59:57.561" v="6456" actId="26606"/>
          <ac:spMkLst>
            <pc:docMk/>
            <pc:sldMk cId="2365385990" sldId="275"/>
            <ac:spMk id="12" creationId="{B65C0385-5E30-4D2E-AF9F-4639659D34E9}"/>
          </ac:spMkLst>
        </pc:spChg>
        <pc:spChg chg="add del">
          <ac:chgData name="Azeb Adera" userId="63de9313a83411bc" providerId="LiveId" clId="{172C0B80-2419-4825-9837-98C45C092A49}" dt="2023-10-22T14:59:57.561" v="6456" actId="26606"/>
          <ac:spMkLst>
            <pc:docMk/>
            <pc:sldMk cId="2365385990" sldId="275"/>
            <ac:spMk id="14" creationId="{E335820B-3A29-42C5-AA8D-10ECA43CD985}"/>
          </ac:spMkLst>
        </pc:spChg>
        <pc:spChg chg="add del">
          <ac:chgData name="Azeb Adera" userId="63de9313a83411bc" providerId="LiveId" clId="{172C0B80-2419-4825-9837-98C45C092A49}" dt="2023-10-22T15:00:00.089" v="6458" actId="26606"/>
          <ac:spMkLst>
            <pc:docMk/>
            <pc:sldMk cId="2365385990" sldId="275"/>
            <ac:spMk id="16" creationId="{F0C518C2-0AA4-470C-87B9-9CBF428FBA25}"/>
          </ac:spMkLst>
        </pc:spChg>
        <pc:spChg chg="add del">
          <ac:chgData name="Azeb Adera" userId="63de9313a83411bc" providerId="LiveId" clId="{172C0B80-2419-4825-9837-98C45C092A49}" dt="2023-10-22T15:00:00.089" v="6458" actId="26606"/>
          <ac:spMkLst>
            <pc:docMk/>
            <pc:sldMk cId="2365385990" sldId="275"/>
            <ac:spMk id="17" creationId="{04C21BAE-6866-4C7A-A7EC-C1B2E572D5BE}"/>
          </ac:spMkLst>
        </pc:spChg>
        <pc:spChg chg="add del">
          <ac:chgData name="Azeb Adera" userId="63de9313a83411bc" providerId="LiveId" clId="{172C0B80-2419-4825-9837-98C45C092A49}" dt="2023-10-22T15:00:00.089" v="6458" actId="26606"/>
          <ac:spMkLst>
            <pc:docMk/>
            <pc:sldMk cId="2365385990" sldId="275"/>
            <ac:spMk id="19" creationId="{7E7D0C94-08B4-48AE-8813-CC4D60294F42}"/>
          </ac:spMkLst>
        </pc:spChg>
        <pc:spChg chg="add del">
          <ac:chgData name="Azeb Adera" userId="63de9313a83411bc" providerId="LiveId" clId="{172C0B80-2419-4825-9837-98C45C092A49}" dt="2023-10-22T15:00:09.051" v="6460" actId="26606"/>
          <ac:spMkLst>
            <pc:docMk/>
            <pc:sldMk cId="2365385990" sldId="275"/>
            <ac:spMk id="21" creationId="{B210AC1D-4063-4C6E-9528-FA9C4C0C18E6}"/>
          </ac:spMkLst>
        </pc:spChg>
        <pc:spChg chg="add del">
          <ac:chgData name="Azeb Adera" userId="63de9313a83411bc" providerId="LiveId" clId="{172C0B80-2419-4825-9837-98C45C092A49}" dt="2023-10-22T15:00:09.051" v="6460" actId="26606"/>
          <ac:spMkLst>
            <pc:docMk/>
            <pc:sldMk cId="2365385990" sldId="275"/>
            <ac:spMk id="22" creationId="{02F8C595-E68C-4306-AED8-DC7826A0A506}"/>
          </ac:spMkLst>
        </pc:spChg>
        <pc:spChg chg="add">
          <ac:chgData name="Azeb Adera" userId="63de9313a83411bc" providerId="LiveId" clId="{172C0B80-2419-4825-9837-98C45C092A49}" dt="2023-10-22T15:00:09.154" v="6461" actId="26606"/>
          <ac:spMkLst>
            <pc:docMk/>
            <pc:sldMk cId="2365385990" sldId="275"/>
            <ac:spMk id="25" creationId="{B65C0385-5E30-4D2E-AF9F-4639659D34E9}"/>
          </ac:spMkLst>
        </pc:spChg>
        <pc:spChg chg="add">
          <ac:chgData name="Azeb Adera" userId="63de9313a83411bc" providerId="LiveId" clId="{172C0B80-2419-4825-9837-98C45C092A49}" dt="2023-10-22T15:00:09.154" v="6461" actId="26606"/>
          <ac:spMkLst>
            <pc:docMk/>
            <pc:sldMk cId="2365385990" sldId="275"/>
            <ac:spMk id="27" creationId="{E335820B-3A29-42C5-AA8D-10ECA43CD985}"/>
          </ac:spMkLst>
        </pc:spChg>
        <pc:picChg chg="add del">
          <ac:chgData name="Azeb Adera" userId="63de9313a83411bc" providerId="LiveId" clId="{172C0B80-2419-4825-9837-98C45C092A49}" dt="2023-10-22T14:59:57.561" v="6456" actId="26606"/>
          <ac:picMkLst>
            <pc:docMk/>
            <pc:sldMk cId="2365385990" sldId="275"/>
            <ac:picMk id="8" creationId="{FC75F08C-4D31-B02E-E910-EDC11987D1E0}"/>
          </ac:picMkLst>
        </pc:picChg>
        <pc:picChg chg="add del">
          <ac:chgData name="Azeb Adera" userId="63de9313a83411bc" providerId="LiveId" clId="{172C0B80-2419-4825-9837-98C45C092A49}" dt="2023-10-22T15:00:00.089" v="6458" actId="26606"/>
          <ac:picMkLst>
            <pc:docMk/>
            <pc:sldMk cId="2365385990" sldId="275"/>
            <ac:picMk id="18" creationId="{B1BF5268-4580-AA08-2E79-8D27EA013F74}"/>
          </ac:picMkLst>
        </pc:picChg>
        <pc:picChg chg="add del">
          <ac:chgData name="Azeb Adera" userId="63de9313a83411bc" providerId="LiveId" clId="{172C0B80-2419-4825-9837-98C45C092A49}" dt="2023-10-22T15:00:09.051" v="6460" actId="26606"/>
          <ac:picMkLst>
            <pc:docMk/>
            <pc:sldMk cId="2365385990" sldId="275"/>
            <ac:picMk id="23" creationId="{6675DECF-3BEF-E223-740E-4610EAE173A8}"/>
          </ac:picMkLst>
        </pc:picChg>
        <pc:picChg chg="add">
          <ac:chgData name="Azeb Adera" userId="63de9313a83411bc" providerId="LiveId" clId="{172C0B80-2419-4825-9837-98C45C092A49}" dt="2023-10-22T15:00:09.154" v="6461" actId="26606"/>
          <ac:picMkLst>
            <pc:docMk/>
            <pc:sldMk cId="2365385990" sldId="275"/>
            <ac:picMk id="26" creationId="{FC75F08C-4D31-B02E-E910-EDC11987D1E0}"/>
          </ac:picMkLst>
        </pc:picChg>
      </pc:sldChg>
      <pc:sldChg chg="addSp modSp new mod ord">
        <pc:chgData name="Azeb Adera" userId="63de9313a83411bc" providerId="LiveId" clId="{172C0B80-2419-4825-9837-98C45C092A49}" dt="2023-10-22T20:10:48.647" v="7429" actId="255"/>
        <pc:sldMkLst>
          <pc:docMk/>
          <pc:sldMk cId="1377863844" sldId="276"/>
        </pc:sldMkLst>
        <pc:spChg chg="mod">
          <ac:chgData name="Azeb Adera" userId="63de9313a83411bc" providerId="LiveId" clId="{172C0B80-2419-4825-9837-98C45C092A49}" dt="2023-10-22T15:56:03.101" v="6915" actId="207"/>
          <ac:spMkLst>
            <pc:docMk/>
            <pc:sldMk cId="1377863844" sldId="276"/>
            <ac:spMk id="2" creationId="{1A55B579-6AC3-6452-132D-7D1A60A97151}"/>
          </ac:spMkLst>
        </pc:spChg>
        <pc:spChg chg="add mod">
          <ac:chgData name="Azeb Adera" userId="63de9313a83411bc" providerId="LiveId" clId="{172C0B80-2419-4825-9837-98C45C092A49}" dt="2023-10-22T20:10:48.647" v="7429" actId="255"/>
          <ac:spMkLst>
            <pc:docMk/>
            <pc:sldMk cId="1377863844" sldId="276"/>
            <ac:spMk id="4" creationId="{6C32896F-D5C1-DBAE-9543-7D3CAF8EE483}"/>
          </ac:spMkLst>
        </pc:spChg>
      </pc:sldChg>
      <pc:sldChg chg="new del">
        <pc:chgData name="Azeb Adera" userId="63de9313a83411bc" providerId="LiveId" clId="{172C0B80-2419-4825-9837-98C45C092A49}" dt="2023-10-22T16:19:38.301" v="6941" actId="2696"/>
        <pc:sldMkLst>
          <pc:docMk/>
          <pc:sldMk cId="1061169736" sldId="277"/>
        </pc:sldMkLst>
      </pc:sldChg>
      <pc:sldChg chg="new del">
        <pc:chgData name="Azeb Adera" userId="63de9313a83411bc" providerId="LiveId" clId="{172C0B80-2419-4825-9837-98C45C092A49}" dt="2023-10-22T16:20:00.323" v="6945" actId="2696"/>
        <pc:sldMkLst>
          <pc:docMk/>
          <pc:sldMk cId="3199204664" sldId="277"/>
        </pc:sldMkLst>
      </pc:sldChg>
      <pc:sldChg chg="modSp new del mod">
        <pc:chgData name="Azeb Adera" userId="63de9313a83411bc" providerId="LiveId" clId="{172C0B80-2419-4825-9837-98C45C092A49}" dt="2023-10-22T16:20:51.029" v="6954" actId="2696"/>
        <pc:sldMkLst>
          <pc:docMk/>
          <pc:sldMk cId="3249846718" sldId="277"/>
        </pc:sldMkLst>
        <pc:spChg chg="mod">
          <ac:chgData name="Azeb Adera" userId="63de9313a83411bc" providerId="LiveId" clId="{172C0B80-2419-4825-9837-98C45C092A49}" dt="2023-10-22T16:20:28.170" v="6951" actId="27636"/>
          <ac:spMkLst>
            <pc:docMk/>
            <pc:sldMk cId="3249846718" sldId="277"/>
            <ac:spMk id="2" creationId="{E8664584-AD33-1265-405E-537FC0E8799F}"/>
          </ac:spMkLst>
        </pc:spChg>
      </pc:sldChg>
      <pc:sldChg chg="new del">
        <pc:chgData name="Azeb Adera" userId="63de9313a83411bc" providerId="LiveId" clId="{172C0B80-2419-4825-9837-98C45C092A49}" dt="2023-10-22T16:20:04.225" v="6946" actId="2696"/>
        <pc:sldMkLst>
          <pc:docMk/>
          <pc:sldMk cId="768752233" sldId="278"/>
        </pc:sldMkLst>
      </pc:sldChg>
      <pc:sldChg chg="new del">
        <pc:chgData name="Azeb Adera" userId="63de9313a83411bc" providerId="LiveId" clId="{172C0B80-2419-4825-9837-98C45C092A49}" dt="2023-10-22T16:20:55.421" v="6955" actId="2696"/>
        <pc:sldMkLst>
          <pc:docMk/>
          <pc:sldMk cId="3609698441" sldId="278"/>
        </pc:sldMkLst>
      </pc:sldChg>
      <pc:sldChg chg="new del">
        <pc:chgData name="Azeb Adera" userId="63de9313a83411bc" providerId="LiveId" clId="{172C0B80-2419-4825-9837-98C45C092A49}" dt="2023-10-22T16:20:10.649" v="6947" actId="2696"/>
        <pc:sldMkLst>
          <pc:docMk/>
          <pc:sldMk cId="1845662240" sldId="279"/>
        </pc:sldMkLst>
      </pc:sldChg>
      <pc:sldChg chg="addSp modSp new mod">
        <pc:chgData name="Azeb Adera" userId="63de9313a83411bc" providerId="LiveId" clId="{172C0B80-2419-4825-9837-98C45C092A49}" dt="2023-10-22T19:49:12.701" v="7304"/>
        <pc:sldMkLst>
          <pc:docMk/>
          <pc:sldMk cId="2646777602" sldId="279"/>
        </pc:sldMkLst>
        <pc:spChg chg="add mod">
          <ac:chgData name="Azeb Adera" userId="63de9313a83411bc" providerId="LiveId" clId="{172C0B80-2419-4825-9837-98C45C092A49}" dt="2023-10-22T19:49:12.701" v="7304"/>
          <ac:spMkLst>
            <pc:docMk/>
            <pc:sldMk cId="2646777602" sldId="279"/>
            <ac:spMk id="3" creationId="{521105CE-95E9-61EB-E8FD-4027EE74B25D}"/>
          </ac:spMkLst>
        </pc:spChg>
      </pc:sldChg>
      <pc:sldChg chg="addSp modSp new mod setBg">
        <pc:chgData name="Azeb Adera" userId="63de9313a83411bc" providerId="LiveId" clId="{172C0B80-2419-4825-9837-98C45C092A49}" dt="2023-10-22T17:55:43.612" v="7026" actId="207"/>
        <pc:sldMkLst>
          <pc:docMk/>
          <pc:sldMk cId="1506351314" sldId="280"/>
        </pc:sldMkLst>
        <pc:spChg chg="add mod">
          <ac:chgData name="Azeb Adera" userId="63de9313a83411bc" providerId="LiveId" clId="{172C0B80-2419-4825-9837-98C45C092A49}" dt="2023-10-22T17:55:43.612" v="7026" actId="207"/>
          <ac:spMkLst>
            <pc:docMk/>
            <pc:sldMk cId="1506351314" sldId="280"/>
            <ac:spMk id="3" creationId="{7C016ED8-2A9C-4BB2-6D7F-978CCBFD2819}"/>
          </ac:spMkLst>
        </pc:spChg>
        <pc:spChg chg="add">
          <ac:chgData name="Azeb Adera" userId="63de9313a83411bc" providerId="LiveId" clId="{172C0B80-2419-4825-9837-98C45C092A49}" dt="2023-10-22T17:55:20.705" v="7014" actId="26606"/>
          <ac:spMkLst>
            <pc:docMk/>
            <pc:sldMk cId="1506351314" sldId="280"/>
            <ac:spMk id="9" creationId="{04812C46-200A-4DEB-A05E-3ED6C68C2387}"/>
          </ac:spMkLst>
        </pc:spChg>
        <pc:spChg chg="add">
          <ac:chgData name="Azeb Adera" userId="63de9313a83411bc" providerId="LiveId" clId="{172C0B80-2419-4825-9837-98C45C092A49}" dt="2023-10-22T17:55:20.705" v="7014" actId="26606"/>
          <ac:spMkLst>
            <pc:docMk/>
            <pc:sldMk cId="1506351314" sldId="280"/>
            <ac:spMk id="11" creationId="{D1EA859B-E555-4109-94F3-6700E046E008}"/>
          </ac:spMkLst>
        </pc:spChg>
        <pc:picChg chg="add">
          <ac:chgData name="Azeb Adera" userId="63de9313a83411bc" providerId="LiveId" clId="{172C0B80-2419-4825-9837-98C45C092A49}" dt="2023-10-22T17:55:20.705" v="7014" actId="26606"/>
          <ac:picMkLst>
            <pc:docMk/>
            <pc:sldMk cId="1506351314" sldId="280"/>
            <ac:picMk id="5" creationId="{721C2D8C-7548-147C-8125-11DA74332C26}"/>
          </ac:picMkLst>
        </pc:picChg>
      </pc:sldChg>
      <pc:sldChg chg="addSp modSp new mod">
        <pc:chgData name="Azeb Adera" userId="63de9313a83411bc" providerId="LiveId" clId="{172C0B80-2419-4825-9837-98C45C092A49}" dt="2023-10-22T18:52:36.983" v="7162"/>
        <pc:sldMkLst>
          <pc:docMk/>
          <pc:sldMk cId="1325601123" sldId="281"/>
        </pc:sldMkLst>
        <pc:spChg chg="add mod">
          <ac:chgData name="Azeb Adera" userId="63de9313a83411bc" providerId="LiveId" clId="{172C0B80-2419-4825-9837-98C45C092A49}" dt="2023-10-22T18:52:36.983" v="7162"/>
          <ac:spMkLst>
            <pc:docMk/>
            <pc:sldMk cId="1325601123" sldId="281"/>
            <ac:spMk id="3" creationId="{98DC1E75-F851-909B-81AE-A744436A1A97}"/>
          </ac:spMkLst>
        </pc:spChg>
      </pc:sldChg>
      <pc:sldChg chg="addSp modSp new mod">
        <pc:chgData name="Azeb Adera" userId="63de9313a83411bc" providerId="LiveId" clId="{172C0B80-2419-4825-9837-98C45C092A49}" dt="2023-10-22T20:11:28.549" v="7432" actId="13926"/>
        <pc:sldMkLst>
          <pc:docMk/>
          <pc:sldMk cId="248984206" sldId="282"/>
        </pc:sldMkLst>
        <pc:spChg chg="add mod">
          <ac:chgData name="Azeb Adera" userId="63de9313a83411bc" providerId="LiveId" clId="{172C0B80-2419-4825-9837-98C45C092A49}" dt="2023-10-22T20:05:55.220" v="7422" actId="14100"/>
          <ac:spMkLst>
            <pc:docMk/>
            <pc:sldMk cId="248984206" sldId="282"/>
            <ac:spMk id="3" creationId="{A3941DD6-CBFA-F464-DB5C-B34218A8E7F5}"/>
          </ac:spMkLst>
        </pc:spChg>
        <pc:spChg chg="add mod">
          <ac:chgData name="Azeb Adera" userId="63de9313a83411bc" providerId="LiveId" clId="{172C0B80-2419-4825-9837-98C45C092A49}" dt="2023-10-22T20:11:28.549" v="7432" actId="13926"/>
          <ac:spMkLst>
            <pc:docMk/>
            <pc:sldMk cId="248984206" sldId="282"/>
            <ac:spMk id="5" creationId="{73FD4543-3FCD-17B6-73E4-B51189D1F736}"/>
          </ac:spMkLst>
        </pc:spChg>
        <pc:picChg chg="add mod">
          <ac:chgData name="Azeb Adera" userId="63de9313a83411bc" providerId="LiveId" clId="{172C0B80-2419-4825-9837-98C45C092A49}" dt="2023-10-22T20:05:11.426" v="7417" actId="14100"/>
          <ac:picMkLst>
            <pc:docMk/>
            <pc:sldMk cId="248984206" sldId="282"/>
            <ac:picMk id="1026" creationId="{91A58DA5-A7CA-A337-47DB-A3E01D7BD728}"/>
          </ac:picMkLst>
        </pc:pic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1.svg"/><Relationship Id="rId13" Type="http://schemas.openxmlformats.org/officeDocument/2006/relationships/image" Target="../media/image26.png"/><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sv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 Id="rId1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CE31E8-60AB-4664-B83E-CACDD18557B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67DDF11-EDF4-4CB3-8DAE-91CEABF49410}">
      <dgm:prSet custT="1"/>
      <dgm:spPr/>
      <dgm:t>
        <a:bodyPr/>
        <a:lstStyle/>
        <a:p>
          <a:r>
            <a:rPr lang="en-US" sz="1400" b="1" i="1" u="sng"/>
            <a:t>The Role and Importance of Quality Service, Hospitality, and Guest Services in the Hospitality Industry</a:t>
          </a:r>
          <a:endParaRPr lang="en-US" sz="1400" b="1" dirty="0"/>
        </a:p>
      </dgm:t>
    </dgm:pt>
    <dgm:pt modelId="{EACB598C-D638-4489-B7FA-D0682551FBE7}" type="parTrans" cxnId="{D2593B6A-A1C3-4C73-BF3E-E3C0E86D6729}">
      <dgm:prSet/>
      <dgm:spPr/>
      <dgm:t>
        <a:bodyPr/>
        <a:lstStyle/>
        <a:p>
          <a:endParaRPr lang="en-US"/>
        </a:p>
      </dgm:t>
    </dgm:pt>
    <dgm:pt modelId="{C33F044A-C010-4057-B7D7-C1F64E410630}" type="sibTrans" cxnId="{D2593B6A-A1C3-4C73-BF3E-E3C0E86D6729}">
      <dgm:prSet/>
      <dgm:spPr/>
      <dgm:t>
        <a:bodyPr/>
        <a:lstStyle/>
        <a:p>
          <a:endParaRPr lang="en-US"/>
        </a:p>
      </dgm:t>
    </dgm:pt>
    <dgm:pt modelId="{E35E38C1-3AB2-4052-BAED-43659B4BBE9F}">
      <dgm:prSet custT="1"/>
      <dgm:spPr/>
      <dgm:t>
        <a:bodyPr/>
        <a:lstStyle/>
        <a:p>
          <a:r>
            <a:rPr lang="en-US" sz="1000" b="1"/>
            <a:t>1</a:t>
          </a:r>
          <a:r>
            <a:rPr lang="en-US" sz="1400" b="1"/>
            <a:t>. </a:t>
          </a:r>
          <a:r>
            <a:rPr lang="en-US" sz="1400" b="1">
              <a:latin typeface="Times New Roman" panose="02020603050405020304" pitchFamily="18" charset="0"/>
              <a:cs typeface="Times New Roman" panose="02020603050405020304" pitchFamily="18" charset="0"/>
            </a:rPr>
            <a:t>Introduction to Conrad Hotel</a:t>
          </a:r>
          <a:endParaRPr lang="en-US" sz="1200" dirty="0">
            <a:latin typeface="Times New Roman" panose="02020603050405020304" pitchFamily="18" charset="0"/>
            <a:cs typeface="Times New Roman" panose="02020603050405020304" pitchFamily="18" charset="0"/>
          </a:endParaRPr>
        </a:p>
      </dgm:t>
    </dgm:pt>
    <dgm:pt modelId="{AF6FB4B7-C201-43D4-834C-C6E1F3C7CFED}" type="parTrans" cxnId="{7EAD2395-AB53-4F61-BBED-F84567B815A4}">
      <dgm:prSet/>
      <dgm:spPr/>
      <dgm:t>
        <a:bodyPr/>
        <a:lstStyle/>
        <a:p>
          <a:endParaRPr lang="en-US"/>
        </a:p>
      </dgm:t>
    </dgm:pt>
    <dgm:pt modelId="{162C5C2F-3635-4EF7-94B2-87FB1E57D657}" type="sibTrans" cxnId="{7EAD2395-AB53-4F61-BBED-F84567B815A4}">
      <dgm:prSet/>
      <dgm:spPr/>
      <dgm:t>
        <a:bodyPr/>
        <a:lstStyle/>
        <a:p>
          <a:endParaRPr lang="en-US"/>
        </a:p>
      </dgm:t>
    </dgm:pt>
    <dgm:pt modelId="{4F34059D-F4B0-4090-8980-4CF157F985CB}">
      <dgm:prSet custT="1"/>
      <dgm:spPr/>
      <dgm:t>
        <a:bodyPr/>
        <a:lstStyle/>
        <a:p>
          <a:r>
            <a:rPr lang="en-US" sz="1400" b="1" dirty="0">
              <a:latin typeface="Times New Roman" panose="02020603050405020304" pitchFamily="18" charset="0"/>
              <a:cs typeface="Times New Roman" panose="02020603050405020304" pitchFamily="18" charset="0"/>
            </a:rPr>
            <a:t>1.1 Brief overview of Conrad Hotel</a:t>
          </a:r>
          <a:endParaRPr lang="en-US" sz="1400" dirty="0">
            <a:latin typeface="Times New Roman" panose="02020603050405020304" pitchFamily="18" charset="0"/>
            <a:cs typeface="Times New Roman" panose="02020603050405020304" pitchFamily="18" charset="0"/>
          </a:endParaRPr>
        </a:p>
      </dgm:t>
    </dgm:pt>
    <dgm:pt modelId="{63CB9113-4C5A-4DA4-88AC-A508E6E91C93}" type="parTrans" cxnId="{DFE8A538-9C05-4CAA-9246-41B84510FC2A}">
      <dgm:prSet/>
      <dgm:spPr/>
      <dgm:t>
        <a:bodyPr/>
        <a:lstStyle/>
        <a:p>
          <a:endParaRPr lang="en-US"/>
        </a:p>
      </dgm:t>
    </dgm:pt>
    <dgm:pt modelId="{651F166D-B4F3-45F8-9FF0-750DF624C7D2}" type="sibTrans" cxnId="{DFE8A538-9C05-4CAA-9246-41B84510FC2A}">
      <dgm:prSet/>
      <dgm:spPr/>
      <dgm:t>
        <a:bodyPr/>
        <a:lstStyle/>
        <a:p>
          <a:endParaRPr lang="en-US"/>
        </a:p>
      </dgm:t>
    </dgm:pt>
    <dgm:pt modelId="{C858A251-3ABD-4F4D-AB8B-96F89C64A0C8}">
      <dgm:prSet custT="1"/>
      <dgm:spPr/>
      <dgm:t>
        <a:bodyPr/>
        <a:lstStyle/>
        <a:p>
          <a:r>
            <a:rPr lang="en-US" sz="1000" b="1"/>
            <a:t>2</a:t>
          </a:r>
          <a:r>
            <a:rPr lang="en-US" sz="1400" b="1">
              <a:latin typeface="Times New Roman" panose="02020603050405020304" pitchFamily="18" charset="0"/>
              <a:cs typeface="Times New Roman" panose="02020603050405020304" pitchFamily="18" charset="0"/>
            </a:rPr>
            <a:t>. Understanding the Hotel's Main Target  Consumers</a:t>
          </a:r>
          <a:endParaRPr lang="en-US" sz="1200" dirty="0">
            <a:latin typeface="Times New Roman" panose="02020603050405020304" pitchFamily="18" charset="0"/>
            <a:cs typeface="Times New Roman" panose="02020603050405020304" pitchFamily="18" charset="0"/>
          </a:endParaRPr>
        </a:p>
      </dgm:t>
    </dgm:pt>
    <dgm:pt modelId="{1D3CE220-9707-45CD-9A9A-F309018233B2}" type="parTrans" cxnId="{DC3D9FA2-6ACE-4E43-8183-F026624CE8E0}">
      <dgm:prSet/>
      <dgm:spPr/>
      <dgm:t>
        <a:bodyPr/>
        <a:lstStyle/>
        <a:p>
          <a:endParaRPr lang="en-US"/>
        </a:p>
      </dgm:t>
    </dgm:pt>
    <dgm:pt modelId="{2B5DC629-B052-41AC-9268-155C4747859D}" type="sibTrans" cxnId="{DC3D9FA2-6ACE-4E43-8183-F026624CE8E0}">
      <dgm:prSet/>
      <dgm:spPr/>
      <dgm:t>
        <a:bodyPr/>
        <a:lstStyle/>
        <a:p>
          <a:endParaRPr lang="en-US"/>
        </a:p>
      </dgm:t>
    </dgm:pt>
    <dgm:pt modelId="{2630B66D-88EA-4C7F-A426-0A62BF70F7D4}">
      <dgm:prSet custT="1"/>
      <dgm:spPr/>
      <dgm:t>
        <a:bodyPr/>
        <a:lstStyle/>
        <a:p>
          <a:r>
            <a:rPr lang="en-US" sz="1400" b="1">
              <a:latin typeface="Times New Roman" panose="02020603050405020304" pitchFamily="18" charset="0"/>
              <a:cs typeface="Times New Roman" panose="02020603050405020304" pitchFamily="18" charset="0"/>
            </a:rPr>
            <a:t>2.1 The </a:t>
          </a:r>
          <a:r>
            <a:rPr lang="en-GB" sz="1400" b="1">
              <a:latin typeface="Times New Roman" panose="02020603050405020304" pitchFamily="18" charset="0"/>
              <a:cs typeface="Times New Roman" panose="02020603050405020304" pitchFamily="18" charset="0"/>
            </a:rPr>
            <a:t>Conrad Hotel's main consumer group and Reason why they appealing </a:t>
          </a:r>
          <a:endParaRPr lang="en-US" sz="1400" dirty="0">
            <a:latin typeface="Times New Roman" panose="02020603050405020304" pitchFamily="18" charset="0"/>
            <a:cs typeface="Times New Roman" panose="02020603050405020304" pitchFamily="18" charset="0"/>
          </a:endParaRPr>
        </a:p>
      </dgm:t>
    </dgm:pt>
    <dgm:pt modelId="{AFB413AF-6F04-4E24-A37C-30D28F84688E}" type="parTrans" cxnId="{D79984BA-FFF7-43C9-8277-B4A5A9768DD0}">
      <dgm:prSet/>
      <dgm:spPr/>
      <dgm:t>
        <a:bodyPr/>
        <a:lstStyle/>
        <a:p>
          <a:endParaRPr lang="en-US"/>
        </a:p>
      </dgm:t>
    </dgm:pt>
    <dgm:pt modelId="{582FE415-728A-41A4-BBDF-38188D164A47}" type="sibTrans" cxnId="{D79984BA-FFF7-43C9-8277-B4A5A9768DD0}">
      <dgm:prSet/>
      <dgm:spPr/>
      <dgm:t>
        <a:bodyPr/>
        <a:lstStyle/>
        <a:p>
          <a:endParaRPr lang="en-US"/>
        </a:p>
      </dgm:t>
    </dgm:pt>
    <dgm:pt modelId="{16677062-31B4-4E30-AFFE-10F90848ABF6}">
      <dgm:prSet/>
      <dgm:spPr/>
      <dgm:t>
        <a:bodyPr/>
        <a:lstStyle/>
        <a:p>
          <a:endParaRPr lang="en-US" dirty="0"/>
        </a:p>
      </dgm:t>
    </dgm:pt>
    <dgm:pt modelId="{ECD64CD3-409B-4A68-80C7-56FF4AB25EF8}" type="parTrans" cxnId="{A077B7ED-703B-4113-A4EA-B20188DD56A9}">
      <dgm:prSet/>
      <dgm:spPr/>
      <dgm:t>
        <a:bodyPr/>
        <a:lstStyle/>
        <a:p>
          <a:endParaRPr lang="en-US"/>
        </a:p>
      </dgm:t>
    </dgm:pt>
    <dgm:pt modelId="{2EB33F6F-F9F9-4FB0-9BAB-3870526D908D}" type="sibTrans" cxnId="{A077B7ED-703B-4113-A4EA-B20188DD56A9}">
      <dgm:prSet/>
      <dgm:spPr/>
      <dgm:t>
        <a:bodyPr/>
        <a:lstStyle/>
        <a:p>
          <a:endParaRPr lang="en-US"/>
        </a:p>
      </dgm:t>
    </dgm:pt>
    <dgm:pt modelId="{94864062-510B-4BE4-9B67-8DEA99303C8F}">
      <dgm:prSet custT="1"/>
      <dgm:spPr/>
      <dgm:t>
        <a:bodyPr/>
        <a:lstStyle/>
        <a:p>
          <a:r>
            <a:rPr lang="en-US" sz="1400" b="1"/>
            <a:t>4.1 </a:t>
          </a:r>
          <a:r>
            <a:rPr lang="en-US" sz="1400" b="1">
              <a:latin typeface="Times New Roman" panose="02020603050405020304" pitchFamily="18" charset="0"/>
              <a:cs typeface="Times New Roman" panose="02020603050405020304" pitchFamily="18" charset="0"/>
            </a:rPr>
            <a:t>Role and Function  of Guest Services and Facilities</a:t>
          </a:r>
          <a:endParaRPr lang="en-US" sz="1400" dirty="0">
            <a:latin typeface="Times New Roman" panose="02020603050405020304" pitchFamily="18" charset="0"/>
            <a:cs typeface="Times New Roman" panose="02020603050405020304" pitchFamily="18" charset="0"/>
          </a:endParaRPr>
        </a:p>
      </dgm:t>
    </dgm:pt>
    <dgm:pt modelId="{30541866-C809-4620-9A17-66C2BB626DB5}" type="parTrans" cxnId="{EA55AF33-A2AF-4269-9CDD-98B4C849CA71}">
      <dgm:prSet/>
      <dgm:spPr/>
      <dgm:t>
        <a:bodyPr/>
        <a:lstStyle/>
        <a:p>
          <a:endParaRPr lang="en-US"/>
        </a:p>
      </dgm:t>
    </dgm:pt>
    <dgm:pt modelId="{055C0C1E-CA68-40FE-B423-B2AF422C7833}" type="sibTrans" cxnId="{EA55AF33-A2AF-4269-9CDD-98B4C849CA71}">
      <dgm:prSet/>
      <dgm:spPr/>
      <dgm:t>
        <a:bodyPr/>
        <a:lstStyle/>
        <a:p>
          <a:endParaRPr lang="en-US"/>
        </a:p>
      </dgm:t>
    </dgm:pt>
    <dgm:pt modelId="{EA882B03-633B-4847-8C74-73B85CD7BAA7}">
      <dgm:prSet custT="1"/>
      <dgm:spPr/>
      <dgm:t>
        <a:bodyPr/>
        <a:lstStyle/>
        <a:p>
          <a:r>
            <a:rPr lang="en-US" sz="1000" b="1"/>
            <a:t>4 </a:t>
          </a:r>
          <a:r>
            <a:rPr lang="en-US" sz="1400" b="1">
              <a:latin typeface="Times New Roman" panose="02020603050405020304" pitchFamily="18" charset="0"/>
              <a:cs typeface="Times New Roman" panose="02020603050405020304" pitchFamily="18" charset="0"/>
            </a:rPr>
            <a:t>Defining guest services and facilities in the hospitality industry</a:t>
          </a:r>
          <a:endParaRPr lang="en-US" sz="1200" dirty="0">
            <a:latin typeface="Times New Roman" panose="02020603050405020304" pitchFamily="18" charset="0"/>
            <a:cs typeface="Times New Roman" panose="02020603050405020304" pitchFamily="18" charset="0"/>
          </a:endParaRPr>
        </a:p>
      </dgm:t>
    </dgm:pt>
    <dgm:pt modelId="{60E4F083-EAB6-4220-9D23-068F7CFE83F9}" type="parTrans" cxnId="{A1EF9790-580C-4E9F-9D69-6821E9F9038A}">
      <dgm:prSet/>
      <dgm:spPr/>
      <dgm:t>
        <a:bodyPr/>
        <a:lstStyle/>
        <a:p>
          <a:endParaRPr lang="en-US"/>
        </a:p>
      </dgm:t>
    </dgm:pt>
    <dgm:pt modelId="{E887B485-2DFF-4B8D-8AD3-375FAB73C7BC}" type="sibTrans" cxnId="{A1EF9790-580C-4E9F-9D69-6821E9F9038A}">
      <dgm:prSet/>
      <dgm:spPr/>
      <dgm:t>
        <a:bodyPr/>
        <a:lstStyle/>
        <a:p>
          <a:endParaRPr lang="en-US"/>
        </a:p>
      </dgm:t>
    </dgm:pt>
    <dgm:pt modelId="{4BA6EB22-8F22-4CA1-9519-145A498B3EBD}">
      <dgm:prSet custT="1"/>
      <dgm:spPr/>
      <dgm:t>
        <a:bodyPr/>
        <a:lstStyle/>
        <a:p>
          <a:r>
            <a:rPr lang="en-US" sz="1200" b="1"/>
            <a:t>4.2 </a:t>
          </a:r>
          <a:r>
            <a:rPr lang="en-US" sz="1400" b="1"/>
            <a:t>Exploring the various types of guest services and facilities offered by hotels</a:t>
          </a:r>
          <a:endParaRPr lang="en-US" sz="1200" dirty="0"/>
        </a:p>
      </dgm:t>
    </dgm:pt>
    <dgm:pt modelId="{93170094-09CF-47FD-8D43-DA06A273103F}" type="parTrans" cxnId="{9F3D1998-6929-406C-A111-13FA3EDA30E3}">
      <dgm:prSet/>
      <dgm:spPr/>
      <dgm:t>
        <a:bodyPr/>
        <a:lstStyle/>
        <a:p>
          <a:endParaRPr lang="en-US"/>
        </a:p>
      </dgm:t>
    </dgm:pt>
    <dgm:pt modelId="{AFEA69B2-A7AA-48A9-9DBE-7A1C64509255}" type="sibTrans" cxnId="{9F3D1998-6929-406C-A111-13FA3EDA30E3}">
      <dgm:prSet/>
      <dgm:spPr/>
      <dgm:t>
        <a:bodyPr/>
        <a:lstStyle/>
        <a:p>
          <a:endParaRPr lang="en-US"/>
        </a:p>
      </dgm:t>
    </dgm:pt>
    <dgm:pt modelId="{709CE3CE-AA77-41BB-B956-53BB2C674500}">
      <dgm:prSet/>
      <dgm:spPr/>
      <dgm:t>
        <a:bodyPr/>
        <a:lstStyle/>
        <a:p>
          <a:endParaRPr lang="en-US" dirty="0"/>
        </a:p>
      </dgm:t>
    </dgm:pt>
    <dgm:pt modelId="{8BFA5074-6A70-4CF3-A3AE-C594EFE64257}" type="parTrans" cxnId="{F2D01E4B-EC6D-4279-82D3-401B969BA266}">
      <dgm:prSet/>
      <dgm:spPr/>
      <dgm:t>
        <a:bodyPr/>
        <a:lstStyle/>
        <a:p>
          <a:endParaRPr lang="en-US"/>
        </a:p>
      </dgm:t>
    </dgm:pt>
    <dgm:pt modelId="{B3AF3576-67B5-4038-8FA6-56490F05D35D}" type="sibTrans" cxnId="{F2D01E4B-EC6D-4279-82D3-401B969BA266}">
      <dgm:prSet/>
      <dgm:spPr/>
      <dgm:t>
        <a:bodyPr/>
        <a:lstStyle/>
        <a:p>
          <a:endParaRPr lang="en-US"/>
        </a:p>
      </dgm:t>
    </dgm:pt>
    <dgm:pt modelId="{8601D3CC-D29E-4369-BF77-FAFB810AA269}">
      <dgm:prSet custT="1"/>
      <dgm:spPr/>
      <dgm:t>
        <a:bodyPr/>
        <a:lstStyle/>
        <a:p>
          <a:r>
            <a:rPr lang="en-US" sz="1000" b="1"/>
            <a:t>5</a:t>
          </a:r>
          <a:r>
            <a:rPr lang="en-US" sz="1200" b="1">
              <a:latin typeface="Times New Roman" panose="02020603050405020304" pitchFamily="18" charset="0"/>
              <a:cs typeface="Times New Roman" panose="02020603050405020304" pitchFamily="18" charset="0"/>
            </a:rPr>
            <a:t>.  </a:t>
          </a:r>
          <a:r>
            <a:rPr lang="en-US" sz="1400" b="1">
              <a:latin typeface="Times New Roman" panose="02020603050405020304" pitchFamily="18" charset="0"/>
              <a:cs typeface="Times New Roman" panose="02020603050405020304" pitchFamily="18" charset="0"/>
            </a:rPr>
            <a:t>Why Hospitality is Importance  </a:t>
          </a:r>
          <a:endParaRPr lang="en-US" sz="1200" dirty="0">
            <a:latin typeface="Times New Roman" panose="02020603050405020304" pitchFamily="18" charset="0"/>
            <a:cs typeface="Times New Roman" panose="02020603050405020304" pitchFamily="18" charset="0"/>
          </a:endParaRPr>
        </a:p>
      </dgm:t>
    </dgm:pt>
    <dgm:pt modelId="{83862D9D-A7CB-46DA-92F5-C790AC5A2A8F}" type="parTrans" cxnId="{711EBC4C-5605-4DBE-954F-5DB40E64ECB8}">
      <dgm:prSet/>
      <dgm:spPr/>
      <dgm:t>
        <a:bodyPr/>
        <a:lstStyle/>
        <a:p>
          <a:endParaRPr lang="en-US"/>
        </a:p>
      </dgm:t>
    </dgm:pt>
    <dgm:pt modelId="{E1F517CD-AF7E-48D9-AC76-55FECC02F1B7}" type="sibTrans" cxnId="{711EBC4C-5605-4DBE-954F-5DB40E64ECB8}">
      <dgm:prSet/>
      <dgm:spPr/>
      <dgm:t>
        <a:bodyPr/>
        <a:lstStyle/>
        <a:p>
          <a:endParaRPr lang="en-US"/>
        </a:p>
      </dgm:t>
    </dgm:pt>
    <dgm:pt modelId="{A714880D-5DB5-4D56-8192-C16695ACC127}">
      <dgm:prSet/>
      <dgm:spPr/>
      <dgm:t>
        <a:bodyPr/>
        <a:lstStyle/>
        <a:p>
          <a:endParaRPr lang="en-US" dirty="0"/>
        </a:p>
      </dgm:t>
    </dgm:pt>
    <dgm:pt modelId="{F704D613-3449-4C1D-89AD-9FC9BB4A2FBC}" type="parTrans" cxnId="{474E895A-5810-49F1-80D7-98CE90A80311}">
      <dgm:prSet/>
      <dgm:spPr/>
      <dgm:t>
        <a:bodyPr/>
        <a:lstStyle/>
        <a:p>
          <a:endParaRPr lang="en-US"/>
        </a:p>
      </dgm:t>
    </dgm:pt>
    <dgm:pt modelId="{C8F7BCE1-DBAE-4370-88A6-4F384BDC3499}" type="sibTrans" cxnId="{474E895A-5810-49F1-80D7-98CE90A80311}">
      <dgm:prSet/>
      <dgm:spPr/>
      <dgm:t>
        <a:bodyPr/>
        <a:lstStyle/>
        <a:p>
          <a:endParaRPr lang="en-US"/>
        </a:p>
      </dgm:t>
    </dgm:pt>
    <dgm:pt modelId="{111CE459-268F-4BB9-829C-13101BFFAB52}">
      <dgm:prSet/>
      <dgm:spPr/>
      <dgm:t>
        <a:bodyPr/>
        <a:lstStyle/>
        <a:p>
          <a:r>
            <a:rPr lang="en-US" b="1" dirty="0"/>
            <a:t> 7.  </a:t>
          </a:r>
          <a:r>
            <a:rPr lang="en-US" b="1" dirty="0">
              <a:latin typeface="Times New Roman" panose="02020603050405020304" pitchFamily="18" charset="0"/>
              <a:cs typeface="Times New Roman" panose="02020603050405020304" pitchFamily="18" charset="0"/>
            </a:rPr>
            <a:t>Explaining how hotels like Conrad Hotel strive to exceed guest expectations</a:t>
          </a:r>
          <a:endParaRPr lang="en-US" dirty="0">
            <a:latin typeface="Times New Roman" panose="02020603050405020304" pitchFamily="18" charset="0"/>
            <a:cs typeface="Times New Roman" panose="02020603050405020304" pitchFamily="18" charset="0"/>
          </a:endParaRPr>
        </a:p>
      </dgm:t>
    </dgm:pt>
    <dgm:pt modelId="{48E7AB17-63D4-4E8B-806F-CFE8B7878057}" type="parTrans" cxnId="{98D3B581-2662-4128-91E9-F957B634DC02}">
      <dgm:prSet/>
      <dgm:spPr/>
      <dgm:t>
        <a:bodyPr/>
        <a:lstStyle/>
        <a:p>
          <a:endParaRPr lang="en-US"/>
        </a:p>
      </dgm:t>
    </dgm:pt>
    <dgm:pt modelId="{0D40B827-DE7A-4F9A-B134-DC1C9FAD73E0}" type="sibTrans" cxnId="{98D3B581-2662-4128-91E9-F957B634DC02}">
      <dgm:prSet/>
      <dgm:spPr/>
      <dgm:t>
        <a:bodyPr/>
        <a:lstStyle/>
        <a:p>
          <a:endParaRPr lang="en-US"/>
        </a:p>
      </dgm:t>
    </dgm:pt>
    <dgm:pt modelId="{2705ACB9-E756-40B5-8AE7-2CB6A78CF2C2}">
      <dgm:prSet/>
      <dgm:spPr/>
      <dgm:t>
        <a:bodyPr/>
        <a:lstStyle/>
        <a:p>
          <a:endParaRPr lang="en-US" dirty="0"/>
        </a:p>
      </dgm:t>
    </dgm:pt>
    <dgm:pt modelId="{F813556D-9FD0-4603-B283-59A31E810C40}" type="parTrans" cxnId="{45794C4F-30F8-42F8-897A-FA89B8FBC1DB}">
      <dgm:prSet/>
      <dgm:spPr/>
      <dgm:t>
        <a:bodyPr/>
        <a:lstStyle/>
        <a:p>
          <a:endParaRPr lang="en-US"/>
        </a:p>
      </dgm:t>
    </dgm:pt>
    <dgm:pt modelId="{ACA8EFB7-174A-47FE-A885-F36866EC5C0C}" type="sibTrans" cxnId="{45794C4F-30F8-42F8-897A-FA89B8FBC1DB}">
      <dgm:prSet/>
      <dgm:spPr/>
      <dgm:t>
        <a:bodyPr/>
        <a:lstStyle/>
        <a:p>
          <a:endParaRPr lang="en-US"/>
        </a:p>
      </dgm:t>
    </dgm:pt>
    <dgm:pt modelId="{643CABC0-4690-4ADA-A66B-AC3F00986708}">
      <dgm:prSet/>
      <dgm:spPr/>
      <dgm:t>
        <a:bodyPr/>
        <a:lstStyle/>
        <a:p>
          <a:r>
            <a:rPr lang="en-US" b="1" dirty="0"/>
            <a:t>8.   </a:t>
          </a:r>
          <a:r>
            <a:rPr lang="en-US" b="1" dirty="0">
              <a:latin typeface="Times New Roman" panose="02020603050405020304" pitchFamily="18" charset="0"/>
              <a:cs typeface="Times New Roman" panose="02020603050405020304" pitchFamily="18" charset="0"/>
            </a:rPr>
            <a:t>Conclusion</a:t>
          </a:r>
          <a:endParaRPr lang="en-US" dirty="0">
            <a:latin typeface="Times New Roman" panose="02020603050405020304" pitchFamily="18" charset="0"/>
            <a:cs typeface="Times New Roman" panose="02020603050405020304" pitchFamily="18" charset="0"/>
          </a:endParaRPr>
        </a:p>
      </dgm:t>
    </dgm:pt>
    <dgm:pt modelId="{732589F2-757B-4465-8768-07AF9585DC4C}" type="parTrans" cxnId="{D8AE7D30-33D0-43D3-8C83-9F16449DDE40}">
      <dgm:prSet/>
      <dgm:spPr/>
      <dgm:t>
        <a:bodyPr/>
        <a:lstStyle/>
        <a:p>
          <a:endParaRPr lang="en-US"/>
        </a:p>
      </dgm:t>
    </dgm:pt>
    <dgm:pt modelId="{2B792D50-79A1-440C-AD9B-6F6C01080BC8}" type="sibTrans" cxnId="{D8AE7D30-33D0-43D3-8C83-9F16449DDE40}">
      <dgm:prSet/>
      <dgm:spPr/>
      <dgm:t>
        <a:bodyPr/>
        <a:lstStyle/>
        <a:p>
          <a:endParaRPr lang="en-US"/>
        </a:p>
      </dgm:t>
    </dgm:pt>
    <dgm:pt modelId="{5B4FF035-FD74-443F-84CD-7CC79AD47004}">
      <dgm:prSet/>
      <dgm:spPr/>
      <dgm:t>
        <a:bodyPr/>
        <a:lstStyle/>
        <a:p>
          <a:r>
            <a:rPr lang="en-US" b="1" dirty="0"/>
            <a:t>9</a:t>
          </a:r>
          <a:r>
            <a:rPr lang="en-US" b="1" dirty="0">
              <a:latin typeface="Times New Roman" panose="02020603050405020304" pitchFamily="18" charset="0"/>
              <a:cs typeface="Times New Roman" panose="02020603050405020304" pitchFamily="18" charset="0"/>
            </a:rPr>
            <a:t>.  List of references </a:t>
          </a:r>
          <a:endParaRPr lang="en-US" dirty="0">
            <a:latin typeface="Times New Roman" panose="02020603050405020304" pitchFamily="18" charset="0"/>
            <a:cs typeface="Times New Roman" panose="02020603050405020304" pitchFamily="18" charset="0"/>
          </a:endParaRPr>
        </a:p>
      </dgm:t>
    </dgm:pt>
    <dgm:pt modelId="{94C67365-F99B-4CC9-B83E-6F114F4813C4}" type="parTrans" cxnId="{0B62DEB9-32ED-4740-86F1-DED5CF81715D}">
      <dgm:prSet/>
      <dgm:spPr/>
      <dgm:t>
        <a:bodyPr/>
        <a:lstStyle/>
        <a:p>
          <a:endParaRPr lang="en-US"/>
        </a:p>
      </dgm:t>
    </dgm:pt>
    <dgm:pt modelId="{85CB4F2B-3EEA-443A-8692-AA19F030FCEA}" type="sibTrans" cxnId="{0B62DEB9-32ED-4740-86F1-DED5CF81715D}">
      <dgm:prSet/>
      <dgm:spPr/>
      <dgm:t>
        <a:bodyPr/>
        <a:lstStyle/>
        <a:p>
          <a:endParaRPr lang="en-US"/>
        </a:p>
      </dgm:t>
    </dgm:pt>
    <dgm:pt modelId="{C951B489-5BF5-40BD-A52A-BEDBD1FC2ECD}">
      <dgm:prSet custT="1"/>
      <dgm:spPr/>
      <dgm:t>
        <a:bodyPr/>
        <a:lstStyle/>
        <a:p>
          <a:r>
            <a:rPr lang="en-GB" sz="1000" b="1"/>
            <a:t>3</a:t>
          </a:r>
          <a:r>
            <a:rPr lang="en-GB" sz="1050" b="1"/>
            <a:t>. </a:t>
          </a:r>
          <a:r>
            <a:rPr lang="en-GB" sz="1400" b="1">
              <a:latin typeface="Times New Roman" panose="02020603050405020304" pitchFamily="18" charset="0"/>
              <a:cs typeface="Times New Roman" panose="02020603050405020304" pitchFamily="18" charset="0"/>
            </a:rPr>
            <a:t>Guest Services offered and Customer Base of Conrad hotel                                                                 </a:t>
          </a:r>
          <a:endParaRPr lang="en-GB" sz="1200" dirty="0">
            <a:latin typeface="Times New Roman" panose="02020603050405020304" pitchFamily="18" charset="0"/>
            <a:cs typeface="Times New Roman" panose="02020603050405020304" pitchFamily="18" charset="0"/>
          </a:endParaRPr>
        </a:p>
      </dgm:t>
    </dgm:pt>
    <dgm:pt modelId="{8F13909C-085F-421C-9D15-63223461FE3E}" type="parTrans" cxnId="{FC170EAC-9C81-45B9-A334-162E1DD803C1}">
      <dgm:prSet/>
      <dgm:spPr/>
      <dgm:t>
        <a:bodyPr/>
        <a:lstStyle/>
        <a:p>
          <a:endParaRPr lang="en-GB"/>
        </a:p>
      </dgm:t>
    </dgm:pt>
    <dgm:pt modelId="{0C9CC01A-3A34-4234-9437-72187B31B6F6}" type="sibTrans" cxnId="{FC170EAC-9C81-45B9-A334-162E1DD803C1}">
      <dgm:prSet/>
      <dgm:spPr/>
      <dgm:t>
        <a:bodyPr/>
        <a:lstStyle/>
        <a:p>
          <a:endParaRPr lang="en-GB"/>
        </a:p>
      </dgm:t>
    </dgm:pt>
    <dgm:pt modelId="{9F519018-9711-405D-A6A8-8CCF6D1E88BD}">
      <dgm:prSet custT="1"/>
      <dgm:spPr/>
      <dgm:t>
        <a:bodyPr/>
        <a:lstStyle/>
        <a:p>
          <a:r>
            <a:rPr lang="en-GB" sz="1400" b="1">
              <a:latin typeface="Times New Roman" panose="02020603050405020304" pitchFamily="18" charset="0"/>
              <a:cs typeface="Times New Roman" panose="02020603050405020304" pitchFamily="18" charset="0"/>
            </a:rPr>
            <a:t>3.1 Service expectations provided by Conrad Hotel brand</a:t>
          </a:r>
          <a:endParaRPr lang="en-GB" sz="1400" b="1" dirty="0">
            <a:latin typeface="Times New Roman" panose="02020603050405020304" pitchFamily="18" charset="0"/>
            <a:cs typeface="Times New Roman" panose="02020603050405020304" pitchFamily="18" charset="0"/>
          </a:endParaRPr>
        </a:p>
      </dgm:t>
    </dgm:pt>
    <dgm:pt modelId="{5756231F-37AB-42B6-BA2A-DF6A37BA34B6}" type="parTrans" cxnId="{E270B23F-0E46-4811-9ADC-50AB3875B45B}">
      <dgm:prSet/>
      <dgm:spPr/>
      <dgm:t>
        <a:bodyPr/>
        <a:lstStyle/>
        <a:p>
          <a:endParaRPr lang="en-GB"/>
        </a:p>
      </dgm:t>
    </dgm:pt>
    <dgm:pt modelId="{E33EDBC2-EDD5-4074-8998-A5AB55CE40ED}" type="sibTrans" cxnId="{E270B23F-0E46-4811-9ADC-50AB3875B45B}">
      <dgm:prSet/>
      <dgm:spPr/>
      <dgm:t>
        <a:bodyPr/>
        <a:lstStyle/>
        <a:p>
          <a:endParaRPr lang="en-GB"/>
        </a:p>
      </dgm:t>
    </dgm:pt>
    <dgm:pt modelId="{EF045FED-FCCD-4210-8036-A385A2CF615D}">
      <dgm:prSet/>
      <dgm:spPr/>
      <dgm:t>
        <a:bodyPr/>
        <a:lstStyle/>
        <a:p>
          <a:endParaRPr lang="en-GB" b="1" dirty="0"/>
        </a:p>
      </dgm:t>
    </dgm:pt>
    <dgm:pt modelId="{6D779B5B-5A0A-4118-8FA2-D5C2C5BCC9A5}" type="parTrans" cxnId="{8EFC44D1-C08B-4529-94CD-D0CBD65CDD50}">
      <dgm:prSet/>
      <dgm:spPr/>
      <dgm:t>
        <a:bodyPr/>
        <a:lstStyle/>
        <a:p>
          <a:endParaRPr lang="en-GB"/>
        </a:p>
      </dgm:t>
    </dgm:pt>
    <dgm:pt modelId="{6D16C966-49FE-49C7-ACE9-9FA35129BB85}" type="sibTrans" cxnId="{8EFC44D1-C08B-4529-94CD-D0CBD65CDD50}">
      <dgm:prSet/>
      <dgm:spPr/>
      <dgm:t>
        <a:bodyPr/>
        <a:lstStyle/>
        <a:p>
          <a:endParaRPr lang="en-GB"/>
        </a:p>
      </dgm:t>
    </dgm:pt>
    <dgm:pt modelId="{5E3E1855-6CB4-4794-9347-1EA3C2060019}">
      <dgm:prSet/>
      <dgm:spPr/>
      <dgm:t>
        <a:bodyPr/>
        <a:lstStyle/>
        <a:p>
          <a:r>
            <a:rPr lang="en-US" b="1" dirty="0"/>
            <a:t>6</a:t>
          </a:r>
          <a:r>
            <a:rPr lang="en-US" b="1" dirty="0">
              <a:latin typeface="Times New Roman" panose="02020603050405020304" pitchFamily="18" charset="0"/>
              <a:cs typeface="Times New Roman" panose="02020603050405020304" pitchFamily="18" charset="0"/>
            </a:rPr>
            <a:t>.  How to meet and exceed guest expectation</a:t>
          </a:r>
          <a:endParaRPr lang="en-GB" b="1" dirty="0">
            <a:latin typeface="Times New Roman" panose="02020603050405020304" pitchFamily="18" charset="0"/>
            <a:cs typeface="Times New Roman" panose="02020603050405020304" pitchFamily="18" charset="0"/>
          </a:endParaRPr>
        </a:p>
      </dgm:t>
    </dgm:pt>
    <dgm:pt modelId="{8E585087-DD1B-40B1-8DB8-FFB945012C19}" type="parTrans" cxnId="{7CBC0244-C526-4962-AC0B-B0882FFAC59E}">
      <dgm:prSet/>
      <dgm:spPr/>
      <dgm:t>
        <a:bodyPr/>
        <a:lstStyle/>
        <a:p>
          <a:endParaRPr lang="en-GB"/>
        </a:p>
      </dgm:t>
    </dgm:pt>
    <dgm:pt modelId="{BE44984F-7F7D-4FA4-96FC-3A4844C709BE}" type="sibTrans" cxnId="{7CBC0244-C526-4962-AC0B-B0882FFAC59E}">
      <dgm:prSet/>
      <dgm:spPr/>
      <dgm:t>
        <a:bodyPr/>
        <a:lstStyle/>
        <a:p>
          <a:endParaRPr lang="en-GB"/>
        </a:p>
      </dgm:t>
    </dgm:pt>
    <dgm:pt modelId="{6BDC35A6-FC2E-4444-9202-565E5C33E7D3}">
      <dgm:prSet custT="1"/>
      <dgm:spPr/>
      <dgm:t>
        <a:bodyPr/>
        <a:lstStyle/>
        <a:p>
          <a:r>
            <a:rPr lang="en-US" sz="1400" b="1"/>
            <a:t>6.1  </a:t>
          </a:r>
          <a:r>
            <a:rPr lang="en-US" sz="1400" b="1">
              <a:latin typeface="Times New Roman" panose="02020603050405020304" pitchFamily="18" charset="0"/>
              <a:cs typeface="Times New Roman" panose="02020603050405020304" pitchFamily="18" charset="0"/>
            </a:rPr>
            <a:t>what is Guest Satisfaction</a:t>
          </a:r>
          <a:endParaRPr lang="en-GB" sz="1400" dirty="0">
            <a:latin typeface="Times New Roman" panose="02020603050405020304" pitchFamily="18" charset="0"/>
            <a:cs typeface="Times New Roman" panose="02020603050405020304" pitchFamily="18" charset="0"/>
          </a:endParaRPr>
        </a:p>
      </dgm:t>
    </dgm:pt>
    <dgm:pt modelId="{4ACD2941-4270-4354-A442-EB68DBB7BB41}" type="parTrans" cxnId="{2DAC117F-3ACA-49F9-B0C4-0F56E8393D1E}">
      <dgm:prSet/>
      <dgm:spPr/>
      <dgm:t>
        <a:bodyPr/>
        <a:lstStyle/>
        <a:p>
          <a:endParaRPr lang="en-GB"/>
        </a:p>
      </dgm:t>
    </dgm:pt>
    <dgm:pt modelId="{80CADF5E-1EC1-4024-9CA8-821836999BB3}" type="sibTrans" cxnId="{2DAC117F-3ACA-49F9-B0C4-0F56E8393D1E}">
      <dgm:prSet/>
      <dgm:spPr/>
      <dgm:t>
        <a:bodyPr/>
        <a:lstStyle/>
        <a:p>
          <a:endParaRPr lang="en-GB"/>
        </a:p>
      </dgm:t>
    </dgm:pt>
    <dgm:pt modelId="{DCA400B3-45A7-4EFB-93B7-B85097C9B17B}" type="pres">
      <dgm:prSet presAssocID="{C9CE31E8-60AB-4664-B83E-CACDD18557B3}" presName="vert0" presStyleCnt="0">
        <dgm:presLayoutVars>
          <dgm:dir/>
          <dgm:animOne val="branch"/>
          <dgm:animLvl val="lvl"/>
        </dgm:presLayoutVars>
      </dgm:prSet>
      <dgm:spPr/>
    </dgm:pt>
    <dgm:pt modelId="{5CC7A27F-75C5-4E90-90A6-93B4D04AA1A4}" type="pres">
      <dgm:prSet presAssocID="{767DDF11-EDF4-4CB3-8DAE-91CEABF49410}" presName="thickLine" presStyleLbl="alignNode1" presStyleIdx="0" presStyleCnt="21"/>
      <dgm:spPr/>
    </dgm:pt>
    <dgm:pt modelId="{4B31B81D-2127-4AE6-B46C-A7FCE9BEBC86}" type="pres">
      <dgm:prSet presAssocID="{767DDF11-EDF4-4CB3-8DAE-91CEABF49410}" presName="horz1" presStyleCnt="0"/>
      <dgm:spPr/>
    </dgm:pt>
    <dgm:pt modelId="{AC86ECC1-A337-4117-B25A-A0DA492B5B2B}" type="pres">
      <dgm:prSet presAssocID="{767DDF11-EDF4-4CB3-8DAE-91CEABF49410}" presName="tx1" presStyleLbl="revTx" presStyleIdx="0" presStyleCnt="21" custLinFactNeighborY="-28216"/>
      <dgm:spPr/>
    </dgm:pt>
    <dgm:pt modelId="{AAEAE289-7682-4718-9C1E-3478C0BA810C}" type="pres">
      <dgm:prSet presAssocID="{767DDF11-EDF4-4CB3-8DAE-91CEABF49410}" presName="vert1" presStyleCnt="0"/>
      <dgm:spPr/>
    </dgm:pt>
    <dgm:pt modelId="{5DD8BFC5-DD01-4F96-A297-67B7AEA87F88}" type="pres">
      <dgm:prSet presAssocID="{E35E38C1-3AB2-4052-BAED-43659B4BBE9F}" presName="thickLine" presStyleLbl="alignNode1" presStyleIdx="1" presStyleCnt="21" custLinFactNeighborY="18377"/>
      <dgm:spPr/>
    </dgm:pt>
    <dgm:pt modelId="{3595E392-2EEE-401A-9055-71A9BB52CD17}" type="pres">
      <dgm:prSet presAssocID="{E35E38C1-3AB2-4052-BAED-43659B4BBE9F}" presName="horz1" presStyleCnt="0"/>
      <dgm:spPr/>
    </dgm:pt>
    <dgm:pt modelId="{715D779E-C1DD-4683-B289-2B84DCAACEFB}" type="pres">
      <dgm:prSet presAssocID="{E35E38C1-3AB2-4052-BAED-43659B4BBE9F}" presName="tx1" presStyleLbl="revTx" presStyleIdx="1" presStyleCnt="21" custScaleY="245142" custLinFactY="34752" custLinFactNeighborX="354" custLinFactNeighborY="100000"/>
      <dgm:spPr/>
    </dgm:pt>
    <dgm:pt modelId="{897DBC65-D239-489C-AF90-A190ADC68194}" type="pres">
      <dgm:prSet presAssocID="{E35E38C1-3AB2-4052-BAED-43659B4BBE9F}" presName="vert1" presStyleCnt="0"/>
      <dgm:spPr/>
    </dgm:pt>
    <dgm:pt modelId="{4E0A817D-690A-4762-B3B4-BEB3031F4393}" type="pres">
      <dgm:prSet presAssocID="{4F34059D-F4B0-4090-8980-4CF157F985CB}" presName="thickLine" presStyleLbl="alignNode1" presStyleIdx="2" presStyleCnt="21"/>
      <dgm:spPr/>
    </dgm:pt>
    <dgm:pt modelId="{E1FE23D3-0738-4590-9605-65A8AC6BE261}" type="pres">
      <dgm:prSet presAssocID="{4F34059D-F4B0-4090-8980-4CF157F985CB}" presName="horz1" presStyleCnt="0"/>
      <dgm:spPr/>
    </dgm:pt>
    <dgm:pt modelId="{853E208F-5137-46DA-95C3-4AE95F079570}" type="pres">
      <dgm:prSet presAssocID="{4F34059D-F4B0-4090-8980-4CF157F985CB}" presName="tx1" presStyleLbl="revTx" presStyleIdx="2" presStyleCnt="21"/>
      <dgm:spPr/>
    </dgm:pt>
    <dgm:pt modelId="{3A6CBE3F-8009-4267-AEDC-2D8B76534A58}" type="pres">
      <dgm:prSet presAssocID="{4F34059D-F4B0-4090-8980-4CF157F985CB}" presName="vert1" presStyleCnt="0"/>
      <dgm:spPr/>
    </dgm:pt>
    <dgm:pt modelId="{1C72646C-BDAC-4DB1-BC29-BD392B27E9A4}" type="pres">
      <dgm:prSet presAssocID="{C858A251-3ABD-4F4D-AB8B-96F89C64A0C8}" presName="thickLine" presStyleLbl="alignNode1" presStyleIdx="3" presStyleCnt="21"/>
      <dgm:spPr/>
    </dgm:pt>
    <dgm:pt modelId="{85E17102-0836-4108-BEA2-3C1734449C56}" type="pres">
      <dgm:prSet presAssocID="{C858A251-3ABD-4F4D-AB8B-96F89C64A0C8}" presName="horz1" presStyleCnt="0"/>
      <dgm:spPr/>
    </dgm:pt>
    <dgm:pt modelId="{B34F8067-FEAF-4FE8-907E-67E2F6AB3BBE}" type="pres">
      <dgm:prSet presAssocID="{C858A251-3ABD-4F4D-AB8B-96F89C64A0C8}" presName="tx1" presStyleLbl="revTx" presStyleIdx="3" presStyleCnt="21"/>
      <dgm:spPr/>
    </dgm:pt>
    <dgm:pt modelId="{6699F01D-2F95-43AD-9B24-A18363D7D82A}" type="pres">
      <dgm:prSet presAssocID="{C858A251-3ABD-4F4D-AB8B-96F89C64A0C8}" presName="vert1" presStyleCnt="0"/>
      <dgm:spPr/>
    </dgm:pt>
    <dgm:pt modelId="{98019FFA-2475-49DE-AF9A-00F456AC2821}" type="pres">
      <dgm:prSet presAssocID="{2630B66D-88EA-4C7F-A426-0A62BF70F7D4}" presName="thickLine" presStyleLbl="alignNode1" presStyleIdx="4" presStyleCnt="21"/>
      <dgm:spPr/>
    </dgm:pt>
    <dgm:pt modelId="{ECF4A0A6-4D6C-4D2B-8CCA-4D979278A40B}" type="pres">
      <dgm:prSet presAssocID="{2630B66D-88EA-4C7F-A426-0A62BF70F7D4}" presName="horz1" presStyleCnt="0"/>
      <dgm:spPr/>
    </dgm:pt>
    <dgm:pt modelId="{4C8D4BAC-7C40-4EC0-A26B-BED340F21656}" type="pres">
      <dgm:prSet presAssocID="{2630B66D-88EA-4C7F-A426-0A62BF70F7D4}" presName="tx1" presStyleLbl="revTx" presStyleIdx="4" presStyleCnt="21" custScaleY="97021"/>
      <dgm:spPr/>
    </dgm:pt>
    <dgm:pt modelId="{83EBCEB1-2FEB-42B8-805E-7E9CB1FE18D2}" type="pres">
      <dgm:prSet presAssocID="{2630B66D-88EA-4C7F-A426-0A62BF70F7D4}" presName="vert1" presStyleCnt="0"/>
      <dgm:spPr/>
    </dgm:pt>
    <dgm:pt modelId="{9F9C4397-C2D3-43A5-8926-A7B9B7A3602C}" type="pres">
      <dgm:prSet presAssocID="{16677062-31B4-4E30-AFFE-10F90848ABF6}" presName="thickLine" presStyleLbl="alignNode1" presStyleIdx="5" presStyleCnt="21"/>
      <dgm:spPr/>
    </dgm:pt>
    <dgm:pt modelId="{A483C0C6-ADB1-4BAE-8152-1C112B536C43}" type="pres">
      <dgm:prSet presAssocID="{16677062-31B4-4E30-AFFE-10F90848ABF6}" presName="horz1" presStyleCnt="0"/>
      <dgm:spPr/>
    </dgm:pt>
    <dgm:pt modelId="{2A6AB501-632F-4878-AB1A-AE2405788A21}" type="pres">
      <dgm:prSet presAssocID="{16677062-31B4-4E30-AFFE-10F90848ABF6}" presName="tx1" presStyleLbl="revTx" presStyleIdx="5" presStyleCnt="21"/>
      <dgm:spPr/>
    </dgm:pt>
    <dgm:pt modelId="{E59F690E-54C3-4178-A795-A92F0683A78E}" type="pres">
      <dgm:prSet presAssocID="{16677062-31B4-4E30-AFFE-10F90848ABF6}" presName="vert1" presStyleCnt="0"/>
      <dgm:spPr/>
    </dgm:pt>
    <dgm:pt modelId="{6772AFB5-42A9-4129-881B-BF848CCE3FF0}" type="pres">
      <dgm:prSet presAssocID="{94864062-510B-4BE4-9B67-8DEA99303C8F}" presName="thickLine" presStyleLbl="alignNode1" presStyleIdx="6" presStyleCnt="21"/>
      <dgm:spPr/>
    </dgm:pt>
    <dgm:pt modelId="{2550037E-2ADF-48CD-A8C7-08D890B4793A}" type="pres">
      <dgm:prSet presAssocID="{94864062-510B-4BE4-9B67-8DEA99303C8F}" presName="horz1" presStyleCnt="0"/>
      <dgm:spPr/>
    </dgm:pt>
    <dgm:pt modelId="{4E90EA34-E723-46F3-81A9-5115FC46D190}" type="pres">
      <dgm:prSet presAssocID="{94864062-510B-4BE4-9B67-8DEA99303C8F}" presName="tx1" presStyleLbl="revTx" presStyleIdx="6" presStyleCnt="21" custScaleX="99275" custLinFactY="100000" custLinFactNeighborY="100444"/>
      <dgm:spPr/>
    </dgm:pt>
    <dgm:pt modelId="{E8697470-B06D-4C65-8771-845A3E7931D4}" type="pres">
      <dgm:prSet presAssocID="{94864062-510B-4BE4-9B67-8DEA99303C8F}" presName="vert1" presStyleCnt="0"/>
      <dgm:spPr/>
    </dgm:pt>
    <dgm:pt modelId="{25221973-F22D-45F6-A0B5-1437B641F17B}" type="pres">
      <dgm:prSet presAssocID="{EA882B03-633B-4847-8C74-73B85CD7BAA7}" presName="thickLine" presStyleLbl="alignNode1" presStyleIdx="7" presStyleCnt="21"/>
      <dgm:spPr/>
    </dgm:pt>
    <dgm:pt modelId="{EECBBE84-0D4A-4330-9B1B-31EFA70C4D6E}" type="pres">
      <dgm:prSet presAssocID="{EA882B03-633B-4847-8C74-73B85CD7BAA7}" presName="horz1" presStyleCnt="0"/>
      <dgm:spPr/>
    </dgm:pt>
    <dgm:pt modelId="{38A0E5BB-E346-4FAA-856D-274682558038}" type="pres">
      <dgm:prSet presAssocID="{EA882B03-633B-4847-8C74-73B85CD7BAA7}" presName="tx1" presStyleLbl="revTx" presStyleIdx="7" presStyleCnt="21" custLinFactNeighborX="146" custLinFactNeighborY="9449"/>
      <dgm:spPr/>
    </dgm:pt>
    <dgm:pt modelId="{D1A126A0-0354-40C0-862F-9E1AA71E09AB}" type="pres">
      <dgm:prSet presAssocID="{EA882B03-633B-4847-8C74-73B85CD7BAA7}" presName="vert1" presStyleCnt="0"/>
      <dgm:spPr/>
    </dgm:pt>
    <dgm:pt modelId="{E61F5F30-C1DB-4F3B-8E40-3765023EBDE1}" type="pres">
      <dgm:prSet presAssocID="{4BA6EB22-8F22-4CA1-9519-145A498B3EBD}" presName="thickLine" presStyleLbl="alignNode1" presStyleIdx="8" presStyleCnt="21"/>
      <dgm:spPr/>
    </dgm:pt>
    <dgm:pt modelId="{D7324E0D-843D-4875-8FB8-5280339209C7}" type="pres">
      <dgm:prSet presAssocID="{4BA6EB22-8F22-4CA1-9519-145A498B3EBD}" presName="horz1" presStyleCnt="0"/>
      <dgm:spPr/>
    </dgm:pt>
    <dgm:pt modelId="{734FE292-763E-4EE2-90EE-BEC4BFA93C2B}" type="pres">
      <dgm:prSet presAssocID="{4BA6EB22-8F22-4CA1-9519-145A498B3EBD}" presName="tx1" presStyleLbl="revTx" presStyleIdx="8" presStyleCnt="21" custLinFactY="32282" custLinFactNeighborY="100000"/>
      <dgm:spPr/>
    </dgm:pt>
    <dgm:pt modelId="{3EB272CC-5266-4690-AC67-3850075B73A2}" type="pres">
      <dgm:prSet presAssocID="{4BA6EB22-8F22-4CA1-9519-145A498B3EBD}" presName="vert1" presStyleCnt="0"/>
      <dgm:spPr/>
    </dgm:pt>
    <dgm:pt modelId="{DBBF961E-E002-4775-8C74-42550331ACA6}" type="pres">
      <dgm:prSet presAssocID="{709CE3CE-AA77-41BB-B956-53BB2C674500}" presName="thickLine" presStyleLbl="alignNode1" presStyleIdx="9" presStyleCnt="21"/>
      <dgm:spPr/>
    </dgm:pt>
    <dgm:pt modelId="{368E0D04-71E0-4F4B-874C-D40B0EC0A649}" type="pres">
      <dgm:prSet presAssocID="{709CE3CE-AA77-41BB-B956-53BB2C674500}" presName="horz1" presStyleCnt="0"/>
      <dgm:spPr/>
    </dgm:pt>
    <dgm:pt modelId="{F3D2F1A0-4511-4E91-A654-6D481787FAD4}" type="pres">
      <dgm:prSet presAssocID="{709CE3CE-AA77-41BB-B956-53BB2C674500}" presName="tx1" presStyleLbl="revTx" presStyleIdx="9" presStyleCnt="21"/>
      <dgm:spPr/>
    </dgm:pt>
    <dgm:pt modelId="{A1C63830-38B6-4D64-8B8A-951C38ABD9FD}" type="pres">
      <dgm:prSet presAssocID="{709CE3CE-AA77-41BB-B956-53BB2C674500}" presName="vert1" presStyleCnt="0"/>
      <dgm:spPr/>
    </dgm:pt>
    <dgm:pt modelId="{1724F892-0895-405E-A0A1-EAD2120F9E2D}" type="pres">
      <dgm:prSet presAssocID="{8601D3CC-D29E-4369-BF77-FAFB810AA269}" presName="thickLine" presStyleLbl="alignNode1" presStyleIdx="10" presStyleCnt="21"/>
      <dgm:spPr/>
    </dgm:pt>
    <dgm:pt modelId="{EAA389DF-B6EF-4CC3-9981-CAA146197B89}" type="pres">
      <dgm:prSet presAssocID="{8601D3CC-D29E-4369-BF77-FAFB810AA269}" presName="horz1" presStyleCnt="0"/>
      <dgm:spPr/>
    </dgm:pt>
    <dgm:pt modelId="{4725BE9B-42B3-4F39-B688-D8195F02D55D}" type="pres">
      <dgm:prSet presAssocID="{8601D3CC-D29E-4369-BF77-FAFB810AA269}" presName="tx1" presStyleLbl="revTx" presStyleIdx="10" presStyleCnt="21" custScaleY="79068" custLinFactNeighborX="-146" custLinFactNeighborY="18125"/>
      <dgm:spPr/>
    </dgm:pt>
    <dgm:pt modelId="{FAE8F29C-F82E-4EC9-BDAE-69414E171F16}" type="pres">
      <dgm:prSet presAssocID="{8601D3CC-D29E-4369-BF77-FAFB810AA269}" presName="vert1" presStyleCnt="0"/>
      <dgm:spPr/>
    </dgm:pt>
    <dgm:pt modelId="{C0FECBB5-A7F7-4CB0-BD61-582C2EB172B4}" type="pres">
      <dgm:prSet presAssocID="{A714880D-5DB5-4D56-8192-C16695ACC127}" presName="thickLine" presStyleLbl="alignNode1" presStyleIdx="11" presStyleCnt="21" custLinFactY="-100000" custLinFactNeighborX="-146" custLinFactNeighborY="-176900"/>
      <dgm:spPr/>
    </dgm:pt>
    <dgm:pt modelId="{3EADA3E0-7AC2-41D6-8AE9-7780A5B2C1B9}" type="pres">
      <dgm:prSet presAssocID="{A714880D-5DB5-4D56-8192-C16695ACC127}" presName="horz1" presStyleCnt="0"/>
      <dgm:spPr/>
    </dgm:pt>
    <dgm:pt modelId="{DD27BBFD-3636-4ADE-A02C-10D4A8378A74}" type="pres">
      <dgm:prSet presAssocID="{A714880D-5DB5-4D56-8192-C16695ACC127}" presName="tx1" presStyleLbl="revTx" presStyleIdx="11" presStyleCnt="21"/>
      <dgm:spPr/>
    </dgm:pt>
    <dgm:pt modelId="{3B5DB709-6A8C-460B-8595-35EFA2869F5B}" type="pres">
      <dgm:prSet presAssocID="{A714880D-5DB5-4D56-8192-C16695ACC127}" presName="vert1" presStyleCnt="0"/>
      <dgm:spPr/>
    </dgm:pt>
    <dgm:pt modelId="{02E71F7E-8512-4543-AB6C-0FCCD0E3E7A1}" type="pres">
      <dgm:prSet presAssocID="{111CE459-268F-4BB9-829C-13101BFFAB52}" presName="thickLine" presStyleLbl="alignNode1" presStyleIdx="12" presStyleCnt="21" custLinFactNeighborX="-140" custLinFactNeighborY="-45610"/>
      <dgm:spPr/>
    </dgm:pt>
    <dgm:pt modelId="{840D0CC6-EB5C-414A-BB38-D302ABA82F35}" type="pres">
      <dgm:prSet presAssocID="{111CE459-268F-4BB9-829C-13101BFFAB52}" presName="horz1" presStyleCnt="0"/>
      <dgm:spPr/>
    </dgm:pt>
    <dgm:pt modelId="{2ACF8278-6345-4EC5-A219-BFA2C96B30B7}" type="pres">
      <dgm:prSet presAssocID="{111CE459-268F-4BB9-829C-13101BFFAB52}" presName="tx1" presStyleLbl="revTx" presStyleIdx="12" presStyleCnt="21" custLinFactY="95180" custLinFactNeighborX="527" custLinFactNeighborY="100000"/>
      <dgm:spPr/>
    </dgm:pt>
    <dgm:pt modelId="{22BFF46D-EC81-44B2-83FF-4D4F7F06D9EB}" type="pres">
      <dgm:prSet presAssocID="{111CE459-268F-4BB9-829C-13101BFFAB52}" presName="vert1" presStyleCnt="0"/>
      <dgm:spPr/>
    </dgm:pt>
    <dgm:pt modelId="{EEA3A800-CDDE-4628-A4F9-C5CC83F51EAB}" type="pres">
      <dgm:prSet presAssocID="{2705ACB9-E756-40B5-8AE7-2CB6A78CF2C2}" presName="thickLine" presStyleLbl="alignNode1" presStyleIdx="13" presStyleCnt="21"/>
      <dgm:spPr/>
    </dgm:pt>
    <dgm:pt modelId="{4676ECF1-0BA1-4D80-93AA-DC71696B6664}" type="pres">
      <dgm:prSet presAssocID="{2705ACB9-E756-40B5-8AE7-2CB6A78CF2C2}" presName="horz1" presStyleCnt="0"/>
      <dgm:spPr/>
    </dgm:pt>
    <dgm:pt modelId="{6621719E-FBBA-418C-B48B-72E088BB7124}" type="pres">
      <dgm:prSet presAssocID="{2705ACB9-E756-40B5-8AE7-2CB6A78CF2C2}" presName="tx1" presStyleLbl="revTx" presStyleIdx="13" presStyleCnt="21"/>
      <dgm:spPr/>
    </dgm:pt>
    <dgm:pt modelId="{800EA665-4DF9-4C5E-ADF6-C8BA750E8132}" type="pres">
      <dgm:prSet presAssocID="{2705ACB9-E756-40B5-8AE7-2CB6A78CF2C2}" presName="vert1" presStyleCnt="0"/>
      <dgm:spPr/>
    </dgm:pt>
    <dgm:pt modelId="{89947B2E-1680-4FEF-BAC8-D893A4E68E41}" type="pres">
      <dgm:prSet presAssocID="{643CABC0-4690-4ADA-A66B-AC3F00986708}" presName="thickLine" presStyleLbl="alignNode1" presStyleIdx="14" presStyleCnt="21"/>
      <dgm:spPr/>
    </dgm:pt>
    <dgm:pt modelId="{F2EF5B63-3BD2-45AA-BED4-A6D0D0DB6D5D}" type="pres">
      <dgm:prSet presAssocID="{643CABC0-4690-4ADA-A66B-AC3F00986708}" presName="horz1" presStyleCnt="0"/>
      <dgm:spPr/>
    </dgm:pt>
    <dgm:pt modelId="{B725CE89-D162-4281-B3FB-FCDD86BEDECB}" type="pres">
      <dgm:prSet presAssocID="{643CABC0-4690-4ADA-A66B-AC3F00986708}" presName="tx1" presStyleLbl="revTx" presStyleIdx="14" presStyleCnt="21" custLinFactY="75" custLinFactNeighborX="659" custLinFactNeighborY="100000"/>
      <dgm:spPr/>
    </dgm:pt>
    <dgm:pt modelId="{7236554B-D01C-479E-8644-98956ED70B7A}" type="pres">
      <dgm:prSet presAssocID="{643CABC0-4690-4ADA-A66B-AC3F00986708}" presName="vert1" presStyleCnt="0"/>
      <dgm:spPr/>
    </dgm:pt>
    <dgm:pt modelId="{34DEF3B8-D3E2-43C1-8FA9-0AF4BDA64A74}" type="pres">
      <dgm:prSet presAssocID="{5B4FF035-FD74-443F-84CD-7CC79AD47004}" presName="thickLine" presStyleLbl="alignNode1" presStyleIdx="15" presStyleCnt="21"/>
      <dgm:spPr/>
    </dgm:pt>
    <dgm:pt modelId="{4A8CDECD-4539-4E47-9370-73CFC829ECC8}" type="pres">
      <dgm:prSet presAssocID="{5B4FF035-FD74-443F-84CD-7CC79AD47004}" presName="horz1" presStyleCnt="0"/>
      <dgm:spPr/>
    </dgm:pt>
    <dgm:pt modelId="{B4CC1794-E07E-4AB5-BF7F-B01A695E744A}" type="pres">
      <dgm:prSet presAssocID="{5B4FF035-FD74-443F-84CD-7CC79AD47004}" presName="tx1" presStyleLbl="revTx" presStyleIdx="15" presStyleCnt="21" custLinFactNeighborY="99717"/>
      <dgm:spPr/>
    </dgm:pt>
    <dgm:pt modelId="{689B7B8B-CA51-4A35-A7A4-FF10D110D6B6}" type="pres">
      <dgm:prSet presAssocID="{5B4FF035-FD74-443F-84CD-7CC79AD47004}" presName="vert1" presStyleCnt="0"/>
      <dgm:spPr/>
    </dgm:pt>
    <dgm:pt modelId="{CCA6E6D4-9455-40BD-9F95-F73453314364}" type="pres">
      <dgm:prSet presAssocID="{C951B489-5BF5-40BD-A52A-BEDBD1FC2ECD}" presName="thickLine" presStyleLbl="alignNode1" presStyleIdx="16" presStyleCnt="21"/>
      <dgm:spPr/>
    </dgm:pt>
    <dgm:pt modelId="{48743929-F1A8-49ED-88FB-4BD6A87BA928}" type="pres">
      <dgm:prSet presAssocID="{C951B489-5BF5-40BD-A52A-BEDBD1FC2ECD}" presName="horz1" presStyleCnt="0"/>
      <dgm:spPr/>
    </dgm:pt>
    <dgm:pt modelId="{62B5EBC7-FF9A-4E52-9388-F8AC5105B060}" type="pres">
      <dgm:prSet presAssocID="{C951B489-5BF5-40BD-A52A-BEDBD1FC2ECD}" presName="tx1" presStyleLbl="revTx" presStyleIdx="16" presStyleCnt="21" custScaleY="115703" custLinFactY="-500000" custLinFactNeighborX="461" custLinFactNeighborY="-597527"/>
      <dgm:spPr/>
    </dgm:pt>
    <dgm:pt modelId="{071D47BC-95A5-4E9B-AA07-5691FF1DE86A}" type="pres">
      <dgm:prSet presAssocID="{C951B489-5BF5-40BD-A52A-BEDBD1FC2ECD}" presName="vert1" presStyleCnt="0"/>
      <dgm:spPr/>
    </dgm:pt>
    <dgm:pt modelId="{3D530E16-8C7A-47D3-83A0-ED16EC0A115F}" type="pres">
      <dgm:prSet presAssocID="{9F519018-9711-405D-A6A8-8CCF6D1E88BD}" presName="thickLine" presStyleLbl="alignNode1" presStyleIdx="17" presStyleCnt="21"/>
      <dgm:spPr/>
    </dgm:pt>
    <dgm:pt modelId="{DA84844C-E4DB-4D84-A1E9-F75B967306F6}" type="pres">
      <dgm:prSet presAssocID="{9F519018-9711-405D-A6A8-8CCF6D1E88BD}" presName="horz1" presStyleCnt="0"/>
      <dgm:spPr/>
    </dgm:pt>
    <dgm:pt modelId="{0090D69F-A878-47AF-9E85-2FE9FDEB27EB}" type="pres">
      <dgm:prSet presAssocID="{9F519018-9711-405D-A6A8-8CCF6D1E88BD}" presName="tx1" presStyleLbl="revTx" presStyleIdx="17" presStyleCnt="21" custLinFactY="-500000" custLinFactNeighborY="-593648"/>
      <dgm:spPr/>
    </dgm:pt>
    <dgm:pt modelId="{59726CCC-B149-4857-B6AB-6118E5E42DB2}" type="pres">
      <dgm:prSet presAssocID="{9F519018-9711-405D-A6A8-8CCF6D1E88BD}" presName="vert1" presStyleCnt="0"/>
      <dgm:spPr/>
    </dgm:pt>
    <dgm:pt modelId="{05DFBBCD-CBBA-4B3F-8B52-B55E173185E1}" type="pres">
      <dgm:prSet presAssocID="{EF045FED-FCCD-4210-8036-A385A2CF615D}" presName="thickLine" presStyleLbl="alignNode1" presStyleIdx="18" presStyleCnt="21"/>
      <dgm:spPr/>
    </dgm:pt>
    <dgm:pt modelId="{DD625729-E695-4BBA-847C-42878AD4107B}" type="pres">
      <dgm:prSet presAssocID="{EF045FED-FCCD-4210-8036-A385A2CF615D}" presName="horz1" presStyleCnt="0"/>
      <dgm:spPr/>
    </dgm:pt>
    <dgm:pt modelId="{DAB4A4B8-B0BE-4AAD-BCFA-54B464B0A103}" type="pres">
      <dgm:prSet presAssocID="{EF045FED-FCCD-4210-8036-A385A2CF615D}" presName="tx1" presStyleLbl="revTx" presStyleIdx="18" presStyleCnt="21"/>
      <dgm:spPr/>
    </dgm:pt>
    <dgm:pt modelId="{530C31CD-E878-4858-A66B-E8EB3578242E}" type="pres">
      <dgm:prSet presAssocID="{EF045FED-FCCD-4210-8036-A385A2CF615D}" presName="vert1" presStyleCnt="0"/>
      <dgm:spPr/>
    </dgm:pt>
    <dgm:pt modelId="{53199AD4-AB66-4A32-A469-EC54D61A8BF7}" type="pres">
      <dgm:prSet presAssocID="{5E3E1855-6CB4-4794-9347-1EA3C2060019}" presName="thickLine" presStyleLbl="alignNode1" presStyleIdx="19" presStyleCnt="21"/>
      <dgm:spPr/>
    </dgm:pt>
    <dgm:pt modelId="{70FD34BE-90B3-4349-BA00-BAC662AC8207}" type="pres">
      <dgm:prSet presAssocID="{5E3E1855-6CB4-4794-9347-1EA3C2060019}" presName="horz1" presStyleCnt="0"/>
      <dgm:spPr/>
    </dgm:pt>
    <dgm:pt modelId="{1EF632BB-05B2-4FBC-A3A0-5D90B5735E88}" type="pres">
      <dgm:prSet presAssocID="{5E3E1855-6CB4-4794-9347-1EA3C2060019}" presName="tx1" presStyleLbl="revTx" presStyleIdx="19" presStyleCnt="21" custLinFactY="-326697" custLinFactNeighborY="-400000"/>
      <dgm:spPr/>
    </dgm:pt>
    <dgm:pt modelId="{15BF99A7-FB7C-45C8-906E-E9D4C7F59061}" type="pres">
      <dgm:prSet presAssocID="{5E3E1855-6CB4-4794-9347-1EA3C2060019}" presName="vert1" presStyleCnt="0"/>
      <dgm:spPr/>
    </dgm:pt>
    <dgm:pt modelId="{1207CB8D-BA89-440C-9988-081917790E84}" type="pres">
      <dgm:prSet presAssocID="{6BDC35A6-FC2E-4444-9202-565E5C33E7D3}" presName="thickLine" presStyleLbl="alignNode1" presStyleIdx="20" presStyleCnt="21"/>
      <dgm:spPr/>
    </dgm:pt>
    <dgm:pt modelId="{972EDE0C-D968-42D0-8903-78E605DCCC9C}" type="pres">
      <dgm:prSet presAssocID="{6BDC35A6-FC2E-4444-9202-565E5C33E7D3}" presName="horz1" presStyleCnt="0"/>
      <dgm:spPr/>
    </dgm:pt>
    <dgm:pt modelId="{EBC45453-2D9B-4D99-8172-3C6899F58128}" type="pres">
      <dgm:prSet presAssocID="{6BDC35A6-FC2E-4444-9202-565E5C33E7D3}" presName="tx1" presStyleLbl="revTx" presStyleIdx="20" presStyleCnt="21" custLinFactY="-310809" custLinFactNeighborX="-132" custLinFactNeighborY="-400000"/>
      <dgm:spPr/>
    </dgm:pt>
    <dgm:pt modelId="{F6EA42A5-7861-4605-A129-5C98C934D8F2}" type="pres">
      <dgm:prSet presAssocID="{6BDC35A6-FC2E-4444-9202-565E5C33E7D3}" presName="vert1" presStyleCnt="0"/>
      <dgm:spPr/>
    </dgm:pt>
  </dgm:ptLst>
  <dgm:cxnLst>
    <dgm:cxn modelId="{44809819-4D3A-4FF0-A68A-6AA2EA43B9FD}" type="presOf" srcId="{C951B489-5BF5-40BD-A52A-BEDBD1FC2ECD}" destId="{62B5EBC7-FF9A-4E52-9388-F8AC5105B060}" srcOrd="0" destOrd="0" presId="urn:microsoft.com/office/officeart/2008/layout/LinedList"/>
    <dgm:cxn modelId="{D8AE7D30-33D0-43D3-8C83-9F16449DDE40}" srcId="{C9CE31E8-60AB-4664-B83E-CACDD18557B3}" destId="{643CABC0-4690-4ADA-A66B-AC3F00986708}" srcOrd="14" destOrd="0" parTransId="{732589F2-757B-4465-8768-07AF9585DC4C}" sibTransId="{2B792D50-79A1-440C-AD9B-6F6C01080BC8}"/>
    <dgm:cxn modelId="{EA55AF33-A2AF-4269-9CDD-98B4C849CA71}" srcId="{C9CE31E8-60AB-4664-B83E-CACDD18557B3}" destId="{94864062-510B-4BE4-9B67-8DEA99303C8F}" srcOrd="6" destOrd="0" parTransId="{30541866-C809-4620-9A17-66C2BB626DB5}" sibTransId="{055C0C1E-CA68-40FE-B423-B2AF422C7833}"/>
    <dgm:cxn modelId="{B4A14334-FCA4-4DF4-9D85-F52CBC9E3628}" type="presOf" srcId="{A714880D-5DB5-4D56-8192-C16695ACC127}" destId="{DD27BBFD-3636-4ADE-A02C-10D4A8378A74}" srcOrd="0" destOrd="0" presId="urn:microsoft.com/office/officeart/2008/layout/LinedList"/>
    <dgm:cxn modelId="{DFE8A538-9C05-4CAA-9246-41B84510FC2A}" srcId="{C9CE31E8-60AB-4664-B83E-CACDD18557B3}" destId="{4F34059D-F4B0-4090-8980-4CF157F985CB}" srcOrd="2" destOrd="0" parTransId="{63CB9113-4C5A-4DA4-88AC-A508E6E91C93}" sibTransId="{651F166D-B4F3-45F8-9FF0-750DF624C7D2}"/>
    <dgm:cxn modelId="{E270B23F-0E46-4811-9ADC-50AB3875B45B}" srcId="{C9CE31E8-60AB-4664-B83E-CACDD18557B3}" destId="{9F519018-9711-405D-A6A8-8CCF6D1E88BD}" srcOrd="17" destOrd="0" parTransId="{5756231F-37AB-42B6-BA2A-DF6A37BA34B6}" sibTransId="{E33EDBC2-EDD5-4074-8998-A5AB55CE40ED}"/>
    <dgm:cxn modelId="{DE053E40-8DF0-4C43-B3EE-B950E3E5536F}" type="presOf" srcId="{2630B66D-88EA-4C7F-A426-0A62BF70F7D4}" destId="{4C8D4BAC-7C40-4EC0-A26B-BED340F21656}" srcOrd="0" destOrd="0" presId="urn:microsoft.com/office/officeart/2008/layout/LinedList"/>
    <dgm:cxn modelId="{041E2662-41E6-4375-B98E-4113C68BE5C3}" type="presOf" srcId="{C9CE31E8-60AB-4664-B83E-CACDD18557B3}" destId="{DCA400B3-45A7-4EFB-93B7-B85097C9B17B}" srcOrd="0" destOrd="0" presId="urn:microsoft.com/office/officeart/2008/layout/LinedList"/>
    <dgm:cxn modelId="{7CBC0244-C526-4962-AC0B-B0882FFAC59E}" srcId="{C9CE31E8-60AB-4664-B83E-CACDD18557B3}" destId="{5E3E1855-6CB4-4794-9347-1EA3C2060019}" srcOrd="19" destOrd="0" parTransId="{8E585087-DD1B-40B1-8DB8-FFB945012C19}" sibTransId="{BE44984F-7F7D-4FA4-96FC-3A4844C709BE}"/>
    <dgm:cxn modelId="{231D276A-FBFC-4101-A690-A385F3B80BD8}" type="presOf" srcId="{94864062-510B-4BE4-9B67-8DEA99303C8F}" destId="{4E90EA34-E723-46F3-81A9-5115FC46D190}" srcOrd="0" destOrd="0" presId="urn:microsoft.com/office/officeart/2008/layout/LinedList"/>
    <dgm:cxn modelId="{D2593B6A-A1C3-4C73-BF3E-E3C0E86D6729}" srcId="{C9CE31E8-60AB-4664-B83E-CACDD18557B3}" destId="{767DDF11-EDF4-4CB3-8DAE-91CEABF49410}" srcOrd="0" destOrd="0" parTransId="{EACB598C-D638-4489-B7FA-D0682551FBE7}" sibTransId="{C33F044A-C010-4057-B7D7-C1F64E410630}"/>
    <dgm:cxn modelId="{F2D01E4B-EC6D-4279-82D3-401B969BA266}" srcId="{C9CE31E8-60AB-4664-B83E-CACDD18557B3}" destId="{709CE3CE-AA77-41BB-B956-53BB2C674500}" srcOrd="9" destOrd="0" parTransId="{8BFA5074-6A70-4CF3-A3AE-C594EFE64257}" sibTransId="{B3AF3576-67B5-4038-8FA6-56490F05D35D}"/>
    <dgm:cxn modelId="{711EBC4C-5605-4DBE-954F-5DB40E64ECB8}" srcId="{C9CE31E8-60AB-4664-B83E-CACDD18557B3}" destId="{8601D3CC-D29E-4369-BF77-FAFB810AA269}" srcOrd="10" destOrd="0" parTransId="{83862D9D-A7CB-46DA-92F5-C790AC5A2A8F}" sibTransId="{E1F517CD-AF7E-48D9-AC76-55FECC02F1B7}"/>
    <dgm:cxn modelId="{2855536E-3C4E-4D5F-9DB2-EC432B21CFD4}" type="presOf" srcId="{C858A251-3ABD-4F4D-AB8B-96F89C64A0C8}" destId="{B34F8067-FEAF-4FE8-907E-67E2F6AB3BBE}" srcOrd="0" destOrd="0" presId="urn:microsoft.com/office/officeart/2008/layout/LinedList"/>
    <dgm:cxn modelId="{45794C4F-30F8-42F8-897A-FA89B8FBC1DB}" srcId="{C9CE31E8-60AB-4664-B83E-CACDD18557B3}" destId="{2705ACB9-E756-40B5-8AE7-2CB6A78CF2C2}" srcOrd="13" destOrd="0" parTransId="{F813556D-9FD0-4603-B283-59A31E810C40}" sibTransId="{ACA8EFB7-174A-47FE-A885-F36866EC5C0C}"/>
    <dgm:cxn modelId="{2346C954-01F5-476D-A366-D32B2ADB4CBF}" type="presOf" srcId="{2705ACB9-E756-40B5-8AE7-2CB6A78CF2C2}" destId="{6621719E-FBBA-418C-B48B-72E088BB7124}" srcOrd="0" destOrd="0" presId="urn:microsoft.com/office/officeart/2008/layout/LinedList"/>
    <dgm:cxn modelId="{F1469977-D091-4C05-89BC-5963F1C7B172}" type="presOf" srcId="{9F519018-9711-405D-A6A8-8CCF6D1E88BD}" destId="{0090D69F-A878-47AF-9E85-2FE9FDEB27EB}" srcOrd="0" destOrd="0" presId="urn:microsoft.com/office/officeart/2008/layout/LinedList"/>
    <dgm:cxn modelId="{474E895A-5810-49F1-80D7-98CE90A80311}" srcId="{C9CE31E8-60AB-4664-B83E-CACDD18557B3}" destId="{A714880D-5DB5-4D56-8192-C16695ACC127}" srcOrd="11" destOrd="0" parTransId="{F704D613-3449-4C1D-89AD-9FC9BB4A2FBC}" sibTransId="{C8F7BCE1-DBAE-4370-88A6-4F384BDC3499}"/>
    <dgm:cxn modelId="{2DAC117F-3ACA-49F9-B0C4-0F56E8393D1E}" srcId="{C9CE31E8-60AB-4664-B83E-CACDD18557B3}" destId="{6BDC35A6-FC2E-4444-9202-565E5C33E7D3}" srcOrd="20" destOrd="0" parTransId="{4ACD2941-4270-4354-A442-EB68DBB7BB41}" sibTransId="{80CADF5E-1EC1-4024-9CA8-821836999BB3}"/>
    <dgm:cxn modelId="{98D3B581-2662-4128-91E9-F957B634DC02}" srcId="{C9CE31E8-60AB-4664-B83E-CACDD18557B3}" destId="{111CE459-268F-4BB9-829C-13101BFFAB52}" srcOrd="12" destOrd="0" parTransId="{48E7AB17-63D4-4E8B-806F-CFE8B7878057}" sibTransId="{0D40B827-DE7A-4F9A-B134-DC1C9FAD73E0}"/>
    <dgm:cxn modelId="{98303482-9FFA-46D2-90B4-62E18707E603}" type="presOf" srcId="{16677062-31B4-4E30-AFFE-10F90848ABF6}" destId="{2A6AB501-632F-4878-AB1A-AE2405788A21}" srcOrd="0" destOrd="0" presId="urn:microsoft.com/office/officeart/2008/layout/LinedList"/>
    <dgm:cxn modelId="{A1EF9790-580C-4E9F-9D69-6821E9F9038A}" srcId="{C9CE31E8-60AB-4664-B83E-CACDD18557B3}" destId="{EA882B03-633B-4847-8C74-73B85CD7BAA7}" srcOrd="7" destOrd="0" parTransId="{60E4F083-EAB6-4220-9D23-068F7CFE83F9}" sibTransId="{E887B485-2DFF-4B8D-8AD3-375FAB73C7BC}"/>
    <dgm:cxn modelId="{DF8D1991-C55F-4B27-A5AC-15CB1D7790B9}" type="presOf" srcId="{6BDC35A6-FC2E-4444-9202-565E5C33E7D3}" destId="{EBC45453-2D9B-4D99-8172-3C6899F58128}" srcOrd="0" destOrd="0" presId="urn:microsoft.com/office/officeart/2008/layout/LinedList"/>
    <dgm:cxn modelId="{7EAD2395-AB53-4F61-BBED-F84567B815A4}" srcId="{C9CE31E8-60AB-4664-B83E-CACDD18557B3}" destId="{E35E38C1-3AB2-4052-BAED-43659B4BBE9F}" srcOrd="1" destOrd="0" parTransId="{AF6FB4B7-C201-43D4-834C-C6E1F3C7CFED}" sibTransId="{162C5C2F-3635-4EF7-94B2-87FB1E57D657}"/>
    <dgm:cxn modelId="{9F3D1998-6929-406C-A111-13FA3EDA30E3}" srcId="{C9CE31E8-60AB-4664-B83E-CACDD18557B3}" destId="{4BA6EB22-8F22-4CA1-9519-145A498B3EBD}" srcOrd="8" destOrd="0" parTransId="{93170094-09CF-47FD-8D43-DA06A273103F}" sibTransId="{AFEA69B2-A7AA-48A9-9DBE-7A1C64509255}"/>
    <dgm:cxn modelId="{716F8898-3D65-4061-98A8-CFEBA99BB28D}" type="presOf" srcId="{4F34059D-F4B0-4090-8980-4CF157F985CB}" destId="{853E208F-5137-46DA-95C3-4AE95F079570}" srcOrd="0" destOrd="0" presId="urn:microsoft.com/office/officeart/2008/layout/LinedList"/>
    <dgm:cxn modelId="{01513599-EA2C-405E-A8D9-36AAA084191D}" type="presOf" srcId="{EF045FED-FCCD-4210-8036-A385A2CF615D}" destId="{DAB4A4B8-B0BE-4AAD-BCFA-54B464B0A103}" srcOrd="0" destOrd="0" presId="urn:microsoft.com/office/officeart/2008/layout/LinedList"/>
    <dgm:cxn modelId="{F57E9A9D-82EB-4306-80AA-DBAA8307E795}" type="presOf" srcId="{5E3E1855-6CB4-4794-9347-1EA3C2060019}" destId="{1EF632BB-05B2-4FBC-A3A0-5D90B5735E88}" srcOrd="0" destOrd="0" presId="urn:microsoft.com/office/officeart/2008/layout/LinedList"/>
    <dgm:cxn modelId="{DC3D9FA2-6ACE-4E43-8183-F026624CE8E0}" srcId="{C9CE31E8-60AB-4664-B83E-CACDD18557B3}" destId="{C858A251-3ABD-4F4D-AB8B-96F89C64A0C8}" srcOrd="3" destOrd="0" parTransId="{1D3CE220-9707-45CD-9A9A-F309018233B2}" sibTransId="{2B5DC629-B052-41AC-9268-155C4747859D}"/>
    <dgm:cxn modelId="{FC170EAC-9C81-45B9-A334-162E1DD803C1}" srcId="{C9CE31E8-60AB-4664-B83E-CACDD18557B3}" destId="{C951B489-5BF5-40BD-A52A-BEDBD1FC2ECD}" srcOrd="16" destOrd="0" parTransId="{8F13909C-085F-421C-9D15-63223461FE3E}" sibTransId="{0C9CC01A-3A34-4234-9437-72187B31B6F6}"/>
    <dgm:cxn modelId="{0B62DEB9-32ED-4740-86F1-DED5CF81715D}" srcId="{C9CE31E8-60AB-4664-B83E-CACDD18557B3}" destId="{5B4FF035-FD74-443F-84CD-7CC79AD47004}" srcOrd="15" destOrd="0" parTransId="{94C67365-F99B-4CC9-B83E-6F114F4813C4}" sibTransId="{85CB4F2B-3EEA-443A-8692-AA19F030FCEA}"/>
    <dgm:cxn modelId="{D79984BA-FFF7-43C9-8277-B4A5A9768DD0}" srcId="{C9CE31E8-60AB-4664-B83E-CACDD18557B3}" destId="{2630B66D-88EA-4C7F-A426-0A62BF70F7D4}" srcOrd="4" destOrd="0" parTransId="{AFB413AF-6F04-4E24-A37C-30D28F84688E}" sibTransId="{582FE415-728A-41A4-BBDF-38188D164A47}"/>
    <dgm:cxn modelId="{D044B8CC-EBB9-4220-BEAC-1FAFF003C95A}" type="presOf" srcId="{709CE3CE-AA77-41BB-B956-53BB2C674500}" destId="{F3D2F1A0-4511-4E91-A654-6D481787FAD4}" srcOrd="0" destOrd="0" presId="urn:microsoft.com/office/officeart/2008/layout/LinedList"/>
    <dgm:cxn modelId="{8EFC44D1-C08B-4529-94CD-D0CBD65CDD50}" srcId="{C9CE31E8-60AB-4664-B83E-CACDD18557B3}" destId="{EF045FED-FCCD-4210-8036-A385A2CF615D}" srcOrd="18" destOrd="0" parTransId="{6D779B5B-5A0A-4118-8FA2-D5C2C5BCC9A5}" sibTransId="{6D16C966-49FE-49C7-ACE9-9FA35129BB85}"/>
    <dgm:cxn modelId="{36E076D5-8741-476F-A017-AB3CDB32F214}" type="presOf" srcId="{4BA6EB22-8F22-4CA1-9519-145A498B3EBD}" destId="{734FE292-763E-4EE2-90EE-BEC4BFA93C2B}" srcOrd="0" destOrd="0" presId="urn:microsoft.com/office/officeart/2008/layout/LinedList"/>
    <dgm:cxn modelId="{BD7AD0D8-207C-4A99-813E-40BEC2486A41}" type="presOf" srcId="{111CE459-268F-4BB9-829C-13101BFFAB52}" destId="{2ACF8278-6345-4EC5-A219-BFA2C96B30B7}" srcOrd="0" destOrd="0" presId="urn:microsoft.com/office/officeart/2008/layout/LinedList"/>
    <dgm:cxn modelId="{5013B2E0-A19F-44C7-9BBA-377E7F23CCF8}" type="presOf" srcId="{767DDF11-EDF4-4CB3-8DAE-91CEABF49410}" destId="{AC86ECC1-A337-4117-B25A-A0DA492B5B2B}" srcOrd="0" destOrd="0" presId="urn:microsoft.com/office/officeart/2008/layout/LinedList"/>
    <dgm:cxn modelId="{5B10DCE9-5202-484D-B113-0B03013CC10E}" type="presOf" srcId="{643CABC0-4690-4ADA-A66B-AC3F00986708}" destId="{B725CE89-D162-4281-B3FB-FCDD86BEDECB}" srcOrd="0" destOrd="0" presId="urn:microsoft.com/office/officeart/2008/layout/LinedList"/>
    <dgm:cxn modelId="{A077B7ED-703B-4113-A4EA-B20188DD56A9}" srcId="{C9CE31E8-60AB-4664-B83E-CACDD18557B3}" destId="{16677062-31B4-4E30-AFFE-10F90848ABF6}" srcOrd="5" destOrd="0" parTransId="{ECD64CD3-409B-4A68-80C7-56FF4AB25EF8}" sibTransId="{2EB33F6F-F9F9-4FB0-9BAB-3870526D908D}"/>
    <dgm:cxn modelId="{0865EDEE-2D43-403E-BE07-38CB8DFDB3DC}" type="presOf" srcId="{5B4FF035-FD74-443F-84CD-7CC79AD47004}" destId="{B4CC1794-E07E-4AB5-BF7F-B01A695E744A}" srcOrd="0" destOrd="0" presId="urn:microsoft.com/office/officeart/2008/layout/LinedList"/>
    <dgm:cxn modelId="{F6F786F0-6496-41AD-8F6C-1D8EC96F82F2}" type="presOf" srcId="{8601D3CC-D29E-4369-BF77-FAFB810AA269}" destId="{4725BE9B-42B3-4F39-B688-D8195F02D55D}" srcOrd="0" destOrd="0" presId="urn:microsoft.com/office/officeart/2008/layout/LinedList"/>
    <dgm:cxn modelId="{4AF282F2-4CAD-4D5B-9657-40876890A348}" type="presOf" srcId="{E35E38C1-3AB2-4052-BAED-43659B4BBE9F}" destId="{715D779E-C1DD-4683-B289-2B84DCAACEFB}" srcOrd="0" destOrd="0" presId="urn:microsoft.com/office/officeart/2008/layout/LinedList"/>
    <dgm:cxn modelId="{E5E924FB-4739-4832-A387-8DCFD7ADAAA4}" type="presOf" srcId="{EA882B03-633B-4847-8C74-73B85CD7BAA7}" destId="{38A0E5BB-E346-4FAA-856D-274682558038}" srcOrd="0" destOrd="0" presId="urn:microsoft.com/office/officeart/2008/layout/LinedList"/>
    <dgm:cxn modelId="{29B64195-37BA-4D05-A24A-1FFCECEE4715}" type="presParOf" srcId="{DCA400B3-45A7-4EFB-93B7-B85097C9B17B}" destId="{5CC7A27F-75C5-4E90-90A6-93B4D04AA1A4}" srcOrd="0" destOrd="0" presId="urn:microsoft.com/office/officeart/2008/layout/LinedList"/>
    <dgm:cxn modelId="{CCA1C8E1-A0ED-4087-A043-DA5C25EE427C}" type="presParOf" srcId="{DCA400B3-45A7-4EFB-93B7-B85097C9B17B}" destId="{4B31B81D-2127-4AE6-B46C-A7FCE9BEBC86}" srcOrd="1" destOrd="0" presId="urn:microsoft.com/office/officeart/2008/layout/LinedList"/>
    <dgm:cxn modelId="{6BE3355F-BE68-47CC-94BA-473DD7A687BB}" type="presParOf" srcId="{4B31B81D-2127-4AE6-B46C-A7FCE9BEBC86}" destId="{AC86ECC1-A337-4117-B25A-A0DA492B5B2B}" srcOrd="0" destOrd="0" presId="urn:microsoft.com/office/officeart/2008/layout/LinedList"/>
    <dgm:cxn modelId="{CD23DF18-74CF-4ABC-A5B0-75A41F892171}" type="presParOf" srcId="{4B31B81D-2127-4AE6-B46C-A7FCE9BEBC86}" destId="{AAEAE289-7682-4718-9C1E-3478C0BA810C}" srcOrd="1" destOrd="0" presId="urn:microsoft.com/office/officeart/2008/layout/LinedList"/>
    <dgm:cxn modelId="{3AE82235-634F-40EA-96DC-E2FFB3CB0809}" type="presParOf" srcId="{DCA400B3-45A7-4EFB-93B7-B85097C9B17B}" destId="{5DD8BFC5-DD01-4F96-A297-67B7AEA87F88}" srcOrd="2" destOrd="0" presId="urn:microsoft.com/office/officeart/2008/layout/LinedList"/>
    <dgm:cxn modelId="{75C0D014-51AA-483B-9F39-E14149E58CA5}" type="presParOf" srcId="{DCA400B3-45A7-4EFB-93B7-B85097C9B17B}" destId="{3595E392-2EEE-401A-9055-71A9BB52CD17}" srcOrd="3" destOrd="0" presId="urn:microsoft.com/office/officeart/2008/layout/LinedList"/>
    <dgm:cxn modelId="{3BD837F9-3A13-4363-957B-1AB101E61B38}" type="presParOf" srcId="{3595E392-2EEE-401A-9055-71A9BB52CD17}" destId="{715D779E-C1DD-4683-B289-2B84DCAACEFB}" srcOrd="0" destOrd="0" presId="urn:microsoft.com/office/officeart/2008/layout/LinedList"/>
    <dgm:cxn modelId="{5B782375-2EB2-4208-BD5C-2DCA7A894238}" type="presParOf" srcId="{3595E392-2EEE-401A-9055-71A9BB52CD17}" destId="{897DBC65-D239-489C-AF90-A190ADC68194}" srcOrd="1" destOrd="0" presId="urn:microsoft.com/office/officeart/2008/layout/LinedList"/>
    <dgm:cxn modelId="{0B3B9723-E4F1-4E16-9D00-F81C793F3B87}" type="presParOf" srcId="{DCA400B3-45A7-4EFB-93B7-B85097C9B17B}" destId="{4E0A817D-690A-4762-B3B4-BEB3031F4393}" srcOrd="4" destOrd="0" presId="urn:microsoft.com/office/officeart/2008/layout/LinedList"/>
    <dgm:cxn modelId="{551E2B89-E28D-4DFF-9086-7FCF786D3191}" type="presParOf" srcId="{DCA400B3-45A7-4EFB-93B7-B85097C9B17B}" destId="{E1FE23D3-0738-4590-9605-65A8AC6BE261}" srcOrd="5" destOrd="0" presId="urn:microsoft.com/office/officeart/2008/layout/LinedList"/>
    <dgm:cxn modelId="{E107F50B-4150-4A61-BFBC-6B33580D417F}" type="presParOf" srcId="{E1FE23D3-0738-4590-9605-65A8AC6BE261}" destId="{853E208F-5137-46DA-95C3-4AE95F079570}" srcOrd="0" destOrd="0" presId="urn:microsoft.com/office/officeart/2008/layout/LinedList"/>
    <dgm:cxn modelId="{FEDCDE82-4586-4467-BBE3-EE23C942532C}" type="presParOf" srcId="{E1FE23D3-0738-4590-9605-65A8AC6BE261}" destId="{3A6CBE3F-8009-4267-AEDC-2D8B76534A58}" srcOrd="1" destOrd="0" presId="urn:microsoft.com/office/officeart/2008/layout/LinedList"/>
    <dgm:cxn modelId="{5CF5812F-EA88-4A74-B2F3-3E0C750FB40D}" type="presParOf" srcId="{DCA400B3-45A7-4EFB-93B7-B85097C9B17B}" destId="{1C72646C-BDAC-4DB1-BC29-BD392B27E9A4}" srcOrd="6" destOrd="0" presId="urn:microsoft.com/office/officeart/2008/layout/LinedList"/>
    <dgm:cxn modelId="{56D91218-3373-4CB5-AD38-FA589424BE50}" type="presParOf" srcId="{DCA400B3-45A7-4EFB-93B7-B85097C9B17B}" destId="{85E17102-0836-4108-BEA2-3C1734449C56}" srcOrd="7" destOrd="0" presId="urn:microsoft.com/office/officeart/2008/layout/LinedList"/>
    <dgm:cxn modelId="{C1204EC3-C40B-43B2-B6B8-CC78340A511A}" type="presParOf" srcId="{85E17102-0836-4108-BEA2-3C1734449C56}" destId="{B34F8067-FEAF-4FE8-907E-67E2F6AB3BBE}" srcOrd="0" destOrd="0" presId="urn:microsoft.com/office/officeart/2008/layout/LinedList"/>
    <dgm:cxn modelId="{BE637727-EF13-4C27-929F-AC9D3E8E9635}" type="presParOf" srcId="{85E17102-0836-4108-BEA2-3C1734449C56}" destId="{6699F01D-2F95-43AD-9B24-A18363D7D82A}" srcOrd="1" destOrd="0" presId="urn:microsoft.com/office/officeart/2008/layout/LinedList"/>
    <dgm:cxn modelId="{4BFE6BD7-A42F-4CF5-B996-6E3F2B16B1B6}" type="presParOf" srcId="{DCA400B3-45A7-4EFB-93B7-B85097C9B17B}" destId="{98019FFA-2475-49DE-AF9A-00F456AC2821}" srcOrd="8" destOrd="0" presId="urn:microsoft.com/office/officeart/2008/layout/LinedList"/>
    <dgm:cxn modelId="{5D4FFCAD-BD93-4826-91B8-AC482578FA55}" type="presParOf" srcId="{DCA400B3-45A7-4EFB-93B7-B85097C9B17B}" destId="{ECF4A0A6-4D6C-4D2B-8CCA-4D979278A40B}" srcOrd="9" destOrd="0" presId="urn:microsoft.com/office/officeart/2008/layout/LinedList"/>
    <dgm:cxn modelId="{415B351B-3F7D-4CA4-9C9F-60C644D5E136}" type="presParOf" srcId="{ECF4A0A6-4D6C-4D2B-8CCA-4D979278A40B}" destId="{4C8D4BAC-7C40-4EC0-A26B-BED340F21656}" srcOrd="0" destOrd="0" presId="urn:microsoft.com/office/officeart/2008/layout/LinedList"/>
    <dgm:cxn modelId="{60C05CA6-982A-4F07-B55F-DC4E0C38D167}" type="presParOf" srcId="{ECF4A0A6-4D6C-4D2B-8CCA-4D979278A40B}" destId="{83EBCEB1-2FEB-42B8-805E-7E9CB1FE18D2}" srcOrd="1" destOrd="0" presId="urn:microsoft.com/office/officeart/2008/layout/LinedList"/>
    <dgm:cxn modelId="{091B8C01-7F16-40E7-882E-1A97476AE49C}" type="presParOf" srcId="{DCA400B3-45A7-4EFB-93B7-B85097C9B17B}" destId="{9F9C4397-C2D3-43A5-8926-A7B9B7A3602C}" srcOrd="10" destOrd="0" presId="urn:microsoft.com/office/officeart/2008/layout/LinedList"/>
    <dgm:cxn modelId="{D27D1FEF-E238-48A2-B8C8-05D7CB3877C9}" type="presParOf" srcId="{DCA400B3-45A7-4EFB-93B7-B85097C9B17B}" destId="{A483C0C6-ADB1-4BAE-8152-1C112B536C43}" srcOrd="11" destOrd="0" presId="urn:microsoft.com/office/officeart/2008/layout/LinedList"/>
    <dgm:cxn modelId="{9F42A141-4168-48CE-97C6-13B18D033D60}" type="presParOf" srcId="{A483C0C6-ADB1-4BAE-8152-1C112B536C43}" destId="{2A6AB501-632F-4878-AB1A-AE2405788A21}" srcOrd="0" destOrd="0" presId="urn:microsoft.com/office/officeart/2008/layout/LinedList"/>
    <dgm:cxn modelId="{61650571-870F-4D49-AF5C-C2D8C3345E70}" type="presParOf" srcId="{A483C0C6-ADB1-4BAE-8152-1C112B536C43}" destId="{E59F690E-54C3-4178-A795-A92F0683A78E}" srcOrd="1" destOrd="0" presId="urn:microsoft.com/office/officeart/2008/layout/LinedList"/>
    <dgm:cxn modelId="{EF2A0FD6-AD34-4E89-BD5C-E577E6B923D9}" type="presParOf" srcId="{DCA400B3-45A7-4EFB-93B7-B85097C9B17B}" destId="{6772AFB5-42A9-4129-881B-BF848CCE3FF0}" srcOrd="12" destOrd="0" presId="urn:microsoft.com/office/officeart/2008/layout/LinedList"/>
    <dgm:cxn modelId="{37185CF5-7C8A-4BDA-B864-0C8D0B2B9110}" type="presParOf" srcId="{DCA400B3-45A7-4EFB-93B7-B85097C9B17B}" destId="{2550037E-2ADF-48CD-A8C7-08D890B4793A}" srcOrd="13" destOrd="0" presId="urn:microsoft.com/office/officeart/2008/layout/LinedList"/>
    <dgm:cxn modelId="{8DF756F5-626E-432F-A716-17F5FE7C91D7}" type="presParOf" srcId="{2550037E-2ADF-48CD-A8C7-08D890B4793A}" destId="{4E90EA34-E723-46F3-81A9-5115FC46D190}" srcOrd="0" destOrd="0" presId="urn:microsoft.com/office/officeart/2008/layout/LinedList"/>
    <dgm:cxn modelId="{9E43BBEE-3112-4A40-B988-582247D831D3}" type="presParOf" srcId="{2550037E-2ADF-48CD-A8C7-08D890B4793A}" destId="{E8697470-B06D-4C65-8771-845A3E7931D4}" srcOrd="1" destOrd="0" presId="urn:microsoft.com/office/officeart/2008/layout/LinedList"/>
    <dgm:cxn modelId="{3BB6BAA9-6172-41BF-B945-87B42B56E96A}" type="presParOf" srcId="{DCA400B3-45A7-4EFB-93B7-B85097C9B17B}" destId="{25221973-F22D-45F6-A0B5-1437B641F17B}" srcOrd="14" destOrd="0" presId="urn:microsoft.com/office/officeart/2008/layout/LinedList"/>
    <dgm:cxn modelId="{18599086-740B-4CFE-A85E-BFD5AC45FE38}" type="presParOf" srcId="{DCA400B3-45A7-4EFB-93B7-B85097C9B17B}" destId="{EECBBE84-0D4A-4330-9B1B-31EFA70C4D6E}" srcOrd="15" destOrd="0" presId="urn:microsoft.com/office/officeart/2008/layout/LinedList"/>
    <dgm:cxn modelId="{AC9B0A2B-EC94-4E91-99B8-1A88B9AC0382}" type="presParOf" srcId="{EECBBE84-0D4A-4330-9B1B-31EFA70C4D6E}" destId="{38A0E5BB-E346-4FAA-856D-274682558038}" srcOrd="0" destOrd="0" presId="urn:microsoft.com/office/officeart/2008/layout/LinedList"/>
    <dgm:cxn modelId="{AA823B49-F70D-4B62-B49A-FFA5D106D9A2}" type="presParOf" srcId="{EECBBE84-0D4A-4330-9B1B-31EFA70C4D6E}" destId="{D1A126A0-0354-40C0-862F-9E1AA71E09AB}" srcOrd="1" destOrd="0" presId="urn:microsoft.com/office/officeart/2008/layout/LinedList"/>
    <dgm:cxn modelId="{640941F0-B129-4132-9E86-6572B8BCFD1E}" type="presParOf" srcId="{DCA400B3-45A7-4EFB-93B7-B85097C9B17B}" destId="{E61F5F30-C1DB-4F3B-8E40-3765023EBDE1}" srcOrd="16" destOrd="0" presId="urn:microsoft.com/office/officeart/2008/layout/LinedList"/>
    <dgm:cxn modelId="{CFE52176-F90E-48D3-BEEE-A7B1E152E1C9}" type="presParOf" srcId="{DCA400B3-45A7-4EFB-93B7-B85097C9B17B}" destId="{D7324E0D-843D-4875-8FB8-5280339209C7}" srcOrd="17" destOrd="0" presId="urn:microsoft.com/office/officeart/2008/layout/LinedList"/>
    <dgm:cxn modelId="{D40D14A0-7D44-43F3-BBE1-F0E7CF07D980}" type="presParOf" srcId="{D7324E0D-843D-4875-8FB8-5280339209C7}" destId="{734FE292-763E-4EE2-90EE-BEC4BFA93C2B}" srcOrd="0" destOrd="0" presId="urn:microsoft.com/office/officeart/2008/layout/LinedList"/>
    <dgm:cxn modelId="{04BBCD23-4906-4DE8-87F4-498C6AF83FB7}" type="presParOf" srcId="{D7324E0D-843D-4875-8FB8-5280339209C7}" destId="{3EB272CC-5266-4690-AC67-3850075B73A2}" srcOrd="1" destOrd="0" presId="urn:microsoft.com/office/officeart/2008/layout/LinedList"/>
    <dgm:cxn modelId="{38499FCB-FB02-4FB2-BF43-38FDA68880A3}" type="presParOf" srcId="{DCA400B3-45A7-4EFB-93B7-B85097C9B17B}" destId="{DBBF961E-E002-4775-8C74-42550331ACA6}" srcOrd="18" destOrd="0" presId="urn:microsoft.com/office/officeart/2008/layout/LinedList"/>
    <dgm:cxn modelId="{0DDE2A1F-5132-463C-B429-1985AF3BCCD1}" type="presParOf" srcId="{DCA400B3-45A7-4EFB-93B7-B85097C9B17B}" destId="{368E0D04-71E0-4F4B-874C-D40B0EC0A649}" srcOrd="19" destOrd="0" presId="urn:microsoft.com/office/officeart/2008/layout/LinedList"/>
    <dgm:cxn modelId="{31E2BBF7-E836-4B34-BF1E-F08490694E42}" type="presParOf" srcId="{368E0D04-71E0-4F4B-874C-D40B0EC0A649}" destId="{F3D2F1A0-4511-4E91-A654-6D481787FAD4}" srcOrd="0" destOrd="0" presId="urn:microsoft.com/office/officeart/2008/layout/LinedList"/>
    <dgm:cxn modelId="{D1F6F527-DBB3-4C28-8C82-32E3DCF24089}" type="presParOf" srcId="{368E0D04-71E0-4F4B-874C-D40B0EC0A649}" destId="{A1C63830-38B6-4D64-8B8A-951C38ABD9FD}" srcOrd="1" destOrd="0" presId="urn:microsoft.com/office/officeart/2008/layout/LinedList"/>
    <dgm:cxn modelId="{EC319F2A-881A-464D-8086-0C12BD65EA8E}" type="presParOf" srcId="{DCA400B3-45A7-4EFB-93B7-B85097C9B17B}" destId="{1724F892-0895-405E-A0A1-EAD2120F9E2D}" srcOrd="20" destOrd="0" presId="urn:microsoft.com/office/officeart/2008/layout/LinedList"/>
    <dgm:cxn modelId="{944E5B75-B434-4B74-806F-81312EDA62BC}" type="presParOf" srcId="{DCA400B3-45A7-4EFB-93B7-B85097C9B17B}" destId="{EAA389DF-B6EF-4CC3-9981-CAA146197B89}" srcOrd="21" destOrd="0" presId="urn:microsoft.com/office/officeart/2008/layout/LinedList"/>
    <dgm:cxn modelId="{5BFA4E16-F6A5-43D7-A4F1-F489C7A3D966}" type="presParOf" srcId="{EAA389DF-B6EF-4CC3-9981-CAA146197B89}" destId="{4725BE9B-42B3-4F39-B688-D8195F02D55D}" srcOrd="0" destOrd="0" presId="urn:microsoft.com/office/officeart/2008/layout/LinedList"/>
    <dgm:cxn modelId="{89AE811F-3291-492D-956F-031DBFA9F558}" type="presParOf" srcId="{EAA389DF-B6EF-4CC3-9981-CAA146197B89}" destId="{FAE8F29C-F82E-4EC9-BDAE-69414E171F16}" srcOrd="1" destOrd="0" presId="urn:microsoft.com/office/officeart/2008/layout/LinedList"/>
    <dgm:cxn modelId="{5B255B7D-AE80-4913-BB62-98D3EC24A296}" type="presParOf" srcId="{DCA400B3-45A7-4EFB-93B7-B85097C9B17B}" destId="{C0FECBB5-A7F7-4CB0-BD61-582C2EB172B4}" srcOrd="22" destOrd="0" presId="urn:microsoft.com/office/officeart/2008/layout/LinedList"/>
    <dgm:cxn modelId="{58AEFA8E-EB97-43D2-8D47-E51FD65136D9}" type="presParOf" srcId="{DCA400B3-45A7-4EFB-93B7-B85097C9B17B}" destId="{3EADA3E0-7AC2-41D6-8AE9-7780A5B2C1B9}" srcOrd="23" destOrd="0" presId="urn:microsoft.com/office/officeart/2008/layout/LinedList"/>
    <dgm:cxn modelId="{79597BFC-F56D-4257-BCF2-00BBC031D36F}" type="presParOf" srcId="{3EADA3E0-7AC2-41D6-8AE9-7780A5B2C1B9}" destId="{DD27BBFD-3636-4ADE-A02C-10D4A8378A74}" srcOrd="0" destOrd="0" presId="urn:microsoft.com/office/officeart/2008/layout/LinedList"/>
    <dgm:cxn modelId="{DBC76632-F709-4FC9-8909-A0DF59F00CAF}" type="presParOf" srcId="{3EADA3E0-7AC2-41D6-8AE9-7780A5B2C1B9}" destId="{3B5DB709-6A8C-460B-8595-35EFA2869F5B}" srcOrd="1" destOrd="0" presId="urn:microsoft.com/office/officeart/2008/layout/LinedList"/>
    <dgm:cxn modelId="{73257FA4-33B5-45EA-9468-6FE14AC39248}" type="presParOf" srcId="{DCA400B3-45A7-4EFB-93B7-B85097C9B17B}" destId="{02E71F7E-8512-4543-AB6C-0FCCD0E3E7A1}" srcOrd="24" destOrd="0" presId="urn:microsoft.com/office/officeart/2008/layout/LinedList"/>
    <dgm:cxn modelId="{27F0BEAA-61D0-4F78-A1B4-4E34FDDA5F68}" type="presParOf" srcId="{DCA400B3-45A7-4EFB-93B7-B85097C9B17B}" destId="{840D0CC6-EB5C-414A-BB38-D302ABA82F35}" srcOrd="25" destOrd="0" presId="urn:microsoft.com/office/officeart/2008/layout/LinedList"/>
    <dgm:cxn modelId="{42D277C5-83EA-435B-B537-018960656AF4}" type="presParOf" srcId="{840D0CC6-EB5C-414A-BB38-D302ABA82F35}" destId="{2ACF8278-6345-4EC5-A219-BFA2C96B30B7}" srcOrd="0" destOrd="0" presId="urn:microsoft.com/office/officeart/2008/layout/LinedList"/>
    <dgm:cxn modelId="{60F4105A-73E6-47F0-BA70-E908A0E4B7F7}" type="presParOf" srcId="{840D0CC6-EB5C-414A-BB38-D302ABA82F35}" destId="{22BFF46D-EC81-44B2-83FF-4D4F7F06D9EB}" srcOrd="1" destOrd="0" presId="urn:microsoft.com/office/officeart/2008/layout/LinedList"/>
    <dgm:cxn modelId="{C3CA93B6-5B2D-424B-8ADD-7F1E55FA143A}" type="presParOf" srcId="{DCA400B3-45A7-4EFB-93B7-B85097C9B17B}" destId="{EEA3A800-CDDE-4628-A4F9-C5CC83F51EAB}" srcOrd="26" destOrd="0" presId="urn:microsoft.com/office/officeart/2008/layout/LinedList"/>
    <dgm:cxn modelId="{A08090C0-9C71-4AA6-A0C0-FD724CF25268}" type="presParOf" srcId="{DCA400B3-45A7-4EFB-93B7-B85097C9B17B}" destId="{4676ECF1-0BA1-4D80-93AA-DC71696B6664}" srcOrd="27" destOrd="0" presId="urn:microsoft.com/office/officeart/2008/layout/LinedList"/>
    <dgm:cxn modelId="{8A533CF6-87C4-46B5-B176-CEA0500E4110}" type="presParOf" srcId="{4676ECF1-0BA1-4D80-93AA-DC71696B6664}" destId="{6621719E-FBBA-418C-B48B-72E088BB7124}" srcOrd="0" destOrd="0" presId="urn:microsoft.com/office/officeart/2008/layout/LinedList"/>
    <dgm:cxn modelId="{E8AF0261-3CE7-4A1C-8134-C7B226B590B7}" type="presParOf" srcId="{4676ECF1-0BA1-4D80-93AA-DC71696B6664}" destId="{800EA665-4DF9-4C5E-ADF6-C8BA750E8132}" srcOrd="1" destOrd="0" presId="urn:microsoft.com/office/officeart/2008/layout/LinedList"/>
    <dgm:cxn modelId="{79F8292A-8C3C-48DB-BA22-F8D741F4F1EA}" type="presParOf" srcId="{DCA400B3-45A7-4EFB-93B7-B85097C9B17B}" destId="{89947B2E-1680-4FEF-BAC8-D893A4E68E41}" srcOrd="28" destOrd="0" presId="urn:microsoft.com/office/officeart/2008/layout/LinedList"/>
    <dgm:cxn modelId="{6EC1F82D-B36D-486F-BA49-454136B0681E}" type="presParOf" srcId="{DCA400B3-45A7-4EFB-93B7-B85097C9B17B}" destId="{F2EF5B63-3BD2-45AA-BED4-A6D0D0DB6D5D}" srcOrd="29" destOrd="0" presId="urn:microsoft.com/office/officeart/2008/layout/LinedList"/>
    <dgm:cxn modelId="{E1F50879-6B29-4286-A4F5-E9269993DE63}" type="presParOf" srcId="{F2EF5B63-3BD2-45AA-BED4-A6D0D0DB6D5D}" destId="{B725CE89-D162-4281-B3FB-FCDD86BEDECB}" srcOrd="0" destOrd="0" presId="urn:microsoft.com/office/officeart/2008/layout/LinedList"/>
    <dgm:cxn modelId="{BAEFC3B4-4D0C-4058-AD4C-D0BD489109A5}" type="presParOf" srcId="{F2EF5B63-3BD2-45AA-BED4-A6D0D0DB6D5D}" destId="{7236554B-D01C-479E-8644-98956ED70B7A}" srcOrd="1" destOrd="0" presId="urn:microsoft.com/office/officeart/2008/layout/LinedList"/>
    <dgm:cxn modelId="{8315F5CC-FEDD-45BC-8653-EFE14A6A85D0}" type="presParOf" srcId="{DCA400B3-45A7-4EFB-93B7-B85097C9B17B}" destId="{34DEF3B8-D3E2-43C1-8FA9-0AF4BDA64A74}" srcOrd="30" destOrd="0" presId="urn:microsoft.com/office/officeart/2008/layout/LinedList"/>
    <dgm:cxn modelId="{7EE3C641-55FF-40B9-9724-049ABC7D02D8}" type="presParOf" srcId="{DCA400B3-45A7-4EFB-93B7-B85097C9B17B}" destId="{4A8CDECD-4539-4E47-9370-73CFC829ECC8}" srcOrd="31" destOrd="0" presId="urn:microsoft.com/office/officeart/2008/layout/LinedList"/>
    <dgm:cxn modelId="{25E45365-A76C-4DC3-B98E-8AD39F079082}" type="presParOf" srcId="{4A8CDECD-4539-4E47-9370-73CFC829ECC8}" destId="{B4CC1794-E07E-4AB5-BF7F-B01A695E744A}" srcOrd="0" destOrd="0" presId="urn:microsoft.com/office/officeart/2008/layout/LinedList"/>
    <dgm:cxn modelId="{EF199777-C695-4393-A296-75313F29A61B}" type="presParOf" srcId="{4A8CDECD-4539-4E47-9370-73CFC829ECC8}" destId="{689B7B8B-CA51-4A35-A7A4-FF10D110D6B6}" srcOrd="1" destOrd="0" presId="urn:microsoft.com/office/officeart/2008/layout/LinedList"/>
    <dgm:cxn modelId="{BE88E366-9587-46E4-9233-6E3340631736}" type="presParOf" srcId="{DCA400B3-45A7-4EFB-93B7-B85097C9B17B}" destId="{CCA6E6D4-9455-40BD-9F95-F73453314364}" srcOrd="32" destOrd="0" presId="urn:microsoft.com/office/officeart/2008/layout/LinedList"/>
    <dgm:cxn modelId="{B70B6D06-5387-4B31-9774-FC32E9FF63AE}" type="presParOf" srcId="{DCA400B3-45A7-4EFB-93B7-B85097C9B17B}" destId="{48743929-F1A8-49ED-88FB-4BD6A87BA928}" srcOrd="33" destOrd="0" presId="urn:microsoft.com/office/officeart/2008/layout/LinedList"/>
    <dgm:cxn modelId="{3EBBA2F2-E228-4159-90E8-A8EEF212D1C7}" type="presParOf" srcId="{48743929-F1A8-49ED-88FB-4BD6A87BA928}" destId="{62B5EBC7-FF9A-4E52-9388-F8AC5105B060}" srcOrd="0" destOrd="0" presId="urn:microsoft.com/office/officeart/2008/layout/LinedList"/>
    <dgm:cxn modelId="{080782A6-FA29-485E-8A90-7C8FFD0969FD}" type="presParOf" srcId="{48743929-F1A8-49ED-88FB-4BD6A87BA928}" destId="{071D47BC-95A5-4E9B-AA07-5691FF1DE86A}" srcOrd="1" destOrd="0" presId="urn:microsoft.com/office/officeart/2008/layout/LinedList"/>
    <dgm:cxn modelId="{1F0744CB-3AB7-44DB-BD82-A8A0C2FD9169}" type="presParOf" srcId="{DCA400B3-45A7-4EFB-93B7-B85097C9B17B}" destId="{3D530E16-8C7A-47D3-83A0-ED16EC0A115F}" srcOrd="34" destOrd="0" presId="urn:microsoft.com/office/officeart/2008/layout/LinedList"/>
    <dgm:cxn modelId="{1026D5E4-2104-41DD-83B7-AB8BF905C594}" type="presParOf" srcId="{DCA400B3-45A7-4EFB-93B7-B85097C9B17B}" destId="{DA84844C-E4DB-4D84-A1E9-F75B967306F6}" srcOrd="35" destOrd="0" presId="urn:microsoft.com/office/officeart/2008/layout/LinedList"/>
    <dgm:cxn modelId="{01E62918-AD57-4F95-95DA-67E5F3198408}" type="presParOf" srcId="{DA84844C-E4DB-4D84-A1E9-F75B967306F6}" destId="{0090D69F-A878-47AF-9E85-2FE9FDEB27EB}" srcOrd="0" destOrd="0" presId="urn:microsoft.com/office/officeart/2008/layout/LinedList"/>
    <dgm:cxn modelId="{EA3588BE-94CB-467B-BD03-4EDFEDF1EE3C}" type="presParOf" srcId="{DA84844C-E4DB-4D84-A1E9-F75B967306F6}" destId="{59726CCC-B149-4857-B6AB-6118E5E42DB2}" srcOrd="1" destOrd="0" presId="urn:microsoft.com/office/officeart/2008/layout/LinedList"/>
    <dgm:cxn modelId="{FA9AE4B0-F8D4-4424-927D-E949727F551E}" type="presParOf" srcId="{DCA400B3-45A7-4EFB-93B7-B85097C9B17B}" destId="{05DFBBCD-CBBA-4B3F-8B52-B55E173185E1}" srcOrd="36" destOrd="0" presId="urn:microsoft.com/office/officeart/2008/layout/LinedList"/>
    <dgm:cxn modelId="{267D401A-7176-45B4-B29E-87F9347145D0}" type="presParOf" srcId="{DCA400B3-45A7-4EFB-93B7-B85097C9B17B}" destId="{DD625729-E695-4BBA-847C-42878AD4107B}" srcOrd="37" destOrd="0" presId="urn:microsoft.com/office/officeart/2008/layout/LinedList"/>
    <dgm:cxn modelId="{173451E3-82D6-4A47-8119-5B2F0F31C017}" type="presParOf" srcId="{DD625729-E695-4BBA-847C-42878AD4107B}" destId="{DAB4A4B8-B0BE-4AAD-BCFA-54B464B0A103}" srcOrd="0" destOrd="0" presId="urn:microsoft.com/office/officeart/2008/layout/LinedList"/>
    <dgm:cxn modelId="{CB851860-6AF2-4A40-BE52-F3B999505972}" type="presParOf" srcId="{DD625729-E695-4BBA-847C-42878AD4107B}" destId="{530C31CD-E878-4858-A66B-E8EB3578242E}" srcOrd="1" destOrd="0" presId="urn:microsoft.com/office/officeart/2008/layout/LinedList"/>
    <dgm:cxn modelId="{E0BD0BAC-4804-4808-8B7D-C1651DA018F0}" type="presParOf" srcId="{DCA400B3-45A7-4EFB-93B7-B85097C9B17B}" destId="{53199AD4-AB66-4A32-A469-EC54D61A8BF7}" srcOrd="38" destOrd="0" presId="urn:microsoft.com/office/officeart/2008/layout/LinedList"/>
    <dgm:cxn modelId="{7C359DB6-7C26-4B39-9210-34A16676D37A}" type="presParOf" srcId="{DCA400B3-45A7-4EFB-93B7-B85097C9B17B}" destId="{70FD34BE-90B3-4349-BA00-BAC662AC8207}" srcOrd="39" destOrd="0" presId="urn:microsoft.com/office/officeart/2008/layout/LinedList"/>
    <dgm:cxn modelId="{F1E2C548-2376-42EE-823E-8418AC89DBB8}" type="presParOf" srcId="{70FD34BE-90B3-4349-BA00-BAC662AC8207}" destId="{1EF632BB-05B2-4FBC-A3A0-5D90B5735E88}" srcOrd="0" destOrd="0" presId="urn:microsoft.com/office/officeart/2008/layout/LinedList"/>
    <dgm:cxn modelId="{65A90349-8551-42BD-8327-6C66CB28DF4E}" type="presParOf" srcId="{70FD34BE-90B3-4349-BA00-BAC662AC8207}" destId="{15BF99A7-FB7C-45C8-906E-E9D4C7F59061}" srcOrd="1" destOrd="0" presId="urn:microsoft.com/office/officeart/2008/layout/LinedList"/>
    <dgm:cxn modelId="{D88EACD6-4DE8-4D0D-86FF-F7FCF99A7024}" type="presParOf" srcId="{DCA400B3-45A7-4EFB-93B7-B85097C9B17B}" destId="{1207CB8D-BA89-440C-9988-081917790E84}" srcOrd="40" destOrd="0" presId="urn:microsoft.com/office/officeart/2008/layout/LinedList"/>
    <dgm:cxn modelId="{7CE6DD50-3109-4D34-8C5B-33AE37EF7B31}" type="presParOf" srcId="{DCA400B3-45A7-4EFB-93B7-B85097C9B17B}" destId="{972EDE0C-D968-42D0-8903-78E605DCCC9C}" srcOrd="41" destOrd="0" presId="urn:microsoft.com/office/officeart/2008/layout/LinedList"/>
    <dgm:cxn modelId="{B71BCCFF-6541-4742-A3C8-5238D03855F0}" type="presParOf" srcId="{972EDE0C-D968-42D0-8903-78E605DCCC9C}" destId="{EBC45453-2D9B-4D99-8172-3C6899F58128}" srcOrd="0" destOrd="0" presId="urn:microsoft.com/office/officeart/2008/layout/LinedList"/>
    <dgm:cxn modelId="{8AE6A1FC-DB10-4659-BF87-6FA50D983C3F}" type="presParOf" srcId="{972EDE0C-D968-42D0-8903-78E605DCCC9C}" destId="{F6EA42A5-7861-4605-A129-5C98C934D8F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309904E-908D-4B9E-8553-16AC4C78C2DF}" type="doc">
      <dgm:prSet loTypeId="urn:microsoft.com/office/officeart/2008/layout/LinedList" loCatId="list" qsTypeId="urn:microsoft.com/office/officeart/2005/8/quickstyle/simple5" qsCatId="simple" csTypeId="urn:microsoft.com/office/officeart/2005/8/colors/accent2_2" csCatId="accent2" phldr="1"/>
      <dgm:spPr/>
      <dgm:t>
        <a:bodyPr/>
        <a:lstStyle/>
        <a:p>
          <a:endParaRPr lang="en-US"/>
        </a:p>
      </dgm:t>
    </dgm:pt>
    <dgm:pt modelId="{CF1A7209-3604-480E-9E99-0D6D0B93A7C3}">
      <dgm:prSet custT="1"/>
      <dgm:spPr/>
      <dgm:t>
        <a:bodyPr/>
        <a:lstStyle/>
        <a:p>
          <a:pPr>
            <a:lnSpc>
              <a:spcPct val="150000"/>
            </a:lnSpc>
          </a:pPr>
          <a:r>
            <a:rPr lang="en-GB" sz="1800" b="0" dirty="0">
              <a:solidFill>
                <a:schemeClr val="tx1">
                  <a:lumMod val="85000"/>
                  <a:lumOff val="15000"/>
                </a:schemeClr>
              </a:solidFill>
              <a:latin typeface="Times New Roman" panose="02020603050405020304" pitchFamily="18" charset="0"/>
              <a:cs typeface="Times New Roman" panose="02020603050405020304" pitchFamily="18" charset="0"/>
            </a:rPr>
            <a:t>When staying at a hotel, the important thing is that the accommodation is comfortable and provides both amenities and friendly service. Hotels should have facilities to accommodate guests with disabilities, such as ramps, accessible parking, modified rooms and bathrooms as hearing and visual aids. Even if a hotel does not have impaired facilities, they should adapt their services for guests with special needs. When it comes to services, the employees who directly interact with guests play a role in ensuring guest satisfaction by being attentive to any physical limitations they may hav</a:t>
          </a:r>
          <a:r>
            <a:rPr lang="en-GB" sz="1600" b="1" dirty="0">
              <a:solidFill>
                <a:schemeClr val="tx1">
                  <a:lumMod val="85000"/>
                  <a:lumOff val="15000"/>
                </a:schemeClr>
              </a:solidFill>
              <a:latin typeface="Times New Roman" panose="02020603050405020304" pitchFamily="18" charset="0"/>
              <a:cs typeface="Times New Roman" panose="02020603050405020304" pitchFamily="18" charset="0"/>
            </a:rPr>
            <a:t>e. </a:t>
          </a:r>
          <a:r>
            <a:rPr lang="en-GB" sz="1600" dirty="0"/>
            <a:t>(</a:t>
          </a:r>
          <a:r>
            <a:rPr lang="en-GB" sz="1600" dirty="0" err="1"/>
            <a:t>Liasidou</a:t>
          </a:r>
          <a:r>
            <a:rPr lang="en-GB" sz="1600" dirty="0"/>
            <a:t>, S, </a:t>
          </a:r>
          <a:r>
            <a:rPr lang="en-GB" sz="1600" dirty="0" err="1"/>
            <a:t>Umbelino</a:t>
          </a:r>
          <a:r>
            <a:rPr lang="en-GB" sz="1600" dirty="0"/>
            <a:t>, J, &amp; </a:t>
          </a:r>
          <a:r>
            <a:rPr lang="en-GB" sz="1600" dirty="0" err="1"/>
            <a:t>Viegas</a:t>
          </a:r>
          <a:r>
            <a:rPr lang="en-GB" sz="1600" dirty="0"/>
            <a:t>, C. 2021). </a:t>
          </a:r>
          <a:endParaRPr lang="en-US" sz="1600" b="1" dirty="0">
            <a:solidFill>
              <a:schemeClr val="tx1">
                <a:lumMod val="85000"/>
                <a:lumOff val="15000"/>
              </a:schemeClr>
            </a:solidFill>
            <a:latin typeface="Times New Roman" panose="02020603050405020304" pitchFamily="18" charset="0"/>
            <a:cs typeface="Times New Roman" panose="02020603050405020304" pitchFamily="18" charset="0"/>
          </a:endParaRPr>
        </a:p>
      </dgm:t>
    </dgm:pt>
    <dgm:pt modelId="{4053736F-A7CF-4AB4-8C73-0262B1B68AE4}" type="parTrans" cxnId="{089434EB-F306-4E07-A109-4841F939D073}">
      <dgm:prSet/>
      <dgm:spPr/>
      <dgm:t>
        <a:bodyPr/>
        <a:lstStyle/>
        <a:p>
          <a:endParaRPr lang="en-US"/>
        </a:p>
      </dgm:t>
    </dgm:pt>
    <dgm:pt modelId="{9BA99D54-7CE4-43C2-AFCF-F8931823DEDE}" type="sibTrans" cxnId="{089434EB-F306-4E07-A109-4841F939D073}">
      <dgm:prSet/>
      <dgm:spPr/>
      <dgm:t>
        <a:bodyPr/>
        <a:lstStyle/>
        <a:p>
          <a:endParaRPr lang="en-US"/>
        </a:p>
      </dgm:t>
    </dgm:pt>
    <dgm:pt modelId="{47380092-18B1-4B7D-99CD-BBAFA449FD47}">
      <dgm:prSet custT="1"/>
      <dgm:spPr/>
      <dgm:t>
        <a:bodyPr/>
        <a:lstStyle/>
        <a:p>
          <a:pPr>
            <a:lnSpc>
              <a:spcPct val="150000"/>
            </a:lnSpc>
          </a:pPr>
          <a:endParaRPr lang="en-US" sz="1600" dirty="0">
            <a:solidFill>
              <a:schemeClr val="bg2">
                <a:lumMod val="10000"/>
              </a:schemeClr>
            </a:solidFill>
            <a:latin typeface="Times New Roman" panose="02020603050405020304" pitchFamily="18" charset="0"/>
            <a:cs typeface="Times New Roman" panose="02020603050405020304" pitchFamily="18" charset="0"/>
          </a:endParaRPr>
        </a:p>
      </dgm:t>
    </dgm:pt>
    <dgm:pt modelId="{524D45D7-9684-4269-835A-54488E454D0E}" type="parTrans" cxnId="{9FDBBBC3-0FE2-40EF-AAB5-915A35F8CAC0}">
      <dgm:prSet/>
      <dgm:spPr/>
      <dgm:t>
        <a:bodyPr/>
        <a:lstStyle/>
        <a:p>
          <a:endParaRPr lang="en-US"/>
        </a:p>
      </dgm:t>
    </dgm:pt>
    <dgm:pt modelId="{EC057FB2-A59F-4255-958D-4577A4B05EB0}" type="sibTrans" cxnId="{9FDBBBC3-0FE2-40EF-AAB5-915A35F8CAC0}">
      <dgm:prSet/>
      <dgm:spPr/>
      <dgm:t>
        <a:bodyPr/>
        <a:lstStyle/>
        <a:p>
          <a:endParaRPr lang="en-US"/>
        </a:p>
      </dgm:t>
    </dgm:pt>
    <dgm:pt modelId="{4E391897-B1AB-43CC-A879-5194EE63BAF5}" type="pres">
      <dgm:prSet presAssocID="{2309904E-908D-4B9E-8553-16AC4C78C2DF}" presName="vert0" presStyleCnt="0">
        <dgm:presLayoutVars>
          <dgm:dir/>
          <dgm:animOne val="branch"/>
          <dgm:animLvl val="lvl"/>
        </dgm:presLayoutVars>
      </dgm:prSet>
      <dgm:spPr/>
    </dgm:pt>
    <dgm:pt modelId="{6E65AEC1-97B2-4D20-B97F-0E575D2AC84E}" type="pres">
      <dgm:prSet presAssocID="{CF1A7209-3604-480E-9E99-0D6D0B93A7C3}" presName="thickLine" presStyleLbl="alignNode1" presStyleIdx="0" presStyleCnt="2"/>
      <dgm:spPr/>
    </dgm:pt>
    <dgm:pt modelId="{F337CC47-396A-4CAB-8488-F6C9996C4AE2}" type="pres">
      <dgm:prSet presAssocID="{CF1A7209-3604-480E-9E99-0D6D0B93A7C3}" presName="horz1" presStyleCnt="0"/>
      <dgm:spPr/>
    </dgm:pt>
    <dgm:pt modelId="{6864A31D-CFF2-4F83-8506-933E23F9A277}" type="pres">
      <dgm:prSet presAssocID="{CF1A7209-3604-480E-9E99-0D6D0B93A7C3}" presName="tx1" presStyleLbl="revTx" presStyleIdx="0" presStyleCnt="2" custScaleY="426732"/>
      <dgm:spPr/>
    </dgm:pt>
    <dgm:pt modelId="{AEA9EAC2-B5D1-49F0-B112-8B0DFBBB6ECA}" type="pres">
      <dgm:prSet presAssocID="{CF1A7209-3604-480E-9E99-0D6D0B93A7C3}" presName="vert1" presStyleCnt="0"/>
      <dgm:spPr/>
    </dgm:pt>
    <dgm:pt modelId="{B9CCA82A-2281-40C2-B2D8-8EAA64DBB2CC}" type="pres">
      <dgm:prSet presAssocID="{47380092-18B1-4B7D-99CD-BBAFA449FD47}" presName="thickLine" presStyleLbl="alignNode1" presStyleIdx="1" presStyleCnt="2"/>
      <dgm:spPr/>
    </dgm:pt>
    <dgm:pt modelId="{E5428FDA-7FC7-4CD9-869B-D46E725F2691}" type="pres">
      <dgm:prSet presAssocID="{47380092-18B1-4B7D-99CD-BBAFA449FD47}" presName="horz1" presStyleCnt="0"/>
      <dgm:spPr/>
    </dgm:pt>
    <dgm:pt modelId="{0BD8C31D-6144-44B1-8112-4369894C122F}" type="pres">
      <dgm:prSet presAssocID="{47380092-18B1-4B7D-99CD-BBAFA449FD47}" presName="tx1" presStyleLbl="revTx" presStyleIdx="1" presStyleCnt="2" custScaleY="59538"/>
      <dgm:spPr/>
    </dgm:pt>
    <dgm:pt modelId="{11E111DC-81B4-465E-93B2-E1217732B5C0}" type="pres">
      <dgm:prSet presAssocID="{47380092-18B1-4B7D-99CD-BBAFA449FD47}" presName="vert1" presStyleCnt="0"/>
      <dgm:spPr/>
    </dgm:pt>
  </dgm:ptLst>
  <dgm:cxnLst>
    <dgm:cxn modelId="{1E3F4547-1A64-413A-A17D-F88DC4B8DB42}" type="presOf" srcId="{47380092-18B1-4B7D-99CD-BBAFA449FD47}" destId="{0BD8C31D-6144-44B1-8112-4369894C122F}" srcOrd="0" destOrd="0" presId="urn:microsoft.com/office/officeart/2008/layout/LinedList"/>
    <dgm:cxn modelId="{C1CF1396-4B2D-4CA2-902C-FDBBB37C057C}" type="presOf" srcId="{2309904E-908D-4B9E-8553-16AC4C78C2DF}" destId="{4E391897-B1AB-43CC-A879-5194EE63BAF5}" srcOrd="0" destOrd="0" presId="urn:microsoft.com/office/officeart/2008/layout/LinedList"/>
    <dgm:cxn modelId="{8C0A68B2-0FFC-402A-BD6D-930CF0E4A8FC}" type="presOf" srcId="{CF1A7209-3604-480E-9E99-0D6D0B93A7C3}" destId="{6864A31D-CFF2-4F83-8506-933E23F9A277}" srcOrd="0" destOrd="0" presId="urn:microsoft.com/office/officeart/2008/layout/LinedList"/>
    <dgm:cxn modelId="{9FDBBBC3-0FE2-40EF-AAB5-915A35F8CAC0}" srcId="{2309904E-908D-4B9E-8553-16AC4C78C2DF}" destId="{47380092-18B1-4B7D-99CD-BBAFA449FD47}" srcOrd="1" destOrd="0" parTransId="{524D45D7-9684-4269-835A-54488E454D0E}" sibTransId="{EC057FB2-A59F-4255-958D-4577A4B05EB0}"/>
    <dgm:cxn modelId="{089434EB-F306-4E07-A109-4841F939D073}" srcId="{2309904E-908D-4B9E-8553-16AC4C78C2DF}" destId="{CF1A7209-3604-480E-9E99-0D6D0B93A7C3}" srcOrd="0" destOrd="0" parTransId="{4053736F-A7CF-4AB4-8C73-0262B1B68AE4}" sibTransId="{9BA99D54-7CE4-43C2-AFCF-F8931823DEDE}"/>
    <dgm:cxn modelId="{4D173C4E-78C5-448F-B233-D26D6E013AD9}" type="presParOf" srcId="{4E391897-B1AB-43CC-A879-5194EE63BAF5}" destId="{6E65AEC1-97B2-4D20-B97F-0E575D2AC84E}" srcOrd="0" destOrd="0" presId="urn:microsoft.com/office/officeart/2008/layout/LinedList"/>
    <dgm:cxn modelId="{93CEFFD5-C7D6-4D30-9220-8F11857B4599}" type="presParOf" srcId="{4E391897-B1AB-43CC-A879-5194EE63BAF5}" destId="{F337CC47-396A-4CAB-8488-F6C9996C4AE2}" srcOrd="1" destOrd="0" presId="urn:microsoft.com/office/officeart/2008/layout/LinedList"/>
    <dgm:cxn modelId="{5420FF2B-2368-4165-A71B-2CA19FEA61D0}" type="presParOf" srcId="{F337CC47-396A-4CAB-8488-F6C9996C4AE2}" destId="{6864A31D-CFF2-4F83-8506-933E23F9A277}" srcOrd="0" destOrd="0" presId="urn:microsoft.com/office/officeart/2008/layout/LinedList"/>
    <dgm:cxn modelId="{F2900361-B0E2-4D34-B380-C53323F29329}" type="presParOf" srcId="{F337CC47-396A-4CAB-8488-F6C9996C4AE2}" destId="{AEA9EAC2-B5D1-49F0-B112-8B0DFBBB6ECA}" srcOrd="1" destOrd="0" presId="urn:microsoft.com/office/officeart/2008/layout/LinedList"/>
    <dgm:cxn modelId="{A9777EA8-7EF2-4F19-9516-54E8C12DF2BC}" type="presParOf" srcId="{4E391897-B1AB-43CC-A879-5194EE63BAF5}" destId="{B9CCA82A-2281-40C2-B2D8-8EAA64DBB2CC}" srcOrd="2" destOrd="0" presId="urn:microsoft.com/office/officeart/2008/layout/LinedList"/>
    <dgm:cxn modelId="{BF576009-94F4-4E35-8F09-139637378C0B}" type="presParOf" srcId="{4E391897-B1AB-43CC-A879-5194EE63BAF5}" destId="{E5428FDA-7FC7-4CD9-869B-D46E725F2691}" srcOrd="3" destOrd="0" presId="urn:microsoft.com/office/officeart/2008/layout/LinedList"/>
    <dgm:cxn modelId="{01CD3C86-E11F-492A-8351-612253103092}" type="presParOf" srcId="{E5428FDA-7FC7-4CD9-869B-D46E725F2691}" destId="{0BD8C31D-6144-44B1-8112-4369894C122F}" srcOrd="0" destOrd="0" presId="urn:microsoft.com/office/officeart/2008/layout/LinedList"/>
    <dgm:cxn modelId="{CF27E19F-3B6B-4F2A-AC81-C887EA9771D9}" type="presParOf" srcId="{E5428FDA-7FC7-4CD9-869B-D46E725F2691}" destId="{11E111DC-81B4-465E-93B2-E1217732B5C0}"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D25F96-3482-4025-A742-2E6A3BAA918F}" type="doc">
      <dgm:prSet loTypeId="urn:microsoft.com/office/officeart/2018/2/layout/IconVerticalSolidList" loCatId="icon" qsTypeId="urn:microsoft.com/office/officeart/2005/8/quickstyle/simple4" qsCatId="simple" csTypeId="urn:microsoft.com/office/officeart/2005/8/colors/colorful1" csCatId="colorful" phldr="1"/>
      <dgm:spPr/>
      <dgm:t>
        <a:bodyPr/>
        <a:lstStyle/>
        <a:p>
          <a:endParaRPr lang="en-US"/>
        </a:p>
      </dgm:t>
    </dgm:pt>
    <dgm:pt modelId="{F1A77DB1-B96E-4ECF-A082-6FD0C81312CE}">
      <dgm:prSet/>
      <dgm:spPr/>
      <dgm:t>
        <a:bodyPr/>
        <a:lstStyle/>
        <a:p>
          <a:pPr>
            <a:lnSpc>
              <a:spcPct val="100000"/>
            </a:lnSpc>
          </a:pPr>
          <a:r>
            <a:rPr lang="en-GB" dirty="0"/>
            <a:t>Key reasons why hospitality is important:</a:t>
          </a:r>
          <a:endParaRPr lang="en-US" dirty="0"/>
        </a:p>
      </dgm:t>
    </dgm:pt>
    <dgm:pt modelId="{5CDD5AAF-83B9-4699-9FB5-BFBB398855F8}" type="parTrans" cxnId="{F2A5E1E5-0027-4C4E-877B-A913741468C7}">
      <dgm:prSet/>
      <dgm:spPr/>
      <dgm:t>
        <a:bodyPr/>
        <a:lstStyle/>
        <a:p>
          <a:endParaRPr lang="en-US"/>
        </a:p>
      </dgm:t>
    </dgm:pt>
    <dgm:pt modelId="{6C536B46-EA90-4343-8906-B46AC6018BFA}" type="sibTrans" cxnId="{F2A5E1E5-0027-4C4E-877B-A913741468C7}">
      <dgm:prSet phldrT="1" phldr="0"/>
      <dgm:spPr/>
      <dgm:t>
        <a:bodyPr/>
        <a:lstStyle/>
        <a:p>
          <a:endParaRPr lang="en-US" dirty="0"/>
        </a:p>
      </dgm:t>
    </dgm:pt>
    <dgm:pt modelId="{66F48F98-C597-49EA-BCC3-B4564CA24463}">
      <dgm:prSet/>
      <dgm:spPr/>
      <dgm:t>
        <a:bodyPr/>
        <a:lstStyle/>
        <a:p>
          <a:pPr>
            <a:lnSpc>
              <a:spcPct val="100000"/>
            </a:lnSpc>
          </a:pPr>
          <a:r>
            <a:rPr lang="en-GB" dirty="0"/>
            <a:t>Hospitality is essential for customer satisfaction, </a:t>
          </a:r>
          <a:endParaRPr lang="en-US" dirty="0"/>
        </a:p>
      </dgm:t>
    </dgm:pt>
    <dgm:pt modelId="{66ED13D6-B4F2-4E37-9A31-42D045304C75}" type="parTrans" cxnId="{FD40FC01-1D92-4E34-A71B-B20D4C2D7E31}">
      <dgm:prSet/>
      <dgm:spPr/>
      <dgm:t>
        <a:bodyPr/>
        <a:lstStyle/>
        <a:p>
          <a:endParaRPr lang="en-US"/>
        </a:p>
      </dgm:t>
    </dgm:pt>
    <dgm:pt modelId="{85751A3F-3B57-4F12-9A20-B53D2CB81690}" type="sibTrans" cxnId="{FD40FC01-1D92-4E34-A71B-B20D4C2D7E31}">
      <dgm:prSet phldrT="2" phldr="0"/>
      <dgm:spPr/>
      <dgm:t>
        <a:bodyPr/>
        <a:lstStyle/>
        <a:p>
          <a:endParaRPr lang="en-US"/>
        </a:p>
      </dgm:t>
    </dgm:pt>
    <dgm:pt modelId="{CFB9E971-1604-406D-8857-BE3360D8B062}">
      <dgm:prSet/>
      <dgm:spPr/>
      <dgm:t>
        <a:bodyPr/>
        <a:lstStyle/>
        <a:p>
          <a:pPr>
            <a:lnSpc>
              <a:spcPct val="100000"/>
            </a:lnSpc>
          </a:pPr>
          <a:r>
            <a:rPr lang="en-GB" dirty="0"/>
            <a:t>building relationships, and gaining an advantage</a:t>
          </a:r>
          <a:endParaRPr lang="en-US" dirty="0"/>
        </a:p>
      </dgm:t>
    </dgm:pt>
    <dgm:pt modelId="{0D981173-FCC5-4EE4-B54B-AE118B622D1B}" type="parTrans" cxnId="{3A3B966A-0797-47AB-B5D5-2AAA2E895D5D}">
      <dgm:prSet/>
      <dgm:spPr/>
      <dgm:t>
        <a:bodyPr/>
        <a:lstStyle/>
        <a:p>
          <a:endParaRPr lang="en-US"/>
        </a:p>
      </dgm:t>
    </dgm:pt>
    <dgm:pt modelId="{467F462F-97B4-42CC-92D4-F9321B474E13}" type="sibTrans" cxnId="{3A3B966A-0797-47AB-B5D5-2AAA2E895D5D}">
      <dgm:prSet phldrT="3" phldr="0"/>
      <dgm:spPr/>
      <dgm:t>
        <a:bodyPr/>
        <a:lstStyle/>
        <a:p>
          <a:endParaRPr lang="en-US"/>
        </a:p>
      </dgm:t>
    </dgm:pt>
    <dgm:pt modelId="{D6C6C2F9-177C-4AC2-BE6D-7E736DC55739}">
      <dgm:prSet/>
      <dgm:spPr/>
      <dgm:t>
        <a:bodyPr/>
        <a:lstStyle/>
        <a:p>
          <a:pPr>
            <a:lnSpc>
              <a:spcPct val="100000"/>
            </a:lnSpc>
          </a:pPr>
          <a:r>
            <a:rPr lang="en-GB" dirty="0"/>
            <a:t>It plays a role in enhancing a brand's reputation, driving increased sales and boosting employee morale. </a:t>
          </a:r>
          <a:endParaRPr lang="en-US" dirty="0"/>
        </a:p>
      </dgm:t>
    </dgm:pt>
    <dgm:pt modelId="{4C1C948F-B4DC-47D4-9BD9-DDCDFCB672AC}" type="parTrans" cxnId="{F6BFA202-4BAC-4C40-A3C9-EED69759B9FE}">
      <dgm:prSet/>
      <dgm:spPr/>
      <dgm:t>
        <a:bodyPr/>
        <a:lstStyle/>
        <a:p>
          <a:endParaRPr lang="en-US"/>
        </a:p>
      </dgm:t>
    </dgm:pt>
    <dgm:pt modelId="{144F1BB4-464D-48E5-88DB-AB64096AF185}" type="sibTrans" cxnId="{F6BFA202-4BAC-4C40-A3C9-EED69759B9FE}">
      <dgm:prSet phldrT="4" phldr="0"/>
      <dgm:spPr/>
      <dgm:t>
        <a:bodyPr/>
        <a:lstStyle/>
        <a:p>
          <a:endParaRPr lang="en-US"/>
        </a:p>
      </dgm:t>
    </dgm:pt>
    <dgm:pt modelId="{63C9A55E-A1B7-4786-AE14-8DAD823C8DA4}">
      <dgm:prSet/>
      <dgm:spPr/>
      <dgm:t>
        <a:bodyPr/>
        <a:lstStyle/>
        <a:p>
          <a:pPr>
            <a:lnSpc>
              <a:spcPct val="100000"/>
            </a:lnSpc>
          </a:pPr>
          <a:r>
            <a:rPr lang="en-GB" dirty="0"/>
            <a:t>To create a sense of belonging, this fosters a deep appreciation among individuals who feel valued as cherished members of a community.</a:t>
          </a:r>
          <a:endParaRPr lang="en-US" dirty="0"/>
        </a:p>
      </dgm:t>
    </dgm:pt>
    <dgm:pt modelId="{DF27C036-3E93-4827-9D3A-22E260BDF3F1}" type="parTrans" cxnId="{472526C6-E0A8-4B4D-A922-720FDEDA54A6}">
      <dgm:prSet/>
      <dgm:spPr/>
      <dgm:t>
        <a:bodyPr/>
        <a:lstStyle/>
        <a:p>
          <a:endParaRPr lang="en-US"/>
        </a:p>
      </dgm:t>
    </dgm:pt>
    <dgm:pt modelId="{D5EBB179-9B0D-453E-A8F4-0B48876057BE}" type="sibTrans" cxnId="{472526C6-E0A8-4B4D-A922-720FDEDA54A6}">
      <dgm:prSet phldrT="5" phldr="0"/>
      <dgm:spPr/>
      <dgm:t>
        <a:bodyPr/>
        <a:lstStyle/>
        <a:p>
          <a:endParaRPr lang="en-US"/>
        </a:p>
      </dgm:t>
    </dgm:pt>
    <dgm:pt modelId="{7E5C7B78-644F-47DD-B97F-8480CD66005D}">
      <dgm:prSet/>
      <dgm:spPr/>
      <dgm:t>
        <a:bodyPr/>
        <a:lstStyle/>
        <a:p>
          <a:pPr>
            <a:lnSpc>
              <a:spcPct val="100000"/>
            </a:lnSpc>
          </a:pPr>
          <a:r>
            <a:rPr lang="en-GB" dirty="0"/>
            <a:t>Hospitality contributes significantly to economies, encourages exchange, and ensures the success of events.</a:t>
          </a:r>
          <a:endParaRPr lang="en-US" dirty="0"/>
        </a:p>
      </dgm:t>
    </dgm:pt>
    <dgm:pt modelId="{79A1183E-FB8A-4999-9666-6A301D310876}" type="parTrans" cxnId="{4C7C8C02-F739-4113-A2A2-C10581104AF3}">
      <dgm:prSet/>
      <dgm:spPr/>
      <dgm:t>
        <a:bodyPr/>
        <a:lstStyle/>
        <a:p>
          <a:endParaRPr lang="en-US"/>
        </a:p>
      </dgm:t>
    </dgm:pt>
    <dgm:pt modelId="{C0629D0D-E790-475B-9840-2B05C8C021D8}" type="sibTrans" cxnId="{4C7C8C02-F739-4113-A2A2-C10581104AF3}">
      <dgm:prSet phldrT="6" phldr="0"/>
      <dgm:spPr/>
      <dgm:t>
        <a:bodyPr/>
        <a:lstStyle/>
        <a:p>
          <a:endParaRPr lang="en-US"/>
        </a:p>
      </dgm:t>
    </dgm:pt>
    <dgm:pt modelId="{EBC4C8ED-A1FF-42CE-A3A2-D3C49D02C382}">
      <dgm:prSet/>
      <dgm:spPr/>
      <dgm:t>
        <a:bodyPr/>
        <a:lstStyle/>
        <a:p>
          <a:pPr>
            <a:lnSpc>
              <a:spcPct val="100000"/>
            </a:lnSpc>
          </a:pPr>
          <a:r>
            <a:rPr lang="en-GB" dirty="0"/>
            <a:t>Hospitality serves as a reflection of values. It acts as a mirror that showcases the richness and diversity of traditions. From ways of welcoming guests to traditions, etiquette practices, attention to detail and community involvement – all these elements reflect the essence of different cultures. </a:t>
          </a:r>
          <a:r>
            <a:rPr lang="en-GB" dirty="0" err="1"/>
            <a:t>Salveronn</a:t>
          </a:r>
          <a:r>
            <a:rPr lang="en-GB" dirty="0"/>
            <a:t> (2023) </a:t>
          </a:r>
          <a:endParaRPr lang="en-US" dirty="0"/>
        </a:p>
      </dgm:t>
    </dgm:pt>
    <dgm:pt modelId="{FB8E1FE4-4192-4BEF-8C9A-704CF4476937}" type="parTrans" cxnId="{F41A3171-84FE-4F8C-8527-159156BFE650}">
      <dgm:prSet/>
      <dgm:spPr/>
      <dgm:t>
        <a:bodyPr/>
        <a:lstStyle/>
        <a:p>
          <a:endParaRPr lang="en-US"/>
        </a:p>
      </dgm:t>
    </dgm:pt>
    <dgm:pt modelId="{E44A67DE-A299-4484-AC83-BF826B8CE151}" type="sibTrans" cxnId="{F41A3171-84FE-4F8C-8527-159156BFE650}">
      <dgm:prSet phldrT="7" phldr="0"/>
      <dgm:spPr/>
      <dgm:t>
        <a:bodyPr/>
        <a:lstStyle/>
        <a:p>
          <a:endParaRPr lang="en-US"/>
        </a:p>
      </dgm:t>
    </dgm:pt>
    <dgm:pt modelId="{4F82D122-6CB6-44BB-8107-FE2B0539A077}" type="pres">
      <dgm:prSet presAssocID="{CDD25F96-3482-4025-A742-2E6A3BAA918F}" presName="root" presStyleCnt="0">
        <dgm:presLayoutVars>
          <dgm:dir/>
          <dgm:resizeHandles val="exact"/>
        </dgm:presLayoutVars>
      </dgm:prSet>
      <dgm:spPr/>
    </dgm:pt>
    <dgm:pt modelId="{1E54459B-37AA-4C92-8EF4-CCBE6B4DA1F8}" type="pres">
      <dgm:prSet presAssocID="{F1A77DB1-B96E-4ECF-A082-6FD0C81312CE}" presName="compNode" presStyleCnt="0"/>
      <dgm:spPr/>
    </dgm:pt>
    <dgm:pt modelId="{1D4B170D-461B-46FE-8169-1FD21F873E70}" type="pres">
      <dgm:prSet presAssocID="{F1A77DB1-B96E-4ECF-A082-6FD0C81312CE}" presName="bgRect" presStyleLbl="bgShp" presStyleIdx="0" presStyleCnt="7"/>
      <dgm:spPr/>
    </dgm:pt>
    <dgm:pt modelId="{89A64C02-0116-413E-95D2-772C0EA3824A}" type="pres">
      <dgm:prSet presAssocID="{F1A77DB1-B96E-4ECF-A082-6FD0C81312CE}"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Key"/>
        </a:ext>
      </dgm:extLst>
    </dgm:pt>
    <dgm:pt modelId="{03817E22-93BA-4644-8B4F-8382DCD9FC25}" type="pres">
      <dgm:prSet presAssocID="{F1A77DB1-B96E-4ECF-A082-6FD0C81312CE}" presName="spaceRect" presStyleCnt="0"/>
      <dgm:spPr/>
    </dgm:pt>
    <dgm:pt modelId="{D7B06596-C2EA-45D7-81CF-5BD01846FE22}" type="pres">
      <dgm:prSet presAssocID="{F1A77DB1-B96E-4ECF-A082-6FD0C81312CE}" presName="parTx" presStyleLbl="revTx" presStyleIdx="0" presStyleCnt="7">
        <dgm:presLayoutVars>
          <dgm:chMax val="0"/>
          <dgm:chPref val="0"/>
        </dgm:presLayoutVars>
      </dgm:prSet>
      <dgm:spPr/>
    </dgm:pt>
    <dgm:pt modelId="{74F9990E-837C-4245-8515-B22120C63560}" type="pres">
      <dgm:prSet presAssocID="{6C536B46-EA90-4343-8906-B46AC6018BFA}" presName="sibTrans" presStyleCnt="0"/>
      <dgm:spPr/>
    </dgm:pt>
    <dgm:pt modelId="{3C5447E8-F16E-4802-840E-9124132E6031}" type="pres">
      <dgm:prSet presAssocID="{66F48F98-C597-49EA-BCC3-B4564CA24463}" presName="compNode" presStyleCnt="0"/>
      <dgm:spPr/>
    </dgm:pt>
    <dgm:pt modelId="{0861362F-9ED2-4896-B786-2B1D7A51EF1B}" type="pres">
      <dgm:prSet presAssocID="{66F48F98-C597-49EA-BCC3-B4564CA24463}" presName="bgRect" presStyleLbl="bgShp" presStyleIdx="1" presStyleCnt="7"/>
      <dgm:spPr/>
    </dgm:pt>
    <dgm:pt modelId="{D65D8D02-71BA-4E5E-8FF9-18F949CECF8E}" type="pres">
      <dgm:prSet presAssocID="{66F48F98-C597-49EA-BCC3-B4564CA24463}"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aiter"/>
        </a:ext>
      </dgm:extLst>
    </dgm:pt>
    <dgm:pt modelId="{E8FE9032-BA9A-4451-BC5F-7D981C7938A6}" type="pres">
      <dgm:prSet presAssocID="{66F48F98-C597-49EA-BCC3-B4564CA24463}" presName="spaceRect" presStyleCnt="0"/>
      <dgm:spPr/>
    </dgm:pt>
    <dgm:pt modelId="{7F625018-1C9A-4CB3-B416-39CEB69F2216}" type="pres">
      <dgm:prSet presAssocID="{66F48F98-C597-49EA-BCC3-B4564CA24463}" presName="parTx" presStyleLbl="revTx" presStyleIdx="1" presStyleCnt="7">
        <dgm:presLayoutVars>
          <dgm:chMax val="0"/>
          <dgm:chPref val="0"/>
        </dgm:presLayoutVars>
      </dgm:prSet>
      <dgm:spPr/>
    </dgm:pt>
    <dgm:pt modelId="{F6332432-5D5D-4BB3-8A94-7409D0DC0E13}" type="pres">
      <dgm:prSet presAssocID="{85751A3F-3B57-4F12-9A20-B53D2CB81690}" presName="sibTrans" presStyleCnt="0"/>
      <dgm:spPr/>
    </dgm:pt>
    <dgm:pt modelId="{C3AF1741-D825-4C96-8FBA-97336F027800}" type="pres">
      <dgm:prSet presAssocID="{CFB9E971-1604-406D-8857-BE3360D8B062}" presName="compNode" presStyleCnt="0"/>
      <dgm:spPr/>
    </dgm:pt>
    <dgm:pt modelId="{6D5DDE76-9EFA-4A18-8EEB-9B348E09DBFB}" type="pres">
      <dgm:prSet presAssocID="{CFB9E971-1604-406D-8857-BE3360D8B062}" presName="bgRect" presStyleLbl="bgShp" presStyleIdx="2" presStyleCnt="7"/>
      <dgm:spPr/>
    </dgm:pt>
    <dgm:pt modelId="{C892EC00-2737-4BF6-A551-80DFF010008C}" type="pres">
      <dgm:prSet presAssocID="{CFB9E971-1604-406D-8857-BE3360D8B062}"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Handshake"/>
        </a:ext>
      </dgm:extLst>
    </dgm:pt>
    <dgm:pt modelId="{84E66461-3C77-4E14-A295-EEE83BE5E134}" type="pres">
      <dgm:prSet presAssocID="{CFB9E971-1604-406D-8857-BE3360D8B062}" presName="spaceRect" presStyleCnt="0"/>
      <dgm:spPr/>
    </dgm:pt>
    <dgm:pt modelId="{89D87293-9C6D-4A6D-B591-3E0FDCE4F1B2}" type="pres">
      <dgm:prSet presAssocID="{CFB9E971-1604-406D-8857-BE3360D8B062}" presName="parTx" presStyleLbl="revTx" presStyleIdx="2" presStyleCnt="7">
        <dgm:presLayoutVars>
          <dgm:chMax val="0"/>
          <dgm:chPref val="0"/>
        </dgm:presLayoutVars>
      </dgm:prSet>
      <dgm:spPr/>
    </dgm:pt>
    <dgm:pt modelId="{F5A1C46F-A5AE-447A-8CD4-95C2DAC580EB}" type="pres">
      <dgm:prSet presAssocID="{467F462F-97B4-42CC-92D4-F9321B474E13}" presName="sibTrans" presStyleCnt="0"/>
      <dgm:spPr/>
    </dgm:pt>
    <dgm:pt modelId="{4A73BFAE-A1AF-48A3-97DE-4D6DFC20AA0E}" type="pres">
      <dgm:prSet presAssocID="{D6C6C2F9-177C-4AC2-BE6D-7E736DC55739}" presName="compNode" presStyleCnt="0"/>
      <dgm:spPr/>
    </dgm:pt>
    <dgm:pt modelId="{1DB99AD9-C12A-4AE5-83C7-89029DC54D73}" type="pres">
      <dgm:prSet presAssocID="{D6C6C2F9-177C-4AC2-BE6D-7E736DC55739}" presName="bgRect" presStyleLbl="bgShp" presStyleIdx="3" presStyleCnt="7"/>
      <dgm:spPr/>
    </dgm:pt>
    <dgm:pt modelId="{23404674-3BF5-47E9-A587-AB994CAC4455}" type="pres">
      <dgm:prSet presAssocID="{D6C6C2F9-177C-4AC2-BE6D-7E736DC55739}"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pward trend"/>
        </a:ext>
      </dgm:extLst>
    </dgm:pt>
    <dgm:pt modelId="{F0D398E0-AC1D-4A4F-B86C-B7DC67EB2CD1}" type="pres">
      <dgm:prSet presAssocID="{D6C6C2F9-177C-4AC2-BE6D-7E736DC55739}" presName="spaceRect" presStyleCnt="0"/>
      <dgm:spPr/>
    </dgm:pt>
    <dgm:pt modelId="{65D7F005-22D9-4CDD-A0EB-E77BA1CDB9AD}" type="pres">
      <dgm:prSet presAssocID="{D6C6C2F9-177C-4AC2-BE6D-7E736DC55739}" presName="parTx" presStyleLbl="revTx" presStyleIdx="3" presStyleCnt="7">
        <dgm:presLayoutVars>
          <dgm:chMax val="0"/>
          <dgm:chPref val="0"/>
        </dgm:presLayoutVars>
      </dgm:prSet>
      <dgm:spPr/>
    </dgm:pt>
    <dgm:pt modelId="{1FBCB545-83B7-4877-8FF8-20DF34BD9EA7}" type="pres">
      <dgm:prSet presAssocID="{144F1BB4-464D-48E5-88DB-AB64096AF185}" presName="sibTrans" presStyleCnt="0"/>
      <dgm:spPr/>
    </dgm:pt>
    <dgm:pt modelId="{D480F47A-301F-4847-A41E-3A93C076BEA9}" type="pres">
      <dgm:prSet presAssocID="{63C9A55E-A1B7-4786-AE14-8DAD823C8DA4}" presName="compNode" presStyleCnt="0"/>
      <dgm:spPr/>
    </dgm:pt>
    <dgm:pt modelId="{63E41CD7-7E17-4A15-8C54-B956F34F0B93}" type="pres">
      <dgm:prSet presAssocID="{63C9A55E-A1B7-4786-AE14-8DAD823C8DA4}" presName="bgRect" presStyleLbl="bgShp" presStyleIdx="4" presStyleCnt="7"/>
      <dgm:spPr/>
    </dgm:pt>
    <dgm:pt modelId="{58AA974B-AD06-4015-B96E-41102199D627}" type="pres">
      <dgm:prSet presAssocID="{63C9A55E-A1B7-4786-AE14-8DAD823C8DA4}"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onnections"/>
        </a:ext>
      </dgm:extLst>
    </dgm:pt>
    <dgm:pt modelId="{C44163F2-3511-4768-B994-2AAD42066E23}" type="pres">
      <dgm:prSet presAssocID="{63C9A55E-A1B7-4786-AE14-8DAD823C8DA4}" presName="spaceRect" presStyleCnt="0"/>
      <dgm:spPr/>
    </dgm:pt>
    <dgm:pt modelId="{C417B29D-C1C2-486C-AC0D-A1AEA7719600}" type="pres">
      <dgm:prSet presAssocID="{63C9A55E-A1B7-4786-AE14-8DAD823C8DA4}" presName="parTx" presStyleLbl="revTx" presStyleIdx="4" presStyleCnt="7">
        <dgm:presLayoutVars>
          <dgm:chMax val="0"/>
          <dgm:chPref val="0"/>
        </dgm:presLayoutVars>
      </dgm:prSet>
      <dgm:spPr/>
    </dgm:pt>
    <dgm:pt modelId="{BD1D30AB-4C5A-4E1D-8D20-1DD43021F4C5}" type="pres">
      <dgm:prSet presAssocID="{D5EBB179-9B0D-453E-A8F4-0B48876057BE}" presName="sibTrans" presStyleCnt="0"/>
      <dgm:spPr/>
    </dgm:pt>
    <dgm:pt modelId="{F84583EB-218E-47EB-8B53-B72C251E47AC}" type="pres">
      <dgm:prSet presAssocID="{7E5C7B78-644F-47DD-B97F-8480CD66005D}" presName="compNode" presStyleCnt="0"/>
      <dgm:spPr/>
    </dgm:pt>
    <dgm:pt modelId="{8F17FA58-C792-4611-83E7-3F4AFB1EFA0B}" type="pres">
      <dgm:prSet presAssocID="{7E5C7B78-644F-47DD-B97F-8480CD66005D}" presName="bgRect" presStyleLbl="bgShp" presStyleIdx="5" presStyleCnt="7"/>
      <dgm:spPr/>
    </dgm:pt>
    <dgm:pt modelId="{EB36418E-5F1E-4DB1-B209-F9C76C4D0C94}" type="pres">
      <dgm:prSet presAssocID="{7E5C7B78-644F-47DD-B97F-8480CD66005D}"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usiness Growth"/>
        </a:ext>
      </dgm:extLst>
    </dgm:pt>
    <dgm:pt modelId="{1B739A09-A3B3-42AB-8346-A0D316542826}" type="pres">
      <dgm:prSet presAssocID="{7E5C7B78-644F-47DD-B97F-8480CD66005D}" presName="spaceRect" presStyleCnt="0"/>
      <dgm:spPr/>
    </dgm:pt>
    <dgm:pt modelId="{98CDDBFA-3485-4962-BED0-3EB0B8DC4FA7}" type="pres">
      <dgm:prSet presAssocID="{7E5C7B78-644F-47DD-B97F-8480CD66005D}" presName="parTx" presStyleLbl="revTx" presStyleIdx="5" presStyleCnt="7" custScaleY="86669">
        <dgm:presLayoutVars>
          <dgm:chMax val="0"/>
          <dgm:chPref val="0"/>
        </dgm:presLayoutVars>
      </dgm:prSet>
      <dgm:spPr/>
    </dgm:pt>
    <dgm:pt modelId="{8BB1CF93-A510-45FB-9383-0DDFC29FC939}" type="pres">
      <dgm:prSet presAssocID="{C0629D0D-E790-475B-9840-2B05C8C021D8}" presName="sibTrans" presStyleCnt="0"/>
      <dgm:spPr/>
    </dgm:pt>
    <dgm:pt modelId="{1232DE30-0430-4FA4-B773-047E572DF89F}" type="pres">
      <dgm:prSet presAssocID="{EBC4C8ED-A1FF-42CE-A3A2-D3C49D02C382}" presName="compNode" presStyleCnt="0"/>
      <dgm:spPr/>
    </dgm:pt>
    <dgm:pt modelId="{E1414AE8-3675-482B-B28D-B0AA804F3F72}" type="pres">
      <dgm:prSet presAssocID="{EBC4C8ED-A1FF-42CE-A3A2-D3C49D02C382}" presName="bgRect" presStyleLbl="bgShp" presStyleIdx="6" presStyleCnt="7"/>
      <dgm:spPr/>
    </dgm:pt>
    <dgm:pt modelId="{3EA7C853-E637-496A-A9FC-92A31C4E8BEE}" type="pres">
      <dgm:prSet presAssocID="{EBC4C8ED-A1FF-42CE-A3A2-D3C49D02C382}"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dgm:spPr>
      <dgm:extLst>
        <a:ext uri="{E40237B7-FDA0-4F09-8148-C483321AD2D9}">
          <dgm14:cNvPr xmlns:dgm14="http://schemas.microsoft.com/office/drawing/2010/diagram" id="0" name="" descr="Japanese Dolls"/>
        </a:ext>
      </dgm:extLst>
    </dgm:pt>
    <dgm:pt modelId="{9D886EBE-4341-4B65-83F9-66FE8E37819F}" type="pres">
      <dgm:prSet presAssocID="{EBC4C8ED-A1FF-42CE-A3A2-D3C49D02C382}" presName="spaceRect" presStyleCnt="0"/>
      <dgm:spPr/>
    </dgm:pt>
    <dgm:pt modelId="{BA28D37D-B8FB-40D8-B550-FA77607122C7}" type="pres">
      <dgm:prSet presAssocID="{EBC4C8ED-A1FF-42CE-A3A2-D3C49D02C382}" presName="parTx" presStyleLbl="revTx" presStyleIdx="6" presStyleCnt="7" custScaleY="158220" custLinFactNeighborY="20798">
        <dgm:presLayoutVars>
          <dgm:chMax val="0"/>
          <dgm:chPref val="0"/>
        </dgm:presLayoutVars>
      </dgm:prSet>
      <dgm:spPr/>
    </dgm:pt>
  </dgm:ptLst>
  <dgm:cxnLst>
    <dgm:cxn modelId="{FD40FC01-1D92-4E34-A71B-B20D4C2D7E31}" srcId="{CDD25F96-3482-4025-A742-2E6A3BAA918F}" destId="{66F48F98-C597-49EA-BCC3-B4564CA24463}" srcOrd="1" destOrd="0" parTransId="{66ED13D6-B4F2-4E37-9A31-42D045304C75}" sibTransId="{85751A3F-3B57-4F12-9A20-B53D2CB81690}"/>
    <dgm:cxn modelId="{4C7C8C02-F739-4113-A2A2-C10581104AF3}" srcId="{CDD25F96-3482-4025-A742-2E6A3BAA918F}" destId="{7E5C7B78-644F-47DD-B97F-8480CD66005D}" srcOrd="5" destOrd="0" parTransId="{79A1183E-FB8A-4999-9666-6A301D310876}" sibTransId="{C0629D0D-E790-475B-9840-2B05C8C021D8}"/>
    <dgm:cxn modelId="{F6BFA202-4BAC-4C40-A3C9-EED69759B9FE}" srcId="{CDD25F96-3482-4025-A742-2E6A3BAA918F}" destId="{D6C6C2F9-177C-4AC2-BE6D-7E736DC55739}" srcOrd="3" destOrd="0" parTransId="{4C1C948F-B4DC-47D4-9BD9-DDCDFCB672AC}" sibTransId="{144F1BB4-464D-48E5-88DB-AB64096AF185}"/>
    <dgm:cxn modelId="{A8DA8907-257E-49C7-A8D9-C5A05C319B27}" type="presOf" srcId="{CDD25F96-3482-4025-A742-2E6A3BAA918F}" destId="{4F82D122-6CB6-44BB-8107-FE2B0539A077}" srcOrd="0" destOrd="0" presId="urn:microsoft.com/office/officeart/2018/2/layout/IconVerticalSolidList"/>
    <dgm:cxn modelId="{B991C534-5D6E-4CEA-A594-207BE369BBA7}" type="presOf" srcId="{F1A77DB1-B96E-4ECF-A082-6FD0C81312CE}" destId="{D7B06596-C2EA-45D7-81CF-5BD01846FE22}" srcOrd="0" destOrd="0" presId="urn:microsoft.com/office/officeart/2018/2/layout/IconVerticalSolidList"/>
    <dgm:cxn modelId="{3A3B966A-0797-47AB-B5D5-2AAA2E895D5D}" srcId="{CDD25F96-3482-4025-A742-2E6A3BAA918F}" destId="{CFB9E971-1604-406D-8857-BE3360D8B062}" srcOrd="2" destOrd="0" parTransId="{0D981173-FCC5-4EE4-B54B-AE118B622D1B}" sibTransId="{467F462F-97B4-42CC-92D4-F9321B474E13}"/>
    <dgm:cxn modelId="{F41A3171-84FE-4F8C-8527-159156BFE650}" srcId="{CDD25F96-3482-4025-A742-2E6A3BAA918F}" destId="{EBC4C8ED-A1FF-42CE-A3A2-D3C49D02C382}" srcOrd="6" destOrd="0" parTransId="{FB8E1FE4-4192-4BEF-8C9A-704CF4476937}" sibTransId="{E44A67DE-A299-4484-AC83-BF826B8CE151}"/>
    <dgm:cxn modelId="{1D601873-62AB-429F-86EE-5BE1C38A05D4}" type="presOf" srcId="{66F48F98-C597-49EA-BCC3-B4564CA24463}" destId="{7F625018-1C9A-4CB3-B416-39CEB69F2216}" srcOrd="0" destOrd="0" presId="urn:microsoft.com/office/officeart/2018/2/layout/IconVerticalSolidList"/>
    <dgm:cxn modelId="{FCCBEE75-FC3E-44CB-84E6-7B6912F4E628}" type="presOf" srcId="{7E5C7B78-644F-47DD-B97F-8480CD66005D}" destId="{98CDDBFA-3485-4962-BED0-3EB0B8DC4FA7}" srcOrd="0" destOrd="0" presId="urn:microsoft.com/office/officeart/2018/2/layout/IconVerticalSolidList"/>
    <dgm:cxn modelId="{B6922058-7CDF-4D9D-B8E4-008E513A032C}" type="presOf" srcId="{CFB9E971-1604-406D-8857-BE3360D8B062}" destId="{89D87293-9C6D-4A6D-B591-3E0FDCE4F1B2}" srcOrd="0" destOrd="0" presId="urn:microsoft.com/office/officeart/2018/2/layout/IconVerticalSolidList"/>
    <dgm:cxn modelId="{CACF7F7E-FEE3-4FEF-91B4-A7AC943CF8F4}" type="presOf" srcId="{D6C6C2F9-177C-4AC2-BE6D-7E736DC55739}" destId="{65D7F005-22D9-4CDD-A0EB-E77BA1CDB9AD}" srcOrd="0" destOrd="0" presId="urn:microsoft.com/office/officeart/2018/2/layout/IconVerticalSolidList"/>
    <dgm:cxn modelId="{D7C7F298-6370-4626-94BD-7C0D5CCD55D1}" type="presOf" srcId="{63C9A55E-A1B7-4786-AE14-8DAD823C8DA4}" destId="{C417B29D-C1C2-486C-AC0D-A1AEA7719600}" srcOrd="0" destOrd="0" presId="urn:microsoft.com/office/officeart/2018/2/layout/IconVerticalSolidList"/>
    <dgm:cxn modelId="{472526C6-E0A8-4B4D-A922-720FDEDA54A6}" srcId="{CDD25F96-3482-4025-A742-2E6A3BAA918F}" destId="{63C9A55E-A1B7-4786-AE14-8DAD823C8DA4}" srcOrd="4" destOrd="0" parTransId="{DF27C036-3E93-4827-9D3A-22E260BDF3F1}" sibTransId="{D5EBB179-9B0D-453E-A8F4-0B48876057BE}"/>
    <dgm:cxn modelId="{8AC838CF-02C3-4FFA-98EF-7D78C2FAAA59}" type="presOf" srcId="{EBC4C8ED-A1FF-42CE-A3A2-D3C49D02C382}" destId="{BA28D37D-B8FB-40D8-B550-FA77607122C7}" srcOrd="0" destOrd="0" presId="urn:microsoft.com/office/officeart/2018/2/layout/IconVerticalSolidList"/>
    <dgm:cxn modelId="{F2A5E1E5-0027-4C4E-877B-A913741468C7}" srcId="{CDD25F96-3482-4025-A742-2E6A3BAA918F}" destId="{F1A77DB1-B96E-4ECF-A082-6FD0C81312CE}" srcOrd="0" destOrd="0" parTransId="{5CDD5AAF-83B9-4699-9FB5-BFBB398855F8}" sibTransId="{6C536B46-EA90-4343-8906-B46AC6018BFA}"/>
    <dgm:cxn modelId="{132F261C-DFF7-454C-BA6E-AC04AFC4308C}" type="presParOf" srcId="{4F82D122-6CB6-44BB-8107-FE2B0539A077}" destId="{1E54459B-37AA-4C92-8EF4-CCBE6B4DA1F8}" srcOrd="0" destOrd="0" presId="urn:microsoft.com/office/officeart/2018/2/layout/IconVerticalSolidList"/>
    <dgm:cxn modelId="{0D760D86-7FC9-4558-9166-AB9429245B0E}" type="presParOf" srcId="{1E54459B-37AA-4C92-8EF4-CCBE6B4DA1F8}" destId="{1D4B170D-461B-46FE-8169-1FD21F873E70}" srcOrd="0" destOrd="0" presId="urn:microsoft.com/office/officeart/2018/2/layout/IconVerticalSolidList"/>
    <dgm:cxn modelId="{5E22CE34-B736-4A41-A892-25538D6E1B88}" type="presParOf" srcId="{1E54459B-37AA-4C92-8EF4-CCBE6B4DA1F8}" destId="{89A64C02-0116-413E-95D2-772C0EA3824A}" srcOrd="1" destOrd="0" presId="urn:microsoft.com/office/officeart/2018/2/layout/IconVerticalSolidList"/>
    <dgm:cxn modelId="{C603C62F-FED2-46C2-9841-0BC270BF96F5}" type="presParOf" srcId="{1E54459B-37AA-4C92-8EF4-CCBE6B4DA1F8}" destId="{03817E22-93BA-4644-8B4F-8382DCD9FC25}" srcOrd="2" destOrd="0" presId="urn:microsoft.com/office/officeart/2018/2/layout/IconVerticalSolidList"/>
    <dgm:cxn modelId="{DE085F38-CC3E-44EF-9250-29A8D01072FE}" type="presParOf" srcId="{1E54459B-37AA-4C92-8EF4-CCBE6B4DA1F8}" destId="{D7B06596-C2EA-45D7-81CF-5BD01846FE22}" srcOrd="3" destOrd="0" presId="urn:microsoft.com/office/officeart/2018/2/layout/IconVerticalSolidList"/>
    <dgm:cxn modelId="{C276D722-DB25-4C41-89B2-1105794839AC}" type="presParOf" srcId="{4F82D122-6CB6-44BB-8107-FE2B0539A077}" destId="{74F9990E-837C-4245-8515-B22120C63560}" srcOrd="1" destOrd="0" presId="urn:microsoft.com/office/officeart/2018/2/layout/IconVerticalSolidList"/>
    <dgm:cxn modelId="{053F6439-3A86-4191-9D7B-B574366B7569}" type="presParOf" srcId="{4F82D122-6CB6-44BB-8107-FE2B0539A077}" destId="{3C5447E8-F16E-4802-840E-9124132E6031}" srcOrd="2" destOrd="0" presId="urn:microsoft.com/office/officeart/2018/2/layout/IconVerticalSolidList"/>
    <dgm:cxn modelId="{099C3D0B-D722-409A-ACA7-E5928ABCB3FA}" type="presParOf" srcId="{3C5447E8-F16E-4802-840E-9124132E6031}" destId="{0861362F-9ED2-4896-B786-2B1D7A51EF1B}" srcOrd="0" destOrd="0" presId="urn:microsoft.com/office/officeart/2018/2/layout/IconVerticalSolidList"/>
    <dgm:cxn modelId="{7F3BAB67-C6F8-4A00-BEC3-BF725A8C133C}" type="presParOf" srcId="{3C5447E8-F16E-4802-840E-9124132E6031}" destId="{D65D8D02-71BA-4E5E-8FF9-18F949CECF8E}" srcOrd="1" destOrd="0" presId="urn:microsoft.com/office/officeart/2018/2/layout/IconVerticalSolidList"/>
    <dgm:cxn modelId="{1F26E84C-A34B-4D1E-9CA1-B90574AB70A5}" type="presParOf" srcId="{3C5447E8-F16E-4802-840E-9124132E6031}" destId="{E8FE9032-BA9A-4451-BC5F-7D981C7938A6}" srcOrd="2" destOrd="0" presId="urn:microsoft.com/office/officeart/2018/2/layout/IconVerticalSolidList"/>
    <dgm:cxn modelId="{47BA46FD-E948-4E93-A315-4451983A6141}" type="presParOf" srcId="{3C5447E8-F16E-4802-840E-9124132E6031}" destId="{7F625018-1C9A-4CB3-B416-39CEB69F2216}" srcOrd="3" destOrd="0" presId="urn:microsoft.com/office/officeart/2018/2/layout/IconVerticalSolidList"/>
    <dgm:cxn modelId="{14D71927-AA6A-4C89-B656-B7E9911D9873}" type="presParOf" srcId="{4F82D122-6CB6-44BB-8107-FE2B0539A077}" destId="{F6332432-5D5D-4BB3-8A94-7409D0DC0E13}" srcOrd="3" destOrd="0" presId="urn:microsoft.com/office/officeart/2018/2/layout/IconVerticalSolidList"/>
    <dgm:cxn modelId="{CA398A37-F41A-4D5E-9EEF-A1CEECF1D2F8}" type="presParOf" srcId="{4F82D122-6CB6-44BB-8107-FE2B0539A077}" destId="{C3AF1741-D825-4C96-8FBA-97336F027800}" srcOrd="4" destOrd="0" presId="urn:microsoft.com/office/officeart/2018/2/layout/IconVerticalSolidList"/>
    <dgm:cxn modelId="{6B2831F8-CFE6-450E-B155-25F2BA1D7A33}" type="presParOf" srcId="{C3AF1741-D825-4C96-8FBA-97336F027800}" destId="{6D5DDE76-9EFA-4A18-8EEB-9B348E09DBFB}" srcOrd="0" destOrd="0" presId="urn:microsoft.com/office/officeart/2018/2/layout/IconVerticalSolidList"/>
    <dgm:cxn modelId="{841F2931-E44C-48D8-B333-E1AB1DD0BA1B}" type="presParOf" srcId="{C3AF1741-D825-4C96-8FBA-97336F027800}" destId="{C892EC00-2737-4BF6-A551-80DFF010008C}" srcOrd="1" destOrd="0" presId="urn:microsoft.com/office/officeart/2018/2/layout/IconVerticalSolidList"/>
    <dgm:cxn modelId="{346F08CE-D5BD-4362-9637-474C898E570B}" type="presParOf" srcId="{C3AF1741-D825-4C96-8FBA-97336F027800}" destId="{84E66461-3C77-4E14-A295-EEE83BE5E134}" srcOrd="2" destOrd="0" presId="urn:microsoft.com/office/officeart/2018/2/layout/IconVerticalSolidList"/>
    <dgm:cxn modelId="{E97FC605-302C-4FF4-9E93-E4EEB0241AB1}" type="presParOf" srcId="{C3AF1741-D825-4C96-8FBA-97336F027800}" destId="{89D87293-9C6D-4A6D-B591-3E0FDCE4F1B2}" srcOrd="3" destOrd="0" presId="urn:microsoft.com/office/officeart/2018/2/layout/IconVerticalSolidList"/>
    <dgm:cxn modelId="{2CB8061E-F690-4469-B741-C752E71D1E62}" type="presParOf" srcId="{4F82D122-6CB6-44BB-8107-FE2B0539A077}" destId="{F5A1C46F-A5AE-447A-8CD4-95C2DAC580EB}" srcOrd="5" destOrd="0" presId="urn:microsoft.com/office/officeart/2018/2/layout/IconVerticalSolidList"/>
    <dgm:cxn modelId="{78F5C5EF-C461-4F28-B4CB-D269C18B151B}" type="presParOf" srcId="{4F82D122-6CB6-44BB-8107-FE2B0539A077}" destId="{4A73BFAE-A1AF-48A3-97DE-4D6DFC20AA0E}" srcOrd="6" destOrd="0" presId="urn:microsoft.com/office/officeart/2018/2/layout/IconVerticalSolidList"/>
    <dgm:cxn modelId="{E213C3E9-93DE-496F-8219-C209C716C14E}" type="presParOf" srcId="{4A73BFAE-A1AF-48A3-97DE-4D6DFC20AA0E}" destId="{1DB99AD9-C12A-4AE5-83C7-89029DC54D73}" srcOrd="0" destOrd="0" presId="urn:microsoft.com/office/officeart/2018/2/layout/IconVerticalSolidList"/>
    <dgm:cxn modelId="{61245EF1-47BA-4EF8-9B6E-725AA6FF3B55}" type="presParOf" srcId="{4A73BFAE-A1AF-48A3-97DE-4D6DFC20AA0E}" destId="{23404674-3BF5-47E9-A587-AB994CAC4455}" srcOrd="1" destOrd="0" presId="urn:microsoft.com/office/officeart/2018/2/layout/IconVerticalSolidList"/>
    <dgm:cxn modelId="{069AB53E-32BD-4A0D-8A93-F7B1009C28D2}" type="presParOf" srcId="{4A73BFAE-A1AF-48A3-97DE-4D6DFC20AA0E}" destId="{F0D398E0-AC1D-4A4F-B86C-B7DC67EB2CD1}" srcOrd="2" destOrd="0" presId="urn:microsoft.com/office/officeart/2018/2/layout/IconVerticalSolidList"/>
    <dgm:cxn modelId="{EFCD0EFC-B2F4-4E7F-A7DA-D9B4B156773F}" type="presParOf" srcId="{4A73BFAE-A1AF-48A3-97DE-4D6DFC20AA0E}" destId="{65D7F005-22D9-4CDD-A0EB-E77BA1CDB9AD}" srcOrd="3" destOrd="0" presId="urn:microsoft.com/office/officeart/2018/2/layout/IconVerticalSolidList"/>
    <dgm:cxn modelId="{5691A378-B5B3-4AD1-9AFC-F82AF8022876}" type="presParOf" srcId="{4F82D122-6CB6-44BB-8107-FE2B0539A077}" destId="{1FBCB545-83B7-4877-8FF8-20DF34BD9EA7}" srcOrd="7" destOrd="0" presId="urn:microsoft.com/office/officeart/2018/2/layout/IconVerticalSolidList"/>
    <dgm:cxn modelId="{B8243883-CF34-495B-AFFA-010F7A93AFFE}" type="presParOf" srcId="{4F82D122-6CB6-44BB-8107-FE2B0539A077}" destId="{D480F47A-301F-4847-A41E-3A93C076BEA9}" srcOrd="8" destOrd="0" presId="urn:microsoft.com/office/officeart/2018/2/layout/IconVerticalSolidList"/>
    <dgm:cxn modelId="{F01A9B11-5289-475B-8B37-22D0383A22A9}" type="presParOf" srcId="{D480F47A-301F-4847-A41E-3A93C076BEA9}" destId="{63E41CD7-7E17-4A15-8C54-B956F34F0B93}" srcOrd="0" destOrd="0" presId="urn:microsoft.com/office/officeart/2018/2/layout/IconVerticalSolidList"/>
    <dgm:cxn modelId="{D76E6B7B-3205-4CAF-98EA-0C3E1C25F490}" type="presParOf" srcId="{D480F47A-301F-4847-A41E-3A93C076BEA9}" destId="{58AA974B-AD06-4015-B96E-41102199D627}" srcOrd="1" destOrd="0" presId="urn:microsoft.com/office/officeart/2018/2/layout/IconVerticalSolidList"/>
    <dgm:cxn modelId="{FCC45A8C-11B3-4043-8B06-CE286FB3876A}" type="presParOf" srcId="{D480F47A-301F-4847-A41E-3A93C076BEA9}" destId="{C44163F2-3511-4768-B994-2AAD42066E23}" srcOrd="2" destOrd="0" presId="urn:microsoft.com/office/officeart/2018/2/layout/IconVerticalSolidList"/>
    <dgm:cxn modelId="{20139B9E-F142-4A35-ACF1-85393CFED52B}" type="presParOf" srcId="{D480F47A-301F-4847-A41E-3A93C076BEA9}" destId="{C417B29D-C1C2-486C-AC0D-A1AEA7719600}" srcOrd="3" destOrd="0" presId="urn:microsoft.com/office/officeart/2018/2/layout/IconVerticalSolidList"/>
    <dgm:cxn modelId="{7D566FBF-90A6-4AC3-8D59-33495FEFCAD1}" type="presParOf" srcId="{4F82D122-6CB6-44BB-8107-FE2B0539A077}" destId="{BD1D30AB-4C5A-4E1D-8D20-1DD43021F4C5}" srcOrd="9" destOrd="0" presId="urn:microsoft.com/office/officeart/2018/2/layout/IconVerticalSolidList"/>
    <dgm:cxn modelId="{13F9DEA7-3258-4E21-83AE-8EFF57DF77FD}" type="presParOf" srcId="{4F82D122-6CB6-44BB-8107-FE2B0539A077}" destId="{F84583EB-218E-47EB-8B53-B72C251E47AC}" srcOrd="10" destOrd="0" presId="urn:microsoft.com/office/officeart/2018/2/layout/IconVerticalSolidList"/>
    <dgm:cxn modelId="{3B4C6D64-E429-4DF2-81B5-0540368125AE}" type="presParOf" srcId="{F84583EB-218E-47EB-8B53-B72C251E47AC}" destId="{8F17FA58-C792-4611-83E7-3F4AFB1EFA0B}" srcOrd="0" destOrd="0" presId="urn:microsoft.com/office/officeart/2018/2/layout/IconVerticalSolidList"/>
    <dgm:cxn modelId="{BA9C7477-6271-4ED9-B1B3-0FB9810889BE}" type="presParOf" srcId="{F84583EB-218E-47EB-8B53-B72C251E47AC}" destId="{EB36418E-5F1E-4DB1-B209-F9C76C4D0C94}" srcOrd="1" destOrd="0" presId="urn:microsoft.com/office/officeart/2018/2/layout/IconVerticalSolidList"/>
    <dgm:cxn modelId="{173C28C2-2629-4B4D-8FD0-CDD18A18B697}" type="presParOf" srcId="{F84583EB-218E-47EB-8B53-B72C251E47AC}" destId="{1B739A09-A3B3-42AB-8346-A0D316542826}" srcOrd="2" destOrd="0" presId="urn:microsoft.com/office/officeart/2018/2/layout/IconVerticalSolidList"/>
    <dgm:cxn modelId="{EEB70ABB-4B15-445C-88BA-5AF081B78916}" type="presParOf" srcId="{F84583EB-218E-47EB-8B53-B72C251E47AC}" destId="{98CDDBFA-3485-4962-BED0-3EB0B8DC4FA7}" srcOrd="3" destOrd="0" presId="urn:microsoft.com/office/officeart/2018/2/layout/IconVerticalSolidList"/>
    <dgm:cxn modelId="{AA16A635-11BD-4D0D-A361-6C831661A1EB}" type="presParOf" srcId="{4F82D122-6CB6-44BB-8107-FE2B0539A077}" destId="{8BB1CF93-A510-45FB-9383-0DDFC29FC939}" srcOrd="11" destOrd="0" presId="urn:microsoft.com/office/officeart/2018/2/layout/IconVerticalSolidList"/>
    <dgm:cxn modelId="{D73265FC-B5A0-43D0-A276-99C3CB7DADCA}" type="presParOf" srcId="{4F82D122-6CB6-44BB-8107-FE2B0539A077}" destId="{1232DE30-0430-4FA4-B773-047E572DF89F}" srcOrd="12" destOrd="0" presId="urn:microsoft.com/office/officeart/2018/2/layout/IconVerticalSolidList"/>
    <dgm:cxn modelId="{EA40429E-B0AB-440A-8843-4212E96B7EE6}" type="presParOf" srcId="{1232DE30-0430-4FA4-B773-047E572DF89F}" destId="{E1414AE8-3675-482B-B28D-B0AA804F3F72}" srcOrd="0" destOrd="0" presId="urn:microsoft.com/office/officeart/2018/2/layout/IconVerticalSolidList"/>
    <dgm:cxn modelId="{4A4BE63F-44C6-44A0-90B9-D27276D4E40F}" type="presParOf" srcId="{1232DE30-0430-4FA4-B773-047E572DF89F}" destId="{3EA7C853-E637-496A-A9FC-92A31C4E8BEE}" srcOrd="1" destOrd="0" presId="urn:microsoft.com/office/officeart/2018/2/layout/IconVerticalSolidList"/>
    <dgm:cxn modelId="{1A0F07E5-A9B3-4E9B-8FA6-1E4B33E856C5}" type="presParOf" srcId="{1232DE30-0430-4FA4-B773-047E572DF89F}" destId="{9D886EBE-4341-4B65-83F9-66FE8E37819F}" srcOrd="2" destOrd="0" presId="urn:microsoft.com/office/officeart/2018/2/layout/IconVerticalSolidList"/>
    <dgm:cxn modelId="{A31B6537-F86F-4668-B5CD-B6FAC7A8BD1A}" type="presParOf" srcId="{1232DE30-0430-4FA4-B773-047E572DF89F}" destId="{BA28D37D-B8FB-40D8-B550-FA77607122C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7A27F-75C5-4E90-90A6-93B4D04AA1A4}">
      <dsp:nvSpPr>
        <dsp:cNvPr id="0" name=""/>
        <dsp:cNvSpPr/>
      </dsp:nvSpPr>
      <dsp:spPr>
        <a:xfrm>
          <a:off x="0" y="2018"/>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86ECC1-A337-4117-B25A-A0DA492B5B2B}">
      <dsp:nvSpPr>
        <dsp:cNvPr id="0" name=""/>
        <dsp:cNvSpPr/>
      </dsp:nvSpPr>
      <dsp:spPr>
        <a:xfrm>
          <a:off x="0" y="0"/>
          <a:ext cx="6388517" cy="30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i="1" u="sng" kern="1200"/>
            <a:t>The Role and Importance of Quality Service, Hospitality, and Guest Services in the Hospitality Industry</a:t>
          </a:r>
          <a:endParaRPr lang="en-US" sz="1400" b="1" kern="1200" dirty="0"/>
        </a:p>
      </dsp:txBody>
      <dsp:txXfrm>
        <a:off x="0" y="0"/>
        <a:ext cx="6388517" cy="306399"/>
      </dsp:txXfrm>
    </dsp:sp>
    <dsp:sp modelId="{5DD8BFC5-DD01-4F96-A297-67B7AEA87F88}">
      <dsp:nvSpPr>
        <dsp:cNvPr id="0" name=""/>
        <dsp:cNvSpPr/>
      </dsp:nvSpPr>
      <dsp:spPr>
        <a:xfrm>
          <a:off x="0" y="446449"/>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15D779E-C1DD-4683-B289-2B84DCAACEFB}">
      <dsp:nvSpPr>
        <dsp:cNvPr id="0" name=""/>
        <dsp:cNvSpPr/>
      </dsp:nvSpPr>
      <dsp:spPr>
        <a:xfrm>
          <a:off x="6238" y="721297"/>
          <a:ext cx="6382278" cy="7511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1" kern="1200"/>
            <a:t>1</a:t>
          </a:r>
          <a:r>
            <a:rPr lang="en-US" sz="1400" b="1" kern="1200"/>
            <a:t>. </a:t>
          </a:r>
          <a:r>
            <a:rPr lang="en-US" sz="1400" b="1" kern="1200">
              <a:latin typeface="Times New Roman" panose="02020603050405020304" pitchFamily="18" charset="0"/>
              <a:cs typeface="Times New Roman" panose="02020603050405020304" pitchFamily="18" charset="0"/>
            </a:rPr>
            <a:t>Introduction to Conrad Hotel</a:t>
          </a:r>
          <a:endParaRPr lang="en-US" sz="1200" kern="1200" dirty="0">
            <a:latin typeface="Times New Roman" panose="02020603050405020304" pitchFamily="18" charset="0"/>
            <a:cs typeface="Times New Roman" panose="02020603050405020304" pitchFamily="18" charset="0"/>
          </a:endParaRPr>
        </a:p>
      </dsp:txBody>
      <dsp:txXfrm>
        <a:off x="6238" y="721297"/>
        <a:ext cx="6382278" cy="751113"/>
      </dsp:txXfrm>
    </dsp:sp>
    <dsp:sp modelId="{4E0A817D-690A-4762-B3B4-BEB3031F4393}">
      <dsp:nvSpPr>
        <dsp:cNvPr id="0" name=""/>
        <dsp:cNvSpPr/>
      </dsp:nvSpPr>
      <dsp:spPr>
        <a:xfrm>
          <a:off x="0" y="1059531"/>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3E208F-5137-46DA-95C3-4AE95F079570}">
      <dsp:nvSpPr>
        <dsp:cNvPr id="0" name=""/>
        <dsp:cNvSpPr/>
      </dsp:nvSpPr>
      <dsp:spPr>
        <a:xfrm>
          <a:off x="0" y="1059531"/>
          <a:ext cx="6388517" cy="30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latin typeface="Times New Roman" panose="02020603050405020304" pitchFamily="18" charset="0"/>
              <a:cs typeface="Times New Roman" panose="02020603050405020304" pitchFamily="18" charset="0"/>
            </a:rPr>
            <a:t>1.1 Brief overview of Conrad Hotel</a:t>
          </a:r>
          <a:endParaRPr lang="en-US" sz="1400" kern="1200" dirty="0">
            <a:latin typeface="Times New Roman" panose="02020603050405020304" pitchFamily="18" charset="0"/>
            <a:cs typeface="Times New Roman" panose="02020603050405020304" pitchFamily="18" charset="0"/>
          </a:endParaRPr>
        </a:p>
      </dsp:txBody>
      <dsp:txXfrm>
        <a:off x="0" y="1059531"/>
        <a:ext cx="6388517" cy="306399"/>
      </dsp:txXfrm>
    </dsp:sp>
    <dsp:sp modelId="{1C72646C-BDAC-4DB1-BC29-BD392B27E9A4}">
      <dsp:nvSpPr>
        <dsp:cNvPr id="0" name=""/>
        <dsp:cNvSpPr/>
      </dsp:nvSpPr>
      <dsp:spPr>
        <a:xfrm>
          <a:off x="0" y="1365930"/>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4F8067-FEAF-4FE8-907E-67E2F6AB3BBE}">
      <dsp:nvSpPr>
        <dsp:cNvPr id="0" name=""/>
        <dsp:cNvSpPr/>
      </dsp:nvSpPr>
      <dsp:spPr>
        <a:xfrm>
          <a:off x="0" y="1365930"/>
          <a:ext cx="6388517" cy="30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1" kern="1200"/>
            <a:t>2</a:t>
          </a:r>
          <a:r>
            <a:rPr lang="en-US" sz="1400" b="1" kern="1200">
              <a:latin typeface="Times New Roman" panose="02020603050405020304" pitchFamily="18" charset="0"/>
              <a:cs typeface="Times New Roman" panose="02020603050405020304" pitchFamily="18" charset="0"/>
            </a:rPr>
            <a:t>. Understanding the Hotel's Main Target  Consumers</a:t>
          </a:r>
          <a:endParaRPr lang="en-US" sz="1200" kern="1200" dirty="0">
            <a:latin typeface="Times New Roman" panose="02020603050405020304" pitchFamily="18" charset="0"/>
            <a:cs typeface="Times New Roman" panose="02020603050405020304" pitchFamily="18" charset="0"/>
          </a:endParaRPr>
        </a:p>
      </dsp:txBody>
      <dsp:txXfrm>
        <a:off x="0" y="1365930"/>
        <a:ext cx="6388517" cy="306399"/>
      </dsp:txXfrm>
    </dsp:sp>
    <dsp:sp modelId="{98019FFA-2475-49DE-AF9A-00F456AC2821}">
      <dsp:nvSpPr>
        <dsp:cNvPr id="0" name=""/>
        <dsp:cNvSpPr/>
      </dsp:nvSpPr>
      <dsp:spPr>
        <a:xfrm>
          <a:off x="0" y="1672330"/>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C8D4BAC-7C40-4EC0-A26B-BED340F21656}">
      <dsp:nvSpPr>
        <dsp:cNvPr id="0" name=""/>
        <dsp:cNvSpPr/>
      </dsp:nvSpPr>
      <dsp:spPr>
        <a:xfrm>
          <a:off x="0" y="1672330"/>
          <a:ext cx="6388517" cy="2972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latin typeface="Times New Roman" panose="02020603050405020304" pitchFamily="18" charset="0"/>
              <a:cs typeface="Times New Roman" panose="02020603050405020304" pitchFamily="18" charset="0"/>
            </a:rPr>
            <a:t>2.1 The </a:t>
          </a:r>
          <a:r>
            <a:rPr lang="en-GB" sz="1400" b="1" kern="1200">
              <a:latin typeface="Times New Roman" panose="02020603050405020304" pitchFamily="18" charset="0"/>
              <a:cs typeface="Times New Roman" panose="02020603050405020304" pitchFamily="18" charset="0"/>
            </a:rPr>
            <a:t>Conrad Hotel's main consumer group and Reason why they appealing </a:t>
          </a:r>
          <a:endParaRPr lang="en-US" sz="1400" kern="1200" dirty="0">
            <a:latin typeface="Times New Roman" panose="02020603050405020304" pitchFamily="18" charset="0"/>
            <a:cs typeface="Times New Roman" panose="02020603050405020304" pitchFamily="18" charset="0"/>
          </a:endParaRPr>
        </a:p>
      </dsp:txBody>
      <dsp:txXfrm>
        <a:off x="0" y="1672330"/>
        <a:ext cx="6388517" cy="297271"/>
      </dsp:txXfrm>
    </dsp:sp>
    <dsp:sp modelId="{9F9C4397-C2D3-43A5-8926-A7B9B7A3602C}">
      <dsp:nvSpPr>
        <dsp:cNvPr id="0" name=""/>
        <dsp:cNvSpPr/>
      </dsp:nvSpPr>
      <dsp:spPr>
        <a:xfrm>
          <a:off x="0" y="1969602"/>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6AB501-632F-4878-AB1A-AE2405788A21}">
      <dsp:nvSpPr>
        <dsp:cNvPr id="0" name=""/>
        <dsp:cNvSpPr/>
      </dsp:nvSpPr>
      <dsp:spPr>
        <a:xfrm>
          <a:off x="0" y="1969602"/>
          <a:ext cx="6388517" cy="30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endParaRPr lang="en-US" sz="1400" kern="1200" dirty="0"/>
        </a:p>
      </dsp:txBody>
      <dsp:txXfrm>
        <a:off x="0" y="1969602"/>
        <a:ext cx="6388517" cy="306399"/>
      </dsp:txXfrm>
    </dsp:sp>
    <dsp:sp modelId="{6772AFB5-42A9-4129-881B-BF848CCE3FF0}">
      <dsp:nvSpPr>
        <dsp:cNvPr id="0" name=""/>
        <dsp:cNvSpPr/>
      </dsp:nvSpPr>
      <dsp:spPr>
        <a:xfrm>
          <a:off x="0" y="2276001"/>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E90EA34-E723-46F3-81A9-5115FC46D190}">
      <dsp:nvSpPr>
        <dsp:cNvPr id="0" name=""/>
        <dsp:cNvSpPr/>
      </dsp:nvSpPr>
      <dsp:spPr>
        <a:xfrm>
          <a:off x="0" y="2890160"/>
          <a:ext cx="6342200" cy="30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t>4.1 </a:t>
          </a:r>
          <a:r>
            <a:rPr lang="en-US" sz="1400" b="1" kern="1200">
              <a:latin typeface="Times New Roman" panose="02020603050405020304" pitchFamily="18" charset="0"/>
              <a:cs typeface="Times New Roman" panose="02020603050405020304" pitchFamily="18" charset="0"/>
            </a:rPr>
            <a:t>Role and Function  of Guest Services and Facilities</a:t>
          </a:r>
          <a:endParaRPr lang="en-US" sz="1400" kern="1200" dirty="0">
            <a:latin typeface="Times New Roman" panose="02020603050405020304" pitchFamily="18" charset="0"/>
            <a:cs typeface="Times New Roman" panose="02020603050405020304" pitchFamily="18" charset="0"/>
          </a:endParaRPr>
        </a:p>
      </dsp:txBody>
      <dsp:txXfrm>
        <a:off x="0" y="2890160"/>
        <a:ext cx="6342200" cy="306399"/>
      </dsp:txXfrm>
    </dsp:sp>
    <dsp:sp modelId="{25221973-F22D-45F6-A0B5-1437B641F17B}">
      <dsp:nvSpPr>
        <dsp:cNvPr id="0" name=""/>
        <dsp:cNvSpPr/>
      </dsp:nvSpPr>
      <dsp:spPr>
        <a:xfrm>
          <a:off x="0" y="2582401"/>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A0E5BB-E346-4FAA-856D-274682558038}">
      <dsp:nvSpPr>
        <dsp:cNvPr id="0" name=""/>
        <dsp:cNvSpPr/>
      </dsp:nvSpPr>
      <dsp:spPr>
        <a:xfrm>
          <a:off x="0" y="2611352"/>
          <a:ext cx="6388517" cy="30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1" kern="1200"/>
            <a:t>4 </a:t>
          </a:r>
          <a:r>
            <a:rPr lang="en-US" sz="1400" b="1" kern="1200">
              <a:latin typeface="Times New Roman" panose="02020603050405020304" pitchFamily="18" charset="0"/>
              <a:cs typeface="Times New Roman" panose="02020603050405020304" pitchFamily="18" charset="0"/>
            </a:rPr>
            <a:t>Defining guest services and facilities in the hospitality industry</a:t>
          </a:r>
          <a:endParaRPr lang="en-US" sz="1200" kern="1200" dirty="0">
            <a:latin typeface="Times New Roman" panose="02020603050405020304" pitchFamily="18" charset="0"/>
            <a:cs typeface="Times New Roman" panose="02020603050405020304" pitchFamily="18" charset="0"/>
          </a:endParaRPr>
        </a:p>
      </dsp:txBody>
      <dsp:txXfrm>
        <a:off x="0" y="2611352"/>
        <a:ext cx="6388517" cy="306399"/>
      </dsp:txXfrm>
    </dsp:sp>
    <dsp:sp modelId="{E61F5F30-C1DB-4F3B-8E40-3765023EBDE1}">
      <dsp:nvSpPr>
        <dsp:cNvPr id="0" name=""/>
        <dsp:cNvSpPr/>
      </dsp:nvSpPr>
      <dsp:spPr>
        <a:xfrm>
          <a:off x="0" y="2888800"/>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34FE292-763E-4EE2-90EE-BEC4BFA93C2B}">
      <dsp:nvSpPr>
        <dsp:cNvPr id="0" name=""/>
        <dsp:cNvSpPr/>
      </dsp:nvSpPr>
      <dsp:spPr>
        <a:xfrm>
          <a:off x="0" y="3294111"/>
          <a:ext cx="6388517" cy="30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b="1" kern="1200"/>
            <a:t>4.2 </a:t>
          </a:r>
          <a:r>
            <a:rPr lang="en-US" sz="1400" b="1" kern="1200"/>
            <a:t>Exploring the various types of guest services and facilities offered by hotels</a:t>
          </a:r>
          <a:endParaRPr lang="en-US" sz="1200" kern="1200" dirty="0"/>
        </a:p>
      </dsp:txBody>
      <dsp:txXfrm>
        <a:off x="0" y="3294111"/>
        <a:ext cx="6388517" cy="306399"/>
      </dsp:txXfrm>
    </dsp:sp>
    <dsp:sp modelId="{DBBF961E-E002-4775-8C74-42550331ACA6}">
      <dsp:nvSpPr>
        <dsp:cNvPr id="0" name=""/>
        <dsp:cNvSpPr/>
      </dsp:nvSpPr>
      <dsp:spPr>
        <a:xfrm>
          <a:off x="0" y="3195199"/>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3D2F1A0-4511-4E91-A654-6D481787FAD4}">
      <dsp:nvSpPr>
        <dsp:cNvPr id="0" name=""/>
        <dsp:cNvSpPr/>
      </dsp:nvSpPr>
      <dsp:spPr>
        <a:xfrm>
          <a:off x="0" y="3195199"/>
          <a:ext cx="6388517" cy="30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endParaRPr lang="en-US" sz="1400" kern="1200" dirty="0"/>
        </a:p>
      </dsp:txBody>
      <dsp:txXfrm>
        <a:off x="0" y="3195199"/>
        <a:ext cx="6388517" cy="306399"/>
      </dsp:txXfrm>
    </dsp:sp>
    <dsp:sp modelId="{1724F892-0895-405E-A0A1-EAD2120F9E2D}">
      <dsp:nvSpPr>
        <dsp:cNvPr id="0" name=""/>
        <dsp:cNvSpPr/>
      </dsp:nvSpPr>
      <dsp:spPr>
        <a:xfrm>
          <a:off x="0" y="3501599"/>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25BE9B-42B3-4F39-B688-D8195F02D55D}">
      <dsp:nvSpPr>
        <dsp:cNvPr id="0" name=""/>
        <dsp:cNvSpPr/>
      </dsp:nvSpPr>
      <dsp:spPr>
        <a:xfrm>
          <a:off x="0" y="3557134"/>
          <a:ext cx="6388517" cy="2422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US" sz="1000" b="1" kern="1200"/>
            <a:t>5</a:t>
          </a:r>
          <a:r>
            <a:rPr lang="en-US" sz="1200" b="1" kern="1200">
              <a:latin typeface="Times New Roman" panose="02020603050405020304" pitchFamily="18" charset="0"/>
              <a:cs typeface="Times New Roman" panose="02020603050405020304" pitchFamily="18" charset="0"/>
            </a:rPr>
            <a:t>.  </a:t>
          </a:r>
          <a:r>
            <a:rPr lang="en-US" sz="1400" b="1" kern="1200">
              <a:latin typeface="Times New Roman" panose="02020603050405020304" pitchFamily="18" charset="0"/>
              <a:cs typeface="Times New Roman" panose="02020603050405020304" pitchFamily="18" charset="0"/>
            </a:rPr>
            <a:t>Why Hospitality is Importance  </a:t>
          </a:r>
          <a:endParaRPr lang="en-US" sz="1200" kern="1200" dirty="0">
            <a:latin typeface="Times New Roman" panose="02020603050405020304" pitchFamily="18" charset="0"/>
            <a:cs typeface="Times New Roman" panose="02020603050405020304" pitchFamily="18" charset="0"/>
          </a:endParaRPr>
        </a:p>
      </dsp:txBody>
      <dsp:txXfrm>
        <a:off x="0" y="3557134"/>
        <a:ext cx="6388517" cy="242263"/>
      </dsp:txXfrm>
    </dsp:sp>
    <dsp:sp modelId="{C0FECBB5-A7F7-4CB0-BD61-582C2EB172B4}">
      <dsp:nvSpPr>
        <dsp:cNvPr id="0" name=""/>
        <dsp:cNvSpPr/>
      </dsp:nvSpPr>
      <dsp:spPr>
        <a:xfrm>
          <a:off x="0" y="3165842"/>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D27BBFD-3636-4ADE-A02C-10D4A8378A74}">
      <dsp:nvSpPr>
        <dsp:cNvPr id="0" name=""/>
        <dsp:cNvSpPr/>
      </dsp:nvSpPr>
      <dsp:spPr>
        <a:xfrm>
          <a:off x="0" y="3743863"/>
          <a:ext cx="6388517" cy="30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endParaRPr lang="en-US" sz="1400" kern="1200" dirty="0"/>
        </a:p>
      </dsp:txBody>
      <dsp:txXfrm>
        <a:off x="0" y="3743863"/>
        <a:ext cx="6388517" cy="306399"/>
      </dsp:txXfrm>
    </dsp:sp>
    <dsp:sp modelId="{02E71F7E-8512-4543-AB6C-0FCCD0E3E7A1}">
      <dsp:nvSpPr>
        <dsp:cNvPr id="0" name=""/>
        <dsp:cNvSpPr/>
      </dsp:nvSpPr>
      <dsp:spPr>
        <a:xfrm>
          <a:off x="0" y="3910514"/>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ACF8278-6345-4EC5-A219-BFA2C96B30B7}">
      <dsp:nvSpPr>
        <dsp:cNvPr id="0" name=""/>
        <dsp:cNvSpPr/>
      </dsp:nvSpPr>
      <dsp:spPr>
        <a:xfrm>
          <a:off x="0" y="4648293"/>
          <a:ext cx="6388517" cy="30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t> 7.  </a:t>
          </a:r>
          <a:r>
            <a:rPr lang="en-US" sz="1400" b="1" kern="1200" dirty="0">
              <a:latin typeface="Times New Roman" panose="02020603050405020304" pitchFamily="18" charset="0"/>
              <a:cs typeface="Times New Roman" panose="02020603050405020304" pitchFamily="18" charset="0"/>
            </a:rPr>
            <a:t>Explaining how hotels like Conrad Hotel strive to exceed guest expectations</a:t>
          </a:r>
          <a:endParaRPr lang="en-US" sz="1400" kern="1200" dirty="0">
            <a:latin typeface="Times New Roman" panose="02020603050405020304" pitchFamily="18" charset="0"/>
            <a:cs typeface="Times New Roman" panose="02020603050405020304" pitchFamily="18" charset="0"/>
          </a:endParaRPr>
        </a:p>
      </dsp:txBody>
      <dsp:txXfrm>
        <a:off x="0" y="4648293"/>
        <a:ext cx="6388517" cy="306399"/>
      </dsp:txXfrm>
    </dsp:sp>
    <dsp:sp modelId="{EEA3A800-CDDE-4628-A4F9-C5CC83F51EAB}">
      <dsp:nvSpPr>
        <dsp:cNvPr id="0" name=""/>
        <dsp:cNvSpPr/>
      </dsp:nvSpPr>
      <dsp:spPr>
        <a:xfrm>
          <a:off x="0" y="4356662"/>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621719E-FBBA-418C-B48B-72E088BB7124}">
      <dsp:nvSpPr>
        <dsp:cNvPr id="0" name=""/>
        <dsp:cNvSpPr/>
      </dsp:nvSpPr>
      <dsp:spPr>
        <a:xfrm>
          <a:off x="0" y="4356662"/>
          <a:ext cx="6388517" cy="30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endParaRPr lang="en-US" sz="1400" kern="1200" dirty="0"/>
        </a:p>
      </dsp:txBody>
      <dsp:txXfrm>
        <a:off x="0" y="4356662"/>
        <a:ext cx="6388517" cy="306399"/>
      </dsp:txXfrm>
    </dsp:sp>
    <dsp:sp modelId="{89947B2E-1680-4FEF-BAC8-D893A4E68E41}">
      <dsp:nvSpPr>
        <dsp:cNvPr id="0" name=""/>
        <dsp:cNvSpPr/>
      </dsp:nvSpPr>
      <dsp:spPr>
        <a:xfrm>
          <a:off x="0" y="4663061"/>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25CE89-D162-4281-B3FB-FCDD86BEDECB}">
      <dsp:nvSpPr>
        <dsp:cNvPr id="0" name=""/>
        <dsp:cNvSpPr/>
      </dsp:nvSpPr>
      <dsp:spPr>
        <a:xfrm>
          <a:off x="0" y="4969690"/>
          <a:ext cx="6388517" cy="30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t>8.   </a:t>
          </a:r>
          <a:r>
            <a:rPr lang="en-US" sz="1400" b="1" kern="1200" dirty="0">
              <a:latin typeface="Times New Roman" panose="02020603050405020304" pitchFamily="18" charset="0"/>
              <a:cs typeface="Times New Roman" panose="02020603050405020304" pitchFamily="18" charset="0"/>
            </a:rPr>
            <a:t>Conclusion</a:t>
          </a:r>
          <a:endParaRPr lang="en-US" sz="1400" kern="1200" dirty="0">
            <a:latin typeface="Times New Roman" panose="02020603050405020304" pitchFamily="18" charset="0"/>
            <a:cs typeface="Times New Roman" panose="02020603050405020304" pitchFamily="18" charset="0"/>
          </a:endParaRPr>
        </a:p>
      </dsp:txBody>
      <dsp:txXfrm>
        <a:off x="0" y="4969690"/>
        <a:ext cx="6388517" cy="306399"/>
      </dsp:txXfrm>
    </dsp:sp>
    <dsp:sp modelId="{34DEF3B8-D3E2-43C1-8FA9-0AF4BDA64A74}">
      <dsp:nvSpPr>
        <dsp:cNvPr id="0" name=""/>
        <dsp:cNvSpPr/>
      </dsp:nvSpPr>
      <dsp:spPr>
        <a:xfrm>
          <a:off x="0" y="4969461"/>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CC1794-E07E-4AB5-BF7F-B01A695E744A}">
      <dsp:nvSpPr>
        <dsp:cNvPr id="0" name=""/>
        <dsp:cNvSpPr/>
      </dsp:nvSpPr>
      <dsp:spPr>
        <a:xfrm>
          <a:off x="0" y="5274993"/>
          <a:ext cx="6388517" cy="30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t>9</a:t>
          </a:r>
          <a:r>
            <a:rPr lang="en-US" sz="1400" b="1" kern="1200" dirty="0">
              <a:latin typeface="Times New Roman" panose="02020603050405020304" pitchFamily="18" charset="0"/>
              <a:cs typeface="Times New Roman" panose="02020603050405020304" pitchFamily="18" charset="0"/>
            </a:rPr>
            <a:t>.  List of references </a:t>
          </a:r>
          <a:endParaRPr lang="en-US" sz="1400" kern="1200" dirty="0">
            <a:latin typeface="Times New Roman" panose="02020603050405020304" pitchFamily="18" charset="0"/>
            <a:cs typeface="Times New Roman" panose="02020603050405020304" pitchFamily="18" charset="0"/>
          </a:endParaRPr>
        </a:p>
      </dsp:txBody>
      <dsp:txXfrm>
        <a:off x="0" y="5274993"/>
        <a:ext cx="6388517" cy="306399"/>
      </dsp:txXfrm>
    </dsp:sp>
    <dsp:sp modelId="{CCA6E6D4-9455-40BD-9F95-F73453314364}">
      <dsp:nvSpPr>
        <dsp:cNvPr id="0" name=""/>
        <dsp:cNvSpPr/>
      </dsp:nvSpPr>
      <dsp:spPr>
        <a:xfrm>
          <a:off x="0" y="5275860"/>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B5EBC7-FF9A-4E52-9388-F8AC5105B060}">
      <dsp:nvSpPr>
        <dsp:cNvPr id="0" name=""/>
        <dsp:cNvSpPr/>
      </dsp:nvSpPr>
      <dsp:spPr>
        <a:xfrm>
          <a:off x="6238" y="1913043"/>
          <a:ext cx="6382278" cy="3545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1" kern="1200"/>
            <a:t>3</a:t>
          </a:r>
          <a:r>
            <a:rPr lang="en-GB" sz="1050" b="1" kern="1200"/>
            <a:t>. </a:t>
          </a:r>
          <a:r>
            <a:rPr lang="en-GB" sz="1400" b="1" kern="1200">
              <a:latin typeface="Times New Roman" panose="02020603050405020304" pitchFamily="18" charset="0"/>
              <a:cs typeface="Times New Roman" panose="02020603050405020304" pitchFamily="18" charset="0"/>
            </a:rPr>
            <a:t>Guest Services offered and Customer Base of Conrad hotel                                                                 </a:t>
          </a:r>
          <a:endParaRPr lang="en-GB" sz="1200" kern="1200" dirty="0">
            <a:latin typeface="Times New Roman" panose="02020603050405020304" pitchFamily="18" charset="0"/>
            <a:cs typeface="Times New Roman" panose="02020603050405020304" pitchFamily="18" charset="0"/>
          </a:endParaRPr>
        </a:p>
      </dsp:txBody>
      <dsp:txXfrm>
        <a:off x="6238" y="1913043"/>
        <a:ext cx="6382278" cy="354513"/>
      </dsp:txXfrm>
    </dsp:sp>
    <dsp:sp modelId="{3D530E16-8C7A-47D3-83A0-ED16EC0A115F}">
      <dsp:nvSpPr>
        <dsp:cNvPr id="0" name=""/>
        <dsp:cNvSpPr/>
      </dsp:nvSpPr>
      <dsp:spPr>
        <a:xfrm>
          <a:off x="0" y="5630373"/>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090D69F-A878-47AF-9E85-2FE9FDEB27EB}">
      <dsp:nvSpPr>
        <dsp:cNvPr id="0" name=""/>
        <dsp:cNvSpPr/>
      </dsp:nvSpPr>
      <dsp:spPr>
        <a:xfrm>
          <a:off x="0" y="2279442"/>
          <a:ext cx="6388517" cy="30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b="1" kern="1200">
              <a:latin typeface="Times New Roman" panose="02020603050405020304" pitchFamily="18" charset="0"/>
              <a:cs typeface="Times New Roman" panose="02020603050405020304" pitchFamily="18" charset="0"/>
            </a:rPr>
            <a:t>3.1 Service expectations provided by Conrad Hotel brand</a:t>
          </a:r>
          <a:endParaRPr lang="en-GB" sz="1400" b="1" kern="1200" dirty="0">
            <a:latin typeface="Times New Roman" panose="02020603050405020304" pitchFamily="18" charset="0"/>
            <a:cs typeface="Times New Roman" panose="02020603050405020304" pitchFamily="18" charset="0"/>
          </a:endParaRPr>
        </a:p>
      </dsp:txBody>
      <dsp:txXfrm>
        <a:off x="0" y="2279442"/>
        <a:ext cx="6388517" cy="306399"/>
      </dsp:txXfrm>
    </dsp:sp>
    <dsp:sp modelId="{05DFBBCD-CBBA-4B3F-8B52-B55E173185E1}">
      <dsp:nvSpPr>
        <dsp:cNvPr id="0" name=""/>
        <dsp:cNvSpPr/>
      </dsp:nvSpPr>
      <dsp:spPr>
        <a:xfrm>
          <a:off x="0" y="5936773"/>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B4A4B8-B0BE-4AAD-BCFA-54B464B0A103}">
      <dsp:nvSpPr>
        <dsp:cNvPr id="0" name=""/>
        <dsp:cNvSpPr/>
      </dsp:nvSpPr>
      <dsp:spPr>
        <a:xfrm>
          <a:off x="0" y="5936773"/>
          <a:ext cx="6388517" cy="30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endParaRPr lang="en-GB" sz="1400" b="1" kern="1200" dirty="0"/>
        </a:p>
      </dsp:txBody>
      <dsp:txXfrm>
        <a:off x="0" y="5936773"/>
        <a:ext cx="6388517" cy="306399"/>
      </dsp:txXfrm>
    </dsp:sp>
    <dsp:sp modelId="{53199AD4-AB66-4A32-A469-EC54D61A8BF7}">
      <dsp:nvSpPr>
        <dsp:cNvPr id="0" name=""/>
        <dsp:cNvSpPr/>
      </dsp:nvSpPr>
      <dsp:spPr>
        <a:xfrm>
          <a:off x="0" y="6243172"/>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F632BB-05B2-4FBC-A3A0-5D90B5735E88}">
      <dsp:nvSpPr>
        <dsp:cNvPr id="0" name=""/>
        <dsp:cNvSpPr/>
      </dsp:nvSpPr>
      <dsp:spPr>
        <a:xfrm>
          <a:off x="0" y="4016577"/>
          <a:ext cx="6388517" cy="30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dirty="0"/>
            <a:t>6</a:t>
          </a:r>
          <a:r>
            <a:rPr lang="en-US" sz="1400" b="1" kern="1200" dirty="0">
              <a:latin typeface="Times New Roman" panose="02020603050405020304" pitchFamily="18" charset="0"/>
              <a:cs typeface="Times New Roman" panose="02020603050405020304" pitchFamily="18" charset="0"/>
            </a:rPr>
            <a:t>.  How to meet and exceed guest expectation</a:t>
          </a:r>
          <a:endParaRPr lang="en-GB" sz="1400" b="1" kern="1200" dirty="0">
            <a:latin typeface="Times New Roman" panose="02020603050405020304" pitchFamily="18" charset="0"/>
            <a:cs typeface="Times New Roman" panose="02020603050405020304" pitchFamily="18" charset="0"/>
          </a:endParaRPr>
        </a:p>
      </dsp:txBody>
      <dsp:txXfrm>
        <a:off x="0" y="4016577"/>
        <a:ext cx="6388517" cy="306399"/>
      </dsp:txXfrm>
    </dsp:sp>
    <dsp:sp modelId="{1207CB8D-BA89-440C-9988-081917790E84}">
      <dsp:nvSpPr>
        <dsp:cNvPr id="0" name=""/>
        <dsp:cNvSpPr/>
      </dsp:nvSpPr>
      <dsp:spPr>
        <a:xfrm>
          <a:off x="0" y="6549572"/>
          <a:ext cx="638851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C45453-2D9B-4D99-8172-3C6899F58128}">
      <dsp:nvSpPr>
        <dsp:cNvPr id="0" name=""/>
        <dsp:cNvSpPr/>
      </dsp:nvSpPr>
      <dsp:spPr>
        <a:xfrm>
          <a:off x="0" y="4371657"/>
          <a:ext cx="6388517" cy="306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US" sz="1400" b="1" kern="1200"/>
            <a:t>6.1  </a:t>
          </a:r>
          <a:r>
            <a:rPr lang="en-US" sz="1400" b="1" kern="1200">
              <a:latin typeface="Times New Roman" panose="02020603050405020304" pitchFamily="18" charset="0"/>
              <a:cs typeface="Times New Roman" panose="02020603050405020304" pitchFamily="18" charset="0"/>
            </a:rPr>
            <a:t>what is Guest Satisfaction</a:t>
          </a:r>
          <a:endParaRPr lang="en-GB" sz="1400" kern="1200" dirty="0">
            <a:latin typeface="Times New Roman" panose="02020603050405020304" pitchFamily="18" charset="0"/>
            <a:cs typeface="Times New Roman" panose="02020603050405020304" pitchFamily="18" charset="0"/>
          </a:endParaRPr>
        </a:p>
      </dsp:txBody>
      <dsp:txXfrm>
        <a:off x="0" y="4371657"/>
        <a:ext cx="6388517" cy="3063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65AEC1-97B2-4D20-B97F-0E575D2AC84E}">
      <dsp:nvSpPr>
        <dsp:cNvPr id="0" name=""/>
        <dsp:cNvSpPr/>
      </dsp:nvSpPr>
      <dsp:spPr>
        <a:xfrm>
          <a:off x="0" y="1379"/>
          <a:ext cx="520930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864A31D-CFF2-4F83-8506-933E23F9A277}">
      <dsp:nvSpPr>
        <dsp:cNvPr id="0" name=""/>
        <dsp:cNvSpPr/>
      </dsp:nvSpPr>
      <dsp:spPr>
        <a:xfrm>
          <a:off x="0" y="1379"/>
          <a:ext cx="5204220" cy="61699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150000"/>
            </a:lnSpc>
            <a:spcBef>
              <a:spcPct val="0"/>
            </a:spcBef>
            <a:spcAft>
              <a:spcPct val="35000"/>
            </a:spcAft>
            <a:buNone/>
          </a:pPr>
          <a:r>
            <a:rPr lang="en-GB" sz="1800" b="0" kern="1200" dirty="0">
              <a:solidFill>
                <a:schemeClr val="tx1">
                  <a:lumMod val="85000"/>
                  <a:lumOff val="15000"/>
                </a:schemeClr>
              </a:solidFill>
              <a:latin typeface="Times New Roman" panose="02020603050405020304" pitchFamily="18" charset="0"/>
              <a:cs typeface="Times New Roman" panose="02020603050405020304" pitchFamily="18" charset="0"/>
            </a:rPr>
            <a:t>When staying at a hotel, the important thing is that the accommodation is comfortable and provides both amenities and friendly service. Hotels should have facilities to accommodate guests with disabilities, such as ramps, accessible parking, modified rooms and bathrooms as hearing and visual aids. Even if a hotel does not have impaired facilities, they should adapt their services for guests with special needs. When it comes to services, the employees who directly interact with guests play a role in ensuring guest satisfaction by being attentive to any physical limitations they may hav</a:t>
          </a:r>
          <a:r>
            <a:rPr lang="en-GB" sz="1600" b="1" kern="1200" dirty="0">
              <a:solidFill>
                <a:schemeClr val="tx1">
                  <a:lumMod val="85000"/>
                  <a:lumOff val="15000"/>
                </a:schemeClr>
              </a:solidFill>
              <a:latin typeface="Times New Roman" panose="02020603050405020304" pitchFamily="18" charset="0"/>
              <a:cs typeface="Times New Roman" panose="02020603050405020304" pitchFamily="18" charset="0"/>
            </a:rPr>
            <a:t>e. </a:t>
          </a:r>
          <a:r>
            <a:rPr lang="en-GB" sz="1600" kern="1200" dirty="0"/>
            <a:t>(</a:t>
          </a:r>
          <a:r>
            <a:rPr lang="en-GB" sz="1600" kern="1200" dirty="0" err="1"/>
            <a:t>Liasidou</a:t>
          </a:r>
          <a:r>
            <a:rPr lang="en-GB" sz="1600" kern="1200" dirty="0"/>
            <a:t>, S, </a:t>
          </a:r>
          <a:r>
            <a:rPr lang="en-GB" sz="1600" kern="1200" dirty="0" err="1"/>
            <a:t>Umbelino</a:t>
          </a:r>
          <a:r>
            <a:rPr lang="en-GB" sz="1600" kern="1200" dirty="0"/>
            <a:t>, J, &amp; </a:t>
          </a:r>
          <a:r>
            <a:rPr lang="en-GB" sz="1600" kern="1200" dirty="0" err="1"/>
            <a:t>Viegas</a:t>
          </a:r>
          <a:r>
            <a:rPr lang="en-GB" sz="1600" kern="1200" dirty="0"/>
            <a:t>, C. 2021). </a:t>
          </a:r>
          <a:endParaRPr lang="en-US" sz="1600" b="1" kern="1200" dirty="0">
            <a:solidFill>
              <a:schemeClr val="tx1">
                <a:lumMod val="85000"/>
                <a:lumOff val="15000"/>
              </a:schemeClr>
            </a:solidFill>
            <a:latin typeface="Times New Roman" panose="02020603050405020304" pitchFamily="18" charset="0"/>
            <a:cs typeface="Times New Roman" panose="02020603050405020304" pitchFamily="18" charset="0"/>
          </a:endParaRPr>
        </a:p>
      </dsp:txBody>
      <dsp:txXfrm>
        <a:off x="0" y="1379"/>
        <a:ext cx="5204220" cy="6169902"/>
      </dsp:txXfrm>
    </dsp:sp>
    <dsp:sp modelId="{B9CCA82A-2281-40C2-B2D8-8EAA64DBB2CC}">
      <dsp:nvSpPr>
        <dsp:cNvPr id="0" name=""/>
        <dsp:cNvSpPr/>
      </dsp:nvSpPr>
      <dsp:spPr>
        <a:xfrm>
          <a:off x="0" y="6171281"/>
          <a:ext cx="5209308"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BD8C31D-6144-44B1-8112-4369894C122F}">
      <dsp:nvSpPr>
        <dsp:cNvPr id="0" name=""/>
        <dsp:cNvSpPr/>
      </dsp:nvSpPr>
      <dsp:spPr>
        <a:xfrm>
          <a:off x="0" y="6171281"/>
          <a:ext cx="5209308" cy="8608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150000"/>
            </a:lnSpc>
            <a:spcBef>
              <a:spcPct val="0"/>
            </a:spcBef>
            <a:spcAft>
              <a:spcPct val="35000"/>
            </a:spcAft>
            <a:buNone/>
          </a:pPr>
          <a:endParaRPr lang="en-US" sz="1600" kern="1200" dirty="0">
            <a:solidFill>
              <a:schemeClr val="bg2">
                <a:lumMod val="10000"/>
              </a:schemeClr>
            </a:solidFill>
            <a:latin typeface="Times New Roman" panose="02020603050405020304" pitchFamily="18" charset="0"/>
            <a:cs typeface="Times New Roman" panose="02020603050405020304" pitchFamily="18" charset="0"/>
          </a:endParaRPr>
        </a:p>
      </dsp:txBody>
      <dsp:txXfrm>
        <a:off x="0" y="6171281"/>
        <a:ext cx="5209308" cy="86082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4B170D-461B-46FE-8169-1FD21F873E70}">
      <dsp:nvSpPr>
        <dsp:cNvPr id="0" name=""/>
        <dsp:cNvSpPr/>
      </dsp:nvSpPr>
      <dsp:spPr>
        <a:xfrm>
          <a:off x="0" y="218547"/>
          <a:ext cx="9993745" cy="43804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89A64C02-0116-413E-95D2-772C0EA3824A}">
      <dsp:nvSpPr>
        <dsp:cNvPr id="0" name=""/>
        <dsp:cNvSpPr/>
      </dsp:nvSpPr>
      <dsp:spPr>
        <a:xfrm>
          <a:off x="132509" y="317108"/>
          <a:ext cx="240926" cy="2409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D7B06596-C2EA-45D7-81CF-5BD01846FE22}">
      <dsp:nvSpPr>
        <dsp:cNvPr id="0" name=""/>
        <dsp:cNvSpPr/>
      </dsp:nvSpPr>
      <dsp:spPr>
        <a:xfrm>
          <a:off x="505945" y="218547"/>
          <a:ext cx="9457685" cy="427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202" tIns="45202" rIns="45202" bIns="45202" numCol="1" spcCol="1270" anchor="ctr" anchorCtr="0">
          <a:noAutofit/>
        </a:bodyPr>
        <a:lstStyle/>
        <a:p>
          <a:pPr marL="0" lvl="0" indent="0" algn="l" defTabSz="622300">
            <a:lnSpc>
              <a:spcPct val="100000"/>
            </a:lnSpc>
            <a:spcBef>
              <a:spcPct val="0"/>
            </a:spcBef>
            <a:spcAft>
              <a:spcPct val="35000"/>
            </a:spcAft>
            <a:buNone/>
          </a:pPr>
          <a:r>
            <a:rPr lang="en-GB" sz="1400" kern="1200" dirty="0"/>
            <a:t>Key reasons why hospitality is important:</a:t>
          </a:r>
          <a:endParaRPr lang="en-US" sz="1400" kern="1200" dirty="0"/>
        </a:p>
      </dsp:txBody>
      <dsp:txXfrm>
        <a:off x="505945" y="218547"/>
        <a:ext cx="9457685" cy="427108"/>
      </dsp:txXfrm>
    </dsp:sp>
    <dsp:sp modelId="{0861362F-9ED2-4896-B786-2B1D7A51EF1B}">
      <dsp:nvSpPr>
        <dsp:cNvPr id="0" name=""/>
        <dsp:cNvSpPr/>
      </dsp:nvSpPr>
      <dsp:spPr>
        <a:xfrm>
          <a:off x="0" y="779676"/>
          <a:ext cx="9993745" cy="43804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D65D8D02-71BA-4E5E-8FF9-18F949CECF8E}">
      <dsp:nvSpPr>
        <dsp:cNvPr id="0" name=""/>
        <dsp:cNvSpPr/>
      </dsp:nvSpPr>
      <dsp:spPr>
        <a:xfrm>
          <a:off x="132509" y="878236"/>
          <a:ext cx="240926" cy="2409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7F625018-1C9A-4CB3-B416-39CEB69F2216}">
      <dsp:nvSpPr>
        <dsp:cNvPr id="0" name=""/>
        <dsp:cNvSpPr/>
      </dsp:nvSpPr>
      <dsp:spPr>
        <a:xfrm>
          <a:off x="505945" y="779676"/>
          <a:ext cx="9457685" cy="427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202" tIns="45202" rIns="45202" bIns="45202" numCol="1" spcCol="1270" anchor="ctr" anchorCtr="0">
          <a:noAutofit/>
        </a:bodyPr>
        <a:lstStyle/>
        <a:p>
          <a:pPr marL="0" lvl="0" indent="0" algn="l" defTabSz="622300">
            <a:lnSpc>
              <a:spcPct val="100000"/>
            </a:lnSpc>
            <a:spcBef>
              <a:spcPct val="0"/>
            </a:spcBef>
            <a:spcAft>
              <a:spcPct val="35000"/>
            </a:spcAft>
            <a:buNone/>
          </a:pPr>
          <a:r>
            <a:rPr lang="en-GB" sz="1400" kern="1200" dirty="0"/>
            <a:t>Hospitality is essential for customer satisfaction, </a:t>
          </a:r>
          <a:endParaRPr lang="en-US" sz="1400" kern="1200" dirty="0"/>
        </a:p>
      </dsp:txBody>
      <dsp:txXfrm>
        <a:off x="505945" y="779676"/>
        <a:ext cx="9457685" cy="427108"/>
      </dsp:txXfrm>
    </dsp:sp>
    <dsp:sp modelId="{6D5DDE76-9EFA-4A18-8EEB-9B348E09DBFB}">
      <dsp:nvSpPr>
        <dsp:cNvPr id="0" name=""/>
        <dsp:cNvSpPr/>
      </dsp:nvSpPr>
      <dsp:spPr>
        <a:xfrm>
          <a:off x="0" y="1340804"/>
          <a:ext cx="9993745" cy="43804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892EC00-2737-4BF6-A551-80DFF010008C}">
      <dsp:nvSpPr>
        <dsp:cNvPr id="0" name=""/>
        <dsp:cNvSpPr/>
      </dsp:nvSpPr>
      <dsp:spPr>
        <a:xfrm>
          <a:off x="132509" y="1439365"/>
          <a:ext cx="240926" cy="2409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89D87293-9C6D-4A6D-B591-3E0FDCE4F1B2}">
      <dsp:nvSpPr>
        <dsp:cNvPr id="0" name=""/>
        <dsp:cNvSpPr/>
      </dsp:nvSpPr>
      <dsp:spPr>
        <a:xfrm>
          <a:off x="505945" y="1340804"/>
          <a:ext cx="9457685" cy="427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202" tIns="45202" rIns="45202" bIns="45202" numCol="1" spcCol="1270" anchor="ctr" anchorCtr="0">
          <a:noAutofit/>
        </a:bodyPr>
        <a:lstStyle/>
        <a:p>
          <a:pPr marL="0" lvl="0" indent="0" algn="l" defTabSz="622300">
            <a:lnSpc>
              <a:spcPct val="100000"/>
            </a:lnSpc>
            <a:spcBef>
              <a:spcPct val="0"/>
            </a:spcBef>
            <a:spcAft>
              <a:spcPct val="35000"/>
            </a:spcAft>
            <a:buNone/>
          </a:pPr>
          <a:r>
            <a:rPr lang="en-GB" sz="1400" kern="1200" dirty="0"/>
            <a:t>building relationships, and gaining an advantage</a:t>
          </a:r>
          <a:endParaRPr lang="en-US" sz="1400" kern="1200" dirty="0"/>
        </a:p>
      </dsp:txBody>
      <dsp:txXfrm>
        <a:off x="505945" y="1340804"/>
        <a:ext cx="9457685" cy="427108"/>
      </dsp:txXfrm>
    </dsp:sp>
    <dsp:sp modelId="{1DB99AD9-C12A-4AE5-83C7-89029DC54D73}">
      <dsp:nvSpPr>
        <dsp:cNvPr id="0" name=""/>
        <dsp:cNvSpPr/>
      </dsp:nvSpPr>
      <dsp:spPr>
        <a:xfrm>
          <a:off x="0" y="1901932"/>
          <a:ext cx="9993745" cy="43804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23404674-3BF5-47E9-A587-AB994CAC4455}">
      <dsp:nvSpPr>
        <dsp:cNvPr id="0" name=""/>
        <dsp:cNvSpPr/>
      </dsp:nvSpPr>
      <dsp:spPr>
        <a:xfrm>
          <a:off x="132509" y="2000493"/>
          <a:ext cx="240926" cy="2409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65D7F005-22D9-4CDD-A0EB-E77BA1CDB9AD}">
      <dsp:nvSpPr>
        <dsp:cNvPr id="0" name=""/>
        <dsp:cNvSpPr/>
      </dsp:nvSpPr>
      <dsp:spPr>
        <a:xfrm>
          <a:off x="505945" y="1901932"/>
          <a:ext cx="9457685" cy="427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202" tIns="45202" rIns="45202" bIns="45202" numCol="1" spcCol="1270" anchor="ctr" anchorCtr="0">
          <a:noAutofit/>
        </a:bodyPr>
        <a:lstStyle/>
        <a:p>
          <a:pPr marL="0" lvl="0" indent="0" algn="l" defTabSz="622300">
            <a:lnSpc>
              <a:spcPct val="100000"/>
            </a:lnSpc>
            <a:spcBef>
              <a:spcPct val="0"/>
            </a:spcBef>
            <a:spcAft>
              <a:spcPct val="35000"/>
            </a:spcAft>
            <a:buNone/>
          </a:pPr>
          <a:r>
            <a:rPr lang="en-GB" sz="1400" kern="1200" dirty="0"/>
            <a:t>It plays a role in enhancing a brand's reputation, driving increased sales and boosting employee morale. </a:t>
          </a:r>
          <a:endParaRPr lang="en-US" sz="1400" kern="1200" dirty="0"/>
        </a:p>
      </dsp:txBody>
      <dsp:txXfrm>
        <a:off x="505945" y="1901932"/>
        <a:ext cx="9457685" cy="427108"/>
      </dsp:txXfrm>
    </dsp:sp>
    <dsp:sp modelId="{63E41CD7-7E17-4A15-8C54-B956F34F0B93}">
      <dsp:nvSpPr>
        <dsp:cNvPr id="0" name=""/>
        <dsp:cNvSpPr/>
      </dsp:nvSpPr>
      <dsp:spPr>
        <a:xfrm>
          <a:off x="0" y="2463061"/>
          <a:ext cx="9993745" cy="43804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58AA974B-AD06-4015-B96E-41102199D627}">
      <dsp:nvSpPr>
        <dsp:cNvPr id="0" name=""/>
        <dsp:cNvSpPr/>
      </dsp:nvSpPr>
      <dsp:spPr>
        <a:xfrm>
          <a:off x="132509" y="2561621"/>
          <a:ext cx="240926" cy="24092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C417B29D-C1C2-486C-AC0D-A1AEA7719600}">
      <dsp:nvSpPr>
        <dsp:cNvPr id="0" name=""/>
        <dsp:cNvSpPr/>
      </dsp:nvSpPr>
      <dsp:spPr>
        <a:xfrm>
          <a:off x="505945" y="2463061"/>
          <a:ext cx="9457685" cy="4271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202" tIns="45202" rIns="45202" bIns="45202" numCol="1" spcCol="1270" anchor="ctr" anchorCtr="0">
          <a:noAutofit/>
        </a:bodyPr>
        <a:lstStyle/>
        <a:p>
          <a:pPr marL="0" lvl="0" indent="0" algn="l" defTabSz="622300">
            <a:lnSpc>
              <a:spcPct val="100000"/>
            </a:lnSpc>
            <a:spcBef>
              <a:spcPct val="0"/>
            </a:spcBef>
            <a:spcAft>
              <a:spcPct val="35000"/>
            </a:spcAft>
            <a:buNone/>
          </a:pPr>
          <a:r>
            <a:rPr lang="en-GB" sz="1400" kern="1200" dirty="0"/>
            <a:t>To create a sense of belonging, this fosters a deep appreciation among individuals who feel valued as cherished members of a community.</a:t>
          </a:r>
          <a:endParaRPr lang="en-US" sz="1400" kern="1200" dirty="0"/>
        </a:p>
      </dsp:txBody>
      <dsp:txXfrm>
        <a:off x="505945" y="2463061"/>
        <a:ext cx="9457685" cy="427108"/>
      </dsp:txXfrm>
    </dsp:sp>
    <dsp:sp modelId="{8F17FA58-C792-4611-83E7-3F4AFB1EFA0B}">
      <dsp:nvSpPr>
        <dsp:cNvPr id="0" name=""/>
        <dsp:cNvSpPr/>
      </dsp:nvSpPr>
      <dsp:spPr>
        <a:xfrm>
          <a:off x="0" y="3024189"/>
          <a:ext cx="9993745" cy="43804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EB36418E-5F1E-4DB1-B209-F9C76C4D0C94}">
      <dsp:nvSpPr>
        <dsp:cNvPr id="0" name=""/>
        <dsp:cNvSpPr/>
      </dsp:nvSpPr>
      <dsp:spPr>
        <a:xfrm>
          <a:off x="132509" y="3122750"/>
          <a:ext cx="240926" cy="24092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8CDDBFA-3485-4962-BED0-3EB0B8DC4FA7}">
      <dsp:nvSpPr>
        <dsp:cNvPr id="0" name=""/>
        <dsp:cNvSpPr/>
      </dsp:nvSpPr>
      <dsp:spPr>
        <a:xfrm>
          <a:off x="505945" y="3052658"/>
          <a:ext cx="9457685" cy="3701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202" tIns="45202" rIns="45202" bIns="45202" numCol="1" spcCol="1270" anchor="ctr" anchorCtr="0">
          <a:noAutofit/>
        </a:bodyPr>
        <a:lstStyle/>
        <a:p>
          <a:pPr marL="0" lvl="0" indent="0" algn="l" defTabSz="622300">
            <a:lnSpc>
              <a:spcPct val="100000"/>
            </a:lnSpc>
            <a:spcBef>
              <a:spcPct val="0"/>
            </a:spcBef>
            <a:spcAft>
              <a:spcPct val="35000"/>
            </a:spcAft>
            <a:buNone/>
          </a:pPr>
          <a:r>
            <a:rPr lang="en-GB" sz="1400" kern="1200" dirty="0"/>
            <a:t>Hospitality contributes significantly to economies, encourages exchange, and ensures the success of events.</a:t>
          </a:r>
          <a:endParaRPr lang="en-US" sz="1400" kern="1200" dirty="0"/>
        </a:p>
      </dsp:txBody>
      <dsp:txXfrm>
        <a:off x="505945" y="3052658"/>
        <a:ext cx="9457685" cy="370170"/>
      </dsp:txXfrm>
    </dsp:sp>
    <dsp:sp modelId="{E1414AE8-3675-482B-B28D-B0AA804F3F72}">
      <dsp:nvSpPr>
        <dsp:cNvPr id="0" name=""/>
        <dsp:cNvSpPr/>
      </dsp:nvSpPr>
      <dsp:spPr>
        <a:xfrm>
          <a:off x="0" y="3709649"/>
          <a:ext cx="9993745" cy="438047"/>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3EA7C853-E637-496A-A9FC-92A31C4E8BEE}">
      <dsp:nvSpPr>
        <dsp:cNvPr id="0" name=""/>
        <dsp:cNvSpPr/>
      </dsp:nvSpPr>
      <dsp:spPr>
        <a:xfrm>
          <a:off x="132509" y="3808209"/>
          <a:ext cx="240926" cy="240926"/>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BA28D37D-B8FB-40D8-B550-FA77607122C7}">
      <dsp:nvSpPr>
        <dsp:cNvPr id="0" name=""/>
        <dsp:cNvSpPr/>
      </dsp:nvSpPr>
      <dsp:spPr>
        <a:xfrm>
          <a:off x="505945" y="3674147"/>
          <a:ext cx="9457685" cy="6757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202" tIns="45202" rIns="45202" bIns="45202" numCol="1" spcCol="1270" anchor="ctr" anchorCtr="0">
          <a:noAutofit/>
        </a:bodyPr>
        <a:lstStyle/>
        <a:p>
          <a:pPr marL="0" lvl="0" indent="0" algn="l" defTabSz="622300">
            <a:lnSpc>
              <a:spcPct val="100000"/>
            </a:lnSpc>
            <a:spcBef>
              <a:spcPct val="0"/>
            </a:spcBef>
            <a:spcAft>
              <a:spcPct val="35000"/>
            </a:spcAft>
            <a:buNone/>
          </a:pPr>
          <a:r>
            <a:rPr lang="en-GB" sz="1400" kern="1200" dirty="0"/>
            <a:t>Hospitality serves as a reflection of values. It acts as a mirror that showcases the richness and diversity of traditions. From ways of welcoming guests to traditions, etiquette practices, attention to detail and community involvement – all these elements reflect the essence of different cultures. </a:t>
          </a:r>
          <a:r>
            <a:rPr lang="en-GB" sz="1400" kern="1200" dirty="0" err="1"/>
            <a:t>Salveronn</a:t>
          </a:r>
          <a:r>
            <a:rPr lang="en-GB" sz="1400" kern="1200" dirty="0"/>
            <a:t> (2023) </a:t>
          </a:r>
          <a:endParaRPr lang="en-US" sz="1400" kern="1200" dirty="0"/>
        </a:p>
      </dsp:txBody>
      <dsp:txXfrm>
        <a:off x="505945" y="3674147"/>
        <a:ext cx="9457685" cy="6757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DF81D-613F-B6D5-819A-9FFDDF50DB9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178F67F-B087-29CA-7E0D-D33CB7D9C4D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72BC198-9A41-3107-B0F6-C2D4C2143705}"/>
              </a:ext>
            </a:extLst>
          </p:cNvPr>
          <p:cNvSpPr>
            <a:spLocks noGrp="1"/>
          </p:cNvSpPr>
          <p:nvPr>
            <p:ph type="dt" sz="half" idx="10"/>
          </p:nvPr>
        </p:nvSpPr>
        <p:spPr/>
        <p:txBody>
          <a:bodyPr/>
          <a:lstStyle/>
          <a:p>
            <a:fld id="{3848517B-B978-46A7-8925-D3F66D4A59BE}" type="datetimeFigureOut">
              <a:rPr lang="en-GB" smtClean="0"/>
              <a:t>22/10/2023</a:t>
            </a:fld>
            <a:endParaRPr lang="en-GB"/>
          </a:p>
        </p:txBody>
      </p:sp>
      <p:sp>
        <p:nvSpPr>
          <p:cNvPr id="5" name="Footer Placeholder 4">
            <a:extLst>
              <a:ext uri="{FF2B5EF4-FFF2-40B4-BE49-F238E27FC236}">
                <a16:creationId xmlns:a16="http://schemas.microsoft.com/office/drawing/2014/main" id="{291A013C-66E5-D922-C4E0-2293484352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F7F900-421F-1ACD-D828-4627798A3BDD}"/>
              </a:ext>
            </a:extLst>
          </p:cNvPr>
          <p:cNvSpPr>
            <a:spLocks noGrp="1"/>
          </p:cNvSpPr>
          <p:nvPr>
            <p:ph type="sldNum" sz="quarter" idx="12"/>
          </p:nvPr>
        </p:nvSpPr>
        <p:spPr/>
        <p:txBody>
          <a:bodyPr/>
          <a:lstStyle/>
          <a:p>
            <a:fld id="{5D0951A3-417A-40AB-9F61-DFDBD937575E}" type="slidenum">
              <a:rPr lang="en-GB" smtClean="0"/>
              <a:t>‹#›</a:t>
            </a:fld>
            <a:endParaRPr lang="en-GB"/>
          </a:p>
        </p:txBody>
      </p:sp>
    </p:spTree>
    <p:extLst>
      <p:ext uri="{BB962C8B-B14F-4D97-AF65-F5344CB8AC3E}">
        <p14:creationId xmlns:p14="http://schemas.microsoft.com/office/powerpoint/2010/main" val="602597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10BA6-3096-564A-9481-3401E912BEE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756A27B-4198-9ACC-02D2-C206457A2B8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635A11-9BC7-8B0F-F99F-CD0BFEBF47B2}"/>
              </a:ext>
            </a:extLst>
          </p:cNvPr>
          <p:cNvSpPr>
            <a:spLocks noGrp="1"/>
          </p:cNvSpPr>
          <p:nvPr>
            <p:ph type="dt" sz="half" idx="10"/>
          </p:nvPr>
        </p:nvSpPr>
        <p:spPr/>
        <p:txBody>
          <a:bodyPr/>
          <a:lstStyle/>
          <a:p>
            <a:fld id="{3848517B-B978-46A7-8925-D3F66D4A59BE}" type="datetimeFigureOut">
              <a:rPr lang="en-GB" smtClean="0"/>
              <a:t>22/10/2023</a:t>
            </a:fld>
            <a:endParaRPr lang="en-GB"/>
          </a:p>
        </p:txBody>
      </p:sp>
      <p:sp>
        <p:nvSpPr>
          <p:cNvPr id="5" name="Footer Placeholder 4">
            <a:extLst>
              <a:ext uri="{FF2B5EF4-FFF2-40B4-BE49-F238E27FC236}">
                <a16:creationId xmlns:a16="http://schemas.microsoft.com/office/drawing/2014/main" id="{3E9A176E-6CDE-1A72-A23C-9262263551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46AF57-9CBE-55A0-3F86-5EA3DD642B3A}"/>
              </a:ext>
            </a:extLst>
          </p:cNvPr>
          <p:cNvSpPr>
            <a:spLocks noGrp="1"/>
          </p:cNvSpPr>
          <p:nvPr>
            <p:ph type="sldNum" sz="quarter" idx="12"/>
          </p:nvPr>
        </p:nvSpPr>
        <p:spPr/>
        <p:txBody>
          <a:bodyPr/>
          <a:lstStyle/>
          <a:p>
            <a:fld id="{5D0951A3-417A-40AB-9F61-DFDBD937575E}" type="slidenum">
              <a:rPr lang="en-GB" smtClean="0"/>
              <a:t>‹#›</a:t>
            </a:fld>
            <a:endParaRPr lang="en-GB"/>
          </a:p>
        </p:txBody>
      </p:sp>
    </p:spTree>
    <p:extLst>
      <p:ext uri="{BB962C8B-B14F-4D97-AF65-F5344CB8AC3E}">
        <p14:creationId xmlns:p14="http://schemas.microsoft.com/office/powerpoint/2010/main" val="8161710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FB6CD-1AA5-6474-AFAA-46B5C33814D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E169455-6541-4328-02A1-CBEB54B32EA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FB7DAC-6C11-DF43-EC12-98154AFD9D03}"/>
              </a:ext>
            </a:extLst>
          </p:cNvPr>
          <p:cNvSpPr>
            <a:spLocks noGrp="1"/>
          </p:cNvSpPr>
          <p:nvPr>
            <p:ph type="dt" sz="half" idx="10"/>
          </p:nvPr>
        </p:nvSpPr>
        <p:spPr/>
        <p:txBody>
          <a:bodyPr/>
          <a:lstStyle/>
          <a:p>
            <a:fld id="{3848517B-B978-46A7-8925-D3F66D4A59BE}" type="datetimeFigureOut">
              <a:rPr lang="en-GB" smtClean="0"/>
              <a:t>22/10/2023</a:t>
            </a:fld>
            <a:endParaRPr lang="en-GB"/>
          </a:p>
        </p:txBody>
      </p:sp>
      <p:sp>
        <p:nvSpPr>
          <p:cNvPr id="5" name="Footer Placeholder 4">
            <a:extLst>
              <a:ext uri="{FF2B5EF4-FFF2-40B4-BE49-F238E27FC236}">
                <a16:creationId xmlns:a16="http://schemas.microsoft.com/office/drawing/2014/main" id="{5ED0C764-DB57-4340-5E41-F20FE251A9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8B2894-FBF1-E93E-E889-2F0CAD174314}"/>
              </a:ext>
            </a:extLst>
          </p:cNvPr>
          <p:cNvSpPr>
            <a:spLocks noGrp="1"/>
          </p:cNvSpPr>
          <p:nvPr>
            <p:ph type="sldNum" sz="quarter" idx="12"/>
          </p:nvPr>
        </p:nvSpPr>
        <p:spPr/>
        <p:txBody>
          <a:bodyPr/>
          <a:lstStyle/>
          <a:p>
            <a:fld id="{5D0951A3-417A-40AB-9F61-DFDBD937575E}" type="slidenum">
              <a:rPr lang="en-GB" smtClean="0"/>
              <a:t>‹#›</a:t>
            </a:fld>
            <a:endParaRPr lang="en-GB"/>
          </a:p>
        </p:txBody>
      </p:sp>
    </p:spTree>
    <p:extLst>
      <p:ext uri="{BB962C8B-B14F-4D97-AF65-F5344CB8AC3E}">
        <p14:creationId xmlns:p14="http://schemas.microsoft.com/office/powerpoint/2010/main" val="39208207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EE143-6655-C097-5AEB-5103D21C75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191C71-0E19-1E80-F11D-A249445E443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53465B1-005A-DF0F-639D-1DAF9C115C0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E88FA88-9A8D-4D76-C7DC-9EE153675E64}"/>
              </a:ext>
            </a:extLst>
          </p:cNvPr>
          <p:cNvSpPr>
            <a:spLocks noGrp="1"/>
          </p:cNvSpPr>
          <p:nvPr>
            <p:ph type="dt" sz="half" idx="10"/>
          </p:nvPr>
        </p:nvSpPr>
        <p:spPr/>
        <p:txBody>
          <a:bodyPr/>
          <a:lstStyle/>
          <a:p>
            <a:fld id="{3848517B-B978-46A7-8925-D3F66D4A59BE}" type="datetimeFigureOut">
              <a:rPr lang="en-GB" smtClean="0"/>
              <a:t>22/10/2023</a:t>
            </a:fld>
            <a:endParaRPr lang="en-GB"/>
          </a:p>
        </p:txBody>
      </p:sp>
      <p:sp>
        <p:nvSpPr>
          <p:cNvPr id="6" name="Footer Placeholder 5">
            <a:extLst>
              <a:ext uri="{FF2B5EF4-FFF2-40B4-BE49-F238E27FC236}">
                <a16:creationId xmlns:a16="http://schemas.microsoft.com/office/drawing/2014/main" id="{8926B0E9-2CAA-20AB-C0E3-E41A6A05CF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92377B-CD33-F4EB-3CF6-1DF5C03772CA}"/>
              </a:ext>
            </a:extLst>
          </p:cNvPr>
          <p:cNvSpPr>
            <a:spLocks noGrp="1"/>
          </p:cNvSpPr>
          <p:nvPr>
            <p:ph type="sldNum" sz="quarter" idx="12"/>
          </p:nvPr>
        </p:nvSpPr>
        <p:spPr/>
        <p:txBody>
          <a:bodyPr/>
          <a:lstStyle/>
          <a:p>
            <a:fld id="{5D0951A3-417A-40AB-9F61-DFDBD937575E}" type="slidenum">
              <a:rPr lang="en-GB" smtClean="0"/>
              <a:t>‹#›</a:t>
            </a:fld>
            <a:endParaRPr lang="en-GB"/>
          </a:p>
        </p:txBody>
      </p:sp>
    </p:spTree>
    <p:extLst>
      <p:ext uri="{BB962C8B-B14F-4D97-AF65-F5344CB8AC3E}">
        <p14:creationId xmlns:p14="http://schemas.microsoft.com/office/powerpoint/2010/main" val="32830734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A2E00-14A6-6654-A37D-2D00A898674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DC2AEA-9613-93D6-162A-414C2B691C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6AAE3F3-01C1-1462-05E6-C534095E1A9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AE736E8-8DEB-E6F8-FB0A-A3ECC3DF070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5C6602-F9B6-7124-A531-51461D766CC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59B1CC-FC23-1277-161D-35E269BADB5C}"/>
              </a:ext>
            </a:extLst>
          </p:cNvPr>
          <p:cNvSpPr>
            <a:spLocks noGrp="1"/>
          </p:cNvSpPr>
          <p:nvPr>
            <p:ph type="dt" sz="half" idx="10"/>
          </p:nvPr>
        </p:nvSpPr>
        <p:spPr/>
        <p:txBody>
          <a:bodyPr/>
          <a:lstStyle/>
          <a:p>
            <a:fld id="{3848517B-B978-46A7-8925-D3F66D4A59BE}" type="datetimeFigureOut">
              <a:rPr lang="en-GB" smtClean="0"/>
              <a:t>22/10/2023</a:t>
            </a:fld>
            <a:endParaRPr lang="en-GB"/>
          </a:p>
        </p:txBody>
      </p:sp>
      <p:sp>
        <p:nvSpPr>
          <p:cNvPr id="8" name="Footer Placeholder 7">
            <a:extLst>
              <a:ext uri="{FF2B5EF4-FFF2-40B4-BE49-F238E27FC236}">
                <a16:creationId xmlns:a16="http://schemas.microsoft.com/office/drawing/2014/main" id="{1F751FB5-4267-9AF2-E8D9-25FC6328BD7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856437B-A628-6ADF-6AF9-82DD01AB1302}"/>
              </a:ext>
            </a:extLst>
          </p:cNvPr>
          <p:cNvSpPr>
            <a:spLocks noGrp="1"/>
          </p:cNvSpPr>
          <p:nvPr>
            <p:ph type="sldNum" sz="quarter" idx="12"/>
          </p:nvPr>
        </p:nvSpPr>
        <p:spPr/>
        <p:txBody>
          <a:bodyPr/>
          <a:lstStyle/>
          <a:p>
            <a:fld id="{5D0951A3-417A-40AB-9F61-DFDBD937575E}" type="slidenum">
              <a:rPr lang="en-GB" smtClean="0"/>
              <a:t>‹#›</a:t>
            </a:fld>
            <a:endParaRPr lang="en-GB"/>
          </a:p>
        </p:txBody>
      </p:sp>
    </p:spTree>
    <p:extLst>
      <p:ext uri="{BB962C8B-B14F-4D97-AF65-F5344CB8AC3E}">
        <p14:creationId xmlns:p14="http://schemas.microsoft.com/office/powerpoint/2010/main" val="6449487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253ADE-282F-6068-AB82-B73A2E12DEF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A563261-C044-8B9F-9B93-20657781D7E9}"/>
              </a:ext>
            </a:extLst>
          </p:cNvPr>
          <p:cNvSpPr>
            <a:spLocks noGrp="1"/>
          </p:cNvSpPr>
          <p:nvPr>
            <p:ph type="dt" sz="half" idx="10"/>
          </p:nvPr>
        </p:nvSpPr>
        <p:spPr/>
        <p:txBody>
          <a:bodyPr/>
          <a:lstStyle/>
          <a:p>
            <a:fld id="{3848517B-B978-46A7-8925-D3F66D4A59BE}" type="datetimeFigureOut">
              <a:rPr lang="en-GB" smtClean="0"/>
              <a:t>22/10/2023</a:t>
            </a:fld>
            <a:endParaRPr lang="en-GB"/>
          </a:p>
        </p:txBody>
      </p:sp>
      <p:sp>
        <p:nvSpPr>
          <p:cNvPr id="4" name="Footer Placeholder 3">
            <a:extLst>
              <a:ext uri="{FF2B5EF4-FFF2-40B4-BE49-F238E27FC236}">
                <a16:creationId xmlns:a16="http://schemas.microsoft.com/office/drawing/2014/main" id="{A7374F98-42D2-8F12-2966-E0C6BBE2A23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A89C8B-D173-1718-F370-5EC0CB47B39A}"/>
              </a:ext>
            </a:extLst>
          </p:cNvPr>
          <p:cNvSpPr>
            <a:spLocks noGrp="1"/>
          </p:cNvSpPr>
          <p:nvPr>
            <p:ph type="sldNum" sz="quarter" idx="12"/>
          </p:nvPr>
        </p:nvSpPr>
        <p:spPr/>
        <p:txBody>
          <a:bodyPr/>
          <a:lstStyle/>
          <a:p>
            <a:fld id="{5D0951A3-417A-40AB-9F61-DFDBD937575E}" type="slidenum">
              <a:rPr lang="en-GB" smtClean="0"/>
              <a:t>‹#›</a:t>
            </a:fld>
            <a:endParaRPr lang="en-GB"/>
          </a:p>
        </p:txBody>
      </p:sp>
    </p:spTree>
    <p:extLst>
      <p:ext uri="{BB962C8B-B14F-4D97-AF65-F5344CB8AC3E}">
        <p14:creationId xmlns:p14="http://schemas.microsoft.com/office/powerpoint/2010/main" val="21592441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74D418F-8A9F-1CA7-66B1-DBABB302049C}"/>
              </a:ext>
            </a:extLst>
          </p:cNvPr>
          <p:cNvSpPr>
            <a:spLocks noGrp="1"/>
          </p:cNvSpPr>
          <p:nvPr>
            <p:ph type="dt" sz="half" idx="10"/>
          </p:nvPr>
        </p:nvSpPr>
        <p:spPr/>
        <p:txBody>
          <a:bodyPr/>
          <a:lstStyle/>
          <a:p>
            <a:fld id="{3848517B-B978-46A7-8925-D3F66D4A59BE}" type="datetimeFigureOut">
              <a:rPr lang="en-GB" smtClean="0"/>
              <a:t>22/10/2023</a:t>
            </a:fld>
            <a:endParaRPr lang="en-GB"/>
          </a:p>
        </p:txBody>
      </p:sp>
      <p:sp>
        <p:nvSpPr>
          <p:cNvPr id="3" name="Footer Placeholder 2">
            <a:extLst>
              <a:ext uri="{FF2B5EF4-FFF2-40B4-BE49-F238E27FC236}">
                <a16:creationId xmlns:a16="http://schemas.microsoft.com/office/drawing/2014/main" id="{B1244CE1-5454-ACE7-6DD2-CAF972F5A64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C35E4C9-CE01-5036-C630-6CDD03A12DBE}"/>
              </a:ext>
            </a:extLst>
          </p:cNvPr>
          <p:cNvSpPr>
            <a:spLocks noGrp="1"/>
          </p:cNvSpPr>
          <p:nvPr>
            <p:ph type="sldNum" sz="quarter" idx="12"/>
          </p:nvPr>
        </p:nvSpPr>
        <p:spPr/>
        <p:txBody>
          <a:bodyPr/>
          <a:lstStyle/>
          <a:p>
            <a:fld id="{5D0951A3-417A-40AB-9F61-DFDBD937575E}" type="slidenum">
              <a:rPr lang="en-GB" smtClean="0"/>
              <a:t>‹#›</a:t>
            </a:fld>
            <a:endParaRPr lang="en-GB"/>
          </a:p>
        </p:txBody>
      </p:sp>
    </p:spTree>
    <p:extLst>
      <p:ext uri="{BB962C8B-B14F-4D97-AF65-F5344CB8AC3E}">
        <p14:creationId xmlns:p14="http://schemas.microsoft.com/office/powerpoint/2010/main" val="2083572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C4B42-576F-790C-D82D-31ABAB601E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E342036-145F-01A4-782D-43AF8F5D1F5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5271B63-C202-0834-D774-018FE2AA4A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5B9EFE-1330-F15B-F60F-9041D542C1BE}"/>
              </a:ext>
            </a:extLst>
          </p:cNvPr>
          <p:cNvSpPr>
            <a:spLocks noGrp="1"/>
          </p:cNvSpPr>
          <p:nvPr>
            <p:ph type="dt" sz="half" idx="10"/>
          </p:nvPr>
        </p:nvSpPr>
        <p:spPr/>
        <p:txBody>
          <a:bodyPr/>
          <a:lstStyle/>
          <a:p>
            <a:fld id="{3848517B-B978-46A7-8925-D3F66D4A59BE}" type="datetimeFigureOut">
              <a:rPr lang="en-GB" smtClean="0"/>
              <a:t>22/10/2023</a:t>
            </a:fld>
            <a:endParaRPr lang="en-GB"/>
          </a:p>
        </p:txBody>
      </p:sp>
      <p:sp>
        <p:nvSpPr>
          <p:cNvPr id="6" name="Footer Placeholder 5">
            <a:extLst>
              <a:ext uri="{FF2B5EF4-FFF2-40B4-BE49-F238E27FC236}">
                <a16:creationId xmlns:a16="http://schemas.microsoft.com/office/drawing/2014/main" id="{733B82B3-B071-8C9B-476E-36A20ADA0D0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1F0E9D-2D73-B143-C99A-B52CC2F23FB2}"/>
              </a:ext>
            </a:extLst>
          </p:cNvPr>
          <p:cNvSpPr>
            <a:spLocks noGrp="1"/>
          </p:cNvSpPr>
          <p:nvPr>
            <p:ph type="sldNum" sz="quarter" idx="12"/>
          </p:nvPr>
        </p:nvSpPr>
        <p:spPr/>
        <p:txBody>
          <a:bodyPr/>
          <a:lstStyle/>
          <a:p>
            <a:fld id="{5D0951A3-417A-40AB-9F61-DFDBD937575E}" type="slidenum">
              <a:rPr lang="en-GB" smtClean="0"/>
              <a:t>‹#›</a:t>
            </a:fld>
            <a:endParaRPr lang="en-GB"/>
          </a:p>
        </p:txBody>
      </p:sp>
    </p:spTree>
    <p:extLst>
      <p:ext uri="{BB962C8B-B14F-4D97-AF65-F5344CB8AC3E}">
        <p14:creationId xmlns:p14="http://schemas.microsoft.com/office/powerpoint/2010/main" val="20450060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794085-3692-B064-4A7E-E40CAED8E9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9CE53B1-C70F-0E8C-EA72-C958190CA6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2FC4BCF-0709-91BD-2A11-BB32979EB9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2466EE-2361-833F-A8F1-DC9770D1D41F}"/>
              </a:ext>
            </a:extLst>
          </p:cNvPr>
          <p:cNvSpPr>
            <a:spLocks noGrp="1"/>
          </p:cNvSpPr>
          <p:nvPr>
            <p:ph type="dt" sz="half" idx="10"/>
          </p:nvPr>
        </p:nvSpPr>
        <p:spPr/>
        <p:txBody>
          <a:bodyPr/>
          <a:lstStyle/>
          <a:p>
            <a:fld id="{3848517B-B978-46A7-8925-D3F66D4A59BE}" type="datetimeFigureOut">
              <a:rPr lang="en-GB" smtClean="0"/>
              <a:t>22/10/2023</a:t>
            </a:fld>
            <a:endParaRPr lang="en-GB"/>
          </a:p>
        </p:txBody>
      </p:sp>
      <p:sp>
        <p:nvSpPr>
          <p:cNvPr id="6" name="Footer Placeholder 5">
            <a:extLst>
              <a:ext uri="{FF2B5EF4-FFF2-40B4-BE49-F238E27FC236}">
                <a16:creationId xmlns:a16="http://schemas.microsoft.com/office/drawing/2014/main" id="{5F5D4F98-20F8-C0D7-A0EF-7D8A796D13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73A231-06F4-9ABC-0DFF-0A65501D4C6B}"/>
              </a:ext>
            </a:extLst>
          </p:cNvPr>
          <p:cNvSpPr>
            <a:spLocks noGrp="1"/>
          </p:cNvSpPr>
          <p:nvPr>
            <p:ph type="sldNum" sz="quarter" idx="12"/>
          </p:nvPr>
        </p:nvSpPr>
        <p:spPr/>
        <p:txBody>
          <a:bodyPr/>
          <a:lstStyle/>
          <a:p>
            <a:fld id="{5D0951A3-417A-40AB-9F61-DFDBD937575E}" type="slidenum">
              <a:rPr lang="en-GB" smtClean="0"/>
              <a:t>‹#›</a:t>
            </a:fld>
            <a:endParaRPr lang="en-GB"/>
          </a:p>
        </p:txBody>
      </p:sp>
    </p:spTree>
    <p:extLst>
      <p:ext uri="{BB962C8B-B14F-4D97-AF65-F5344CB8AC3E}">
        <p14:creationId xmlns:p14="http://schemas.microsoft.com/office/powerpoint/2010/main" val="1954345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DEA49-24FE-30C3-6A2C-295857C789B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115A96C-355B-B82E-80B0-F6B2CE3E2D6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56345A-A58B-ECB9-AA5D-01C7F6F383E7}"/>
              </a:ext>
            </a:extLst>
          </p:cNvPr>
          <p:cNvSpPr>
            <a:spLocks noGrp="1"/>
          </p:cNvSpPr>
          <p:nvPr>
            <p:ph type="dt" sz="half" idx="10"/>
          </p:nvPr>
        </p:nvSpPr>
        <p:spPr/>
        <p:txBody>
          <a:bodyPr/>
          <a:lstStyle/>
          <a:p>
            <a:fld id="{3848517B-B978-46A7-8925-D3F66D4A59BE}" type="datetimeFigureOut">
              <a:rPr lang="en-GB" smtClean="0"/>
              <a:t>22/10/2023</a:t>
            </a:fld>
            <a:endParaRPr lang="en-GB"/>
          </a:p>
        </p:txBody>
      </p:sp>
      <p:sp>
        <p:nvSpPr>
          <p:cNvPr id="5" name="Footer Placeholder 4">
            <a:extLst>
              <a:ext uri="{FF2B5EF4-FFF2-40B4-BE49-F238E27FC236}">
                <a16:creationId xmlns:a16="http://schemas.microsoft.com/office/drawing/2014/main" id="{0F3A5106-030E-029F-F1D8-B5140F2E4C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F1BF85-1047-1174-15F2-56868AF148E4}"/>
              </a:ext>
            </a:extLst>
          </p:cNvPr>
          <p:cNvSpPr>
            <a:spLocks noGrp="1"/>
          </p:cNvSpPr>
          <p:nvPr>
            <p:ph type="sldNum" sz="quarter" idx="12"/>
          </p:nvPr>
        </p:nvSpPr>
        <p:spPr/>
        <p:txBody>
          <a:bodyPr/>
          <a:lstStyle/>
          <a:p>
            <a:fld id="{5D0951A3-417A-40AB-9F61-DFDBD937575E}" type="slidenum">
              <a:rPr lang="en-GB" smtClean="0"/>
              <a:t>‹#›</a:t>
            </a:fld>
            <a:endParaRPr lang="en-GB"/>
          </a:p>
        </p:txBody>
      </p:sp>
    </p:spTree>
    <p:extLst>
      <p:ext uri="{BB962C8B-B14F-4D97-AF65-F5344CB8AC3E}">
        <p14:creationId xmlns:p14="http://schemas.microsoft.com/office/powerpoint/2010/main" val="571048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E07A332-AD49-F22E-794E-D9370E9F89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BB106A-5669-2566-9775-DCC6793447C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77DBC3-959E-90C2-1942-A6718CD5C7D5}"/>
              </a:ext>
            </a:extLst>
          </p:cNvPr>
          <p:cNvSpPr>
            <a:spLocks noGrp="1"/>
          </p:cNvSpPr>
          <p:nvPr>
            <p:ph type="dt" sz="half" idx="10"/>
          </p:nvPr>
        </p:nvSpPr>
        <p:spPr/>
        <p:txBody>
          <a:bodyPr/>
          <a:lstStyle/>
          <a:p>
            <a:fld id="{3848517B-B978-46A7-8925-D3F66D4A59BE}" type="datetimeFigureOut">
              <a:rPr lang="en-GB" smtClean="0"/>
              <a:t>22/10/2023</a:t>
            </a:fld>
            <a:endParaRPr lang="en-GB"/>
          </a:p>
        </p:txBody>
      </p:sp>
      <p:sp>
        <p:nvSpPr>
          <p:cNvPr id="5" name="Footer Placeholder 4">
            <a:extLst>
              <a:ext uri="{FF2B5EF4-FFF2-40B4-BE49-F238E27FC236}">
                <a16:creationId xmlns:a16="http://schemas.microsoft.com/office/drawing/2014/main" id="{A6C8BF75-7B8D-E445-2B2A-030E66C441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2D74BD-DAA1-81F0-707F-80CE74E93CEB}"/>
              </a:ext>
            </a:extLst>
          </p:cNvPr>
          <p:cNvSpPr>
            <a:spLocks noGrp="1"/>
          </p:cNvSpPr>
          <p:nvPr>
            <p:ph type="sldNum" sz="quarter" idx="12"/>
          </p:nvPr>
        </p:nvSpPr>
        <p:spPr/>
        <p:txBody>
          <a:bodyPr/>
          <a:lstStyle/>
          <a:p>
            <a:fld id="{5D0951A3-417A-40AB-9F61-DFDBD937575E}" type="slidenum">
              <a:rPr lang="en-GB" smtClean="0"/>
              <a:t>‹#›</a:t>
            </a:fld>
            <a:endParaRPr lang="en-GB"/>
          </a:p>
        </p:txBody>
      </p:sp>
    </p:spTree>
    <p:extLst>
      <p:ext uri="{BB962C8B-B14F-4D97-AF65-F5344CB8AC3E}">
        <p14:creationId xmlns:p14="http://schemas.microsoft.com/office/powerpoint/2010/main" val="1173225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655A68-6869-0C96-8756-D91F36872B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B72572C-0409-9F96-4B7E-A7E4252BD8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A1BA48-EFD3-9BDA-3F22-B3114BFFBE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848517B-B978-46A7-8925-D3F66D4A59BE}" type="datetimeFigureOut">
              <a:rPr lang="en-GB" smtClean="0"/>
              <a:t>22/10/2023</a:t>
            </a:fld>
            <a:endParaRPr lang="en-GB"/>
          </a:p>
        </p:txBody>
      </p:sp>
      <p:sp>
        <p:nvSpPr>
          <p:cNvPr id="5" name="Footer Placeholder 4">
            <a:extLst>
              <a:ext uri="{FF2B5EF4-FFF2-40B4-BE49-F238E27FC236}">
                <a16:creationId xmlns:a16="http://schemas.microsoft.com/office/drawing/2014/main" id="{A9DEB8AD-8C93-7D8E-6119-9B00167C0B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B673F50-04AC-CFD4-F56C-2794C890337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0951A3-417A-40AB-9F61-DFDBD937575E}" type="slidenum">
              <a:rPr lang="en-GB" smtClean="0"/>
              <a:t>‹#›</a:t>
            </a:fld>
            <a:endParaRPr lang="en-GB"/>
          </a:p>
        </p:txBody>
      </p:sp>
    </p:spTree>
    <p:extLst>
      <p:ext uri="{BB962C8B-B14F-4D97-AF65-F5344CB8AC3E}">
        <p14:creationId xmlns:p14="http://schemas.microsoft.com/office/powerpoint/2010/main" val="96286912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1.jpg"/><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3.jpeg"/><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8" Type="http://schemas.openxmlformats.org/officeDocument/2006/relationships/hyperlink" Target="https://www.hilton.com/en/hotels/loncoci-conrad-london-st-james/?WT.mc_id=zINDA0EMEA1MB2PSH3GGL4INTBPP5dkt6MULTIBR7_121127546_1003528_p22592527629&amp;ads_rl=7695469998&amp;&amp;&amp;&amp;gclsrc=3p.ds&amp;msclkid=17338f28268f167598dcea044985d0fa" TargetMode="External"/><Relationship Id="rId3" Type="http://schemas.openxmlformats.org/officeDocument/2006/relationships/hyperlink" Target="https://ejournal.aibpmjournals.com/index.php/JCDA/article/view/1385" TargetMode="External"/><Relationship Id="rId7" Type="http://schemas.openxmlformats.org/officeDocument/2006/relationships/hyperlink" Target="https://www.hilton.com/en/hotels/loncoci-conrad-london-st-james/amenities/" TargetMode="External"/><Relationship Id="rId2" Type="http://schemas.openxmlformats.org/officeDocument/2006/relationships/hyperlink" Target="https://doi.org/10.1080/19368623.2019.1580173" TargetMode="External"/><Relationship Id="rId1" Type="http://schemas.openxmlformats.org/officeDocument/2006/relationships/slideLayout" Target="../slideLayouts/slideLayout6.xml"/><Relationship Id="rId6" Type="http://schemas.openxmlformats.org/officeDocument/2006/relationships/hyperlink" Target="https://www.hilton.com/en/brands/conrad-hotels/?WT.mc_id=zINDA0EMEA1MB2PSH3GGL4INTCRB5dkt6MULTIBR7_121127646_1003528_p76764640147&amp;ads_rl=7695469998&amp;&amp;&amp;&amp;gclsrc=3p.ds&amp;msclkid=0342cc2dbf0612449d16a918cb557b51" TargetMode="External"/><Relationship Id="rId5" Type="http://schemas.openxmlformats.org/officeDocument/2006/relationships/hyperlink" Target="https://www.cloudbeds.com/articles/guest-expectations/" TargetMode="External"/><Relationship Id="rId4" Type="http://schemas.openxmlformats.org/officeDocument/2006/relationships/hyperlink" Target="https://www.hilton.com/en/hotels/loncoci-conrad-london-st-james/dining/the-pem/" TargetMode="External"/><Relationship Id="rId9" Type="http://schemas.openxmlformats.org/officeDocument/2006/relationships/hyperlink" Target="https://www.executivetraveller.com/conrad-london-st-james-hotel-review"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doi.org/10.33776/et.v11i2.5420" TargetMode="External"/><Relationship Id="rId3" Type="http://schemas.openxmlformats.org/officeDocument/2006/relationships/hyperlink" Target="https://doi.org/10.1177/00472875221139489" TargetMode="External"/><Relationship Id="rId7" Type="http://schemas.openxmlformats.org/officeDocument/2006/relationships/hyperlink" Target="https://doi.org/10.1016/j.ijhm.2023.103597" TargetMode="External"/><Relationship Id="rId2" Type="http://schemas.openxmlformats.org/officeDocument/2006/relationships/hyperlink" Target="https://www.cloudbeds.com/articles/guest-expectations/" TargetMode="External"/><Relationship Id="rId1" Type="http://schemas.openxmlformats.org/officeDocument/2006/relationships/slideLayout" Target="../slideLayouts/slideLayout7.xml"/><Relationship Id="rId6" Type="http://schemas.openxmlformats.org/officeDocument/2006/relationships/hyperlink" Target="https://www.businessinsider.com/how-the-hilton-family-got-so-rich-2014-10?op=1&amp;r=US&amp;IR=T" TargetMode="External"/><Relationship Id="rId5" Type="http://schemas.openxmlformats.org/officeDocument/2006/relationships/hyperlink" Target="https://hoteltechreport.com/news/hilton-hotel-brands" TargetMode="External"/><Relationship Id="rId4" Type="http://schemas.openxmlformats.org/officeDocument/2006/relationships/hyperlink" Target="https://stories.hilton.com/releases/hilton-to-debut-luxury-conrad-hotels-resorts-brand-in-riyadh" TargetMode="External"/><Relationship Id="rId9" Type="http://schemas.openxmlformats.org/officeDocument/2006/relationships/hyperlink" Target="https://uowtsd-my.sharepoint.com/personal/2234854_student_uwtsd_ac_uk/Documents/%20Williams,%20A.%20(2023)&#160;Conrad%20Hotel%20and%20Resort&#160;Fact%20Sheet.&#160;Available&#160;at:%20%20https:/stories.hilton.com/uploads/2023/08/Q2_2023_Conrad-Hotels-Resort-Fact-Sheet.pdf%20&#160;%20(Accessed:%2012%20October%202023)."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stories.hilton.com/uploads/2023/08/Q2_2023_Conrad-Hotels-Resort-Fact-Sheet.pdf" TargetMode="External"/><Relationship Id="rId3" Type="http://schemas.openxmlformats.org/officeDocument/2006/relationships/hyperlink" Target="https://stories.hilton.com/history" TargetMode="External"/><Relationship Id="rId7" Type="http://schemas.openxmlformats.org/officeDocument/2006/relationships/hyperlink" Target="https://weddingaffair.co.in/a-unique-wedding-experience-at-conrad-pune" TargetMode="External"/><Relationship Id="rId2" Type="http://schemas.openxmlformats.org/officeDocument/2006/relationships/hyperlink" Target="https://www.proquest.com/docview/2859513951?pq-origsite=gscholar&amp;fromopenview=true" TargetMode="External"/><Relationship Id="rId1" Type="http://schemas.openxmlformats.org/officeDocument/2006/relationships/slideLayout" Target="../slideLayouts/slideLayout7.xml"/><Relationship Id="rId6" Type="http://schemas.openxmlformats.org/officeDocument/2006/relationships/hyperlink" Target="https://doi.org/10.1016/j.ijhm.2020.102812" TargetMode="External"/><Relationship Id="rId5" Type="http://schemas.openxmlformats.org/officeDocument/2006/relationships/hyperlink" Target="https://travellermade.com/partner-groups/conrad-hotels-resorts/" TargetMode="External"/><Relationship Id="rId4" Type="http://schemas.openxmlformats.org/officeDocument/2006/relationships/hyperlink" Target="https://upjourney.com/why-is-hospitality-important"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6736-A1D4-C2B1-83A2-E23C78329AD0}"/>
              </a:ext>
            </a:extLst>
          </p:cNvPr>
          <p:cNvSpPr>
            <a:spLocks noGrp="1"/>
          </p:cNvSpPr>
          <p:nvPr>
            <p:ph type="ctrTitle"/>
          </p:nvPr>
        </p:nvSpPr>
        <p:spPr>
          <a:xfrm>
            <a:off x="1967344" y="535710"/>
            <a:ext cx="8700655" cy="1468582"/>
          </a:xfrm>
        </p:spPr>
        <p:txBody>
          <a:bodyPr>
            <a:normAutofit/>
          </a:bodyPr>
          <a:lstStyle/>
          <a:p>
            <a:endParaRPr lang="en-GB" sz="2800" dirty="0">
              <a:latin typeface="Algerian" panose="04020705040A02060702" pitchFamily="82" charset="0"/>
            </a:endParaRPr>
          </a:p>
        </p:txBody>
      </p:sp>
      <p:sp>
        <p:nvSpPr>
          <p:cNvPr id="3" name="Subtitle 2">
            <a:extLst>
              <a:ext uri="{FF2B5EF4-FFF2-40B4-BE49-F238E27FC236}">
                <a16:creationId xmlns:a16="http://schemas.microsoft.com/office/drawing/2014/main" id="{96E1A3F1-773A-3C77-A3D7-79F51369D986}"/>
              </a:ext>
            </a:extLst>
          </p:cNvPr>
          <p:cNvSpPr>
            <a:spLocks noGrp="1"/>
          </p:cNvSpPr>
          <p:nvPr>
            <p:ph type="subTitle" idx="1"/>
          </p:nvPr>
        </p:nvSpPr>
        <p:spPr/>
        <p:txBody>
          <a:bodyPr/>
          <a:lstStyle/>
          <a:p>
            <a:endParaRPr lang="en-GB" dirty="0"/>
          </a:p>
        </p:txBody>
      </p:sp>
      <p:pic>
        <p:nvPicPr>
          <p:cNvPr id="5" name="Picture 4" descr="Conrad London St. James - YoNinja - Restaurants, Hotels, and Reviews">
            <a:extLst>
              <a:ext uri="{FF2B5EF4-FFF2-40B4-BE49-F238E27FC236}">
                <a16:creationId xmlns:a16="http://schemas.microsoft.com/office/drawing/2014/main" id="{2F5B1BC9-0469-CFDE-CD4F-7897CA3CC4C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75630" y="-5629"/>
            <a:ext cx="14267629" cy="9140394"/>
          </a:xfrm>
          <a:prstGeom prst="rect">
            <a:avLst/>
          </a:prstGeom>
          <a:noFill/>
          <a:ln>
            <a:noFill/>
          </a:ln>
        </p:spPr>
      </p:pic>
      <p:sp>
        <p:nvSpPr>
          <p:cNvPr id="15" name="TextBox 14">
            <a:extLst>
              <a:ext uri="{FF2B5EF4-FFF2-40B4-BE49-F238E27FC236}">
                <a16:creationId xmlns:a16="http://schemas.microsoft.com/office/drawing/2014/main" id="{ECF1A4A5-CE16-5315-6FF4-F5F3B491EC61}"/>
              </a:ext>
            </a:extLst>
          </p:cNvPr>
          <p:cNvSpPr txBox="1"/>
          <p:nvPr/>
        </p:nvSpPr>
        <p:spPr>
          <a:xfrm>
            <a:off x="-1427751" y="6822178"/>
            <a:ext cx="7162800" cy="369332"/>
          </a:xfrm>
          <a:prstGeom prst="rect">
            <a:avLst/>
          </a:prstGeom>
          <a:noFill/>
        </p:spPr>
        <p:txBody>
          <a:bodyPr wrap="square">
            <a:spAutoFit/>
          </a:bodyPr>
          <a:lstStyle/>
          <a:p>
            <a:r>
              <a:rPr lang="en-GB" sz="1800" b="1" i="1" dirty="0">
                <a:effectLst/>
                <a:latin typeface="Calibri" panose="020F0502020204030204" pitchFamily="34" charset="0"/>
                <a:ea typeface="Calibri" panose="020F0502020204030204" pitchFamily="34" charset="0"/>
              </a:rPr>
              <a:t> </a:t>
            </a:r>
            <a:r>
              <a:rPr lang="en-GB" sz="1800" b="1" i="1" dirty="0">
                <a:solidFill>
                  <a:srgbClr val="081539"/>
                </a:solidFill>
                <a:effectLst/>
                <a:highlight>
                  <a:srgbClr val="C0C0C0"/>
                </a:highlight>
                <a:latin typeface="Calibri" panose="020F0502020204030204" pitchFamily="34" charset="0"/>
                <a:ea typeface="Calibri" panose="020F0502020204030204" pitchFamily="34" charset="0"/>
              </a:rPr>
              <a:t>Conrad London St James hotel </a:t>
            </a:r>
            <a:r>
              <a:rPr lang="en-GB" sz="1800" b="1" i="1" dirty="0">
                <a:effectLst/>
                <a:highlight>
                  <a:srgbClr val="C0C0C0"/>
                </a:highlight>
                <a:latin typeface="Calibri" panose="020F0502020204030204" pitchFamily="34" charset="0"/>
                <a:ea typeface="Calibri" panose="020F0502020204030204" pitchFamily="34" charset="0"/>
              </a:rPr>
              <a:t>(Executive Traveller, 2019) </a:t>
            </a:r>
            <a:endParaRPr lang="en-GB" dirty="0">
              <a:highlight>
                <a:srgbClr val="C0C0C0"/>
              </a:highlight>
            </a:endParaRPr>
          </a:p>
        </p:txBody>
      </p:sp>
    </p:spTree>
    <p:extLst>
      <p:ext uri="{BB962C8B-B14F-4D97-AF65-F5344CB8AC3E}">
        <p14:creationId xmlns:p14="http://schemas.microsoft.com/office/powerpoint/2010/main" val="5624030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2172A0AC-3DCE-4672-BCAF-28FEF91F60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E6F1C77-EDC9-4C5F-8C1C-62DD46BDA3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a:extLst>
              <a:ext uri="{FF2B5EF4-FFF2-40B4-BE49-F238E27FC236}">
                <a16:creationId xmlns:a16="http://schemas.microsoft.com/office/drawing/2014/main" id="{D82A4DC3-2144-5F91-4644-47B3A95EB8BA}"/>
              </a:ext>
            </a:extLst>
          </p:cNvPr>
          <p:cNvPicPr>
            <a:picLocks noChangeAspect="1"/>
          </p:cNvPicPr>
          <p:nvPr/>
        </p:nvPicPr>
        <p:blipFill rotWithShape="1">
          <a:blip r:embed="rId2">
            <a:alphaModFix amt="40000"/>
          </a:blip>
          <a:srcRect r="30690"/>
          <a:stretch/>
        </p:blipFill>
        <p:spPr>
          <a:xfrm>
            <a:off x="20" y="10"/>
            <a:ext cx="8450297" cy="6857990"/>
          </a:xfrm>
          <a:prstGeom prst="rect">
            <a:avLst/>
          </a:prstGeom>
        </p:spPr>
      </p:pic>
      <p:sp>
        <p:nvSpPr>
          <p:cNvPr id="8" name="TextBox 7">
            <a:extLst>
              <a:ext uri="{FF2B5EF4-FFF2-40B4-BE49-F238E27FC236}">
                <a16:creationId xmlns:a16="http://schemas.microsoft.com/office/drawing/2014/main" id="{B4CEB932-38FB-7D85-58F7-420BBCDD5864}"/>
              </a:ext>
            </a:extLst>
          </p:cNvPr>
          <p:cNvSpPr txBox="1"/>
          <p:nvPr/>
        </p:nvSpPr>
        <p:spPr>
          <a:xfrm>
            <a:off x="511534" y="706582"/>
            <a:ext cx="4946287" cy="5470381"/>
          </a:xfrm>
          <a:prstGeom prst="rect">
            <a:avLst/>
          </a:prstGeom>
        </p:spPr>
        <p:txBody>
          <a:bodyPr vert="horz" lIns="91440" tIns="45720" rIns="91440" bIns="45720" rtlCol="0">
            <a:normAutofit/>
          </a:bodyPr>
          <a:lstStyle/>
          <a:p>
            <a:pPr>
              <a:lnSpc>
                <a:spcPct val="90000"/>
              </a:lnSpc>
              <a:spcAft>
                <a:spcPts val="1500"/>
              </a:spcAft>
            </a:pPr>
            <a:r>
              <a:rPr lang="en-US" sz="2000" b="1" dirty="0">
                <a:solidFill>
                  <a:srgbClr val="C00000"/>
                </a:solidFill>
                <a:effectLst/>
                <a:highlight>
                  <a:srgbClr val="C0C0C0"/>
                </a:highlight>
                <a:latin typeface="Algerian" panose="04020705040A02060702" pitchFamily="82" charset="0"/>
              </a:rPr>
              <a:t>By Azeb Atsebha,2234854</a:t>
            </a:r>
          </a:p>
          <a:p>
            <a:pPr>
              <a:lnSpc>
                <a:spcPct val="90000"/>
              </a:lnSpc>
              <a:spcAft>
                <a:spcPts val="1500"/>
              </a:spcAft>
            </a:pPr>
            <a:r>
              <a:rPr lang="en-US" sz="2000" b="1" dirty="0">
                <a:solidFill>
                  <a:srgbClr val="C00000"/>
                </a:solidFill>
                <a:effectLst/>
                <a:highlight>
                  <a:srgbClr val="C0C0C0"/>
                </a:highlight>
                <a:latin typeface="Algerian" panose="04020705040A02060702" pitchFamily="82" charset="0"/>
              </a:rPr>
              <a:t> Hospitality &amp; Guest Services Management BMIH4003</a:t>
            </a:r>
          </a:p>
          <a:p>
            <a:pPr>
              <a:lnSpc>
                <a:spcPct val="90000"/>
              </a:lnSpc>
              <a:spcAft>
                <a:spcPts val="1500"/>
              </a:spcAft>
            </a:pPr>
            <a:r>
              <a:rPr lang="en-US" sz="2000" b="1" dirty="0">
                <a:solidFill>
                  <a:srgbClr val="C00000"/>
                </a:solidFill>
                <a:effectLst/>
                <a:highlight>
                  <a:srgbClr val="C0C0C0"/>
                </a:highlight>
                <a:latin typeface="Algerian" panose="04020705040A02060702" pitchFamily="82" charset="0"/>
              </a:rPr>
              <a:t>Daniel Payne</a:t>
            </a:r>
          </a:p>
          <a:p>
            <a:pPr>
              <a:lnSpc>
                <a:spcPct val="90000"/>
              </a:lnSpc>
              <a:spcAft>
                <a:spcPts val="1500"/>
              </a:spcAft>
            </a:pPr>
            <a:r>
              <a:rPr lang="en-US" sz="2000" b="1" dirty="0">
                <a:solidFill>
                  <a:srgbClr val="C00000"/>
                </a:solidFill>
                <a:effectLst/>
                <a:highlight>
                  <a:srgbClr val="C0C0C0"/>
                </a:highlight>
                <a:latin typeface="Algerian" panose="04020705040A02060702" pitchFamily="82" charset="0"/>
              </a:rPr>
              <a:t>22/10/2023</a:t>
            </a:r>
          </a:p>
          <a:p>
            <a:pPr>
              <a:lnSpc>
                <a:spcPct val="90000"/>
              </a:lnSpc>
              <a:spcAft>
                <a:spcPts val="1500"/>
              </a:spcAft>
            </a:pPr>
            <a:r>
              <a:rPr lang="en-US" sz="2000" b="1" dirty="0">
                <a:solidFill>
                  <a:srgbClr val="C00000"/>
                </a:solidFill>
                <a:effectLst/>
                <a:highlight>
                  <a:srgbClr val="C0C0C0"/>
                </a:highlight>
                <a:latin typeface="Algerian" panose="04020705040A02060702" pitchFamily="82" charset="0"/>
              </a:rPr>
              <a:t>role and importance of Hospitality &amp; Guest Services within the hotel industry</a:t>
            </a:r>
          </a:p>
        </p:txBody>
      </p:sp>
      <p:pic>
        <p:nvPicPr>
          <p:cNvPr id="6" name="Picture 5" descr="Restaurant worker using tablet computer">
            <a:extLst>
              <a:ext uri="{FF2B5EF4-FFF2-40B4-BE49-F238E27FC236}">
                <a16:creationId xmlns:a16="http://schemas.microsoft.com/office/drawing/2014/main" id="{3B0F109F-1D3F-C6D1-9634-F6109540DF67}"/>
              </a:ext>
            </a:extLst>
          </p:cNvPr>
          <p:cNvPicPr>
            <a:picLocks noChangeAspect="1"/>
          </p:cNvPicPr>
          <p:nvPr/>
        </p:nvPicPr>
        <p:blipFill rotWithShape="1">
          <a:blip r:embed="rId3">
            <a:extLst>
              <a:ext uri="{28A0092B-C50C-407E-A947-70E740481C1C}">
                <a14:useLocalDpi xmlns:a14="http://schemas.microsoft.com/office/drawing/2010/main" val="0"/>
              </a:ext>
            </a:extLst>
          </a:blip>
          <a:srcRect l="26233" r="15730" b="-1"/>
          <a:stretch/>
        </p:blipFill>
        <p:spPr>
          <a:xfrm>
            <a:off x="6225997"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C2D8FA31-80FE-D95C-4359-E91CCB425531}"/>
              </a:ext>
            </a:extLst>
          </p:cNvPr>
          <p:cNvSpPr txBox="1"/>
          <p:nvPr/>
        </p:nvSpPr>
        <p:spPr>
          <a:xfrm>
            <a:off x="5320145" y="868218"/>
            <a:ext cx="6360321" cy="5283200"/>
          </a:xfrm>
          <a:prstGeom prst="rect">
            <a:avLst/>
          </a:prstGeom>
        </p:spPr>
        <p:txBody>
          <a:bodyPr vert="horz" lIns="91440" tIns="45720" rIns="91440" bIns="45720" rtlCol="0">
            <a:normAutofit/>
          </a:bodyPr>
          <a:lstStyle/>
          <a:p>
            <a:pPr>
              <a:lnSpc>
                <a:spcPct val="90000"/>
              </a:lnSpc>
              <a:spcAft>
                <a:spcPts val="1500"/>
              </a:spcAft>
            </a:pPr>
            <a:endParaRPr lang="en-US" sz="2400" b="1" dirty="0">
              <a:solidFill>
                <a:srgbClr val="C00000"/>
              </a:solidFill>
              <a:effectLst/>
              <a:highlight>
                <a:srgbClr val="C0C0C0"/>
              </a:highlight>
              <a:latin typeface="Algerian" panose="04020705040A02060702" pitchFamily="82" charset="0"/>
            </a:endParaRPr>
          </a:p>
        </p:txBody>
      </p:sp>
    </p:spTree>
    <p:extLst>
      <p:ext uri="{BB962C8B-B14F-4D97-AF65-F5344CB8AC3E}">
        <p14:creationId xmlns:p14="http://schemas.microsoft.com/office/powerpoint/2010/main" val="39311128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 name="Picture 19">
            <a:extLst>
              <a:ext uri="{FF2B5EF4-FFF2-40B4-BE49-F238E27FC236}">
                <a16:creationId xmlns:a16="http://schemas.microsoft.com/office/drawing/2014/main" id="{4E51CC6D-185E-FB23-D673-E1978761A4B0}"/>
              </a:ext>
            </a:extLst>
          </p:cNvPr>
          <p:cNvPicPr>
            <a:picLocks noChangeAspect="1"/>
          </p:cNvPicPr>
          <p:nvPr/>
        </p:nvPicPr>
        <p:blipFill rotWithShape="1">
          <a:blip r:embed="rId2"/>
          <a:srcRect l="252" r="49580"/>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graphicFrame>
        <p:nvGraphicFramePr>
          <p:cNvPr id="51" name="TextBox 4">
            <a:extLst>
              <a:ext uri="{FF2B5EF4-FFF2-40B4-BE49-F238E27FC236}">
                <a16:creationId xmlns:a16="http://schemas.microsoft.com/office/drawing/2014/main" id="{A05B087E-53FA-0A20-1D87-72B8384B58F0}"/>
              </a:ext>
            </a:extLst>
          </p:cNvPr>
          <p:cNvGraphicFramePr/>
          <p:nvPr>
            <p:extLst>
              <p:ext uri="{D42A27DB-BD31-4B8C-83A1-F6EECF244321}">
                <p14:modId xmlns:p14="http://schemas.microsoft.com/office/powerpoint/2010/main" val="144272721"/>
              </p:ext>
            </p:extLst>
          </p:nvPr>
        </p:nvGraphicFramePr>
        <p:xfrm>
          <a:off x="5800436" y="147783"/>
          <a:ext cx="6388517" cy="685799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93683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C4ACA70-D712-5318-3C4C-4A9C96BCE906}"/>
              </a:ext>
            </a:extLst>
          </p:cNvPr>
          <p:cNvSpPr txBox="1"/>
          <p:nvPr/>
        </p:nvSpPr>
        <p:spPr>
          <a:xfrm>
            <a:off x="5414605" y="175491"/>
            <a:ext cx="4108085" cy="369332"/>
          </a:xfrm>
          <a:prstGeom prst="rect">
            <a:avLst/>
          </a:prstGeom>
          <a:noFill/>
        </p:spPr>
        <p:txBody>
          <a:bodyPr wrap="square">
            <a:spAutoFit/>
          </a:bodyPr>
          <a:lstStyle/>
          <a:p>
            <a:r>
              <a:rPr lang="en-GB" dirty="0">
                <a:solidFill>
                  <a:srgbClr val="C00000"/>
                </a:solidFill>
                <a:latin typeface="Algerian" panose="04020705040A02060702" pitchFamily="82" charset="0"/>
              </a:rPr>
              <a:t>Introduction to Conrad hotel</a:t>
            </a:r>
          </a:p>
        </p:txBody>
      </p:sp>
      <p:sp>
        <p:nvSpPr>
          <p:cNvPr id="5" name="TextBox 4">
            <a:extLst>
              <a:ext uri="{FF2B5EF4-FFF2-40B4-BE49-F238E27FC236}">
                <a16:creationId xmlns:a16="http://schemas.microsoft.com/office/drawing/2014/main" id="{14C8E977-8965-96DB-E79E-1C0E24CD67E5}"/>
              </a:ext>
            </a:extLst>
          </p:cNvPr>
          <p:cNvSpPr txBox="1"/>
          <p:nvPr/>
        </p:nvSpPr>
        <p:spPr>
          <a:xfrm>
            <a:off x="193965" y="175491"/>
            <a:ext cx="5126182" cy="10618291"/>
          </a:xfrm>
          <a:prstGeom prst="rect">
            <a:avLst/>
          </a:prstGeom>
          <a:noFill/>
        </p:spPr>
        <p:txBody>
          <a:bodyPr wrap="square">
            <a:spAutoFit/>
          </a:bodyPr>
          <a:lstStyle/>
          <a:p>
            <a:pPr marL="171450" indent="-171450">
              <a:buFont typeface="Arial" panose="020B0604020202020204" pitchFamily="34" charset="0"/>
              <a:buChar char="•"/>
            </a:pPr>
            <a:r>
              <a:rPr lang="en-GB" sz="1400" dirty="0">
                <a:solidFill>
                  <a:srgbClr val="0E101A"/>
                </a:solidFill>
                <a:effectLst/>
              </a:rPr>
              <a:t> Global Brand: Conrad Hotels &amp; Resorts is a global deluxe hotel brand under the umbrella of Hilton Worldwide.</a:t>
            </a:r>
          </a:p>
          <a:p>
            <a:pPr marL="171450" indent="-171450">
              <a:buFont typeface="Arial" panose="020B0604020202020204" pitchFamily="34" charset="0"/>
              <a:buChar char="•"/>
            </a:pPr>
            <a:endParaRPr lang="en-GB" sz="1400" dirty="0">
              <a:solidFill>
                <a:srgbClr val="0E101A"/>
              </a:solidFill>
              <a:effectLst/>
            </a:endParaRPr>
          </a:p>
          <a:p>
            <a:pPr>
              <a:spcBef>
                <a:spcPts val="0"/>
              </a:spcBef>
              <a:spcAft>
                <a:spcPts val="0"/>
              </a:spcAft>
            </a:pPr>
            <a:r>
              <a:rPr lang="en-GB" sz="1400" dirty="0">
                <a:solidFill>
                  <a:srgbClr val="0E101A"/>
                </a:solidFill>
                <a:effectLst/>
              </a:rPr>
              <a:t>•</a:t>
            </a:r>
            <a:r>
              <a:rPr lang="en-GB" sz="1400" b="1" dirty="0">
                <a:solidFill>
                  <a:srgbClr val="0E101A"/>
                </a:solidFill>
                <a:effectLst/>
              </a:rPr>
              <a:t>1982:</a:t>
            </a:r>
            <a:r>
              <a:rPr lang="en-GB" sz="1400" dirty="0">
                <a:solidFill>
                  <a:srgbClr val="0E101A"/>
                </a:solidFill>
                <a:effectLst/>
              </a:rPr>
              <a:t> It was named after Conrad Hilton, the founder of Hilton Worldwide, </a:t>
            </a:r>
          </a:p>
          <a:p>
            <a:pPr>
              <a:spcBef>
                <a:spcPts val="0"/>
              </a:spcBef>
              <a:spcAft>
                <a:spcPts val="0"/>
              </a:spcAft>
            </a:pPr>
            <a:endParaRPr lang="en-GB" sz="1400" dirty="0">
              <a:solidFill>
                <a:srgbClr val="0E101A"/>
              </a:solidFill>
              <a:effectLst/>
            </a:endParaRPr>
          </a:p>
          <a:p>
            <a:pPr>
              <a:spcBef>
                <a:spcPts val="0"/>
              </a:spcBef>
              <a:spcAft>
                <a:spcPts val="0"/>
              </a:spcAft>
            </a:pPr>
            <a:r>
              <a:rPr lang="en-GB" sz="1400" dirty="0">
                <a:solidFill>
                  <a:srgbClr val="0E101A"/>
                </a:solidFill>
                <a:effectLst/>
              </a:rPr>
              <a:t>•</a:t>
            </a:r>
            <a:r>
              <a:rPr lang="en-GB" sz="1400" b="1" dirty="0">
                <a:solidFill>
                  <a:srgbClr val="0E101A"/>
                </a:solidFill>
                <a:effectLst/>
              </a:rPr>
              <a:t>Position in the Hilton Family:</a:t>
            </a:r>
            <a:r>
              <a:rPr lang="en-GB" sz="1400" dirty="0">
                <a:solidFill>
                  <a:srgbClr val="0E101A"/>
                </a:solidFill>
                <a:effectLst/>
              </a:rPr>
              <a:t> Initially recognized as the premier luxury brand within the Hilton Family of Brands, it held a distinguished status.</a:t>
            </a:r>
          </a:p>
          <a:p>
            <a:pPr>
              <a:spcBef>
                <a:spcPts val="0"/>
              </a:spcBef>
              <a:spcAft>
                <a:spcPts val="0"/>
              </a:spcAft>
            </a:pPr>
            <a:endParaRPr lang="en-GB" sz="1400" dirty="0">
              <a:solidFill>
                <a:srgbClr val="0E101A"/>
              </a:solidFill>
              <a:effectLst/>
            </a:endParaRPr>
          </a:p>
          <a:p>
            <a:pPr>
              <a:spcBef>
                <a:spcPts val="0"/>
              </a:spcBef>
              <a:spcAft>
                <a:spcPts val="0"/>
              </a:spcAft>
            </a:pPr>
            <a:r>
              <a:rPr lang="en-GB" sz="1400" dirty="0">
                <a:solidFill>
                  <a:srgbClr val="0E101A"/>
                </a:solidFill>
                <a:effectLst/>
              </a:rPr>
              <a:t>•</a:t>
            </a:r>
            <a:r>
              <a:rPr lang="en-GB" sz="1400" b="1" dirty="0">
                <a:solidFill>
                  <a:srgbClr val="0E101A"/>
                </a:solidFill>
                <a:effectLst/>
              </a:rPr>
              <a:t>2006:</a:t>
            </a:r>
            <a:r>
              <a:rPr lang="en-GB" sz="1400" dirty="0">
                <a:solidFill>
                  <a:srgbClr val="0E101A"/>
                </a:solidFill>
                <a:effectLst/>
              </a:rPr>
              <a:t> it shifted its luxury status to The Waldorf Astoria Collection within the Hilton portfolio</a:t>
            </a:r>
          </a:p>
          <a:p>
            <a:pPr>
              <a:spcBef>
                <a:spcPts val="0"/>
              </a:spcBef>
              <a:spcAft>
                <a:spcPts val="0"/>
              </a:spcAft>
            </a:pPr>
            <a:endParaRPr lang="en-GB" sz="1400" dirty="0">
              <a:solidFill>
                <a:srgbClr val="0E101A"/>
              </a:solidFill>
              <a:effectLst/>
            </a:endParaRPr>
          </a:p>
          <a:p>
            <a:pPr>
              <a:spcBef>
                <a:spcPts val="0"/>
              </a:spcBef>
              <a:spcAft>
                <a:spcPts val="0"/>
              </a:spcAft>
            </a:pPr>
            <a:r>
              <a:rPr lang="en-GB" sz="1400" dirty="0">
                <a:solidFill>
                  <a:srgbClr val="0E101A"/>
                </a:solidFill>
                <a:effectLst/>
              </a:rPr>
              <a:t>•</a:t>
            </a:r>
            <a:r>
              <a:rPr lang="en-GB" sz="1400" b="1" dirty="0">
                <a:solidFill>
                  <a:srgbClr val="0E101A"/>
                </a:solidFill>
                <a:effectLst/>
              </a:rPr>
              <a:t>Global Presence: </a:t>
            </a:r>
            <a:r>
              <a:rPr lang="en-GB" sz="1400" dirty="0">
                <a:solidFill>
                  <a:srgbClr val="0E101A"/>
                </a:solidFill>
                <a:effectLst/>
              </a:rPr>
              <a:t> As of December 31, 2021, Conrad Hotels &amp; Resorts has grown to include 42 establishments, offering 15,085 rooms across 21 countries and territories.</a:t>
            </a:r>
          </a:p>
          <a:p>
            <a:pPr>
              <a:spcBef>
                <a:spcPts val="0"/>
              </a:spcBef>
              <a:spcAft>
                <a:spcPts val="0"/>
              </a:spcAft>
            </a:pPr>
            <a:endParaRPr lang="en-GB" sz="1400" dirty="0">
              <a:solidFill>
                <a:srgbClr val="0E101A"/>
              </a:solidFill>
              <a:effectLst/>
            </a:endParaRPr>
          </a:p>
          <a:p>
            <a:pPr>
              <a:spcBef>
                <a:spcPts val="0"/>
              </a:spcBef>
              <a:spcAft>
                <a:spcPts val="0"/>
              </a:spcAft>
            </a:pPr>
            <a:r>
              <a:rPr lang="en-GB" sz="1400" dirty="0">
                <a:solidFill>
                  <a:srgbClr val="0E101A"/>
                </a:solidFill>
                <a:effectLst/>
              </a:rPr>
              <a:t>•</a:t>
            </a:r>
            <a:r>
              <a:rPr lang="en-GB" sz="1400" b="1" dirty="0">
                <a:solidFill>
                  <a:srgbClr val="0E101A"/>
                </a:solidFill>
                <a:effectLst/>
              </a:rPr>
              <a:t>presence worldwide</a:t>
            </a:r>
            <a:r>
              <a:rPr lang="en-GB" sz="1400" dirty="0">
                <a:solidFill>
                  <a:srgbClr val="0E101A"/>
                </a:solidFill>
                <a:effectLst/>
              </a:rPr>
              <a:t>: Conrad Hotels &amp; Resorts now boasts 42 establishments across 21 countries and territories as of December 31 2021. These establishments offer a total of 15,085 rooms. Have gained recognition with awards</a:t>
            </a:r>
          </a:p>
          <a:p>
            <a:pPr>
              <a:spcBef>
                <a:spcPts val="0"/>
              </a:spcBef>
              <a:spcAft>
                <a:spcPts val="0"/>
              </a:spcAft>
            </a:pPr>
            <a:endParaRPr lang="en-GB" sz="1400" dirty="0">
              <a:solidFill>
                <a:srgbClr val="0E101A"/>
              </a:solidFill>
              <a:effectLst/>
            </a:endParaRPr>
          </a:p>
          <a:p>
            <a:pPr>
              <a:spcBef>
                <a:spcPts val="0"/>
              </a:spcBef>
              <a:spcAft>
                <a:spcPts val="0"/>
              </a:spcAft>
            </a:pPr>
            <a:r>
              <a:rPr lang="en-GB" sz="1400" dirty="0">
                <a:solidFill>
                  <a:srgbClr val="0E101A"/>
                </a:solidFill>
                <a:effectLst/>
              </a:rPr>
              <a:t>•</a:t>
            </a:r>
            <a:r>
              <a:rPr lang="en-GB" sz="1400" b="1" dirty="0">
                <a:solidFill>
                  <a:srgbClr val="0E101A"/>
                </a:solidFill>
                <a:effectLst/>
              </a:rPr>
              <a:t>Premiere and Growth: </a:t>
            </a:r>
            <a:r>
              <a:rPr lang="en-GB" sz="1400" dirty="0">
                <a:solidFill>
                  <a:srgbClr val="0E101A"/>
                </a:solidFill>
                <a:effectLst/>
              </a:rPr>
              <a:t>Have gained recognition with awards to 23 award-winning hotels and resorts globally.</a:t>
            </a:r>
          </a:p>
          <a:p>
            <a:pPr>
              <a:spcBef>
                <a:spcPts val="0"/>
              </a:spcBef>
              <a:spcAft>
                <a:spcPts val="0"/>
              </a:spcAft>
            </a:pPr>
            <a:r>
              <a:rPr lang="en-GB" sz="1400" dirty="0">
                <a:solidFill>
                  <a:srgbClr val="0E101A"/>
                </a:solidFill>
                <a:effectLst/>
              </a:rPr>
              <a:t>•Locations: you can find Conrad hotels and resorts in Asia, Europe, the Middle East and the Americas.</a:t>
            </a:r>
          </a:p>
          <a:p>
            <a:pPr>
              <a:spcBef>
                <a:spcPts val="0"/>
              </a:spcBef>
              <a:spcAft>
                <a:spcPts val="0"/>
              </a:spcAft>
            </a:pPr>
            <a:endParaRPr lang="en-GB" sz="1400" dirty="0">
              <a:solidFill>
                <a:srgbClr val="0E101A"/>
              </a:solidFill>
              <a:effectLst/>
            </a:endParaRPr>
          </a:p>
          <a:p>
            <a:pPr>
              <a:spcBef>
                <a:spcPts val="0"/>
              </a:spcBef>
              <a:spcAft>
                <a:spcPts val="0"/>
              </a:spcAft>
            </a:pPr>
            <a:r>
              <a:rPr lang="en-GB" sz="1400" dirty="0">
                <a:solidFill>
                  <a:srgbClr val="0E101A"/>
                </a:solidFill>
                <a:effectLst/>
              </a:rPr>
              <a:t>•</a:t>
            </a:r>
            <a:r>
              <a:rPr lang="en-GB" sz="1400" b="1" dirty="0">
                <a:solidFill>
                  <a:srgbClr val="0E101A"/>
                </a:solidFill>
                <a:effectLst/>
              </a:rPr>
              <a:t>Commitment to Luxury: </a:t>
            </a:r>
            <a:r>
              <a:rPr lang="en-GB" sz="1400" dirty="0">
                <a:solidFill>
                  <a:srgbClr val="0E101A"/>
                </a:solidFill>
                <a:effectLst/>
              </a:rPr>
              <a:t>Committed to providing global modern luxury, Emphasis on personalized travel experiences.</a:t>
            </a:r>
            <a:r>
              <a:rPr lang="en-GB" sz="1800" dirty="0">
                <a:solidFill>
                  <a:srgbClr val="333333"/>
                </a:solidFill>
                <a:effectLst/>
                <a:latin typeface="avenir-regular-class"/>
                <a:ea typeface="Calibri" panose="020F0502020204030204" pitchFamily="34" charset="0"/>
                <a:cs typeface="Times New Roman" panose="02020603050405020304" pitchFamily="18" charset="0"/>
              </a:rPr>
              <a:t> </a:t>
            </a:r>
            <a:r>
              <a:rPr lang="en-GB" sz="1400" dirty="0">
                <a:solidFill>
                  <a:srgbClr val="333333"/>
                </a:solidFill>
                <a:effectLst/>
                <a:latin typeface="Arial" panose="020B0604020202020204" pitchFamily="34" charset="0"/>
                <a:ea typeface="Calibri" panose="020F0502020204030204" pitchFamily="34" charset="0"/>
                <a:cs typeface="Arial" panose="020B0604020202020204" pitchFamily="34" charset="0"/>
              </a:rPr>
              <a:t>(Stories F</a:t>
            </a:r>
            <a:r>
              <a:rPr lang="en-GB" sz="1400" dirty="0">
                <a:effectLst/>
                <a:latin typeface="Arial" panose="020B0604020202020204" pitchFamily="34" charset="0"/>
                <a:cs typeface="Arial" panose="020B0604020202020204" pitchFamily="34" charset="0"/>
              </a:rPr>
              <a:t>rom Hilton, 2023, </a:t>
            </a:r>
            <a:r>
              <a:rPr lang="en-GB" sz="1400" dirty="0">
                <a:solidFill>
                  <a:srgbClr val="333333"/>
                </a:solidFill>
                <a:latin typeface="Arial" panose="020B0604020202020204" pitchFamily="34" charset="0"/>
                <a:cs typeface="Arial" panose="020B0604020202020204" pitchFamily="34" charset="0"/>
              </a:rPr>
              <a:t>and  </a:t>
            </a:r>
            <a:r>
              <a:rPr lang="en-GB" sz="1400" dirty="0" err="1">
                <a:solidFill>
                  <a:srgbClr val="081539"/>
                </a:solidFill>
                <a:effectLst/>
                <a:latin typeface="Arial" panose="020B0604020202020204" pitchFamily="34" charset="0"/>
                <a:ea typeface="Calibri" panose="020F0502020204030204" pitchFamily="34" charset="0"/>
                <a:cs typeface="Arial" panose="020B0604020202020204" pitchFamily="34" charset="0"/>
              </a:rPr>
              <a:t>S</a:t>
            </a:r>
            <a:r>
              <a:rPr lang="en-GB" sz="1400" dirty="0" err="1">
                <a:effectLst/>
                <a:latin typeface="Arial" panose="020B0604020202020204" pitchFamily="34" charset="0"/>
                <a:ea typeface="Calibri" panose="020F0502020204030204" pitchFamily="34" charset="0"/>
                <a:cs typeface="Arial" panose="020B0604020202020204" pitchFamily="34" charset="0"/>
              </a:rPr>
              <a:t>erandipians</a:t>
            </a:r>
            <a:r>
              <a:rPr lang="en-GB" sz="1400" dirty="0">
                <a:effectLst/>
                <a:latin typeface="Arial" panose="020B0604020202020204" pitchFamily="34" charset="0"/>
                <a:ea typeface="Calibri" panose="020F0502020204030204" pitchFamily="34" charset="0"/>
                <a:cs typeface="Arial" panose="020B0604020202020204" pitchFamily="34" charset="0"/>
              </a:rPr>
              <a:t>,</a:t>
            </a:r>
            <a:r>
              <a:rPr lang="en-GB" sz="1400" b="1" dirty="0">
                <a:effectLst/>
                <a:latin typeface="Arial" panose="020B0604020202020204" pitchFamily="34" charset="0"/>
                <a:ea typeface="Calibri" panose="020F0502020204030204" pitchFamily="34" charset="0"/>
                <a:cs typeface="Arial" panose="020B0604020202020204" pitchFamily="34" charset="0"/>
              </a:rPr>
              <a:t> </a:t>
            </a:r>
            <a:r>
              <a:rPr lang="en-GB" sz="1400" dirty="0">
                <a:effectLst/>
                <a:latin typeface="Arial" panose="020B0604020202020204" pitchFamily="34" charset="0"/>
                <a:ea typeface="Calibri" panose="020F0502020204030204" pitchFamily="34" charset="0"/>
                <a:cs typeface="Arial" panose="020B0604020202020204" pitchFamily="34" charset="0"/>
              </a:rPr>
              <a:t>2022) </a:t>
            </a:r>
            <a:endParaRPr lang="en-GB" sz="1400" dirty="0">
              <a:solidFill>
                <a:srgbClr val="0E101A"/>
              </a:solidFill>
              <a:effectLst/>
              <a:latin typeface="Arial" panose="020B0604020202020204" pitchFamily="34" charset="0"/>
              <a:cs typeface="Arial" panose="020B0604020202020204" pitchFamily="34" charset="0"/>
            </a:endParaRPr>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sz="1400" dirty="0"/>
          </a:p>
          <a:p>
            <a:endParaRPr lang="en-GB" dirty="0"/>
          </a:p>
        </p:txBody>
      </p:sp>
      <p:pic>
        <p:nvPicPr>
          <p:cNvPr id="1026" name="Picture 2" descr="The Hilton Hotels Story: How one dynastic family got rich and famous ...">
            <a:extLst>
              <a:ext uri="{FF2B5EF4-FFF2-40B4-BE49-F238E27FC236}">
                <a16:creationId xmlns:a16="http://schemas.microsoft.com/office/drawing/2014/main" id="{7A1F92C7-EA90-5196-81D2-B793CD0534B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14606" y="785090"/>
            <a:ext cx="6777393" cy="5130799"/>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A7A21CC3-40DB-A66B-E0F8-B5A8EAD1723C}"/>
              </a:ext>
            </a:extLst>
          </p:cNvPr>
          <p:cNvSpPr txBox="1"/>
          <p:nvPr/>
        </p:nvSpPr>
        <p:spPr>
          <a:xfrm rot="10800000" flipV="1">
            <a:off x="5818908" y="6150939"/>
            <a:ext cx="6179127" cy="276999"/>
          </a:xfrm>
          <a:prstGeom prst="rect">
            <a:avLst/>
          </a:prstGeom>
          <a:noFill/>
        </p:spPr>
        <p:txBody>
          <a:bodyPr wrap="square">
            <a:spAutoFit/>
          </a:bodyPr>
          <a:lstStyle/>
          <a:p>
            <a:r>
              <a:rPr lang="en-GB" sz="1200" i="1" dirty="0">
                <a:solidFill>
                  <a:srgbClr val="081539"/>
                </a:solidFill>
                <a:effectLst/>
                <a:latin typeface="Calibri" panose="020F0502020204030204" pitchFamily="34" charset="0"/>
                <a:ea typeface="Calibri" panose="020F0502020204030204" pitchFamily="34" charset="0"/>
              </a:rPr>
              <a:t>(Insider, 2023) </a:t>
            </a:r>
            <a:r>
              <a:rPr lang="en-GB" sz="1200" i="1" dirty="0">
                <a:solidFill>
                  <a:srgbClr val="111111"/>
                </a:solidFill>
                <a:effectLst/>
                <a:latin typeface="Calibri" panose="020F0502020204030204" pitchFamily="34" charset="0"/>
                <a:ea typeface="Calibri" panose="020F0502020204030204" pitchFamily="34" charset="0"/>
              </a:rPr>
              <a:t>Conrad Hilton in front of his Los Angeles hotel in 1954</a:t>
            </a:r>
            <a:endParaRPr lang="en-GB" sz="1200" i="1" dirty="0"/>
          </a:p>
        </p:txBody>
      </p:sp>
    </p:spTree>
    <p:extLst>
      <p:ext uri="{BB962C8B-B14F-4D97-AF65-F5344CB8AC3E}">
        <p14:creationId xmlns:p14="http://schemas.microsoft.com/office/powerpoint/2010/main" val="11536663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5CC3210-E056-D715-A325-8F6DD7EFDF13}"/>
              </a:ext>
            </a:extLst>
          </p:cNvPr>
          <p:cNvSpPr txBox="1"/>
          <p:nvPr/>
        </p:nvSpPr>
        <p:spPr>
          <a:xfrm>
            <a:off x="7481455" y="73892"/>
            <a:ext cx="4710544" cy="646331"/>
          </a:xfrm>
          <a:prstGeom prst="rect">
            <a:avLst/>
          </a:prstGeom>
          <a:noFill/>
        </p:spPr>
        <p:txBody>
          <a:bodyPr wrap="square">
            <a:spAutoFit/>
          </a:bodyPr>
          <a:lstStyle/>
          <a:p>
            <a:pPr>
              <a:spcBef>
                <a:spcPts val="0"/>
              </a:spcBef>
              <a:spcAft>
                <a:spcPts val="0"/>
              </a:spcAft>
            </a:pPr>
            <a:endParaRPr lang="en-GB" dirty="0">
              <a:solidFill>
                <a:srgbClr val="0E101A"/>
              </a:solidFill>
              <a:effectLst/>
            </a:endParaRPr>
          </a:p>
          <a:p>
            <a:pPr marL="742950" lvl="1" indent="-285750">
              <a:spcBef>
                <a:spcPts val="0"/>
              </a:spcBef>
              <a:spcAft>
                <a:spcPts val="0"/>
              </a:spcAft>
              <a:buFont typeface="Arial" panose="020B0604020202020204" pitchFamily="34" charset="0"/>
              <a:buChar char="•"/>
            </a:pPr>
            <a:endParaRPr lang="en-GB" dirty="0">
              <a:solidFill>
                <a:srgbClr val="0E101A"/>
              </a:solidFill>
            </a:endParaRPr>
          </a:p>
        </p:txBody>
      </p:sp>
      <p:pic>
        <p:nvPicPr>
          <p:cNvPr id="4" name="Picture 3" descr="A Unique Wedding Experience At Conrad Pune - Wedding Affair">
            <a:extLst>
              <a:ext uri="{FF2B5EF4-FFF2-40B4-BE49-F238E27FC236}">
                <a16:creationId xmlns:a16="http://schemas.microsoft.com/office/drawing/2014/main" id="{8617FD87-E04D-5F96-165E-CD55647A7BB8}"/>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79331" y="-207123"/>
            <a:ext cx="14308848" cy="7065123"/>
          </a:xfrm>
          <a:prstGeom prst="rect">
            <a:avLst/>
          </a:prstGeom>
          <a:noFill/>
          <a:ln>
            <a:noFill/>
          </a:ln>
        </p:spPr>
      </p:pic>
      <p:sp>
        <p:nvSpPr>
          <p:cNvPr id="8" name="TextBox 7">
            <a:extLst>
              <a:ext uri="{FF2B5EF4-FFF2-40B4-BE49-F238E27FC236}">
                <a16:creationId xmlns:a16="http://schemas.microsoft.com/office/drawing/2014/main" id="{DCA2433C-21E0-A188-902D-0EC9D123A4E5}"/>
              </a:ext>
            </a:extLst>
          </p:cNvPr>
          <p:cNvSpPr txBox="1"/>
          <p:nvPr/>
        </p:nvSpPr>
        <p:spPr>
          <a:xfrm rot="10800000" flipV="1">
            <a:off x="584489" y="5922894"/>
            <a:ext cx="6816436" cy="276999"/>
          </a:xfrm>
          <a:prstGeom prst="rect">
            <a:avLst/>
          </a:prstGeom>
          <a:noFill/>
        </p:spPr>
        <p:txBody>
          <a:bodyPr wrap="square">
            <a:spAutoFit/>
          </a:bodyPr>
          <a:lstStyle/>
          <a:p>
            <a:r>
              <a:rPr lang="en-GB" sz="1200" b="1" i="1" dirty="0">
                <a:solidFill>
                  <a:srgbClr val="FFC000"/>
                </a:solidFill>
                <a:effectLst/>
                <a:highlight>
                  <a:srgbClr val="808080"/>
                </a:highlight>
                <a:latin typeface="Calibri" panose="020F0502020204030204" pitchFamily="34" charset="0"/>
                <a:ea typeface="Calibri" panose="020F0502020204030204" pitchFamily="34" charset="0"/>
              </a:rPr>
              <a:t>Wedding affair</a:t>
            </a:r>
            <a:r>
              <a:rPr lang="en-GB" sz="1200" i="1" dirty="0">
                <a:solidFill>
                  <a:srgbClr val="FFC000"/>
                </a:solidFill>
                <a:effectLst/>
                <a:highlight>
                  <a:srgbClr val="808080"/>
                </a:highlight>
                <a:latin typeface="Calibri" panose="020F0502020204030204" pitchFamily="34" charset="0"/>
                <a:ea typeface="Calibri" panose="020F0502020204030204" pitchFamily="34" charset="0"/>
              </a:rPr>
              <a:t>, (2011) </a:t>
            </a:r>
            <a:r>
              <a:rPr lang="en-GB" sz="1200" b="1" i="1" dirty="0">
                <a:solidFill>
                  <a:srgbClr val="FFC000"/>
                </a:solidFill>
                <a:effectLst/>
                <a:highlight>
                  <a:srgbClr val="808080"/>
                </a:highlight>
                <a:latin typeface="Calibri" panose="020F0502020204030204" pitchFamily="34" charset="0"/>
                <a:ea typeface="Calibri" panose="020F0502020204030204" pitchFamily="34" charset="0"/>
              </a:rPr>
              <a:t>a unique wedding experience at Conrad Pune</a:t>
            </a:r>
            <a:endParaRPr lang="en-GB" sz="1200" dirty="0">
              <a:solidFill>
                <a:srgbClr val="FFC000"/>
              </a:solidFill>
              <a:highlight>
                <a:srgbClr val="808080"/>
              </a:highlight>
            </a:endParaRPr>
          </a:p>
        </p:txBody>
      </p:sp>
      <p:sp>
        <p:nvSpPr>
          <p:cNvPr id="5" name="TextBox 4">
            <a:extLst>
              <a:ext uri="{FF2B5EF4-FFF2-40B4-BE49-F238E27FC236}">
                <a16:creationId xmlns:a16="http://schemas.microsoft.com/office/drawing/2014/main" id="{38C6D44C-2B1F-0AC5-DE86-1879E6DD3B41}"/>
              </a:ext>
            </a:extLst>
          </p:cNvPr>
          <p:cNvSpPr txBox="1"/>
          <p:nvPr/>
        </p:nvSpPr>
        <p:spPr>
          <a:xfrm>
            <a:off x="5634182" y="230909"/>
            <a:ext cx="6557818" cy="5033879"/>
          </a:xfrm>
          <a:prstGeom prst="rect">
            <a:avLst/>
          </a:prstGeom>
          <a:noFill/>
        </p:spPr>
        <p:txBody>
          <a:bodyPr wrap="square">
            <a:spAutoFit/>
          </a:bodyPr>
          <a:lstStyle/>
          <a:p>
            <a:pPr>
              <a:lnSpc>
                <a:spcPct val="150000"/>
              </a:lnSpc>
              <a:spcAft>
                <a:spcPts val="800"/>
              </a:spcAft>
            </a:pPr>
            <a:r>
              <a:rPr lang="en-GB" sz="1800" kern="100" dirty="0">
                <a:solidFill>
                  <a:schemeClr val="bg1">
                    <a:lumMod val="65000"/>
                  </a:schemeClr>
                </a:solidFill>
                <a:effectLst/>
                <a:highlight>
                  <a:srgbClr val="000000"/>
                </a:highlight>
                <a:latin typeface="Times New Roman" panose="02020603050405020304" pitchFamily="18" charset="0"/>
                <a:ea typeface="Calibri" panose="020F0502020204030204" pitchFamily="34" charset="0"/>
                <a:cs typeface="Times New Roman" panose="02020603050405020304" pitchFamily="18" charset="0"/>
              </a:rPr>
              <a:t>Conrad Hotels &amp; Resorts has established a presence across five continents with more than 40 properties. Their focus is on connecting daring design, meaningful experiences and selected contemporary art to inspire discerning travellers. At Conrad, guests are encouraged to discover and immerse themselves in the culture guided by service and immersive experiences. In addition to its hotels, Conrad also offers a growing collection of options that feature elegant designs, top-notch amenities, and attentive service in captivating destinations. To experience the world of Conrad Hotels &amp; Resorts, you can make reservations at conradhotels.com or the Hilton Honors app. Hilton Honors members who book directly through Hilton channels can enjoy benefits.</a:t>
            </a:r>
            <a:r>
              <a:rPr lang="en-GB" sz="1800" dirty="0">
                <a:solidFill>
                  <a:schemeClr val="bg1">
                    <a:lumMod val="65000"/>
                  </a:schemeClr>
                </a:solidFill>
                <a:effectLst/>
                <a:highlight>
                  <a:srgbClr val="000000"/>
                </a:highlight>
                <a:latin typeface="avenir-regular-class"/>
                <a:ea typeface="Calibri" panose="020F0502020204030204" pitchFamily="34" charset="0"/>
                <a:cs typeface="Times New Roman" panose="02020603050405020304" pitchFamily="18" charset="0"/>
              </a:rPr>
              <a:t>  (Hilton, 2023  </a:t>
            </a:r>
            <a:r>
              <a:rPr lang="en-GB" sz="1800" dirty="0">
                <a:solidFill>
                  <a:schemeClr val="bg2"/>
                </a:solidFill>
                <a:effectLst/>
                <a:highlight>
                  <a:srgbClr val="000000"/>
                </a:highlight>
                <a:latin typeface="avenir-regular-class"/>
                <a:ea typeface="Calibri" panose="020F0502020204030204" pitchFamily="34" charset="0"/>
                <a:cs typeface="Times New Roman" panose="02020603050405020304" pitchFamily="18" charset="0"/>
              </a:rPr>
              <a:t>and </a:t>
            </a:r>
            <a:r>
              <a:rPr lang="en-GB" sz="1600" dirty="0">
                <a:solidFill>
                  <a:schemeClr val="bg2"/>
                </a:solidFill>
                <a:effectLst/>
                <a:highlight>
                  <a:srgbClr val="000000"/>
                </a:highlight>
                <a:latin typeface="avenir-regular-class"/>
                <a:ea typeface="Calibri" panose="020F0502020204030204" pitchFamily="34" charset="0"/>
                <a:cs typeface="Times New Roman" panose="02020603050405020304" pitchFamily="18" charset="0"/>
              </a:rPr>
              <a:t>Williams, 2023)</a:t>
            </a:r>
            <a:r>
              <a:rPr lang="en-GB" sz="1200" i="1" dirty="0">
                <a:solidFill>
                  <a:schemeClr val="bg2"/>
                </a:solidFill>
                <a:effectLst/>
                <a:highlight>
                  <a:srgbClr val="000000"/>
                </a:highlight>
              </a:rPr>
              <a:t> </a:t>
            </a:r>
            <a:endParaRPr lang="en-GB" sz="1600" kern="100" dirty="0">
              <a:solidFill>
                <a:schemeClr val="bg2"/>
              </a:solidFill>
              <a:effectLst/>
              <a:highlight>
                <a:srgbClr val="00000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8271F3D2-C1D6-F62D-8897-30F76BF8F829}"/>
              </a:ext>
            </a:extLst>
          </p:cNvPr>
          <p:cNvSpPr txBox="1"/>
          <p:nvPr/>
        </p:nvSpPr>
        <p:spPr>
          <a:xfrm>
            <a:off x="258618" y="194056"/>
            <a:ext cx="9529619" cy="369332"/>
          </a:xfrm>
          <a:prstGeom prst="rect">
            <a:avLst/>
          </a:prstGeom>
          <a:noFill/>
        </p:spPr>
        <p:txBody>
          <a:bodyPr wrap="square">
            <a:spAutoFit/>
          </a:bodyPr>
          <a:lstStyle/>
          <a:p>
            <a:pPr lvl="0"/>
            <a:r>
              <a:rPr lang="en-US" sz="1800" b="1" dirty="0">
                <a:highlight>
                  <a:srgbClr val="C0C0C0"/>
                </a:highlight>
                <a:latin typeface="Algerian" panose="04020705040A02060702" pitchFamily="82" charset="0"/>
                <a:cs typeface="Times New Roman" panose="02020603050405020304" pitchFamily="18" charset="0"/>
              </a:rPr>
              <a:t>Brief overview of Conrad Hotel</a:t>
            </a:r>
            <a:endParaRPr lang="en-GB" dirty="0">
              <a:highlight>
                <a:srgbClr val="C0C0C0"/>
              </a:highlight>
              <a:latin typeface="Algerian" panose="04020705040A02060702" pitchFamily="82" charset="0"/>
            </a:endParaRPr>
          </a:p>
        </p:txBody>
      </p:sp>
    </p:spTree>
    <p:extLst>
      <p:ext uri="{BB962C8B-B14F-4D97-AF65-F5344CB8AC3E}">
        <p14:creationId xmlns:p14="http://schemas.microsoft.com/office/powerpoint/2010/main" val="24859609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Man and Woman Looking at Each Other, Walking Past Front Desk Team Member">
            <a:extLst>
              <a:ext uri="{FF2B5EF4-FFF2-40B4-BE49-F238E27FC236}">
                <a16:creationId xmlns:a16="http://schemas.microsoft.com/office/drawing/2014/main" id="{85F98C2B-A3F7-0526-69B7-68D324A05C2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21804" y="-350981"/>
            <a:ext cx="11291912" cy="7036432"/>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D591258B-9FEB-8124-60F1-2ED6AD66929C}"/>
              </a:ext>
            </a:extLst>
          </p:cNvPr>
          <p:cNvSpPr txBox="1"/>
          <p:nvPr/>
        </p:nvSpPr>
        <p:spPr>
          <a:xfrm>
            <a:off x="397164" y="240146"/>
            <a:ext cx="8504381" cy="506292"/>
          </a:xfrm>
          <a:prstGeom prst="rect">
            <a:avLst/>
          </a:prstGeom>
          <a:noFill/>
        </p:spPr>
        <p:txBody>
          <a:bodyPr wrap="square">
            <a:spAutoFit/>
          </a:bodyPr>
          <a:lstStyle/>
          <a:p>
            <a:pPr rtl="0">
              <a:lnSpc>
                <a:spcPct val="150000"/>
              </a:lnSpc>
            </a:pPr>
            <a:r>
              <a:rPr lang="en-GB" sz="1800" b="1" dirty="0"/>
              <a:t> </a:t>
            </a:r>
            <a:r>
              <a:rPr lang="en-GB" sz="2000" dirty="0">
                <a:solidFill>
                  <a:srgbClr val="C00000"/>
                </a:solidFill>
                <a:effectLst/>
                <a:highlight>
                  <a:srgbClr val="000000"/>
                </a:highlight>
                <a:latin typeface="Algerian" panose="04020705040A02060702" pitchFamily="82" charset="0"/>
                <a:ea typeface="Calibri" panose="020F0502020204030204" pitchFamily="34" charset="0"/>
                <a:cs typeface="Times New Roman" panose="02020603050405020304" pitchFamily="18" charset="0"/>
              </a:rPr>
              <a:t>Understanding the Target Consumers of Conrad Hotel</a:t>
            </a:r>
            <a:endParaRPr lang="en-GB" sz="1800" b="1" u="sng" dirty="0">
              <a:solidFill>
                <a:srgbClr val="C00000"/>
              </a:solidFill>
              <a:highlight>
                <a:srgbClr val="000000"/>
              </a:highlight>
              <a:latin typeface="Algerian" panose="04020705040A02060702" pitchFamily="82" charset="0"/>
            </a:endParaRPr>
          </a:p>
        </p:txBody>
      </p:sp>
      <p:sp>
        <p:nvSpPr>
          <p:cNvPr id="8" name="TextBox 7">
            <a:extLst>
              <a:ext uri="{FF2B5EF4-FFF2-40B4-BE49-F238E27FC236}">
                <a16:creationId xmlns:a16="http://schemas.microsoft.com/office/drawing/2014/main" id="{A3B8867D-885E-BCD3-86E9-1BD189CDB3E0}"/>
              </a:ext>
            </a:extLst>
          </p:cNvPr>
          <p:cNvSpPr txBox="1"/>
          <p:nvPr/>
        </p:nvSpPr>
        <p:spPr>
          <a:xfrm rot="10800000" flipV="1">
            <a:off x="-1671782" y="4161258"/>
            <a:ext cx="9966036" cy="1477328"/>
          </a:xfrm>
          <a:prstGeom prst="rect">
            <a:avLst/>
          </a:prstGeom>
          <a:noFill/>
        </p:spPr>
        <p:txBody>
          <a:bodyPr wrap="square">
            <a:spAutoFit/>
          </a:bodyPr>
          <a:lstStyle/>
          <a:p>
            <a:r>
              <a:rPr lang="en-GB" dirty="0">
                <a:highlight>
                  <a:srgbClr val="C0C0C0"/>
                </a:highlight>
              </a:rPr>
              <a:t>Luxury hospitality plays a role in the hospitality industry, and we should not underestimate its significant contribution to providing top-notch and authentic experiences for consumers. It goes beyond delivering service – luxury hospitality through emotional engagement and tangible and intangible service encounter attributes, including lavish surroundings, interactions between staff and guests, the elegant appearance of employees and the personal touch that accompanies every service interaction.</a:t>
            </a:r>
            <a:r>
              <a:rPr lang="en-GB" sz="1800" dirty="0">
                <a:solidFill>
                  <a:srgbClr val="333333"/>
                </a:solidFill>
                <a:effectLst/>
                <a:latin typeface="avenir-regular-class"/>
                <a:ea typeface="Calibri" panose="020F0502020204030204" pitchFamily="34" charset="0"/>
                <a:cs typeface="Times New Roman" panose="02020603050405020304" pitchFamily="18" charset="0"/>
              </a:rPr>
              <a:t> </a:t>
            </a:r>
            <a:r>
              <a:rPr lang="en-GB" sz="1800" dirty="0">
                <a:solidFill>
                  <a:srgbClr val="333333"/>
                </a:solidFill>
                <a:effectLst/>
                <a:highlight>
                  <a:srgbClr val="C0C0C0"/>
                </a:highlight>
                <a:latin typeface="avenir-regular-class"/>
                <a:ea typeface="Calibri" panose="020F0502020204030204" pitchFamily="34" charset="0"/>
                <a:cs typeface="Times New Roman" panose="02020603050405020304" pitchFamily="18" charset="0"/>
              </a:rPr>
              <a:t>(Jain, V. et al. 2023)</a:t>
            </a:r>
            <a:r>
              <a:rPr lang="en-GB" dirty="0">
                <a:highlight>
                  <a:srgbClr val="C0C0C0"/>
                </a:highlight>
              </a:rPr>
              <a:t> </a:t>
            </a:r>
          </a:p>
        </p:txBody>
      </p:sp>
      <p:sp>
        <p:nvSpPr>
          <p:cNvPr id="10" name="TextBox 9">
            <a:extLst>
              <a:ext uri="{FF2B5EF4-FFF2-40B4-BE49-F238E27FC236}">
                <a16:creationId xmlns:a16="http://schemas.microsoft.com/office/drawing/2014/main" id="{8109DE9B-73B4-3B6A-E087-F0EB4C5AD706}"/>
              </a:ext>
            </a:extLst>
          </p:cNvPr>
          <p:cNvSpPr txBox="1"/>
          <p:nvPr/>
        </p:nvSpPr>
        <p:spPr>
          <a:xfrm flipH="1">
            <a:off x="9070108" y="406399"/>
            <a:ext cx="3796145" cy="5957400"/>
          </a:xfrm>
          <a:prstGeom prst="rect">
            <a:avLst/>
          </a:prstGeom>
          <a:noFill/>
        </p:spPr>
        <p:txBody>
          <a:bodyPr wrap="square">
            <a:spAutoFit/>
          </a:bodyPr>
          <a:lstStyle/>
          <a:p>
            <a:pPr>
              <a:lnSpc>
                <a:spcPct val="150000"/>
              </a:lnSpc>
            </a:pPr>
            <a:r>
              <a:rPr lang="en-GB" sz="1600" dirty="0">
                <a:latin typeface="Times New Roman" panose="02020603050405020304" pitchFamily="18" charset="0"/>
                <a:cs typeface="Times New Roman" panose="02020603050405020304" pitchFamily="18" charset="0"/>
              </a:rPr>
              <a:t>Conrad Hotels is known for serving a clientele who appreciate luxury, impeccable service and an elegant atmosphere for luxury and refined design. It captivates them with its aesthetics, curated art collections and exclusive destinations such as Bora Bora and Hong Kong. The brand targets discerning travellers seeking an indulgent experience, emphasizing top-tier luxury in their hotels and resorts. This approach suggests that the brand's target audience comprises individuals willing to invest in premium amenities and services. Conrad Hotel has created a loyal customer base that keeps returning by delivering service quality. </a:t>
            </a:r>
            <a:r>
              <a:rPr lang="en-GB" sz="1800" dirty="0">
                <a:solidFill>
                  <a:srgbClr val="333333"/>
                </a:solidFill>
                <a:effectLst/>
                <a:latin typeface="avenir-regular-class"/>
                <a:ea typeface="Calibri" panose="020F0502020204030204" pitchFamily="34" charset="0"/>
                <a:cs typeface="Times New Roman" panose="02020603050405020304" pitchFamily="18" charset="0"/>
              </a:rPr>
              <a:t> </a:t>
            </a:r>
            <a:r>
              <a:rPr lang="en-GB" sz="16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(Hollander, 2022) </a:t>
            </a:r>
            <a:endParaRPr lang="en-GB" sz="16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483A24CB-D1CE-1B8B-FC96-124FF47DD6EF}"/>
              </a:ext>
            </a:extLst>
          </p:cNvPr>
          <p:cNvSpPr txBox="1"/>
          <p:nvPr/>
        </p:nvSpPr>
        <p:spPr>
          <a:xfrm>
            <a:off x="-1274619" y="6072970"/>
            <a:ext cx="7610764" cy="369332"/>
          </a:xfrm>
          <a:prstGeom prst="rect">
            <a:avLst/>
          </a:prstGeom>
          <a:noFill/>
        </p:spPr>
        <p:txBody>
          <a:bodyPr wrap="square">
            <a:spAutoFit/>
          </a:bodyPr>
          <a:lstStyle/>
          <a:p>
            <a:r>
              <a:rPr lang="en-GB" sz="1800" dirty="0">
                <a:solidFill>
                  <a:schemeClr val="bg2"/>
                </a:solidFill>
                <a:effectLst/>
                <a:highlight>
                  <a:srgbClr val="000000"/>
                </a:highlight>
                <a:latin typeface="avenir-regular-class"/>
                <a:ea typeface="Calibri" panose="020F0502020204030204" pitchFamily="34" charset="0"/>
                <a:cs typeface="Times New Roman" panose="02020603050405020304" pitchFamily="18" charset="0"/>
              </a:rPr>
              <a:t>Conrad Hotel and Resort, (2023). Enhance the way you stay</a:t>
            </a:r>
            <a:r>
              <a:rPr lang="en-GB" sz="1800" dirty="0">
                <a:solidFill>
                  <a:srgbClr val="333333"/>
                </a:solidFill>
                <a:effectLst/>
                <a:latin typeface="avenir-regular-class"/>
                <a:ea typeface="Calibri" panose="020F0502020204030204" pitchFamily="34" charset="0"/>
                <a:cs typeface="Times New Roman" panose="02020603050405020304" pitchFamily="18" charset="0"/>
              </a:rPr>
              <a:t>. </a:t>
            </a:r>
            <a:endParaRPr lang="en-GB" dirty="0"/>
          </a:p>
        </p:txBody>
      </p:sp>
    </p:spTree>
    <p:extLst>
      <p:ext uri="{BB962C8B-B14F-4D97-AF65-F5344CB8AC3E}">
        <p14:creationId xmlns:p14="http://schemas.microsoft.com/office/powerpoint/2010/main" val="339102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9" name="Rectangle 118">
            <a:extLst>
              <a:ext uri="{FF2B5EF4-FFF2-40B4-BE49-F238E27FC236}">
                <a16:creationId xmlns:a16="http://schemas.microsoft.com/office/drawing/2014/main" id="{8181FC64-B306-4821-98E2-780662EFC4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pic>
        <p:nvPicPr>
          <p:cNvPr id="2" name="Picture 1" descr="Conrad Riyadh Laysen Valley">
            <a:extLst>
              <a:ext uri="{FF2B5EF4-FFF2-40B4-BE49-F238E27FC236}">
                <a16:creationId xmlns:a16="http://schemas.microsoft.com/office/drawing/2014/main" id="{D766E289-7C50-56FE-0D21-46750C9BFC0C}"/>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858" r="1" b="1"/>
          <a:stretch/>
        </p:blipFill>
        <p:spPr bwMode="auto">
          <a:xfrm>
            <a:off x="-1197203" y="-778169"/>
            <a:ext cx="7621238" cy="7719295"/>
          </a:xfrm>
          <a:prstGeom prst="rect">
            <a:avLst/>
          </a:prstGeom>
          <a:noFill/>
        </p:spPr>
      </p:pic>
      <p:sp>
        <p:nvSpPr>
          <p:cNvPr id="121" name="Freeform: Shape 120">
            <a:extLst>
              <a:ext uri="{FF2B5EF4-FFF2-40B4-BE49-F238E27FC236}">
                <a16:creationId xmlns:a16="http://schemas.microsoft.com/office/drawing/2014/main" id="{5871FC61-DD4E-47D4-81FD-8A7E7D12B3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986049" y="0"/>
            <a:ext cx="5205951" cy="6858000"/>
          </a:xfrm>
          <a:custGeom>
            <a:avLst/>
            <a:gdLst>
              <a:gd name="connsiteX0" fmla="*/ 0 w 5205951"/>
              <a:gd name="connsiteY0" fmla="*/ 0 h 6858000"/>
              <a:gd name="connsiteX1" fmla="*/ 1709529 w 5205951"/>
              <a:gd name="connsiteY1" fmla="*/ 0 h 6858000"/>
              <a:gd name="connsiteX2" fmla="*/ 2489695 w 5205951"/>
              <a:gd name="connsiteY2" fmla="*/ 0 h 6858000"/>
              <a:gd name="connsiteX3" fmla="*/ 3582928 w 5205951"/>
              <a:gd name="connsiteY3" fmla="*/ 0 h 6858000"/>
              <a:gd name="connsiteX4" fmla="*/ 3605052 w 5205951"/>
              <a:gd name="connsiteY4" fmla="*/ 14997 h 6858000"/>
              <a:gd name="connsiteX5" fmla="*/ 5205951 w 5205951"/>
              <a:gd name="connsiteY5" fmla="*/ 3621656 h 6858000"/>
              <a:gd name="connsiteX6" fmla="*/ 3331601 w 5205951"/>
              <a:gd name="connsiteY6" fmla="*/ 6374814 h 6858000"/>
              <a:gd name="connsiteX7" fmla="*/ 2814953 w 5205951"/>
              <a:gd name="connsiteY7" fmla="*/ 6780599 h 6858000"/>
              <a:gd name="connsiteX8" fmla="*/ 2703197 w 5205951"/>
              <a:gd name="connsiteY8" fmla="*/ 6858000 h 6858000"/>
              <a:gd name="connsiteX9" fmla="*/ 2489695 w 5205951"/>
              <a:gd name="connsiteY9" fmla="*/ 6858000 h 6858000"/>
              <a:gd name="connsiteX10" fmla="*/ 1709529 w 5205951"/>
              <a:gd name="connsiteY10" fmla="*/ 6858000 h 6858000"/>
              <a:gd name="connsiteX11" fmla="*/ 0 w 5205951"/>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05951" h="6858000">
                <a:moveTo>
                  <a:pt x="0" y="0"/>
                </a:moveTo>
                <a:lnTo>
                  <a:pt x="1709529" y="0"/>
                </a:lnTo>
                <a:lnTo>
                  <a:pt x="2489695" y="0"/>
                </a:lnTo>
                <a:lnTo>
                  <a:pt x="3582928" y="0"/>
                </a:lnTo>
                <a:lnTo>
                  <a:pt x="3605052" y="14997"/>
                </a:lnTo>
                <a:cubicBezTo>
                  <a:pt x="4632215" y="754641"/>
                  <a:pt x="5205951" y="2093192"/>
                  <a:pt x="5205951" y="3621656"/>
                </a:cubicBezTo>
                <a:cubicBezTo>
                  <a:pt x="5205951" y="4969131"/>
                  <a:pt x="4277226" y="5602839"/>
                  <a:pt x="3331601" y="6374814"/>
                </a:cubicBezTo>
                <a:cubicBezTo>
                  <a:pt x="3159398" y="6515397"/>
                  <a:pt x="2988771" y="6653108"/>
                  <a:pt x="2814953" y="6780599"/>
                </a:cubicBezTo>
                <a:lnTo>
                  <a:pt x="2703197" y="6858000"/>
                </a:lnTo>
                <a:lnTo>
                  <a:pt x="2489695" y="6858000"/>
                </a:lnTo>
                <a:lnTo>
                  <a:pt x="1709529" y="6858000"/>
                </a:lnTo>
                <a:lnTo>
                  <a:pt x="0" y="6858000"/>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useBgFill="1">
        <p:nvSpPr>
          <p:cNvPr id="123" name="Freeform: Shape 122">
            <a:extLst>
              <a:ext uri="{FF2B5EF4-FFF2-40B4-BE49-F238E27FC236}">
                <a16:creationId xmlns:a16="http://schemas.microsoft.com/office/drawing/2014/main" id="{F9EC3F91-A75C-4F74-867E-E4C28C135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226" y="0"/>
            <a:ext cx="5043774" cy="6858000"/>
          </a:xfrm>
          <a:custGeom>
            <a:avLst/>
            <a:gdLst>
              <a:gd name="connsiteX0" fmla="*/ 1648981 w 5043774"/>
              <a:gd name="connsiteY0" fmla="*/ 0 h 6858000"/>
              <a:gd name="connsiteX1" fmla="*/ 2759699 w 5043774"/>
              <a:gd name="connsiteY1" fmla="*/ 0 h 6858000"/>
              <a:gd name="connsiteX2" fmla="*/ 3379301 w 5043774"/>
              <a:gd name="connsiteY2" fmla="*/ 0 h 6858000"/>
              <a:gd name="connsiteX3" fmla="*/ 3552342 w 5043774"/>
              <a:gd name="connsiteY3" fmla="*/ 0 h 6858000"/>
              <a:gd name="connsiteX4" fmla="*/ 4617166 w 5043774"/>
              <a:gd name="connsiteY4" fmla="*/ 0 h 6858000"/>
              <a:gd name="connsiteX5" fmla="*/ 4786130 w 5043774"/>
              <a:gd name="connsiteY5" fmla="*/ 0 h 6858000"/>
              <a:gd name="connsiteX6" fmla="*/ 4980168 w 5043774"/>
              <a:gd name="connsiteY6" fmla="*/ 0 h 6858000"/>
              <a:gd name="connsiteX7" fmla="*/ 5043774 w 5043774"/>
              <a:gd name="connsiteY7" fmla="*/ 0 h 6858000"/>
              <a:gd name="connsiteX8" fmla="*/ 5043774 w 5043774"/>
              <a:gd name="connsiteY8" fmla="*/ 6858000 h 6858000"/>
              <a:gd name="connsiteX9" fmla="*/ 4980168 w 5043774"/>
              <a:gd name="connsiteY9" fmla="*/ 6858000 h 6858000"/>
              <a:gd name="connsiteX10" fmla="*/ 4786130 w 5043774"/>
              <a:gd name="connsiteY10" fmla="*/ 6858000 h 6858000"/>
              <a:gd name="connsiteX11" fmla="*/ 4617166 w 5043774"/>
              <a:gd name="connsiteY11" fmla="*/ 6858000 h 6858000"/>
              <a:gd name="connsiteX12" fmla="*/ 3552342 w 5043774"/>
              <a:gd name="connsiteY12" fmla="*/ 6858000 h 6858000"/>
              <a:gd name="connsiteX13" fmla="*/ 3379301 w 5043774"/>
              <a:gd name="connsiteY13" fmla="*/ 6858000 h 6858000"/>
              <a:gd name="connsiteX14" fmla="*/ 2759699 w 5043774"/>
              <a:gd name="connsiteY14" fmla="*/ 6858000 h 6858000"/>
              <a:gd name="connsiteX15" fmla="*/ 2542782 w 5043774"/>
              <a:gd name="connsiteY15" fmla="*/ 6858000 h 6858000"/>
              <a:gd name="connsiteX16" fmla="*/ 2429239 w 5043774"/>
              <a:gd name="connsiteY16" fmla="*/ 6780599 h 6858000"/>
              <a:gd name="connsiteX17" fmla="*/ 1904328 w 5043774"/>
              <a:gd name="connsiteY17" fmla="*/ 6374814 h 6858000"/>
              <a:gd name="connsiteX18" fmla="*/ 0 w 5043774"/>
              <a:gd name="connsiteY18" fmla="*/ 3621656 h 6858000"/>
              <a:gd name="connsiteX19" fmla="*/ 1626503 w 5043774"/>
              <a:gd name="connsiteY19" fmla="*/ 1499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43774" h="6858000">
                <a:moveTo>
                  <a:pt x="1648981" y="0"/>
                </a:moveTo>
                <a:lnTo>
                  <a:pt x="2759699" y="0"/>
                </a:lnTo>
                <a:lnTo>
                  <a:pt x="3379301" y="0"/>
                </a:lnTo>
                <a:lnTo>
                  <a:pt x="3552342" y="0"/>
                </a:lnTo>
                <a:lnTo>
                  <a:pt x="4617166" y="0"/>
                </a:lnTo>
                <a:lnTo>
                  <a:pt x="4786130" y="0"/>
                </a:lnTo>
                <a:lnTo>
                  <a:pt x="4980168" y="0"/>
                </a:lnTo>
                <a:lnTo>
                  <a:pt x="5043774" y="0"/>
                </a:lnTo>
                <a:lnTo>
                  <a:pt x="5043774" y="6858000"/>
                </a:lnTo>
                <a:lnTo>
                  <a:pt x="4980168" y="6858000"/>
                </a:lnTo>
                <a:lnTo>
                  <a:pt x="4786130" y="6858000"/>
                </a:lnTo>
                <a:lnTo>
                  <a:pt x="4617166" y="6858000"/>
                </a:lnTo>
                <a:lnTo>
                  <a:pt x="3552342" y="6858000"/>
                </a:lnTo>
                <a:lnTo>
                  <a:pt x="3379301" y="6858000"/>
                </a:lnTo>
                <a:lnTo>
                  <a:pt x="2759699" y="6858000"/>
                </a:lnTo>
                <a:lnTo>
                  <a:pt x="2542782" y="6858000"/>
                </a:lnTo>
                <a:lnTo>
                  <a:pt x="2429239" y="6780599"/>
                </a:lnTo>
                <a:cubicBezTo>
                  <a:pt x="2252641" y="6653108"/>
                  <a:pt x="2079285" y="6515397"/>
                  <a:pt x="1904328" y="6374814"/>
                </a:cubicBezTo>
                <a:cubicBezTo>
                  <a:pt x="943579" y="5602839"/>
                  <a:pt x="0" y="4969131"/>
                  <a:pt x="0" y="3621656"/>
                </a:cubicBezTo>
                <a:cubicBezTo>
                  <a:pt x="0" y="2093192"/>
                  <a:pt x="582912" y="754641"/>
                  <a:pt x="1626503" y="14997"/>
                </a:cubicBezTo>
                <a:close/>
              </a:path>
            </a:pathLst>
          </a:custGeom>
          <a:solidFill>
            <a:schemeClr val="bg2">
              <a:tint val="95000"/>
              <a:satMod val="1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Meiryo"/>
            </a:endParaRPr>
          </a:p>
        </p:txBody>
      </p:sp>
      <p:sp>
        <p:nvSpPr>
          <p:cNvPr id="125" name="Freeform: Shape 124">
            <a:extLst>
              <a:ext uri="{FF2B5EF4-FFF2-40B4-BE49-F238E27FC236}">
                <a16:creationId xmlns:a16="http://schemas.microsoft.com/office/drawing/2014/main" id="{829A1E2C-5AC8-40FC-99E9-832069D39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97013" y="0"/>
            <a:ext cx="2529723" cy="6858000"/>
          </a:xfrm>
          <a:custGeom>
            <a:avLst/>
            <a:gdLst>
              <a:gd name="connsiteX0" fmla="*/ 1258269 w 2529723"/>
              <a:gd name="connsiteY0" fmla="*/ 0 h 6858000"/>
              <a:gd name="connsiteX1" fmla="*/ 1275627 w 2529723"/>
              <a:gd name="connsiteY1" fmla="*/ 0 h 6858000"/>
              <a:gd name="connsiteX2" fmla="*/ 1302560 w 2529723"/>
              <a:gd name="connsiteY2" fmla="*/ 24338 h 6858000"/>
              <a:gd name="connsiteX3" fmla="*/ 2522825 w 2529723"/>
              <a:gd name="connsiteY3" fmla="*/ 3678515 h 6858000"/>
              <a:gd name="connsiteX4" fmla="*/ 557500 w 2529723"/>
              <a:gd name="connsiteY4" fmla="*/ 6451411 h 6858000"/>
              <a:gd name="connsiteX5" fmla="*/ 32482 w 2529723"/>
              <a:gd name="connsiteY5" fmla="*/ 6849373 h 6858000"/>
              <a:gd name="connsiteX6" fmla="*/ 19531 w 2529723"/>
              <a:gd name="connsiteY6" fmla="*/ 6858000 h 6858000"/>
              <a:gd name="connsiteX7" fmla="*/ 0 w 2529723"/>
              <a:gd name="connsiteY7" fmla="*/ 6858000 h 6858000"/>
              <a:gd name="connsiteX8" fmla="*/ 14202 w 2529723"/>
              <a:gd name="connsiteY8" fmla="*/ 6848540 h 6858000"/>
              <a:gd name="connsiteX9" fmla="*/ 539221 w 2529723"/>
              <a:gd name="connsiteY9" fmla="*/ 6450578 h 6858000"/>
              <a:gd name="connsiteX10" fmla="*/ 2504546 w 2529723"/>
              <a:gd name="connsiteY10" fmla="*/ 3677682 h 6858000"/>
              <a:gd name="connsiteX11" fmla="*/ 1284280 w 2529723"/>
              <a:gd name="connsiteY11" fmla="*/ 235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723" h="6858000">
                <a:moveTo>
                  <a:pt x="1258269" y="0"/>
                </a:moveTo>
                <a:lnTo>
                  <a:pt x="1275627" y="0"/>
                </a:lnTo>
                <a:lnTo>
                  <a:pt x="1302560" y="24338"/>
                </a:lnTo>
                <a:cubicBezTo>
                  <a:pt x="2156831" y="855667"/>
                  <a:pt x="2590622" y="2191755"/>
                  <a:pt x="2522825" y="3678515"/>
                </a:cubicBezTo>
                <a:cubicBezTo>
                  <a:pt x="2459072" y="5076606"/>
                  <a:pt x="1519830" y="5692656"/>
                  <a:pt x="557500" y="6451411"/>
                </a:cubicBezTo>
                <a:cubicBezTo>
                  <a:pt x="382255" y="6589587"/>
                  <a:pt x="208689" y="6724853"/>
                  <a:pt x="32482" y="6849373"/>
                </a:cubicBezTo>
                <a:lnTo>
                  <a:pt x="19531" y="6858000"/>
                </a:lnTo>
                <a:lnTo>
                  <a:pt x="0" y="6858000"/>
                </a:lnTo>
                <a:lnTo>
                  <a:pt x="14202" y="6848540"/>
                </a:lnTo>
                <a:cubicBezTo>
                  <a:pt x="190409" y="6724020"/>
                  <a:pt x="363976" y="6588754"/>
                  <a:pt x="539221" y="6450578"/>
                </a:cubicBezTo>
                <a:cubicBezTo>
                  <a:pt x="1501550" y="5691822"/>
                  <a:pt x="2440792" y="5075773"/>
                  <a:pt x="2504546" y="3677682"/>
                </a:cubicBezTo>
                <a:cubicBezTo>
                  <a:pt x="2572343" y="2190921"/>
                  <a:pt x="2138551" y="854834"/>
                  <a:pt x="1284280" y="23504"/>
                </a:cubicBezTo>
                <a:close/>
              </a:path>
            </a:pathLst>
          </a:custGeom>
          <a:solidFill>
            <a:srgbClr val="FFFFFF">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114" name="TextBox 113">
            <a:extLst>
              <a:ext uri="{FF2B5EF4-FFF2-40B4-BE49-F238E27FC236}">
                <a16:creationId xmlns:a16="http://schemas.microsoft.com/office/drawing/2014/main" id="{0DC14B39-7CC5-5759-18E2-BBDEB341A0D0}"/>
              </a:ext>
            </a:extLst>
          </p:cNvPr>
          <p:cNvSpPr txBox="1"/>
          <p:nvPr/>
        </p:nvSpPr>
        <p:spPr>
          <a:xfrm>
            <a:off x="6542203" y="0"/>
            <a:ext cx="6533467" cy="7843101"/>
          </a:xfrm>
          <a:prstGeom prst="rect">
            <a:avLst/>
          </a:prstGeom>
        </p:spPr>
        <p:txBody>
          <a:bodyPr vert="horz" lIns="91440" tIns="45720" rIns="91440" bIns="45720" rtlCol="0">
            <a:noAutofit/>
          </a:bodyPr>
          <a:lstStyle/>
          <a:p>
            <a:pPr indent="-228600" algn="just">
              <a:spcBef>
                <a:spcPts val="0"/>
              </a:spcBef>
              <a:spcAft>
                <a:spcPts val="600"/>
              </a:spcAft>
              <a:buFont typeface="Arial" panose="020B0604020202020204" pitchFamily="34" charset="0"/>
              <a:buChar char="•"/>
            </a:pPr>
            <a:r>
              <a:rPr lang="en-US" sz="1600" dirty="0">
                <a:effectLst/>
                <a:latin typeface="Times New Roman" panose="02020603050405020304" pitchFamily="18" charset="0"/>
                <a:cs typeface="Times New Roman" panose="02020603050405020304" pitchFamily="18" charset="0"/>
              </a:rPr>
              <a:t>Reasons why this group finds Conrad Hotel appealing The leading consumer group of Conrad Hotel, finds it appealing for several reasons:</a:t>
            </a:r>
          </a:p>
          <a:p>
            <a:pPr indent="-228600" algn="just">
              <a:spcBef>
                <a:spcPts val="0"/>
              </a:spcBef>
              <a:spcAft>
                <a:spcPts val="600"/>
              </a:spcAft>
              <a:buFont typeface="Arial" panose="020B0604020202020204" pitchFamily="34" charset="0"/>
              <a:buChar char="•"/>
            </a:pPr>
            <a:r>
              <a:rPr lang="en-GB" sz="1600" b="1" kern="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Luxury Travelers</a:t>
            </a:r>
            <a:r>
              <a:rPr lang="en-GB" sz="1600" kern="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According to  Journal of Travel Research, luxury hotels like Conrad are highly sought by leisure and business travellers. Conrad's emphasis on luxury and customized service perfectly aligns with the preferences of this demographic.  (</a:t>
            </a:r>
            <a:r>
              <a:rPr lang="en-GB" sz="1600" dirty="0" err="1">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Heinonen</a:t>
            </a:r>
            <a:r>
              <a:rPr lang="en-GB" sz="16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 2023). </a:t>
            </a:r>
            <a:endParaRPr lang="en-GB" sz="1600" kern="100" dirty="0">
              <a:solidFill>
                <a:srgbClr val="0E101A"/>
              </a:solidFill>
              <a:effectLst/>
              <a:latin typeface="Times New Roman" panose="02020603050405020304" pitchFamily="18" charset="0"/>
              <a:ea typeface="Calibri" panose="020F0502020204030204" pitchFamily="34" charset="0"/>
              <a:cs typeface="Times New Roman" panose="02020603050405020304" pitchFamily="18" charset="0"/>
            </a:endParaRPr>
          </a:p>
          <a:p>
            <a:pPr marL="742950" lvl="1" indent="-285750" algn="just">
              <a:spcAft>
                <a:spcPts val="800"/>
              </a:spcAft>
              <a:buSzPts val="1000"/>
              <a:buFont typeface="Courier New" panose="02070309020205020404" pitchFamily="49" charset="0"/>
              <a:buChar char="o"/>
              <a:tabLst>
                <a:tab pos="914400" algn="l"/>
              </a:tabLst>
            </a:pPr>
            <a:r>
              <a:rPr lang="en-GB" sz="1600" b="1" kern="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Personalized experiences</a:t>
            </a:r>
            <a:r>
              <a:rPr lang="en-GB" sz="1600" kern="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Travellers who desire personalized experiences are attracted to hotels offering indulgence.  </a:t>
            </a:r>
            <a:endParaRPr lang="en-GB" sz="1600" kern="100" dirty="0">
              <a:solidFill>
                <a:srgbClr val="0E101A"/>
              </a:solidFill>
              <a:latin typeface="Times New Roman" panose="02020603050405020304" pitchFamily="18" charset="0"/>
              <a:ea typeface="Times New Roman" panose="02020603050405020304" pitchFamily="18" charset="0"/>
              <a:cs typeface="Times New Roman" panose="02020603050405020304" pitchFamily="18" charset="0"/>
            </a:endParaRPr>
          </a:p>
          <a:p>
            <a:pPr marL="742950" lvl="1" indent="-285750" algn="just">
              <a:spcAft>
                <a:spcPts val="800"/>
              </a:spcAft>
              <a:buSzPts val="1000"/>
              <a:buFont typeface="Courier New" panose="02070309020205020404" pitchFamily="49" charset="0"/>
              <a:buChar char="o"/>
              <a:tabLst>
                <a:tab pos="914400" algn="l"/>
              </a:tabLst>
            </a:pPr>
            <a:r>
              <a:rPr lang="en-GB" sz="1600" b="1" kern="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Brand Loyalty</a:t>
            </a:r>
            <a:r>
              <a:rPr lang="en-GB" sz="1600" kern="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The presence of loyalty programs such as Hilton Honors may also contribute to the appeal of Conrad Hotels among travellers.</a:t>
            </a:r>
          </a:p>
          <a:p>
            <a:pPr marL="628650" lvl="1" indent="-171450" algn="just">
              <a:spcAft>
                <a:spcPts val="800"/>
              </a:spcAft>
              <a:buSzPts val="1000"/>
              <a:buFont typeface="Arial" panose="020B0604020202020204" pitchFamily="34" charset="0"/>
              <a:buChar char="•"/>
              <a:tabLst>
                <a:tab pos="914400" algn="l"/>
              </a:tabLst>
            </a:pPr>
            <a:r>
              <a:rPr lang="en-GB" sz="1600" b="1" kern="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Positive Brand Reputation</a:t>
            </a:r>
            <a:r>
              <a:rPr lang="en-GB" sz="1600" kern="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positive and robust word-of-mouth recommendations and reviews further enhance the desirability of Conrad Hotels. Online platforms like Trustpilot and Trip Advisor can provide insights into customer satisfaction levels. Conrad Hotels' exceptional services and attention to detail make it an ideal choice for discerning travellers (</a:t>
            </a:r>
            <a:r>
              <a:rPr lang="en-GB" sz="16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Conrad London St James, 2023, Review) </a:t>
            </a:r>
          </a:p>
          <a:p>
            <a:pPr marL="628650" lvl="1" indent="-171450" algn="just">
              <a:spcAft>
                <a:spcPts val="800"/>
              </a:spcAft>
              <a:buSzPts val="1000"/>
              <a:buFont typeface="Arial" panose="020B0604020202020204" pitchFamily="34" charset="0"/>
              <a:buChar char="•"/>
              <a:tabLst>
                <a:tab pos="914400" algn="l"/>
              </a:tabLst>
            </a:pPr>
            <a:r>
              <a:rPr lang="en-GB" sz="1600" dirty="0">
                <a:solidFill>
                  <a:srgbClr val="333333"/>
                </a:solidFill>
                <a:effectLst/>
                <a:latin typeface="Times New Roman" panose="02020603050405020304" pitchFamily="18" charset="0"/>
                <a:ea typeface="Calibri" panose="020F0502020204030204" pitchFamily="34" charset="0"/>
                <a:cs typeface="Times New Roman" panose="02020603050405020304" pitchFamily="18" charset="0"/>
              </a:rPr>
              <a:t>Guests choose Conrad because of their services, attention to detail and unforgettable stay experience.</a:t>
            </a:r>
          </a:p>
          <a:p>
            <a:pPr marL="628650" lvl="1" indent="-171450" algn="just">
              <a:spcAft>
                <a:spcPts val="800"/>
              </a:spcAft>
              <a:buSzPts val="1000"/>
              <a:buFont typeface="Arial" panose="020B0604020202020204" pitchFamily="34" charset="0"/>
              <a:buChar char="•"/>
              <a:tabLst>
                <a:tab pos="914400" algn="l"/>
              </a:tabLst>
            </a:pPr>
            <a:r>
              <a:rPr lang="en-GB" sz="1600" dirty="0">
                <a:solidFill>
                  <a:srgbClr val="0E101A"/>
                </a:solidFill>
                <a:effectLst/>
                <a:latin typeface="Times New Roman" panose="02020603050405020304" pitchFamily="18" charset="0"/>
                <a:cs typeface="Times New Roman" panose="02020603050405020304" pitchFamily="18" charset="0"/>
              </a:rPr>
              <a:t> </a:t>
            </a:r>
            <a:r>
              <a:rPr lang="en-GB" sz="1600" b="1" dirty="0">
                <a:solidFill>
                  <a:srgbClr val="0E101A"/>
                </a:solidFill>
                <a:effectLst/>
                <a:latin typeface="Times New Roman" panose="02020603050405020304" pitchFamily="18" charset="0"/>
                <a:cs typeface="Times New Roman" panose="02020603050405020304" pitchFamily="18" charset="0"/>
              </a:rPr>
              <a:t>Strategic Location:</a:t>
            </a:r>
            <a:r>
              <a:rPr lang="en-GB" sz="1600" dirty="0">
                <a:solidFill>
                  <a:srgbClr val="0E101A"/>
                </a:solidFill>
                <a:effectLst/>
                <a:latin typeface="Times New Roman" panose="02020603050405020304" pitchFamily="18" charset="0"/>
                <a:cs typeface="Times New Roman" panose="02020603050405020304" pitchFamily="18" charset="0"/>
              </a:rPr>
              <a:t> positioned in popular destinations that offer convenient access to business hubs, shopping centres, tourist attractions and transportation facilities. </a:t>
            </a:r>
            <a:r>
              <a:rPr lang="en-GB" sz="1600" b="0" i="0" dirty="0">
                <a:solidFill>
                  <a:srgbClr val="000000"/>
                </a:solidFill>
                <a:effectLst/>
                <a:latin typeface="Arial" panose="020B0604020202020204" pitchFamily="34" charset="0"/>
                <a:cs typeface="Arial" panose="020B0604020202020204" pitchFamily="34" charset="0"/>
              </a:rPr>
              <a:t> (Miller, 2023). </a:t>
            </a:r>
            <a:endParaRPr lang="en-GB" sz="1600" dirty="0">
              <a:solidFill>
                <a:srgbClr val="0E101A"/>
              </a:solidFill>
              <a:effectLst/>
              <a:latin typeface="Times New Roman" panose="02020603050405020304" pitchFamily="18" charset="0"/>
              <a:cs typeface="Times New Roman" panose="02020603050405020304" pitchFamily="18" charset="0"/>
            </a:endParaRPr>
          </a:p>
          <a:p>
            <a:pPr lvl="1" algn="just">
              <a:spcAft>
                <a:spcPts val="800"/>
              </a:spcAft>
              <a:buSzPts val="1000"/>
              <a:tabLst>
                <a:tab pos="914400" algn="l"/>
              </a:tabLst>
            </a:pPr>
            <a:r>
              <a:rPr lang="en-US" sz="1600" dirty="0">
                <a:effectLst/>
                <a:latin typeface="Times New Roman" panose="02020603050405020304" pitchFamily="18" charset="0"/>
                <a:cs typeface="Times New Roman" panose="02020603050405020304" pitchFamily="18" charset="0"/>
              </a:rPr>
              <a:t>These factors combined make Conrad Hotel a preferred </a:t>
            </a:r>
            <a:r>
              <a:rPr lang="en-GB" sz="1600" kern="0" dirty="0">
                <a:solidFill>
                  <a:srgbClr val="0E101A"/>
                </a:solidFill>
                <a:latin typeface="Times New Roman" panose="02020603050405020304" pitchFamily="18" charset="0"/>
                <a:cs typeface="Times New Roman" panose="02020603050405020304" pitchFamily="18" charset="0"/>
              </a:rPr>
              <a:t>choice for</a:t>
            </a:r>
            <a:r>
              <a:rPr lang="en-GB" sz="1600" kern="0" dirty="0">
                <a:solidFill>
                  <a:srgbClr val="0E101A"/>
                </a:solidFill>
                <a:effectLst/>
                <a:latin typeface="Times New Roman" panose="02020603050405020304" pitchFamily="18" charset="0"/>
                <a:ea typeface="Times New Roman" panose="02020603050405020304" pitchFamily="18" charset="0"/>
                <a:cs typeface="Times New Roman" panose="02020603050405020304" pitchFamily="18" charset="0"/>
              </a:rPr>
              <a:t> exceptional services and attention to detail make it an ideal choice for discerning travellers and seeking </a:t>
            </a:r>
            <a:r>
              <a:rPr lang="en-US" sz="1600" dirty="0">
                <a:effectLst/>
                <a:latin typeface="Times New Roman" panose="02020603050405020304" pitchFamily="18" charset="0"/>
                <a:cs typeface="Times New Roman" panose="02020603050405020304" pitchFamily="18" charset="0"/>
              </a:rPr>
              <a:t> a premium hospitality experience.</a:t>
            </a:r>
          </a:p>
        </p:txBody>
      </p:sp>
      <p:sp>
        <p:nvSpPr>
          <p:cNvPr id="4" name="TextBox 3">
            <a:extLst>
              <a:ext uri="{FF2B5EF4-FFF2-40B4-BE49-F238E27FC236}">
                <a16:creationId xmlns:a16="http://schemas.microsoft.com/office/drawing/2014/main" id="{0AC51C5D-A6CA-E21C-4573-04C5425D2E2D}"/>
              </a:ext>
            </a:extLst>
          </p:cNvPr>
          <p:cNvSpPr txBox="1"/>
          <p:nvPr/>
        </p:nvSpPr>
        <p:spPr>
          <a:xfrm>
            <a:off x="452583" y="0"/>
            <a:ext cx="5811974" cy="369332"/>
          </a:xfrm>
          <a:prstGeom prst="rect">
            <a:avLst/>
          </a:prstGeom>
          <a:noFill/>
        </p:spPr>
        <p:txBody>
          <a:bodyPr wrap="square">
            <a:spAutoFit/>
          </a:bodyPr>
          <a:lstStyle/>
          <a:p>
            <a:r>
              <a:rPr lang="en-GB" sz="1800" b="1" dirty="0">
                <a:effectLst/>
                <a:latin typeface="Times New Roman" panose="02020603050405020304" pitchFamily="18" charset="0"/>
                <a:ea typeface="Times New Roman" panose="02020603050405020304" pitchFamily="18" charset="0"/>
              </a:rPr>
              <a:t>Why They Choose to Stay in  Conrad Hotel</a:t>
            </a:r>
          </a:p>
        </p:txBody>
      </p:sp>
      <p:sp>
        <p:nvSpPr>
          <p:cNvPr id="6" name="TextBox 5">
            <a:extLst>
              <a:ext uri="{FF2B5EF4-FFF2-40B4-BE49-F238E27FC236}">
                <a16:creationId xmlns:a16="http://schemas.microsoft.com/office/drawing/2014/main" id="{5CEF1476-F816-AA5A-1DEE-23EFC38228D5}"/>
              </a:ext>
            </a:extLst>
          </p:cNvPr>
          <p:cNvSpPr txBox="1"/>
          <p:nvPr/>
        </p:nvSpPr>
        <p:spPr>
          <a:xfrm rot="10800000" flipV="1">
            <a:off x="-73871" y="5852050"/>
            <a:ext cx="6413578" cy="646331"/>
          </a:xfrm>
          <a:prstGeom prst="rect">
            <a:avLst/>
          </a:prstGeom>
          <a:noFill/>
        </p:spPr>
        <p:txBody>
          <a:bodyPr wrap="square">
            <a:spAutoFit/>
          </a:bodyPr>
          <a:lstStyle/>
          <a:p>
            <a:r>
              <a:rPr lang="en-GB" sz="18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rPr>
              <a:t>(News Releases, 2023) ,Hilton to Debut Luxury Conrad Hotel and Resorts Brand in Riyadh</a:t>
            </a:r>
            <a:endParaRPr lang="en-GB" dirty="0">
              <a:highlight>
                <a:srgbClr val="C0C0C0"/>
              </a:highlight>
            </a:endParaRPr>
          </a:p>
        </p:txBody>
      </p:sp>
    </p:spTree>
    <p:extLst>
      <p:ext uri="{BB962C8B-B14F-4D97-AF65-F5344CB8AC3E}">
        <p14:creationId xmlns:p14="http://schemas.microsoft.com/office/powerpoint/2010/main" val="9078961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Dining Area at the Pem Restaurant">
            <a:extLst>
              <a:ext uri="{FF2B5EF4-FFF2-40B4-BE49-F238E27FC236}">
                <a16:creationId xmlns:a16="http://schemas.microsoft.com/office/drawing/2014/main" id="{91A58DA5-A7CA-A337-47DB-A3E01D7BD72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82255" y="0"/>
            <a:ext cx="13374255" cy="7523018"/>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A3941DD6-CBFA-F464-DB5C-B34218A8E7F5}"/>
              </a:ext>
            </a:extLst>
          </p:cNvPr>
          <p:cNvSpPr txBox="1"/>
          <p:nvPr/>
        </p:nvSpPr>
        <p:spPr>
          <a:xfrm>
            <a:off x="-766618" y="554182"/>
            <a:ext cx="9208655" cy="1754326"/>
          </a:xfrm>
          <a:prstGeom prst="rect">
            <a:avLst/>
          </a:prstGeom>
          <a:noFill/>
        </p:spPr>
        <p:txBody>
          <a:bodyPr wrap="square">
            <a:spAutoFit/>
          </a:bodyPr>
          <a:lstStyle/>
          <a:p>
            <a:r>
              <a:rPr lang="en-GB" sz="1800" b="1" dirty="0">
                <a:solidFill>
                  <a:srgbClr val="000000"/>
                </a:solidFill>
                <a:effectLst/>
                <a:highlight>
                  <a:srgbClr val="C0C0C0"/>
                </a:highlight>
                <a:latin typeface="Times New Roman" panose="02020603050405020304" pitchFamily="18" charset="0"/>
                <a:ea typeface="Times New Roman" panose="02020603050405020304" pitchFamily="18" charset="0"/>
              </a:rPr>
              <a:t>The quality of guest services and facilities plays a role in determining the success of a hotel. In the hospitality industry, these services and facilities encompass a range of offerings designed to meet and surpass guests' expectations. Conrad Hotel prides itself on providing services and top-notch facilities to ensure its esteemed customers have a delightful experience.</a:t>
            </a:r>
            <a:endParaRPr lang="en-GB" sz="1800" b="1" dirty="0">
              <a:effectLst/>
              <a:highlight>
                <a:srgbClr val="C0C0C0"/>
              </a:highlight>
              <a:latin typeface="Times New Roman" panose="02020603050405020304" pitchFamily="18" charset="0"/>
              <a:ea typeface="Times New Roman" panose="02020603050405020304" pitchFamily="18" charset="0"/>
            </a:endParaRPr>
          </a:p>
          <a:p>
            <a:pPr>
              <a:spcAft>
                <a:spcPts val="1500"/>
              </a:spcAft>
            </a:pPr>
            <a:r>
              <a:rPr lang="en-GB" sz="1800" b="1" dirty="0">
                <a:effectLst/>
                <a:latin typeface="Times New Roman" panose="02020603050405020304" pitchFamily="18" charset="0"/>
                <a:ea typeface="Times New Roman" panose="02020603050405020304" pitchFamily="18" charset="0"/>
              </a:rPr>
              <a:t> </a:t>
            </a:r>
          </a:p>
        </p:txBody>
      </p:sp>
      <p:sp>
        <p:nvSpPr>
          <p:cNvPr id="5" name="TextBox 4">
            <a:extLst>
              <a:ext uri="{FF2B5EF4-FFF2-40B4-BE49-F238E27FC236}">
                <a16:creationId xmlns:a16="http://schemas.microsoft.com/office/drawing/2014/main" id="{73FD4543-3FCD-17B6-73E4-B51189D1F736}"/>
              </a:ext>
            </a:extLst>
          </p:cNvPr>
          <p:cNvSpPr txBox="1"/>
          <p:nvPr/>
        </p:nvSpPr>
        <p:spPr>
          <a:xfrm>
            <a:off x="3472873" y="6119152"/>
            <a:ext cx="6761018" cy="369332"/>
          </a:xfrm>
          <a:prstGeom prst="rect">
            <a:avLst/>
          </a:prstGeom>
          <a:noFill/>
        </p:spPr>
        <p:txBody>
          <a:bodyPr wrap="square">
            <a:spAutoFit/>
          </a:bodyPr>
          <a:lstStyle/>
          <a:p>
            <a:r>
              <a:rPr lang="en-GB" sz="1800" b="0" dirty="0">
                <a:solidFill>
                  <a:srgbClr val="000000"/>
                </a:solidFill>
                <a:effectLst/>
                <a:highlight>
                  <a:srgbClr val="C0C0C0"/>
                </a:highlight>
                <a:latin typeface="Arial" panose="020B0604020202020204" pitchFamily="34" charset="0"/>
                <a:ea typeface="Times New Roman" panose="02020603050405020304" pitchFamily="18" charset="0"/>
                <a:cs typeface="Arial" panose="020B0604020202020204" pitchFamily="34" charset="0"/>
              </a:rPr>
              <a:t>Conrad London St James (2023) Dining and Drinks </a:t>
            </a:r>
            <a:endParaRPr lang="en-GB" dirty="0">
              <a:highlight>
                <a:srgbClr val="C0C0C0"/>
              </a:highlight>
            </a:endParaRPr>
          </a:p>
        </p:txBody>
      </p:sp>
    </p:spTree>
    <p:extLst>
      <p:ext uri="{BB962C8B-B14F-4D97-AF65-F5344CB8AC3E}">
        <p14:creationId xmlns:p14="http://schemas.microsoft.com/office/powerpoint/2010/main" val="2489842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494CA19-CDD0-4424-C3B5-E125B70FD830}"/>
              </a:ext>
            </a:extLst>
          </p:cNvPr>
          <p:cNvSpPr txBox="1"/>
          <p:nvPr/>
        </p:nvSpPr>
        <p:spPr>
          <a:xfrm>
            <a:off x="8278801" y="697584"/>
            <a:ext cx="3840573" cy="3747436"/>
          </a:xfrm>
          <a:prstGeom prst="rect">
            <a:avLst/>
          </a:prstGeom>
          <a:noFill/>
        </p:spPr>
        <p:txBody>
          <a:bodyPr wrap="square">
            <a:spAutoFit/>
          </a:bodyPr>
          <a:lstStyle/>
          <a:p>
            <a:pPr>
              <a:lnSpc>
                <a:spcPct val="150000"/>
              </a:lnSpc>
            </a:pPr>
            <a:r>
              <a:rPr lang="en-GB" sz="1600" b="1" dirty="0"/>
              <a:t>Conrad Hotel provides a variety of services to its guests. The customer base mainly consists of individuals travelling for business and leisure purposes. These guests value high-quality experiences and luxurious amenities. At Conrad Hotel, guests can benefit from guest services such as …. The hotel staff ensures that every guest has an unforgettable stay.  (</a:t>
            </a:r>
            <a:r>
              <a:rPr lang="en-GB" sz="1600" b="1" dirty="0">
                <a:solidFill>
                  <a:srgbClr val="333333"/>
                </a:solidFill>
                <a:effectLst/>
                <a:latin typeface="avenir-regular-class"/>
                <a:ea typeface="Calibri" panose="020F0502020204030204" pitchFamily="34" charset="0"/>
                <a:cs typeface="Times New Roman" panose="02020603050405020304" pitchFamily="18" charset="0"/>
              </a:rPr>
              <a:t>Conrad London St James, 2023, Amenities ) </a:t>
            </a:r>
            <a:endParaRPr lang="en-GB" sz="1600" b="1" dirty="0"/>
          </a:p>
        </p:txBody>
      </p:sp>
      <p:pic>
        <p:nvPicPr>
          <p:cNvPr id="1026" name="Picture 2" descr="Executive Lounge with tables and chairs">
            <a:extLst>
              <a:ext uri="{FF2B5EF4-FFF2-40B4-BE49-F238E27FC236}">
                <a16:creationId xmlns:a16="http://schemas.microsoft.com/office/drawing/2014/main" id="{19DE4A9C-2C04-6928-C411-5128CDB236E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67024" y="-267304"/>
            <a:ext cx="10023763" cy="739260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90CB4DF2-22E6-E08B-1E72-C0481F4FE392}"/>
              </a:ext>
            </a:extLst>
          </p:cNvPr>
          <p:cNvSpPr txBox="1"/>
          <p:nvPr/>
        </p:nvSpPr>
        <p:spPr>
          <a:xfrm>
            <a:off x="-1052945" y="221735"/>
            <a:ext cx="10023763" cy="369332"/>
          </a:xfrm>
          <a:prstGeom prst="rect">
            <a:avLst/>
          </a:prstGeom>
          <a:noFill/>
        </p:spPr>
        <p:txBody>
          <a:bodyPr wrap="square">
            <a:spAutoFit/>
          </a:bodyPr>
          <a:lstStyle/>
          <a:p>
            <a:r>
              <a:rPr lang="en-GB" b="1" dirty="0">
                <a:solidFill>
                  <a:schemeClr val="accent3">
                    <a:lumMod val="60000"/>
                    <a:lumOff val="40000"/>
                  </a:schemeClr>
                </a:solidFill>
                <a:effectLst/>
                <a:latin typeface="Algerian" panose="04020705040A02060702" pitchFamily="82" charset="0"/>
              </a:rPr>
              <a:t>Guest Services offered and Customer Base of Conrad hotel</a:t>
            </a:r>
            <a:endParaRPr lang="en-GB" dirty="0">
              <a:solidFill>
                <a:schemeClr val="accent3">
                  <a:lumMod val="60000"/>
                  <a:lumOff val="40000"/>
                </a:schemeClr>
              </a:solidFill>
            </a:endParaRPr>
          </a:p>
        </p:txBody>
      </p:sp>
      <p:sp>
        <p:nvSpPr>
          <p:cNvPr id="9" name="TextBox 8">
            <a:extLst>
              <a:ext uri="{FF2B5EF4-FFF2-40B4-BE49-F238E27FC236}">
                <a16:creationId xmlns:a16="http://schemas.microsoft.com/office/drawing/2014/main" id="{6E51EE29-9AEF-A465-DBD3-E4BE31418CE7}"/>
              </a:ext>
            </a:extLst>
          </p:cNvPr>
          <p:cNvSpPr txBox="1"/>
          <p:nvPr/>
        </p:nvSpPr>
        <p:spPr>
          <a:xfrm flipH="1">
            <a:off x="-1243373" y="5817013"/>
            <a:ext cx="4987636" cy="369332"/>
          </a:xfrm>
          <a:prstGeom prst="rect">
            <a:avLst/>
          </a:prstGeom>
          <a:noFill/>
        </p:spPr>
        <p:txBody>
          <a:bodyPr wrap="square">
            <a:spAutoFit/>
          </a:bodyPr>
          <a:lstStyle/>
          <a:p>
            <a:r>
              <a:rPr lang="en-GB" sz="1800" b="1"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rPr>
              <a:t>(Conrad London St James, </a:t>
            </a:r>
            <a:r>
              <a:rPr lang="en-GB" sz="18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rPr>
              <a:t>2023</a:t>
            </a:r>
            <a:r>
              <a:rPr lang="en-GB" sz="1800" b="1"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rPr>
              <a:t>) ,Executive Lounge</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dirty="0"/>
          </a:p>
        </p:txBody>
      </p:sp>
      <p:sp>
        <p:nvSpPr>
          <p:cNvPr id="4" name="TextBox 3">
            <a:extLst>
              <a:ext uri="{FF2B5EF4-FFF2-40B4-BE49-F238E27FC236}">
                <a16:creationId xmlns:a16="http://schemas.microsoft.com/office/drawing/2014/main" id="{77AAD5AF-5E29-DFEF-5B73-0270539EE12C}"/>
              </a:ext>
            </a:extLst>
          </p:cNvPr>
          <p:cNvSpPr txBox="1"/>
          <p:nvPr/>
        </p:nvSpPr>
        <p:spPr>
          <a:xfrm>
            <a:off x="-1411068" y="1688772"/>
            <a:ext cx="5410984" cy="646331"/>
          </a:xfrm>
          <a:prstGeom prst="rect">
            <a:avLst/>
          </a:prstGeom>
          <a:noFill/>
        </p:spPr>
        <p:txBody>
          <a:bodyPr wrap="square">
            <a:spAutoFit/>
          </a:bodyPr>
          <a:lstStyle/>
          <a:p>
            <a:pPr lvl="0">
              <a:lnSpc>
                <a:spcPct val="100000"/>
              </a:lnSpc>
              <a:defRPr b="1"/>
            </a:pPr>
            <a:r>
              <a:rPr lang="en-GB" b="1" dirty="0">
                <a:solidFill>
                  <a:schemeClr val="tx1">
                    <a:lumMod val="50000"/>
                    <a:lumOff val="50000"/>
                  </a:schemeClr>
                </a:solidFill>
                <a:highlight>
                  <a:srgbClr val="000000"/>
                </a:highlight>
              </a:rPr>
              <a:t>Mobile Check-Ins and Digital Keys:</a:t>
            </a:r>
            <a:r>
              <a:rPr lang="en-GB" dirty="0">
                <a:solidFill>
                  <a:schemeClr val="tx1">
                    <a:lumMod val="50000"/>
                    <a:lumOff val="50000"/>
                  </a:schemeClr>
                </a:solidFill>
                <a:highlight>
                  <a:srgbClr val="000000"/>
                </a:highlight>
              </a:rPr>
              <a:t> Use their mobile devices and receive room details via email or text </a:t>
            </a:r>
            <a:endParaRPr lang="en-US" dirty="0">
              <a:solidFill>
                <a:schemeClr val="tx1">
                  <a:lumMod val="50000"/>
                  <a:lumOff val="50000"/>
                </a:schemeClr>
              </a:solidFill>
              <a:highlight>
                <a:srgbClr val="000000"/>
              </a:highlight>
            </a:endParaRPr>
          </a:p>
        </p:txBody>
      </p:sp>
      <p:sp>
        <p:nvSpPr>
          <p:cNvPr id="6" name="TextBox 5">
            <a:extLst>
              <a:ext uri="{FF2B5EF4-FFF2-40B4-BE49-F238E27FC236}">
                <a16:creationId xmlns:a16="http://schemas.microsoft.com/office/drawing/2014/main" id="{E6B50C41-7C28-1501-C1E4-90168AD50DB2}"/>
              </a:ext>
            </a:extLst>
          </p:cNvPr>
          <p:cNvSpPr txBox="1"/>
          <p:nvPr/>
        </p:nvSpPr>
        <p:spPr>
          <a:xfrm flipH="1">
            <a:off x="3044858" y="568050"/>
            <a:ext cx="5233943" cy="923330"/>
          </a:xfrm>
          <a:prstGeom prst="rect">
            <a:avLst/>
          </a:prstGeom>
          <a:noFill/>
        </p:spPr>
        <p:txBody>
          <a:bodyPr wrap="square">
            <a:spAutoFit/>
          </a:bodyPr>
          <a:lstStyle/>
          <a:p>
            <a:pPr lvl="0">
              <a:lnSpc>
                <a:spcPct val="100000"/>
              </a:lnSpc>
              <a:defRPr b="1"/>
            </a:pPr>
            <a:r>
              <a:rPr lang="en-GB" b="1" dirty="0">
                <a:solidFill>
                  <a:schemeClr val="tx1">
                    <a:lumMod val="50000"/>
                    <a:lumOff val="50000"/>
                  </a:schemeClr>
                </a:solidFill>
                <a:highlight>
                  <a:srgbClr val="000000"/>
                </a:highlight>
              </a:rPr>
              <a:t>Luxurious Room Amenities</a:t>
            </a:r>
            <a:r>
              <a:rPr lang="en-GB" dirty="0">
                <a:solidFill>
                  <a:schemeClr val="tx1">
                    <a:lumMod val="50000"/>
                    <a:lumOff val="50000"/>
                  </a:schemeClr>
                </a:solidFill>
                <a:highlight>
                  <a:srgbClr val="000000"/>
                </a:highlight>
              </a:rPr>
              <a:t>: with high quality furnished, luxurious bed modern amenities to ensure guest comfort</a:t>
            </a:r>
            <a:endParaRPr lang="en-US" dirty="0">
              <a:solidFill>
                <a:schemeClr val="tx1">
                  <a:lumMod val="50000"/>
                  <a:lumOff val="50000"/>
                </a:schemeClr>
              </a:solidFill>
              <a:highlight>
                <a:srgbClr val="000000"/>
              </a:highlight>
            </a:endParaRPr>
          </a:p>
        </p:txBody>
      </p:sp>
      <p:sp>
        <p:nvSpPr>
          <p:cNvPr id="10" name="TextBox 9">
            <a:extLst>
              <a:ext uri="{FF2B5EF4-FFF2-40B4-BE49-F238E27FC236}">
                <a16:creationId xmlns:a16="http://schemas.microsoft.com/office/drawing/2014/main" id="{F4708DF1-FDE2-2761-424D-19FFA5A6015D}"/>
              </a:ext>
            </a:extLst>
          </p:cNvPr>
          <p:cNvSpPr txBox="1"/>
          <p:nvPr/>
        </p:nvSpPr>
        <p:spPr>
          <a:xfrm>
            <a:off x="854923" y="3272275"/>
            <a:ext cx="2670701" cy="923330"/>
          </a:xfrm>
          <a:prstGeom prst="rect">
            <a:avLst/>
          </a:prstGeom>
          <a:noFill/>
        </p:spPr>
        <p:txBody>
          <a:bodyPr wrap="square">
            <a:spAutoFit/>
          </a:bodyPr>
          <a:lstStyle/>
          <a:p>
            <a:pPr lvl="0">
              <a:lnSpc>
                <a:spcPct val="100000"/>
              </a:lnSpc>
              <a:defRPr b="1"/>
            </a:pPr>
            <a:r>
              <a:rPr lang="en-GB" b="1" dirty="0">
                <a:solidFill>
                  <a:schemeClr val="tx1">
                    <a:lumMod val="50000"/>
                    <a:lumOff val="50000"/>
                  </a:schemeClr>
                </a:solidFill>
                <a:highlight>
                  <a:srgbClr val="000000"/>
                </a:highlight>
              </a:rPr>
              <a:t>24-Hour,Front desk assistance, Room Service: amenities at any time</a:t>
            </a:r>
            <a:endParaRPr lang="en-US" dirty="0">
              <a:solidFill>
                <a:schemeClr val="tx1">
                  <a:lumMod val="50000"/>
                  <a:lumOff val="50000"/>
                </a:schemeClr>
              </a:solidFill>
              <a:highlight>
                <a:srgbClr val="000000"/>
              </a:highlight>
            </a:endParaRPr>
          </a:p>
        </p:txBody>
      </p:sp>
      <p:sp>
        <p:nvSpPr>
          <p:cNvPr id="12" name="TextBox 11">
            <a:extLst>
              <a:ext uri="{FF2B5EF4-FFF2-40B4-BE49-F238E27FC236}">
                <a16:creationId xmlns:a16="http://schemas.microsoft.com/office/drawing/2014/main" id="{A116D633-785C-2F42-D9D4-9503820E80D1}"/>
              </a:ext>
            </a:extLst>
          </p:cNvPr>
          <p:cNvSpPr txBox="1"/>
          <p:nvPr/>
        </p:nvSpPr>
        <p:spPr>
          <a:xfrm>
            <a:off x="4126639" y="3931195"/>
            <a:ext cx="2834329" cy="369332"/>
          </a:xfrm>
          <a:prstGeom prst="rect">
            <a:avLst/>
          </a:prstGeom>
          <a:noFill/>
        </p:spPr>
        <p:txBody>
          <a:bodyPr wrap="square">
            <a:spAutoFit/>
          </a:bodyPr>
          <a:lstStyle/>
          <a:p>
            <a:pPr lvl="0"/>
            <a:r>
              <a:rPr lang="en-GB" b="1" dirty="0">
                <a:solidFill>
                  <a:schemeClr val="tx1">
                    <a:lumMod val="50000"/>
                    <a:lumOff val="50000"/>
                  </a:schemeClr>
                </a:solidFill>
                <a:highlight>
                  <a:srgbClr val="000000"/>
                </a:highlight>
              </a:rPr>
              <a:t>Elegant Dining Options</a:t>
            </a:r>
            <a:endParaRPr lang="en-GB" dirty="0">
              <a:solidFill>
                <a:schemeClr val="tx1">
                  <a:lumMod val="50000"/>
                  <a:lumOff val="50000"/>
                </a:schemeClr>
              </a:solidFill>
              <a:highlight>
                <a:srgbClr val="000000"/>
              </a:highlight>
            </a:endParaRPr>
          </a:p>
        </p:txBody>
      </p:sp>
      <p:sp>
        <p:nvSpPr>
          <p:cNvPr id="14" name="TextBox 13">
            <a:extLst>
              <a:ext uri="{FF2B5EF4-FFF2-40B4-BE49-F238E27FC236}">
                <a16:creationId xmlns:a16="http://schemas.microsoft.com/office/drawing/2014/main" id="{34D7B998-6E36-F04D-9BDF-4168833AE019}"/>
              </a:ext>
            </a:extLst>
          </p:cNvPr>
          <p:cNvSpPr txBox="1"/>
          <p:nvPr/>
        </p:nvSpPr>
        <p:spPr>
          <a:xfrm>
            <a:off x="-1725104" y="4622220"/>
            <a:ext cx="3589372" cy="369332"/>
          </a:xfrm>
          <a:prstGeom prst="rect">
            <a:avLst/>
          </a:prstGeom>
          <a:noFill/>
        </p:spPr>
        <p:txBody>
          <a:bodyPr wrap="square">
            <a:spAutoFit/>
          </a:bodyPr>
          <a:lstStyle/>
          <a:p>
            <a:pPr lvl="0">
              <a:lnSpc>
                <a:spcPct val="100000"/>
              </a:lnSpc>
              <a:defRPr b="1"/>
            </a:pPr>
            <a:r>
              <a:rPr lang="en-GB" b="1" dirty="0">
                <a:solidFill>
                  <a:schemeClr val="tx1">
                    <a:lumMod val="50000"/>
                    <a:lumOff val="50000"/>
                  </a:schemeClr>
                </a:solidFill>
                <a:highlight>
                  <a:srgbClr val="000000"/>
                </a:highlight>
              </a:rPr>
              <a:t>Complimentary Wi-Fi</a:t>
            </a:r>
            <a:endParaRPr lang="en-US" dirty="0">
              <a:solidFill>
                <a:schemeClr val="tx1">
                  <a:lumMod val="50000"/>
                  <a:lumOff val="50000"/>
                </a:schemeClr>
              </a:solidFill>
              <a:highlight>
                <a:srgbClr val="000000"/>
              </a:highlight>
            </a:endParaRPr>
          </a:p>
        </p:txBody>
      </p:sp>
      <p:sp>
        <p:nvSpPr>
          <p:cNvPr id="16" name="TextBox 15">
            <a:extLst>
              <a:ext uri="{FF2B5EF4-FFF2-40B4-BE49-F238E27FC236}">
                <a16:creationId xmlns:a16="http://schemas.microsoft.com/office/drawing/2014/main" id="{28B9CFF3-C962-E560-B3C6-AF5DFB2B330C}"/>
              </a:ext>
            </a:extLst>
          </p:cNvPr>
          <p:cNvSpPr txBox="1"/>
          <p:nvPr/>
        </p:nvSpPr>
        <p:spPr>
          <a:xfrm>
            <a:off x="2256641" y="4893683"/>
            <a:ext cx="2975245" cy="923330"/>
          </a:xfrm>
          <a:prstGeom prst="rect">
            <a:avLst/>
          </a:prstGeom>
          <a:noFill/>
        </p:spPr>
        <p:txBody>
          <a:bodyPr wrap="square">
            <a:spAutoFit/>
          </a:bodyPr>
          <a:lstStyle/>
          <a:p>
            <a:pPr lvl="0">
              <a:lnSpc>
                <a:spcPct val="100000"/>
              </a:lnSpc>
              <a:defRPr b="1"/>
            </a:pPr>
            <a:r>
              <a:rPr lang="en-GB" b="1" dirty="0">
                <a:solidFill>
                  <a:schemeClr val="tx1">
                    <a:lumMod val="50000"/>
                    <a:lumOff val="50000"/>
                  </a:schemeClr>
                </a:solidFill>
                <a:highlight>
                  <a:srgbClr val="000000"/>
                </a:highlight>
              </a:rPr>
              <a:t>Well-equipped fitness Centres with class, Spa Service </a:t>
            </a:r>
            <a:endParaRPr lang="en-US" dirty="0">
              <a:solidFill>
                <a:schemeClr val="tx1">
                  <a:lumMod val="50000"/>
                  <a:lumOff val="50000"/>
                </a:schemeClr>
              </a:solidFill>
              <a:highlight>
                <a:srgbClr val="000000"/>
              </a:highlight>
            </a:endParaRPr>
          </a:p>
        </p:txBody>
      </p:sp>
      <p:sp>
        <p:nvSpPr>
          <p:cNvPr id="18" name="TextBox 17">
            <a:extLst>
              <a:ext uri="{FF2B5EF4-FFF2-40B4-BE49-F238E27FC236}">
                <a16:creationId xmlns:a16="http://schemas.microsoft.com/office/drawing/2014/main" id="{02219714-CF20-0599-105F-168A06EE1ABB}"/>
              </a:ext>
            </a:extLst>
          </p:cNvPr>
          <p:cNvSpPr txBox="1"/>
          <p:nvPr/>
        </p:nvSpPr>
        <p:spPr>
          <a:xfrm flipH="1">
            <a:off x="5674937" y="5181753"/>
            <a:ext cx="2603866" cy="646331"/>
          </a:xfrm>
          <a:prstGeom prst="rect">
            <a:avLst/>
          </a:prstGeom>
          <a:noFill/>
        </p:spPr>
        <p:txBody>
          <a:bodyPr wrap="square">
            <a:spAutoFit/>
          </a:bodyPr>
          <a:lstStyle/>
          <a:p>
            <a:pPr lvl="0">
              <a:lnSpc>
                <a:spcPct val="100000"/>
              </a:lnSpc>
              <a:defRPr b="1"/>
            </a:pPr>
            <a:r>
              <a:rPr lang="en-GB" b="1" dirty="0">
                <a:solidFill>
                  <a:schemeClr val="tx1">
                    <a:lumMod val="50000"/>
                    <a:lumOff val="50000"/>
                  </a:schemeClr>
                </a:solidFill>
                <a:highlight>
                  <a:srgbClr val="000000"/>
                </a:highlight>
              </a:rPr>
              <a:t>Business and Meeting Facilities</a:t>
            </a:r>
            <a:endParaRPr lang="en-US" dirty="0">
              <a:solidFill>
                <a:schemeClr val="tx1">
                  <a:lumMod val="50000"/>
                  <a:lumOff val="50000"/>
                </a:schemeClr>
              </a:solidFill>
              <a:highlight>
                <a:srgbClr val="000000"/>
              </a:highlight>
            </a:endParaRPr>
          </a:p>
        </p:txBody>
      </p:sp>
    </p:spTree>
    <p:extLst>
      <p:ext uri="{BB962C8B-B14F-4D97-AF65-F5344CB8AC3E}">
        <p14:creationId xmlns:p14="http://schemas.microsoft.com/office/powerpoint/2010/main" val="3726112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Building with blue windows">
            <a:extLst>
              <a:ext uri="{FF2B5EF4-FFF2-40B4-BE49-F238E27FC236}">
                <a16:creationId xmlns:a16="http://schemas.microsoft.com/office/drawing/2014/main" id="{A24EB185-35D7-7B38-1BCB-DC1AC5C3B9A0}"/>
              </a:ext>
            </a:extLst>
          </p:cNvPr>
          <p:cNvPicPr>
            <a:picLocks noChangeAspect="1"/>
          </p:cNvPicPr>
          <p:nvPr/>
        </p:nvPicPr>
        <p:blipFill rotWithShape="1">
          <a:blip r:embed="rId2"/>
          <a:srcRect l="22256" r="18410" b="-1"/>
          <a:stretch/>
        </p:blipFill>
        <p:spPr>
          <a:xfrm>
            <a:off x="20" y="10"/>
            <a:ext cx="6095980" cy="6857990"/>
          </a:xfrm>
          <a:prstGeom prst="rect">
            <a:avLst/>
          </a:prstGeom>
        </p:spPr>
      </p:pic>
      <p:grpSp>
        <p:nvGrpSpPr>
          <p:cNvPr id="9" name="Group 8">
            <a:extLst>
              <a:ext uri="{FF2B5EF4-FFF2-40B4-BE49-F238E27FC236}">
                <a16:creationId xmlns:a16="http://schemas.microsoft.com/office/drawing/2014/main" id="{5EFBDE31-BB3E-6CFC-23CD-B5976DA3843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3362" cy="6858000"/>
            <a:chOff x="12068638" y="0"/>
            <a:chExt cx="123362" cy="6858000"/>
          </a:xfrm>
        </p:grpSpPr>
        <p:sp>
          <p:nvSpPr>
            <p:cNvPr id="10" name="Rectangle 9">
              <a:extLst>
                <a:ext uri="{FF2B5EF4-FFF2-40B4-BE49-F238E27FC236}">
                  <a16:creationId xmlns:a16="http://schemas.microsoft.com/office/drawing/2014/main" id="{180A60EC-72BB-121F-556A-E2837FD99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0"/>
              <a:ext cx="123362" cy="6858000"/>
            </a:xfrm>
            <a:prstGeom prst="rect">
              <a:avLst/>
            </a:prstGeom>
            <a:gradFill>
              <a:gsLst>
                <a:gs pos="0">
                  <a:schemeClr val="accent2"/>
                </a:gs>
                <a:gs pos="100000">
                  <a:schemeClr val="accent5"/>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91A2FAE-D41C-FF5D-B0A0-7808248EDC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2068638" y="4139706"/>
              <a:ext cx="123362" cy="2718294"/>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TextBox 2">
            <a:extLst>
              <a:ext uri="{FF2B5EF4-FFF2-40B4-BE49-F238E27FC236}">
                <a16:creationId xmlns:a16="http://schemas.microsoft.com/office/drawing/2014/main" id="{74F526B4-CD35-EEF3-1BA2-1AA72FA42BA4}"/>
              </a:ext>
            </a:extLst>
          </p:cNvPr>
          <p:cNvSpPr txBox="1"/>
          <p:nvPr/>
        </p:nvSpPr>
        <p:spPr>
          <a:xfrm>
            <a:off x="6410036" y="2059709"/>
            <a:ext cx="4905662" cy="3921599"/>
          </a:xfrm>
          <a:prstGeom prst="rect">
            <a:avLst/>
          </a:prstGeom>
        </p:spPr>
        <p:txBody>
          <a:bodyPr vert="horz" lIns="91440" tIns="45720" rIns="91440" bIns="45720" rtlCol="0" anchor="t">
            <a:normAutofit fontScale="92500" lnSpcReduction="20000"/>
          </a:bodyPr>
          <a:lstStyle/>
          <a:p>
            <a:pPr>
              <a:lnSpc>
                <a:spcPct val="150000"/>
              </a:lnSpc>
              <a:spcAft>
                <a:spcPts val="600"/>
              </a:spcAft>
            </a:pPr>
            <a:r>
              <a:rPr lang="en-US" dirty="0">
                <a:latin typeface="Times New Roman" panose="02020603050405020304" pitchFamily="18" charset="0"/>
                <a:cs typeface="Times New Roman" panose="02020603050405020304" pitchFamily="18" charset="0"/>
              </a:rPr>
              <a:t>Conrad Hotel is a brand that strives to meet the expectations of both leisure and business travelers. Offering top-notch amenities and outstanding service, it ensures a one-of-a-kind experience. The hotel caters to guests who appreciate comfort, luxury and exceptional hospitality. It is particularly suitable for business travelers because of its conference facilities and convenient location. For those seeking relaxation, the Conrad Hotel offers spa services, various dining options and prime locations. By providing service, the hotel has built a loyal customer base.</a:t>
            </a:r>
          </a:p>
        </p:txBody>
      </p:sp>
      <p:sp>
        <p:nvSpPr>
          <p:cNvPr id="6" name="TextBox 5">
            <a:extLst>
              <a:ext uri="{FF2B5EF4-FFF2-40B4-BE49-F238E27FC236}">
                <a16:creationId xmlns:a16="http://schemas.microsoft.com/office/drawing/2014/main" id="{F61C3824-0058-AED5-CFCB-3BD4BFF34892}"/>
              </a:ext>
            </a:extLst>
          </p:cNvPr>
          <p:cNvSpPr txBox="1"/>
          <p:nvPr/>
        </p:nvSpPr>
        <p:spPr>
          <a:xfrm>
            <a:off x="6179128" y="480292"/>
            <a:ext cx="6012852" cy="338554"/>
          </a:xfrm>
          <a:prstGeom prst="rect">
            <a:avLst/>
          </a:prstGeom>
          <a:noFill/>
        </p:spPr>
        <p:txBody>
          <a:bodyPr wrap="square">
            <a:spAutoFit/>
          </a:bodyPr>
          <a:lstStyle/>
          <a:p>
            <a:r>
              <a:rPr lang="en-GB" sz="1600" b="1" dirty="0">
                <a:latin typeface="Algerian" panose="04020705040A02060702" pitchFamily="82" charset="0"/>
              </a:rPr>
              <a:t>Service expectations provided by Conrad Hotel brand</a:t>
            </a:r>
          </a:p>
        </p:txBody>
      </p:sp>
    </p:spTree>
    <p:extLst>
      <p:ext uri="{BB962C8B-B14F-4D97-AF65-F5344CB8AC3E}">
        <p14:creationId xmlns:p14="http://schemas.microsoft.com/office/powerpoint/2010/main" val="36818151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55">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Tray of food on a bed">
            <a:extLst>
              <a:ext uri="{FF2B5EF4-FFF2-40B4-BE49-F238E27FC236}">
                <a16:creationId xmlns:a16="http://schemas.microsoft.com/office/drawing/2014/main" id="{A954BCEF-CF07-EAF4-1104-2B8729934017}"/>
              </a:ext>
            </a:extLst>
          </p:cNvPr>
          <p:cNvPicPr>
            <a:picLocks noChangeAspect="1"/>
          </p:cNvPicPr>
          <p:nvPr/>
        </p:nvPicPr>
        <p:blipFill rotWithShape="1">
          <a:blip r:embed="rId2">
            <a:extLst>
              <a:ext uri="{28A0092B-C50C-407E-A947-70E740481C1C}">
                <a14:useLocalDpi xmlns:a14="http://schemas.microsoft.com/office/drawing/2010/main" val="0"/>
              </a:ext>
            </a:extLst>
          </a:blip>
          <a:srcRect t="5379" b="10367"/>
          <a:stretch/>
        </p:blipFill>
        <p:spPr>
          <a:xfrm>
            <a:off x="-1403926" y="-438592"/>
            <a:ext cx="9356436" cy="7296592"/>
          </a:xfrm>
          <a:prstGeom prst="rect">
            <a:avLst/>
          </a:prstGeom>
        </p:spPr>
      </p:pic>
      <p:graphicFrame>
        <p:nvGraphicFramePr>
          <p:cNvPr id="12" name="TextBox 6">
            <a:extLst>
              <a:ext uri="{FF2B5EF4-FFF2-40B4-BE49-F238E27FC236}">
                <a16:creationId xmlns:a16="http://schemas.microsoft.com/office/drawing/2014/main" id="{84F6EDBF-3817-DCE6-1ECA-3FEE29503395}"/>
              </a:ext>
            </a:extLst>
          </p:cNvPr>
          <p:cNvGraphicFramePr/>
          <p:nvPr>
            <p:extLst>
              <p:ext uri="{D42A27DB-BD31-4B8C-83A1-F6EECF244321}">
                <p14:modId xmlns:p14="http://schemas.microsoft.com/office/powerpoint/2010/main" val="326946145"/>
              </p:ext>
            </p:extLst>
          </p:nvPr>
        </p:nvGraphicFramePr>
        <p:xfrm>
          <a:off x="6982692" y="120073"/>
          <a:ext cx="5209308" cy="70334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FCC1267D-FF15-717F-CC8B-DEC9522931DB}"/>
              </a:ext>
            </a:extLst>
          </p:cNvPr>
          <p:cNvSpPr txBox="1"/>
          <p:nvPr/>
        </p:nvSpPr>
        <p:spPr>
          <a:xfrm>
            <a:off x="-692727" y="692727"/>
            <a:ext cx="9748981" cy="369332"/>
          </a:xfrm>
          <a:prstGeom prst="rect">
            <a:avLst/>
          </a:prstGeom>
          <a:noFill/>
        </p:spPr>
        <p:txBody>
          <a:bodyPr wrap="square">
            <a:spAutoFit/>
          </a:bodyPr>
          <a:lstStyle/>
          <a:p>
            <a:pPr lvl="0"/>
            <a:r>
              <a:rPr lang="en-US" b="1" dirty="0"/>
              <a:t> Defining guest services and facilities in the hospitality industry</a:t>
            </a:r>
            <a:endParaRPr lang="en-US" dirty="0"/>
          </a:p>
        </p:txBody>
      </p:sp>
    </p:spTree>
    <p:extLst>
      <p:ext uri="{BB962C8B-B14F-4D97-AF65-F5344CB8AC3E}">
        <p14:creationId xmlns:p14="http://schemas.microsoft.com/office/powerpoint/2010/main" val="14099420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Hotel reception bell">
            <a:extLst>
              <a:ext uri="{FF2B5EF4-FFF2-40B4-BE49-F238E27FC236}">
                <a16:creationId xmlns:a16="http://schemas.microsoft.com/office/drawing/2014/main" id="{680E948A-1C4F-E674-9BB4-C152C4B2E359}"/>
              </a:ext>
            </a:extLst>
          </p:cNvPr>
          <p:cNvPicPr>
            <a:picLocks noChangeAspect="1"/>
          </p:cNvPicPr>
          <p:nvPr/>
        </p:nvPicPr>
        <p:blipFill rotWithShape="1">
          <a:blip r:embed="rId2"/>
          <a:srcRect l="5884" r="-1" b="-1"/>
          <a:stretch/>
        </p:blipFill>
        <p:spPr>
          <a:xfrm>
            <a:off x="-1551709" y="-46242"/>
            <a:ext cx="14796655" cy="6950353"/>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6A9BF92A-4CFD-C232-D44A-0CD141E150C8}"/>
              </a:ext>
            </a:extLst>
          </p:cNvPr>
          <p:cNvSpPr txBox="1"/>
          <p:nvPr/>
        </p:nvSpPr>
        <p:spPr>
          <a:xfrm>
            <a:off x="6445820" y="1071418"/>
            <a:ext cx="5626108" cy="4618182"/>
          </a:xfrm>
          <a:prstGeom prst="rect">
            <a:avLst/>
          </a:prstGeom>
        </p:spPr>
        <p:txBody>
          <a:bodyPr vert="horz" lIns="91440" tIns="45720" rIns="91440" bIns="45720" rtlCol="0">
            <a:noAutofit/>
          </a:bodyPr>
          <a:lstStyle/>
          <a:p>
            <a:pPr lvl="1" indent="-228600">
              <a:lnSpc>
                <a:spcPct val="150000"/>
              </a:lnSpc>
              <a:spcAft>
                <a:spcPts val="600"/>
              </a:spcAf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The Conrad Hotel recognizes the significance of attracting and satisfying its customers. By providing accommodations, quality amenities, and exceptional customer service, the hotel caters to the preferences and desires of high-end clientele. The hotel's meticulous focus on detail and personalized approach contribute to an experience for its guests. Conrad Hotels guest services ensure guests enjoy their stay by offering assistance that exceeds their expectations. The hotel's staff members act as ambassadors equipped with the knowledge to enhance the guest experience. </a:t>
            </a:r>
            <a:r>
              <a:rPr lang="en-GB" sz="1600" kern="100" dirty="0">
                <a:solidFill>
                  <a:srgbClr val="333333"/>
                </a:solidFill>
                <a:latin typeface="Times New Roman" panose="02020603050405020304" pitchFamily="18" charset="0"/>
                <a:ea typeface="Calibri" panose="020F0502020204030204" pitchFamily="34" charset="0"/>
                <a:cs typeface="Times New Roman" panose="02020603050405020304" pitchFamily="18" charset="0"/>
              </a:rPr>
              <a:t>(</a:t>
            </a:r>
            <a:r>
              <a:rPr lang="en-GB" sz="16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Conrad London St James, 2023), </a:t>
            </a:r>
            <a:r>
              <a:rPr lang="en-GB" sz="16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Amenities</a:t>
            </a:r>
            <a:endParaRPr lang="en-US" sz="16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8D59AE09-F8CF-7C06-BD26-061384B2A9E7}"/>
              </a:ext>
            </a:extLst>
          </p:cNvPr>
          <p:cNvSpPr txBox="1"/>
          <p:nvPr/>
        </p:nvSpPr>
        <p:spPr>
          <a:xfrm>
            <a:off x="618836" y="526474"/>
            <a:ext cx="8525164" cy="369332"/>
          </a:xfrm>
          <a:prstGeom prst="rect">
            <a:avLst/>
          </a:prstGeom>
          <a:noFill/>
        </p:spPr>
        <p:txBody>
          <a:bodyPr wrap="square">
            <a:spAutoFit/>
          </a:bodyPr>
          <a:lstStyle/>
          <a:p>
            <a:pPr rtl="0">
              <a:spcAft>
                <a:spcPts val="600"/>
              </a:spcAft>
            </a:pPr>
            <a:r>
              <a:rPr lang="en-GB" b="1" dirty="0">
                <a:solidFill>
                  <a:srgbClr val="C00000"/>
                </a:solidFill>
                <a:latin typeface="Algerian" panose="04020705040A02060702" pitchFamily="82" charset="0"/>
              </a:rPr>
              <a:t>Role and Function of Guest Services and Facilities</a:t>
            </a:r>
          </a:p>
        </p:txBody>
      </p:sp>
      <p:sp>
        <p:nvSpPr>
          <p:cNvPr id="4" name="TextBox 3">
            <a:extLst>
              <a:ext uri="{FF2B5EF4-FFF2-40B4-BE49-F238E27FC236}">
                <a16:creationId xmlns:a16="http://schemas.microsoft.com/office/drawing/2014/main" id="{908488FF-1AFD-CFD4-1F9A-B71C8954312F}"/>
              </a:ext>
            </a:extLst>
          </p:cNvPr>
          <p:cNvSpPr txBox="1"/>
          <p:nvPr/>
        </p:nvSpPr>
        <p:spPr>
          <a:xfrm flipH="1">
            <a:off x="-1554757" y="942048"/>
            <a:ext cx="3369698" cy="4401205"/>
          </a:xfrm>
          <a:prstGeom prst="rect">
            <a:avLst/>
          </a:prstGeom>
          <a:noFill/>
        </p:spPr>
        <p:txBody>
          <a:bodyPr wrap="square">
            <a:spAutoFit/>
          </a:bodyPr>
          <a:lstStyle/>
          <a:p>
            <a:r>
              <a:rPr lang="en-GB" sz="2000" b="1" dirty="0">
                <a:solidFill>
                  <a:srgbClr val="0E101A"/>
                </a:solidFill>
                <a:effectLst/>
                <a:latin typeface="Agency FB" panose="020B0503020202020204" pitchFamily="34" charset="0"/>
                <a:ea typeface="Calibri" panose="020F0502020204030204" pitchFamily="34" charset="0"/>
                <a:cs typeface="Arabic Typesetting" panose="020F0502020204030204" pitchFamily="66" charset="-78"/>
              </a:rPr>
              <a:t>Role of Guest Services</a:t>
            </a:r>
          </a:p>
          <a:p>
            <a:pPr lvl="0"/>
            <a:r>
              <a:rPr lang="en-GB" sz="2000" dirty="0">
                <a:highlight>
                  <a:srgbClr val="C0C0C0"/>
                </a:highlight>
                <a:latin typeface="Times New Roman" panose="02020603050405020304" pitchFamily="18" charset="0"/>
                <a:cs typeface="Times New Roman" panose="02020603050405020304" pitchFamily="18" charset="0"/>
              </a:rPr>
              <a:t>Guest services encompass a variety of offerings, support and individualized care rendered to guests by a hospitality establishment. The purpose of these services is to enrich the guest experience, guaranteeing contentment and convenience throughout their visit. Like, </a:t>
            </a:r>
            <a:r>
              <a:rPr lang="en-GB" sz="2000" dirty="0">
                <a:solidFill>
                  <a:srgbClr val="0E101A"/>
                </a:solidFill>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Communication</a:t>
            </a:r>
            <a:r>
              <a:rPr lang="en-GB" sz="2000" dirty="0">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a:t>
            </a:r>
            <a:r>
              <a:rPr lang="en-GB" sz="2000" dirty="0">
                <a:solidFill>
                  <a:srgbClr val="0E101A"/>
                </a:solidFill>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 Customer satisfaction, Problem resolution and </a:t>
            </a:r>
            <a:r>
              <a:rPr lang="en-GB" sz="2000" dirty="0">
                <a:solidFill>
                  <a:srgbClr val="0E101A"/>
                </a:solidFill>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Hospitality (</a:t>
            </a:r>
            <a:r>
              <a:rPr lang="en-GB" dirty="0">
                <a:solidFill>
                  <a:srgbClr val="0E101A"/>
                </a:solidFill>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Baek, </a:t>
            </a:r>
            <a:r>
              <a:rPr lang="en-GB" sz="2000" dirty="0">
                <a:solidFill>
                  <a:srgbClr val="0E101A"/>
                </a:solidFill>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et al</a:t>
            </a:r>
            <a:r>
              <a:rPr lang="en-GB" sz="2000" dirty="0">
                <a:solidFill>
                  <a:srgbClr val="0E101A"/>
                </a:solidFill>
                <a:highlight>
                  <a:srgbClr val="C0C0C0"/>
                </a:highlight>
                <a:latin typeface="Times New Roman" panose="02020603050405020304" pitchFamily="18" charset="0"/>
                <a:ea typeface="Calibri" panose="020F0502020204030204" pitchFamily="34" charset="0"/>
                <a:cs typeface="Times New Roman" panose="02020603050405020304" pitchFamily="18" charset="0"/>
              </a:rPr>
              <a:t>,.2020</a:t>
            </a:r>
            <a:endParaRPr lang="en-GB" sz="2000" dirty="0">
              <a:highlight>
                <a:srgbClr val="C0C0C0"/>
              </a:highlight>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1E3CE85-1C90-AC4D-5EB7-C7730ECE9883}"/>
              </a:ext>
            </a:extLst>
          </p:cNvPr>
          <p:cNvSpPr txBox="1"/>
          <p:nvPr/>
        </p:nvSpPr>
        <p:spPr>
          <a:xfrm>
            <a:off x="2530765" y="1228436"/>
            <a:ext cx="3369698" cy="3447098"/>
          </a:xfrm>
          <a:prstGeom prst="rect">
            <a:avLst/>
          </a:prstGeom>
          <a:noFill/>
        </p:spPr>
        <p:txBody>
          <a:bodyPr wrap="square">
            <a:spAutoFit/>
          </a:bodyPr>
          <a:lstStyle/>
          <a:p>
            <a:r>
              <a:rPr lang="en-GB" sz="2000" b="1" dirty="0">
                <a:solidFill>
                  <a:srgbClr val="0E101A"/>
                </a:solidFill>
                <a:effectLst/>
                <a:latin typeface="Agency FB" panose="020B0503020202020204" pitchFamily="34" charset="0"/>
                <a:ea typeface="Times New Roman" panose="02020603050405020304" pitchFamily="18" charset="0"/>
              </a:rPr>
              <a:t>Role of Guest Facilities</a:t>
            </a:r>
            <a:r>
              <a:rPr lang="en-GB" sz="1800" b="1" dirty="0">
                <a:solidFill>
                  <a:srgbClr val="0E101A"/>
                </a:solidFill>
                <a:effectLst/>
                <a:latin typeface="Times New Roman" panose="02020603050405020304" pitchFamily="18" charset="0"/>
                <a:ea typeface="Times New Roman" panose="02020603050405020304" pitchFamily="18" charset="0"/>
              </a:rPr>
              <a:t>:</a:t>
            </a:r>
          </a:p>
          <a:p>
            <a:r>
              <a:rPr lang="en-GB" sz="2000" dirty="0">
                <a:effectLst/>
                <a:highlight>
                  <a:srgbClr val="C0C0C0"/>
                </a:highlight>
                <a:latin typeface="Times New Roman" panose="02020603050405020304" pitchFamily="18" charset="0"/>
                <a:ea typeface="Times New Roman" panose="02020603050405020304" pitchFamily="18" charset="0"/>
              </a:rPr>
              <a:t>In the hospitality industry, facilities refer to the amenities and infrastructure offered by an establishment to cater to guests' requirements. Includes accommodations, dining spaces, recreational areas, meeting rooms ,Technology and other features that enhance the guest experienc</a:t>
            </a:r>
            <a:r>
              <a:rPr lang="en-GB" sz="1800" dirty="0">
                <a:effectLst/>
                <a:highlight>
                  <a:srgbClr val="C0C0C0"/>
                </a:highlight>
                <a:latin typeface="Times New Roman" panose="02020603050405020304" pitchFamily="18" charset="0"/>
                <a:ea typeface="Times New Roman" panose="02020603050405020304" pitchFamily="18" charset="0"/>
              </a:rPr>
              <a:t>e</a:t>
            </a:r>
            <a:r>
              <a:rPr lang="en-GB" sz="1800" dirty="0">
                <a:effectLst/>
                <a:latin typeface="Times New Roman" panose="02020603050405020304" pitchFamily="18" charset="0"/>
                <a:ea typeface="Times New Roman" panose="02020603050405020304" pitchFamily="18" charset="0"/>
              </a:rPr>
              <a:t>.</a:t>
            </a:r>
          </a:p>
        </p:txBody>
      </p:sp>
    </p:spTree>
    <p:extLst>
      <p:ext uri="{BB962C8B-B14F-4D97-AF65-F5344CB8AC3E}">
        <p14:creationId xmlns:p14="http://schemas.microsoft.com/office/powerpoint/2010/main" val="27064948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 name="Picture 23" descr="A close-up of a white surface&#10;&#10;Description automatically generated">
            <a:extLst>
              <a:ext uri="{FF2B5EF4-FFF2-40B4-BE49-F238E27FC236}">
                <a16:creationId xmlns:a16="http://schemas.microsoft.com/office/drawing/2014/main" id="{CB1AB0ED-EB80-46BC-223C-48637780D0CA}"/>
              </a:ext>
            </a:extLst>
          </p:cNvPr>
          <p:cNvPicPr>
            <a:picLocks noChangeAspect="1"/>
          </p:cNvPicPr>
          <p:nvPr/>
        </p:nvPicPr>
        <p:blipFill rotWithShape="1">
          <a:blip r:embed="rId2">
            <a:duotone>
              <a:schemeClr val="bg2">
                <a:shade val="45000"/>
                <a:satMod val="135000"/>
              </a:schemeClr>
              <a:prstClr val="white"/>
            </a:duotone>
          </a:blip>
          <a:srcRect t="12686" b="2727"/>
          <a:stretch/>
        </p:blipFill>
        <p:spPr>
          <a:xfrm>
            <a:off x="20" y="10"/>
            <a:ext cx="12191980" cy="6857990"/>
          </a:xfrm>
          <a:prstGeom prst="rect">
            <a:avLst/>
          </a:prstGeom>
        </p:spPr>
      </p:pic>
      <p:sp>
        <p:nvSpPr>
          <p:cNvPr id="25" name="Rectangle 2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3D989C-ADEA-F8EE-1AD2-38890A596DF2}"/>
              </a:ext>
            </a:extLst>
          </p:cNvPr>
          <p:cNvSpPr>
            <a:spLocks noGrp="1"/>
          </p:cNvSpPr>
          <p:nvPr>
            <p:ph type="title"/>
          </p:nvPr>
        </p:nvSpPr>
        <p:spPr>
          <a:xfrm>
            <a:off x="838200" y="365125"/>
            <a:ext cx="10515600" cy="1325563"/>
          </a:xfrm>
        </p:spPr>
        <p:txBody>
          <a:bodyPr vert="horz" lIns="91440" tIns="45720" rIns="91440" bIns="45720" rtlCol="0" anchor="ctr">
            <a:normAutofit/>
          </a:bodyPr>
          <a:lstStyle/>
          <a:p>
            <a:r>
              <a:rPr lang="en-US" b="1" dirty="0">
                <a:effectLst/>
              </a:rPr>
              <a:t>Why hospitality is important </a:t>
            </a:r>
            <a:br>
              <a:rPr lang="en-US" dirty="0">
                <a:effectLst/>
              </a:rPr>
            </a:br>
            <a:endParaRPr lang="en-US" dirty="0"/>
          </a:p>
        </p:txBody>
      </p:sp>
      <p:sp>
        <p:nvSpPr>
          <p:cNvPr id="6" name="TextBox 5">
            <a:extLst>
              <a:ext uri="{FF2B5EF4-FFF2-40B4-BE49-F238E27FC236}">
                <a16:creationId xmlns:a16="http://schemas.microsoft.com/office/drawing/2014/main" id="{350DA597-4C40-76A7-B50D-11E6E6F206CD}"/>
              </a:ext>
            </a:extLst>
          </p:cNvPr>
          <p:cNvSpPr txBox="1"/>
          <p:nvPr/>
        </p:nvSpPr>
        <p:spPr>
          <a:xfrm>
            <a:off x="461818" y="1071418"/>
            <a:ext cx="8682182" cy="1690719"/>
          </a:xfrm>
          <a:prstGeom prst="rect">
            <a:avLst/>
          </a:prstGeom>
          <a:noFill/>
        </p:spPr>
        <p:txBody>
          <a:bodyPr wrap="square">
            <a:spAutoFit/>
          </a:bodyPr>
          <a:lstStyle/>
          <a:p>
            <a:pPr algn="just">
              <a:lnSpc>
                <a:spcPct val="90000"/>
              </a:lnSpc>
              <a:spcAft>
                <a:spcPts val="800"/>
              </a:spcAft>
            </a:pPr>
            <a:r>
              <a:rPr lang="en-US" sz="1800" dirty="0">
                <a:latin typeface="Times New Roman" panose="02020603050405020304" pitchFamily="18" charset="0"/>
                <a:cs typeface="Times New Roman" panose="02020603050405020304" pitchFamily="18" charset="0"/>
              </a:rPr>
              <a:t>Hospitality is defined as "a contemporaneous human exchange, which is voluntarily entered into, and designed to enhance the mutual well-being of the parties concerned through the provision of accommodation and food or drink“(</a:t>
            </a:r>
            <a:r>
              <a:rPr lang="en-GB" sz="1600" dirty="0">
                <a:solidFill>
                  <a:srgbClr val="000000"/>
                </a:solidFill>
                <a:effectLst/>
                <a:latin typeface="Arial" panose="020B0604020202020204" pitchFamily="34" charset="0"/>
                <a:ea typeface="Calibri" panose="020F0502020204030204" pitchFamily="34" charset="0"/>
              </a:rPr>
              <a:t>Brotherton, 1999, p167). According to </a:t>
            </a:r>
            <a:r>
              <a:rPr lang="en-GB" sz="1800" dirty="0" err="1">
                <a:solidFill>
                  <a:srgbClr val="333333"/>
                </a:solidFill>
                <a:effectLst/>
                <a:latin typeface="avenir-regular-class"/>
                <a:ea typeface="Calibri" panose="020F0502020204030204" pitchFamily="34" charset="0"/>
                <a:cs typeface="Times New Roman" panose="02020603050405020304" pitchFamily="18" charset="0"/>
              </a:rPr>
              <a:t>Salveron</a:t>
            </a:r>
            <a:r>
              <a:rPr lang="en-GB" dirty="0">
                <a:solidFill>
                  <a:srgbClr val="333333"/>
                </a:solidFill>
                <a:latin typeface="avenir-regular-class"/>
                <a:ea typeface="Calibri" panose="020F0502020204030204" pitchFamily="34" charset="0"/>
                <a:cs typeface="Times New Roman" panose="02020603050405020304" pitchFamily="18" charset="0"/>
              </a:rPr>
              <a:t> (</a:t>
            </a:r>
            <a:r>
              <a:rPr lang="en-GB" sz="1800" dirty="0">
                <a:solidFill>
                  <a:srgbClr val="333333"/>
                </a:solidFill>
                <a:effectLst/>
                <a:latin typeface="avenir-regular-class"/>
                <a:ea typeface="Calibri" panose="020F0502020204030204" pitchFamily="34" charset="0"/>
                <a:cs typeface="Times New Roman" panose="02020603050405020304" pitchFamily="18" charset="0"/>
              </a:rPr>
              <a:t>2023) </a:t>
            </a:r>
            <a:r>
              <a:rPr lang="en-GB" sz="1600" dirty="0">
                <a:solidFill>
                  <a:srgbClr val="000000"/>
                </a:solidFill>
                <a:effectLst/>
                <a:latin typeface="Arial" panose="020B0604020202020204" pitchFamily="34" charset="0"/>
                <a:ea typeface="Calibri" panose="020F0502020204030204" pitchFamily="34" charset="0"/>
              </a:rPr>
              <a:t>  “</a:t>
            </a:r>
            <a:r>
              <a:rPr lang="en-GB" dirty="0">
                <a:solidFill>
                  <a:srgbClr val="0E101A"/>
                </a:solidFill>
                <a:effectLst/>
              </a:rPr>
              <a:t>Hospitality, the art of making people feel comfortable and valued, has a powerful impact on our lives”.</a:t>
            </a:r>
            <a:r>
              <a:rPr lang="en-GB" sz="1800" dirty="0">
                <a:solidFill>
                  <a:srgbClr val="333333"/>
                </a:solidFill>
                <a:effectLst/>
                <a:latin typeface="avenir-regular-class"/>
                <a:ea typeface="Calibri" panose="020F0502020204030204" pitchFamily="34" charset="0"/>
                <a:cs typeface="Times New Roman" panose="02020603050405020304" pitchFamily="18" charset="0"/>
              </a:rPr>
              <a:t> </a:t>
            </a:r>
            <a:endParaRPr lang="en-US" sz="1800" dirty="0">
              <a:highlight>
                <a:srgbClr val="C0C0C0"/>
              </a:highlight>
              <a:latin typeface="Times New Roman" panose="02020603050405020304" pitchFamily="18" charset="0"/>
              <a:cs typeface="Times New Roman" panose="02020603050405020304" pitchFamily="18" charset="0"/>
            </a:endParaRPr>
          </a:p>
          <a:p>
            <a:pPr algn="just">
              <a:lnSpc>
                <a:spcPct val="90000"/>
              </a:lnSpc>
              <a:spcAft>
                <a:spcPts val="800"/>
              </a:spcAft>
            </a:pPr>
            <a:r>
              <a:rPr lang="en-US" sz="1800" dirty="0">
                <a:highlight>
                  <a:srgbClr val="C0C0C0"/>
                </a:highlight>
                <a:latin typeface="Times New Roman" panose="02020603050405020304" pitchFamily="18" charset="0"/>
                <a:cs typeface="Times New Roman" panose="02020603050405020304" pitchFamily="18" charset="0"/>
              </a:rPr>
              <a:t> </a:t>
            </a:r>
          </a:p>
        </p:txBody>
      </p:sp>
      <p:graphicFrame>
        <p:nvGraphicFramePr>
          <p:cNvPr id="26" name="TextBox 3">
            <a:extLst>
              <a:ext uri="{FF2B5EF4-FFF2-40B4-BE49-F238E27FC236}">
                <a16:creationId xmlns:a16="http://schemas.microsoft.com/office/drawing/2014/main" id="{E8DCB7EF-47EA-1849-B86B-4C4581AB82AA}"/>
              </a:ext>
            </a:extLst>
          </p:cNvPr>
          <p:cNvGraphicFramePr/>
          <p:nvPr>
            <p:extLst>
              <p:ext uri="{D42A27DB-BD31-4B8C-83A1-F6EECF244321}">
                <p14:modId xmlns:p14="http://schemas.microsoft.com/office/powerpoint/2010/main" val="693320711"/>
              </p:ext>
            </p:extLst>
          </p:nvPr>
        </p:nvGraphicFramePr>
        <p:xfrm>
          <a:off x="129309" y="2299855"/>
          <a:ext cx="9993746" cy="44796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175012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Slide Background">
            <a:extLst>
              <a:ext uri="{FF2B5EF4-FFF2-40B4-BE49-F238E27FC236}">
                <a16:creationId xmlns:a16="http://schemas.microsoft.com/office/drawing/2014/main" id="{B65C0385-5E30-4D2E-AF9F-4639659D34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 name="Picture 25" descr="A steak on a cutting board with some spices">
            <a:extLst>
              <a:ext uri="{FF2B5EF4-FFF2-40B4-BE49-F238E27FC236}">
                <a16:creationId xmlns:a16="http://schemas.microsoft.com/office/drawing/2014/main" id="{FC75F08C-4D31-B02E-E910-EDC11987D1E0}"/>
              </a:ext>
            </a:extLst>
          </p:cNvPr>
          <p:cNvPicPr>
            <a:picLocks noChangeAspect="1"/>
          </p:cNvPicPr>
          <p:nvPr/>
        </p:nvPicPr>
        <p:blipFill rotWithShape="1">
          <a:blip r:embed="rId2"/>
          <a:srcRect r="21490" b="2"/>
          <a:stretch/>
        </p:blipFill>
        <p:spPr>
          <a:xfrm>
            <a:off x="20" y="1666568"/>
            <a:ext cx="6106195" cy="5191432"/>
          </a:xfrm>
          <a:prstGeom prst="rect">
            <a:avLst/>
          </a:prstGeom>
        </p:spPr>
      </p:pic>
      <p:sp useBgFill="1">
        <p:nvSpPr>
          <p:cNvPr id="27" name="Rectangle 26">
            <a:extLst>
              <a:ext uri="{FF2B5EF4-FFF2-40B4-BE49-F238E27FC236}">
                <a16:creationId xmlns:a16="http://schemas.microsoft.com/office/drawing/2014/main" id="{E335820B-3A29-42C5-AA8D-10ECA43CD9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EEB7B9-EAB5-E87B-2B45-6A4169B18993}"/>
              </a:ext>
            </a:extLst>
          </p:cNvPr>
          <p:cNvSpPr>
            <a:spLocks noGrp="1"/>
          </p:cNvSpPr>
          <p:nvPr>
            <p:ph type="title"/>
          </p:nvPr>
        </p:nvSpPr>
        <p:spPr>
          <a:xfrm>
            <a:off x="489527" y="111708"/>
            <a:ext cx="10864273" cy="1264642"/>
          </a:xfrm>
        </p:spPr>
        <p:txBody>
          <a:bodyPr vert="horz" lIns="91440" tIns="45720" rIns="91440" bIns="45720" rtlCol="0" anchor="ctr">
            <a:normAutofit fontScale="90000"/>
          </a:bodyPr>
          <a:lstStyle/>
          <a:p>
            <a:r>
              <a:rPr lang="en-US" sz="4000" dirty="0">
                <a:solidFill>
                  <a:srgbClr val="FF0000"/>
                </a:solidFill>
                <a:latin typeface="Algerian" panose="04020705040A02060702" pitchFamily="82" charset="0"/>
              </a:rPr>
              <a:t>How to meet and exceed guest expectation</a:t>
            </a:r>
            <a:r>
              <a:rPr lang="en-US" sz="4000" dirty="0"/>
              <a:t>,</a:t>
            </a:r>
            <a:br>
              <a:rPr lang="en-US" sz="4000" dirty="0"/>
            </a:br>
            <a:r>
              <a:rPr lang="en-US" sz="4000" b="1" dirty="0">
                <a:highlight>
                  <a:srgbClr val="C0C0C0"/>
                </a:highlight>
              </a:rPr>
              <a:t>what is Guest Satisfaction </a:t>
            </a:r>
          </a:p>
        </p:txBody>
      </p:sp>
      <p:sp>
        <p:nvSpPr>
          <p:cNvPr id="4" name="TextBox 3">
            <a:extLst>
              <a:ext uri="{FF2B5EF4-FFF2-40B4-BE49-F238E27FC236}">
                <a16:creationId xmlns:a16="http://schemas.microsoft.com/office/drawing/2014/main" id="{40843AED-1FD4-ED84-830B-802796F13E05}"/>
              </a:ext>
            </a:extLst>
          </p:cNvPr>
          <p:cNvSpPr txBox="1"/>
          <p:nvPr/>
        </p:nvSpPr>
        <p:spPr>
          <a:xfrm>
            <a:off x="7989455" y="1819564"/>
            <a:ext cx="4073236" cy="4500506"/>
          </a:xfrm>
          <a:prstGeom prst="rect">
            <a:avLst/>
          </a:prstGeom>
        </p:spPr>
        <p:txBody>
          <a:bodyPr vert="horz" lIns="91440" tIns="45720" rIns="91440" bIns="45720" rtlCol="0" anchor="ctr">
            <a:normAutofit/>
          </a:bodyPr>
          <a:lstStyle/>
          <a:p>
            <a:pPr>
              <a:lnSpc>
                <a:spcPct val="90000"/>
              </a:lnSpc>
              <a:spcAft>
                <a:spcPts val="600"/>
              </a:spcAft>
            </a:pPr>
            <a:r>
              <a:rPr lang="en-US" sz="2000" dirty="0"/>
              <a:t>In the hospitality sector, our primary goal is to ensure guest satisfaction, as this directly translates into guest loyalty and profitability. The services we offer are primarily intangible, meaning that guests cannot physically experience a trial night's stay or sample the taste of a steak before dining. Our product is for the enjoyment and use of our valued guests.  for ownership. What sets us apart more is that we rely heavily on gathering feedback from our guests to deliver top-notch hospitality. (</a:t>
            </a:r>
            <a:r>
              <a:rPr lang="en-US" sz="2000" dirty="0">
                <a:effectLst/>
              </a:rPr>
              <a:t>John, 2021, p.39)</a:t>
            </a:r>
            <a:r>
              <a:rPr lang="en-US" sz="2000" i="1" dirty="0">
                <a:effectLst/>
              </a:rPr>
              <a:t> </a:t>
            </a:r>
            <a:endParaRPr lang="en-US" sz="2000" dirty="0"/>
          </a:p>
        </p:txBody>
      </p:sp>
      <p:sp>
        <p:nvSpPr>
          <p:cNvPr id="6" name="TextBox 5">
            <a:extLst>
              <a:ext uri="{FF2B5EF4-FFF2-40B4-BE49-F238E27FC236}">
                <a16:creationId xmlns:a16="http://schemas.microsoft.com/office/drawing/2014/main" id="{3413EA5D-236E-1553-DC13-71226E094726}"/>
              </a:ext>
            </a:extLst>
          </p:cNvPr>
          <p:cNvSpPr txBox="1"/>
          <p:nvPr/>
        </p:nvSpPr>
        <p:spPr>
          <a:xfrm>
            <a:off x="0" y="1637277"/>
            <a:ext cx="7305963" cy="1264642"/>
          </a:xfrm>
          <a:prstGeom prst="rect">
            <a:avLst/>
          </a:prstGeom>
          <a:noFill/>
        </p:spPr>
        <p:txBody>
          <a:bodyPr wrap="square">
            <a:spAutoFit/>
          </a:bodyPr>
          <a:lstStyle/>
          <a:p>
            <a:pPr>
              <a:lnSpc>
                <a:spcPct val="107000"/>
              </a:lnSpc>
              <a:spcAft>
                <a:spcPts val="800"/>
              </a:spcAft>
            </a:pPr>
            <a:r>
              <a:rPr lang="en-GB" kern="1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rPr>
              <a:t>In hospitality, ensuring customer satisfaction and happiness is critical to building loyalty. The guest experience holds importance for your hotel's prosperity, necessitating the provision of amenities and top-notch service to encourage repeat visits from your guests.by </a:t>
            </a:r>
            <a:r>
              <a:rPr lang="en-GB" dirty="0">
                <a:solidFill>
                  <a:srgbClr val="333333"/>
                </a:solidFill>
                <a:effectLst/>
                <a:highlight>
                  <a:srgbClr val="C0C0C0"/>
                </a:highlight>
                <a:latin typeface="avenir-regular-class"/>
                <a:ea typeface="Calibri" panose="020F0502020204030204" pitchFamily="34" charset="0"/>
                <a:cs typeface="Times New Roman" panose="02020603050405020304" pitchFamily="18" charset="0"/>
              </a:rPr>
              <a:t>For Crew (2019) </a:t>
            </a:r>
            <a:endParaRPr lang="en-GB" kern="100" dirty="0">
              <a:effectLst/>
              <a:highlight>
                <a:srgbClr val="C0C0C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C3716179-7FDF-7EC9-B7B1-4547B6C55B11}"/>
              </a:ext>
            </a:extLst>
          </p:cNvPr>
          <p:cNvSpPr txBox="1"/>
          <p:nvPr/>
        </p:nvSpPr>
        <p:spPr>
          <a:xfrm rot="10800000" flipV="1">
            <a:off x="129308" y="5409962"/>
            <a:ext cx="7730837" cy="1477328"/>
          </a:xfrm>
          <a:prstGeom prst="rect">
            <a:avLst/>
          </a:prstGeom>
          <a:noFill/>
        </p:spPr>
        <p:txBody>
          <a:bodyPr wrap="square">
            <a:spAutoFit/>
          </a:bodyPr>
          <a:lstStyle/>
          <a:p>
            <a:pPr>
              <a:spcAft>
                <a:spcPts val="600"/>
              </a:spcAft>
            </a:pPr>
            <a:r>
              <a:rPr lang="en-GB" dirty="0">
                <a:effectLst/>
                <a:latin typeface="Calibri" panose="020F0502020204030204" pitchFamily="34" charset="0"/>
                <a:ea typeface="Calibri" panose="020F0502020204030204" pitchFamily="34" charset="0"/>
                <a:cs typeface="Times New Roman" panose="02020603050405020304" pitchFamily="18" charset="0"/>
              </a:rPr>
              <a:t> </a:t>
            </a:r>
            <a:r>
              <a:rPr lang="en-GB"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According to </a:t>
            </a:r>
            <a:r>
              <a:rPr lang="en-GB" kern="0" dirty="0" err="1">
                <a:solidFill>
                  <a:srgbClr val="333333"/>
                </a:solidFill>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Perdigon</a:t>
            </a:r>
            <a:r>
              <a:rPr lang="en-GB" kern="0" dirty="0">
                <a:solidFill>
                  <a:srgbClr val="333333"/>
                </a:solidFill>
                <a:effectLst/>
                <a:highlight>
                  <a:srgbClr val="C0C0C0"/>
                </a:highlight>
                <a:latin typeface="Times New Roman" panose="02020603050405020304" pitchFamily="18" charset="0"/>
                <a:ea typeface="Times New Roman" panose="02020603050405020304" pitchFamily="18" charset="0"/>
                <a:cs typeface="Times New Roman" panose="02020603050405020304" pitchFamily="18" charset="0"/>
              </a:rPr>
              <a:t>, et al., (2021). </a:t>
            </a:r>
            <a:r>
              <a:rPr lang="en-GB" dirty="0">
                <a:effectLst/>
                <a:highlight>
                  <a:srgbClr val="C0C0C0"/>
                </a:highlight>
                <a:latin typeface="Times New Roman" panose="02020603050405020304" pitchFamily="18" charset="0"/>
                <a:ea typeface="Calibri" panose="020F0502020204030204" pitchFamily="34" charset="0"/>
                <a:cs typeface="Times New Roman" panose="02020603050405020304" pitchFamily="18" charset="0"/>
              </a:rPr>
              <a:t>Guest satisfaction is the determinant of and the secret to success in the hotel industry, as hotels cannot compete effectively without fulfilling their customers’ wishes , accommodation is a component of the tourism product that affects the overall satisfaction of travellers and their intention to return or recommend the visit to others </a:t>
            </a:r>
            <a:endParaRPr lang="en-GB" dirty="0">
              <a:highlight>
                <a:srgbClr val="C0C0C0"/>
              </a:highligh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653859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600FBD-CF94-8335-18EA-7A8602868BF4}"/>
              </a:ext>
            </a:extLst>
          </p:cNvPr>
          <p:cNvSpPr>
            <a:spLocks noGrp="1"/>
          </p:cNvSpPr>
          <p:nvPr>
            <p:ph type="title"/>
          </p:nvPr>
        </p:nvSpPr>
        <p:spPr>
          <a:xfrm>
            <a:off x="1" y="0"/>
            <a:ext cx="5010386" cy="1810327"/>
          </a:xfrm>
        </p:spPr>
        <p:txBody>
          <a:bodyPr vert="horz" lIns="91440" tIns="45720" rIns="91440" bIns="45720" rtlCol="0" anchor="ctr">
            <a:normAutofit fontScale="90000"/>
          </a:bodyPr>
          <a:lstStyle/>
          <a:p>
            <a:r>
              <a:rPr lang="en-US" sz="3700" b="1" dirty="0"/>
              <a:t> </a:t>
            </a:r>
            <a:r>
              <a:rPr lang="en-US" sz="3700" b="1" dirty="0">
                <a:solidFill>
                  <a:srgbClr val="FF0000"/>
                </a:solidFill>
                <a:latin typeface="Algerian" panose="04020705040A02060702" pitchFamily="82" charset="0"/>
              </a:rPr>
              <a:t>Exceeding Guest Expectations at Conrad hotel </a:t>
            </a:r>
            <a:br>
              <a:rPr lang="en-US" sz="3700" dirty="0">
                <a:solidFill>
                  <a:srgbClr val="FF0000"/>
                </a:solidFill>
                <a:latin typeface="Algerian" panose="04020705040A02060702" pitchFamily="82" charset="0"/>
              </a:rPr>
            </a:br>
            <a:endParaRPr lang="en-US" sz="3700" dirty="0">
              <a:solidFill>
                <a:srgbClr val="FF0000"/>
              </a:solidFill>
              <a:latin typeface="Algerian" panose="04020705040A02060702" pitchFamily="82" charset="0"/>
            </a:endParaRPr>
          </a:p>
        </p:txBody>
      </p:sp>
      <p:sp>
        <p:nvSpPr>
          <p:cNvPr id="5" name="TextBox 4">
            <a:extLst>
              <a:ext uri="{FF2B5EF4-FFF2-40B4-BE49-F238E27FC236}">
                <a16:creationId xmlns:a16="http://schemas.microsoft.com/office/drawing/2014/main" id="{09FEE79A-9E3D-1B75-11E3-74CF3A30BF1C}"/>
              </a:ext>
            </a:extLst>
          </p:cNvPr>
          <p:cNvSpPr txBox="1"/>
          <p:nvPr/>
        </p:nvSpPr>
        <p:spPr>
          <a:xfrm>
            <a:off x="-3049" y="1810327"/>
            <a:ext cx="4640675" cy="4295193"/>
          </a:xfrm>
          <a:prstGeom prst="rect">
            <a:avLst/>
          </a:prstGeom>
        </p:spPr>
        <p:txBody>
          <a:bodyPr vert="horz" lIns="91440" tIns="45720" rIns="91440" bIns="45720" rtlCol="0">
            <a:normAutofit fontScale="62500" lnSpcReduction="20000"/>
          </a:bodyPr>
          <a:lstStyle/>
          <a:p>
            <a:pPr indent="-228600">
              <a:lnSpc>
                <a:spcPct val="120000"/>
              </a:lnSpc>
              <a:spcAft>
                <a:spcPts val="600"/>
              </a:spcAft>
              <a:buFont typeface="Arial" panose="020B0604020202020204" pitchFamily="34" charset="0"/>
              <a:buChar char="•"/>
            </a:pPr>
            <a:r>
              <a:rPr lang="en-US" sz="2600" dirty="0">
                <a:effectLst/>
                <a:latin typeface="Times New Roman" panose="02020603050405020304" pitchFamily="18" charset="0"/>
                <a:cs typeface="Times New Roman" panose="02020603050405020304" pitchFamily="18" charset="0"/>
              </a:rPr>
              <a:t>Ensuring that our guests are satisfied at the Conrad Hotel is essential. As a luxury brand, our hotel provides hospitality, understanding that it is about the accommodations and creating unforgettable experiences. Our focus on hospitality goes beyond comforts; we strive to create a warm and inviting atmosphere with impeccable attention to detail. At Conrad Hotel, we excel at surpassing expectations through personalized service, where our trained staff anticipates the needs of every guest. To cater to diverse guest preferences, we also provide world-class facilities. Upholding our reputation is paramount for us at Conrad Hotel, so we invest in training our staff to deliver exceptional service while striving for continuous improvement consistently</a:t>
            </a:r>
            <a:r>
              <a:rPr lang="en-US" sz="1300" dirty="0">
                <a:effectLst/>
                <a:latin typeface="Times New Roman" panose="02020603050405020304" pitchFamily="18" charset="0"/>
                <a:cs typeface="Times New Roman" panose="02020603050405020304" pitchFamily="18" charset="0"/>
              </a:rPr>
              <a:t>. </a:t>
            </a:r>
          </a:p>
          <a:p>
            <a:pPr>
              <a:lnSpc>
                <a:spcPct val="120000"/>
              </a:lnSpc>
              <a:spcAft>
                <a:spcPts val="600"/>
              </a:spcAft>
            </a:pPr>
            <a:r>
              <a:rPr lang="en-GB" sz="1900" dirty="0">
                <a:solidFill>
                  <a:srgbClr val="333333"/>
                </a:solidFill>
                <a:effectLst/>
                <a:latin typeface="Arial" panose="020B0604020202020204" pitchFamily="34" charset="0"/>
                <a:ea typeface="Calibri" panose="020F0502020204030204" pitchFamily="34" charset="0"/>
                <a:cs typeface="Arial" panose="020B0604020202020204" pitchFamily="34" charset="0"/>
              </a:rPr>
              <a:t>(</a:t>
            </a:r>
            <a:r>
              <a:rPr lang="en-GB" sz="1900" dirty="0" err="1">
                <a:solidFill>
                  <a:srgbClr val="333333"/>
                </a:solidFill>
                <a:effectLst/>
                <a:latin typeface="Arial" panose="020B0604020202020204" pitchFamily="34" charset="0"/>
                <a:ea typeface="Calibri" panose="020F0502020204030204" pitchFamily="34" charset="0"/>
                <a:cs typeface="Arial" panose="020B0604020202020204" pitchFamily="34" charset="0"/>
              </a:rPr>
              <a:t>Cloudbeds</a:t>
            </a:r>
            <a:r>
              <a:rPr lang="en-GB" sz="1900" dirty="0">
                <a:solidFill>
                  <a:srgbClr val="333333"/>
                </a:solidFill>
                <a:effectLst/>
                <a:latin typeface="Arial" panose="020B0604020202020204" pitchFamily="34" charset="0"/>
                <a:ea typeface="Calibri" panose="020F0502020204030204" pitchFamily="34" charset="0"/>
                <a:cs typeface="Arial" panose="020B0604020202020204" pitchFamily="34" charset="0"/>
              </a:rPr>
              <a:t> 2023) ,</a:t>
            </a: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t>
            </a:r>
            <a:r>
              <a:rPr lang="en-GB" sz="19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Conrad London St James (2023) </a:t>
            </a:r>
            <a:r>
              <a:rPr lang="en-GB" sz="19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Amenities</a:t>
            </a:r>
            <a:endParaRPr lang="en-US" sz="1400" dirty="0">
              <a:latin typeface="Arial" panose="020B0604020202020204" pitchFamily="34" charset="0"/>
              <a:cs typeface="Arial" panose="020B0604020202020204" pitchFamily="34" charset="0"/>
            </a:endParaRPr>
          </a:p>
        </p:txBody>
      </p:sp>
      <p:pic>
        <p:nvPicPr>
          <p:cNvPr id="16" name="Picture 15" descr="Cup and saucer on table">
            <a:extLst>
              <a:ext uri="{FF2B5EF4-FFF2-40B4-BE49-F238E27FC236}">
                <a16:creationId xmlns:a16="http://schemas.microsoft.com/office/drawing/2014/main" id="{C0C2BA06-83D5-EEBB-8CC1-33287A471A96}"/>
              </a:ext>
            </a:extLst>
          </p:cNvPr>
          <p:cNvPicPr>
            <a:picLocks noChangeAspect="1"/>
          </p:cNvPicPr>
          <p:nvPr/>
        </p:nvPicPr>
        <p:blipFill rotWithShape="1">
          <a:blip r:embed="rId2"/>
          <a:srcRect l="22443" r="7656" b="-1"/>
          <a:stretch/>
        </p:blipFill>
        <p:spPr>
          <a:xfrm>
            <a:off x="5010386" y="10"/>
            <a:ext cx="7181613" cy="6857990"/>
          </a:xfrm>
          <a:prstGeom prst="rect">
            <a:avLst/>
          </a:prstGeom>
          <a:effectLst/>
        </p:spPr>
      </p:pic>
      <p:sp>
        <p:nvSpPr>
          <p:cNvPr id="4" name="TextBox 3">
            <a:extLst>
              <a:ext uri="{FF2B5EF4-FFF2-40B4-BE49-F238E27FC236}">
                <a16:creationId xmlns:a16="http://schemas.microsoft.com/office/drawing/2014/main" id="{E9B12910-D8A4-42E2-5B81-980EDDC2DE96}"/>
              </a:ext>
            </a:extLst>
          </p:cNvPr>
          <p:cNvSpPr txBox="1"/>
          <p:nvPr/>
        </p:nvSpPr>
        <p:spPr>
          <a:xfrm>
            <a:off x="6604000" y="3260436"/>
            <a:ext cx="5421745" cy="2862322"/>
          </a:xfrm>
          <a:prstGeom prst="rect">
            <a:avLst/>
          </a:prstGeom>
          <a:noFill/>
        </p:spPr>
        <p:txBody>
          <a:bodyPr wrap="square">
            <a:spAutoFit/>
          </a:bodyPr>
          <a:lstStyle/>
          <a:p>
            <a:pPr>
              <a:spcAft>
                <a:spcPts val="600"/>
              </a:spcAft>
            </a:pPr>
            <a:r>
              <a:rPr lang="en-GB" dirty="0">
                <a:highlight>
                  <a:srgbClr val="C0C0C0"/>
                </a:highlight>
              </a:rPr>
              <a:t>Conrad Hotel exceeds guest expectations through the following:1. Mobile Check-Ins and Digital Keys;  Experience a hassle check-in process using a device and enjoy seamless access to a room with digital keys.2. Experiences;  We believe in providing tailored services and meaningful gestures, like personalized welcome messages, to make guests feel valued.3. Communication;  Timely responses to guest queries through various channels, ensuring effective and convenient communication. </a:t>
            </a:r>
            <a:r>
              <a:rPr lang="en-GB" dirty="0">
                <a:solidFill>
                  <a:srgbClr val="333333"/>
                </a:solidFill>
                <a:effectLst/>
                <a:highlight>
                  <a:srgbClr val="C0C0C0"/>
                </a:highlight>
                <a:latin typeface="avenir-regular-class"/>
                <a:ea typeface="Calibri" panose="020F0502020204030204" pitchFamily="34" charset="0"/>
                <a:cs typeface="Times New Roman" panose="02020603050405020304" pitchFamily="18" charset="0"/>
              </a:rPr>
              <a:t>For Crew (2019) </a:t>
            </a:r>
            <a:endParaRPr lang="en-GB" dirty="0">
              <a:highlight>
                <a:srgbClr val="C0C0C0"/>
              </a:highlight>
            </a:endParaRPr>
          </a:p>
        </p:txBody>
      </p:sp>
    </p:spTree>
    <p:extLst>
      <p:ext uri="{BB962C8B-B14F-4D97-AF65-F5344CB8AC3E}">
        <p14:creationId xmlns:p14="http://schemas.microsoft.com/office/powerpoint/2010/main" val="4243115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688E73-49B9-4052-A836-D248C825D7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B6AEE0C-07FE-4154-BC7C-2F20530BC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6" name="Picture 5" descr="Building with blue windows">
            <a:extLst>
              <a:ext uri="{FF2B5EF4-FFF2-40B4-BE49-F238E27FC236}">
                <a16:creationId xmlns:a16="http://schemas.microsoft.com/office/drawing/2014/main" id="{12491C73-405F-4499-EDC3-CF8988AE3D10}"/>
              </a:ext>
            </a:extLst>
          </p:cNvPr>
          <p:cNvPicPr>
            <a:picLocks noChangeAspect="1"/>
          </p:cNvPicPr>
          <p:nvPr/>
        </p:nvPicPr>
        <p:blipFill rotWithShape="1">
          <a:blip r:embed="rId2">
            <a:alphaModFix amt="60000"/>
          </a:blip>
          <a:srcRect t="15730"/>
          <a:stretch/>
        </p:blipFill>
        <p:spPr>
          <a:xfrm>
            <a:off x="-1" y="10"/>
            <a:ext cx="12192001" cy="6857990"/>
          </a:xfrm>
          <a:prstGeom prst="rect">
            <a:avLst/>
          </a:prstGeom>
        </p:spPr>
      </p:pic>
      <p:sp>
        <p:nvSpPr>
          <p:cNvPr id="2" name="Title 1">
            <a:extLst>
              <a:ext uri="{FF2B5EF4-FFF2-40B4-BE49-F238E27FC236}">
                <a16:creationId xmlns:a16="http://schemas.microsoft.com/office/drawing/2014/main" id="{AF5AE3C6-3A02-0E11-CFFC-4B00FA2FEF3A}"/>
              </a:ext>
            </a:extLst>
          </p:cNvPr>
          <p:cNvSpPr>
            <a:spLocks noGrp="1"/>
          </p:cNvSpPr>
          <p:nvPr>
            <p:ph type="title"/>
          </p:nvPr>
        </p:nvSpPr>
        <p:spPr>
          <a:xfrm>
            <a:off x="838199" y="557189"/>
            <a:ext cx="5155263" cy="5571899"/>
          </a:xfrm>
        </p:spPr>
        <p:txBody>
          <a:bodyPr vert="horz" lIns="91440" tIns="45720" rIns="91440" bIns="45720" rtlCol="0" anchor="ctr">
            <a:normAutofit/>
          </a:bodyPr>
          <a:lstStyle/>
          <a:p>
            <a:r>
              <a:rPr lang="en-US" b="1" dirty="0">
                <a:solidFill>
                  <a:srgbClr val="FFFFFF"/>
                </a:solidFill>
              </a:rPr>
              <a:t>Conclusion</a:t>
            </a:r>
            <a:br>
              <a:rPr lang="en-US" dirty="0">
                <a:solidFill>
                  <a:srgbClr val="FFFFFF"/>
                </a:solidFill>
              </a:rPr>
            </a:br>
            <a:r>
              <a:rPr lang="en-US" dirty="0">
                <a:solidFill>
                  <a:srgbClr val="FFFFFF"/>
                </a:solidFill>
              </a:rPr>
              <a:t> </a:t>
            </a:r>
          </a:p>
        </p:txBody>
      </p:sp>
      <p:sp>
        <p:nvSpPr>
          <p:cNvPr id="4" name="TextBox 3">
            <a:extLst>
              <a:ext uri="{FF2B5EF4-FFF2-40B4-BE49-F238E27FC236}">
                <a16:creationId xmlns:a16="http://schemas.microsoft.com/office/drawing/2014/main" id="{B0CA0D14-1CDD-874E-37A2-F1323FACC938}"/>
              </a:ext>
            </a:extLst>
          </p:cNvPr>
          <p:cNvSpPr txBox="1"/>
          <p:nvPr/>
        </p:nvSpPr>
        <p:spPr>
          <a:xfrm>
            <a:off x="5033818" y="295565"/>
            <a:ext cx="7241309" cy="5833524"/>
          </a:xfrm>
          <a:prstGeom prst="rect">
            <a:avLst/>
          </a:prstGeom>
        </p:spPr>
        <p:txBody>
          <a:bodyPr vert="horz" lIns="91440" tIns="45720" rIns="91440" bIns="45720" rtlCol="0" anchor="ctr">
            <a:noAutofit/>
          </a:bodyPr>
          <a:lstStyle/>
          <a:p>
            <a:pPr indent="-228600">
              <a:spcAft>
                <a:spcPts val="600"/>
              </a:spcAft>
              <a:buFont typeface="Arial" panose="020B0604020202020204" pitchFamily="34" charset="0"/>
              <a:buChar char="•"/>
            </a:pPr>
            <a:r>
              <a:rPr lang="en-US" dirty="0">
                <a:solidFill>
                  <a:srgbClr val="002060"/>
                </a:solidFill>
                <a:highlight>
                  <a:srgbClr val="C0C0C0"/>
                </a:highlight>
              </a:rPr>
              <a:t>To sum it up, Conrad Hotel is a luxury hotel brand that caters to its customer's various needs by offering a range of guest services. With locations across the globe, Conrad Hotel has firmly established itself as a player in the hospitality industry. The brand takes pride in surpassing customer expectations and delivering service and amenities that are highly appealing to discerning guests. Its strategic locations in destinations, commitment to delivering high-quality experiences, and attractive loyalty programs make it the top choice for discerning travelers. At Conrad Hotel, guest services play a role in ensuring that every guest enjoys a delightful stay. Conrad Hotels strives to meet and exceed guest expectations through their attention to detail, personalized approach, and unwavering commitment to hospitality. All Conrad Hotel provides its customers with an unparalleled experience while upholding its reputation as a prestigious luxury hotel brand. Conrad Hotel sets itself apart by focusing on hospitality, personalized experiences and world-class facilities that position it as the choice for those seeking a hospitality experience. With its commitment to excellence, guests enjoy accommodations and create lasting memories during their satisfying stays. This dedication makes Conrad Hotel a frontrunner in the realm of luxury hotels. </a:t>
            </a:r>
          </a:p>
        </p:txBody>
      </p:sp>
    </p:spTree>
    <p:extLst>
      <p:ext uri="{BB962C8B-B14F-4D97-AF65-F5344CB8AC3E}">
        <p14:creationId xmlns:p14="http://schemas.microsoft.com/office/powerpoint/2010/main" val="14818413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55B579-6AC3-6452-132D-7D1A60A97151}"/>
              </a:ext>
            </a:extLst>
          </p:cNvPr>
          <p:cNvSpPr>
            <a:spLocks noGrp="1"/>
          </p:cNvSpPr>
          <p:nvPr>
            <p:ph type="title"/>
          </p:nvPr>
        </p:nvSpPr>
        <p:spPr>
          <a:xfrm>
            <a:off x="3001818" y="157017"/>
            <a:ext cx="3325092" cy="858983"/>
          </a:xfrm>
        </p:spPr>
        <p:txBody>
          <a:bodyPr>
            <a:normAutofit fontScale="90000"/>
          </a:bodyPr>
          <a:lstStyle/>
          <a:p>
            <a:r>
              <a:rPr lang="en-GB" dirty="0">
                <a:solidFill>
                  <a:srgbClr val="C00000"/>
                </a:solidFill>
                <a:latin typeface="Algerian" panose="04020705040A02060702" pitchFamily="82" charset="0"/>
              </a:rPr>
              <a:t>References</a:t>
            </a:r>
            <a:r>
              <a:rPr lang="en-GB" dirty="0">
                <a:latin typeface="Algerian" panose="04020705040A02060702" pitchFamily="82" charset="0"/>
              </a:rPr>
              <a:t> </a:t>
            </a:r>
          </a:p>
        </p:txBody>
      </p:sp>
      <p:sp>
        <p:nvSpPr>
          <p:cNvPr id="4" name="TextBox 3">
            <a:extLst>
              <a:ext uri="{FF2B5EF4-FFF2-40B4-BE49-F238E27FC236}">
                <a16:creationId xmlns:a16="http://schemas.microsoft.com/office/drawing/2014/main" id="{6C32896F-D5C1-DBAE-9543-7D3CAF8EE483}"/>
              </a:ext>
            </a:extLst>
          </p:cNvPr>
          <p:cNvSpPr txBox="1"/>
          <p:nvPr/>
        </p:nvSpPr>
        <p:spPr>
          <a:xfrm>
            <a:off x="318654" y="715049"/>
            <a:ext cx="11333020" cy="6854249"/>
          </a:xfrm>
          <a:prstGeom prst="rect">
            <a:avLst/>
          </a:prstGeom>
          <a:noFill/>
        </p:spPr>
        <p:txBody>
          <a:bodyPr wrap="square">
            <a:spAutoFit/>
          </a:bodyPr>
          <a:lstStyle/>
          <a:p>
            <a:pPr algn="just">
              <a:lnSpc>
                <a:spcPct val="150000"/>
              </a:lnSpc>
            </a:pPr>
            <a:r>
              <a:rPr lang="en-GB" sz="1400" dirty="0">
                <a:solidFill>
                  <a:srgbClr val="0E101A"/>
                </a:solidFill>
                <a:effectLst/>
                <a:latin typeface="Arial" panose="020B0604020202020204" pitchFamily="34" charset="0"/>
                <a:ea typeface="Times New Roman" panose="02020603050405020304" pitchFamily="18" charset="0"/>
                <a:cs typeface="Arial" panose="020B0604020202020204" pitchFamily="34" charset="0"/>
              </a:rPr>
              <a:t>Baek, J. Choe, Y., and Ok, C. M. (2020). ‘Determinants of hotel guests service experiences: an examination of differences between lifestyle and traditional hotels. </a:t>
            </a:r>
            <a:r>
              <a:rPr lang="en-GB" sz="1400" i="1" dirty="0">
                <a:solidFill>
                  <a:srgbClr val="0E101A"/>
                </a:solidFill>
                <a:effectLst/>
                <a:latin typeface="Arial" panose="020B0604020202020204" pitchFamily="34" charset="0"/>
                <a:ea typeface="Times New Roman" panose="02020603050405020304" pitchFamily="18" charset="0"/>
                <a:cs typeface="Arial" panose="020B0604020202020204" pitchFamily="34" charset="0"/>
              </a:rPr>
              <a:t>Journal of Hospitality Marketing and Management, </a:t>
            </a:r>
            <a:r>
              <a:rPr lang="en-GB" sz="1400" dirty="0">
                <a:solidFill>
                  <a:srgbClr val="0E101A"/>
                </a:solidFill>
                <a:effectLst/>
                <a:latin typeface="Arial" panose="020B0604020202020204" pitchFamily="34" charset="0"/>
                <a:ea typeface="Times New Roman" panose="02020603050405020304" pitchFamily="18" charset="0"/>
                <a:cs typeface="Arial" panose="020B0604020202020204" pitchFamily="34" charset="0"/>
              </a:rPr>
              <a:t>29(1), pp. 88–105.  </a:t>
            </a:r>
            <a:r>
              <a:rPr lang="en-GB" sz="1400" u="sng" dirty="0">
                <a:solidFill>
                  <a:srgbClr val="0000FF"/>
                </a:solidFill>
                <a:effectLst/>
                <a:latin typeface="Arial" panose="020B0604020202020204" pitchFamily="34" charset="0"/>
                <a:ea typeface="Times New Roman" panose="02020603050405020304" pitchFamily="18" charset="0"/>
                <a:cs typeface="Arial" panose="020B0604020202020204" pitchFamily="34" charset="0"/>
                <a:hlinkClick r:id="rId2"/>
              </a:rPr>
              <a:t>https://doi.org/10.1080/19368623.2019.1580173</a:t>
            </a: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pP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Brotherton, B. (1999). ‘</a:t>
            </a:r>
            <a:r>
              <a:rPr lang="en-GB" sz="1400" kern="100" dirty="0">
                <a:effectLst/>
                <a:latin typeface="Arial" panose="020B0604020202020204" pitchFamily="34" charset="0"/>
                <a:ea typeface="Calibri" panose="020F0502020204030204" pitchFamily="34" charset="0"/>
                <a:cs typeface="Arial" panose="020B0604020202020204" pitchFamily="34" charset="0"/>
              </a:rPr>
              <a:t>Towards a definitive view of the nature of hospitality and hospitality management</a:t>
            </a: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r>
              <a:rPr lang="en-GB" sz="14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International Journal of Contemporary Hospitality Management</a:t>
            </a: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4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11</a:t>
            </a: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(4), pp. 165.</a:t>
            </a:r>
            <a:r>
              <a:rPr lang="en-GB" sz="14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400" u="sng" kern="100"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3"/>
              </a:rPr>
              <a:t>https://ejournal.aibpmjournals.com/index.php/JCDA/article/view/1385</a:t>
            </a:r>
            <a:r>
              <a:rPr lang="en-GB" sz="1400" u="sng" kern="100" dirty="0">
                <a:solidFill>
                  <a:srgbClr val="0000FF"/>
                </a:solidFill>
                <a:effectLst/>
                <a:latin typeface="Arial" panose="020B0604020202020204" pitchFamily="34" charset="0"/>
                <a:ea typeface="Calibri" panose="020F0502020204030204" pitchFamily="34" charset="0"/>
                <a:cs typeface="Arial" panose="020B0604020202020204" pitchFamily="34" charset="0"/>
              </a:rPr>
              <a:t> </a:t>
            </a:r>
            <a:r>
              <a:rPr lang="en-GB" sz="14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Accessed: 11 October 2023).  </a:t>
            </a:r>
          </a:p>
          <a:p>
            <a:pPr algn="just">
              <a:lnSpc>
                <a:spcPct val="150000"/>
              </a:lnSpc>
              <a:spcAft>
                <a:spcPts val="800"/>
              </a:spcAft>
            </a:pPr>
            <a:r>
              <a:rPr lang="en-GB" sz="14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Conrad London St James (2023) Dining and Drinks Available at:</a:t>
            </a:r>
            <a:r>
              <a:rPr lang="en-GB" sz="1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400" b="1"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https://www.hilton.com/en/hotels/loncoci-conrad-london-st-james/dining/the-pem/</a:t>
            </a:r>
            <a:r>
              <a:rPr lang="en-GB" sz="1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4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13 October 2023).</a:t>
            </a:r>
            <a:endParaRPr lang="en-GB" sz="1400" b="1"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pPr>
            <a:r>
              <a:rPr lang="en-GB" sz="1400" kern="100" dirty="0" err="1">
                <a:solidFill>
                  <a:srgbClr val="333333"/>
                </a:solidFill>
                <a:effectLst/>
                <a:latin typeface="Arial" panose="020B0604020202020204" pitchFamily="34" charset="0"/>
                <a:ea typeface="Calibri" panose="020F0502020204030204" pitchFamily="34" charset="0"/>
                <a:cs typeface="Arial" panose="020B0604020202020204" pitchFamily="34" charset="0"/>
              </a:rPr>
              <a:t>Cloudbeds</a:t>
            </a: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(2023) </a:t>
            </a:r>
            <a:r>
              <a:rPr lang="en-GB" sz="1400" i="1" kern="100" dirty="0">
                <a:effectLst/>
                <a:latin typeface="Arial" panose="020B0604020202020204" pitchFamily="34" charset="0"/>
                <a:ea typeface="Calibri" panose="020F0502020204030204" pitchFamily="34" charset="0"/>
                <a:cs typeface="Arial" panose="020B0604020202020204" pitchFamily="34" charset="0"/>
              </a:rPr>
              <a:t>How to meet and exceed guest expectations</a:t>
            </a:r>
            <a:r>
              <a:rPr lang="en-GB" sz="14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400" u="sng" kern="100"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5"/>
              </a:rPr>
              <a:t>https://www.cloudbeds.com/articles/guest-expectations/</a:t>
            </a:r>
            <a:r>
              <a:rPr lang="en-GB" sz="1400" kern="100" dirty="0">
                <a:effectLst/>
                <a:latin typeface="Arial" panose="020B0604020202020204" pitchFamily="34" charset="0"/>
                <a:ea typeface="Calibri" panose="020F0502020204030204" pitchFamily="34" charset="0"/>
                <a:cs typeface="Arial" panose="020B0604020202020204" pitchFamily="34" charset="0"/>
              </a:rPr>
              <a:t>  (Accessed: 18 October 2023).</a:t>
            </a:r>
          </a:p>
          <a:p>
            <a:pPr algn="just">
              <a:lnSpc>
                <a:spcPct val="150000"/>
              </a:lnSpc>
              <a:spcAft>
                <a:spcPts val="800"/>
              </a:spcAft>
            </a:pP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Conrad Hotel and Resort, (2023). Enhance the way you stay. Available at:</a:t>
            </a: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400" u="sng" kern="100" dirty="0">
                <a:solidFill>
                  <a:srgbClr val="333333"/>
                </a:solidFill>
                <a:effectLst/>
                <a:latin typeface="Arial" panose="020B0604020202020204" pitchFamily="34" charset="0"/>
                <a:ea typeface="Calibri" panose="020F0502020204030204" pitchFamily="34" charset="0"/>
                <a:cs typeface="Arial" panose="020B0604020202020204" pitchFamily="34" charset="0"/>
                <a:hlinkClick r:id="rId6"/>
              </a:rPr>
              <a:t>https://www.hilton.com/en/brands/conrad-hotels/?WT.mc_id=zINDA0EMEA1MB2PSH3GGL4INTCRB5dkt6MULTIBR7_121127646_1003528_p76764640147&amp;ads_rl=7695469998&amp;&amp;&amp;&amp;gclsrc=3p.ds&amp;msclkid=0342cc2dbf0612449d16a918cb557b51</a:t>
            </a: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(Accessed : 10 October 2023)</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Conrad London St James (2023) </a:t>
            </a:r>
            <a:r>
              <a:rPr lang="en-GB" sz="14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Amenities</a:t>
            </a: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Available at: </a:t>
            </a:r>
            <a:r>
              <a:rPr lang="en-GB" sz="1400" u="sng" kern="100"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7"/>
              </a:rPr>
              <a:t>https://www.hilton.com/en/hotels/loncoci-conrad-london-st-james/amenities/</a:t>
            </a: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(Accessed: 12 October 2023).</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Conrad London St James (2023) </a:t>
            </a:r>
            <a:r>
              <a:rPr lang="en-GB" sz="14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Review</a:t>
            </a: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Available at: </a:t>
            </a:r>
            <a:r>
              <a:rPr lang="en-GB" sz="14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8"/>
              </a:rPr>
              <a:t>https://www.hilton.com/en/hotels/loncoci-conrad-london-st-james/?WT.mc_id=zINDA0EMEA1MB2PSH3GGL4INTBPP5dkt6MULTIBR7_121127546_1003528_p22592527629&amp;ads_rl=7695469998&amp;&amp;&amp;&amp;gclsrc=3p.ds&amp;msclkid=17338f28268f167598dcea044985d0fa</a:t>
            </a: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(Accessed: 12 October 2023).</a:t>
            </a:r>
          </a:p>
          <a:p>
            <a:pPr algn="just">
              <a:lnSpc>
                <a:spcPct val="150000"/>
              </a:lnSpc>
              <a:spcAft>
                <a:spcPts val="800"/>
              </a:spcAft>
            </a:pPr>
            <a:r>
              <a:rPr lang="en-GB" sz="14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400" b="0" dirty="0">
                <a:solidFill>
                  <a:srgbClr val="081539"/>
                </a:solidFill>
                <a:effectLst/>
                <a:latin typeface="Arial" panose="020B0604020202020204" pitchFamily="34" charset="0"/>
                <a:ea typeface="Times New Roman" panose="02020603050405020304" pitchFamily="18" charset="0"/>
                <a:cs typeface="Arial" panose="020B0604020202020204" pitchFamily="34" charset="0"/>
              </a:rPr>
              <a:t>Conrad London St James hotel, </a:t>
            </a:r>
            <a:r>
              <a:rPr lang="en-GB" sz="14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(2019). Executive Traveller Available at: </a:t>
            </a:r>
            <a:r>
              <a:rPr lang="en-GB" sz="14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9"/>
              </a:rPr>
              <a:t>https://www.executivetraveller.com/conrad-london-st-james-hotel-review</a:t>
            </a:r>
            <a:r>
              <a:rPr lang="en-GB" sz="14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04 October 2023)</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3778638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21105CE-95E9-61EB-E8FD-4027EE74B25D}"/>
              </a:ext>
            </a:extLst>
          </p:cNvPr>
          <p:cNvSpPr txBox="1"/>
          <p:nvPr/>
        </p:nvSpPr>
        <p:spPr>
          <a:xfrm>
            <a:off x="64655" y="83127"/>
            <a:ext cx="11748654" cy="7828874"/>
          </a:xfrm>
          <a:prstGeom prst="rect">
            <a:avLst/>
          </a:prstGeom>
          <a:noFill/>
        </p:spPr>
        <p:txBody>
          <a:bodyPr wrap="square">
            <a:spAutoFit/>
          </a:bodyPr>
          <a:lstStyle/>
          <a:p>
            <a:pPr algn="just">
              <a:lnSpc>
                <a:spcPct val="150000"/>
              </a:lnSpc>
              <a:spcAft>
                <a:spcPts val="800"/>
              </a:spcAft>
            </a:pPr>
            <a:r>
              <a:rPr lang="en-GB" sz="1800" kern="100" dirty="0" err="1">
                <a:solidFill>
                  <a:srgbClr val="333333"/>
                </a:solidFill>
                <a:effectLst/>
                <a:latin typeface="avenir-regular-class"/>
                <a:ea typeface="Calibri" panose="020F0502020204030204" pitchFamily="34" charset="0"/>
                <a:cs typeface="Times New Roman" panose="02020603050405020304" pitchFamily="18" charset="0"/>
              </a:rPr>
              <a:t>Cloudbeds</a:t>
            </a:r>
            <a:r>
              <a:rPr lang="en-GB" sz="1800" kern="100" dirty="0">
                <a:solidFill>
                  <a:srgbClr val="333333"/>
                </a:solidFill>
                <a:effectLst/>
                <a:latin typeface="avenir-regular-class"/>
                <a:ea typeface="Calibri" panose="020F0502020204030204" pitchFamily="34" charset="0"/>
                <a:cs typeface="Times New Roman" panose="02020603050405020304" pitchFamily="18" charset="0"/>
              </a:rPr>
              <a:t> (2023) </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How to meet and exceed guest expectations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https://www.cloudbeds.com/articles/guest-expectations/</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(Accessed: 18 October 2023).</a:t>
            </a:r>
          </a:p>
          <a:p>
            <a:pPr algn="just">
              <a:lnSpc>
                <a:spcPct val="150000"/>
              </a:lnSpc>
              <a:spcAft>
                <a:spcPts val="800"/>
              </a:spcAft>
            </a:pPr>
            <a:r>
              <a:rPr lang="en-GB" sz="1400" kern="100" dirty="0" err="1">
                <a:solidFill>
                  <a:srgbClr val="333333"/>
                </a:solidFill>
                <a:effectLst/>
                <a:latin typeface="Arial" panose="020B0604020202020204" pitchFamily="34" charset="0"/>
                <a:ea typeface="Calibri" panose="020F0502020204030204" pitchFamily="34" charset="0"/>
                <a:cs typeface="Arial" panose="020B0604020202020204" pitchFamily="34" charset="0"/>
              </a:rPr>
              <a:t>Heinonen</a:t>
            </a:r>
            <a:r>
              <a:rPr lang="en-GB" sz="1400" kern="100" dirty="0">
                <a:solidFill>
                  <a:srgbClr val="333333"/>
                </a:solidFill>
                <a:latin typeface="Arial" panose="020B0604020202020204" pitchFamily="34" charset="0"/>
                <a:ea typeface="Calibri" panose="020F0502020204030204" pitchFamily="34" charset="0"/>
                <a:cs typeface="Arial" panose="020B0604020202020204" pitchFamily="34" charset="0"/>
              </a:rPr>
              <a:t>, </a:t>
            </a: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K. (2023). Characterizing Ex situ Value: A Customer-Dominant Perspective on Value. Journal of Travel Research, 62(8), 1707-1721. </a:t>
            </a:r>
            <a:r>
              <a:rPr lang="en-GB" sz="14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a:rPr>
              <a:t>https://doi.org/10.1177/00472875221139489</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Hilton (2023) </a:t>
            </a:r>
            <a:r>
              <a:rPr lang="en-GB" sz="14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Hilton to Debut Luxury Conrad Hotel and Resorts Brand in Riyadh</a:t>
            </a: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a:t>
            </a:r>
            <a:b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b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Available at: </a:t>
            </a:r>
            <a:r>
              <a:rPr lang="en-GB" sz="14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https://stories.hilton.com/releases/hilton-to-debut-luxury-conrad-hotels-resorts-brand-in-riyadh</a:t>
            </a:r>
            <a:r>
              <a:rPr lang="en-GB" sz="1400" u="sng" kern="100" dirty="0">
                <a:solidFill>
                  <a:srgbClr val="333333"/>
                </a:solidFill>
                <a:latin typeface="Arial" panose="020B0604020202020204" pitchFamily="34" charset="0"/>
                <a:ea typeface="Calibri" panose="020F0502020204030204" pitchFamily="34" charset="0"/>
                <a:cs typeface="Arial" panose="020B0604020202020204" pitchFamily="34" charset="0"/>
              </a:rPr>
              <a:t> </a:t>
            </a: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(Accessed: 11/10/2023). </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Hollander, J. (2022) </a:t>
            </a:r>
            <a:r>
              <a:rPr lang="en-GB" sz="14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Hilton's 18 Hotel Brands Explained.</a:t>
            </a: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Available at: </a:t>
            </a:r>
            <a:r>
              <a:rPr lang="en-GB" sz="14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5"/>
              </a:rPr>
              <a:t>https://hoteltechreport.com/news/hilton-hotel-brands</a:t>
            </a: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(Accessed: 12 October 2023).</a:t>
            </a:r>
          </a:p>
          <a:p>
            <a:pPr algn="just">
              <a:lnSpc>
                <a:spcPct val="150000"/>
              </a:lnSpc>
              <a:spcAft>
                <a:spcPts val="800"/>
              </a:spcAft>
            </a:pPr>
            <a:r>
              <a:rPr lang="en-GB" sz="1400" b="0" dirty="0">
                <a:solidFill>
                  <a:srgbClr val="081539"/>
                </a:solidFill>
                <a:effectLst/>
                <a:latin typeface="Arial" panose="020B0604020202020204" pitchFamily="34" charset="0"/>
                <a:ea typeface="Times New Roman" panose="02020603050405020304" pitchFamily="18" charset="0"/>
                <a:cs typeface="Arial" panose="020B0604020202020204" pitchFamily="34" charset="0"/>
              </a:rPr>
              <a:t>Insider, (2023) </a:t>
            </a:r>
            <a:r>
              <a:rPr lang="en-GB" sz="1400" b="0" dirty="0">
                <a:solidFill>
                  <a:srgbClr val="111111"/>
                </a:solidFill>
                <a:effectLst/>
                <a:latin typeface="Arial" panose="020B0604020202020204" pitchFamily="34" charset="0"/>
                <a:ea typeface="Times New Roman" panose="02020603050405020304" pitchFamily="18" charset="0"/>
                <a:cs typeface="Arial" panose="020B0604020202020204" pitchFamily="34" charset="0"/>
              </a:rPr>
              <a:t>Conrad Hilton in front of his Los Angeles hotel in 1954.</a:t>
            </a:r>
            <a:r>
              <a:rPr lang="en-GB" sz="1400" b="0" dirty="0">
                <a:solidFill>
                  <a:srgbClr val="081539"/>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1400" b="0" u="sng" dirty="0">
                <a:solidFill>
                  <a:srgbClr val="081539"/>
                </a:solidFill>
                <a:effectLst/>
                <a:latin typeface="Arial" panose="020B0604020202020204" pitchFamily="34" charset="0"/>
                <a:ea typeface="Times New Roman" panose="02020603050405020304" pitchFamily="18" charset="0"/>
                <a:cs typeface="Arial" panose="020B0604020202020204" pitchFamily="34" charset="0"/>
                <a:hlinkClick r:id="rId6"/>
              </a:rPr>
              <a:t>https://www.businessinsider.com/how-the-hilton-family-got-so-rich-2014-10?op=1&amp;r=US&amp;IR=T</a:t>
            </a:r>
            <a:r>
              <a:rPr lang="en-GB" sz="1400" b="0" dirty="0">
                <a:solidFill>
                  <a:srgbClr val="081539"/>
                </a:solidFill>
                <a:effectLst/>
                <a:latin typeface="Arial" panose="020B0604020202020204" pitchFamily="34" charset="0"/>
                <a:ea typeface="Times New Roman" panose="02020603050405020304" pitchFamily="18" charset="0"/>
                <a:cs typeface="Arial" panose="020B0604020202020204" pitchFamily="34" charset="0"/>
              </a:rPr>
              <a:t>  (Accessed: 05 October 2023)</a:t>
            </a:r>
            <a:endParaRPr lang="en-GB" sz="1400" kern="100" dirty="0">
              <a:solidFill>
                <a:srgbClr val="333333"/>
              </a:solidFill>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Jain, V. et al. (2023) 'Luxury hospitality: A systematic literature review and research agenda', </a:t>
            </a:r>
            <a:r>
              <a:rPr lang="en-GB" sz="14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International</a:t>
            </a: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t>
            </a:r>
            <a:r>
              <a:rPr lang="en-GB" sz="14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Journal of Hospitality Management</a:t>
            </a:r>
            <a:r>
              <a:rPr lang="en-GB" sz="14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115,103597. Available at: </a:t>
            </a:r>
            <a:r>
              <a:rPr lang="en-GB" sz="14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7"/>
              </a:rPr>
              <a:t>https://doi.org/10.1016/j.ijhm.2023.103597 </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John, W. (2021)</a:t>
            </a:r>
            <a:r>
              <a:rPr lang="en-GB" sz="1400"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Introduction to hospitality</a:t>
            </a:r>
            <a:r>
              <a:rPr lang="en-GB" sz="1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Eight, Global edition. Harlow, England:  Pearson.</a:t>
            </a:r>
          </a:p>
          <a:p>
            <a:pPr algn="just">
              <a:lnSpc>
                <a:spcPct val="150000"/>
              </a:lnSpc>
              <a:spcAft>
                <a:spcPts val="800"/>
              </a:spcAft>
            </a:pPr>
            <a:r>
              <a:rPr lang="en-GB" sz="1400" kern="100" dirty="0" err="1">
                <a:effectLst/>
                <a:latin typeface="Arial" panose="020B0604020202020204" pitchFamily="34" charset="0"/>
                <a:ea typeface="Calibri" panose="020F0502020204030204" pitchFamily="34" charset="0"/>
                <a:cs typeface="Arial" panose="020B0604020202020204" pitchFamily="34" charset="0"/>
              </a:rPr>
              <a:t>Liasidou</a:t>
            </a:r>
            <a:r>
              <a:rPr lang="en-GB" sz="1400" kern="100" dirty="0">
                <a:effectLst/>
                <a:latin typeface="Arial" panose="020B0604020202020204" pitchFamily="34" charset="0"/>
                <a:ea typeface="Calibri" panose="020F0502020204030204" pitchFamily="34" charset="0"/>
                <a:cs typeface="Arial" panose="020B0604020202020204" pitchFamily="34" charset="0"/>
              </a:rPr>
              <a:t>, </a:t>
            </a:r>
            <a:r>
              <a:rPr lang="en-GB" sz="1400" kern="100" dirty="0" err="1">
                <a:effectLst/>
                <a:latin typeface="Arial" panose="020B0604020202020204" pitchFamily="34" charset="0"/>
                <a:ea typeface="Calibri" panose="020F0502020204030204" pitchFamily="34" charset="0"/>
                <a:cs typeface="Arial" panose="020B0604020202020204" pitchFamily="34" charset="0"/>
              </a:rPr>
              <a:t>Umbelino</a:t>
            </a:r>
            <a:r>
              <a:rPr lang="en-GB" sz="1400" kern="100" dirty="0">
                <a:effectLst/>
                <a:latin typeface="Arial" panose="020B0604020202020204" pitchFamily="34" charset="0"/>
                <a:ea typeface="Calibri" panose="020F0502020204030204" pitchFamily="34" charset="0"/>
                <a:cs typeface="Arial" panose="020B0604020202020204" pitchFamily="34" charset="0"/>
              </a:rPr>
              <a:t>, J., &amp; </a:t>
            </a:r>
            <a:r>
              <a:rPr lang="en-GB" sz="1400" kern="100" dirty="0" err="1">
                <a:effectLst/>
                <a:latin typeface="Arial" panose="020B0604020202020204" pitchFamily="34" charset="0"/>
                <a:ea typeface="Calibri" panose="020F0502020204030204" pitchFamily="34" charset="0"/>
                <a:cs typeface="Arial" panose="020B0604020202020204" pitchFamily="34" charset="0"/>
              </a:rPr>
              <a:t>Viegas</a:t>
            </a:r>
            <a:r>
              <a:rPr lang="en-GB" sz="1400" kern="100" dirty="0">
                <a:effectLst/>
                <a:latin typeface="Arial" panose="020B0604020202020204" pitchFamily="34" charset="0"/>
                <a:ea typeface="Calibri" panose="020F0502020204030204" pitchFamily="34" charset="0"/>
                <a:cs typeface="Arial" panose="020B0604020202020204" pitchFamily="34" charset="0"/>
              </a:rPr>
              <a:t>, C. (2021). SUFFICIENCY AND INSUFFICIENCY OF HOTEL FACILITIES AND SERVICES FOR GUESTS WITH SPECIAL NEEDS: THE CASES OF PORTUGAL AND CYPRUS. Enlightening Tourism, 11(2), 558–591. </a:t>
            </a:r>
            <a:r>
              <a:rPr lang="en-GB" sz="1400" u="sng" kern="100"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8"/>
              </a:rPr>
              <a:t>https://doi.org/10.33776/et.v11i2.5420</a:t>
            </a:r>
            <a:endParaRPr lang="en-GB" sz="1400" u="sng" kern="100" dirty="0">
              <a:solidFill>
                <a:srgbClr val="0000FF"/>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4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News Releases (2023) Hilton to Debut Luxury Conrad Hotel and Resorts Brand in Riyadh. Available at: </a:t>
            </a:r>
            <a:r>
              <a:rPr lang="en-GB" sz="1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4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https://stories.hilton.com/releases/hilton-to-debut-luxury-conrad-hotels-resorts-brand-in-riyadh</a:t>
            </a:r>
            <a:r>
              <a:rPr lang="en-GB" sz="14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4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04 October 2023).</a:t>
            </a:r>
          </a:p>
          <a:p>
            <a:pPr algn="just">
              <a:lnSpc>
                <a:spcPct val="150000"/>
              </a:lnSpc>
              <a:spcAft>
                <a:spcPts val="800"/>
              </a:spcAft>
            </a:pPr>
            <a:endParaRPr lang="en-GB" sz="14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Aft>
                <a:spcPts val="800"/>
              </a:spcAft>
            </a:pP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400" i="1" u="sng" kern="100" dirty="0">
                <a:effectLst/>
                <a:latin typeface="Arial" panose="020B0604020202020204" pitchFamily="34" charset="0"/>
                <a:ea typeface="Calibri" panose="020F0502020204030204" pitchFamily="34" charset="0"/>
                <a:cs typeface="Arial" panose="020B0604020202020204" pitchFamily="34" charset="0"/>
              </a:rPr>
              <a:t> </a:t>
            </a:r>
            <a:r>
              <a:rPr lang="en-GB" sz="1400" i="1" u="sng" kern="100" dirty="0">
                <a:effectLst/>
                <a:latin typeface="Arial" panose="020B0604020202020204" pitchFamily="34" charset="0"/>
                <a:ea typeface="Calibri" panose="020F050202020403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 </a:t>
            </a:r>
            <a:endParaRPr lang="en-GB" sz="1400" u="sng" kern="1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26467776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8DC1E75-F851-909B-81AE-A744436A1A97}"/>
              </a:ext>
            </a:extLst>
          </p:cNvPr>
          <p:cNvSpPr txBox="1"/>
          <p:nvPr/>
        </p:nvSpPr>
        <p:spPr>
          <a:xfrm>
            <a:off x="64655" y="147782"/>
            <a:ext cx="12127345" cy="6479210"/>
          </a:xfrm>
          <a:prstGeom prst="rect">
            <a:avLst/>
          </a:prstGeom>
          <a:noFill/>
        </p:spPr>
        <p:txBody>
          <a:bodyPr wrap="square">
            <a:spAutoFit/>
          </a:bodyPr>
          <a:lstStyle/>
          <a:p>
            <a:pPr algn="just">
              <a:lnSpc>
                <a:spcPct val="150000"/>
              </a:lnSpc>
              <a:spcAft>
                <a:spcPts val="800"/>
              </a:spcAft>
            </a:pPr>
            <a:r>
              <a:rPr lang="en-GB" b="0" i="0" dirty="0">
                <a:solidFill>
                  <a:srgbClr val="000000"/>
                </a:solidFill>
                <a:effectLst/>
                <a:latin typeface="Arial" panose="020B0604020202020204" pitchFamily="34" charset="0"/>
                <a:cs typeface="Arial" panose="020B0604020202020204" pitchFamily="34" charset="0"/>
              </a:rPr>
              <a:t>Miller, M. C. (2023). </a:t>
            </a:r>
            <a:r>
              <a:rPr lang="en-GB" b="0" i="1" dirty="0">
                <a:solidFill>
                  <a:srgbClr val="000000"/>
                </a:solidFill>
                <a:effectLst/>
                <a:latin typeface="Arial" panose="020B0604020202020204" pitchFamily="34" charset="0"/>
                <a:cs typeface="Arial" panose="020B0604020202020204" pitchFamily="34" charset="0"/>
              </a:rPr>
              <a:t>Perception of Experiential Value in Luxury Hotel Settings: The Case of Experiential Programming and Impact on Consumers </a:t>
            </a:r>
            <a:r>
              <a:rPr lang="en-GB" b="0" i="0" dirty="0">
                <a:solidFill>
                  <a:srgbClr val="000000"/>
                </a:solidFill>
                <a:effectLst/>
                <a:latin typeface="Arial" panose="020B0604020202020204" pitchFamily="34" charset="0"/>
                <a:cs typeface="Arial" panose="020B0604020202020204" pitchFamily="34" charset="0"/>
              </a:rPr>
              <a:t>Available from ProQuest Dissertations and Theses Global. (2859513951). </a:t>
            </a:r>
            <a:r>
              <a:rPr lang="en-GB" b="0" i="0" dirty="0">
                <a:solidFill>
                  <a:srgbClr val="000000"/>
                </a:solidFill>
                <a:effectLst/>
                <a:latin typeface="Arial" panose="020B0604020202020204" pitchFamily="34" charset="0"/>
                <a:cs typeface="Arial" panose="020B0604020202020204" pitchFamily="34" charset="0"/>
                <a:hlinkClick r:id="rId2"/>
              </a:rPr>
              <a:t>https://www.proquest.com/docview/2859513951?pq-origsite=gscholar&amp;fromopenview=true</a:t>
            </a:r>
            <a:r>
              <a:rPr lang="en-GB" b="0" i="0" dirty="0">
                <a:solidFill>
                  <a:srgbClr val="000000"/>
                </a:solidFill>
                <a:effectLst/>
                <a:latin typeface="Arial" panose="020B0604020202020204" pitchFamily="34" charset="0"/>
                <a:cs typeface="Arial" panose="020B0604020202020204" pitchFamily="34" charset="0"/>
              </a:rPr>
              <a:t> </a:t>
            </a:r>
          </a:p>
          <a:p>
            <a:pPr algn="just">
              <a:lnSpc>
                <a:spcPct val="150000"/>
              </a:lnSpc>
              <a:spcAft>
                <a:spcPts val="800"/>
              </a:spcAft>
            </a:pPr>
            <a:r>
              <a:rPr lang="en-GB" sz="16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Stories From Hilton (2023) </a:t>
            </a:r>
            <a:r>
              <a:rPr lang="en-GB" sz="1600" i="1"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Story of Hilton</a:t>
            </a:r>
            <a:r>
              <a:rPr lang="en-GB" sz="16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a:t>
            </a:r>
            <a:br>
              <a:rPr lang="en-GB" sz="16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br>
            <a:r>
              <a:rPr lang="en-GB" sz="16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Available at:  </a:t>
            </a:r>
            <a:r>
              <a:rPr lang="en-GB" sz="1600" u="sng" kern="100"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a:rPr>
              <a:t>https://stories.hilton.com/history</a:t>
            </a:r>
            <a:r>
              <a:rPr lang="en-GB" sz="16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11/10/2023).</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600" kern="100" dirty="0" err="1">
                <a:solidFill>
                  <a:srgbClr val="333333"/>
                </a:solidFill>
                <a:effectLst/>
                <a:latin typeface="Arial" panose="020B0604020202020204" pitchFamily="34" charset="0"/>
                <a:ea typeface="Calibri" panose="020F0502020204030204" pitchFamily="34" charset="0"/>
                <a:cs typeface="Arial" panose="020B0604020202020204" pitchFamily="34" charset="0"/>
              </a:rPr>
              <a:t>Salveron</a:t>
            </a:r>
            <a:r>
              <a:rPr lang="en-GB" sz="16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R. (2023) </a:t>
            </a:r>
            <a:r>
              <a:rPr lang="en-GB" sz="1600" i="1"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Why Hospitality is Important</a:t>
            </a:r>
            <a:r>
              <a:rPr lang="en-GB" sz="16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Available at: </a:t>
            </a:r>
            <a:r>
              <a:rPr lang="en-GB" sz="1600" u="sng" kern="100"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4"/>
              </a:rPr>
              <a:t>https://upjourney.com/why-is-hospitality-important</a:t>
            </a:r>
            <a:r>
              <a:rPr lang="en-GB" sz="1600" kern="100" dirty="0">
                <a:solidFill>
                  <a:srgbClr val="333333"/>
                </a:solidFill>
                <a:effectLst/>
                <a:latin typeface="Arial" panose="020B0604020202020204" pitchFamily="34" charset="0"/>
                <a:ea typeface="Calibri" panose="020F0502020204030204" pitchFamily="34" charset="0"/>
                <a:cs typeface="Arial" panose="020B0604020202020204" pitchFamily="34" charset="0"/>
              </a:rPr>
              <a:t>  (Accessed: 10 October 2023).</a:t>
            </a:r>
          </a:p>
          <a:p>
            <a:pPr algn="just">
              <a:lnSpc>
                <a:spcPct val="150000"/>
              </a:lnSpc>
              <a:spcAft>
                <a:spcPts val="800"/>
              </a:spcAft>
            </a:pPr>
            <a:r>
              <a:rPr lang="en-GB" sz="1600" b="0" dirty="0" err="1">
                <a:solidFill>
                  <a:srgbClr val="081539"/>
                </a:solidFill>
                <a:effectLst/>
                <a:latin typeface="Arial" panose="020B0604020202020204" pitchFamily="34" charset="0"/>
                <a:ea typeface="Times New Roman" panose="02020603050405020304" pitchFamily="18" charset="0"/>
                <a:cs typeface="Arial" panose="020B0604020202020204" pitchFamily="34" charset="0"/>
              </a:rPr>
              <a:t>S</a:t>
            </a:r>
            <a:r>
              <a:rPr lang="en-GB" sz="1600" b="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erandipians</a:t>
            </a:r>
            <a:r>
              <a:rPr lang="en-GB" sz="1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(2022) Conrad Hotel and Resort. Available at:  </a:t>
            </a:r>
            <a:r>
              <a:rPr lang="en-GB" sz="16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https://travellermade.com/partner-groups/conrad-hotels-resorts/</a:t>
            </a:r>
            <a:r>
              <a:rPr lang="en-GB" sz="1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(Accessed: 04 October 2023).</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r>
              <a:rPr lang="en-GB" sz="1600" kern="0" dirty="0" err="1">
                <a:solidFill>
                  <a:srgbClr val="333333"/>
                </a:solidFill>
                <a:effectLst/>
                <a:latin typeface="Arial" panose="020B0604020202020204" pitchFamily="34" charset="0"/>
                <a:ea typeface="Times New Roman" panose="02020603050405020304" pitchFamily="18" charset="0"/>
                <a:cs typeface="Arial" panose="020B0604020202020204" pitchFamily="34" charset="0"/>
              </a:rPr>
              <a:t>Perdigon</a:t>
            </a:r>
            <a:r>
              <a:rPr lang="en-GB" sz="1600"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M.  et al., (2021) 'Guest Satisfaction in Independent and Affiliated to Chain </a:t>
            </a:r>
            <a:r>
              <a:rPr lang="en-GB" sz="1600" kern="0" dirty="0" err="1">
                <a:solidFill>
                  <a:srgbClr val="333333"/>
                </a:solidFill>
                <a:effectLst/>
                <a:latin typeface="Arial" panose="020B0604020202020204" pitchFamily="34" charset="0"/>
                <a:ea typeface="Times New Roman" panose="02020603050405020304" pitchFamily="18" charset="0"/>
                <a:cs typeface="Arial" panose="020B0604020202020204" pitchFamily="34" charset="0"/>
              </a:rPr>
              <a:t>Hotels',</a:t>
            </a:r>
            <a:r>
              <a:rPr lang="en-GB" sz="1600" i="1" kern="0" dirty="0" err="1">
                <a:solidFill>
                  <a:srgbClr val="333333"/>
                </a:solidFill>
                <a:effectLst/>
                <a:latin typeface="Arial" panose="020B0604020202020204" pitchFamily="34" charset="0"/>
                <a:ea typeface="Times New Roman" panose="02020603050405020304" pitchFamily="18" charset="0"/>
                <a:cs typeface="Arial" panose="020B0604020202020204" pitchFamily="34" charset="0"/>
              </a:rPr>
              <a:t>International</a:t>
            </a:r>
            <a:r>
              <a:rPr lang="en-GB" sz="1600"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a:t>
            </a:r>
            <a:r>
              <a:rPr lang="en-GB" sz="1600" i="1"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Journal of Hospitality Management</a:t>
            </a:r>
            <a:r>
              <a:rPr lang="en-GB" sz="1600"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94, </a:t>
            </a:r>
            <a:r>
              <a:rPr lang="en-GB" sz="1600" kern="0" dirty="0">
                <a:solidFill>
                  <a:srgbClr val="1F1F1F"/>
                </a:solidFill>
                <a:effectLst/>
                <a:latin typeface="Arial" panose="020B0604020202020204" pitchFamily="34" charset="0"/>
                <a:ea typeface="Times New Roman" panose="02020603050405020304" pitchFamily="18" charset="0"/>
                <a:cs typeface="Arial" panose="020B0604020202020204" pitchFamily="34" charset="0"/>
              </a:rPr>
              <a:t>102812</a:t>
            </a:r>
            <a:r>
              <a:rPr lang="en-GB" sz="1600" kern="0" dirty="0">
                <a:solidFill>
                  <a:srgbClr val="333333"/>
                </a:solidFill>
                <a:effectLst/>
                <a:latin typeface="Arial" panose="020B0604020202020204" pitchFamily="34" charset="0"/>
                <a:ea typeface="Times New Roman" panose="02020603050405020304" pitchFamily="18" charset="0"/>
                <a:cs typeface="Arial" panose="020B0604020202020204" pitchFamily="34" charset="0"/>
              </a:rPr>
              <a:t>. Available at:  </a:t>
            </a:r>
            <a:r>
              <a:rPr lang="en-GB" sz="1600" u="sng" dirty="0">
                <a:solidFill>
                  <a:srgbClr val="0000FF"/>
                </a:solidFill>
                <a:effectLst/>
                <a:latin typeface="Arial" panose="020B0604020202020204" pitchFamily="34" charset="0"/>
                <a:ea typeface="Calibri" panose="020F0502020204030204" pitchFamily="34" charset="0"/>
                <a:cs typeface="Arial" panose="020B0604020202020204" pitchFamily="34" charset="0"/>
                <a:hlinkClick r:id="rId6"/>
              </a:rPr>
              <a:t>https://doi.org/10.1016/j.ijhm.2020.102812</a:t>
            </a:r>
            <a:endParaRPr lang="en-GB" sz="1600" u="sng" dirty="0">
              <a:solidFill>
                <a:srgbClr val="0000FF"/>
              </a:solidFill>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525"/>
              </a:spcAft>
            </a:pPr>
            <a:r>
              <a:rPr lang="en-GB" sz="1600" b="0" dirty="0">
                <a:solidFill>
                  <a:srgbClr val="081539"/>
                </a:solidFill>
                <a:effectLst/>
                <a:latin typeface="Arial" panose="020B0604020202020204" pitchFamily="34" charset="0"/>
                <a:ea typeface="Times New Roman" panose="02020603050405020304" pitchFamily="18" charset="0"/>
                <a:cs typeface="Arial" panose="020B0604020202020204" pitchFamily="34" charset="0"/>
              </a:rPr>
              <a:t>Wedding affair, (2011) a unique wedding experience at Conrad Pune. Available at: </a:t>
            </a:r>
            <a:r>
              <a:rPr lang="en-GB" sz="1600" b="0" u="sng" dirty="0">
                <a:solidFill>
                  <a:srgbClr val="081539"/>
                </a:solidFill>
                <a:effectLst/>
                <a:latin typeface="Arial" panose="020B0604020202020204" pitchFamily="34" charset="0"/>
                <a:ea typeface="Times New Roman" panose="02020603050405020304" pitchFamily="18" charset="0"/>
                <a:cs typeface="Arial" panose="020B0604020202020204" pitchFamily="34" charset="0"/>
                <a:hlinkClick r:id="rId7"/>
              </a:rPr>
              <a:t>https://weddingaffair.co.in/a-unique-wedding-experience-at-conrad-pune</a:t>
            </a:r>
            <a:r>
              <a:rPr lang="en-GB" sz="1600" b="0" dirty="0">
                <a:solidFill>
                  <a:srgbClr val="081539"/>
                </a:solidFill>
                <a:effectLst/>
                <a:latin typeface="Arial" panose="020B0604020202020204" pitchFamily="34" charset="0"/>
                <a:ea typeface="Times New Roman" panose="02020603050405020304" pitchFamily="18" charset="0"/>
                <a:cs typeface="Arial" panose="020B0604020202020204" pitchFamily="34" charset="0"/>
              </a:rPr>
              <a:t> (Accessed: 05 October 2023)</a:t>
            </a:r>
          </a:p>
          <a:p>
            <a:pPr algn="just">
              <a:lnSpc>
                <a:spcPct val="150000"/>
              </a:lnSpc>
              <a:spcAft>
                <a:spcPts val="525"/>
              </a:spcAft>
            </a:pPr>
            <a:r>
              <a:rPr lang="en-GB" sz="1800" b="0" dirty="0">
                <a:solidFill>
                  <a:srgbClr val="000000"/>
                </a:solidFill>
                <a:effectLst/>
                <a:latin typeface="Times New Roman" panose="02020603050405020304" pitchFamily="18" charset="0"/>
                <a:ea typeface="Times New Roman" panose="02020603050405020304" pitchFamily="18" charset="0"/>
              </a:rPr>
              <a:t>Williams, A. (2023) Conrad Hotel and Resort fact sheet. Available at:</a:t>
            </a:r>
            <a:r>
              <a:rPr lang="en-GB" sz="1800" b="1" dirty="0">
                <a:solidFill>
                  <a:srgbClr val="000000"/>
                </a:solidFill>
                <a:effectLst/>
                <a:latin typeface="Times New Roman" panose="02020603050405020304" pitchFamily="18" charset="0"/>
                <a:ea typeface="Calibri" panose="020F0502020204030204" pitchFamily="34" charset="0"/>
              </a:rPr>
              <a:t> </a:t>
            </a:r>
            <a:r>
              <a:rPr lang="en-GB" sz="1800" b="0" u="sng" dirty="0">
                <a:solidFill>
                  <a:srgbClr val="000000"/>
                </a:solidFill>
                <a:effectLst/>
                <a:latin typeface="Times New Roman" panose="02020603050405020304" pitchFamily="18" charset="0"/>
                <a:ea typeface="Times New Roman" panose="02020603050405020304" pitchFamily="18" charset="0"/>
                <a:hlinkClick r:id="rId8"/>
              </a:rPr>
              <a:t>https://stories.hilton.com/uploads/2023/08/Q2_2023_Conrad-Hotels-Resort-Fact-Sheet.pdf</a:t>
            </a:r>
            <a:r>
              <a:rPr lang="en-GB" sz="1800" b="0" dirty="0">
                <a:solidFill>
                  <a:srgbClr val="000000"/>
                </a:solidFill>
                <a:effectLst/>
                <a:latin typeface="Times New Roman" panose="02020603050405020304" pitchFamily="18" charset="0"/>
                <a:ea typeface="Times New Roman" panose="02020603050405020304" pitchFamily="18" charset="0"/>
              </a:rPr>
              <a:t> (Accessed: 12 October 2023)</a:t>
            </a:r>
            <a:endParaRPr lang="en-GB" sz="1800" b="1" dirty="0">
              <a:effectLst/>
              <a:latin typeface="Times New Roman" panose="02020603050405020304" pitchFamily="18" charset="0"/>
              <a:ea typeface="Times New Roman" panose="02020603050405020304" pitchFamily="18" charset="0"/>
            </a:endParaRPr>
          </a:p>
          <a:p>
            <a:pPr algn="just">
              <a:lnSpc>
                <a:spcPct val="150000"/>
              </a:lnSpc>
              <a:spcAft>
                <a:spcPts val="525"/>
              </a:spcAft>
            </a:pP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132560112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anoe on water during sunset">
            <a:extLst>
              <a:ext uri="{FF2B5EF4-FFF2-40B4-BE49-F238E27FC236}">
                <a16:creationId xmlns:a16="http://schemas.microsoft.com/office/drawing/2014/main" id="{721C2D8C-7548-147C-8125-11DA74332C26}"/>
              </a:ext>
            </a:extLst>
          </p:cNvPr>
          <p:cNvPicPr>
            <a:picLocks noChangeAspect="1"/>
          </p:cNvPicPr>
          <p:nvPr/>
        </p:nvPicPr>
        <p:blipFill rotWithShape="1">
          <a:blip r:embed="rId2"/>
          <a:srcRect l="3855" r="2027" b="-1"/>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7C016ED8-2A9C-4BB2-6D7F-978CCBFD2819}"/>
              </a:ext>
            </a:extLst>
          </p:cNvPr>
          <p:cNvSpPr txBox="1"/>
          <p:nvPr/>
        </p:nvSpPr>
        <p:spPr>
          <a:xfrm>
            <a:off x="838200" y="2434201"/>
            <a:ext cx="3822189" cy="3742762"/>
          </a:xfrm>
          <a:prstGeom prst="rect">
            <a:avLst/>
          </a:prstGeom>
        </p:spPr>
        <p:txBody>
          <a:bodyPr vert="horz" lIns="91440" tIns="45720" rIns="91440" bIns="45720" rtlCol="0">
            <a:normAutofit/>
          </a:bodyPr>
          <a:lstStyle/>
          <a:p>
            <a:pPr>
              <a:lnSpc>
                <a:spcPct val="90000"/>
              </a:lnSpc>
              <a:spcAft>
                <a:spcPts val="800"/>
              </a:spcAft>
            </a:pPr>
            <a:r>
              <a:rPr lang="en-US" sz="4800" dirty="0">
                <a:solidFill>
                  <a:srgbClr val="C00000"/>
                </a:solidFill>
                <a:effectLst/>
                <a:latin typeface="Algerian" panose="04020705040A02060702" pitchFamily="82" charset="0"/>
              </a:rPr>
              <a:t>Thank you. </a:t>
            </a:r>
          </a:p>
        </p:txBody>
      </p:sp>
    </p:spTree>
    <p:extLst>
      <p:ext uri="{BB962C8B-B14F-4D97-AF65-F5344CB8AC3E}">
        <p14:creationId xmlns:p14="http://schemas.microsoft.com/office/powerpoint/2010/main" val="15063513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2862</TotalTime>
  <Words>3589</Words>
  <Application>Microsoft Office PowerPoint</Application>
  <PresentationFormat>Widescreen</PresentationFormat>
  <Paragraphs>145</Paragraphs>
  <Slides>20</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Meiryo</vt:lpstr>
      <vt:lpstr>Agency FB</vt:lpstr>
      <vt:lpstr>Algerian</vt:lpstr>
      <vt:lpstr>Arial</vt:lpstr>
      <vt:lpstr>avenir-regular-class</vt:lpstr>
      <vt:lpstr>Calibri</vt:lpstr>
      <vt:lpstr>Calibri Light</vt:lpstr>
      <vt:lpstr>Courier New</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hospitality is important  </vt:lpstr>
      <vt:lpstr>How to meet and exceed guest expectation, what is Guest Satisfaction </vt:lpstr>
      <vt:lpstr> Exceeding Guest Expectations at Conrad hotel  </vt:lpstr>
      <vt:lpstr>Conclusion  </vt:lpstr>
      <vt:lpstr>References </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Azeb Adera</dc:creator>
  <cp:lastModifiedBy>Azeb Adera</cp:lastModifiedBy>
  <cp:revision>1</cp:revision>
  <dcterms:created xsi:type="dcterms:W3CDTF">2023-10-04T20:19:30Z</dcterms:created>
  <dcterms:modified xsi:type="dcterms:W3CDTF">2023-10-22T20:11:31Z</dcterms:modified>
</cp:coreProperties>
</file>